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autoCompressPictures="0">
  <p:sldMasterIdLst>
    <p:sldMasterId id="2147483660" r:id="rId1"/>
  </p:sldMasterIdLst>
  <p:notesMasterIdLst>
    <p:notesMasterId r:id="rId11"/>
  </p:notesMasterIdLst>
  <p:sldIdLst>
    <p:sldId id="500" r:id="rId2"/>
    <p:sldId id="501" r:id="rId3"/>
    <p:sldId id="502" r:id="rId4"/>
    <p:sldId id="503" r:id="rId5"/>
    <p:sldId id="504" r:id="rId6"/>
    <p:sldId id="505" r:id="rId7"/>
    <p:sldId id="470" r:id="rId8"/>
    <p:sldId id="468" r:id="rId9"/>
    <p:sldId id="469" r:id="rId10"/>
  </p:sldIdLst>
  <p:sldSz cx="10691813" cy="7559675"/>
  <p:notesSz cx="7099300" cy="10234613"/>
  <p:embeddedFontLst>
    <p:embeddedFont>
      <p:font typeface="Harmattan" panose="01000503000000020003" pitchFamily="2" charset="-78"/>
      <p:regular r:id="rId12"/>
      <p:bold r:id="rId13"/>
    </p:embeddedFont>
  </p:embeddedFontLst>
  <p:defaultTextStyle>
    <a:defPPr>
      <a:defRPr lang="en-US"/>
    </a:defPPr>
    <a:lvl1pPr marL="0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2pPr>
    <a:lvl3pPr marL="914308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3pPr>
    <a:lvl4pPr marL="1371462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4pPr>
    <a:lvl5pPr marL="1828616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5pPr>
    <a:lvl6pPr marL="2285770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6pPr>
    <a:lvl7pPr marL="2742924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7pPr>
    <a:lvl8pPr marL="3200077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8pPr>
    <a:lvl9pPr marL="3657232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طوية 1" id="{0CD34780-C740-4AED-8A8B-A0ABB08A7C3A}">
          <p14:sldIdLst>
            <p14:sldId id="500"/>
            <p14:sldId id="501"/>
          </p14:sldIdLst>
        </p14:section>
        <p14:section name="مطوية 2" id="{E672019E-6155-4F12-988D-5FA0B24F58BE}">
          <p14:sldIdLst>
            <p14:sldId id="502"/>
            <p14:sldId id="503"/>
          </p14:sldIdLst>
        </p14:section>
        <p14:section name="مطوية 3" id="{0A53B8C8-E3A2-4E7D-8F03-EBF0CA9A98F5}">
          <p14:sldIdLst>
            <p14:sldId id="504"/>
            <p14:sldId id="505"/>
          </p14:sldIdLst>
        </p14:section>
        <p14:section name="تعليمات الاستخدام" id="{47DA9849-382F-4F01-8BE7-D752398247F4}">
          <p14:sldIdLst>
            <p14:sldId id="470"/>
            <p14:sldId id="468"/>
            <p14:sldId id="4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557" userDrawn="1">
          <p15:clr>
            <a:srgbClr val="A4A3A4"/>
          </p15:clr>
        </p15:guide>
        <p15:guide id="2" pos="3367" userDrawn="1">
          <p15:clr>
            <a:srgbClr val="A4A3A4"/>
          </p15:clr>
        </p15:guide>
        <p15:guide id="3" orient="horz" pos="39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424D"/>
    <a:srgbClr val="242A2D"/>
    <a:srgbClr val="F2706F"/>
    <a:srgbClr val="A3CCE7"/>
    <a:srgbClr val="D8E9DF"/>
    <a:srgbClr val="E5A4C7"/>
    <a:srgbClr val="A2DBED"/>
    <a:srgbClr val="FDBF50"/>
    <a:srgbClr val="9EBFBF"/>
    <a:srgbClr val="F9BE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195" autoAdjust="0"/>
    <p:restoredTop sz="94660"/>
  </p:normalViewPr>
  <p:slideViewPr>
    <p:cSldViewPr snapToGrid="0">
      <p:cViewPr>
        <p:scale>
          <a:sx n="75" d="100"/>
          <a:sy n="75" d="100"/>
        </p:scale>
        <p:origin x="2604" y="834"/>
      </p:cViewPr>
      <p:guideLst>
        <p:guide orient="horz" pos="557"/>
        <p:guide pos="3367"/>
        <p:guide orient="horz" pos="39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 M" userId="84cd2103f36ef0dc" providerId="LiveId" clId="{E59A68CB-8FD3-43F2-A927-3DF865AE8900}"/>
    <pc:docChg chg="undo custSel modSld">
      <pc:chgData name="H M" userId="84cd2103f36ef0dc" providerId="LiveId" clId="{E59A68CB-8FD3-43F2-A927-3DF865AE8900}" dt="2023-06-05T13:46:15.874" v="20" actId="164"/>
      <pc:docMkLst>
        <pc:docMk/>
      </pc:docMkLst>
      <pc:sldChg chg="addSp delSp modSp mod">
        <pc:chgData name="H M" userId="84cd2103f36ef0dc" providerId="LiveId" clId="{E59A68CB-8FD3-43F2-A927-3DF865AE8900}" dt="2023-06-05T13:46:15.874" v="20" actId="164"/>
        <pc:sldMkLst>
          <pc:docMk/>
          <pc:sldMk cId="3165081508" sldId="471"/>
        </pc:sldMkLst>
      </pc:sldChg>
    </pc:docChg>
  </pc:docChgLst>
  <pc:docChgLst>
    <pc:chgData name="H M" userId="84cd2103f36ef0dc" providerId="LiveId" clId="{5E518AE1-F9F3-4EA9-93EE-2B6E4B7843CA}"/>
    <pc:docChg chg="modSld">
      <pc:chgData name="H M" userId="84cd2103f36ef0dc" providerId="LiveId" clId="{5E518AE1-F9F3-4EA9-93EE-2B6E4B7843CA}" dt="2023-04-21T17:02:37.265" v="2" actId="20577"/>
      <pc:docMkLst>
        <pc:docMk/>
      </pc:docMkLst>
      <pc:sldChg chg="modSp mod">
        <pc:chgData name="H M" userId="84cd2103f36ef0dc" providerId="LiveId" clId="{5E518AE1-F9F3-4EA9-93EE-2B6E4B7843CA}" dt="2023-04-21T17:02:37.265" v="2" actId="20577"/>
        <pc:sldMkLst>
          <pc:docMk/>
          <pc:sldMk cId="1894565167" sldId="470"/>
        </pc:sldMkLst>
      </pc:sldChg>
    </pc:docChg>
  </pc:docChgLst>
  <pc:docChgLst>
    <pc:chgData name="H M" userId="84cd2103f36ef0dc" providerId="LiveId" clId="{321F02F4-6DF9-485B-B42D-B3C2A2BB5429}"/>
    <pc:docChg chg="undo custSel delSld modSld">
      <pc:chgData name="H M" userId="84cd2103f36ef0dc" providerId="LiveId" clId="{321F02F4-6DF9-485B-B42D-B3C2A2BB5429}" dt="2023-06-04T07:52:36.058" v="25"/>
      <pc:docMkLst>
        <pc:docMk/>
      </pc:docMkLst>
      <pc:sldChg chg="del">
        <pc:chgData name="H M" userId="84cd2103f36ef0dc" providerId="LiveId" clId="{321F02F4-6DF9-485B-B42D-B3C2A2BB5429}" dt="2023-06-04T07:52:14.460" v="20" actId="47"/>
        <pc:sldMkLst>
          <pc:docMk/>
          <pc:sldMk cId="3284969479" sldId="411"/>
        </pc:sldMkLst>
      </pc:sldChg>
      <pc:sldChg chg="delSp mod setBg">
        <pc:chgData name="H M" userId="84cd2103f36ef0dc" providerId="LiveId" clId="{321F02F4-6DF9-485B-B42D-B3C2A2BB5429}" dt="2023-06-04T07:52:36.058" v="25"/>
        <pc:sldMkLst>
          <pc:docMk/>
          <pc:sldMk cId="2852566979" sldId="412"/>
        </pc:sldMkLst>
      </pc:sldChg>
      <pc:sldChg chg="addSp delSp modSp mod">
        <pc:chgData name="H M" userId="84cd2103f36ef0dc" providerId="LiveId" clId="{321F02F4-6DF9-485B-B42D-B3C2A2BB5429}" dt="2023-06-04T07:52:29.948" v="24" actId="207"/>
        <pc:sldMkLst>
          <pc:docMk/>
          <pc:sldMk cId="3165081508" sldId="471"/>
        </pc:sldMkLst>
      </pc:sldChg>
      <pc:sldChg chg="del">
        <pc:chgData name="H M" userId="84cd2103f36ef0dc" providerId="LiveId" clId="{321F02F4-6DF9-485B-B42D-B3C2A2BB5429}" dt="2023-06-04T07:52:10.349" v="19" actId="47"/>
        <pc:sldMkLst>
          <pc:docMk/>
          <pc:sldMk cId="4276042047" sldId="472"/>
        </pc:sldMkLst>
      </pc:sldChg>
    </pc:docChg>
  </pc:docChgLst>
  <pc:docChgLst>
    <pc:chgData name="Hasan Selim" userId="84cd2103f36ef0dc" providerId="LiveId" clId="{8F5F57C3-5A33-4D65-AEFC-F97D73B49257}"/>
    <pc:docChg chg="modSld">
      <pc:chgData name="Hasan Selim" userId="84cd2103f36ef0dc" providerId="LiveId" clId="{8F5F57C3-5A33-4D65-AEFC-F97D73B49257}" dt="2025-07-24T08:42:05.223" v="2" actId="1076"/>
      <pc:docMkLst>
        <pc:docMk/>
      </pc:docMkLst>
      <pc:sldChg chg="modSp mod">
        <pc:chgData name="Hasan Selim" userId="84cd2103f36ef0dc" providerId="LiveId" clId="{8F5F57C3-5A33-4D65-AEFC-F97D73B49257}" dt="2025-07-24T08:42:05.223" v="2" actId="1076"/>
        <pc:sldMkLst>
          <pc:docMk/>
          <pc:sldMk cId="54322189" sldId="500"/>
        </pc:sldMkLst>
        <pc:spChg chg="mod">
          <ac:chgData name="Hasan Selim" userId="84cd2103f36ef0dc" providerId="LiveId" clId="{8F5F57C3-5A33-4D65-AEFC-F97D73B49257}" dt="2025-07-24T08:42:05.223" v="2" actId="1076"/>
          <ac:spMkLst>
            <pc:docMk/>
            <pc:sldMk cId="54322189" sldId="500"/>
            <ac:spMk id="17" creationId="{C7D4B8E9-DE56-93E4-4190-4327BD51F3C3}"/>
          </ac:spMkLst>
        </pc:spChg>
      </pc:sldChg>
    </pc:docChg>
  </pc:docChgLst>
  <pc:docChgLst>
    <pc:chgData name="Hasan Selim" userId="84cd2103f36ef0dc" providerId="LiveId" clId="{FC9A87AC-6D41-41E3-9659-09CE09609A56}"/>
    <pc:docChg chg="undo custSel delSld modSld modMainMaster">
      <pc:chgData name="Hasan Selim" userId="84cd2103f36ef0dc" providerId="LiveId" clId="{FC9A87AC-6D41-41E3-9659-09CE09609A56}" dt="2025-07-15T15:31:09.490" v="63" actId="1076"/>
      <pc:docMkLst>
        <pc:docMk/>
      </pc:docMkLst>
      <pc:sldChg chg="addSp delSp modSp mod">
        <pc:chgData name="Hasan Selim" userId="84cd2103f36ef0dc" providerId="LiveId" clId="{FC9A87AC-6D41-41E3-9659-09CE09609A56}" dt="2025-07-15T15:31:09.490" v="63" actId="1076"/>
        <pc:sldMkLst>
          <pc:docMk/>
          <pc:sldMk cId="2852566979" sldId="412"/>
        </pc:sldMkLst>
      </pc:sldChg>
      <pc:sldChg chg="setBg">
        <pc:chgData name="Hasan Selim" userId="84cd2103f36ef0dc" providerId="LiveId" clId="{FC9A87AC-6D41-41E3-9659-09CE09609A56}" dt="2025-07-15T15:30:05.480" v="40"/>
        <pc:sldMkLst>
          <pc:docMk/>
          <pc:sldMk cId="1894565167" sldId="470"/>
        </pc:sldMkLst>
      </pc:sldChg>
      <pc:sldChg chg="del">
        <pc:chgData name="Hasan Selim" userId="84cd2103f36ef0dc" providerId="LiveId" clId="{FC9A87AC-6D41-41E3-9659-09CE09609A56}" dt="2025-07-15T15:29:32.121" v="35" actId="47"/>
        <pc:sldMkLst>
          <pc:docMk/>
          <pc:sldMk cId="3165081508" sldId="471"/>
        </pc:sldMkLst>
      </pc:sldChg>
      <pc:sldChg chg="del">
        <pc:chgData name="Hasan Selim" userId="84cd2103f36ef0dc" providerId="LiveId" clId="{FC9A87AC-6D41-41E3-9659-09CE09609A56}" dt="2025-07-15T15:29:32.121" v="35" actId="47"/>
        <pc:sldMkLst>
          <pc:docMk/>
          <pc:sldMk cId="1153818575" sldId="487"/>
        </pc:sldMkLst>
      </pc:sldChg>
      <pc:sldChg chg="addSp delSp modSp mod setBg">
        <pc:chgData name="Hasan Selim" userId="84cd2103f36ef0dc" providerId="LiveId" clId="{FC9A87AC-6D41-41E3-9659-09CE09609A56}" dt="2025-07-15T15:29:58.080" v="39"/>
        <pc:sldMkLst>
          <pc:docMk/>
          <pc:sldMk cId="921485227" sldId="488"/>
        </pc:sldMkLst>
      </pc:sldChg>
      <pc:sldChg chg="del">
        <pc:chgData name="Hasan Selim" userId="84cd2103f36ef0dc" providerId="LiveId" clId="{FC9A87AC-6D41-41E3-9659-09CE09609A56}" dt="2025-07-15T15:29:32.121" v="35" actId="47"/>
        <pc:sldMkLst>
          <pc:docMk/>
          <pc:sldMk cId="2420015736" sldId="495"/>
        </pc:sldMkLst>
      </pc:sldChg>
      <pc:sldChg chg="modSp mod setBg">
        <pc:chgData name="Hasan Selim" userId="84cd2103f36ef0dc" providerId="LiveId" clId="{FC9A87AC-6D41-41E3-9659-09CE09609A56}" dt="2025-07-15T15:29:58.080" v="39"/>
        <pc:sldMkLst>
          <pc:docMk/>
          <pc:sldMk cId="1107443757" sldId="496"/>
        </pc:sldMkLst>
      </pc:sldChg>
      <pc:sldMasterChg chg="setBg modSldLayout">
        <pc:chgData name="Hasan Selim" userId="84cd2103f36ef0dc" providerId="LiveId" clId="{FC9A87AC-6D41-41E3-9659-09CE09609A56}" dt="2025-07-15T15:29:58.080" v="39"/>
        <pc:sldMasterMkLst>
          <pc:docMk/>
          <pc:sldMasterMk cId="2476636414" sldId="2147483660"/>
        </pc:sldMasterMkLst>
        <pc:sldLayoutChg chg="setBg">
          <pc:chgData name="Hasan Selim" userId="84cd2103f36ef0dc" providerId="LiveId" clId="{FC9A87AC-6D41-41E3-9659-09CE09609A56}" dt="2025-07-15T15:29:58.080" v="39"/>
          <pc:sldLayoutMkLst>
            <pc:docMk/>
            <pc:sldMasterMk cId="2476636414" sldId="2147483660"/>
            <pc:sldLayoutMk cId="641393381" sldId="2147483661"/>
          </pc:sldLayoutMkLst>
        </pc:sldLayoutChg>
        <pc:sldLayoutChg chg="setBg">
          <pc:chgData name="Hasan Selim" userId="84cd2103f36ef0dc" providerId="LiveId" clId="{FC9A87AC-6D41-41E3-9659-09CE09609A56}" dt="2025-07-15T15:29:58.080" v="39"/>
          <pc:sldLayoutMkLst>
            <pc:docMk/>
            <pc:sldMasterMk cId="2476636414" sldId="2147483660"/>
            <pc:sldLayoutMk cId="117721130" sldId="2147483662"/>
          </pc:sldLayoutMkLst>
        </pc:sldLayoutChg>
        <pc:sldLayoutChg chg="setBg">
          <pc:chgData name="Hasan Selim" userId="84cd2103f36ef0dc" providerId="LiveId" clId="{FC9A87AC-6D41-41E3-9659-09CE09609A56}" dt="2025-07-15T15:29:58.080" v="39"/>
          <pc:sldLayoutMkLst>
            <pc:docMk/>
            <pc:sldMasterMk cId="2476636414" sldId="2147483660"/>
            <pc:sldLayoutMk cId="3767799702" sldId="2147483663"/>
          </pc:sldLayoutMkLst>
        </pc:sldLayoutChg>
      </pc:sldMasterChg>
    </pc:docChg>
  </pc:docChgLst>
  <pc:docChgLst>
    <pc:chgData name="Hasan Selim" userId="84cd2103f36ef0dc" providerId="LiveId" clId="{AB01E17D-86E8-4263-9715-7EDAF73586D4}"/>
    <pc:docChg chg="undo custSel addSld delSld modSld sldOrd modMainMaster">
      <pc:chgData name="Hasan Selim" userId="84cd2103f36ef0dc" providerId="LiveId" clId="{AB01E17D-86E8-4263-9715-7EDAF73586D4}" dt="2025-07-19T15:03:29.894" v="348" actId="122"/>
      <pc:docMkLst>
        <pc:docMk/>
      </pc:docMkLst>
      <pc:sldChg chg="del">
        <pc:chgData name="Hasan Selim" userId="84cd2103f36ef0dc" providerId="LiveId" clId="{AB01E17D-86E8-4263-9715-7EDAF73586D4}" dt="2025-07-19T14:52:11.716" v="218" actId="47"/>
        <pc:sldMkLst>
          <pc:docMk/>
          <pc:sldMk cId="2852566979" sldId="412"/>
        </pc:sldMkLst>
      </pc:sldChg>
      <pc:sldChg chg="setBg">
        <pc:chgData name="Hasan Selim" userId="84cd2103f36ef0dc" providerId="LiveId" clId="{AB01E17D-86E8-4263-9715-7EDAF73586D4}" dt="2025-07-19T14:52:16.950" v="219"/>
        <pc:sldMkLst>
          <pc:docMk/>
          <pc:sldMk cId="1894565167" sldId="470"/>
        </pc:sldMkLst>
      </pc:sldChg>
      <pc:sldChg chg="add">
        <pc:chgData name="Hasan Selim" userId="84cd2103f36ef0dc" providerId="LiveId" clId="{AB01E17D-86E8-4263-9715-7EDAF73586D4}" dt="2025-07-19T14:52:09.357" v="217"/>
        <pc:sldMkLst>
          <pc:docMk/>
          <pc:sldMk cId="862209216" sldId="480"/>
        </pc:sldMkLst>
      </pc:sldChg>
      <pc:sldChg chg="del">
        <pc:chgData name="Hasan Selim" userId="84cd2103f36ef0dc" providerId="LiveId" clId="{AB01E17D-86E8-4263-9715-7EDAF73586D4}" dt="2025-07-19T14:52:20.786" v="220" actId="47"/>
        <pc:sldMkLst>
          <pc:docMk/>
          <pc:sldMk cId="921485227" sldId="488"/>
        </pc:sldMkLst>
      </pc:sldChg>
      <pc:sldChg chg="add">
        <pc:chgData name="Hasan Selim" userId="84cd2103f36ef0dc" providerId="LiveId" clId="{AB01E17D-86E8-4263-9715-7EDAF73586D4}" dt="2025-07-19T14:52:09.357" v="217"/>
        <pc:sldMkLst>
          <pc:docMk/>
          <pc:sldMk cId="177670719" sldId="489"/>
        </pc:sldMkLst>
      </pc:sldChg>
      <pc:sldChg chg="del">
        <pc:chgData name="Hasan Selim" userId="84cd2103f36ef0dc" providerId="LiveId" clId="{AB01E17D-86E8-4263-9715-7EDAF73586D4}" dt="2025-07-19T14:52:20.786" v="220" actId="47"/>
        <pc:sldMkLst>
          <pc:docMk/>
          <pc:sldMk cId="1107443757" sldId="496"/>
        </pc:sldMkLst>
      </pc:sldChg>
      <pc:sldChg chg="addSp delSp modSp add mod ord setBg">
        <pc:chgData name="Hasan Selim" userId="84cd2103f36ef0dc" providerId="LiveId" clId="{AB01E17D-86E8-4263-9715-7EDAF73586D4}" dt="2025-07-19T15:01:05.125" v="330" actId="1037"/>
        <pc:sldMkLst>
          <pc:docMk/>
          <pc:sldMk cId="2068802160" sldId="497"/>
        </pc:sldMkLst>
      </pc:sldChg>
      <pc:sldChg chg="addSp delSp modSp add mod">
        <pc:chgData name="Hasan Selim" userId="84cd2103f36ef0dc" providerId="LiveId" clId="{AB01E17D-86E8-4263-9715-7EDAF73586D4}" dt="2025-07-19T15:03:29.894" v="348" actId="122"/>
        <pc:sldMkLst>
          <pc:docMk/>
          <pc:sldMk cId="1533457403" sldId="498"/>
        </pc:sldMkLst>
      </pc:sldChg>
      <pc:sldChg chg="add">
        <pc:chgData name="Hasan Selim" userId="84cd2103f36ef0dc" providerId="LiveId" clId="{AB01E17D-86E8-4263-9715-7EDAF73586D4}" dt="2025-07-19T14:52:09.357" v="217"/>
        <pc:sldMkLst>
          <pc:docMk/>
          <pc:sldMk cId="3324910339" sldId="499"/>
        </pc:sldMkLst>
      </pc:sldChg>
      <pc:sldMasterChg chg="setBg delSldLayout modSldLayout">
        <pc:chgData name="Hasan Selim" userId="84cd2103f36ef0dc" providerId="LiveId" clId="{AB01E17D-86E8-4263-9715-7EDAF73586D4}" dt="2025-07-19T14:52:11.716" v="218" actId="47"/>
        <pc:sldMasterMkLst>
          <pc:docMk/>
          <pc:sldMasterMk cId="2476636414" sldId="2147483660"/>
        </pc:sldMasterMkLst>
        <pc:sldLayoutChg chg="setBg">
          <pc:chgData name="Hasan Selim" userId="84cd2103f36ef0dc" providerId="LiveId" clId="{AB01E17D-86E8-4263-9715-7EDAF73586D4}" dt="2025-07-19T14:42:42.364" v="26"/>
          <pc:sldLayoutMkLst>
            <pc:docMk/>
            <pc:sldMasterMk cId="2476636414" sldId="2147483660"/>
            <pc:sldLayoutMk cId="641393381" sldId="2147483661"/>
          </pc:sldLayoutMkLst>
        </pc:sldLayoutChg>
        <pc:sldLayoutChg chg="setBg">
          <pc:chgData name="Hasan Selim" userId="84cd2103f36ef0dc" providerId="LiveId" clId="{AB01E17D-86E8-4263-9715-7EDAF73586D4}" dt="2025-07-19T14:42:42.364" v="26"/>
          <pc:sldLayoutMkLst>
            <pc:docMk/>
            <pc:sldMasterMk cId="2476636414" sldId="2147483660"/>
            <pc:sldLayoutMk cId="117721130" sldId="2147483662"/>
          </pc:sldLayoutMkLst>
        </pc:sldLayoutChg>
        <pc:sldLayoutChg chg="del setBg">
          <pc:chgData name="Hasan Selim" userId="84cd2103f36ef0dc" providerId="LiveId" clId="{AB01E17D-86E8-4263-9715-7EDAF73586D4}" dt="2025-07-19T14:52:11.716" v="218" actId="47"/>
          <pc:sldLayoutMkLst>
            <pc:docMk/>
            <pc:sldMasterMk cId="2476636414" sldId="2147483660"/>
            <pc:sldLayoutMk cId="3767799702" sldId="2147483663"/>
          </pc:sldLayoutMkLst>
        </pc:sldLayoutChg>
      </pc:sldMasterChg>
    </pc:docChg>
  </pc:docChgLst>
  <pc:docChgLst>
    <pc:chgData name="Hassan Moddather" userId="84cd2103f36ef0dc" providerId="LiveId" clId="{1D23B812-9424-4B54-BDC8-CDA125B1883F}"/>
    <pc:docChg chg="custSel modSld">
      <pc:chgData name="Hassan Moddather" userId="84cd2103f36ef0dc" providerId="LiveId" clId="{1D23B812-9424-4B54-BDC8-CDA125B1883F}" dt="2023-04-16T01:08:52.923" v="4" actId="1076"/>
      <pc:docMkLst>
        <pc:docMk/>
      </pc:docMkLst>
      <pc:sldChg chg="addSp delSp modSp mod">
        <pc:chgData name="Hassan Moddather" userId="84cd2103f36ef0dc" providerId="LiveId" clId="{1D23B812-9424-4B54-BDC8-CDA125B1883F}" dt="2023-04-16T01:08:52.923" v="4" actId="1076"/>
        <pc:sldMkLst>
          <pc:docMk/>
          <pc:sldMk cId="1719167534" sldId="46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4023202" y="3"/>
            <a:ext cx="3076099" cy="51276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>
                <a:cs typeface="Harmattan" panose="01000503000000020003" pitchFamily="2" charset="-78"/>
              </a:defRPr>
            </a:lvl1pPr>
          </a:lstStyle>
          <a:p>
            <a:endParaRPr lang="ar-SA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7" y="3"/>
            <a:ext cx="3076098" cy="51276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>
                <a:cs typeface="Harmattan" panose="01000503000000020003" pitchFamily="2" charset="-78"/>
              </a:defRPr>
            </a:lvl1pPr>
          </a:lstStyle>
          <a:p>
            <a:fld id="{58D42A7A-F2EA-4A3A-B80C-B0EDE5406679}" type="datetimeFigureOut">
              <a:rPr lang="ar-SA" smtClean="0"/>
              <a:pPr/>
              <a:t>09/02/1447</a:t>
            </a:fld>
            <a:endParaRPr lang="ar-SA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1279525"/>
            <a:ext cx="4884738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 dirty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710723" y="4926015"/>
            <a:ext cx="5679440" cy="4029075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dirty="0"/>
              <a:t>انقر لتحرير أنماط نص الشكل الرئيسي</a:t>
            </a:r>
          </a:p>
          <a:p>
            <a:pPr lvl="1"/>
            <a:r>
              <a:rPr lang="ar-SA" dirty="0"/>
              <a:t>المستوى الثاني</a:t>
            </a:r>
          </a:p>
          <a:p>
            <a:pPr lvl="2"/>
            <a:r>
              <a:rPr lang="ar-SA" dirty="0"/>
              <a:t>المستوى الثالث</a:t>
            </a:r>
          </a:p>
          <a:p>
            <a:pPr lvl="3"/>
            <a:r>
              <a:rPr lang="ar-SA" dirty="0"/>
              <a:t>المستوى الرابع</a:t>
            </a:r>
          </a:p>
          <a:p>
            <a:pPr lvl="4"/>
            <a:r>
              <a:rPr lang="ar-SA" dirty="0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4023202" y="9721852"/>
            <a:ext cx="3076099" cy="512763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>
                <a:cs typeface="Harmattan" panose="01000503000000020003" pitchFamily="2" charset="-78"/>
              </a:defRPr>
            </a:lvl1pPr>
          </a:lstStyle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7" y="9721852"/>
            <a:ext cx="3076098" cy="512763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>
                <a:cs typeface="Harmattan" panose="01000503000000020003" pitchFamily="2" charset="-78"/>
              </a:defRPr>
            </a:lvl1pPr>
          </a:lstStyle>
          <a:p>
            <a:fld id="{6EBB802D-6D50-427E-B6C4-0A86EF48D5A1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161969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Harmattan" panose="01000503000000020003" pitchFamily="2" charset="-78"/>
      </a:defRPr>
    </a:lvl1pPr>
    <a:lvl2pPr marL="457154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Harmattan" panose="01000503000000020003" pitchFamily="2" charset="-78"/>
      </a:defRPr>
    </a:lvl2pPr>
    <a:lvl3pPr marL="914308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Harmattan" panose="01000503000000020003" pitchFamily="2" charset="-78"/>
      </a:defRPr>
    </a:lvl3pPr>
    <a:lvl4pPr marL="1371462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Harmattan" panose="01000503000000020003" pitchFamily="2" charset="-78"/>
      </a:defRPr>
    </a:lvl4pPr>
    <a:lvl5pPr marL="1828616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Harmattan" panose="01000503000000020003" pitchFamily="2" charset="-78"/>
      </a:defRPr>
    </a:lvl5pPr>
    <a:lvl6pPr marL="2285770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4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77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2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1108075" y="1279525"/>
            <a:ext cx="4884738" cy="34544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D8D1-4334-4964-8D2E-D7A9C856A158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7338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1108075" y="1279525"/>
            <a:ext cx="4884738" cy="34544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D8D1-4334-4964-8D2E-D7A9C856A158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751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الوجه الاو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10AE4AF-23AA-30E1-7C0A-B566461086E2}"/>
              </a:ext>
            </a:extLst>
          </p:cNvPr>
          <p:cNvSpPr/>
          <p:nvPr userDrawn="1"/>
        </p:nvSpPr>
        <p:spPr>
          <a:xfrm>
            <a:off x="7124700" y="0"/>
            <a:ext cx="3567113" cy="7559675"/>
          </a:xfrm>
          <a:prstGeom prst="rect">
            <a:avLst/>
          </a:prstGeom>
          <a:solidFill>
            <a:srgbClr val="FDBF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901584-8718-8FB9-870A-DE50E5D97ADF}"/>
              </a:ext>
            </a:extLst>
          </p:cNvPr>
          <p:cNvSpPr/>
          <p:nvPr userDrawn="1"/>
        </p:nvSpPr>
        <p:spPr>
          <a:xfrm>
            <a:off x="3562350" y="0"/>
            <a:ext cx="3567113" cy="7559675"/>
          </a:xfrm>
          <a:prstGeom prst="rect">
            <a:avLst/>
          </a:prstGeom>
          <a:solidFill>
            <a:srgbClr val="9EBF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78ADCF-959E-73A8-B383-EAA6EC023CAB}"/>
              </a:ext>
            </a:extLst>
          </p:cNvPr>
          <p:cNvSpPr/>
          <p:nvPr userDrawn="1"/>
        </p:nvSpPr>
        <p:spPr>
          <a:xfrm>
            <a:off x="0" y="0"/>
            <a:ext cx="3567112" cy="7559675"/>
          </a:xfrm>
          <a:prstGeom prst="rect">
            <a:avLst/>
          </a:prstGeom>
          <a:solidFill>
            <a:srgbClr val="FBBFA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372311C4-F48B-C66A-6BFC-39A1F458568D}"/>
              </a:ext>
            </a:extLst>
          </p:cNvPr>
          <p:cNvGrpSpPr/>
          <p:nvPr userDrawn="1"/>
        </p:nvGrpSpPr>
        <p:grpSpPr>
          <a:xfrm>
            <a:off x="2763411" y="-1"/>
            <a:ext cx="4362242" cy="7559675"/>
            <a:chOff x="2763411" y="-1"/>
            <a:chExt cx="4362242" cy="7559675"/>
          </a:xfrm>
        </p:grpSpPr>
        <p:pic>
          <p:nvPicPr>
            <p:cNvPr id="3" name="صورة 3">
              <a:extLst>
                <a:ext uri="{FF2B5EF4-FFF2-40B4-BE49-F238E27FC236}">
                  <a16:creationId xmlns:a16="http://schemas.microsoft.com/office/drawing/2014/main" id="{25412678-E56F-153B-E032-499930E3B1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329571" y="-1"/>
              <a:ext cx="796082" cy="7559675"/>
            </a:xfrm>
            <a:prstGeom prst="rect">
              <a:avLst/>
            </a:prstGeom>
          </p:spPr>
        </p:pic>
        <p:pic>
          <p:nvPicPr>
            <p:cNvPr id="4" name="صورة 4">
              <a:extLst>
                <a:ext uri="{FF2B5EF4-FFF2-40B4-BE49-F238E27FC236}">
                  <a16:creationId xmlns:a16="http://schemas.microsoft.com/office/drawing/2014/main" id="{144EEC88-873C-314B-AE09-77DF042635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763411" y="-1"/>
              <a:ext cx="796082" cy="75596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41393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الوجه الاو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10AE4AF-23AA-30E1-7C0A-B566461086E2}"/>
              </a:ext>
            </a:extLst>
          </p:cNvPr>
          <p:cNvSpPr/>
          <p:nvPr userDrawn="1"/>
        </p:nvSpPr>
        <p:spPr>
          <a:xfrm>
            <a:off x="7124700" y="0"/>
            <a:ext cx="3567113" cy="7559675"/>
          </a:xfrm>
          <a:prstGeom prst="rect">
            <a:avLst/>
          </a:prstGeom>
          <a:solidFill>
            <a:srgbClr val="E5A4C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901584-8718-8FB9-870A-DE50E5D97ADF}"/>
              </a:ext>
            </a:extLst>
          </p:cNvPr>
          <p:cNvSpPr/>
          <p:nvPr userDrawn="1"/>
        </p:nvSpPr>
        <p:spPr>
          <a:xfrm>
            <a:off x="3562350" y="0"/>
            <a:ext cx="3567113" cy="7559675"/>
          </a:xfrm>
          <a:prstGeom prst="rect">
            <a:avLst/>
          </a:prstGeom>
          <a:solidFill>
            <a:srgbClr val="A2DB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78ADCF-959E-73A8-B383-EAA6EC023CAB}"/>
              </a:ext>
            </a:extLst>
          </p:cNvPr>
          <p:cNvSpPr/>
          <p:nvPr userDrawn="1"/>
        </p:nvSpPr>
        <p:spPr>
          <a:xfrm>
            <a:off x="0" y="0"/>
            <a:ext cx="3567112" cy="7559675"/>
          </a:xfrm>
          <a:prstGeom prst="rect">
            <a:avLst/>
          </a:prstGeom>
          <a:solidFill>
            <a:srgbClr val="E5A4C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372311C4-F48B-C66A-6BFC-39A1F458568D}"/>
              </a:ext>
            </a:extLst>
          </p:cNvPr>
          <p:cNvGrpSpPr/>
          <p:nvPr userDrawn="1"/>
        </p:nvGrpSpPr>
        <p:grpSpPr>
          <a:xfrm>
            <a:off x="2763411" y="-1"/>
            <a:ext cx="4362242" cy="7559675"/>
            <a:chOff x="2763411" y="-1"/>
            <a:chExt cx="4362242" cy="7559675"/>
          </a:xfrm>
        </p:grpSpPr>
        <p:pic>
          <p:nvPicPr>
            <p:cNvPr id="3" name="صورة 3">
              <a:extLst>
                <a:ext uri="{FF2B5EF4-FFF2-40B4-BE49-F238E27FC236}">
                  <a16:creationId xmlns:a16="http://schemas.microsoft.com/office/drawing/2014/main" id="{25412678-E56F-153B-E032-499930E3B1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329571" y="-1"/>
              <a:ext cx="796082" cy="7559675"/>
            </a:xfrm>
            <a:prstGeom prst="rect">
              <a:avLst/>
            </a:prstGeom>
          </p:spPr>
        </p:pic>
        <p:pic>
          <p:nvPicPr>
            <p:cNvPr id="4" name="صورة 4">
              <a:extLst>
                <a:ext uri="{FF2B5EF4-FFF2-40B4-BE49-F238E27FC236}">
                  <a16:creationId xmlns:a16="http://schemas.microsoft.com/office/drawing/2014/main" id="{144EEC88-873C-314B-AE09-77DF042635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763411" y="-1"/>
              <a:ext cx="796082" cy="75596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09756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الوجه الاو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10AE4AF-23AA-30E1-7C0A-B566461086E2}"/>
              </a:ext>
            </a:extLst>
          </p:cNvPr>
          <p:cNvSpPr/>
          <p:nvPr userDrawn="1"/>
        </p:nvSpPr>
        <p:spPr>
          <a:xfrm>
            <a:off x="7124700" y="0"/>
            <a:ext cx="3567113" cy="7559675"/>
          </a:xfrm>
          <a:prstGeom prst="rect">
            <a:avLst/>
          </a:prstGeom>
          <a:solidFill>
            <a:srgbClr val="D8E9D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78ADCF-959E-73A8-B383-EAA6EC023CAB}"/>
              </a:ext>
            </a:extLst>
          </p:cNvPr>
          <p:cNvSpPr/>
          <p:nvPr userDrawn="1"/>
        </p:nvSpPr>
        <p:spPr>
          <a:xfrm>
            <a:off x="0" y="0"/>
            <a:ext cx="3567112" cy="7559675"/>
          </a:xfrm>
          <a:prstGeom prst="rect">
            <a:avLst/>
          </a:prstGeom>
          <a:solidFill>
            <a:srgbClr val="A3CCE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372311C4-F48B-C66A-6BFC-39A1F458568D}"/>
              </a:ext>
            </a:extLst>
          </p:cNvPr>
          <p:cNvGrpSpPr/>
          <p:nvPr userDrawn="1"/>
        </p:nvGrpSpPr>
        <p:grpSpPr>
          <a:xfrm>
            <a:off x="2763411" y="-1"/>
            <a:ext cx="4362242" cy="7559675"/>
            <a:chOff x="2763411" y="-1"/>
            <a:chExt cx="4362242" cy="7559675"/>
          </a:xfrm>
        </p:grpSpPr>
        <p:pic>
          <p:nvPicPr>
            <p:cNvPr id="3" name="صورة 3">
              <a:extLst>
                <a:ext uri="{FF2B5EF4-FFF2-40B4-BE49-F238E27FC236}">
                  <a16:creationId xmlns:a16="http://schemas.microsoft.com/office/drawing/2014/main" id="{25412678-E56F-153B-E032-499930E3B1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329571" y="-1"/>
              <a:ext cx="796082" cy="7559675"/>
            </a:xfrm>
            <a:prstGeom prst="rect">
              <a:avLst/>
            </a:prstGeom>
          </p:spPr>
        </p:pic>
        <p:pic>
          <p:nvPicPr>
            <p:cNvPr id="4" name="صورة 4">
              <a:extLst>
                <a:ext uri="{FF2B5EF4-FFF2-40B4-BE49-F238E27FC236}">
                  <a16:creationId xmlns:a16="http://schemas.microsoft.com/office/drawing/2014/main" id="{144EEC88-873C-314B-AE09-77DF042635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763411" y="-1"/>
              <a:ext cx="796082" cy="75596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10768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الوجه الثان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721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65CCA141-A142-C21A-A629-BE4558245910}"/>
              </a:ext>
            </a:extLst>
          </p:cNvPr>
          <p:cNvSpPr txBox="1"/>
          <p:nvPr userDrawn="1"/>
        </p:nvSpPr>
        <p:spPr>
          <a:xfrm>
            <a:off x="-338614" y="-369332"/>
            <a:ext cx="113690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400" dirty="0">
                <a:solidFill>
                  <a:schemeClr val="bg1">
                    <a:lumMod val="75000"/>
                  </a:schemeClr>
                </a:solidFill>
              </a:rPr>
              <a:t>هذا القالب من تصميم موقع انجز (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ingez-ppt.com</a:t>
            </a:r>
            <a:r>
              <a:rPr lang="ar-SA" sz="1400" dirty="0">
                <a:solidFill>
                  <a:schemeClr val="bg1">
                    <a:lumMod val="75000"/>
                  </a:schemeClr>
                </a:solidFill>
              </a:rPr>
              <a:t> ) : موقع عربي متخصص بتصميم قوالب البوربوينت باللغة العربية</a:t>
            </a:r>
            <a:endParaRPr lang="ar-EG" sz="1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636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8" r:id="rId2"/>
    <p:sldLayoutId id="2147483669" r:id="rId3"/>
    <p:sldLayoutId id="2147483662" r:id="rId4"/>
  </p:sldLayoutIdLst>
  <p:txStyles>
    <p:titleStyle>
      <a:lvl1pPr algn="l" defTabSz="1007943" rtl="1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r" defTabSz="1007943" rtl="1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s.google.com/specimen/Harmatta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FB2A6A-3436-67FA-4696-FF88565661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FA97CB9-62BB-2ED7-1B9B-1EA1CF8A51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4063" y="4162870"/>
            <a:ext cx="3255272" cy="33968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0B1015B-B540-8AC2-A3CC-C42CB2976B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0146" y="403473"/>
            <a:ext cx="3255271" cy="248107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9406842-E926-F94F-FD81-49AC955AC9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478" y="3627879"/>
            <a:ext cx="3345251" cy="303803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C9B5E7E-64C5-80FC-FAC1-286530F8D7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3803" y="1112068"/>
            <a:ext cx="3124206" cy="362407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54A008B-3E20-1137-F8B5-48D3B43E4110}"/>
              </a:ext>
            </a:extLst>
          </p:cNvPr>
          <p:cNvSpPr txBox="1"/>
          <p:nvPr/>
        </p:nvSpPr>
        <p:spPr>
          <a:xfrm>
            <a:off x="7815044" y="1444055"/>
            <a:ext cx="2143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F2706F"/>
                </a:solidFill>
              </a:rPr>
              <a:t>أضف النص هنا</a:t>
            </a:r>
            <a:endParaRPr lang="en-US" sz="3200" b="1" dirty="0">
              <a:solidFill>
                <a:srgbClr val="F2706F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F5303D3-D271-7D17-0F56-EC7AE6826315}"/>
              </a:ext>
            </a:extLst>
          </p:cNvPr>
          <p:cNvSpPr txBox="1"/>
          <p:nvPr/>
        </p:nvSpPr>
        <p:spPr>
          <a:xfrm>
            <a:off x="4214811" y="5146897"/>
            <a:ext cx="2262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3200" b="1" dirty="0">
                <a:solidFill>
                  <a:schemeClr val="bg1"/>
                </a:solidFill>
              </a:rPr>
              <a:t>أضف النص هنا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1960A0E-0C17-A376-B217-FBA14019778F}"/>
              </a:ext>
            </a:extLst>
          </p:cNvPr>
          <p:cNvSpPr txBox="1"/>
          <p:nvPr/>
        </p:nvSpPr>
        <p:spPr>
          <a:xfrm>
            <a:off x="662203" y="1591381"/>
            <a:ext cx="2262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F2706F"/>
                </a:solidFill>
              </a:rPr>
              <a:t>أضف النص هنا</a:t>
            </a:r>
            <a:endParaRPr lang="en-US" sz="3200" b="1" dirty="0">
              <a:solidFill>
                <a:srgbClr val="F2706F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587C686-B10D-53CA-986C-C8C9D9D1BE0B}"/>
              </a:ext>
            </a:extLst>
          </p:cNvPr>
          <p:cNvSpPr txBox="1"/>
          <p:nvPr/>
        </p:nvSpPr>
        <p:spPr>
          <a:xfrm>
            <a:off x="4052887" y="5966047"/>
            <a:ext cx="25860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1800" dirty="0">
                <a:solidFill>
                  <a:schemeClr val="bg1"/>
                </a:solidFill>
              </a:rPr>
              <a:t>هذا النص هو مثال نص في نفس المساحة تم إضافة هذا النص لتسهيل إضافة نص خاص بك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00A05CE-806D-3891-2CA2-854F2AB0F603}"/>
              </a:ext>
            </a:extLst>
          </p:cNvPr>
          <p:cNvSpPr txBox="1"/>
          <p:nvPr/>
        </p:nvSpPr>
        <p:spPr>
          <a:xfrm>
            <a:off x="7658680" y="3062045"/>
            <a:ext cx="25860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1800" dirty="0">
                <a:solidFill>
                  <a:srgbClr val="F2706F"/>
                </a:solidFill>
              </a:rPr>
              <a:t>هذا النص هو مثال نص في نفس المساحة تم إضافة هذا النص لتسهيل إضافة نص خاص بك</a:t>
            </a:r>
            <a:endParaRPr lang="en-US" sz="1800" dirty="0">
              <a:solidFill>
                <a:srgbClr val="F2706F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EFD3FFF-7E8E-8FE9-96D1-085525123020}"/>
              </a:ext>
            </a:extLst>
          </p:cNvPr>
          <p:cNvSpPr txBox="1"/>
          <p:nvPr/>
        </p:nvSpPr>
        <p:spPr>
          <a:xfrm>
            <a:off x="492084" y="2225434"/>
            <a:ext cx="25860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1800" dirty="0">
                <a:solidFill>
                  <a:srgbClr val="F2706F"/>
                </a:solidFill>
              </a:rPr>
              <a:t>هذا النص هو مثال نص في نفس المساحة تم إضافة هذا النص لتسهيل إضافة نص خاص بك</a:t>
            </a:r>
            <a:endParaRPr lang="en-US" sz="1800" dirty="0">
              <a:solidFill>
                <a:srgbClr val="F270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22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FC30D2-1884-77CF-FCED-AA750D72F0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FC856F58-EDC8-34AF-DC54-6F6EC080AAEA}"/>
              </a:ext>
            </a:extLst>
          </p:cNvPr>
          <p:cNvSpPr txBox="1"/>
          <p:nvPr/>
        </p:nvSpPr>
        <p:spPr>
          <a:xfrm>
            <a:off x="4214811" y="4492051"/>
            <a:ext cx="2262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3200" b="1" dirty="0">
                <a:solidFill>
                  <a:schemeClr val="bg1"/>
                </a:solidFill>
              </a:rPr>
              <a:t>أضف النص هنا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0D76787-C514-B642-C125-5F31D5BBC3BA}"/>
              </a:ext>
            </a:extLst>
          </p:cNvPr>
          <p:cNvSpPr txBox="1"/>
          <p:nvPr/>
        </p:nvSpPr>
        <p:spPr>
          <a:xfrm>
            <a:off x="662203" y="1591381"/>
            <a:ext cx="2262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F2706F"/>
                </a:solidFill>
              </a:rPr>
              <a:t>أضف النص هنا</a:t>
            </a:r>
            <a:endParaRPr lang="en-US" sz="3200" b="1" dirty="0">
              <a:solidFill>
                <a:srgbClr val="F2706F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23711D8-25CF-DA96-3618-4AD1EFFA13DA}"/>
              </a:ext>
            </a:extLst>
          </p:cNvPr>
          <p:cNvSpPr txBox="1"/>
          <p:nvPr/>
        </p:nvSpPr>
        <p:spPr>
          <a:xfrm>
            <a:off x="4052887" y="5311201"/>
            <a:ext cx="25860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1800" dirty="0">
                <a:solidFill>
                  <a:schemeClr val="bg1"/>
                </a:solidFill>
              </a:rPr>
              <a:t>هذا النص هو مثال نص في نفس المساحة تم إضافة هذا النص لتسهيل إضافة نص خاص بك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BA31350-620D-E504-A6A0-9E3563A76B93}"/>
              </a:ext>
            </a:extLst>
          </p:cNvPr>
          <p:cNvSpPr txBox="1"/>
          <p:nvPr/>
        </p:nvSpPr>
        <p:spPr>
          <a:xfrm>
            <a:off x="492084" y="2225434"/>
            <a:ext cx="25860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1800" dirty="0">
                <a:solidFill>
                  <a:srgbClr val="F2706F"/>
                </a:solidFill>
              </a:rPr>
              <a:t>هذا النص هو مثال نص في نفس المساحة تم إضافة هذا النص لتسهيل إضافة نص خاص بك</a:t>
            </a:r>
            <a:endParaRPr lang="en-US" sz="1800" dirty="0">
              <a:solidFill>
                <a:srgbClr val="F2706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F26E1A-9EC2-CA05-DD76-0BCF29707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9906" y="3705225"/>
            <a:ext cx="2983586" cy="25472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BE85D4-79C3-68B6-478C-6A49607907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55" y="3608766"/>
            <a:ext cx="3514351" cy="26090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5615D8-209D-8A17-27AB-ADE30714DB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5995" y="1240150"/>
            <a:ext cx="3099822" cy="30175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D036C50-A174-2EA8-1A86-4823FBB7A917}"/>
              </a:ext>
            </a:extLst>
          </p:cNvPr>
          <p:cNvSpPr txBox="1"/>
          <p:nvPr/>
        </p:nvSpPr>
        <p:spPr>
          <a:xfrm>
            <a:off x="7783810" y="1591381"/>
            <a:ext cx="2262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F2706F"/>
                </a:solidFill>
              </a:rPr>
              <a:t>أضف النص هنا</a:t>
            </a:r>
            <a:endParaRPr lang="en-US" sz="3200" b="1" dirty="0">
              <a:solidFill>
                <a:srgbClr val="F2706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B44A60-4847-4E61-E1B0-608C6D52E417}"/>
              </a:ext>
            </a:extLst>
          </p:cNvPr>
          <p:cNvSpPr txBox="1"/>
          <p:nvPr/>
        </p:nvSpPr>
        <p:spPr>
          <a:xfrm>
            <a:off x="7613691" y="2225434"/>
            <a:ext cx="25860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1800" dirty="0">
                <a:solidFill>
                  <a:srgbClr val="F2706F"/>
                </a:solidFill>
              </a:rPr>
              <a:t>هذا النص هو مثال نص في نفس المساحة تم إضافة هذا النص لتسهيل إضافة نص خاص بك</a:t>
            </a:r>
            <a:endParaRPr lang="en-US" sz="1800" dirty="0">
              <a:solidFill>
                <a:srgbClr val="F270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217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ED331C-19AE-B3C6-89EB-DE07EF202A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D3868D8A-06D7-34B0-F42A-8680B50AD9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1796" y="3424615"/>
            <a:ext cx="3567113" cy="413506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89DB388-B628-A845-4BD9-8AD9F518C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567113" cy="413506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0FBC470-82AA-720D-A4A3-40FCC1798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4699" y="0"/>
            <a:ext cx="3567113" cy="413506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75A5986-7A8A-5D33-1E03-524E6E7C9782}"/>
              </a:ext>
            </a:extLst>
          </p:cNvPr>
          <p:cNvSpPr txBox="1"/>
          <p:nvPr/>
        </p:nvSpPr>
        <p:spPr>
          <a:xfrm>
            <a:off x="4214811" y="1682135"/>
            <a:ext cx="2262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3200" b="1" i="1" dirty="0">
                <a:solidFill>
                  <a:srgbClr val="38424D"/>
                </a:solidFill>
              </a:rPr>
              <a:t>أضف النص هنا</a:t>
            </a:r>
            <a:endParaRPr lang="en-US" sz="3200" b="1" i="1" dirty="0">
              <a:solidFill>
                <a:srgbClr val="38424D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AE66016-74EB-61BB-7C58-7CCE2EB0F309}"/>
              </a:ext>
            </a:extLst>
          </p:cNvPr>
          <p:cNvSpPr txBox="1"/>
          <p:nvPr/>
        </p:nvSpPr>
        <p:spPr>
          <a:xfrm>
            <a:off x="4052887" y="2501285"/>
            <a:ext cx="25860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1800" i="1" dirty="0">
                <a:solidFill>
                  <a:srgbClr val="38424D"/>
                </a:solidFill>
              </a:rPr>
              <a:t>هذا النص هو مثال نص في نفس المساحة تم إضافة هذا النص لتسهيل إضافة نص خاص بك</a:t>
            </a:r>
            <a:endParaRPr lang="en-US" sz="1800" i="1" dirty="0">
              <a:solidFill>
                <a:srgbClr val="38424D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2D9D2F-338A-4F3A-FC02-76B93C15FF2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4562"/>
          <a:stretch>
            <a:fillRect/>
          </a:stretch>
        </p:blipFill>
        <p:spPr>
          <a:xfrm>
            <a:off x="7783811" y="710516"/>
            <a:ext cx="2524686" cy="37033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24B160C-A4A7-8CE1-C905-B4ADA3D34E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368" y="1239917"/>
            <a:ext cx="2758446" cy="331013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CCD2CC5-CC9B-934C-1DD6-0DD87A4A6C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4239" y="4135059"/>
            <a:ext cx="2524686" cy="343039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FD7B345-D904-2751-5E58-42465A7A1817}"/>
              </a:ext>
            </a:extLst>
          </p:cNvPr>
          <p:cNvSpPr txBox="1"/>
          <p:nvPr/>
        </p:nvSpPr>
        <p:spPr>
          <a:xfrm>
            <a:off x="590368" y="4807544"/>
            <a:ext cx="2262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3200" b="1" i="1" dirty="0">
                <a:solidFill>
                  <a:srgbClr val="38424D"/>
                </a:solidFill>
              </a:rPr>
              <a:t>أضف النص هنا</a:t>
            </a:r>
            <a:endParaRPr lang="en-US" sz="3200" b="1" i="1" dirty="0">
              <a:solidFill>
                <a:srgbClr val="38424D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5EE11A1-A8E6-9DAA-45B1-924994AA2F1B}"/>
              </a:ext>
            </a:extLst>
          </p:cNvPr>
          <p:cNvSpPr txBox="1"/>
          <p:nvPr/>
        </p:nvSpPr>
        <p:spPr>
          <a:xfrm>
            <a:off x="428444" y="5626694"/>
            <a:ext cx="25860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1800" i="1" dirty="0">
                <a:solidFill>
                  <a:srgbClr val="38424D"/>
                </a:solidFill>
              </a:rPr>
              <a:t>هذا النص هو مثال نص في نفس المساحة تم إضافة هذا النص لتسهيل إضافة نص خاص بك</a:t>
            </a:r>
            <a:endParaRPr lang="en-US" sz="1800" i="1" dirty="0">
              <a:solidFill>
                <a:srgbClr val="38424D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B2B4CB0-D189-B137-3DEC-E5C49A4508B5}"/>
              </a:ext>
            </a:extLst>
          </p:cNvPr>
          <p:cNvSpPr txBox="1"/>
          <p:nvPr/>
        </p:nvSpPr>
        <p:spPr>
          <a:xfrm>
            <a:off x="7839255" y="4905711"/>
            <a:ext cx="2262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3200" b="1" i="1" dirty="0">
                <a:solidFill>
                  <a:srgbClr val="38424D"/>
                </a:solidFill>
              </a:rPr>
              <a:t>أضف النص هنا</a:t>
            </a:r>
            <a:endParaRPr lang="en-US" sz="3200" b="1" i="1" dirty="0">
              <a:solidFill>
                <a:srgbClr val="38424D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7A7AC6D-696D-7C4A-CD23-41D9CA4C5658}"/>
              </a:ext>
            </a:extLst>
          </p:cNvPr>
          <p:cNvSpPr txBox="1"/>
          <p:nvPr/>
        </p:nvSpPr>
        <p:spPr>
          <a:xfrm>
            <a:off x="7677331" y="5724861"/>
            <a:ext cx="25860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1800" i="1" dirty="0">
                <a:solidFill>
                  <a:srgbClr val="38424D"/>
                </a:solidFill>
              </a:rPr>
              <a:t>هذا النص هو مثال نص في نفس المساحة تم إضافة هذا النص لتسهيل إضافة نص خاص بك</a:t>
            </a:r>
            <a:endParaRPr lang="en-US" sz="1800" i="1" dirty="0">
              <a:solidFill>
                <a:srgbClr val="3842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339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77115A-C9EF-3534-860F-3D226D0529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345BF7FB-0A35-5845-F401-63D447B5D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4699" y="0"/>
            <a:ext cx="3567113" cy="413506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DCCE7E6-4168-D7A7-05C3-49ED7D087B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25317" y="0"/>
            <a:ext cx="3567113" cy="41350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A9E9D36-200C-B6A3-1AB0-50A9F10BE1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124699" y="3424615"/>
            <a:ext cx="3567113" cy="413506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B950D05-F173-0387-2A41-F001071788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25317" y="3424615"/>
            <a:ext cx="3567113" cy="413506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99B4000-4630-7CDD-C57E-60EEFD5CD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541796" y="0"/>
            <a:ext cx="3567113" cy="413506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0F881EE-D48A-2F59-D95C-889514BAE6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1796" y="3424615"/>
            <a:ext cx="3567113" cy="413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706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30B1A4-2DA2-53D2-1385-28D23AEA4B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BF7A26-433D-29B4-D5C8-0F382DF6EE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07910"/>
            <a:ext cx="3535687" cy="26517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3D0F3F-E57D-7F5D-B83E-C2033E0FFC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2335" y="1437220"/>
            <a:ext cx="3450343" cy="25603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39CF89C-BE65-B69D-7ECD-2DBA720119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9716" y="3229668"/>
            <a:ext cx="2965710" cy="41239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373CA5-4180-24B6-FBFD-03EAFAFE6A09}"/>
              </a:ext>
            </a:extLst>
          </p:cNvPr>
          <p:cNvSpPr txBox="1"/>
          <p:nvPr/>
        </p:nvSpPr>
        <p:spPr>
          <a:xfrm>
            <a:off x="7763055" y="1145820"/>
            <a:ext cx="2262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3200" b="1" i="1" dirty="0">
                <a:solidFill>
                  <a:srgbClr val="38424D"/>
                </a:solidFill>
              </a:rPr>
              <a:t>أضف النص هنا</a:t>
            </a:r>
            <a:endParaRPr lang="en-US" sz="3200" b="1" i="1" dirty="0">
              <a:solidFill>
                <a:srgbClr val="38424D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C5CE5D-2812-BAED-75A5-3A8FEED5511D}"/>
              </a:ext>
            </a:extLst>
          </p:cNvPr>
          <p:cNvSpPr txBox="1"/>
          <p:nvPr/>
        </p:nvSpPr>
        <p:spPr>
          <a:xfrm>
            <a:off x="7601131" y="1964970"/>
            <a:ext cx="25860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1800" i="1" dirty="0">
                <a:solidFill>
                  <a:srgbClr val="38424D"/>
                </a:solidFill>
              </a:rPr>
              <a:t>هذا النص هو مثال نص في نفس المساحة تم إضافة هذا النص لتسهيل إضافة نص خاص بك</a:t>
            </a:r>
            <a:endParaRPr lang="en-US" sz="1800" i="1" dirty="0">
              <a:solidFill>
                <a:srgbClr val="38424D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31B9E7-FB5F-922A-2E87-445BD99C389F}"/>
              </a:ext>
            </a:extLst>
          </p:cNvPr>
          <p:cNvSpPr txBox="1"/>
          <p:nvPr/>
        </p:nvSpPr>
        <p:spPr>
          <a:xfrm>
            <a:off x="4229682" y="4231920"/>
            <a:ext cx="2262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3200" b="1" i="1" dirty="0">
                <a:solidFill>
                  <a:srgbClr val="38424D"/>
                </a:solidFill>
              </a:rPr>
              <a:t>أضف النص هنا</a:t>
            </a:r>
            <a:endParaRPr lang="en-US" sz="3200" b="1" i="1" dirty="0">
              <a:solidFill>
                <a:srgbClr val="38424D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E8A9E8-1E2E-CF30-32F4-3272DC9B35F2}"/>
              </a:ext>
            </a:extLst>
          </p:cNvPr>
          <p:cNvSpPr txBox="1"/>
          <p:nvPr/>
        </p:nvSpPr>
        <p:spPr>
          <a:xfrm>
            <a:off x="4067758" y="5051070"/>
            <a:ext cx="25860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1800" i="1" dirty="0">
                <a:solidFill>
                  <a:srgbClr val="38424D"/>
                </a:solidFill>
              </a:rPr>
              <a:t>هذا النص هو مثال نص في نفس المساحة تم إضافة هذا النص لتسهيل إضافة نص خاص بك</a:t>
            </a:r>
            <a:endParaRPr lang="en-US" sz="1800" i="1" dirty="0">
              <a:solidFill>
                <a:srgbClr val="38424D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AF3AF5-674F-9114-6F67-FAA80674F9B0}"/>
              </a:ext>
            </a:extLst>
          </p:cNvPr>
          <p:cNvSpPr txBox="1"/>
          <p:nvPr/>
        </p:nvSpPr>
        <p:spPr>
          <a:xfrm>
            <a:off x="666568" y="1145820"/>
            <a:ext cx="2262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3200" b="1" i="1" dirty="0">
                <a:solidFill>
                  <a:srgbClr val="38424D"/>
                </a:solidFill>
              </a:rPr>
              <a:t>أضف النص هنا</a:t>
            </a:r>
            <a:endParaRPr lang="en-US" sz="3200" b="1" i="1" dirty="0">
              <a:solidFill>
                <a:srgbClr val="38424D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FCE8AB4-173B-7392-8142-910FF137A2C6}"/>
              </a:ext>
            </a:extLst>
          </p:cNvPr>
          <p:cNvSpPr txBox="1"/>
          <p:nvPr/>
        </p:nvSpPr>
        <p:spPr>
          <a:xfrm>
            <a:off x="504644" y="1964970"/>
            <a:ext cx="25860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1800" i="1" dirty="0">
                <a:solidFill>
                  <a:srgbClr val="38424D"/>
                </a:solidFill>
              </a:rPr>
              <a:t>هذا النص هو مثال نص في نفس المساحة تم إضافة هذا النص لتسهيل إضافة نص خاص بك</a:t>
            </a:r>
            <a:endParaRPr lang="en-US" sz="1800" i="1" dirty="0">
              <a:solidFill>
                <a:srgbClr val="38424D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796516-70F8-6B8F-B1C0-E2A61AA7AAE3}"/>
              </a:ext>
            </a:extLst>
          </p:cNvPr>
          <p:cNvSpPr txBox="1"/>
          <p:nvPr/>
        </p:nvSpPr>
        <p:spPr>
          <a:xfrm>
            <a:off x="504644" y="3196968"/>
            <a:ext cx="25860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1800" i="1" dirty="0">
                <a:solidFill>
                  <a:srgbClr val="38424D"/>
                </a:solidFill>
              </a:rPr>
              <a:t>هذا النص هو مثال نص في نفس المساحة تم إضافة هذا النص لتسهيل إضافة نص خاص بك</a:t>
            </a:r>
            <a:endParaRPr lang="en-US" sz="1800" i="1" dirty="0">
              <a:solidFill>
                <a:srgbClr val="3842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17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26285E-25F2-DAF4-25DE-27730AABB2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7921C1A-00CB-7727-5EBA-F99C4FF453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7632" y="1247450"/>
            <a:ext cx="3258319" cy="27035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DA40339-CBCD-5FD4-83F2-7443FC0B03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05" y="862867"/>
            <a:ext cx="3323418" cy="308816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1EAF28A-100D-B585-98EC-257F126F8C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7233" y="4982269"/>
            <a:ext cx="3307087" cy="256032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3F6180D-D7B2-22F4-FE8D-29DF5C814EF0}"/>
              </a:ext>
            </a:extLst>
          </p:cNvPr>
          <p:cNvSpPr txBox="1"/>
          <p:nvPr/>
        </p:nvSpPr>
        <p:spPr>
          <a:xfrm>
            <a:off x="7763055" y="4163119"/>
            <a:ext cx="2262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3200" b="1" i="1" dirty="0">
                <a:solidFill>
                  <a:srgbClr val="38424D"/>
                </a:solidFill>
              </a:rPr>
              <a:t>أضف النص هنا</a:t>
            </a:r>
            <a:endParaRPr lang="en-US" sz="3200" b="1" i="1" dirty="0">
              <a:solidFill>
                <a:srgbClr val="38424D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95A01F-73BE-4ABC-70FF-736C08FD06A1}"/>
              </a:ext>
            </a:extLst>
          </p:cNvPr>
          <p:cNvSpPr txBox="1"/>
          <p:nvPr/>
        </p:nvSpPr>
        <p:spPr>
          <a:xfrm>
            <a:off x="7601131" y="4982269"/>
            <a:ext cx="25860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1800" i="1" dirty="0">
                <a:solidFill>
                  <a:srgbClr val="38424D"/>
                </a:solidFill>
              </a:rPr>
              <a:t>هذا النص هو مثال نص في نفس المساحة تم إضافة هذا النص لتسهيل إضافة نص خاص بك</a:t>
            </a:r>
            <a:endParaRPr lang="en-US" sz="1800" i="1" dirty="0">
              <a:solidFill>
                <a:srgbClr val="38424D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CEABE7-97A2-5EC9-83BF-81139270869A}"/>
              </a:ext>
            </a:extLst>
          </p:cNvPr>
          <p:cNvSpPr txBox="1"/>
          <p:nvPr/>
        </p:nvSpPr>
        <p:spPr>
          <a:xfrm>
            <a:off x="666568" y="4163119"/>
            <a:ext cx="2262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3200" b="1" i="1" dirty="0">
                <a:solidFill>
                  <a:srgbClr val="38424D"/>
                </a:solidFill>
              </a:rPr>
              <a:t>أضف النص هنا</a:t>
            </a:r>
            <a:endParaRPr lang="en-US" sz="3200" b="1" i="1" dirty="0">
              <a:solidFill>
                <a:srgbClr val="38424D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3E2E20-6298-B39A-1B20-48F0BB19E047}"/>
              </a:ext>
            </a:extLst>
          </p:cNvPr>
          <p:cNvSpPr txBox="1"/>
          <p:nvPr/>
        </p:nvSpPr>
        <p:spPr>
          <a:xfrm>
            <a:off x="504644" y="4982269"/>
            <a:ext cx="25860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1800" i="1" dirty="0">
                <a:solidFill>
                  <a:srgbClr val="38424D"/>
                </a:solidFill>
              </a:rPr>
              <a:t>هذا النص هو مثال نص في نفس المساحة تم إضافة هذا النص لتسهيل إضافة نص خاص بك</a:t>
            </a:r>
            <a:endParaRPr lang="en-US" sz="1800" i="1" dirty="0">
              <a:solidFill>
                <a:srgbClr val="38424D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3A80EAF-0F12-A787-1BAC-BFF88248B53A}"/>
              </a:ext>
            </a:extLst>
          </p:cNvPr>
          <p:cNvSpPr txBox="1"/>
          <p:nvPr/>
        </p:nvSpPr>
        <p:spPr>
          <a:xfrm>
            <a:off x="4229682" y="1834440"/>
            <a:ext cx="2262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3200" b="1" i="1" dirty="0">
                <a:solidFill>
                  <a:srgbClr val="38424D"/>
                </a:solidFill>
              </a:rPr>
              <a:t>أضف النص هنا</a:t>
            </a:r>
            <a:endParaRPr lang="en-US" sz="3200" b="1" i="1" dirty="0">
              <a:solidFill>
                <a:srgbClr val="38424D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FED9DEC-2E86-8069-5029-B978B7252C99}"/>
              </a:ext>
            </a:extLst>
          </p:cNvPr>
          <p:cNvSpPr txBox="1"/>
          <p:nvPr/>
        </p:nvSpPr>
        <p:spPr>
          <a:xfrm>
            <a:off x="4067758" y="2653590"/>
            <a:ext cx="25860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1800" i="1" dirty="0">
                <a:solidFill>
                  <a:srgbClr val="38424D"/>
                </a:solidFill>
              </a:rPr>
              <a:t>هذا النص هو مثال نص في نفس المساحة تم إضافة هذا النص لتسهيل إضافة نص خاص بك</a:t>
            </a:r>
            <a:endParaRPr lang="en-US" sz="1800" i="1" dirty="0">
              <a:solidFill>
                <a:srgbClr val="3842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183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4F02B01-F9B1-30EA-53E4-6B570708863B}"/>
              </a:ext>
            </a:extLst>
          </p:cNvPr>
          <p:cNvSpPr/>
          <p:nvPr/>
        </p:nvSpPr>
        <p:spPr>
          <a:xfrm>
            <a:off x="0" y="0"/>
            <a:ext cx="10691813" cy="75596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رسم 2">
            <a:extLst>
              <a:ext uri="{FF2B5EF4-FFF2-40B4-BE49-F238E27FC236}">
                <a16:creationId xmlns:a16="http://schemas.microsoft.com/office/drawing/2014/main" id="{28D7161D-6F21-71FF-73AB-F9E0863AAB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98218" y="3670665"/>
            <a:ext cx="4095375" cy="3315303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81043D1C-CBF4-FD02-EB40-E9A1811439A8}"/>
              </a:ext>
            </a:extLst>
          </p:cNvPr>
          <p:cNvSpPr txBox="1"/>
          <p:nvPr/>
        </p:nvSpPr>
        <p:spPr>
          <a:xfrm>
            <a:off x="609599" y="492684"/>
            <a:ext cx="6119143" cy="2282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105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تعليمات الطباعة</a:t>
            </a:r>
          </a:p>
          <a:p>
            <a:pPr marL="800054" lvl="1" indent="-342900" algn="r" rtl="1">
              <a:buFont typeface="Arial" panose="020B0604020202020204" pitchFamily="34" charset="0"/>
              <a:buChar char="•"/>
            </a:pPr>
            <a:r>
              <a:rPr lang="ar-SA" sz="2105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تجهيز ورقة بمقاس </a:t>
            </a:r>
            <a:r>
              <a:rPr lang="en-US" sz="2105" b="1" dirty="0">
                <a:solidFill>
                  <a:srgbClr val="DC5223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A4</a:t>
            </a:r>
            <a:endParaRPr lang="ar-SA" sz="2105" b="1" dirty="0">
              <a:solidFill>
                <a:srgbClr val="DC5223"/>
              </a:solidFill>
              <a:latin typeface="Harmattan" panose="01000503000000020003" pitchFamily="2" charset="-78"/>
              <a:cs typeface="Harmattan" panose="01000503000000020003" pitchFamily="2" charset="-78"/>
            </a:endParaRPr>
          </a:p>
          <a:p>
            <a:pPr marL="800054" lvl="1" indent="-342900" algn="r" rtl="1">
              <a:buFont typeface="Arial" panose="020B0604020202020204" pitchFamily="34" charset="0"/>
              <a:buChar char="•"/>
            </a:pPr>
            <a:r>
              <a:rPr lang="ar-SA" sz="2105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الضغط على امر الطباعة </a:t>
            </a:r>
            <a:r>
              <a:rPr lang="en-US" sz="2105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 </a:t>
            </a:r>
            <a:r>
              <a:rPr lang="en-US" sz="2105" b="1" dirty="0" err="1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ctrl+P</a:t>
            </a:r>
            <a:r>
              <a:rPr lang="en-US" sz="2105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 </a:t>
            </a:r>
            <a:r>
              <a:rPr lang="ar-SA" sz="2105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لطباعة </a:t>
            </a:r>
            <a:r>
              <a:rPr lang="ar-SA" sz="2105" b="1" dirty="0">
                <a:solidFill>
                  <a:srgbClr val="DC5223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الوجه الأول</a:t>
            </a:r>
          </a:p>
          <a:p>
            <a:pPr marL="800054" lvl="1" indent="-342900" algn="r" rtl="1">
              <a:buFont typeface="Arial" panose="020B0604020202020204" pitchFamily="34" charset="0"/>
              <a:buChar char="•"/>
            </a:pPr>
            <a:r>
              <a:rPr lang="ar-SA" sz="2105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بعد طباعة الوجه الأول عكس وجه الورقة في الطابعة</a:t>
            </a:r>
          </a:p>
          <a:p>
            <a:pPr marL="800054" lvl="1" indent="-342900" algn="r" rtl="1">
              <a:buFont typeface="Arial" panose="020B0604020202020204" pitchFamily="34" charset="0"/>
              <a:buChar char="•"/>
            </a:pPr>
            <a:r>
              <a:rPr lang="ar-SA" sz="2105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الضغط على امر الطباعة </a:t>
            </a:r>
            <a:r>
              <a:rPr lang="en-US" sz="2105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 </a:t>
            </a:r>
            <a:r>
              <a:rPr lang="en-US" sz="2105" b="1" dirty="0" err="1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ctrl+P</a:t>
            </a:r>
            <a:r>
              <a:rPr lang="ar-SA" sz="2105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لطباعة </a:t>
            </a:r>
            <a:r>
              <a:rPr lang="ar-SA" sz="2105" b="1" dirty="0">
                <a:solidFill>
                  <a:srgbClr val="DC5223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الوجه الثاني</a:t>
            </a:r>
          </a:p>
          <a:p>
            <a:pPr marL="800054" lvl="1" indent="-342900" algn="r" rtl="1">
              <a:buFont typeface="Arial" panose="020B0604020202020204" pitchFamily="34" charset="0"/>
              <a:buChar char="•"/>
            </a:pPr>
            <a:r>
              <a:rPr lang="ar-SA" sz="2105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طي </a:t>
            </a:r>
            <a:r>
              <a:rPr lang="ar-SA" sz="2105" b="1" dirty="0">
                <a:solidFill>
                  <a:srgbClr val="DC5223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الورقة</a:t>
            </a:r>
            <a:r>
              <a:rPr lang="ar-SA" sz="2105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 كما بالشكل</a:t>
            </a:r>
          </a:p>
          <a:p>
            <a:pPr marL="800054" lvl="1" indent="-342900" algn="r" rtl="1">
              <a:buFont typeface="Arial" panose="020B0604020202020204" pitchFamily="34" charset="0"/>
              <a:buChar char="•"/>
            </a:pPr>
            <a:endParaRPr lang="ar-SA" sz="1600" dirty="0">
              <a:solidFill>
                <a:schemeClr val="bg1"/>
              </a:solidFill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pic>
        <p:nvPicPr>
          <p:cNvPr id="4" name="رسم 3" descr="آلة كاتبة مع تعبئة خالصة">
            <a:extLst>
              <a:ext uri="{FF2B5EF4-FFF2-40B4-BE49-F238E27FC236}">
                <a16:creationId xmlns:a16="http://schemas.microsoft.com/office/drawing/2014/main" id="{D0FE83C5-862A-0A37-53F3-22C9126DAA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85593" y="872427"/>
            <a:ext cx="1522676" cy="152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565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B4D62E6E-6847-0675-56F4-9DA0FD7D80D5}"/>
              </a:ext>
            </a:extLst>
          </p:cNvPr>
          <p:cNvSpPr/>
          <p:nvPr/>
        </p:nvSpPr>
        <p:spPr>
          <a:xfrm>
            <a:off x="2" y="2"/>
            <a:ext cx="10691813" cy="7559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0840D0D-8AF2-2A3F-366D-B76454B5CBA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1097855"/>
            <a:ext cx="10691813" cy="601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167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3DE8571A-E21A-B10C-7095-0453ECEE5737}"/>
              </a:ext>
            </a:extLst>
          </p:cNvPr>
          <p:cNvSpPr/>
          <p:nvPr/>
        </p:nvSpPr>
        <p:spPr>
          <a:xfrm>
            <a:off x="2" y="2"/>
            <a:ext cx="10691813" cy="7559675"/>
          </a:xfrm>
          <a:prstGeom prst="rect">
            <a:avLst/>
          </a:prstGeom>
          <a:solidFill>
            <a:srgbClr val="DC52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197C538-F605-4470-B8E7-E81A57470B0C}"/>
              </a:ext>
            </a:extLst>
          </p:cNvPr>
          <p:cNvSpPr txBox="1"/>
          <p:nvPr/>
        </p:nvSpPr>
        <p:spPr>
          <a:xfrm>
            <a:off x="1948382" y="4271783"/>
            <a:ext cx="6795053" cy="578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1579" b="1" dirty="0">
                <a:solidFill>
                  <a:srgbClr val="222222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الخط</a:t>
            </a:r>
            <a:r>
              <a:rPr lang="ar-SA" sz="1579" b="1" dirty="0" err="1">
                <a:solidFill>
                  <a:srgbClr val="222222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وط</a:t>
            </a:r>
            <a:r>
              <a:rPr lang="ar-EG" sz="1579" b="1" dirty="0">
                <a:solidFill>
                  <a:srgbClr val="222222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  المستخدم</a:t>
            </a:r>
            <a:r>
              <a:rPr lang="ar-SA" sz="1579" b="1" dirty="0">
                <a:solidFill>
                  <a:srgbClr val="222222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ة</a:t>
            </a:r>
            <a:r>
              <a:rPr lang="en-GB" sz="1579" b="1" dirty="0">
                <a:solidFill>
                  <a:srgbClr val="222222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 </a:t>
            </a:r>
            <a:r>
              <a:rPr lang="en-US" sz="1579" b="1" dirty="0">
                <a:solidFill>
                  <a:srgbClr val="222222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 </a:t>
            </a:r>
            <a:r>
              <a:rPr lang="ar-EG" sz="1579" b="1" dirty="0">
                <a:solidFill>
                  <a:srgbClr val="222222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 في القالب </a:t>
            </a:r>
            <a:endParaRPr lang="ar-SA" sz="1579" b="1" dirty="0">
              <a:solidFill>
                <a:schemeClr val="accent1">
                  <a:lumMod val="50000"/>
                </a:schemeClr>
              </a:solidFill>
              <a:latin typeface="Harmattan" panose="01000503000000020003" pitchFamily="2" charset="-78"/>
              <a:cs typeface="Harmattan" panose="01000503000000020003" pitchFamily="2" charset="-78"/>
            </a:endParaRPr>
          </a:p>
          <a:p>
            <a:pPr algn="ctr" rtl="1"/>
            <a:r>
              <a:rPr lang="en-US" sz="1228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Harmattan  </a:t>
            </a:r>
            <a:r>
              <a:rPr lang="ar-EG" sz="1579" b="1" dirty="0">
                <a:solidFill>
                  <a:srgbClr val="222222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   </a:t>
            </a:r>
            <a:r>
              <a:rPr lang="ar-EG" sz="1579" b="1" dirty="0">
                <a:solidFill>
                  <a:schemeClr val="accent1">
                    <a:lumMod val="50000"/>
                  </a:schemeClr>
                </a:solidFill>
                <a:latin typeface="Harmattan" panose="01000503000000020003" pitchFamily="2" charset="-78"/>
                <a:cs typeface="Harmattan" panose="01000503000000020003" pitchFamily="2" charset="-7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الرابط</a:t>
            </a:r>
            <a:endParaRPr lang="ar-EG" sz="1579" b="1" dirty="0">
              <a:solidFill>
                <a:schemeClr val="accent1">
                  <a:lumMod val="50000"/>
                </a:schemeClr>
              </a:solidFill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C4F0F2F-DFC6-49FA-A149-8246FD7A06D5}"/>
              </a:ext>
            </a:extLst>
          </p:cNvPr>
          <p:cNvSpPr txBox="1"/>
          <p:nvPr/>
        </p:nvSpPr>
        <p:spPr>
          <a:xfrm>
            <a:off x="31" y="2171346"/>
            <a:ext cx="10691755" cy="1819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4210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تم تصميم هذا القالب بواسط</a:t>
            </a:r>
            <a:r>
              <a:rPr lang="ar-SA" sz="4210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ة</a:t>
            </a:r>
          </a:p>
          <a:p>
            <a:pPr algn="ctr"/>
            <a:r>
              <a:rPr lang="en-GB" sz="4210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 </a:t>
            </a:r>
            <a:r>
              <a:rPr lang="ar-EG" sz="4210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 </a:t>
            </a:r>
            <a:r>
              <a:rPr lang="en-US" sz="7016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ingez-ppt.com</a:t>
            </a:r>
            <a:endParaRPr lang="en-GB" sz="4210" b="1" dirty="0">
              <a:solidFill>
                <a:schemeClr val="bg1"/>
              </a:solidFill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24ECBBBA-6F20-B561-97FE-277B26437ACC}"/>
              </a:ext>
            </a:extLst>
          </p:cNvPr>
          <p:cNvGrpSpPr/>
          <p:nvPr/>
        </p:nvGrpSpPr>
        <p:grpSpPr>
          <a:xfrm>
            <a:off x="2266804" y="5260350"/>
            <a:ext cx="6158205" cy="1432007"/>
            <a:chOff x="2948473" y="5071430"/>
            <a:chExt cx="6158205" cy="1432007"/>
          </a:xfrm>
        </p:grpSpPr>
        <p:sp>
          <p:nvSpPr>
            <p:cNvPr id="4" name="مستطيل: زوايا مستديرة 3">
              <a:extLst>
                <a:ext uri="{FF2B5EF4-FFF2-40B4-BE49-F238E27FC236}">
                  <a16:creationId xmlns:a16="http://schemas.microsoft.com/office/drawing/2014/main" id="{C271014F-2CEE-97B9-A158-6F4A5DCEB1EE}"/>
                </a:ext>
              </a:extLst>
            </p:cNvPr>
            <p:cNvSpPr/>
            <p:nvPr/>
          </p:nvSpPr>
          <p:spPr>
            <a:xfrm>
              <a:off x="2948473" y="5146985"/>
              <a:ext cx="6158205" cy="1356452"/>
            </a:xfrm>
            <a:prstGeom prst="roundRect">
              <a:avLst/>
            </a:prstGeom>
            <a:noFill/>
            <a:ln>
              <a:solidFill>
                <a:srgbClr val="FBBC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id="{BABF9B4D-3A8C-0F47-58C8-48D769647876}"/>
                </a:ext>
              </a:extLst>
            </p:cNvPr>
            <p:cNvSpPr txBox="1"/>
            <p:nvPr/>
          </p:nvSpPr>
          <p:spPr>
            <a:xfrm>
              <a:off x="3327918" y="5071430"/>
              <a:ext cx="4528458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1"/>
              <a:br>
                <a:rPr lang="ar-SA" b="1" i="1" dirty="0">
                  <a:solidFill>
                    <a:srgbClr val="FFD778"/>
                  </a:solidFill>
                  <a:effectLst/>
                  <a:latin typeface="Harmattan" panose="01000503000000020003" pitchFamily="2" charset="-78"/>
                  <a:cs typeface="Harmattan" panose="01000503000000020003" pitchFamily="2" charset="-78"/>
                </a:rPr>
              </a:br>
              <a:r>
                <a:rPr lang="ar-SA" b="1" i="1" dirty="0">
                  <a:solidFill>
                    <a:srgbClr val="FFD778"/>
                  </a:solidFill>
                  <a:effectLst/>
                  <a:latin typeface="Harmattan" panose="01000503000000020003" pitchFamily="2" charset="-78"/>
                  <a:cs typeface="Harmattan" panose="01000503000000020003" pitchFamily="2" charset="-78"/>
                </a:rPr>
                <a:t>تم تصميم هذا القالب بواسطة موقع انجز </a:t>
              </a:r>
              <a:r>
                <a:rPr lang="en-US" b="1" i="1" dirty="0">
                  <a:solidFill>
                    <a:srgbClr val="FFD778"/>
                  </a:solidFill>
                  <a:effectLst/>
                  <a:latin typeface="Harmattan" panose="01000503000000020003" pitchFamily="2" charset="-78"/>
                  <a:cs typeface="Harmattan" panose="01000503000000020003" pitchFamily="2" charset="-78"/>
                </a:rPr>
                <a:t>ingez-ppt </a:t>
              </a:r>
              <a:r>
                <a:rPr lang="ar-SA" b="1" i="1" dirty="0">
                  <a:solidFill>
                    <a:srgbClr val="FFD778"/>
                  </a:solidFill>
                  <a:effectLst/>
                  <a:latin typeface="Harmattan" panose="01000503000000020003" pitchFamily="2" charset="-78"/>
                  <a:cs typeface="Harmattan" panose="01000503000000020003" pitchFamily="2" charset="-78"/>
                </a:rPr>
                <a:t> ولا يحق لأي شخص إعادة نشر أو توزيع ملفات القوالب أو إصدارات معدلة في مواقع أخرى بدون إذن خطي من انجز</a:t>
              </a:r>
              <a:endParaRPr lang="ar-SA" dirty="0">
                <a:solidFill>
                  <a:srgbClr val="FFD778"/>
                </a:solidFill>
                <a:latin typeface="Harmattan" panose="01000503000000020003" pitchFamily="2" charset="-78"/>
                <a:cs typeface="Harmattan" panose="01000503000000020003" pitchFamily="2" charset="-78"/>
              </a:endParaRPr>
            </a:p>
          </p:txBody>
        </p:sp>
        <p:pic>
          <p:nvPicPr>
            <p:cNvPr id="10" name="رسم 9" descr="تحذير مع تعبئة خالصة">
              <a:extLst>
                <a:ext uri="{FF2B5EF4-FFF2-40B4-BE49-F238E27FC236}">
                  <a16:creationId xmlns:a16="http://schemas.microsoft.com/office/drawing/2014/main" id="{2D3C8203-3A1E-F1AD-B63C-078DEDD30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052318" y="5357235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00033492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Harmattan">
      <a:majorFont>
        <a:latin typeface="Harmattan"/>
        <a:ea typeface="Harmattan"/>
        <a:cs typeface="Harmattan"/>
      </a:majorFont>
      <a:minorFont>
        <a:latin typeface="Harmattan"/>
        <a:ea typeface="Harmattan"/>
        <a:cs typeface="Harmatta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446</Words>
  <Application>Microsoft Office PowerPoint</Application>
  <PresentationFormat>Custom</PresentationFormat>
  <Paragraphs>46</Paragraphs>
  <Slides>9</Slides>
  <Notes>2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Calibri</vt:lpstr>
      <vt:lpstr>Harmattan</vt:lpstr>
      <vt:lpstr>Arial</vt:lpstr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ingez-ppt.com</dc:creator>
  <cp:lastModifiedBy>Hasan Selim</cp:lastModifiedBy>
  <cp:revision>139</cp:revision>
  <cp:lastPrinted>2023-04-21T16:15:01Z</cp:lastPrinted>
  <dcterms:created xsi:type="dcterms:W3CDTF">2022-06-17T15:03:51Z</dcterms:created>
  <dcterms:modified xsi:type="dcterms:W3CDTF">2025-08-03T12:03:53Z</dcterms:modified>
</cp:coreProperties>
</file>