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autoCompressPictures="0">
  <p:sldMasterIdLst>
    <p:sldMasterId id="2147483660" r:id="rId1"/>
  </p:sldMasterIdLst>
  <p:notesMasterIdLst>
    <p:notesMasterId r:id="rId7"/>
  </p:notesMasterIdLst>
  <p:sldIdLst>
    <p:sldId id="511" r:id="rId2"/>
    <p:sldId id="509" r:id="rId3"/>
    <p:sldId id="470" r:id="rId4"/>
    <p:sldId id="468" r:id="rId5"/>
    <p:sldId id="469" r:id="rId6"/>
  </p:sldIdLst>
  <p:sldSz cx="10691813" cy="7559675"/>
  <p:notesSz cx="7099300" cy="10234613"/>
  <p:embeddedFontLst>
    <p:embeddedFont>
      <p:font typeface="Harmattan" panose="01000503000000020003" pitchFamily="2" charset="-78"/>
      <p:regular r:id="rId8"/>
      <p:bold r:id="rId9"/>
    </p:embeddedFont>
  </p:embeddedFontLst>
  <p:defaultTextStyle>
    <a:defPPr>
      <a:defRPr lang="en-US"/>
    </a:defPPr>
    <a:lvl1pPr marL="0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308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462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616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770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924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200077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7232" algn="l" defTabSz="45715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مطوية 1" id="{0CD34780-C740-4AED-8A8B-A0ABB08A7C3A}">
          <p14:sldIdLst>
            <p14:sldId id="511"/>
            <p14:sldId id="509"/>
          </p14:sldIdLst>
        </p14:section>
        <p14:section name="تعليمات الاستخدام" id="{47DA9849-382F-4F01-8BE7-D752398247F4}">
          <p14:sldIdLst>
            <p14:sldId id="470"/>
            <p14:sldId id="468"/>
            <p14:sldId id="4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5F24"/>
    <a:srgbClr val="159FEB"/>
    <a:srgbClr val="6C3A0E"/>
    <a:srgbClr val="46B2EF"/>
    <a:srgbClr val="FEDC5E"/>
    <a:srgbClr val="03572C"/>
    <a:srgbClr val="00350A"/>
    <a:srgbClr val="693719"/>
    <a:srgbClr val="9B091F"/>
    <a:srgbClr val="001D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F1BF7C-1092-4ADB-B975-F3275B1EB3D8}" v="5" dt="2026-09-06T18:27:22.077"/>
    <p1510:client id="{B9EEE425-BBD7-4B7E-AF3A-B7ADBD684FBE}" v="6" dt="2026-09-07T10:18:31.1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1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157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san Selim" userId="84cd2103f36ef0dc" providerId="LiveId" clId="{6ED845BA-74CA-4F74-9AC4-C2ED4D184EBF}"/>
    <pc:docChg chg="undo redo custSel addSld delSld modSld sldOrd modMainMaster modSection modNotesMaster">
      <pc:chgData name="Hasan Selim" userId="84cd2103f36ef0dc" providerId="LiveId" clId="{6ED845BA-74CA-4F74-9AC4-C2ED4D184EBF}" dt="2026-09-07T10:18:38.659" v="9600" actId="20577"/>
      <pc:docMkLst>
        <pc:docMk/>
      </pc:docMkLst>
      <pc:sldChg chg="modSp mod modNotes">
        <pc:chgData name="Hasan Selim" userId="84cd2103f36ef0dc" providerId="LiveId" clId="{6ED845BA-74CA-4F74-9AC4-C2ED4D184EBF}" dt="2026-09-07T09:39:26.363" v="9308" actId="790"/>
        <pc:sldMkLst>
          <pc:docMk/>
          <pc:sldMk cId="1719167534" sldId="468"/>
        </pc:sldMkLst>
        <pc:spChg chg="mod">
          <ac:chgData name="Hasan Selim" userId="84cd2103f36ef0dc" providerId="LiveId" clId="{6ED845BA-74CA-4F74-9AC4-C2ED4D184EBF}" dt="2026-09-07T09:39:26.363" v="9308" actId="790"/>
          <ac:spMkLst>
            <pc:docMk/>
            <pc:sldMk cId="1719167534" sldId="468"/>
            <ac:spMk id="3" creationId="{B4D62E6E-6847-0675-56F4-9DA0FD7D80D5}"/>
          </ac:spMkLst>
        </pc:spChg>
      </pc:sldChg>
      <pc:sldChg chg="modSp mod modNotes">
        <pc:chgData name="Hasan Selim" userId="84cd2103f36ef0dc" providerId="LiveId" clId="{6ED845BA-74CA-4F74-9AC4-C2ED4D184EBF}" dt="2026-09-07T09:39:26.363" v="9308" actId="790"/>
        <pc:sldMkLst>
          <pc:docMk/>
          <pc:sldMk cId="4000033492" sldId="469"/>
        </pc:sldMkLst>
        <pc:spChg chg="mod">
          <ac:chgData name="Hasan Selim" userId="84cd2103f36ef0dc" providerId="LiveId" clId="{6ED845BA-74CA-4F74-9AC4-C2ED4D184EBF}" dt="2026-09-07T09:39:26.363" v="9308" actId="790"/>
          <ac:spMkLst>
            <pc:docMk/>
            <pc:sldMk cId="4000033492" sldId="469"/>
            <ac:spMk id="3" creationId="{8197C538-F605-4470-B8E7-E81A57470B0C}"/>
          </ac:spMkLst>
        </pc:spChg>
        <pc:spChg chg="mod">
          <ac:chgData name="Hasan Selim" userId="84cd2103f36ef0dc" providerId="LiveId" clId="{6ED845BA-74CA-4F74-9AC4-C2ED4D184EBF}" dt="2026-09-07T09:39:26.363" v="9308" actId="790"/>
          <ac:spMkLst>
            <pc:docMk/>
            <pc:sldMk cId="4000033492" sldId="469"/>
            <ac:spMk id="4" creationId="{C271014F-2CEE-97B9-A158-6F4A5DCEB1EE}"/>
          </ac:spMkLst>
        </pc:spChg>
        <pc:spChg chg="mod">
          <ac:chgData name="Hasan Selim" userId="84cd2103f36ef0dc" providerId="LiveId" clId="{6ED845BA-74CA-4F74-9AC4-C2ED4D184EBF}" dt="2026-09-07T09:39:26.363" v="9308" actId="790"/>
          <ac:spMkLst>
            <pc:docMk/>
            <pc:sldMk cId="4000033492" sldId="469"/>
            <ac:spMk id="5" creationId="{481AADFD-D526-0AF3-EF03-FD42936448B3}"/>
          </ac:spMkLst>
        </pc:spChg>
        <pc:spChg chg="mod">
          <ac:chgData name="Hasan Selim" userId="84cd2103f36ef0dc" providerId="LiveId" clId="{6ED845BA-74CA-4F74-9AC4-C2ED4D184EBF}" dt="2026-09-07T09:39:26.363" v="9308" actId="790"/>
          <ac:spMkLst>
            <pc:docMk/>
            <pc:sldMk cId="4000033492" sldId="469"/>
            <ac:spMk id="8" creationId="{BABF9B4D-3A8C-0F47-58C8-48D769647876}"/>
          </ac:spMkLst>
        </pc:spChg>
      </pc:sldChg>
      <pc:sldChg chg="addSp delSp modSp mod">
        <pc:chgData name="Hasan Selim" userId="84cd2103f36ef0dc" providerId="LiveId" clId="{6ED845BA-74CA-4F74-9AC4-C2ED4D184EBF}" dt="2026-09-07T09:39:26.363" v="9308" actId="790"/>
        <pc:sldMkLst>
          <pc:docMk/>
          <pc:sldMk cId="1894565167" sldId="470"/>
        </pc:sldMkLst>
        <pc:spChg chg="mod">
          <ac:chgData name="Hasan Selim" userId="84cd2103f36ef0dc" providerId="LiveId" clId="{6ED845BA-74CA-4F74-9AC4-C2ED4D184EBF}" dt="2026-09-07T09:39:26.363" v="9308" actId="790"/>
          <ac:spMkLst>
            <pc:docMk/>
            <pc:sldMk cId="1894565167" sldId="470"/>
            <ac:spMk id="5" creationId="{E4F02B01-F9B1-30EA-53E4-6B570708863B}"/>
          </ac:spMkLst>
        </pc:spChg>
        <pc:grpChg chg="add mod">
          <ac:chgData name="Hasan Selim" userId="84cd2103f36ef0dc" providerId="LiveId" clId="{6ED845BA-74CA-4F74-9AC4-C2ED4D184EBF}" dt="2026-09-02T12:43:36.318" v="8234" actId="164"/>
          <ac:grpSpMkLst>
            <pc:docMk/>
            <pc:sldMk cId="1894565167" sldId="470"/>
            <ac:grpSpMk id="10" creationId="{AB473698-B458-CAF8-26AB-906316667477}"/>
          </ac:grpSpMkLst>
        </pc:grpChg>
        <pc:picChg chg="mod topLvl">
          <ac:chgData name="Hasan Selim" userId="84cd2103f36ef0dc" providerId="LiveId" clId="{6ED845BA-74CA-4F74-9AC4-C2ED4D184EBF}" dt="2026-09-02T12:43:36.318" v="8234" actId="164"/>
          <ac:picMkLst>
            <pc:docMk/>
            <pc:sldMk cId="1894565167" sldId="470"/>
            <ac:picMk id="3" creationId="{28D7161D-6F21-71FF-73AB-F9E0863AAB5A}"/>
          </ac:picMkLst>
        </pc:picChg>
        <pc:picChg chg="add mod">
          <ac:chgData name="Hasan Selim" userId="84cd2103f36ef0dc" providerId="LiveId" clId="{6ED845BA-74CA-4F74-9AC4-C2ED4D184EBF}" dt="2026-09-02T12:43:36.318" v="8234" actId="164"/>
          <ac:picMkLst>
            <pc:docMk/>
            <pc:sldMk cId="1894565167" sldId="470"/>
            <ac:picMk id="9" creationId="{D08B3202-CC61-DB9C-2CAB-BD3B925A8F31}"/>
          </ac:picMkLst>
        </pc:picChg>
        <pc:picChg chg="add mod">
          <ac:chgData name="Hasan Selim" userId="84cd2103f36ef0dc" providerId="LiveId" clId="{6ED845BA-74CA-4F74-9AC4-C2ED4D184EBF}" dt="2026-09-02T12:43:58.847" v="8237" actId="1076"/>
          <ac:picMkLst>
            <pc:docMk/>
            <pc:sldMk cId="1894565167" sldId="470"/>
            <ac:picMk id="12" creationId="{4818AB54-886C-AE97-0539-1DDC7E214D91}"/>
          </ac:picMkLst>
        </pc:picChg>
      </pc:sldChg>
      <pc:sldChg chg="addSp delSp modSp add del mod ord modClrScheme chgLayout">
        <pc:chgData name="Hasan Selim" userId="84cd2103f36ef0dc" providerId="LiveId" clId="{6ED845BA-74CA-4F74-9AC4-C2ED4D184EBF}" dt="2026-09-07T10:18:38.659" v="9600" actId="20577"/>
        <pc:sldMkLst>
          <pc:docMk/>
          <pc:sldMk cId="1245817147" sldId="509"/>
        </pc:sldMkLst>
        <pc:spChg chg="add mod">
          <ac:chgData name="Hasan Selim" userId="84cd2103f36ef0dc" providerId="LiveId" clId="{6ED845BA-74CA-4F74-9AC4-C2ED4D184EBF}" dt="2026-09-07T09:54:18.144" v="9543" actId="207"/>
          <ac:spMkLst>
            <pc:docMk/>
            <pc:sldMk cId="1245817147" sldId="509"/>
            <ac:spMk id="3" creationId="{A6C802E5-CECE-5800-CFC0-AD56017D82AD}"/>
          </ac:spMkLst>
        </pc:spChg>
        <pc:spChg chg="del mod">
          <ac:chgData name="Hasan Selim" userId="84cd2103f36ef0dc" providerId="LiveId" clId="{6ED845BA-74CA-4F74-9AC4-C2ED4D184EBF}" dt="2026-09-06T10:28:50.714" v="8702" actId="478"/>
          <ac:spMkLst>
            <pc:docMk/>
            <pc:sldMk cId="1245817147" sldId="509"/>
            <ac:spMk id="5" creationId="{25DCF725-8BC6-52DD-45AD-A1B82BB2BCB6}"/>
          </ac:spMkLst>
        </pc:spChg>
        <pc:spChg chg="add mod">
          <ac:chgData name="Hasan Selim" userId="84cd2103f36ef0dc" providerId="LiveId" clId="{6ED845BA-74CA-4F74-9AC4-C2ED4D184EBF}" dt="2026-09-07T09:55:07.435" v="9548" actId="207"/>
          <ac:spMkLst>
            <pc:docMk/>
            <pc:sldMk cId="1245817147" sldId="509"/>
            <ac:spMk id="5" creationId="{42E793C1-30CF-EEFA-3C6E-5850C35657D0}"/>
          </ac:spMkLst>
        </pc:spChg>
        <pc:spChg chg="mod">
          <ac:chgData name="Hasan Selim" userId="84cd2103f36ef0dc" providerId="LiveId" clId="{6ED845BA-74CA-4F74-9AC4-C2ED4D184EBF}" dt="2026-09-07T09:55:07.435" v="9548" actId="207"/>
          <ac:spMkLst>
            <pc:docMk/>
            <pc:sldMk cId="1245817147" sldId="509"/>
            <ac:spMk id="7" creationId="{06A15248-54B3-E1E2-A8B2-942635E7C5B7}"/>
          </ac:spMkLst>
        </pc:spChg>
        <pc:spChg chg="add del mod">
          <ac:chgData name="Hasan Selim" userId="84cd2103f36ef0dc" providerId="LiveId" clId="{6ED845BA-74CA-4F74-9AC4-C2ED4D184EBF}" dt="2026-09-06T11:15:08.614" v="8900" actId="478"/>
          <ac:spMkLst>
            <pc:docMk/>
            <pc:sldMk cId="1245817147" sldId="509"/>
            <ac:spMk id="8" creationId="{21A38DE5-EC7D-99AC-4C5B-3A975C5318BD}"/>
          </ac:spMkLst>
        </pc:spChg>
        <pc:spChg chg="del mod">
          <ac:chgData name="Hasan Selim" userId="84cd2103f36ef0dc" providerId="LiveId" clId="{6ED845BA-74CA-4F74-9AC4-C2ED4D184EBF}" dt="2026-09-06T10:28:50.714" v="8702" actId="478"/>
          <ac:spMkLst>
            <pc:docMk/>
            <pc:sldMk cId="1245817147" sldId="509"/>
            <ac:spMk id="9" creationId="{358C3A2B-5022-87CF-9B26-BCF69CD7B81F}"/>
          </ac:spMkLst>
        </pc:spChg>
        <pc:spChg chg="add mod">
          <ac:chgData name="Hasan Selim" userId="84cd2103f36ef0dc" providerId="LiveId" clId="{6ED845BA-74CA-4F74-9AC4-C2ED4D184EBF}" dt="2026-09-07T09:55:07.435" v="9548" actId="207"/>
          <ac:spMkLst>
            <pc:docMk/>
            <pc:sldMk cId="1245817147" sldId="509"/>
            <ac:spMk id="9" creationId="{C9727A11-0AF7-97BE-7EB4-190419DE9C55}"/>
          </ac:spMkLst>
        </pc:spChg>
        <pc:spChg chg="add del mod">
          <ac:chgData name="Hasan Selim" userId="84cd2103f36ef0dc" providerId="LiveId" clId="{6ED845BA-74CA-4F74-9AC4-C2ED4D184EBF}" dt="2026-09-06T10:28:50.714" v="8702" actId="478"/>
          <ac:spMkLst>
            <pc:docMk/>
            <pc:sldMk cId="1245817147" sldId="509"/>
            <ac:spMk id="11" creationId="{8728ED20-4085-E2CA-38FC-2DE36C22DDC2}"/>
          </ac:spMkLst>
        </pc:spChg>
        <pc:spChg chg="add mod">
          <ac:chgData name="Hasan Selim" userId="84cd2103f36ef0dc" providerId="LiveId" clId="{6ED845BA-74CA-4F74-9AC4-C2ED4D184EBF}" dt="2026-09-07T09:54:26.329" v="9544" actId="207"/>
          <ac:spMkLst>
            <pc:docMk/>
            <pc:sldMk cId="1245817147" sldId="509"/>
            <ac:spMk id="11" creationId="{C9B682A0-0D90-E27F-2BD0-D596162AC226}"/>
          </ac:spMkLst>
        </pc:spChg>
        <pc:spChg chg="del mod">
          <ac:chgData name="Hasan Selim" userId="84cd2103f36ef0dc" providerId="LiveId" clId="{6ED845BA-74CA-4F74-9AC4-C2ED4D184EBF}" dt="2026-09-07T09:32:32.239" v="9272" actId="478"/>
          <ac:spMkLst>
            <pc:docMk/>
            <pc:sldMk cId="1245817147" sldId="509"/>
            <ac:spMk id="12" creationId="{2545C96F-3116-E19C-C8C9-5DBF54B791ED}"/>
          </ac:spMkLst>
        </pc:spChg>
        <pc:spChg chg="add mod">
          <ac:chgData name="Hasan Selim" userId="84cd2103f36ef0dc" providerId="LiveId" clId="{6ED845BA-74CA-4F74-9AC4-C2ED4D184EBF}" dt="2026-09-07T09:54:29.861" v="9545" actId="207"/>
          <ac:spMkLst>
            <pc:docMk/>
            <pc:sldMk cId="1245817147" sldId="509"/>
            <ac:spMk id="14" creationId="{42C945B4-5B45-9091-8E27-67DF7B8F6D9B}"/>
          </ac:spMkLst>
        </pc:spChg>
        <pc:spChg chg="mod">
          <ac:chgData name="Hasan Selim" userId="84cd2103f36ef0dc" providerId="LiveId" clId="{6ED845BA-74CA-4F74-9AC4-C2ED4D184EBF}" dt="2026-09-06T18:31:03.610" v="9203" actId="404"/>
          <ac:spMkLst>
            <pc:docMk/>
            <pc:sldMk cId="1245817147" sldId="509"/>
            <ac:spMk id="16" creationId="{8D935C0E-3FF9-E2E5-EC15-20D5DEA54B3F}"/>
          </ac:spMkLst>
        </pc:spChg>
        <pc:spChg chg="add mod">
          <ac:chgData name="Hasan Selim" userId="84cd2103f36ef0dc" providerId="LiveId" clId="{6ED845BA-74CA-4F74-9AC4-C2ED4D184EBF}" dt="2026-09-07T09:54:59.803" v="9547" actId="207"/>
          <ac:spMkLst>
            <pc:docMk/>
            <pc:sldMk cId="1245817147" sldId="509"/>
            <ac:spMk id="17" creationId="{B68BEC8E-1916-2728-F76B-967011FAADDC}"/>
          </ac:spMkLst>
        </pc:spChg>
        <pc:spChg chg="del mod">
          <ac:chgData name="Hasan Selim" userId="84cd2103f36ef0dc" providerId="LiveId" clId="{6ED845BA-74CA-4F74-9AC4-C2ED4D184EBF}" dt="2026-09-06T10:28:50.714" v="8702" actId="478"/>
          <ac:spMkLst>
            <pc:docMk/>
            <pc:sldMk cId="1245817147" sldId="509"/>
            <ac:spMk id="17" creationId="{D6CB183A-D74D-FF1C-4267-1D9DF3E26821}"/>
          </ac:spMkLst>
        </pc:spChg>
        <pc:spChg chg="del mod">
          <ac:chgData name="Hasan Selim" userId="84cd2103f36ef0dc" providerId="LiveId" clId="{6ED845BA-74CA-4F74-9AC4-C2ED4D184EBF}" dt="2026-09-06T10:28:50.714" v="8702" actId="478"/>
          <ac:spMkLst>
            <pc:docMk/>
            <pc:sldMk cId="1245817147" sldId="509"/>
            <ac:spMk id="19" creationId="{43C2C42D-5201-DE1D-81D7-408325DBE0E2}"/>
          </ac:spMkLst>
        </pc:spChg>
        <pc:spChg chg="mod">
          <ac:chgData name="Hasan Selim" userId="84cd2103f36ef0dc" providerId="LiveId" clId="{6ED845BA-74CA-4F74-9AC4-C2ED4D184EBF}" dt="2026-09-07T09:54:59.803" v="9547" actId="207"/>
          <ac:spMkLst>
            <pc:docMk/>
            <pc:sldMk cId="1245817147" sldId="509"/>
            <ac:spMk id="19" creationId="{A8ADE3BD-3A9E-1DCF-6B54-06CEFD8E9A81}"/>
          </ac:spMkLst>
        </pc:spChg>
        <pc:spChg chg="mod">
          <ac:chgData name="Hasan Selim" userId="84cd2103f36ef0dc" providerId="LiveId" clId="{6ED845BA-74CA-4F74-9AC4-C2ED4D184EBF}" dt="2026-09-06T18:31:03.610" v="9203" actId="404"/>
          <ac:spMkLst>
            <pc:docMk/>
            <pc:sldMk cId="1245817147" sldId="509"/>
            <ac:spMk id="20" creationId="{7B6B7289-2AFE-32FD-2D7E-CA1C5D8400C2}"/>
          </ac:spMkLst>
        </pc:spChg>
        <pc:spChg chg="del mod">
          <ac:chgData name="Hasan Selim" userId="84cd2103f36ef0dc" providerId="LiveId" clId="{6ED845BA-74CA-4F74-9AC4-C2ED4D184EBF}" dt="2026-09-06T10:28:50.714" v="8702" actId="478"/>
          <ac:spMkLst>
            <pc:docMk/>
            <pc:sldMk cId="1245817147" sldId="509"/>
            <ac:spMk id="21" creationId="{604D44AF-0D80-A6BD-85B3-ECFD2116DB23}"/>
          </ac:spMkLst>
        </pc:spChg>
        <pc:spChg chg="mod">
          <ac:chgData name="Hasan Selim" userId="84cd2103f36ef0dc" providerId="LiveId" clId="{6ED845BA-74CA-4F74-9AC4-C2ED4D184EBF}" dt="2026-09-07T09:54:59.803" v="9547" actId="207"/>
          <ac:spMkLst>
            <pc:docMk/>
            <pc:sldMk cId="1245817147" sldId="509"/>
            <ac:spMk id="22" creationId="{4D84A46B-A24E-A05B-FA9A-B13461B0511F}"/>
          </ac:spMkLst>
        </pc:spChg>
        <pc:spChg chg="add del mod">
          <ac:chgData name="Hasan Selim" userId="84cd2103f36ef0dc" providerId="LiveId" clId="{6ED845BA-74CA-4F74-9AC4-C2ED4D184EBF}" dt="2026-09-07T09:32:32.239" v="9272" actId="478"/>
          <ac:spMkLst>
            <pc:docMk/>
            <pc:sldMk cId="1245817147" sldId="509"/>
            <ac:spMk id="24" creationId="{D124B8C3-5481-BFF8-28B6-3E871B19E810}"/>
          </ac:spMkLst>
        </pc:spChg>
        <pc:spChg chg="mod">
          <ac:chgData name="Hasan Selim" userId="84cd2103f36ef0dc" providerId="LiveId" clId="{6ED845BA-74CA-4F74-9AC4-C2ED4D184EBF}" dt="2026-09-07T09:45:08.167" v="9421" actId="208"/>
          <ac:spMkLst>
            <pc:docMk/>
            <pc:sldMk cId="1245817147" sldId="509"/>
            <ac:spMk id="25" creationId="{607EB54A-D3CE-DF45-86CC-75E074EB5D26}"/>
          </ac:spMkLst>
        </pc:spChg>
        <pc:spChg chg="add mod">
          <ac:chgData name="Hasan Selim" userId="84cd2103f36ef0dc" providerId="LiveId" clId="{6ED845BA-74CA-4F74-9AC4-C2ED4D184EBF}" dt="2026-09-07T10:18:38.659" v="9600" actId="20577"/>
          <ac:spMkLst>
            <pc:docMk/>
            <pc:sldMk cId="1245817147" sldId="509"/>
            <ac:spMk id="27" creationId="{AE6DACF6-A97D-A720-6B3E-E265807A2925}"/>
          </ac:spMkLst>
        </pc:spChg>
        <pc:spChg chg="mod">
          <ac:chgData name="Hasan Selim" userId="84cd2103f36ef0dc" providerId="LiveId" clId="{6ED845BA-74CA-4F74-9AC4-C2ED4D184EBF}" dt="2026-09-06T18:31:10.810" v="9205" actId="1076"/>
          <ac:spMkLst>
            <pc:docMk/>
            <pc:sldMk cId="1245817147" sldId="509"/>
            <ac:spMk id="28" creationId="{8D78A9A0-7BAA-D44F-B2D5-67751CA64F87}"/>
          </ac:spMkLst>
        </pc:spChg>
        <pc:spChg chg="add mod">
          <ac:chgData name="Hasan Selim" userId="84cd2103f36ef0dc" providerId="LiveId" clId="{6ED845BA-74CA-4F74-9AC4-C2ED4D184EBF}" dt="2026-09-07T09:54:54.744" v="9546" actId="207"/>
          <ac:spMkLst>
            <pc:docMk/>
            <pc:sldMk cId="1245817147" sldId="509"/>
            <ac:spMk id="30" creationId="{71398213-11FF-DA06-C2E3-F415B31A4D6D}"/>
          </ac:spMkLst>
        </pc:spChg>
        <pc:spChg chg="del mod">
          <ac:chgData name="Hasan Selim" userId="84cd2103f36ef0dc" providerId="LiveId" clId="{6ED845BA-74CA-4F74-9AC4-C2ED4D184EBF}" dt="2026-09-07T09:32:32.239" v="9272" actId="478"/>
          <ac:spMkLst>
            <pc:docMk/>
            <pc:sldMk cId="1245817147" sldId="509"/>
            <ac:spMk id="32" creationId="{D8D146A0-D432-555E-B324-88A96914BAA4}"/>
          </ac:spMkLst>
        </pc:spChg>
        <pc:spChg chg="add mod">
          <ac:chgData name="Hasan Selim" userId="84cd2103f36ef0dc" providerId="LiveId" clId="{6ED845BA-74CA-4F74-9AC4-C2ED4D184EBF}" dt="2026-09-07T09:54:54.744" v="9546" actId="207"/>
          <ac:spMkLst>
            <pc:docMk/>
            <pc:sldMk cId="1245817147" sldId="509"/>
            <ac:spMk id="33" creationId="{42100FBB-773F-A29B-6007-C52EC4777B3A}"/>
          </ac:spMkLst>
        </pc:spChg>
        <pc:spChg chg="add mod">
          <ac:chgData name="Hasan Selim" userId="84cd2103f36ef0dc" providerId="LiveId" clId="{6ED845BA-74CA-4F74-9AC4-C2ED4D184EBF}" dt="2026-09-07T09:54:54.744" v="9546" actId="207"/>
          <ac:spMkLst>
            <pc:docMk/>
            <pc:sldMk cId="1245817147" sldId="509"/>
            <ac:spMk id="35" creationId="{AC2D3697-8661-BDB3-E721-BE214DF2D4F2}"/>
          </ac:spMkLst>
        </pc:spChg>
        <pc:spChg chg="del mod">
          <ac:chgData name="Hasan Selim" userId="84cd2103f36ef0dc" providerId="LiveId" clId="{6ED845BA-74CA-4F74-9AC4-C2ED4D184EBF}" dt="2026-09-07T09:32:32.239" v="9272" actId="478"/>
          <ac:spMkLst>
            <pc:docMk/>
            <pc:sldMk cId="1245817147" sldId="509"/>
            <ac:spMk id="36" creationId="{9CA20FD9-C13D-414D-A44C-51EC0EBC9640}"/>
          </ac:spMkLst>
        </pc:spChg>
        <pc:spChg chg="add mod">
          <ac:chgData name="Hasan Selim" userId="84cd2103f36ef0dc" providerId="LiveId" clId="{6ED845BA-74CA-4F74-9AC4-C2ED4D184EBF}" dt="2026-09-07T09:50:56.386" v="9497" actId="208"/>
          <ac:spMkLst>
            <pc:docMk/>
            <pc:sldMk cId="1245817147" sldId="509"/>
            <ac:spMk id="39" creationId="{5E8C713C-C275-1375-DB88-552170E9F966}"/>
          </ac:spMkLst>
        </pc:spChg>
        <pc:spChg chg="del mod">
          <ac:chgData name="Hasan Selim" userId="84cd2103f36ef0dc" providerId="LiveId" clId="{6ED845BA-74CA-4F74-9AC4-C2ED4D184EBF}" dt="2026-09-07T09:32:32.239" v="9272" actId="478"/>
          <ac:spMkLst>
            <pc:docMk/>
            <pc:sldMk cId="1245817147" sldId="509"/>
            <ac:spMk id="40" creationId="{5AA2105C-BDEF-32B2-7753-60EF801C0EEA}"/>
          </ac:spMkLst>
        </pc:spChg>
        <pc:spChg chg="add del mod">
          <ac:chgData name="Hasan Selim" userId="84cd2103f36ef0dc" providerId="LiveId" clId="{6ED845BA-74CA-4F74-9AC4-C2ED4D184EBF}" dt="2026-09-06T10:28:50.714" v="8702" actId="478"/>
          <ac:spMkLst>
            <pc:docMk/>
            <pc:sldMk cId="1245817147" sldId="509"/>
            <ac:spMk id="41" creationId="{83330242-13C8-1812-106C-98D4FBB82B8E}"/>
          </ac:spMkLst>
        </pc:spChg>
        <pc:spChg chg="add mod">
          <ac:chgData name="Hasan Selim" userId="84cd2103f36ef0dc" providerId="LiveId" clId="{6ED845BA-74CA-4F74-9AC4-C2ED4D184EBF}" dt="2026-09-06T18:12:52.212" v="8954" actId="1076"/>
          <ac:spMkLst>
            <pc:docMk/>
            <pc:sldMk cId="1245817147" sldId="509"/>
            <ac:spMk id="44" creationId="{D366A2DD-1AB6-D57D-B565-38F81AD07FAA}"/>
          </ac:spMkLst>
        </pc:spChg>
        <pc:spChg chg="add del mod">
          <ac:chgData name="Hasan Selim" userId="84cd2103f36ef0dc" providerId="LiveId" clId="{6ED845BA-74CA-4F74-9AC4-C2ED4D184EBF}" dt="2026-09-06T10:28:50.714" v="8702" actId="478"/>
          <ac:spMkLst>
            <pc:docMk/>
            <pc:sldMk cId="1245817147" sldId="509"/>
            <ac:spMk id="45" creationId="{DB56A5DA-8A93-3E3D-4AE1-9CCD2ACCDF4D}"/>
          </ac:spMkLst>
        </pc:spChg>
        <pc:spChg chg="add del mod">
          <ac:chgData name="Hasan Selim" userId="84cd2103f36ef0dc" providerId="LiveId" clId="{6ED845BA-74CA-4F74-9AC4-C2ED4D184EBF}" dt="2026-09-07T09:32:32.239" v="9272" actId="478"/>
          <ac:spMkLst>
            <pc:docMk/>
            <pc:sldMk cId="1245817147" sldId="509"/>
            <ac:spMk id="48" creationId="{1E3AB2B2-2162-DBFA-E86D-0131CEAF50A4}"/>
          </ac:spMkLst>
        </pc:spChg>
        <pc:spChg chg="add del mod">
          <ac:chgData name="Hasan Selim" userId="84cd2103f36ef0dc" providerId="LiveId" clId="{6ED845BA-74CA-4F74-9AC4-C2ED4D184EBF}" dt="2026-09-06T10:28:50.714" v="8702" actId="478"/>
          <ac:spMkLst>
            <pc:docMk/>
            <pc:sldMk cId="1245817147" sldId="509"/>
            <ac:spMk id="49" creationId="{EDEE7FE0-29E3-BDF4-CABB-C725BEE27A0E}"/>
          </ac:spMkLst>
        </pc:spChg>
        <pc:spChg chg="mod">
          <ac:chgData name="Hasan Selim" userId="84cd2103f36ef0dc" providerId="LiveId" clId="{6ED845BA-74CA-4F74-9AC4-C2ED4D184EBF}" dt="2026-09-06T18:30:22.245" v="9193" actId="1076"/>
          <ac:spMkLst>
            <pc:docMk/>
            <pc:sldMk cId="1245817147" sldId="509"/>
            <ac:spMk id="52" creationId="{0F08400E-F1FD-62C9-3DF0-65DA184346A3}"/>
          </ac:spMkLst>
        </pc:spChg>
        <pc:spChg chg="del mod">
          <ac:chgData name="Hasan Selim" userId="84cd2103f36ef0dc" providerId="LiveId" clId="{6ED845BA-74CA-4F74-9AC4-C2ED4D184EBF}" dt="2026-09-06T10:28:50.714" v="8702" actId="478"/>
          <ac:spMkLst>
            <pc:docMk/>
            <pc:sldMk cId="1245817147" sldId="509"/>
            <ac:spMk id="55" creationId="{ED564F1D-42D8-F494-D678-900CE888419E}"/>
          </ac:spMkLst>
        </pc:spChg>
        <pc:spChg chg="add mod">
          <ac:chgData name="Hasan Selim" userId="84cd2103f36ef0dc" providerId="LiveId" clId="{6ED845BA-74CA-4F74-9AC4-C2ED4D184EBF}" dt="2026-09-06T18:30:02.448" v="9185" actId="1076"/>
          <ac:spMkLst>
            <pc:docMk/>
            <pc:sldMk cId="1245817147" sldId="509"/>
            <ac:spMk id="56" creationId="{2BB66BA3-A693-2B08-B826-89D9DBBAE3ED}"/>
          </ac:spMkLst>
        </pc:spChg>
        <pc:spChg chg="add del mod">
          <ac:chgData name="Hasan Selim" userId="84cd2103f36ef0dc" providerId="LiveId" clId="{6ED845BA-74CA-4F74-9AC4-C2ED4D184EBF}" dt="2026-09-07T09:32:32.239" v="9272" actId="478"/>
          <ac:spMkLst>
            <pc:docMk/>
            <pc:sldMk cId="1245817147" sldId="509"/>
            <ac:spMk id="58" creationId="{28B828C0-1199-07AB-B392-AE50F5DBBB88}"/>
          </ac:spMkLst>
        </pc:spChg>
        <pc:spChg chg="del mod">
          <ac:chgData name="Hasan Selim" userId="84cd2103f36ef0dc" providerId="LiveId" clId="{6ED845BA-74CA-4F74-9AC4-C2ED4D184EBF}" dt="2026-09-07T09:32:32.239" v="9272" actId="478"/>
          <ac:spMkLst>
            <pc:docMk/>
            <pc:sldMk cId="1245817147" sldId="509"/>
            <ac:spMk id="60" creationId="{FD8A7B13-719F-044E-1FD3-01236005D4F4}"/>
          </ac:spMkLst>
        </pc:spChg>
        <pc:spChg chg="add mod">
          <ac:chgData name="Hasan Selim" userId="84cd2103f36ef0dc" providerId="LiveId" clId="{6ED845BA-74CA-4F74-9AC4-C2ED4D184EBF}" dt="2026-09-06T18:36:42.140" v="9261" actId="6549"/>
          <ac:spMkLst>
            <pc:docMk/>
            <pc:sldMk cId="1245817147" sldId="509"/>
            <ac:spMk id="62" creationId="{477EB53B-C1D5-4F10-7B10-4C5C9BA2BE63}"/>
          </ac:spMkLst>
        </pc:spChg>
        <pc:spChg chg="del mod">
          <ac:chgData name="Hasan Selim" userId="84cd2103f36ef0dc" providerId="LiveId" clId="{6ED845BA-74CA-4F74-9AC4-C2ED4D184EBF}" dt="2026-09-06T18:15:47.043" v="9005" actId="478"/>
          <ac:spMkLst>
            <pc:docMk/>
            <pc:sldMk cId="1245817147" sldId="509"/>
            <ac:spMk id="64" creationId="{FC3A1FBF-3789-333A-318C-9ECC2512B223}"/>
          </ac:spMkLst>
        </pc:spChg>
        <pc:spChg chg="add del mod">
          <ac:chgData name="Hasan Selim" userId="84cd2103f36ef0dc" providerId="LiveId" clId="{6ED845BA-74CA-4F74-9AC4-C2ED4D184EBF}" dt="2026-09-06T18:15:45.705" v="9004" actId="478"/>
          <ac:spMkLst>
            <pc:docMk/>
            <pc:sldMk cId="1245817147" sldId="509"/>
            <ac:spMk id="66" creationId="{0B165677-CC94-18A3-D56A-A8D94340179D}"/>
          </ac:spMkLst>
        </pc:spChg>
        <pc:spChg chg="add del mod">
          <ac:chgData name="Hasan Selim" userId="84cd2103f36ef0dc" providerId="LiveId" clId="{6ED845BA-74CA-4F74-9AC4-C2ED4D184EBF}" dt="2026-09-06T11:14:33.317" v="8887" actId="478"/>
          <ac:spMkLst>
            <pc:docMk/>
            <pc:sldMk cId="1245817147" sldId="509"/>
            <ac:spMk id="68" creationId="{51F70E46-484B-6CB4-B79E-1136FD6CBA8A}"/>
          </ac:spMkLst>
        </pc:spChg>
        <pc:spChg chg="mod">
          <ac:chgData name="Hasan Selim" userId="84cd2103f36ef0dc" providerId="LiveId" clId="{6ED845BA-74CA-4F74-9AC4-C2ED4D184EBF}" dt="2026-09-06T18:36:45.847" v="9262" actId="6549"/>
          <ac:spMkLst>
            <pc:docMk/>
            <pc:sldMk cId="1245817147" sldId="509"/>
            <ac:spMk id="70" creationId="{C702B11F-BD63-6119-6700-5F67605811CF}"/>
          </ac:spMkLst>
        </pc:spChg>
        <pc:spChg chg="del mod">
          <ac:chgData name="Hasan Selim" userId="84cd2103f36ef0dc" providerId="LiveId" clId="{6ED845BA-74CA-4F74-9AC4-C2ED4D184EBF}" dt="2026-09-07T09:32:32.239" v="9272" actId="478"/>
          <ac:spMkLst>
            <pc:docMk/>
            <pc:sldMk cId="1245817147" sldId="509"/>
            <ac:spMk id="72" creationId="{C92C0D21-5AE2-45A8-F460-F70B5F233248}"/>
          </ac:spMkLst>
        </pc:spChg>
        <pc:spChg chg="mod">
          <ac:chgData name="Hasan Selim" userId="84cd2103f36ef0dc" providerId="LiveId" clId="{6ED845BA-74CA-4F74-9AC4-C2ED4D184EBF}" dt="2026-09-06T18:32:34.669" v="9246" actId="1076"/>
          <ac:spMkLst>
            <pc:docMk/>
            <pc:sldMk cId="1245817147" sldId="509"/>
            <ac:spMk id="74" creationId="{5B10ABFC-D507-2C3A-81DE-3B36E6280F81}"/>
          </ac:spMkLst>
        </pc:spChg>
        <pc:spChg chg="add mod">
          <ac:chgData name="Hasan Selim" userId="84cd2103f36ef0dc" providerId="LiveId" clId="{6ED845BA-74CA-4F74-9AC4-C2ED4D184EBF}" dt="2026-09-06T18:32:31.846" v="9245" actId="1076"/>
          <ac:spMkLst>
            <pc:docMk/>
            <pc:sldMk cId="1245817147" sldId="509"/>
            <ac:spMk id="76" creationId="{853B6789-9738-D7DC-A65F-4779E0CC942C}"/>
          </ac:spMkLst>
        </pc:spChg>
        <pc:spChg chg="mod">
          <ac:chgData name="Hasan Selim" userId="84cd2103f36ef0dc" providerId="LiveId" clId="{6ED845BA-74CA-4F74-9AC4-C2ED4D184EBF}" dt="2026-09-06T18:32:15.898" v="9239" actId="404"/>
          <ac:spMkLst>
            <pc:docMk/>
            <pc:sldMk cId="1245817147" sldId="509"/>
            <ac:spMk id="78" creationId="{E65A8AE7-F85E-86F5-B058-B763720A7148}"/>
          </ac:spMkLst>
        </pc:spChg>
        <pc:spChg chg="del mod">
          <ac:chgData name="Hasan Selim" userId="84cd2103f36ef0dc" providerId="LiveId" clId="{6ED845BA-74CA-4F74-9AC4-C2ED4D184EBF}" dt="2026-09-07T09:32:32.239" v="9272" actId="478"/>
          <ac:spMkLst>
            <pc:docMk/>
            <pc:sldMk cId="1245817147" sldId="509"/>
            <ac:spMk id="80" creationId="{D8583E69-9DAD-A0FE-0FFC-E2D7706218E7}"/>
          </ac:spMkLst>
        </pc:spChg>
        <pc:spChg chg="mod">
          <ac:chgData name="Hasan Selim" userId="84cd2103f36ef0dc" providerId="LiveId" clId="{6ED845BA-74CA-4F74-9AC4-C2ED4D184EBF}" dt="2026-09-06T18:32:21.114" v="9244" actId="1036"/>
          <ac:spMkLst>
            <pc:docMk/>
            <pc:sldMk cId="1245817147" sldId="509"/>
            <ac:spMk id="82" creationId="{7F1292F3-8C6B-F3ED-52BA-8998F3F466E1}"/>
          </ac:spMkLst>
        </pc:spChg>
        <pc:spChg chg="mod">
          <ac:chgData name="Hasan Selim" userId="84cd2103f36ef0dc" providerId="LiveId" clId="{6ED845BA-74CA-4F74-9AC4-C2ED4D184EBF}" dt="2026-09-06T18:36:33.928" v="9259" actId="20577"/>
          <ac:spMkLst>
            <pc:docMk/>
            <pc:sldMk cId="1245817147" sldId="509"/>
            <ac:spMk id="84" creationId="{6C0C6C7D-41B7-089B-5104-4FCEC34E55CE}"/>
          </ac:spMkLst>
        </pc:spChg>
        <pc:spChg chg="add mod">
          <ac:chgData name="Hasan Selim" userId="84cd2103f36ef0dc" providerId="LiveId" clId="{6ED845BA-74CA-4F74-9AC4-C2ED4D184EBF}" dt="2026-09-06T18:25:27.866" v="9065" actId="404"/>
          <ac:spMkLst>
            <pc:docMk/>
            <pc:sldMk cId="1245817147" sldId="509"/>
            <ac:spMk id="86" creationId="{BB9F02FE-20EE-C4D7-5F5A-F08E4794CC4E}"/>
          </ac:spMkLst>
        </pc:spChg>
        <pc:spChg chg="add mod">
          <ac:chgData name="Hasan Selim" userId="84cd2103f36ef0dc" providerId="LiveId" clId="{6ED845BA-74CA-4F74-9AC4-C2ED4D184EBF}" dt="2026-09-06T18:28:46.608" v="9135" actId="1038"/>
          <ac:spMkLst>
            <pc:docMk/>
            <pc:sldMk cId="1245817147" sldId="509"/>
            <ac:spMk id="87" creationId="{7CEC0DFF-723E-9936-919D-A904CD41C0FB}"/>
          </ac:spMkLst>
        </pc:spChg>
        <pc:spChg chg="add mod">
          <ac:chgData name="Hasan Selim" userId="84cd2103f36ef0dc" providerId="LiveId" clId="{6ED845BA-74CA-4F74-9AC4-C2ED4D184EBF}" dt="2026-09-06T18:27:45.217" v="9114" actId="114"/>
          <ac:spMkLst>
            <pc:docMk/>
            <pc:sldMk cId="1245817147" sldId="509"/>
            <ac:spMk id="88" creationId="{5DCD41F6-75F9-3CD9-E471-BA3947E00AAD}"/>
          </ac:spMkLst>
        </pc:spChg>
        <pc:picChg chg="del">
          <ac:chgData name="Hasan Selim" userId="84cd2103f36ef0dc" providerId="LiveId" clId="{6ED845BA-74CA-4F74-9AC4-C2ED4D184EBF}" dt="2026-09-06T11:14:12.286" v="8882" actId="478"/>
          <ac:picMkLst>
            <pc:docMk/>
            <pc:sldMk cId="1245817147" sldId="509"/>
            <ac:picMk id="4" creationId="{7F3AF582-DB31-E624-F8B1-57EE9F8AE131}"/>
          </ac:picMkLst>
        </pc:picChg>
        <pc:picChg chg="add del mod">
          <ac:chgData name="Hasan Selim" userId="84cd2103f36ef0dc" providerId="LiveId" clId="{6ED845BA-74CA-4F74-9AC4-C2ED4D184EBF}" dt="2026-09-07T09:37:28.366" v="9295" actId="21"/>
          <ac:picMkLst>
            <pc:docMk/>
            <pc:sldMk cId="1245817147" sldId="509"/>
            <ac:picMk id="38" creationId="{B2A396C3-35F4-8C10-0EA3-DEC8B4C6220A}"/>
          </ac:picMkLst>
        </pc:picChg>
      </pc:sldChg>
      <pc:sldChg chg="addSp delSp modSp add mod ord">
        <pc:chgData name="Hasan Selim" userId="84cd2103f36ef0dc" providerId="LiveId" clId="{6ED845BA-74CA-4F74-9AC4-C2ED4D184EBF}" dt="2026-09-07T10:18:32.968" v="9599" actId="478"/>
        <pc:sldMkLst>
          <pc:docMk/>
          <pc:sldMk cId="2662163927" sldId="511"/>
        </pc:sldMkLst>
        <pc:spChg chg="add del mod">
          <ac:chgData name="Hasan Selim" userId="84cd2103f36ef0dc" providerId="LiveId" clId="{6ED845BA-74CA-4F74-9AC4-C2ED4D184EBF}" dt="2026-09-07T10:18:32.968" v="9599" actId="478"/>
          <ac:spMkLst>
            <pc:docMk/>
            <pc:sldMk cId="2662163927" sldId="511"/>
            <ac:spMk id="2" creationId="{9442E18C-7C78-3EC0-6BAF-907536AF978C}"/>
          </ac:spMkLst>
        </pc:spChg>
        <pc:spChg chg="del">
          <ac:chgData name="Hasan Selim" userId="84cd2103f36ef0dc" providerId="LiveId" clId="{6ED845BA-74CA-4F74-9AC4-C2ED4D184EBF}" dt="2026-09-07T09:37:34.553" v="9299" actId="478"/>
          <ac:spMkLst>
            <pc:docMk/>
            <pc:sldMk cId="2662163927" sldId="511"/>
            <ac:spMk id="3" creationId="{835582DA-30B5-A882-E76F-4A250B106227}"/>
          </ac:spMkLst>
        </pc:spChg>
        <pc:spChg chg="mod">
          <ac:chgData name="Hasan Selim" userId="84cd2103f36ef0dc" providerId="LiveId" clId="{6ED845BA-74CA-4F74-9AC4-C2ED4D184EBF}" dt="2026-09-07T10:18:29.702" v="9597" actId="20577"/>
          <ac:spMkLst>
            <pc:docMk/>
            <pc:sldMk cId="2662163927" sldId="511"/>
            <ac:spMk id="5" creationId="{A02B6931-D470-A8B4-21CD-EAB6B69FA59D}"/>
          </ac:spMkLst>
        </pc:spChg>
        <pc:spChg chg="del mod">
          <ac:chgData name="Hasan Selim" userId="84cd2103f36ef0dc" providerId="LiveId" clId="{6ED845BA-74CA-4F74-9AC4-C2ED4D184EBF}" dt="2026-09-06T10:28:53.113" v="8703" actId="478"/>
          <ac:spMkLst>
            <pc:docMk/>
            <pc:sldMk cId="2662163927" sldId="511"/>
            <ac:spMk id="6" creationId="{A497AAAC-5588-2375-72CF-1C790B5A0D84}"/>
          </ac:spMkLst>
        </pc:spChg>
        <pc:spChg chg="add del">
          <ac:chgData name="Hasan Selim" userId="84cd2103f36ef0dc" providerId="LiveId" clId="{6ED845BA-74CA-4F74-9AC4-C2ED4D184EBF}" dt="2026-09-06T10:34:02.726" v="8729" actId="478"/>
          <ac:spMkLst>
            <pc:docMk/>
            <pc:sldMk cId="2662163927" sldId="511"/>
            <ac:spMk id="7" creationId="{4C5D5D57-EC44-C70A-3198-5294074266CD}"/>
          </ac:spMkLst>
        </pc:spChg>
        <pc:spChg chg="add mod">
          <ac:chgData name="Hasan Selim" userId="84cd2103f36ef0dc" providerId="LiveId" clId="{6ED845BA-74CA-4F74-9AC4-C2ED4D184EBF}" dt="2026-09-07T09:52:42.004" v="9520" actId="782"/>
          <ac:spMkLst>
            <pc:docMk/>
            <pc:sldMk cId="2662163927" sldId="511"/>
            <ac:spMk id="7" creationId="{58ECAD5B-A895-E439-C287-63A7741F8CAE}"/>
          </ac:spMkLst>
        </pc:spChg>
        <pc:spChg chg="mod">
          <ac:chgData name="Hasan Selim" userId="84cd2103f36ef0dc" providerId="LiveId" clId="{6ED845BA-74CA-4F74-9AC4-C2ED4D184EBF}" dt="2026-09-07T10:18:26.916" v="9596" actId="20577"/>
          <ac:spMkLst>
            <pc:docMk/>
            <pc:sldMk cId="2662163927" sldId="511"/>
            <ac:spMk id="9" creationId="{C0B7B57B-A6DF-B19E-D78B-C0E3FF5D6866}"/>
          </ac:spMkLst>
        </pc:spChg>
        <pc:spChg chg="add del mod">
          <ac:chgData name="Hasan Selim" userId="84cd2103f36ef0dc" providerId="LiveId" clId="{6ED845BA-74CA-4F74-9AC4-C2ED4D184EBF}" dt="2026-09-06T10:28:53.113" v="8703" actId="478"/>
          <ac:spMkLst>
            <pc:docMk/>
            <pc:sldMk cId="2662163927" sldId="511"/>
            <ac:spMk id="10" creationId="{485512BA-D7FA-1412-F139-E78BDCE0CF34}"/>
          </ac:spMkLst>
        </pc:spChg>
        <pc:spChg chg="mod">
          <ac:chgData name="Hasan Selim" userId="84cd2103f36ef0dc" providerId="LiveId" clId="{6ED845BA-74CA-4F74-9AC4-C2ED4D184EBF}" dt="2026-09-06T18:19:58.907" v="9054" actId="208"/>
          <ac:spMkLst>
            <pc:docMk/>
            <pc:sldMk cId="2662163927" sldId="511"/>
            <ac:spMk id="11" creationId="{2D3383D8-3BC4-049E-8C96-7E5EA6BB51BB}"/>
          </ac:spMkLst>
        </pc:spChg>
        <pc:spChg chg="add mod">
          <ac:chgData name="Hasan Selim" userId="84cd2103f36ef0dc" providerId="LiveId" clId="{6ED845BA-74CA-4F74-9AC4-C2ED4D184EBF}" dt="2026-09-07T09:52:42.004" v="9520" actId="782"/>
          <ac:spMkLst>
            <pc:docMk/>
            <pc:sldMk cId="2662163927" sldId="511"/>
            <ac:spMk id="12" creationId="{4EC115D8-6579-4D31-0F2D-D4F0CDCE8599}"/>
          </ac:spMkLst>
        </pc:spChg>
        <pc:spChg chg="add del mod">
          <ac:chgData name="Hasan Selim" userId="84cd2103f36ef0dc" providerId="LiveId" clId="{6ED845BA-74CA-4F74-9AC4-C2ED4D184EBF}" dt="2026-09-06T10:28:53.113" v="8703" actId="478"/>
          <ac:spMkLst>
            <pc:docMk/>
            <pc:sldMk cId="2662163927" sldId="511"/>
            <ac:spMk id="12" creationId="{E0151995-F91C-6BB9-E91B-E4BF4EE75392}"/>
          </ac:spMkLst>
        </pc:spChg>
        <pc:spChg chg="add mod">
          <ac:chgData name="Hasan Selim" userId="84cd2103f36ef0dc" providerId="LiveId" clId="{6ED845BA-74CA-4F74-9AC4-C2ED4D184EBF}" dt="2026-09-07T09:57:30.055" v="9580" actId="1076"/>
          <ac:spMkLst>
            <pc:docMk/>
            <pc:sldMk cId="2662163927" sldId="511"/>
            <ac:spMk id="14" creationId="{2296CB8B-A3B4-7E34-3F4D-42C834B5A9E2}"/>
          </ac:spMkLst>
        </pc:spChg>
        <pc:spChg chg="del mod">
          <ac:chgData name="Hasan Selim" userId="84cd2103f36ef0dc" providerId="LiveId" clId="{6ED845BA-74CA-4F74-9AC4-C2ED4D184EBF}" dt="2026-09-07T09:32:34.403" v="9273" actId="478"/>
          <ac:spMkLst>
            <pc:docMk/>
            <pc:sldMk cId="2662163927" sldId="511"/>
            <ac:spMk id="15" creationId="{A216AF7E-13A4-BBDB-0707-ACD0568FB3E8}"/>
          </ac:spMkLst>
        </pc:spChg>
        <pc:spChg chg="mod">
          <ac:chgData name="Hasan Selim" userId="84cd2103f36ef0dc" providerId="LiveId" clId="{6ED845BA-74CA-4F74-9AC4-C2ED4D184EBF}" dt="2026-09-07T09:52:58.895" v="9523" actId="403"/>
          <ac:spMkLst>
            <pc:docMk/>
            <pc:sldMk cId="2662163927" sldId="511"/>
            <ac:spMk id="17" creationId="{386874B9-3F20-6DD6-3B35-B12C50804733}"/>
          </ac:spMkLst>
        </pc:spChg>
        <pc:spChg chg="del mod">
          <ac:chgData name="Hasan Selim" userId="84cd2103f36ef0dc" providerId="LiveId" clId="{6ED845BA-74CA-4F74-9AC4-C2ED4D184EBF}" dt="2026-09-06T10:28:53.113" v="8703" actId="478"/>
          <ac:spMkLst>
            <pc:docMk/>
            <pc:sldMk cId="2662163927" sldId="511"/>
            <ac:spMk id="18" creationId="{C13BFF64-4AB9-B286-6035-1EBACE8A4274}"/>
          </ac:spMkLst>
        </pc:spChg>
        <pc:spChg chg="add del mod">
          <ac:chgData name="Hasan Selim" userId="84cd2103f36ef0dc" providerId="LiveId" clId="{6ED845BA-74CA-4F74-9AC4-C2ED4D184EBF}" dt="2026-09-07T09:32:34.403" v="9273" actId="478"/>
          <ac:spMkLst>
            <pc:docMk/>
            <pc:sldMk cId="2662163927" sldId="511"/>
            <ac:spMk id="19" creationId="{D9A5B0EF-A3B0-8FE6-C929-C37BD5BBA120}"/>
          </ac:spMkLst>
        </pc:spChg>
        <pc:spChg chg="add mod">
          <ac:chgData name="Hasan Selim" userId="84cd2103f36ef0dc" providerId="LiveId" clId="{6ED845BA-74CA-4F74-9AC4-C2ED4D184EBF}" dt="2026-09-07T09:52:42.004" v="9520" actId="782"/>
          <ac:spMkLst>
            <pc:docMk/>
            <pc:sldMk cId="2662163927" sldId="511"/>
            <ac:spMk id="20" creationId="{8258E37A-DC42-9FA3-F106-521757BC213E}"/>
          </ac:spMkLst>
        </pc:spChg>
        <pc:spChg chg="del mod">
          <ac:chgData name="Hasan Selim" userId="84cd2103f36ef0dc" providerId="LiveId" clId="{6ED845BA-74CA-4F74-9AC4-C2ED4D184EBF}" dt="2026-09-06T10:28:53.113" v="8703" actId="478"/>
          <ac:spMkLst>
            <pc:docMk/>
            <pc:sldMk cId="2662163927" sldId="511"/>
            <ac:spMk id="22" creationId="{610F8AFA-16E2-9DE8-5F27-E0FCECC7C085}"/>
          </ac:spMkLst>
        </pc:spChg>
        <pc:spChg chg="add mod">
          <ac:chgData name="Hasan Selim" userId="84cd2103f36ef0dc" providerId="LiveId" clId="{6ED845BA-74CA-4F74-9AC4-C2ED4D184EBF}" dt="2026-09-07T09:53:28.249" v="9532" actId="20577"/>
          <ac:spMkLst>
            <pc:docMk/>
            <pc:sldMk cId="2662163927" sldId="511"/>
            <ac:spMk id="22" creationId="{F603F81D-8871-A7D9-5490-9E0E4180B5CD}"/>
          </ac:spMkLst>
        </pc:spChg>
        <pc:spChg chg="add mod">
          <ac:chgData name="Hasan Selim" userId="84cd2103f36ef0dc" providerId="LiveId" clId="{6ED845BA-74CA-4F74-9AC4-C2ED4D184EBF}" dt="2026-09-06T18:18:11.802" v="9037" actId="1076"/>
          <ac:spMkLst>
            <pc:docMk/>
            <pc:sldMk cId="2662163927" sldId="511"/>
            <ac:spMk id="23" creationId="{990EC29E-F7CC-81E1-4372-F4F82F30E553}"/>
          </ac:spMkLst>
        </pc:spChg>
        <pc:spChg chg="mod">
          <ac:chgData name="Hasan Selim" userId="84cd2103f36ef0dc" providerId="LiveId" clId="{6ED845BA-74CA-4F74-9AC4-C2ED4D184EBF}" dt="2026-09-07T09:49:32.293" v="9482" actId="12788"/>
          <ac:spMkLst>
            <pc:docMk/>
            <pc:sldMk cId="2662163927" sldId="511"/>
            <ac:spMk id="25" creationId="{1E5AF668-95C0-8BD6-AFD8-05C98D900F7D}"/>
          </ac:spMkLst>
        </pc:spChg>
        <pc:spChg chg="add mod">
          <ac:chgData name="Hasan Selim" userId="84cd2103f36ef0dc" providerId="LiveId" clId="{6ED845BA-74CA-4F74-9AC4-C2ED4D184EBF}" dt="2026-09-06T18:33:05.185" v="9247" actId="207"/>
          <ac:spMkLst>
            <pc:docMk/>
            <pc:sldMk cId="2662163927" sldId="511"/>
            <ac:spMk id="26" creationId="{CFA9A25E-B64E-149E-7ABF-37C1D413C503}"/>
          </ac:spMkLst>
        </pc:spChg>
        <pc:spChg chg="add mod">
          <ac:chgData name="Hasan Selim" userId="84cd2103f36ef0dc" providerId="LiveId" clId="{6ED845BA-74CA-4F74-9AC4-C2ED4D184EBF}" dt="2026-09-07T09:53:14.630" v="9527" actId="1076"/>
          <ac:spMkLst>
            <pc:docMk/>
            <pc:sldMk cId="2662163927" sldId="511"/>
            <ac:spMk id="28" creationId="{7CF1FDED-3237-F1B2-28AC-B6A32507CAA8}"/>
          </ac:spMkLst>
        </pc:spChg>
        <pc:spChg chg="del mod">
          <ac:chgData name="Hasan Selim" userId="84cd2103f36ef0dc" providerId="LiveId" clId="{6ED845BA-74CA-4F74-9AC4-C2ED4D184EBF}" dt="2026-09-07T09:32:34.403" v="9273" actId="478"/>
          <ac:spMkLst>
            <pc:docMk/>
            <pc:sldMk cId="2662163927" sldId="511"/>
            <ac:spMk id="29" creationId="{FC53310B-E17F-2763-213B-19AF0EAC778F}"/>
          </ac:spMkLst>
        </pc:spChg>
        <pc:spChg chg="add mod">
          <ac:chgData name="Hasan Selim" userId="84cd2103f36ef0dc" providerId="LiveId" clId="{6ED845BA-74CA-4F74-9AC4-C2ED4D184EBF}" dt="2026-09-06T18:33:05.185" v="9247" actId="207"/>
          <ac:spMkLst>
            <pc:docMk/>
            <pc:sldMk cId="2662163927" sldId="511"/>
            <ac:spMk id="31" creationId="{0CDDF51E-929C-CC72-8AA8-890EF6D503AF}"/>
          </ac:spMkLst>
        </pc:spChg>
        <pc:spChg chg="add del mod">
          <ac:chgData name="Hasan Selim" userId="84cd2103f36ef0dc" providerId="LiveId" clId="{6ED845BA-74CA-4F74-9AC4-C2ED4D184EBF}" dt="2026-09-06T10:28:53.113" v="8703" actId="478"/>
          <ac:spMkLst>
            <pc:docMk/>
            <pc:sldMk cId="2662163927" sldId="511"/>
            <ac:spMk id="32" creationId="{148B5C27-A883-80A7-9F7B-8C4DB9F29933}"/>
          </ac:spMkLst>
        </pc:spChg>
        <pc:spChg chg="mod">
          <ac:chgData name="Hasan Selim" userId="84cd2103f36ef0dc" providerId="LiveId" clId="{6ED845BA-74CA-4F74-9AC4-C2ED4D184EBF}" dt="2026-09-07T09:49:32.293" v="9482" actId="12788"/>
          <ac:spMkLst>
            <pc:docMk/>
            <pc:sldMk cId="2662163927" sldId="511"/>
            <ac:spMk id="32" creationId="{A2EB74B9-DB57-9521-B82B-8BF3A746E93C}"/>
          </ac:spMkLst>
        </pc:spChg>
        <pc:spChg chg="add del mod">
          <ac:chgData name="Hasan Selim" userId="84cd2103f36ef0dc" providerId="LiveId" clId="{6ED845BA-74CA-4F74-9AC4-C2ED4D184EBF}" dt="2026-09-07T09:32:34.403" v="9273" actId="478"/>
          <ac:spMkLst>
            <pc:docMk/>
            <pc:sldMk cId="2662163927" sldId="511"/>
            <ac:spMk id="34" creationId="{27E96A5C-13B3-20C7-7A89-E98ECA293EF3}"/>
          </ac:spMkLst>
        </pc:spChg>
        <pc:spChg chg="mod">
          <ac:chgData name="Hasan Selim" userId="84cd2103f36ef0dc" providerId="LiveId" clId="{6ED845BA-74CA-4F74-9AC4-C2ED4D184EBF}" dt="2026-09-07T09:53:37.677" v="9534" actId="1076"/>
          <ac:spMkLst>
            <pc:docMk/>
            <pc:sldMk cId="2662163927" sldId="511"/>
            <ac:spMk id="35" creationId="{A227757B-9B17-32A4-B634-C7A23FE873F7}"/>
          </ac:spMkLst>
        </pc:spChg>
        <pc:spChg chg="mod">
          <ac:chgData name="Hasan Selim" userId="84cd2103f36ef0dc" providerId="LiveId" clId="{6ED845BA-74CA-4F74-9AC4-C2ED4D184EBF}" dt="2026-09-06T11:10:15.534" v="8822" actId="1076"/>
          <ac:spMkLst>
            <pc:docMk/>
            <pc:sldMk cId="2662163927" sldId="511"/>
            <ac:spMk id="37" creationId="{D6200384-6D85-B602-8130-B77B98414998}"/>
          </ac:spMkLst>
        </pc:spChg>
        <pc:spChg chg="add mod">
          <ac:chgData name="Hasan Selim" userId="84cd2103f36ef0dc" providerId="LiveId" clId="{6ED845BA-74CA-4F74-9AC4-C2ED4D184EBF}" dt="2026-09-07T09:52:42.004" v="9520" actId="782"/>
          <ac:spMkLst>
            <pc:docMk/>
            <pc:sldMk cId="2662163927" sldId="511"/>
            <ac:spMk id="38" creationId="{8F7DD1C8-6B5C-7ED1-F62E-C999D6D85A95}"/>
          </ac:spMkLst>
        </pc:spChg>
        <pc:spChg chg="add del mod">
          <ac:chgData name="Hasan Selim" userId="84cd2103f36ef0dc" providerId="LiveId" clId="{6ED845BA-74CA-4F74-9AC4-C2ED4D184EBF}" dt="2026-09-07T09:32:34.403" v="9273" actId="478"/>
          <ac:spMkLst>
            <pc:docMk/>
            <pc:sldMk cId="2662163927" sldId="511"/>
            <ac:spMk id="39" creationId="{EA670637-EBA0-7000-723E-DEA60AB0774D}"/>
          </ac:spMkLst>
        </pc:spChg>
        <pc:spChg chg="add del mod">
          <ac:chgData name="Hasan Selim" userId="84cd2103f36ef0dc" providerId="LiveId" clId="{6ED845BA-74CA-4F74-9AC4-C2ED4D184EBF}" dt="2026-09-06T10:28:53.113" v="8703" actId="478"/>
          <ac:spMkLst>
            <pc:docMk/>
            <pc:sldMk cId="2662163927" sldId="511"/>
            <ac:spMk id="40" creationId="{821E71D1-373E-6D54-D9EB-D3DCF1675536}"/>
          </ac:spMkLst>
        </pc:spChg>
        <pc:spChg chg="add mod">
          <ac:chgData name="Hasan Selim" userId="84cd2103f36ef0dc" providerId="LiveId" clId="{6ED845BA-74CA-4F74-9AC4-C2ED4D184EBF}" dt="2026-09-07T09:53:35.415" v="9533" actId="1076"/>
          <ac:spMkLst>
            <pc:docMk/>
            <pc:sldMk cId="2662163927" sldId="511"/>
            <ac:spMk id="41" creationId="{228A2E32-134F-5585-9E8C-A8CE6F9D4A55}"/>
          </ac:spMkLst>
        </pc:spChg>
        <pc:spChg chg="del mod">
          <ac:chgData name="Hasan Selim" userId="84cd2103f36ef0dc" providerId="LiveId" clId="{6ED845BA-74CA-4F74-9AC4-C2ED4D184EBF}" dt="2026-09-06T11:11:21.567" v="8839" actId="478"/>
          <ac:spMkLst>
            <pc:docMk/>
            <pc:sldMk cId="2662163927" sldId="511"/>
            <ac:spMk id="42" creationId="{1F787FB4-E9FC-A861-972A-42A5B744088A}"/>
          </ac:spMkLst>
        </pc:spChg>
        <pc:spChg chg="mod">
          <ac:chgData name="Hasan Selim" userId="84cd2103f36ef0dc" providerId="LiveId" clId="{6ED845BA-74CA-4F74-9AC4-C2ED4D184EBF}" dt="2026-09-07T09:42:05.429" v="9356" actId="1076"/>
          <ac:spMkLst>
            <pc:docMk/>
            <pc:sldMk cId="2662163927" sldId="511"/>
            <ac:spMk id="43" creationId="{1E679C65-A772-7F52-5D1A-A8F57A6729AE}"/>
          </ac:spMkLst>
        </pc:spChg>
        <pc:spChg chg="add del mod">
          <ac:chgData name="Hasan Selim" userId="84cd2103f36ef0dc" providerId="LiveId" clId="{6ED845BA-74CA-4F74-9AC4-C2ED4D184EBF}" dt="2026-09-06T10:28:53.113" v="8703" actId="478"/>
          <ac:spMkLst>
            <pc:docMk/>
            <pc:sldMk cId="2662163927" sldId="511"/>
            <ac:spMk id="44" creationId="{0B865627-EEB7-03F2-536A-FFCB600F35AF}"/>
          </ac:spMkLst>
        </pc:spChg>
        <pc:spChg chg="add del mod">
          <ac:chgData name="Hasan Selim" userId="84cd2103f36ef0dc" providerId="LiveId" clId="{6ED845BA-74CA-4F74-9AC4-C2ED4D184EBF}" dt="2026-09-07T09:32:34.403" v="9273" actId="478"/>
          <ac:spMkLst>
            <pc:docMk/>
            <pc:sldMk cId="2662163927" sldId="511"/>
            <ac:spMk id="45" creationId="{117B662B-F967-6470-8AC9-687CFD18A8C1}"/>
          </ac:spMkLst>
        </pc:spChg>
        <pc:spChg chg="mod">
          <ac:chgData name="Hasan Selim" userId="84cd2103f36ef0dc" providerId="LiveId" clId="{6ED845BA-74CA-4F74-9AC4-C2ED4D184EBF}" dt="2026-09-07T09:56:45.669" v="9579" actId="404"/>
          <ac:spMkLst>
            <pc:docMk/>
            <pc:sldMk cId="2662163927" sldId="511"/>
            <ac:spMk id="46" creationId="{0649BC8E-3C9F-4E9A-2108-4FA416EDB01A}"/>
          </ac:spMkLst>
        </pc:spChg>
        <pc:spChg chg="add del mod">
          <ac:chgData name="Hasan Selim" userId="84cd2103f36ef0dc" providerId="LiveId" clId="{6ED845BA-74CA-4F74-9AC4-C2ED4D184EBF}" dt="2026-09-07T09:32:34.403" v="9273" actId="478"/>
          <ac:spMkLst>
            <pc:docMk/>
            <pc:sldMk cId="2662163927" sldId="511"/>
            <ac:spMk id="47" creationId="{96377F9C-F2AF-CE92-91F9-5F5B8870E190}"/>
          </ac:spMkLst>
        </pc:spChg>
        <pc:spChg chg="add del mod">
          <ac:chgData name="Hasan Selim" userId="84cd2103f36ef0dc" providerId="LiveId" clId="{6ED845BA-74CA-4F74-9AC4-C2ED4D184EBF}" dt="2026-09-06T10:28:53.113" v="8703" actId="478"/>
          <ac:spMkLst>
            <pc:docMk/>
            <pc:sldMk cId="2662163927" sldId="511"/>
            <ac:spMk id="48" creationId="{16441CA6-383B-CD96-BB71-394A1B4C8E54}"/>
          </ac:spMkLst>
        </pc:spChg>
        <pc:spChg chg="mod">
          <ac:chgData name="Hasan Selim" userId="84cd2103f36ef0dc" providerId="LiveId" clId="{6ED845BA-74CA-4F74-9AC4-C2ED4D184EBF}" dt="2026-09-07T09:49:09.427" v="9479" actId="1076"/>
          <ac:spMkLst>
            <pc:docMk/>
            <pc:sldMk cId="2662163927" sldId="511"/>
            <ac:spMk id="49" creationId="{27BE3E04-C302-857F-0CF7-718D6EFF1097}"/>
          </ac:spMkLst>
        </pc:spChg>
        <pc:spChg chg="mod">
          <ac:chgData name="Hasan Selim" userId="84cd2103f36ef0dc" providerId="LiveId" clId="{6ED845BA-74CA-4F74-9AC4-C2ED4D184EBF}" dt="2026-09-06T18:19:26.346" v="9050" actId="207"/>
          <ac:spMkLst>
            <pc:docMk/>
            <pc:sldMk cId="2662163927" sldId="511"/>
            <ac:spMk id="50" creationId="{703DBE3A-F56F-DDC5-349E-8855FBAF884A}"/>
          </ac:spMkLst>
        </pc:spChg>
        <pc:spChg chg="del mod">
          <ac:chgData name="Hasan Selim" userId="84cd2103f36ef0dc" providerId="LiveId" clId="{6ED845BA-74CA-4F74-9AC4-C2ED4D184EBF}" dt="2026-09-06T10:28:53.113" v="8703" actId="478"/>
          <ac:spMkLst>
            <pc:docMk/>
            <pc:sldMk cId="2662163927" sldId="511"/>
            <ac:spMk id="52" creationId="{BE856749-FA90-ABEC-482D-1E17D9BBB78D}"/>
          </ac:spMkLst>
        </pc:spChg>
        <pc:spChg chg="add mod">
          <ac:chgData name="Hasan Selim" userId="84cd2103f36ef0dc" providerId="LiveId" clId="{6ED845BA-74CA-4F74-9AC4-C2ED4D184EBF}" dt="2026-09-07T09:53:57.251" v="9540" actId="403"/>
          <ac:spMkLst>
            <pc:docMk/>
            <pc:sldMk cId="2662163927" sldId="511"/>
            <ac:spMk id="52" creationId="{E2019826-EF66-F987-3E4D-656D8298BB4F}"/>
          </ac:spMkLst>
        </pc:spChg>
        <pc:spChg chg="add del mod">
          <ac:chgData name="Hasan Selim" userId="84cd2103f36ef0dc" providerId="LiveId" clId="{6ED845BA-74CA-4F74-9AC4-C2ED4D184EBF}" dt="2026-09-07T09:32:34.403" v="9273" actId="478"/>
          <ac:spMkLst>
            <pc:docMk/>
            <pc:sldMk cId="2662163927" sldId="511"/>
            <ac:spMk id="53" creationId="{3874035B-9D8C-66BD-E871-9143D0EF5FFC}"/>
          </ac:spMkLst>
        </pc:spChg>
        <pc:spChg chg="mod">
          <ac:chgData name="Hasan Selim" userId="84cd2103f36ef0dc" providerId="LiveId" clId="{6ED845BA-74CA-4F74-9AC4-C2ED4D184EBF}" dt="2026-09-06T18:18:33.020" v="9040" actId="207"/>
          <ac:spMkLst>
            <pc:docMk/>
            <pc:sldMk cId="2662163927" sldId="511"/>
            <ac:spMk id="55" creationId="{01001D74-6BD0-39B0-A205-B67CFD7691C6}"/>
          </ac:spMkLst>
        </pc:spChg>
        <pc:spChg chg="mod">
          <ac:chgData name="Hasan Selim" userId="84cd2103f36ef0dc" providerId="LiveId" clId="{6ED845BA-74CA-4F74-9AC4-C2ED4D184EBF}" dt="2026-09-07T09:50:45.248" v="9491" actId="207"/>
          <ac:spMkLst>
            <pc:docMk/>
            <pc:sldMk cId="2662163927" sldId="511"/>
            <ac:spMk id="56" creationId="{FE9600E1-864C-2F96-0F1E-846FAABF8D29}"/>
          </ac:spMkLst>
        </pc:spChg>
        <pc:spChg chg="del mod">
          <ac:chgData name="Hasan Selim" userId="84cd2103f36ef0dc" providerId="LiveId" clId="{6ED845BA-74CA-4F74-9AC4-C2ED4D184EBF}" dt="2026-09-07T09:32:34.403" v="9273" actId="478"/>
          <ac:spMkLst>
            <pc:docMk/>
            <pc:sldMk cId="2662163927" sldId="511"/>
            <ac:spMk id="57" creationId="{BBA55EC0-0790-6DAE-8CB2-81AF11771A18}"/>
          </ac:spMkLst>
        </pc:spChg>
        <pc:spChg chg="del mod">
          <ac:chgData name="Hasan Selim" userId="84cd2103f36ef0dc" providerId="LiveId" clId="{6ED845BA-74CA-4F74-9AC4-C2ED4D184EBF}" dt="2026-09-07T09:32:34.403" v="9273" actId="478"/>
          <ac:spMkLst>
            <pc:docMk/>
            <pc:sldMk cId="2662163927" sldId="511"/>
            <ac:spMk id="59" creationId="{085609E8-2AA4-7BB0-6FF0-50CF18B40612}"/>
          </ac:spMkLst>
        </pc:spChg>
        <pc:spChg chg="add mod">
          <ac:chgData name="Hasan Selim" userId="84cd2103f36ef0dc" providerId="LiveId" clId="{6ED845BA-74CA-4F74-9AC4-C2ED4D184EBF}" dt="2026-09-07T09:53:57.251" v="9540" actId="403"/>
          <ac:spMkLst>
            <pc:docMk/>
            <pc:sldMk cId="2662163927" sldId="511"/>
            <ac:spMk id="60" creationId="{162892DF-BB0A-D797-8676-4BA6083CA4AB}"/>
          </ac:spMkLst>
        </pc:spChg>
        <pc:spChg chg="mod">
          <ac:chgData name="Hasan Selim" userId="84cd2103f36ef0dc" providerId="LiveId" clId="{6ED845BA-74CA-4F74-9AC4-C2ED4D184EBF}" dt="2026-09-06T18:25:07.532" v="9060" actId="20577"/>
          <ac:spMkLst>
            <pc:docMk/>
            <pc:sldMk cId="2662163927" sldId="511"/>
            <ac:spMk id="61" creationId="{84D5F9FE-B656-9DAC-122B-2C88CF105D0A}"/>
          </ac:spMkLst>
        </pc:spChg>
        <pc:spChg chg="mod">
          <ac:chgData name="Hasan Selim" userId="84cd2103f36ef0dc" providerId="LiveId" clId="{6ED845BA-74CA-4F74-9AC4-C2ED4D184EBF}" dt="2026-09-06T18:33:11.933" v="9248" actId="207"/>
          <ac:spMkLst>
            <pc:docMk/>
            <pc:sldMk cId="2662163927" sldId="511"/>
            <ac:spMk id="63" creationId="{7311663B-EBB3-BE10-5797-310C4A1FB470}"/>
          </ac:spMkLst>
        </pc:spChg>
        <pc:spChg chg="mod">
          <ac:chgData name="Hasan Selim" userId="84cd2103f36ef0dc" providerId="LiveId" clId="{6ED845BA-74CA-4F74-9AC4-C2ED4D184EBF}" dt="2026-09-07T10:16:02.656" v="9594" actId="1076"/>
          <ac:spMkLst>
            <pc:docMk/>
            <pc:sldMk cId="2662163927" sldId="511"/>
            <ac:spMk id="64" creationId="{E09F1123-1E8F-3931-E52D-A8D98BF250C3}"/>
          </ac:spMkLst>
        </pc:spChg>
        <pc:spChg chg="add del mod">
          <ac:chgData name="Hasan Selim" userId="84cd2103f36ef0dc" providerId="LiveId" clId="{6ED845BA-74CA-4F74-9AC4-C2ED4D184EBF}" dt="2026-09-06T18:18:07.863" v="9036" actId="1076"/>
          <ac:spMkLst>
            <pc:docMk/>
            <pc:sldMk cId="2662163927" sldId="511"/>
            <ac:spMk id="66" creationId="{4DC9F8EA-6A42-45C7-433B-8C4531A6F400}"/>
          </ac:spMkLst>
        </pc:spChg>
        <pc:picChg chg="del mod">
          <ac:chgData name="Hasan Selim" userId="84cd2103f36ef0dc" providerId="LiveId" clId="{6ED845BA-74CA-4F74-9AC4-C2ED4D184EBF}" dt="2026-09-06T10:31:01.566" v="8717" actId="478"/>
          <ac:picMkLst>
            <pc:docMk/>
            <pc:sldMk cId="2662163927" sldId="511"/>
            <ac:picMk id="4" creationId="{75FF8BC0-DB13-379D-3317-4592A4327A1A}"/>
          </ac:picMkLst>
        </pc:picChg>
        <pc:picChg chg="add mod">
          <ac:chgData name="Hasan Selim" userId="84cd2103f36ef0dc" providerId="LiveId" clId="{6ED845BA-74CA-4F74-9AC4-C2ED4D184EBF}" dt="2026-09-06T10:33:54.661" v="8727" actId="14100"/>
          <ac:picMkLst>
            <pc:docMk/>
            <pc:sldMk cId="2662163927" sldId="511"/>
            <ac:picMk id="65" creationId="{C0B17E3A-22C9-925C-5413-E965A88CD017}"/>
          </ac:picMkLst>
        </pc:picChg>
        <pc:picChg chg="add mod">
          <ac:chgData name="Hasan Selim" userId="84cd2103f36ef0dc" providerId="LiveId" clId="{6ED845BA-74CA-4F74-9AC4-C2ED4D184EBF}" dt="2026-09-07T09:46:35.833" v="9442" actId="1076"/>
          <ac:picMkLst>
            <pc:docMk/>
            <pc:sldMk cId="2662163927" sldId="511"/>
            <ac:picMk id="68" creationId="{8C4DAED5-69BB-6104-6060-EF8F96F3EA80}"/>
          </ac:picMkLst>
        </pc:picChg>
      </pc:sldChg>
      <pc:sldChg chg="add del">
        <pc:chgData name="Hasan Selim" userId="84cd2103f36ef0dc" providerId="LiveId" clId="{6ED845BA-74CA-4F74-9AC4-C2ED4D184EBF}" dt="2026-09-06T10:28:44.210" v="8699" actId="47"/>
        <pc:sldMkLst>
          <pc:docMk/>
          <pc:sldMk cId="956700248" sldId="512"/>
        </pc:sldMkLst>
      </pc:sldChg>
      <pc:sldChg chg="new del">
        <pc:chgData name="Hasan Selim" userId="84cd2103f36ef0dc" providerId="LiveId" clId="{6ED845BA-74CA-4F74-9AC4-C2ED4D184EBF}" dt="2026-09-07T09:32:25.773" v="9269" actId="680"/>
        <pc:sldMkLst>
          <pc:docMk/>
          <pc:sldMk cId="1205365088" sldId="512"/>
        </pc:sldMkLst>
      </pc:sldChg>
      <pc:sldChg chg="modSp add del mod">
        <pc:chgData name="Hasan Selim" userId="84cd2103f36ef0dc" providerId="LiveId" clId="{6ED845BA-74CA-4F74-9AC4-C2ED4D184EBF}" dt="2026-09-07T09:43:26.627" v="9379" actId="47"/>
        <pc:sldMkLst>
          <pc:docMk/>
          <pc:sldMk cId="4087133305" sldId="512"/>
        </pc:sldMkLst>
        <pc:spChg chg="mod">
          <ac:chgData name="Hasan Selim" userId="84cd2103f36ef0dc" providerId="LiveId" clId="{6ED845BA-74CA-4F74-9AC4-C2ED4D184EBF}" dt="2026-09-07T09:39:26.363" v="9308" actId="790"/>
          <ac:spMkLst>
            <pc:docMk/>
            <pc:sldMk cId="4087133305" sldId="512"/>
            <ac:spMk id="12" creationId="{2FC07BD8-28E9-9E89-BD13-072D3BE9DAF3}"/>
          </ac:spMkLst>
        </pc:spChg>
        <pc:spChg chg="mod">
          <ac:chgData name="Hasan Selim" userId="84cd2103f36ef0dc" providerId="LiveId" clId="{6ED845BA-74CA-4F74-9AC4-C2ED4D184EBF}" dt="2026-09-07T09:39:26.363" v="9308" actId="790"/>
          <ac:spMkLst>
            <pc:docMk/>
            <pc:sldMk cId="4087133305" sldId="512"/>
            <ac:spMk id="16" creationId="{2E0251ED-A6C9-F54E-7137-811E13328F5B}"/>
          </ac:spMkLst>
        </pc:spChg>
        <pc:spChg chg="mod">
          <ac:chgData name="Hasan Selim" userId="84cd2103f36ef0dc" providerId="LiveId" clId="{6ED845BA-74CA-4F74-9AC4-C2ED4D184EBF}" dt="2026-09-07T09:39:26.363" v="9308" actId="790"/>
          <ac:spMkLst>
            <pc:docMk/>
            <pc:sldMk cId="4087133305" sldId="512"/>
            <ac:spMk id="20" creationId="{50FC4059-9B55-851D-93EF-3ACD12A26D56}"/>
          </ac:spMkLst>
        </pc:spChg>
        <pc:spChg chg="mod">
          <ac:chgData name="Hasan Selim" userId="84cd2103f36ef0dc" providerId="LiveId" clId="{6ED845BA-74CA-4F74-9AC4-C2ED4D184EBF}" dt="2026-09-07T09:39:26.363" v="9308" actId="790"/>
          <ac:spMkLst>
            <pc:docMk/>
            <pc:sldMk cId="4087133305" sldId="512"/>
            <ac:spMk id="28" creationId="{50A5BE34-8628-9B5C-18F4-6298A8CB5218}"/>
          </ac:spMkLst>
        </pc:spChg>
        <pc:spChg chg="mod">
          <ac:chgData name="Hasan Selim" userId="84cd2103f36ef0dc" providerId="LiveId" clId="{6ED845BA-74CA-4F74-9AC4-C2ED4D184EBF}" dt="2026-09-07T09:39:26.363" v="9308" actId="790"/>
          <ac:spMkLst>
            <pc:docMk/>
            <pc:sldMk cId="4087133305" sldId="512"/>
            <ac:spMk id="36" creationId="{5CBE2A3C-6846-53F5-1F02-4D66DD80F20B}"/>
          </ac:spMkLst>
        </pc:spChg>
        <pc:spChg chg="mod">
          <ac:chgData name="Hasan Selim" userId="84cd2103f36ef0dc" providerId="LiveId" clId="{6ED845BA-74CA-4F74-9AC4-C2ED4D184EBF}" dt="2026-09-07T09:39:26.363" v="9308" actId="790"/>
          <ac:spMkLst>
            <pc:docMk/>
            <pc:sldMk cId="4087133305" sldId="512"/>
            <ac:spMk id="48" creationId="{71F6B36E-6300-75E6-E971-7CC04244776E}"/>
          </ac:spMkLst>
        </pc:spChg>
        <pc:spChg chg="mod">
          <ac:chgData name="Hasan Selim" userId="84cd2103f36ef0dc" providerId="LiveId" clId="{6ED845BA-74CA-4F74-9AC4-C2ED4D184EBF}" dt="2026-09-07T09:39:26.363" v="9308" actId="790"/>
          <ac:spMkLst>
            <pc:docMk/>
            <pc:sldMk cId="4087133305" sldId="512"/>
            <ac:spMk id="74" creationId="{F9E09863-7D02-A7F8-8935-1C68A28A1C8E}"/>
          </ac:spMkLst>
        </pc:spChg>
        <pc:spChg chg="mod">
          <ac:chgData name="Hasan Selim" userId="84cd2103f36ef0dc" providerId="LiveId" clId="{6ED845BA-74CA-4F74-9AC4-C2ED4D184EBF}" dt="2026-09-07T09:39:26.363" v="9308" actId="790"/>
          <ac:spMkLst>
            <pc:docMk/>
            <pc:sldMk cId="4087133305" sldId="512"/>
            <ac:spMk id="76" creationId="{AA58D7CB-5A1F-E967-A43F-C7350460FA92}"/>
          </ac:spMkLst>
        </pc:spChg>
        <pc:spChg chg="mod">
          <ac:chgData name="Hasan Selim" userId="84cd2103f36ef0dc" providerId="LiveId" clId="{6ED845BA-74CA-4F74-9AC4-C2ED4D184EBF}" dt="2026-09-07T09:39:26.363" v="9308" actId="790"/>
          <ac:spMkLst>
            <pc:docMk/>
            <pc:sldMk cId="4087133305" sldId="512"/>
            <ac:spMk id="82" creationId="{94659DC2-D72B-42C4-DF08-9697E5D7C556}"/>
          </ac:spMkLst>
        </pc:spChg>
        <pc:spChg chg="mod">
          <ac:chgData name="Hasan Selim" userId="84cd2103f36ef0dc" providerId="LiveId" clId="{6ED845BA-74CA-4F74-9AC4-C2ED4D184EBF}" dt="2026-09-07T09:39:26.363" v="9308" actId="790"/>
          <ac:spMkLst>
            <pc:docMk/>
            <pc:sldMk cId="4087133305" sldId="512"/>
            <ac:spMk id="84" creationId="{B7096787-A6A6-45D1-9B3D-C351F1CC42D4}"/>
          </ac:spMkLst>
        </pc:spChg>
      </pc:sldChg>
      <pc:sldChg chg="modSp add del mod ord">
        <pc:chgData name="Hasan Selim" userId="84cd2103f36ef0dc" providerId="LiveId" clId="{6ED845BA-74CA-4F74-9AC4-C2ED4D184EBF}" dt="2026-09-06T11:13:55.456" v="8879" actId="47"/>
        <pc:sldMkLst>
          <pc:docMk/>
          <pc:sldMk cId="2106535784" sldId="513"/>
        </pc:sldMkLst>
        <pc:spChg chg="mod">
          <ac:chgData name="Hasan Selim" userId="84cd2103f36ef0dc" providerId="LiveId" clId="{6ED845BA-74CA-4F74-9AC4-C2ED4D184EBF}" dt="2026-09-06T10:35:35.786" v="8756" actId="790"/>
          <ac:spMkLst>
            <pc:docMk/>
            <pc:sldMk cId="2106535784" sldId="513"/>
            <ac:spMk id="6" creationId="{7EBD3F1F-1215-A4FA-40FB-5D1845C0C3EB}"/>
          </ac:spMkLst>
        </pc:spChg>
        <pc:spChg chg="mod">
          <ac:chgData name="Hasan Selim" userId="84cd2103f36ef0dc" providerId="LiveId" clId="{6ED845BA-74CA-4F74-9AC4-C2ED4D184EBF}" dt="2026-09-06T10:35:35.786" v="8756" actId="790"/>
          <ac:spMkLst>
            <pc:docMk/>
            <pc:sldMk cId="2106535784" sldId="513"/>
            <ac:spMk id="8" creationId="{A846974D-EC0A-3FDC-19B9-BEB427702C69}"/>
          </ac:spMkLst>
        </pc:spChg>
        <pc:spChg chg="mod">
          <ac:chgData name="Hasan Selim" userId="84cd2103f36ef0dc" providerId="LiveId" clId="{6ED845BA-74CA-4F74-9AC4-C2ED4D184EBF}" dt="2026-09-06T10:35:35.786" v="8756" actId="790"/>
          <ac:spMkLst>
            <pc:docMk/>
            <pc:sldMk cId="2106535784" sldId="513"/>
            <ac:spMk id="10" creationId="{441784B2-571A-C14F-96E5-9070952ACF91}"/>
          </ac:spMkLst>
        </pc:spChg>
        <pc:spChg chg="mod">
          <ac:chgData name="Hasan Selim" userId="84cd2103f36ef0dc" providerId="LiveId" clId="{6ED845BA-74CA-4F74-9AC4-C2ED4D184EBF}" dt="2026-09-06T10:35:35.786" v="8756" actId="790"/>
          <ac:spMkLst>
            <pc:docMk/>
            <pc:sldMk cId="2106535784" sldId="513"/>
            <ac:spMk id="16" creationId="{5CDF676E-AF5D-2229-4661-55D276893349}"/>
          </ac:spMkLst>
        </pc:spChg>
        <pc:spChg chg="mod">
          <ac:chgData name="Hasan Selim" userId="84cd2103f36ef0dc" providerId="LiveId" clId="{6ED845BA-74CA-4F74-9AC4-C2ED4D184EBF}" dt="2026-09-06T10:35:35.786" v="8756" actId="790"/>
          <ac:spMkLst>
            <pc:docMk/>
            <pc:sldMk cId="2106535784" sldId="513"/>
            <ac:spMk id="18" creationId="{938C7B6D-5093-A802-9D51-457581CEF663}"/>
          </ac:spMkLst>
        </pc:spChg>
        <pc:spChg chg="mod">
          <ac:chgData name="Hasan Selim" userId="84cd2103f36ef0dc" providerId="LiveId" clId="{6ED845BA-74CA-4F74-9AC4-C2ED4D184EBF}" dt="2026-09-06T10:35:35.786" v="8756" actId="790"/>
          <ac:spMkLst>
            <pc:docMk/>
            <pc:sldMk cId="2106535784" sldId="513"/>
            <ac:spMk id="20" creationId="{32844FC7-F8CF-F868-FC6A-49781559A23A}"/>
          </ac:spMkLst>
        </pc:spChg>
        <pc:spChg chg="mod">
          <ac:chgData name="Hasan Selim" userId="84cd2103f36ef0dc" providerId="LiveId" clId="{6ED845BA-74CA-4F74-9AC4-C2ED4D184EBF}" dt="2026-09-06T10:35:35.786" v="8756" actId="790"/>
          <ac:spMkLst>
            <pc:docMk/>
            <pc:sldMk cId="2106535784" sldId="513"/>
            <ac:spMk id="22" creationId="{31F64F4E-066D-3859-968C-56C2514BEB0D}"/>
          </ac:spMkLst>
        </pc:spChg>
        <pc:spChg chg="mod">
          <ac:chgData name="Hasan Selim" userId="84cd2103f36ef0dc" providerId="LiveId" clId="{6ED845BA-74CA-4F74-9AC4-C2ED4D184EBF}" dt="2026-09-06T10:35:35.786" v="8756" actId="790"/>
          <ac:spMkLst>
            <pc:docMk/>
            <pc:sldMk cId="2106535784" sldId="513"/>
            <ac:spMk id="32" creationId="{AC9F4D64-4F48-41CF-E133-52E269885D66}"/>
          </ac:spMkLst>
        </pc:spChg>
        <pc:spChg chg="mod">
          <ac:chgData name="Hasan Selim" userId="84cd2103f36ef0dc" providerId="LiveId" clId="{6ED845BA-74CA-4F74-9AC4-C2ED4D184EBF}" dt="2026-09-06T10:35:35.786" v="8756" actId="790"/>
          <ac:spMkLst>
            <pc:docMk/>
            <pc:sldMk cId="2106535784" sldId="513"/>
            <ac:spMk id="36" creationId="{EB4BD616-348C-D8C2-5F1A-37459DAAD7A5}"/>
          </ac:spMkLst>
        </pc:spChg>
        <pc:spChg chg="mod">
          <ac:chgData name="Hasan Selim" userId="84cd2103f36ef0dc" providerId="LiveId" clId="{6ED845BA-74CA-4F74-9AC4-C2ED4D184EBF}" dt="2026-09-06T10:35:35.786" v="8756" actId="790"/>
          <ac:spMkLst>
            <pc:docMk/>
            <pc:sldMk cId="2106535784" sldId="513"/>
            <ac:spMk id="40" creationId="{EAB018CE-6EFD-290D-D5F9-F09687D49B3D}"/>
          </ac:spMkLst>
        </pc:spChg>
      </pc:sldChg>
      <pc:sldMasterChg chg="addSp delSp modSp mod modSldLayout">
        <pc:chgData name="Hasan Selim" userId="84cd2103f36ef0dc" providerId="LiveId" clId="{6ED845BA-74CA-4F74-9AC4-C2ED4D184EBF}" dt="2026-09-07T10:16:16.164" v="9595" actId="1076"/>
        <pc:sldMasterMkLst>
          <pc:docMk/>
          <pc:sldMasterMk cId="2476636414" sldId="2147483660"/>
        </pc:sldMasterMkLst>
        <pc:sldLayoutChg chg="addSp delSp modSp mod">
          <pc:chgData name="Hasan Selim" userId="84cd2103f36ef0dc" providerId="LiveId" clId="{6ED845BA-74CA-4F74-9AC4-C2ED4D184EBF}" dt="2026-09-07T10:16:16.164" v="9595" actId="1076"/>
          <pc:sldLayoutMkLst>
            <pc:docMk/>
            <pc:sldMasterMk cId="2476636414" sldId="2147483660"/>
            <pc:sldLayoutMk cId="641393381" sldId="2147483661"/>
          </pc:sldLayoutMkLst>
          <pc:grpChg chg="add del mod">
            <ac:chgData name="Hasan Selim" userId="84cd2103f36ef0dc" providerId="LiveId" clId="{6ED845BA-74CA-4F74-9AC4-C2ED4D184EBF}" dt="2026-09-06T10:29:33.686" v="8704" actId="478"/>
            <ac:grpSpMkLst>
              <pc:docMk/>
              <pc:sldMasterMk cId="2476636414" sldId="2147483660"/>
              <pc:sldLayoutMk cId="641393381" sldId="2147483661"/>
              <ac:grpSpMk id="2" creationId="{3B1548C2-7DC1-7A07-D8B8-1F6A78694139}"/>
            </ac:grpSpMkLst>
          </pc:grpChg>
          <pc:grpChg chg="add del mod">
            <ac:chgData name="Hasan Selim" userId="84cd2103f36ef0dc" providerId="LiveId" clId="{6ED845BA-74CA-4F74-9AC4-C2ED4D184EBF}" dt="2026-09-07T09:32:05.267" v="9264" actId="478"/>
            <ac:grpSpMkLst>
              <pc:docMk/>
              <pc:sldMasterMk cId="2476636414" sldId="2147483660"/>
              <pc:sldLayoutMk cId="641393381" sldId="2147483661"/>
              <ac:grpSpMk id="7" creationId="{4E43022E-95BC-B812-59F2-024685692C5A}"/>
            </ac:grpSpMkLst>
          </pc:grpChg>
          <pc:grpChg chg="add mod">
            <ac:chgData name="Hasan Selim" userId="84cd2103f36ef0dc" providerId="LiveId" clId="{6ED845BA-74CA-4F74-9AC4-C2ED4D184EBF}" dt="2026-09-07T09:46:05.513" v="9434"/>
            <ac:grpSpMkLst>
              <pc:docMk/>
              <pc:sldMasterMk cId="2476636414" sldId="2147483660"/>
              <pc:sldLayoutMk cId="641393381" sldId="2147483661"/>
              <ac:grpSpMk id="12" creationId="{04465418-7CE8-1B4D-1DD7-3E93A0D4B2AB}"/>
            </ac:grpSpMkLst>
          </pc:grpChg>
          <pc:picChg chg="add del mod">
            <ac:chgData name="Hasan Selim" userId="84cd2103f36ef0dc" providerId="LiveId" clId="{6ED845BA-74CA-4F74-9AC4-C2ED4D184EBF}" dt="2026-09-07T09:46:00.569" v="9433" actId="478"/>
            <ac:picMkLst>
              <pc:docMk/>
              <pc:sldMasterMk cId="2476636414" sldId="2147483660"/>
              <pc:sldLayoutMk cId="641393381" sldId="2147483661"/>
              <ac:picMk id="3" creationId="{3E055E3F-66E6-6B85-4ED5-2524DBFD12AB}"/>
            </ac:picMkLst>
          </pc:picChg>
          <pc:picChg chg="add mod">
            <ac:chgData name="Hasan Selim" userId="84cd2103f36ef0dc" providerId="LiveId" clId="{6ED845BA-74CA-4F74-9AC4-C2ED4D184EBF}" dt="2026-09-07T10:16:16.164" v="9595" actId="1076"/>
            <ac:picMkLst>
              <pc:docMk/>
              <pc:sldMasterMk cId="2476636414" sldId="2147483660"/>
              <pc:sldLayoutMk cId="641393381" sldId="2147483661"/>
              <ac:picMk id="3" creationId="{A9BB6A0F-6A51-B48E-1A2A-E12F02850F7B}"/>
            </ac:picMkLst>
          </pc:picChg>
          <pc:picChg chg="add del">
            <ac:chgData name="Hasan Selim" userId="84cd2103f36ef0dc" providerId="LiveId" clId="{6ED845BA-74CA-4F74-9AC4-C2ED4D184EBF}" dt="2026-09-07T09:32:03.677" v="9263" actId="478"/>
            <ac:picMkLst>
              <pc:docMk/>
              <pc:sldMasterMk cId="2476636414" sldId="2147483660"/>
              <pc:sldLayoutMk cId="641393381" sldId="2147483661"/>
              <ac:picMk id="4" creationId="{EB5D3D76-776F-EFDD-5C88-7F99321CB7F1}"/>
            </ac:picMkLst>
          </pc:picChg>
          <pc:picChg chg="add del mod">
            <ac:chgData name="Hasan Selim" userId="84cd2103f36ef0dc" providerId="LiveId" clId="{6ED845BA-74CA-4F74-9AC4-C2ED4D184EBF}" dt="2026-09-06T18:15:57.322" v="9007" actId="478"/>
            <ac:picMkLst>
              <pc:docMk/>
              <pc:sldMasterMk cId="2476636414" sldId="2147483660"/>
              <pc:sldLayoutMk cId="641393381" sldId="2147483661"/>
              <ac:picMk id="6" creationId="{67EA8658-E915-0964-E6D7-F95331AD1202}"/>
            </ac:picMkLst>
          </pc:picChg>
          <pc:picChg chg="add mod ord">
            <ac:chgData name="Hasan Selim" userId="84cd2103f36ef0dc" providerId="LiveId" clId="{6ED845BA-74CA-4F74-9AC4-C2ED4D184EBF}" dt="2026-09-07T09:36:32.741" v="9292" actId="167"/>
            <ac:picMkLst>
              <pc:docMk/>
              <pc:sldMasterMk cId="2476636414" sldId="2147483660"/>
              <pc:sldLayoutMk cId="641393381" sldId="2147483661"/>
              <ac:picMk id="6" creationId="{9EE363F7-0D4D-7F7B-57A5-C4E642DF2369}"/>
            </ac:picMkLst>
          </pc:picChg>
          <pc:picChg chg="mod">
            <ac:chgData name="Hasan Selim" userId="84cd2103f36ef0dc" providerId="LiveId" clId="{6ED845BA-74CA-4F74-9AC4-C2ED4D184EBF}" dt="2026-09-06T18:16:02.383" v="9009"/>
            <ac:picMkLst>
              <pc:docMk/>
              <pc:sldMasterMk cId="2476636414" sldId="2147483660"/>
              <pc:sldLayoutMk cId="641393381" sldId="2147483661"/>
              <ac:picMk id="8" creationId="{EAF65943-E9F7-2EA0-A293-BE1A6B096055}"/>
            </ac:picMkLst>
          </pc:picChg>
          <pc:picChg chg="mod">
            <ac:chgData name="Hasan Selim" userId="84cd2103f36ef0dc" providerId="LiveId" clId="{6ED845BA-74CA-4F74-9AC4-C2ED4D184EBF}" dt="2026-09-06T18:16:02.383" v="9009"/>
            <ac:picMkLst>
              <pc:docMk/>
              <pc:sldMasterMk cId="2476636414" sldId="2147483660"/>
              <pc:sldLayoutMk cId="641393381" sldId="2147483661"/>
              <ac:picMk id="9" creationId="{37996D7F-71F0-C1AE-80FB-924A8D402A10}"/>
            </ac:picMkLst>
          </pc:picChg>
          <pc:picChg chg="add del mod">
            <ac:chgData name="Hasan Selim" userId="84cd2103f36ef0dc" providerId="LiveId" clId="{6ED845BA-74CA-4F74-9AC4-C2ED4D184EBF}" dt="2026-09-07T09:36:21.949" v="9287" actId="21"/>
            <ac:picMkLst>
              <pc:docMk/>
              <pc:sldMasterMk cId="2476636414" sldId="2147483660"/>
              <pc:sldLayoutMk cId="641393381" sldId="2147483661"/>
              <ac:picMk id="11" creationId="{F7E560B6-F05F-FC88-5006-BF27D7806D65}"/>
            </ac:picMkLst>
          </pc:picChg>
          <pc:picChg chg="mod">
            <ac:chgData name="Hasan Selim" userId="84cd2103f36ef0dc" providerId="LiveId" clId="{6ED845BA-74CA-4F74-9AC4-C2ED4D184EBF}" dt="2026-09-07T09:46:05.513" v="9434"/>
            <ac:picMkLst>
              <pc:docMk/>
              <pc:sldMasterMk cId="2476636414" sldId="2147483660"/>
              <pc:sldLayoutMk cId="641393381" sldId="2147483661"/>
              <ac:picMk id="13" creationId="{3FEA4801-7B85-E33E-FC32-7328AF55B994}"/>
            </ac:picMkLst>
          </pc:picChg>
          <pc:picChg chg="mod">
            <ac:chgData name="Hasan Selim" userId="84cd2103f36ef0dc" providerId="LiveId" clId="{6ED845BA-74CA-4F74-9AC4-C2ED4D184EBF}" dt="2026-09-07T09:46:05.513" v="9434"/>
            <ac:picMkLst>
              <pc:docMk/>
              <pc:sldMasterMk cId="2476636414" sldId="2147483660"/>
              <pc:sldLayoutMk cId="641393381" sldId="2147483661"/>
              <ac:picMk id="14" creationId="{1DF78DCF-EF5D-D2F9-9DB2-4FAC451C23C6}"/>
            </ac:picMkLst>
          </pc:picChg>
        </pc:sldLayoutChg>
        <pc:sldLayoutChg chg="addSp delSp modSp mod">
          <pc:chgData name="Hasan Selim" userId="84cd2103f36ef0dc" providerId="LiveId" clId="{6ED845BA-74CA-4F74-9AC4-C2ED4D184EBF}" dt="2026-09-07T09:46:06.804" v="9435"/>
          <pc:sldLayoutMkLst>
            <pc:docMk/>
            <pc:sldMasterMk cId="2476636414" sldId="2147483660"/>
            <pc:sldLayoutMk cId="117721130" sldId="2147483662"/>
          </pc:sldLayoutMkLst>
          <pc:grpChg chg="add del mod">
            <ac:chgData name="Hasan Selim" userId="84cd2103f36ef0dc" providerId="LiveId" clId="{6ED845BA-74CA-4F74-9AC4-C2ED4D184EBF}" dt="2026-09-06T10:29:35.636" v="8705" actId="478"/>
            <ac:grpSpMkLst>
              <pc:docMk/>
              <pc:sldMasterMk cId="2476636414" sldId="2147483660"/>
              <pc:sldLayoutMk cId="117721130" sldId="2147483662"/>
              <ac:grpSpMk id="6" creationId="{18CCC6BC-B45A-0FFF-7349-C79F0E07CB4E}"/>
            </ac:grpSpMkLst>
          </pc:grpChg>
          <pc:grpChg chg="add mod">
            <ac:chgData name="Hasan Selim" userId="84cd2103f36ef0dc" providerId="LiveId" clId="{6ED845BA-74CA-4F74-9AC4-C2ED4D184EBF}" dt="2026-09-07T09:46:06.804" v="9435"/>
            <ac:grpSpMkLst>
              <pc:docMk/>
              <pc:sldMasterMk cId="2476636414" sldId="2147483660"/>
              <pc:sldLayoutMk cId="117721130" sldId="2147483662"/>
              <ac:grpSpMk id="6" creationId="{CC378577-185A-0857-8E7B-181B370CFC58}"/>
            </ac:grpSpMkLst>
          </pc:grpChg>
          <pc:grpChg chg="add del mod">
            <ac:chgData name="Hasan Selim" userId="84cd2103f36ef0dc" providerId="LiveId" clId="{6ED845BA-74CA-4F74-9AC4-C2ED4D184EBF}" dt="2026-09-07T09:32:07.197" v="9265" actId="478"/>
            <ac:grpSpMkLst>
              <pc:docMk/>
              <pc:sldMasterMk cId="2476636414" sldId="2147483660"/>
              <pc:sldLayoutMk cId="117721130" sldId="2147483662"/>
              <ac:grpSpMk id="11" creationId="{C2577984-92FF-7382-BE0E-7DDA3E57C622}"/>
            </ac:grpSpMkLst>
          </pc:grpChg>
          <pc:picChg chg="add del mod">
            <ac:chgData name="Hasan Selim" userId="84cd2103f36ef0dc" providerId="LiveId" clId="{6ED845BA-74CA-4F74-9AC4-C2ED4D184EBF}" dt="2026-09-07T09:45:57.677" v="9432" actId="478"/>
            <ac:picMkLst>
              <pc:docMk/>
              <pc:sldMasterMk cId="2476636414" sldId="2147483660"/>
              <pc:sldLayoutMk cId="117721130" sldId="2147483662"/>
              <ac:picMk id="3" creationId="{2E9FA116-636E-EB78-6D2E-375A9A1483C6}"/>
            </ac:picMkLst>
          </pc:picChg>
          <pc:picChg chg="add del mod">
            <ac:chgData name="Hasan Selim" userId="84cd2103f36ef0dc" providerId="LiveId" clId="{6ED845BA-74CA-4F74-9AC4-C2ED4D184EBF}" dt="2026-09-06T10:29:54.949" v="8710" actId="21"/>
            <ac:picMkLst>
              <pc:docMk/>
              <pc:sldMasterMk cId="2476636414" sldId="2147483660"/>
              <pc:sldLayoutMk cId="117721130" sldId="2147483662"/>
              <ac:picMk id="4" creationId="{B9EA1DCF-6201-F79A-5A4F-328B1AF1C1A0}"/>
            </ac:picMkLst>
          </pc:picChg>
          <pc:picChg chg="add mod ord">
            <ac:chgData name="Hasan Selim" userId="84cd2103f36ef0dc" providerId="LiveId" clId="{6ED845BA-74CA-4F74-9AC4-C2ED4D184EBF}" dt="2026-09-07T09:36:26.660" v="9290" actId="167"/>
            <ac:picMkLst>
              <pc:docMk/>
              <pc:sldMasterMk cId="2476636414" sldId="2147483660"/>
              <pc:sldLayoutMk cId="117721130" sldId="2147483662"/>
              <ac:picMk id="5" creationId="{8EE53839-4493-0330-ACDF-6014D0BBC0EE}"/>
            </ac:picMkLst>
          </pc:picChg>
          <pc:picChg chg="mod">
            <ac:chgData name="Hasan Selim" userId="84cd2103f36ef0dc" providerId="LiveId" clId="{6ED845BA-74CA-4F74-9AC4-C2ED4D184EBF}" dt="2026-09-07T09:46:06.804" v="9435"/>
            <ac:picMkLst>
              <pc:docMk/>
              <pc:sldMasterMk cId="2476636414" sldId="2147483660"/>
              <pc:sldLayoutMk cId="117721130" sldId="2147483662"/>
              <ac:picMk id="7" creationId="{69793F41-6262-75E3-70D4-82C77B917F9A}"/>
            </ac:picMkLst>
          </pc:picChg>
          <pc:picChg chg="add del mod">
            <ac:chgData name="Hasan Selim" userId="84cd2103f36ef0dc" providerId="LiveId" clId="{6ED845BA-74CA-4F74-9AC4-C2ED4D184EBF}" dt="2026-09-07T09:32:07.633" v="9266" actId="478"/>
            <ac:picMkLst>
              <pc:docMk/>
              <pc:sldMasterMk cId="2476636414" sldId="2147483660"/>
              <pc:sldLayoutMk cId="117721130" sldId="2147483662"/>
              <ac:picMk id="8" creationId="{DEB72708-84F9-6B5A-44DC-655067AC026D}"/>
            </ac:picMkLst>
          </pc:picChg>
          <pc:picChg chg="mod">
            <ac:chgData name="Hasan Selim" userId="84cd2103f36ef0dc" providerId="LiveId" clId="{6ED845BA-74CA-4F74-9AC4-C2ED4D184EBF}" dt="2026-09-07T09:46:06.804" v="9435"/>
            <ac:picMkLst>
              <pc:docMk/>
              <pc:sldMasterMk cId="2476636414" sldId="2147483660"/>
              <pc:sldLayoutMk cId="117721130" sldId="2147483662"/>
              <ac:picMk id="9" creationId="{2701C6C1-E7D7-743E-1351-525317AFB4F9}"/>
            </ac:picMkLst>
          </pc:picChg>
          <pc:picChg chg="add del mod">
            <ac:chgData name="Hasan Selim" userId="84cd2103f36ef0dc" providerId="LiveId" clId="{6ED845BA-74CA-4F74-9AC4-C2ED4D184EBF}" dt="2026-09-06T18:15:52.377" v="9006" actId="478"/>
            <ac:picMkLst>
              <pc:docMk/>
              <pc:sldMasterMk cId="2476636414" sldId="2147483660"/>
              <pc:sldLayoutMk cId="117721130" sldId="2147483662"/>
              <ac:picMk id="10" creationId="{86D81016-3B1F-824E-E735-246AA7B8C67F}"/>
            </ac:picMkLst>
          </pc:picChg>
          <pc:picChg chg="mod">
            <ac:chgData name="Hasan Selim" userId="84cd2103f36ef0dc" providerId="LiveId" clId="{6ED845BA-74CA-4F74-9AC4-C2ED4D184EBF}" dt="2026-09-06T18:16:01.133" v="9008"/>
            <ac:picMkLst>
              <pc:docMk/>
              <pc:sldMasterMk cId="2476636414" sldId="2147483660"/>
              <pc:sldLayoutMk cId="117721130" sldId="2147483662"/>
              <ac:picMk id="12" creationId="{D43707AF-A510-091B-700C-799A3769EEBB}"/>
            </ac:picMkLst>
          </pc:picChg>
          <pc:picChg chg="mod">
            <ac:chgData name="Hasan Selim" userId="84cd2103f36ef0dc" providerId="LiveId" clId="{6ED845BA-74CA-4F74-9AC4-C2ED4D184EBF}" dt="2026-09-06T18:16:01.133" v="9008"/>
            <ac:picMkLst>
              <pc:docMk/>
              <pc:sldMasterMk cId="2476636414" sldId="2147483660"/>
              <pc:sldLayoutMk cId="117721130" sldId="2147483662"/>
              <ac:picMk id="13" creationId="{8A7290B0-D929-3B2C-4AED-1BBF281C8041}"/>
            </ac:picMkLst>
          </pc:picChg>
        </pc:sldLayoutChg>
        <pc:sldLayoutChg chg="addSp delSp modSp mod">
          <pc:chgData name="Hasan Selim" userId="84cd2103f36ef0dc" providerId="LiveId" clId="{6ED845BA-74CA-4F74-9AC4-C2ED4D184EBF}" dt="2026-08-30T15:25:32.390" v="7231" actId="735"/>
          <pc:sldLayoutMkLst>
            <pc:docMk/>
            <pc:sldMasterMk cId="2476636414" sldId="2147483660"/>
            <pc:sldLayoutMk cId="2415839091" sldId="2147483670"/>
          </pc:sldLayoutMkLst>
          <pc:grpChg chg="add mod">
            <ac:chgData name="Hasan Selim" userId="84cd2103f36ef0dc" providerId="LiveId" clId="{6ED845BA-74CA-4F74-9AC4-C2ED4D184EBF}" dt="2026-08-30T15:23:40.263" v="7213"/>
            <ac:grpSpMkLst>
              <pc:docMk/>
              <pc:sldMasterMk cId="2476636414" sldId="2147483660"/>
              <pc:sldLayoutMk cId="2415839091" sldId="2147483670"/>
              <ac:grpSpMk id="10" creationId="{DAC5F064-83C1-BF91-EE87-29B6695718B6}"/>
            </ac:grpSpMkLst>
          </pc:grpChg>
          <pc:picChg chg="mod">
            <ac:chgData name="Hasan Selim" userId="84cd2103f36ef0dc" providerId="LiveId" clId="{6ED845BA-74CA-4F74-9AC4-C2ED4D184EBF}" dt="2026-08-30T15:23:40.263" v="7213"/>
            <ac:picMkLst>
              <pc:docMk/>
              <pc:sldMasterMk cId="2476636414" sldId="2147483660"/>
              <pc:sldLayoutMk cId="2415839091" sldId="2147483670"/>
              <ac:picMk id="11" creationId="{DDBEFF68-B26A-FF0F-C510-634C33E4492F}"/>
            </ac:picMkLst>
          </pc:picChg>
          <pc:picChg chg="mod">
            <ac:chgData name="Hasan Selim" userId="84cd2103f36ef0dc" providerId="LiveId" clId="{6ED845BA-74CA-4F74-9AC4-C2ED4D184EBF}" dt="2026-08-30T15:23:40.263" v="7213"/>
            <ac:picMkLst>
              <pc:docMk/>
              <pc:sldMasterMk cId="2476636414" sldId="2147483660"/>
              <pc:sldLayoutMk cId="2415839091" sldId="2147483670"/>
              <ac:picMk id="12" creationId="{07D008CE-18B2-7F57-F599-78866B17FE65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4023203" y="4"/>
            <a:ext cx="3076099" cy="512764"/>
          </a:xfrm>
          <a:prstGeom prst="rect">
            <a:avLst/>
          </a:prstGeom>
        </p:spPr>
        <p:txBody>
          <a:bodyPr vert="horz" lIns="88112" tIns="44056" rIns="88112" bIns="44056" rtlCol="1"/>
          <a:lstStyle>
            <a:lvl1pPr algn="r">
              <a:defRPr sz="1200">
                <a:cs typeface="Harmattan" panose="01000503000000020003" pitchFamily="2" charset="-78"/>
              </a:defRPr>
            </a:lvl1pPr>
          </a:lstStyle>
          <a:p>
            <a:endParaRPr lang="ar-SA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7" y="4"/>
            <a:ext cx="3076098" cy="512764"/>
          </a:xfrm>
          <a:prstGeom prst="rect">
            <a:avLst/>
          </a:prstGeom>
        </p:spPr>
        <p:txBody>
          <a:bodyPr vert="horz" lIns="88112" tIns="44056" rIns="88112" bIns="44056" rtlCol="1"/>
          <a:lstStyle>
            <a:lvl1pPr algn="l">
              <a:defRPr sz="1200">
                <a:cs typeface="Harmattan" panose="01000503000000020003" pitchFamily="2" charset="-78"/>
              </a:defRPr>
            </a:lvl1pPr>
          </a:lstStyle>
          <a:p>
            <a:fld id="{58D42A7A-F2EA-4A3A-B80C-B0EDE5406679}" type="datetimeFigureOut">
              <a:rPr lang="ar-SA" smtClean="0"/>
              <a:pPr/>
              <a:t>25/03/1448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1279525"/>
            <a:ext cx="4884738" cy="3455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12" tIns="44056" rIns="88112" bIns="44056" rtlCol="1" anchor="ctr"/>
          <a:lstStyle/>
          <a:p>
            <a:endParaRPr lang="ar-SA" dirty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710723" y="4926016"/>
            <a:ext cx="5679440" cy="4029076"/>
          </a:xfrm>
          <a:prstGeom prst="rect">
            <a:avLst/>
          </a:prstGeom>
        </p:spPr>
        <p:txBody>
          <a:bodyPr vert="horz" lIns="88112" tIns="44056" rIns="88112" bIns="44056" rtlCol="1"/>
          <a:lstStyle/>
          <a:p>
            <a:pPr lvl="0"/>
            <a:r>
              <a:rPr lang="ar-SA" dirty="0"/>
              <a:t>انقر لتحرير أنماط نص الشكل الرئيسي</a:t>
            </a:r>
          </a:p>
          <a:p>
            <a:pPr lvl="1"/>
            <a:r>
              <a:rPr lang="ar-SA" dirty="0"/>
              <a:t>المستوى الثاني</a:t>
            </a:r>
          </a:p>
          <a:p>
            <a:pPr lvl="2"/>
            <a:r>
              <a:rPr lang="ar-SA" dirty="0"/>
              <a:t>المستوى الثالث</a:t>
            </a:r>
          </a:p>
          <a:p>
            <a:pPr lvl="3"/>
            <a:r>
              <a:rPr lang="ar-SA" dirty="0"/>
              <a:t>المستوى الرابع</a:t>
            </a:r>
          </a:p>
          <a:p>
            <a:pPr lvl="4"/>
            <a:r>
              <a:rPr lang="ar-SA" dirty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4023203" y="9721853"/>
            <a:ext cx="3076099" cy="512764"/>
          </a:xfrm>
          <a:prstGeom prst="rect">
            <a:avLst/>
          </a:prstGeom>
        </p:spPr>
        <p:txBody>
          <a:bodyPr vert="horz" lIns="88112" tIns="44056" rIns="88112" bIns="44056" rtlCol="1" anchor="b"/>
          <a:lstStyle>
            <a:lvl1pPr algn="r">
              <a:defRPr sz="1200">
                <a:cs typeface="Harmattan" panose="01000503000000020003" pitchFamily="2" charset="-78"/>
              </a:defRPr>
            </a:lvl1pPr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7" y="9721853"/>
            <a:ext cx="3076098" cy="512764"/>
          </a:xfrm>
          <a:prstGeom prst="rect">
            <a:avLst/>
          </a:prstGeom>
        </p:spPr>
        <p:txBody>
          <a:bodyPr vert="horz" lIns="88112" tIns="44056" rIns="88112" bIns="44056" rtlCol="1" anchor="b"/>
          <a:lstStyle>
            <a:lvl1pPr algn="l">
              <a:defRPr sz="1200">
                <a:cs typeface="Harmattan" panose="01000503000000020003" pitchFamily="2" charset="-78"/>
              </a:defRPr>
            </a:lvl1pPr>
          </a:lstStyle>
          <a:p>
            <a:fld id="{6EBB802D-6D50-427E-B6C4-0A86EF48D5A1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161969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308" rtl="1" eaLnBrk="1" latinLnBrk="0" hangingPunct="1">
      <a:defRPr sz="1200" kern="1200">
        <a:solidFill>
          <a:schemeClr val="tx1"/>
        </a:solidFill>
        <a:latin typeface="+mn-lt"/>
        <a:ea typeface="+mn-ea"/>
        <a:cs typeface="Harmattan" panose="01000503000000020003" pitchFamily="2" charset="-78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1108075" y="1279525"/>
            <a:ext cx="4884738" cy="3455988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81116">
              <a:defRPr/>
            </a:pPr>
            <a:r>
              <a:rPr lang="ar-SA" dirty="0"/>
              <a:t>هذا القالب من تصميم موقع انجز ( </a:t>
            </a:r>
            <a:r>
              <a:rPr lang="en-US" dirty="0"/>
              <a:t>ingez-ppt.com</a:t>
            </a:r>
            <a:r>
              <a:rPr lang="ar-SA" dirty="0"/>
              <a:t> ) : موقع عربي متخصص بتصميم قوالب البوربوينت باللغة العربية</a:t>
            </a:r>
            <a:endParaRPr lang="ar-EG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ED8D1-4334-4964-8D2E-D7A9C856A158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7338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1108075" y="1279525"/>
            <a:ext cx="4884738" cy="3455988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81116">
              <a:defRPr/>
            </a:pPr>
            <a:r>
              <a:rPr lang="ar-SA" dirty="0"/>
              <a:t>هذا القالب من تصميم موقع انجز ( </a:t>
            </a:r>
            <a:r>
              <a:rPr lang="en-US" dirty="0"/>
              <a:t>ingez-ppt.com</a:t>
            </a:r>
            <a:r>
              <a:rPr lang="ar-SA" dirty="0"/>
              <a:t> ) : موقع عربي متخصص بتصميم قوالب البوربوينت باللغة العربية</a:t>
            </a:r>
            <a:endParaRPr lang="ar-EG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ED8D1-4334-4964-8D2E-D7A9C856A158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751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الوجه الاول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9EE363F7-0D4D-7F7B-57A5-C4E642DF23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0691813" cy="7559674"/>
          </a:xfrm>
          <a:prstGeom prst="rect">
            <a:avLst/>
          </a:prstGeom>
        </p:spPr>
      </p:pic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04465418-7CE8-1B4D-1DD7-3E93A0D4B2AB}"/>
              </a:ext>
            </a:extLst>
          </p:cNvPr>
          <p:cNvGrpSpPr/>
          <p:nvPr userDrawn="1"/>
        </p:nvGrpSpPr>
        <p:grpSpPr>
          <a:xfrm>
            <a:off x="2763411" y="-1"/>
            <a:ext cx="4362242" cy="7559675"/>
            <a:chOff x="2763411" y="-1"/>
            <a:chExt cx="4362242" cy="7559675"/>
          </a:xfrm>
        </p:grpSpPr>
        <p:pic>
          <p:nvPicPr>
            <p:cNvPr id="13" name="صورة 3">
              <a:extLst>
                <a:ext uri="{FF2B5EF4-FFF2-40B4-BE49-F238E27FC236}">
                  <a16:creationId xmlns:a16="http://schemas.microsoft.com/office/drawing/2014/main" id="{3FEA4801-7B85-E33E-FC32-7328AF55B9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29571" y="-1"/>
              <a:ext cx="796082" cy="7559675"/>
            </a:xfrm>
            <a:prstGeom prst="rect">
              <a:avLst/>
            </a:prstGeom>
          </p:spPr>
        </p:pic>
        <p:pic>
          <p:nvPicPr>
            <p:cNvPr id="14" name="صورة 4">
              <a:extLst>
                <a:ext uri="{FF2B5EF4-FFF2-40B4-BE49-F238E27FC236}">
                  <a16:creationId xmlns:a16="http://schemas.microsoft.com/office/drawing/2014/main" id="{1DF78DCF-EF5D-D2F9-9DB2-4FAC451C23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63411" y="-1"/>
              <a:ext cx="796082" cy="7559675"/>
            </a:xfrm>
            <a:prstGeom prst="rect">
              <a:avLst/>
            </a:prstGeom>
          </p:spPr>
        </p:pic>
      </p:grpSp>
      <p:pic>
        <p:nvPicPr>
          <p:cNvPr id="3" name="صورة 2">
            <a:extLst>
              <a:ext uri="{FF2B5EF4-FFF2-40B4-BE49-F238E27FC236}">
                <a16:creationId xmlns:a16="http://schemas.microsoft.com/office/drawing/2014/main" id="{A9BB6A0F-6A51-B48E-1A2A-E12F02850F7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963744" y="6258560"/>
            <a:ext cx="713523" cy="49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3933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الوجه الاول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DAC5F064-83C1-BF91-EE87-29B6695718B6}"/>
              </a:ext>
            </a:extLst>
          </p:cNvPr>
          <p:cNvGrpSpPr/>
          <p:nvPr userDrawn="1"/>
        </p:nvGrpSpPr>
        <p:grpSpPr>
          <a:xfrm>
            <a:off x="2763411" y="-1"/>
            <a:ext cx="4362242" cy="7559675"/>
            <a:chOff x="2763411" y="-1"/>
            <a:chExt cx="4362242" cy="7559675"/>
          </a:xfrm>
        </p:grpSpPr>
        <p:pic>
          <p:nvPicPr>
            <p:cNvPr id="11" name="صورة 3">
              <a:extLst>
                <a:ext uri="{FF2B5EF4-FFF2-40B4-BE49-F238E27FC236}">
                  <a16:creationId xmlns:a16="http://schemas.microsoft.com/office/drawing/2014/main" id="{DDBEFF68-B26A-FF0F-C510-634C33E44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29571" y="-1"/>
              <a:ext cx="796082" cy="7559675"/>
            </a:xfrm>
            <a:prstGeom prst="rect">
              <a:avLst/>
            </a:prstGeom>
          </p:spPr>
        </p:pic>
        <p:pic>
          <p:nvPicPr>
            <p:cNvPr id="12" name="صورة 4">
              <a:extLst>
                <a:ext uri="{FF2B5EF4-FFF2-40B4-BE49-F238E27FC236}">
                  <a16:creationId xmlns:a16="http://schemas.microsoft.com/office/drawing/2014/main" id="{07D008CE-18B2-7F57-F599-78866B17FE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63411" y="-1"/>
              <a:ext cx="796082" cy="75596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158390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الوجه الثان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8EE53839-4493-0330-ACDF-6014D0BBC0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0691813" cy="7559674"/>
          </a:xfrm>
          <a:prstGeom prst="rect">
            <a:avLst/>
          </a:prstGeom>
        </p:spPr>
      </p:pic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CC378577-185A-0857-8E7B-181B370CFC58}"/>
              </a:ext>
            </a:extLst>
          </p:cNvPr>
          <p:cNvGrpSpPr/>
          <p:nvPr userDrawn="1"/>
        </p:nvGrpSpPr>
        <p:grpSpPr>
          <a:xfrm>
            <a:off x="2763411" y="-1"/>
            <a:ext cx="4362242" cy="7559675"/>
            <a:chOff x="2763411" y="-1"/>
            <a:chExt cx="4362242" cy="7559675"/>
          </a:xfrm>
        </p:grpSpPr>
        <p:pic>
          <p:nvPicPr>
            <p:cNvPr id="7" name="صورة 3">
              <a:extLst>
                <a:ext uri="{FF2B5EF4-FFF2-40B4-BE49-F238E27FC236}">
                  <a16:creationId xmlns:a16="http://schemas.microsoft.com/office/drawing/2014/main" id="{69793F41-6262-75E3-70D4-82C77B917F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29571" y="-1"/>
              <a:ext cx="796082" cy="7559675"/>
            </a:xfrm>
            <a:prstGeom prst="rect">
              <a:avLst/>
            </a:prstGeom>
          </p:spPr>
        </p:pic>
        <p:pic>
          <p:nvPicPr>
            <p:cNvPr id="9" name="صورة 4">
              <a:extLst>
                <a:ext uri="{FF2B5EF4-FFF2-40B4-BE49-F238E27FC236}">
                  <a16:creationId xmlns:a16="http://schemas.microsoft.com/office/drawing/2014/main" id="{2701C6C1-E7D7-743E-1351-525317AFB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63411" y="-1"/>
              <a:ext cx="796082" cy="75596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77211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65CCA141-A142-C21A-A629-BE4558245910}"/>
              </a:ext>
            </a:extLst>
          </p:cNvPr>
          <p:cNvSpPr txBox="1"/>
          <p:nvPr userDrawn="1"/>
        </p:nvSpPr>
        <p:spPr>
          <a:xfrm>
            <a:off x="1865312" y="-369332"/>
            <a:ext cx="69611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400" dirty="0">
                <a:solidFill>
                  <a:schemeClr val="bg1">
                    <a:lumMod val="75000"/>
                  </a:schemeClr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هذا القالب من تصميم موقع انجز ( 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ingez-ppt.com</a:t>
            </a:r>
            <a:r>
              <a:rPr lang="ar-SA" sz="1400" dirty="0">
                <a:solidFill>
                  <a:schemeClr val="bg1">
                    <a:lumMod val="75000"/>
                  </a:schemeClr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 ) : موقع عربي متخصص بتصميم قوالب البوربوينت باللغة العربية</a:t>
            </a:r>
            <a:endParaRPr lang="ar-EG" sz="1400" dirty="0">
              <a:solidFill>
                <a:schemeClr val="bg1">
                  <a:lumMod val="75000"/>
                </a:schemeClr>
              </a:solidFill>
              <a:latin typeface="Harmattan" panose="01000503000000020003" pitchFamily="2" charset="-78"/>
              <a:cs typeface="Harmattan" panose="0100050300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76636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  <p:sldLayoutId id="2147483662" r:id="rId3"/>
  </p:sldLayoutIdLst>
  <p:txStyles>
    <p:titleStyle>
      <a:lvl1pPr algn="l" defTabSz="1007943" rtl="1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r" defTabSz="1007943" rtl="1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r" defTabSz="1007943" rtl="1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r" defTabSz="1007943" rtl="1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4479" userDrawn="1">
          <p15:clr>
            <a:srgbClr val="F26B43"/>
          </p15:clr>
        </p15:guide>
        <p15:guide id="3" pos="223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Harmatta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A8CDF0-A2E1-0348-E479-237040011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id="{A02B6931-D470-A8B4-21CD-EAB6B69FA59D}"/>
              </a:ext>
            </a:extLst>
          </p:cNvPr>
          <p:cNvSpPr txBox="1"/>
          <p:nvPr/>
        </p:nvSpPr>
        <p:spPr>
          <a:xfrm>
            <a:off x="250190" y="3310128"/>
            <a:ext cx="3063240" cy="217932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prstTxWarp prst="textArchUp">
              <a:avLst/>
            </a:prstTxWarp>
            <a:spAutoFit/>
          </a:bodyPr>
          <a:lstStyle/>
          <a:p>
            <a:pPr algn="ctr" rtl="1"/>
            <a:r>
              <a:rPr lang="ar-SA" sz="1800" b="1" noProof="0" dirty="0">
                <a:solidFill>
                  <a:srgbClr val="00350A"/>
                </a:solidFill>
                <a:latin typeface="Arial"/>
              </a:rPr>
              <a:t>نتعرّف معا على أجزاء النبات
ووظيفة كل جزء</a:t>
            </a: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58ECAD5B-A895-E439-C287-63A7741F8CAE}"/>
              </a:ext>
            </a:extLst>
          </p:cNvPr>
          <p:cNvSpPr txBox="1"/>
          <p:nvPr/>
        </p:nvSpPr>
        <p:spPr>
          <a:xfrm>
            <a:off x="3448526" y="319641"/>
            <a:ext cx="3794760" cy="86793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 rtl="1"/>
            <a:r>
              <a:rPr lang="ar-SA" sz="5400" b="1" noProof="0" dirty="0">
                <a:ln>
                  <a:solidFill>
                    <a:srgbClr val="105F24"/>
                  </a:solidFill>
                </a:ln>
                <a:solidFill>
                  <a:srgbClr val="105F24"/>
                </a:solidFill>
                <a:latin typeface="Arial"/>
              </a:rPr>
              <a:t>ماذا تعلمنا؟</a:t>
            </a: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C0B7B57B-A6DF-B19E-D78B-C0E3FF5D6866}"/>
              </a:ext>
            </a:extLst>
          </p:cNvPr>
          <p:cNvSpPr txBox="1"/>
          <p:nvPr/>
        </p:nvSpPr>
        <p:spPr>
          <a:xfrm>
            <a:off x="3853657" y="1158106"/>
            <a:ext cx="3337560" cy="34471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 rtl="1"/>
            <a:r>
              <a:rPr lang="ar-SA" sz="2000" b="1" noProof="0" dirty="0">
                <a:solidFill>
                  <a:srgbClr val="9B091F"/>
                </a:solidFill>
                <a:latin typeface="Arial"/>
              </a:rPr>
              <a:t>أجزاء النبات تعمل معا</a:t>
            </a: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4EC115D8-6579-4D31-0F2D-D4F0CDCE8599}"/>
              </a:ext>
            </a:extLst>
          </p:cNvPr>
          <p:cNvSpPr txBox="1"/>
          <p:nvPr/>
        </p:nvSpPr>
        <p:spPr>
          <a:xfrm>
            <a:off x="3780790" y="1719822"/>
            <a:ext cx="3224530" cy="867930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 rtl="1"/>
            <a:r>
              <a:rPr lang="ar-SA" sz="1800" b="1" noProof="0" dirty="0">
                <a:solidFill>
                  <a:srgbClr val="0A1F5D"/>
                </a:solidFill>
                <a:latin typeface="Arial"/>
              </a:rPr>
              <a:t>لكل جزء من النبات وظيفة مهمة،
وجميع الأجزاء تعمل معًا لمساعدة
النبات على النمو والبقاء.</a:t>
            </a:r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2296CB8B-A3B4-7E34-3F4D-42C834B5A9E2}"/>
              </a:ext>
            </a:extLst>
          </p:cNvPr>
          <p:cNvSpPr txBox="1"/>
          <p:nvPr/>
        </p:nvSpPr>
        <p:spPr>
          <a:xfrm>
            <a:off x="6128067" y="2797883"/>
            <a:ext cx="667703" cy="384048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 rtl="1"/>
            <a:r>
              <a:rPr lang="ar-SA" sz="2200" b="1" noProof="0" dirty="0">
                <a:solidFill>
                  <a:srgbClr val="7E3F11"/>
                </a:solidFill>
                <a:latin typeface="Arial"/>
              </a:rPr>
              <a:t>الجذر</a:t>
            </a:r>
          </a:p>
        </p:txBody>
      </p:sp>
      <p:sp>
        <p:nvSpPr>
          <p:cNvPr id="17" name="TextBox 8">
            <a:extLst>
              <a:ext uri="{FF2B5EF4-FFF2-40B4-BE49-F238E27FC236}">
                <a16:creationId xmlns:a16="http://schemas.microsoft.com/office/drawing/2014/main" id="{386874B9-3F20-6DD6-3B35-B12C50804733}"/>
              </a:ext>
            </a:extLst>
          </p:cNvPr>
          <p:cNvSpPr txBox="1"/>
          <p:nvPr/>
        </p:nvSpPr>
        <p:spPr>
          <a:xfrm>
            <a:off x="3606800" y="2728439"/>
            <a:ext cx="2468880" cy="529376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r" rtl="1"/>
            <a:r>
              <a:rPr lang="ar-SA" sz="1600" b="1" noProof="0" dirty="0">
                <a:solidFill>
                  <a:srgbClr val="0A1F5D"/>
                </a:solidFill>
                <a:latin typeface="Arial"/>
              </a:rPr>
              <a:t>يمتص الماء والأملاح
ويثبت النبات.</a:t>
            </a:r>
          </a:p>
        </p:txBody>
      </p:sp>
      <p:sp>
        <p:nvSpPr>
          <p:cNvPr id="20" name="TextBox 9">
            <a:extLst>
              <a:ext uri="{FF2B5EF4-FFF2-40B4-BE49-F238E27FC236}">
                <a16:creationId xmlns:a16="http://schemas.microsoft.com/office/drawing/2014/main" id="{8258E37A-DC42-9FA3-F106-521757BC213E}"/>
              </a:ext>
            </a:extLst>
          </p:cNvPr>
          <p:cNvSpPr txBox="1"/>
          <p:nvPr/>
        </p:nvSpPr>
        <p:spPr>
          <a:xfrm>
            <a:off x="6077585" y="3633386"/>
            <a:ext cx="704850" cy="384048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 rtl="1"/>
            <a:r>
              <a:rPr lang="ar-SA" sz="2200" b="1" noProof="0" dirty="0">
                <a:solidFill>
                  <a:srgbClr val="085234"/>
                </a:solidFill>
                <a:latin typeface="Arial"/>
              </a:rPr>
              <a:t>الساق</a:t>
            </a: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F603F81D-8871-A7D9-5490-9E0E4180B5CD}"/>
              </a:ext>
            </a:extLst>
          </p:cNvPr>
          <p:cNvSpPr txBox="1"/>
          <p:nvPr/>
        </p:nvSpPr>
        <p:spPr>
          <a:xfrm>
            <a:off x="4271058" y="3556483"/>
            <a:ext cx="1793192" cy="529376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r" rtl="1"/>
            <a:r>
              <a:rPr lang="ar-SA" sz="1600" b="1" noProof="0" dirty="0">
                <a:solidFill>
                  <a:srgbClr val="0A1F5D"/>
                </a:solidFill>
                <a:latin typeface="Arial"/>
              </a:rPr>
              <a:t>يحمل الأوراق </a:t>
            </a:r>
          </a:p>
          <a:p>
            <a:pPr algn="r" rtl="1"/>
            <a:r>
              <a:rPr lang="ar-SA" sz="1600" b="1" noProof="0" dirty="0">
                <a:solidFill>
                  <a:srgbClr val="0A1F5D"/>
                </a:solidFill>
                <a:latin typeface="Arial"/>
              </a:rPr>
              <a:t>وينقل الماء والغذاء.</a:t>
            </a:r>
          </a:p>
        </p:txBody>
      </p:sp>
      <p:sp>
        <p:nvSpPr>
          <p:cNvPr id="25" name="TextBox 11">
            <a:extLst>
              <a:ext uri="{FF2B5EF4-FFF2-40B4-BE49-F238E27FC236}">
                <a16:creationId xmlns:a16="http://schemas.microsoft.com/office/drawing/2014/main" id="{1E5AF668-95C0-8BD6-AFD8-05C98D900F7D}"/>
              </a:ext>
            </a:extLst>
          </p:cNvPr>
          <p:cNvSpPr txBox="1"/>
          <p:nvPr/>
        </p:nvSpPr>
        <p:spPr>
          <a:xfrm>
            <a:off x="6064250" y="4430244"/>
            <a:ext cx="731520" cy="384048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 rtl="1"/>
            <a:r>
              <a:rPr lang="ar-SA" sz="2200" b="1" noProof="0" dirty="0">
                <a:solidFill>
                  <a:srgbClr val="001D48"/>
                </a:solidFill>
                <a:latin typeface="Arial"/>
              </a:rPr>
              <a:t>الأوراق</a:t>
            </a:r>
          </a:p>
        </p:txBody>
      </p:sp>
      <p:sp>
        <p:nvSpPr>
          <p:cNvPr id="28" name="TextBox 12">
            <a:extLst>
              <a:ext uri="{FF2B5EF4-FFF2-40B4-BE49-F238E27FC236}">
                <a16:creationId xmlns:a16="http://schemas.microsoft.com/office/drawing/2014/main" id="{7CF1FDED-3237-F1B2-28AC-B6A32507CAA8}"/>
              </a:ext>
            </a:extLst>
          </p:cNvPr>
          <p:cNvSpPr txBox="1"/>
          <p:nvPr/>
        </p:nvSpPr>
        <p:spPr>
          <a:xfrm>
            <a:off x="3780790" y="4480691"/>
            <a:ext cx="2240280" cy="283154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r" rtl="1"/>
            <a:r>
              <a:rPr lang="ar-SA" sz="1600" b="1" noProof="0" dirty="0">
                <a:solidFill>
                  <a:srgbClr val="0A1F5D"/>
                </a:solidFill>
                <a:latin typeface="Arial"/>
              </a:rPr>
              <a:t>تصنع الغذاء للنبات.</a:t>
            </a:r>
          </a:p>
        </p:txBody>
      </p:sp>
      <p:sp>
        <p:nvSpPr>
          <p:cNvPr id="32" name="TextBox 13">
            <a:extLst>
              <a:ext uri="{FF2B5EF4-FFF2-40B4-BE49-F238E27FC236}">
                <a16:creationId xmlns:a16="http://schemas.microsoft.com/office/drawing/2014/main" id="{A2EB74B9-DB57-9521-B82B-8BF3A746E93C}"/>
              </a:ext>
            </a:extLst>
          </p:cNvPr>
          <p:cNvSpPr txBox="1"/>
          <p:nvPr/>
        </p:nvSpPr>
        <p:spPr>
          <a:xfrm>
            <a:off x="6107827" y="5166384"/>
            <a:ext cx="644367" cy="384048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l" rtl="1"/>
            <a:r>
              <a:rPr lang="ar-SA" sz="2200" b="1" noProof="0" dirty="0">
                <a:solidFill>
                  <a:srgbClr val="9B091F"/>
                </a:solidFill>
                <a:latin typeface="Arial"/>
              </a:rPr>
              <a:t>الزهرة</a:t>
            </a:r>
          </a:p>
        </p:txBody>
      </p:sp>
      <p:sp>
        <p:nvSpPr>
          <p:cNvPr id="35" name="TextBox 14">
            <a:extLst>
              <a:ext uri="{FF2B5EF4-FFF2-40B4-BE49-F238E27FC236}">
                <a16:creationId xmlns:a16="http://schemas.microsoft.com/office/drawing/2014/main" id="{A227757B-9B17-32A4-B634-C7A23FE873F7}"/>
              </a:ext>
            </a:extLst>
          </p:cNvPr>
          <p:cNvSpPr txBox="1"/>
          <p:nvPr/>
        </p:nvSpPr>
        <p:spPr>
          <a:xfrm>
            <a:off x="4657654" y="5073499"/>
            <a:ext cx="1376503" cy="529376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r" rtl="1"/>
            <a:r>
              <a:rPr lang="ar-SA" sz="1600" b="1" noProof="0" dirty="0">
                <a:solidFill>
                  <a:srgbClr val="0A1F5D"/>
                </a:solidFill>
                <a:latin typeface="Arial"/>
              </a:rPr>
              <a:t>تساعد النبات </a:t>
            </a:r>
          </a:p>
          <a:p>
            <a:pPr algn="r" rtl="1"/>
            <a:r>
              <a:rPr lang="ar-SA" sz="1600" b="1" noProof="0" dirty="0">
                <a:solidFill>
                  <a:srgbClr val="0A1F5D"/>
                </a:solidFill>
                <a:latin typeface="Arial"/>
              </a:rPr>
              <a:t>على التكاثر.</a:t>
            </a:r>
          </a:p>
        </p:txBody>
      </p:sp>
      <p:sp>
        <p:nvSpPr>
          <p:cNvPr id="38" name="TextBox 15">
            <a:extLst>
              <a:ext uri="{FF2B5EF4-FFF2-40B4-BE49-F238E27FC236}">
                <a16:creationId xmlns:a16="http://schemas.microsoft.com/office/drawing/2014/main" id="{8F7DD1C8-6B5C-7ED1-F62E-C999D6D85A95}"/>
              </a:ext>
            </a:extLst>
          </p:cNvPr>
          <p:cNvSpPr txBox="1"/>
          <p:nvPr/>
        </p:nvSpPr>
        <p:spPr>
          <a:xfrm>
            <a:off x="6085364" y="5779600"/>
            <a:ext cx="689292" cy="652486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 rtl="1"/>
            <a:r>
              <a:rPr lang="ar-SA" sz="2000" b="1" noProof="0" dirty="0">
                <a:solidFill>
                  <a:srgbClr val="7E3F11"/>
                </a:solidFill>
                <a:latin typeface="Arial"/>
              </a:rPr>
              <a:t>الثمرة </a:t>
            </a:r>
          </a:p>
          <a:p>
            <a:pPr algn="ctr" rtl="1"/>
            <a:r>
              <a:rPr lang="ar-SA" sz="2000" b="1" noProof="0" dirty="0">
                <a:solidFill>
                  <a:srgbClr val="7E3F11"/>
                </a:solidFill>
                <a:latin typeface="Arial"/>
              </a:rPr>
              <a:t>والبذور</a:t>
            </a:r>
          </a:p>
        </p:txBody>
      </p:sp>
      <p:sp>
        <p:nvSpPr>
          <p:cNvPr id="41" name="TextBox 16">
            <a:extLst>
              <a:ext uri="{FF2B5EF4-FFF2-40B4-BE49-F238E27FC236}">
                <a16:creationId xmlns:a16="http://schemas.microsoft.com/office/drawing/2014/main" id="{228A2E32-134F-5585-9E8C-A8CE6F9D4A55}"/>
              </a:ext>
            </a:extLst>
          </p:cNvPr>
          <p:cNvSpPr txBox="1"/>
          <p:nvPr/>
        </p:nvSpPr>
        <p:spPr>
          <a:xfrm>
            <a:off x="4600574" y="5862083"/>
            <a:ext cx="1467483" cy="529376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r" rtl="1"/>
            <a:r>
              <a:rPr lang="ar-SA" sz="1600" b="1" noProof="0" dirty="0">
                <a:solidFill>
                  <a:srgbClr val="0A1F5D"/>
                </a:solidFill>
                <a:latin typeface="Arial"/>
              </a:rPr>
              <a:t>تساعد على إنتاج
نباتات جديدة.</a:t>
            </a:r>
          </a:p>
        </p:txBody>
      </p:sp>
      <p:sp>
        <p:nvSpPr>
          <p:cNvPr id="43" name="TextBox 17">
            <a:extLst>
              <a:ext uri="{FF2B5EF4-FFF2-40B4-BE49-F238E27FC236}">
                <a16:creationId xmlns:a16="http://schemas.microsoft.com/office/drawing/2014/main" id="{1E679C65-A772-7F52-5D1A-A8F57A6729AE}"/>
              </a:ext>
            </a:extLst>
          </p:cNvPr>
          <p:cNvSpPr txBox="1"/>
          <p:nvPr/>
        </p:nvSpPr>
        <p:spPr>
          <a:xfrm>
            <a:off x="4139883" y="6744194"/>
            <a:ext cx="2240280" cy="560153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 rtl="1"/>
            <a:r>
              <a:rPr lang="ar-SA" sz="1700" b="1" noProof="0" dirty="0">
                <a:solidFill>
                  <a:srgbClr val="094E2A"/>
                </a:solidFill>
                <a:latin typeface="Arial"/>
              </a:rPr>
              <a:t>النباتات نعمة
فلنحافظ عليها ❤️</a:t>
            </a:r>
          </a:p>
        </p:txBody>
      </p:sp>
      <p:sp>
        <p:nvSpPr>
          <p:cNvPr id="46" name="TextBox 18">
            <a:extLst>
              <a:ext uri="{FF2B5EF4-FFF2-40B4-BE49-F238E27FC236}">
                <a16:creationId xmlns:a16="http://schemas.microsoft.com/office/drawing/2014/main" id="{0649BC8E-3C9F-4E9A-2108-4FA416EDB01A}"/>
              </a:ext>
            </a:extLst>
          </p:cNvPr>
          <p:cNvSpPr txBox="1"/>
          <p:nvPr/>
        </p:nvSpPr>
        <p:spPr>
          <a:xfrm>
            <a:off x="7377113" y="1203494"/>
            <a:ext cx="3246120" cy="652486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prstTxWarp prst="textArchUp">
              <a:avLst/>
            </a:prstTxWarp>
            <a:spAutoFit/>
          </a:bodyPr>
          <a:lstStyle/>
          <a:p>
            <a:pPr algn="ctr" rtl="1"/>
            <a:r>
              <a:rPr lang="ar-SA" sz="4000" b="1" noProof="0" dirty="0">
                <a:ln>
                  <a:solidFill>
                    <a:srgbClr val="9B091F"/>
                  </a:solidFill>
                </a:ln>
                <a:solidFill>
                  <a:srgbClr val="9B091F"/>
                </a:solidFill>
                <a:latin typeface="Arial"/>
              </a:rPr>
              <a:t>الثمرة </a:t>
            </a:r>
          </a:p>
          <a:p>
            <a:pPr algn="ctr" rtl="1"/>
            <a:r>
              <a:rPr lang="ar-SA" sz="3600" b="1" noProof="0" dirty="0">
                <a:ln>
                  <a:solidFill>
                    <a:srgbClr val="9B091F"/>
                  </a:solidFill>
                </a:ln>
                <a:solidFill>
                  <a:srgbClr val="9B091F"/>
                </a:solidFill>
                <a:latin typeface="Arial"/>
              </a:rPr>
              <a:t>والبذور والأزهار</a:t>
            </a:r>
          </a:p>
        </p:txBody>
      </p:sp>
      <p:sp>
        <p:nvSpPr>
          <p:cNvPr id="49" name="TextBox 19">
            <a:extLst>
              <a:ext uri="{FF2B5EF4-FFF2-40B4-BE49-F238E27FC236}">
                <a16:creationId xmlns:a16="http://schemas.microsoft.com/office/drawing/2014/main" id="{27BE3E04-C302-857F-0CF7-718D6EFF1097}"/>
              </a:ext>
            </a:extLst>
          </p:cNvPr>
          <p:cNvSpPr txBox="1"/>
          <p:nvPr/>
        </p:nvSpPr>
        <p:spPr>
          <a:xfrm>
            <a:off x="7399973" y="2108555"/>
            <a:ext cx="1600200" cy="529376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 rtl="1"/>
            <a:r>
              <a:rPr lang="ar-SA" sz="3200" b="1" noProof="0" dirty="0">
                <a:solidFill>
                  <a:srgbClr val="D21458"/>
                </a:solidFill>
                <a:latin typeface="Arial"/>
              </a:rPr>
              <a:t>الثمرة</a:t>
            </a:r>
          </a:p>
        </p:txBody>
      </p:sp>
      <p:sp>
        <p:nvSpPr>
          <p:cNvPr id="52" name="TextBox 20">
            <a:extLst>
              <a:ext uri="{FF2B5EF4-FFF2-40B4-BE49-F238E27FC236}">
                <a16:creationId xmlns:a16="http://schemas.microsoft.com/office/drawing/2014/main" id="{E2019826-EF66-F987-3E4D-656D8298BB4F}"/>
              </a:ext>
            </a:extLst>
          </p:cNvPr>
          <p:cNvSpPr txBox="1"/>
          <p:nvPr/>
        </p:nvSpPr>
        <p:spPr>
          <a:xfrm>
            <a:off x="7445693" y="2624792"/>
            <a:ext cx="1542414" cy="529376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 rtl="1"/>
            <a:r>
              <a:rPr lang="ar-SA" sz="1600" b="1" noProof="0" dirty="0">
                <a:solidFill>
                  <a:srgbClr val="0A1F5D"/>
                </a:solidFill>
                <a:latin typeface="Arial"/>
              </a:rPr>
              <a:t>تحمي البذور وتساعد
على انتشارها.</a:t>
            </a:r>
          </a:p>
        </p:txBody>
      </p:sp>
      <p:sp>
        <p:nvSpPr>
          <p:cNvPr id="56" name="TextBox 21">
            <a:extLst>
              <a:ext uri="{FF2B5EF4-FFF2-40B4-BE49-F238E27FC236}">
                <a16:creationId xmlns:a16="http://schemas.microsoft.com/office/drawing/2014/main" id="{FE9600E1-864C-2F96-0F1E-846FAABF8D29}"/>
              </a:ext>
            </a:extLst>
          </p:cNvPr>
          <p:cNvSpPr txBox="1"/>
          <p:nvPr/>
        </p:nvSpPr>
        <p:spPr>
          <a:xfrm>
            <a:off x="7445693" y="4039306"/>
            <a:ext cx="1554480" cy="529376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 rtl="1"/>
            <a:r>
              <a:rPr lang="ar-SA" sz="3200" b="1" noProof="0" dirty="0">
                <a:solidFill>
                  <a:srgbClr val="105F24"/>
                </a:solidFill>
                <a:latin typeface="Arial"/>
              </a:rPr>
              <a:t>البذور</a:t>
            </a:r>
          </a:p>
        </p:txBody>
      </p:sp>
      <p:sp>
        <p:nvSpPr>
          <p:cNvPr id="60" name="TextBox 22">
            <a:extLst>
              <a:ext uri="{FF2B5EF4-FFF2-40B4-BE49-F238E27FC236}">
                <a16:creationId xmlns:a16="http://schemas.microsoft.com/office/drawing/2014/main" id="{162892DF-BB0A-D797-8676-4BA6083CA4AB}"/>
              </a:ext>
            </a:extLst>
          </p:cNvPr>
          <p:cNvSpPr txBox="1"/>
          <p:nvPr/>
        </p:nvSpPr>
        <p:spPr>
          <a:xfrm>
            <a:off x="7293772" y="4542389"/>
            <a:ext cx="1891976" cy="775597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 rtl="1"/>
            <a:r>
              <a:rPr lang="ar-SA" sz="1600" b="1" noProof="0" dirty="0">
                <a:solidFill>
                  <a:srgbClr val="0A1F5D"/>
                </a:solidFill>
                <a:latin typeface="Arial"/>
              </a:rPr>
              <a:t>يمكن أن تنمو لتكون
نباتًا جديدًا عند توافر
الظروف المناسبة.</a:t>
            </a:r>
          </a:p>
        </p:txBody>
      </p:sp>
      <p:sp>
        <p:nvSpPr>
          <p:cNvPr id="64" name="TextBox 23">
            <a:extLst>
              <a:ext uri="{FF2B5EF4-FFF2-40B4-BE49-F238E27FC236}">
                <a16:creationId xmlns:a16="http://schemas.microsoft.com/office/drawing/2014/main" id="{E09F1123-1E8F-3931-E52D-A8D98BF250C3}"/>
              </a:ext>
            </a:extLst>
          </p:cNvPr>
          <p:cNvSpPr txBox="1"/>
          <p:nvPr/>
        </p:nvSpPr>
        <p:spPr>
          <a:xfrm rot="21395199">
            <a:off x="8134187" y="5923786"/>
            <a:ext cx="2103120" cy="1021818"/>
          </a:xfrm>
          <a:prstGeom prst="rect">
            <a:avLst/>
          </a:prstGeom>
          <a:noFill/>
        </p:spPr>
        <p:txBody>
          <a:bodyPr wrap="square" lIns="18288" tIns="18288" rIns="18288" bIns="18288" anchor="ctr">
            <a:spAutoFit/>
          </a:bodyPr>
          <a:lstStyle/>
          <a:p>
            <a:pPr algn="ctr" rtl="1"/>
            <a:r>
              <a:rPr lang="ar-SA" sz="2400" b="1" dirty="0">
                <a:solidFill>
                  <a:srgbClr val="9B091F"/>
                </a:solidFill>
                <a:latin typeface="Arial"/>
              </a:rPr>
              <a:t>الزهرة</a:t>
            </a:r>
            <a:r>
              <a:rPr lang="ar-SA" sz="2000" b="1" noProof="0" dirty="0">
                <a:solidFill>
                  <a:srgbClr val="6C3A0E"/>
                </a:solidFill>
                <a:latin typeface="Arial"/>
              </a:rPr>
              <a:t> </a:t>
            </a:r>
          </a:p>
          <a:p>
            <a:pPr algn="ctr" rtl="1"/>
            <a:r>
              <a:rPr lang="ar-SA" sz="2000" b="1" noProof="0" dirty="0">
                <a:solidFill>
                  <a:srgbClr val="6C3A0E"/>
                </a:solidFill>
                <a:latin typeface="Arial"/>
              </a:rPr>
              <a:t>تساعد النبات </a:t>
            </a:r>
          </a:p>
          <a:p>
            <a:pPr algn="ctr" rtl="1"/>
            <a:r>
              <a:rPr lang="ar-SA" sz="2000" b="1" noProof="0" dirty="0">
                <a:solidFill>
                  <a:srgbClr val="6C3A0E"/>
                </a:solidFill>
                <a:latin typeface="Arial"/>
              </a:rPr>
              <a:t>على التكاثر.</a:t>
            </a:r>
          </a:p>
        </p:txBody>
      </p:sp>
      <p:pic>
        <p:nvPicPr>
          <p:cNvPr id="68" name="صورة 67">
            <a:extLst>
              <a:ext uri="{FF2B5EF4-FFF2-40B4-BE49-F238E27FC236}">
                <a16:creationId xmlns:a16="http://schemas.microsoft.com/office/drawing/2014/main" id="{8C4DAED5-69BB-6104-6060-EF8F96F3EA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0" y="485060"/>
            <a:ext cx="3337560" cy="231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163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AF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A801EB-D946-2C23-C204-1F9BBDD2B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7">
            <a:extLst>
              <a:ext uri="{FF2B5EF4-FFF2-40B4-BE49-F238E27FC236}">
                <a16:creationId xmlns:a16="http://schemas.microsoft.com/office/drawing/2014/main" id="{A6C802E5-CECE-5800-CFC0-AD56017D82AD}"/>
              </a:ext>
            </a:extLst>
          </p:cNvPr>
          <p:cNvSpPr txBox="1"/>
          <p:nvPr/>
        </p:nvSpPr>
        <p:spPr>
          <a:xfrm>
            <a:off x="275940" y="1553085"/>
            <a:ext cx="3069144" cy="92333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 rtl="1"/>
            <a:r>
              <a:rPr lang="ar-SA" sz="1800" b="1" noProof="0" dirty="0">
                <a:solidFill>
                  <a:srgbClr val="105F24"/>
                </a:solidFill>
                <a:latin typeface="Arial"/>
              </a:rPr>
              <a:t>الأوراق من أهم أجزاء النبات، فهي تساعد النبات على صنع غذائه باستخدام ضوء الشمس والماء والهواء.</a:t>
            </a:r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42E793C1-30CF-EEFA-3C6E-5850C35657D0}"/>
              </a:ext>
            </a:extLst>
          </p:cNvPr>
          <p:cNvSpPr txBox="1"/>
          <p:nvPr/>
        </p:nvSpPr>
        <p:spPr>
          <a:xfrm>
            <a:off x="1024128" y="4933063"/>
            <a:ext cx="2194560" cy="4001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 rtl="1"/>
            <a:r>
              <a:rPr lang="ar-SA" sz="2000" b="1" noProof="0" dirty="0">
                <a:solidFill>
                  <a:srgbClr val="105F24"/>
                </a:solidFill>
                <a:latin typeface="Arial"/>
              </a:rPr>
              <a:t>تمتص ضوء الشمس</a:t>
            </a:r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06A15248-54B3-E1E2-A8B2-942635E7C5B7}"/>
              </a:ext>
            </a:extLst>
          </p:cNvPr>
          <p:cNvSpPr txBox="1"/>
          <p:nvPr/>
        </p:nvSpPr>
        <p:spPr>
          <a:xfrm>
            <a:off x="996002" y="5636783"/>
            <a:ext cx="2194560" cy="4001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 rtl="1"/>
            <a:r>
              <a:rPr lang="ar-SA" sz="2000" b="1" noProof="0" dirty="0">
                <a:solidFill>
                  <a:srgbClr val="105F24"/>
                </a:solidFill>
                <a:latin typeface="Arial"/>
              </a:rPr>
              <a:t>تحتاج إلى الماء</a:t>
            </a: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C9727A11-0AF7-97BE-7EB4-190419DE9C55}"/>
              </a:ext>
            </a:extLst>
          </p:cNvPr>
          <p:cNvSpPr txBox="1"/>
          <p:nvPr/>
        </p:nvSpPr>
        <p:spPr>
          <a:xfrm>
            <a:off x="1181930" y="6264468"/>
            <a:ext cx="1878956" cy="70788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 rtl="1"/>
            <a:r>
              <a:rPr lang="ar-SA" sz="2000" b="1" noProof="0" dirty="0">
                <a:solidFill>
                  <a:srgbClr val="105F24"/>
                </a:solidFill>
                <a:latin typeface="Arial"/>
              </a:rPr>
              <a:t>تساعد النبات على صنع الغذاء</a:t>
            </a:r>
          </a:p>
        </p:txBody>
      </p:sp>
      <p:sp>
        <p:nvSpPr>
          <p:cNvPr id="11" name="TextBox 19">
            <a:extLst>
              <a:ext uri="{FF2B5EF4-FFF2-40B4-BE49-F238E27FC236}">
                <a16:creationId xmlns:a16="http://schemas.microsoft.com/office/drawing/2014/main" id="{C9B682A0-0D90-E27F-2BD0-D596162AC226}"/>
              </a:ext>
            </a:extLst>
          </p:cNvPr>
          <p:cNvSpPr txBox="1"/>
          <p:nvPr/>
        </p:nvSpPr>
        <p:spPr>
          <a:xfrm>
            <a:off x="3974592" y="419197"/>
            <a:ext cx="2743200" cy="83099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 rtl="1"/>
            <a:r>
              <a:rPr lang="ar-SA" sz="4800" b="1" noProof="0" dirty="0">
                <a:ln>
                  <a:solidFill>
                    <a:srgbClr val="46B2EF"/>
                  </a:solidFill>
                </a:ln>
                <a:solidFill>
                  <a:srgbClr val="159FEB"/>
                </a:solidFill>
                <a:latin typeface="Arial"/>
              </a:rPr>
              <a:t>الساق</a:t>
            </a:r>
          </a:p>
        </p:txBody>
      </p:sp>
      <p:sp>
        <p:nvSpPr>
          <p:cNvPr id="14" name="TextBox 21">
            <a:extLst>
              <a:ext uri="{FF2B5EF4-FFF2-40B4-BE49-F238E27FC236}">
                <a16:creationId xmlns:a16="http://schemas.microsoft.com/office/drawing/2014/main" id="{42C945B4-5B45-9091-8E27-67DF7B8F6D9B}"/>
              </a:ext>
            </a:extLst>
          </p:cNvPr>
          <p:cNvSpPr txBox="1"/>
          <p:nvPr/>
        </p:nvSpPr>
        <p:spPr>
          <a:xfrm>
            <a:off x="3987131" y="1602376"/>
            <a:ext cx="2743200" cy="6463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 rtl="1"/>
            <a:r>
              <a:rPr lang="ar-SA" sz="1800" b="1" noProof="0" dirty="0">
                <a:solidFill>
                  <a:srgbClr val="159FEB"/>
                </a:solidFill>
                <a:latin typeface="Arial"/>
              </a:rPr>
              <a:t>الساق هو الجزء الذي يدعم النبات ويحمل الأوراق والأزهار والثمار.</a:t>
            </a:r>
          </a:p>
        </p:txBody>
      </p:sp>
      <p:sp>
        <p:nvSpPr>
          <p:cNvPr id="17" name="TextBox 25">
            <a:extLst>
              <a:ext uri="{FF2B5EF4-FFF2-40B4-BE49-F238E27FC236}">
                <a16:creationId xmlns:a16="http://schemas.microsoft.com/office/drawing/2014/main" id="{B68BEC8E-1916-2728-F76B-967011FAADDC}"/>
              </a:ext>
            </a:extLst>
          </p:cNvPr>
          <p:cNvSpPr txBox="1"/>
          <p:nvPr/>
        </p:nvSpPr>
        <p:spPr>
          <a:xfrm>
            <a:off x="4523232" y="4825341"/>
            <a:ext cx="2194560" cy="6463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 rtl="1"/>
            <a:r>
              <a:rPr lang="ar-SA" sz="1800" b="1" noProof="0" dirty="0">
                <a:solidFill>
                  <a:srgbClr val="159FEB"/>
                </a:solidFill>
                <a:latin typeface="Arial"/>
              </a:rPr>
              <a:t>ينقل الماء والأملاح </a:t>
            </a:r>
          </a:p>
          <a:p>
            <a:pPr algn="ctr" rtl="1"/>
            <a:r>
              <a:rPr lang="ar-SA" sz="1800" b="1" noProof="0" dirty="0">
                <a:solidFill>
                  <a:srgbClr val="159FEB"/>
                </a:solidFill>
                <a:latin typeface="Arial"/>
              </a:rPr>
              <a:t>من الجذور.</a:t>
            </a:r>
          </a:p>
        </p:txBody>
      </p:sp>
      <p:sp>
        <p:nvSpPr>
          <p:cNvPr id="19" name="TextBox 28">
            <a:extLst>
              <a:ext uri="{FF2B5EF4-FFF2-40B4-BE49-F238E27FC236}">
                <a16:creationId xmlns:a16="http://schemas.microsoft.com/office/drawing/2014/main" id="{A8ADE3BD-3A9E-1DCF-6B54-06CEFD8E9A81}"/>
              </a:ext>
            </a:extLst>
          </p:cNvPr>
          <p:cNvSpPr txBox="1"/>
          <p:nvPr/>
        </p:nvSpPr>
        <p:spPr>
          <a:xfrm>
            <a:off x="4615482" y="5524650"/>
            <a:ext cx="2194560" cy="6463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 rtl="1"/>
            <a:r>
              <a:rPr lang="ar-SA" sz="1800" b="1" noProof="0" dirty="0">
                <a:solidFill>
                  <a:srgbClr val="159FEB"/>
                </a:solidFill>
                <a:latin typeface="Arial"/>
              </a:rPr>
              <a:t>يحمل الأوراق </a:t>
            </a:r>
          </a:p>
          <a:p>
            <a:pPr algn="ctr" rtl="1"/>
            <a:r>
              <a:rPr lang="ar-SA" sz="1800" b="1" noProof="0" dirty="0">
                <a:solidFill>
                  <a:srgbClr val="159FEB"/>
                </a:solidFill>
                <a:latin typeface="Arial"/>
              </a:rPr>
              <a:t>والأزهار والثمار.</a:t>
            </a:r>
          </a:p>
        </p:txBody>
      </p:sp>
      <p:sp>
        <p:nvSpPr>
          <p:cNvPr id="22" name="TextBox 31">
            <a:extLst>
              <a:ext uri="{FF2B5EF4-FFF2-40B4-BE49-F238E27FC236}">
                <a16:creationId xmlns:a16="http://schemas.microsoft.com/office/drawing/2014/main" id="{4D84A46B-A24E-A05B-FA9A-B13461B0511F}"/>
              </a:ext>
            </a:extLst>
          </p:cNvPr>
          <p:cNvSpPr txBox="1"/>
          <p:nvPr/>
        </p:nvSpPr>
        <p:spPr>
          <a:xfrm>
            <a:off x="4799458" y="6326023"/>
            <a:ext cx="1826608" cy="6463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 rtl="1"/>
            <a:r>
              <a:rPr lang="ar-SA" sz="1800" b="1" noProof="0" dirty="0">
                <a:solidFill>
                  <a:srgbClr val="159FEB"/>
                </a:solidFill>
                <a:latin typeface="Arial"/>
              </a:rPr>
              <a:t>يساعد النبات على النمو والوقوف.</a:t>
            </a:r>
          </a:p>
        </p:txBody>
      </p:sp>
      <p:sp>
        <p:nvSpPr>
          <p:cNvPr id="25" name="TextBox 33">
            <a:extLst>
              <a:ext uri="{FF2B5EF4-FFF2-40B4-BE49-F238E27FC236}">
                <a16:creationId xmlns:a16="http://schemas.microsoft.com/office/drawing/2014/main" id="{607EB54A-D3CE-DF45-86CC-75E074EB5D26}"/>
              </a:ext>
            </a:extLst>
          </p:cNvPr>
          <p:cNvSpPr txBox="1"/>
          <p:nvPr/>
        </p:nvSpPr>
        <p:spPr>
          <a:xfrm>
            <a:off x="7537703" y="419197"/>
            <a:ext cx="2743200" cy="83099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 rtl="1"/>
            <a:r>
              <a:rPr lang="ar-SA" sz="4800" b="1" noProof="0" dirty="0">
                <a:ln>
                  <a:solidFill>
                    <a:srgbClr val="693719"/>
                  </a:solidFill>
                </a:ln>
                <a:solidFill>
                  <a:srgbClr val="693719"/>
                </a:solidFill>
                <a:latin typeface="Arial"/>
              </a:rPr>
              <a:t>الجذر</a:t>
            </a:r>
          </a:p>
        </p:txBody>
      </p:sp>
      <p:sp>
        <p:nvSpPr>
          <p:cNvPr id="27" name="TextBox 35">
            <a:extLst>
              <a:ext uri="{FF2B5EF4-FFF2-40B4-BE49-F238E27FC236}">
                <a16:creationId xmlns:a16="http://schemas.microsoft.com/office/drawing/2014/main" id="{AE6DACF6-A97D-A720-6B3E-E265807A2925}"/>
              </a:ext>
            </a:extLst>
          </p:cNvPr>
          <p:cNvSpPr txBox="1"/>
          <p:nvPr/>
        </p:nvSpPr>
        <p:spPr>
          <a:xfrm>
            <a:off x="7656576" y="1602377"/>
            <a:ext cx="2560320" cy="6463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 rtl="1"/>
            <a:r>
              <a:rPr lang="ar-SA" sz="1800" b="1" noProof="0" dirty="0">
                <a:solidFill>
                  <a:srgbClr val="6C3A0E"/>
                </a:solidFill>
                <a:latin typeface="Arial"/>
              </a:rPr>
              <a:t>الجذر غالبا يوجد تحت التربة، وهو مهم جدًا لنمو النبات.</a:t>
            </a:r>
          </a:p>
        </p:txBody>
      </p:sp>
      <p:sp>
        <p:nvSpPr>
          <p:cNvPr id="30" name="TextBox 39">
            <a:extLst>
              <a:ext uri="{FF2B5EF4-FFF2-40B4-BE49-F238E27FC236}">
                <a16:creationId xmlns:a16="http://schemas.microsoft.com/office/drawing/2014/main" id="{71398213-11FF-DA06-C2E3-F415B31A4D6D}"/>
              </a:ext>
            </a:extLst>
          </p:cNvPr>
          <p:cNvSpPr txBox="1"/>
          <p:nvPr/>
        </p:nvSpPr>
        <p:spPr>
          <a:xfrm>
            <a:off x="8022336" y="4963841"/>
            <a:ext cx="2194560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 rtl="1"/>
            <a:r>
              <a:rPr lang="ar-SA" sz="1800" b="1" noProof="0" dirty="0">
                <a:solidFill>
                  <a:srgbClr val="6C3A0E"/>
                </a:solidFill>
                <a:latin typeface="Arial"/>
              </a:rPr>
              <a:t>يمتص الماء من التربة.</a:t>
            </a:r>
          </a:p>
        </p:txBody>
      </p:sp>
      <p:sp>
        <p:nvSpPr>
          <p:cNvPr id="33" name="TextBox 42">
            <a:extLst>
              <a:ext uri="{FF2B5EF4-FFF2-40B4-BE49-F238E27FC236}">
                <a16:creationId xmlns:a16="http://schemas.microsoft.com/office/drawing/2014/main" id="{42100FBB-773F-A29B-6007-C52EC4777B3A}"/>
              </a:ext>
            </a:extLst>
          </p:cNvPr>
          <p:cNvSpPr txBox="1"/>
          <p:nvPr/>
        </p:nvSpPr>
        <p:spPr>
          <a:xfrm>
            <a:off x="8086343" y="5712520"/>
            <a:ext cx="2194560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 rtl="1"/>
            <a:r>
              <a:rPr lang="ar-SA" sz="1800" b="1" noProof="0" dirty="0">
                <a:solidFill>
                  <a:srgbClr val="6C3A0E"/>
                </a:solidFill>
                <a:latin typeface="Arial"/>
              </a:rPr>
              <a:t>يمتص الأملاح المعدنية.</a:t>
            </a:r>
          </a:p>
        </p:txBody>
      </p:sp>
      <p:sp>
        <p:nvSpPr>
          <p:cNvPr id="35" name="TextBox 45">
            <a:extLst>
              <a:ext uri="{FF2B5EF4-FFF2-40B4-BE49-F238E27FC236}">
                <a16:creationId xmlns:a16="http://schemas.microsoft.com/office/drawing/2014/main" id="{AC2D3697-8661-BDB3-E721-BE214DF2D4F2}"/>
              </a:ext>
            </a:extLst>
          </p:cNvPr>
          <p:cNvSpPr txBox="1"/>
          <p:nvPr/>
        </p:nvSpPr>
        <p:spPr>
          <a:xfrm>
            <a:off x="8086343" y="6469753"/>
            <a:ext cx="2194560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 rtl="1"/>
            <a:r>
              <a:rPr lang="ar-SA" sz="1800" b="1" noProof="0" dirty="0">
                <a:solidFill>
                  <a:srgbClr val="6C3A0E"/>
                </a:solidFill>
                <a:latin typeface="Arial"/>
              </a:rPr>
              <a:t>يثبت النبات في التربة.</a:t>
            </a:r>
          </a:p>
        </p:txBody>
      </p:sp>
      <p:sp>
        <p:nvSpPr>
          <p:cNvPr id="39" name="TextBox 19">
            <a:extLst>
              <a:ext uri="{FF2B5EF4-FFF2-40B4-BE49-F238E27FC236}">
                <a16:creationId xmlns:a16="http://schemas.microsoft.com/office/drawing/2014/main" id="{5E8C713C-C275-1375-DB88-552170E9F966}"/>
              </a:ext>
            </a:extLst>
          </p:cNvPr>
          <p:cNvSpPr txBox="1"/>
          <p:nvPr/>
        </p:nvSpPr>
        <p:spPr>
          <a:xfrm>
            <a:off x="438912" y="419197"/>
            <a:ext cx="2743200" cy="83099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 rtl="1"/>
            <a:r>
              <a:rPr lang="ar-SA" sz="4800" b="1" noProof="0" dirty="0">
                <a:ln>
                  <a:solidFill>
                    <a:srgbClr val="105F24"/>
                  </a:solidFill>
                </a:ln>
                <a:solidFill>
                  <a:srgbClr val="105F24"/>
                </a:solidFill>
                <a:latin typeface="Arial"/>
              </a:rPr>
              <a:t>الأوراق</a:t>
            </a:r>
          </a:p>
        </p:txBody>
      </p:sp>
    </p:spTree>
    <p:extLst>
      <p:ext uri="{BB962C8B-B14F-4D97-AF65-F5344CB8AC3E}">
        <p14:creationId xmlns:p14="http://schemas.microsoft.com/office/powerpoint/2010/main" val="1245817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4F02B01-F9B1-30EA-53E4-6B570708863B}"/>
              </a:ext>
            </a:extLst>
          </p:cNvPr>
          <p:cNvSpPr/>
          <p:nvPr/>
        </p:nvSpPr>
        <p:spPr>
          <a:xfrm>
            <a:off x="0" y="0"/>
            <a:ext cx="10691813" cy="755967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ar-SA" noProof="0" dirty="0">
              <a:latin typeface="Harmattan" panose="01000503000000020003" pitchFamily="2" charset="-78"/>
              <a:cs typeface="Harmattan" panose="01000503000000020003" pitchFamily="2" charset="-78"/>
            </a:endParaRPr>
          </a:p>
        </p:txBody>
      </p:sp>
      <p:pic>
        <p:nvPicPr>
          <p:cNvPr id="4" name="رسم 3" descr="آلة كاتبة مع تعبئة خالصة">
            <a:extLst>
              <a:ext uri="{FF2B5EF4-FFF2-40B4-BE49-F238E27FC236}">
                <a16:creationId xmlns:a16="http://schemas.microsoft.com/office/drawing/2014/main" id="{D0FE83C5-862A-0A37-53F3-22C9126DAA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885593" y="872427"/>
            <a:ext cx="1522676" cy="1522676"/>
          </a:xfrm>
          <a:prstGeom prst="rect">
            <a:avLst/>
          </a:prstGeom>
        </p:spPr>
      </p:pic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AB473698-B458-CAF8-26AB-906316667477}"/>
              </a:ext>
            </a:extLst>
          </p:cNvPr>
          <p:cNvGrpSpPr/>
          <p:nvPr/>
        </p:nvGrpSpPr>
        <p:grpSpPr>
          <a:xfrm>
            <a:off x="3298218" y="3670665"/>
            <a:ext cx="4095375" cy="3315303"/>
            <a:chOff x="3298218" y="3670665"/>
            <a:chExt cx="4095375" cy="3315303"/>
          </a:xfrm>
        </p:grpSpPr>
        <p:pic>
          <p:nvPicPr>
            <p:cNvPr id="3" name="رسم 2">
              <a:extLst>
                <a:ext uri="{FF2B5EF4-FFF2-40B4-BE49-F238E27FC236}">
                  <a16:creationId xmlns:a16="http://schemas.microsoft.com/office/drawing/2014/main" id="{28D7161D-6F21-71FF-73AB-F9E0863AAB5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3298218" y="3670665"/>
              <a:ext cx="4095375" cy="3315303"/>
            </a:xfrm>
            <a:prstGeom prst="rect">
              <a:avLst/>
            </a:prstGeom>
          </p:spPr>
        </p:pic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D08B3202-CC61-DB9C-2CAB-BD3B925A8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53050" y="4639408"/>
              <a:ext cx="1103472" cy="1377815"/>
            </a:xfrm>
            <a:prstGeom prst="rect">
              <a:avLst/>
            </a:prstGeom>
          </p:spPr>
        </p:pic>
      </p:grpSp>
      <p:pic>
        <p:nvPicPr>
          <p:cNvPr id="12" name="صورة 11">
            <a:extLst>
              <a:ext uri="{FF2B5EF4-FFF2-40B4-BE49-F238E27FC236}">
                <a16:creationId xmlns:a16="http://schemas.microsoft.com/office/drawing/2014/main" id="{4818AB54-886C-AE97-0539-1DDC7E214D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183" y="573707"/>
            <a:ext cx="6194073" cy="231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565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B4D62E6E-6847-0675-56F4-9DA0FD7D80D5}"/>
              </a:ext>
            </a:extLst>
          </p:cNvPr>
          <p:cNvSpPr/>
          <p:nvPr/>
        </p:nvSpPr>
        <p:spPr>
          <a:xfrm>
            <a:off x="2" y="2"/>
            <a:ext cx="10691813" cy="755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noProof="0" dirty="0">
              <a:latin typeface="Harmattan" panose="01000503000000020003" pitchFamily="2" charset="-78"/>
              <a:cs typeface="Harmattan" panose="01000503000000020003" pitchFamily="2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20840D0D-8AF2-2A3F-366D-B76454B5CB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215758"/>
            <a:ext cx="10691814" cy="747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167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481AADFD-D526-0AF3-EF03-FD42936448B3}"/>
              </a:ext>
            </a:extLst>
          </p:cNvPr>
          <p:cNvSpPr/>
          <p:nvPr/>
        </p:nvSpPr>
        <p:spPr>
          <a:xfrm>
            <a:off x="0" y="0"/>
            <a:ext cx="10691813" cy="7559675"/>
          </a:xfrm>
          <a:prstGeom prst="rect">
            <a:avLst/>
          </a:prstGeom>
          <a:solidFill>
            <a:srgbClr val="00233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 noProof="0" dirty="0">
              <a:latin typeface="Harmattan" panose="01000503000000020003" pitchFamily="2" charset="-78"/>
              <a:cs typeface="Harmattan" panose="01000503000000020003" pitchFamily="2" charset="-78"/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8197C538-F605-4470-B8E7-E81A57470B0C}"/>
              </a:ext>
            </a:extLst>
          </p:cNvPr>
          <p:cNvSpPr txBox="1"/>
          <p:nvPr/>
        </p:nvSpPr>
        <p:spPr>
          <a:xfrm>
            <a:off x="1948382" y="4803844"/>
            <a:ext cx="6795053" cy="581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1579" b="1" noProof="0" dirty="0">
                <a:solidFill>
                  <a:srgbClr val="00FF85"/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الخطوط  المستخدمة   في القالب </a:t>
            </a:r>
          </a:p>
          <a:p>
            <a:pPr algn="ctr" rtl="1"/>
            <a:r>
              <a:rPr lang="ar-SA" sz="1200" b="1" noProof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Harmattan</a:t>
            </a:r>
            <a:r>
              <a:rPr lang="ar-SA" sz="1600" b="1" noProof="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ar-SA" sz="1600" b="1" noProof="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الرابط</a:t>
            </a:r>
            <a:endParaRPr lang="ar-SA" sz="1600" b="1" noProof="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4ECBBBA-6F20-B561-97FE-277B26437ACC}"/>
              </a:ext>
            </a:extLst>
          </p:cNvPr>
          <p:cNvGrpSpPr/>
          <p:nvPr/>
        </p:nvGrpSpPr>
        <p:grpSpPr>
          <a:xfrm>
            <a:off x="2266804" y="5867966"/>
            <a:ext cx="6158205" cy="1356452"/>
            <a:chOff x="2948473" y="5146985"/>
            <a:chExt cx="6158205" cy="1356452"/>
          </a:xfrm>
        </p:grpSpPr>
        <p:sp>
          <p:nvSpPr>
            <p:cNvPr id="4" name="مستطيل: زوايا مستديرة 3">
              <a:extLst>
                <a:ext uri="{FF2B5EF4-FFF2-40B4-BE49-F238E27FC236}">
                  <a16:creationId xmlns:a16="http://schemas.microsoft.com/office/drawing/2014/main" id="{C271014F-2CEE-97B9-A158-6F4A5DCEB1EE}"/>
                </a:ext>
              </a:extLst>
            </p:cNvPr>
            <p:cNvSpPr/>
            <p:nvPr/>
          </p:nvSpPr>
          <p:spPr>
            <a:xfrm>
              <a:off x="2948473" y="5146985"/>
              <a:ext cx="6158205" cy="1356452"/>
            </a:xfrm>
            <a:prstGeom prst="roundRect">
              <a:avLst/>
            </a:prstGeom>
            <a:noFill/>
            <a:ln>
              <a:solidFill>
                <a:srgbClr val="00FF8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noProof="0" dirty="0">
                <a:latin typeface="Harmattan" panose="01000503000000020003" pitchFamily="2" charset="-78"/>
                <a:cs typeface="Harmattan" panose="01000503000000020003" pitchFamily="2" charset="-78"/>
              </a:endParaRPr>
            </a:p>
          </p:txBody>
        </p:sp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BABF9B4D-3A8C-0F47-58C8-48D769647876}"/>
                </a:ext>
              </a:extLst>
            </p:cNvPr>
            <p:cNvSpPr txBox="1"/>
            <p:nvPr/>
          </p:nvSpPr>
          <p:spPr>
            <a:xfrm>
              <a:off x="3447393" y="5272906"/>
              <a:ext cx="4528458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br>
                <a:rPr lang="ar-SA" sz="1400" i="1" noProof="0" dirty="0">
                  <a:solidFill>
                    <a:schemeClr val="bg1"/>
                  </a:solidFill>
                  <a:effectLst/>
                  <a:latin typeface="Harmattan" panose="01000503000000020003" pitchFamily="2" charset="-78"/>
                  <a:cs typeface="Harmattan" panose="01000503000000020003" pitchFamily="2" charset="-78"/>
                </a:rPr>
              </a:br>
              <a:r>
                <a:rPr lang="ar-SA" sz="1400" i="1" noProof="0" dirty="0">
                  <a:solidFill>
                    <a:schemeClr val="bg1"/>
                  </a:solidFill>
                  <a:effectLst/>
                  <a:latin typeface="Harmattan" panose="01000503000000020003" pitchFamily="2" charset="-78"/>
                  <a:cs typeface="Harmattan" panose="01000503000000020003" pitchFamily="2" charset="-78"/>
                </a:rPr>
                <a:t>تم تصميم هذا القالب بواسطة موقع انجز ingez-ppt  ولا يحق لأي شخص إعادة نشر أو توزيع ملفات القوالب أو إصدارات معدلة في مواقع اونلاين أخرى بدون إذن خطي من انجز</a:t>
              </a:r>
              <a:endParaRPr lang="ar-SA" sz="1400" noProof="0" dirty="0">
                <a:solidFill>
                  <a:schemeClr val="bg1"/>
                </a:solidFill>
                <a:latin typeface="Harmattan" panose="01000503000000020003" pitchFamily="2" charset="-78"/>
                <a:cs typeface="Harmattan" panose="01000503000000020003" pitchFamily="2" charset="-78"/>
              </a:endParaRPr>
            </a:p>
          </p:txBody>
        </p:sp>
        <p:pic>
          <p:nvPicPr>
            <p:cNvPr id="10" name="رسم 9" descr="تحذير مع تعبئة خالصة">
              <a:extLst>
                <a:ext uri="{FF2B5EF4-FFF2-40B4-BE49-F238E27FC236}">
                  <a16:creationId xmlns:a16="http://schemas.microsoft.com/office/drawing/2014/main" id="{2D3C8203-3A1E-F1AD-B63C-078DEDD301A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52318" y="5357235"/>
              <a:ext cx="914400" cy="914400"/>
            </a:xfrm>
            <a:prstGeom prst="rect">
              <a:avLst/>
            </a:prstGeom>
          </p:spPr>
        </p:pic>
      </p:grpSp>
      <p:pic>
        <p:nvPicPr>
          <p:cNvPr id="7" name="صورة 6">
            <a:extLst>
              <a:ext uri="{FF2B5EF4-FFF2-40B4-BE49-F238E27FC236}">
                <a16:creationId xmlns:a16="http://schemas.microsoft.com/office/drawing/2014/main" id="{DECB949A-8D39-07DD-1345-FBEA06D624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5001" y="24006"/>
            <a:ext cx="4441810" cy="444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03349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Harmattan">
      <a:majorFont>
        <a:latin typeface="Harmattan"/>
        <a:ea typeface="Harmattan"/>
        <a:cs typeface="Harmattan"/>
      </a:majorFont>
      <a:minorFont>
        <a:latin typeface="Harmattan"/>
        <a:ea typeface="Harmattan"/>
        <a:cs typeface="Harmatta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272</Words>
  <Application>Microsoft Office PowerPoint</Application>
  <PresentationFormat>مخصص</PresentationFormat>
  <Paragraphs>51</Paragraphs>
  <Slides>5</Slides>
  <Notes>2</Notes>
  <HiddenSlides>3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9" baseType="lpstr">
      <vt:lpstr>Arial</vt:lpstr>
      <vt:lpstr>Harmattan</vt:lpstr>
      <vt:lpstr>Calibri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ingez-ppt.com</dc:creator>
  <cp:lastModifiedBy>Hasan Selim</cp:lastModifiedBy>
  <cp:revision>181</cp:revision>
  <cp:lastPrinted>2023-04-21T16:15:01Z</cp:lastPrinted>
  <dcterms:created xsi:type="dcterms:W3CDTF">2022-06-17T15:03:51Z</dcterms:created>
  <dcterms:modified xsi:type="dcterms:W3CDTF">2026-09-07T10:18:40Z</dcterms:modified>
</cp:coreProperties>
</file>