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382D"/>
    <a:srgbClr val="FAE7E7"/>
    <a:srgbClr val="0051F2"/>
    <a:srgbClr val="EB0672"/>
    <a:srgbClr val="FE3F01"/>
    <a:srgbClr val="059E7E"/>
    <a:srgbClr val="E18601"/>
    <a:srgbClr val="FEAF3F"/>
    <a:srgbClr val="FCFBF7"/>
    <a:srgbClr val="D0E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12DC30-3DC3-49DF-9ABA-7963C746C6E7}" v="5" dt="2026-10-26T12:12:20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26T12:24:48.159" v="17448" actId="1076"/>
      <pc:docMkLst>
        <pc:docMk/>
      </pc:docMkLst>
      <pc:sldChg chg="modSp mod modClrScheme chgLayout modNotes">
        <pc:chgData name="Hasan Selim" userId="84cd2103f36ef0dc" providerId="LiveId" clId="{6ED845BA-74CA-4F74-9AC4-C2ED4D184EBF}" dt="2026-10-26T11:59:59.411" v="17117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26T11:59:59.411" v="17117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26T11:59:59.411" v="17117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26T11:59:59.411" v="17117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26T11:59:59.411" v="17117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26T11:59:59.411" v="17117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26T11:59:59.411" v="17117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26T11:59:59.411" v="17117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26T11:59:59.411" v="17117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26T12:24:48.159" v="17448" actId="1076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10-26T12:16:47.392" v="17405" actId="1076"/>
          <ac:spMkLst>
            <pc:docMk/>
            <pc:sldMk cId="1245817147" sldId="509"/>
            <ac:spMk id="3" creationId="{ED81B97E-4FFD-0860-E556-79E73BCBAF46}"/>
          </ac:spMkLst>
        </pc:spChg>
        <pc:spChg chg="mod">
          <ac:chgData name="Hasan Selim" userId="84cd2103f36ef0dc" providerId="LiveId" clId="{6ED845BA-74CA-4F74-9AC4-C2ED4D184EBF}" dt="2026-10-26T12:16:45.878" v="17404" actId="1076"/>
          <ac:spMkLst>
            <pc:docMk/>
            <pc:sldMk cId="1245817147" sldId="509"/>
            <ac:spMk id="5" creationId="{6C0DF615-C226-98D1-DD86-1039E4AF40A7}"/>
          </ac:spMkLst>
        </pc:spChg>
        <pc:spChg chg="mod">
          <ac:chgData name="Hasan Selim" userId="84cd2103f36ef0dc" providerId="LiveId" clId="{6ED845BA-74CA-4F74-9AC4-C2ED4D184EBF}" dt="2026-10-26T12:16:58.953" v="17408" actId="20577"/>
          <ac:spMkLst>
            <pc:docMk/>
            <pc:sldMk cId="1245817147" sldId="509"/>
            <ac:spMk id="8" creationId="{2C3D763C-9CC4-E1ED-EA91-13DD9B96CEEC}"/>
          </ac:spMkLst>
        </pc:spChg>
        <pc:spChg chg="mod">
          <ac:chgData name="Hasan Selim" userId="84cd2103f36ef0dc" providerId="LiveId" clId="{6ED845BA-74CA-4F74-9AC4-C2ED4D184EBF}" dt="2026-10-26T12:17:02.748" v="17410" actId="1036"/>
          <ac:spMkLst>
            <pc:docMk/>
            <pc:sldMk cId="1245817147" sldId="509"/>
            <ac:spMk id="10" creationId="{2D1156F2-CADF-B3AC-25AE-6AE12A54B71A}"/>
          </ac:spMkLst>
        </pc:spChg>
        <pc:spChg chg="add mod">
          <ac:chgData name="Hasan Selim" userId="84cd2103f36ef0dc" providerId="LiveId" clId="{6ED845BA-74CA-4F74-9AC4-C2ED4D184EBF}" dt="2026-10-26T12:16:55.294" v="17407" actId="1035"/>
          <ac:spMkLst>
            <pc:docMk/>
            <pc:sldMk cId="1245817147" sldId="509"/>
            <ac:spMk id="12" creationId="{D02F3F01-DD1F-5005-DC3A-86F0AC1B9FE1}"/>
          </ac:spMkLst>
        </pc:spChg>
        <pc:spChg chg="del mod">
          <ac:chgData name="Hasan Selim" userId="84cd2103f36ef0dc" providerId="LiveId" clId="{6ED845BA-74CA-4F74-9AC4-C2ED4D184EBF}" dt="2026-10-26T12:10:53.681" v="17222" actId="478"/>
          <ac:spMkLst>
            <pc:docMk/>
            <pc:sldMk cId="1245817147" sldId="509"/>
            <ac:spMk id="14" creationId="{ABBF5D93-DA8B-BAF8-399E-41CD5C836C8B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16" creationId="{8D5C6FF3-9561-E908-8A23-4EDBFD6DF526}"/>
          </ac:spMkLst>
        </pc:spChg>
        <pc:spChg chg="add mod">
          <ac:chgData name="Hasan Selim" userId="84cd2103f36ef0dc" providerId="LiveId" clId="{6ED845BA-74CA-4F74-9AC4-C2ED4D184EBF}" dt="2026-10-26T12:24:48.159" v="17448" actId="1076"/>
          <ac:spMkLst>
            <pc:docMk/>
            <pc:sldMk cId="1245817147" sldId="509"/>
            <ac:spMk id="17" creationId="{D98C45AD-71E6-533E-B37E-0CE9888FFC03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18" creationId="{5180898C-AE09-A3B3-C315-7721934551D9}"/>
          </ac:spMkLst>
        </pc:spChg>
        <pc:spChg chg="del mod">
          <ac:chgData name="Hasan Selim" userId="84cd2103f36ef0dc" providerId="LiveId" clId="{6ED845BA-74CA-4F74-9AC4-C2ED4D184EBF}" dt="2026-10-26T12:10:54.542" v="17223" actId="478"/>
          <ac:spMkLst>
            <pc:docMk/>
            <pc:sldMk cId="1245817147" sldId="509"/>
            <ac:spMk id="20" creationId="{D696370D-C9DE-210D-F231-58B951990387}"/>
          </ac:spMkLst>
        </pc:spChg>
        <pc:spChg chg="mod">
          <ac:chgData name="Hasan Selim" userId="84cd2103f36ef0dc" providerId="LiveId" clId="{6ED845BA-74CA-4F74-9AC4-C2ED4D184EBF}" dt="2026-10-26T12:24:41.859" v="17447" actId="1076"/>
          <ac:spMkLst>
            <pc:docMk/>
            <pc:sldMk cId="1245817147" sldId="509"/>
            <ac:spMk id="23" creationId="{3345F0BB-C8BC-CEC8-7D31-C5EF30F4B388}"/>
          </ac:spMkLst>
        </pc:spChg>
        <pc:spChg chg="add del mod">
          <ac:chgData name="Hasan Selim" userId="84cd2103f36ef0dc" providerId="LiveId" clId="{6ED845BA-74CA-4F74-9AC4-C2ED4D184EBF}" dt="2026-10-26T12:10:55.871" v="17224" actId="478"/>
          <ac:spMkLst>
            <pc:docMk/>
            <pc:sldMk cId="1245817147" sldId="509"/>
            <ac:spMk id="25" creationId="{CFBB56CA-F911-04A2-FA2E-FE1C1330D9DB}"/>
          </ac:spMkLst>
        </pc:spChg>
        <pc:spChg chg="mod">
          <ac:chgData name="Hasan Selim" userId="84cd2103f36ef0dc" providerId="LiveId" clId="{6ED845BA-74CA-4F74-9AC4-C2ED4D184EBF}" dt="2026-10-26T12:24:29.500" v="17443" actId="1037"/>
          <ac:spMkLst>
            <pc:docMk/>
            <pc:sldMk cId="1245817147" sldId="509"/>
            <ac:spMk id="27" creationId="{39032E65-4767-A546-8419-8A0984E2AF52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28" creationId="{9C9FFDD4-E848-C854-7993-3F6439DBAC57}"/>
          </ac:spMkLst>
        </pc:spChg>
        <pc:spChg chg="del mod">
          <ac:chgData name="Hasan Selim" userId="84cd2103f36ef0dc" providerId="LiveId" clId="{6ED845BA-74CA-4F74-9AC4-C2ED4D184EBF}" dt="2026-10-26T12:10:57.260" v="17225" actId="478"/>
          <ac:spMkLst>
            <pc:docMk/>
            <pc:sldMk cId="1245817147" sldId="509"/>
            <ac:spMk id="30" creationId="{7D70692D-5CAD-08C9-8B94-DA901D5C975F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31" creationId="{9FB5BF06-D4D3-B31E-7BF4-A383A696A393}"/>
          </ac:spMkLst>
        </pc:spChg>
        <pc:spChg chg="mod">
          <ac:chgData name="Hasan Selim" userId="84cd2103f36ef0dc" providerId="LiveId" clId="{6ED845BA-74CA-4F74-9AC4-C2ED4D184EBF}" dt="2026-10-26T12:24:39.185" v="17446" actId="1076"/>
          <ac:spMkLst>
            <pc:docMk/>
            <pc:sldMk cId="1245817147" sldId="509"/>
            <ac:spMk id="33" creationId="{0E8BB67D-E176-0FFA-1230-2199B3C265BE}"/>
          </ac:spMkLst>
        </pc:spChg>
        <pc:spChg chg="add del mod">
          <ac:chgData name="Hasan Selim" userId="84cd2103f36ef0dc" providerId="LiveId" clId="{6ED845BA-74CA-4F74-9AC4-C2ED4D184EBF}" dt="2026-10-26T12:10:58.373" v="17226" actId="478"/>
          <ac:spMkLst>
            <pc:docMk/>
            <pc:sldMk cId="1245817147" sldId="509"/>
            <ac:spMk id="35" creationId="{BD666863-BA46-26C7-D430-DB7E093C2330}"/>
          </ac:spMkLst>
        </pc:spChg>
        <pc:spChg chg="add mod">
          <ac:chgData name="Hasan Selim" userId="84cd2103f36ef0dc" providerId="LiveId" clId="{6ED845BA-74CA-4F74-9AC4-C2ED4D184EBF}" dt="2026-10-26T12:24:35.229" v="17444" actId="1076"/>
          <ac:spMkLst>
            <pc:docMk/>
            <pc:sldMk cId="1245817147" sldId="509"/>
            <ac:spMk id="38" creationId="{DECD514C-6B7D-0666-D330-80B79270B2EC}"/>
          </ac:spMkLst>
        </pc:spChg>
        <pc:spChg chg="del mod">
          <ac:chgData name="Hasan Selim" userId="84cd2103f36ef0dc" providerId="LiveId" clId="{6ED845BA-74CA-4F74-9AC4-C2ED4D184EBF}" dt="2026-10-26T12:10:59.835" v="17227" actId="478"/>
          <ac:spMkLst>
            <pc:docMk/>
            <pc:sldMk cId="1245817147" sldId="509"/>
            <ac:spMk id="40" creationId="{04E7EDEB-CB0A-E5DF-271E-695C36D10E53}"/>
          </ac:spMkLst>
        </pc:spChg>
        <pc:spChg chg="add mod">
          <ac:chgData name="Hasan Selim" userId="84cd2103f36ef0dc" providerId="LiveId" clId="{6ED845BA-74CA-4F74-9AC4-C2ED4D184EBF}" dt="2026-10-26T12:24:37.405" v="17445" actId="1076"/>
          <ac:spMkLst>
            <pc:docMk/>
            <pc:sldMk cId="1245817147" sldId="509"/>
            <ac:spMk id="43" creationId="{5528AC61-A4DD-F331-4A4F-02EE262F9CA9}"/>
          </ac:spMkLst>
        </pc:spChg>
        <pc:spChg chg="add del">
          <ac:chgData name="Hasan Selim" userId="84cd2103f36ef0dc" providerId="LiveId" clId="{6ED845BA-74CA-4F74-9AC4-C2ED4D184EBF}" dt="2026-10-26T11:59:39.419" v="17109" actId="478"/>
          <ac:spMkLst>
            <pc:docMk/>
            <pc:sldMk cId="1245817147" sldId="509"/>
            <ac:spMk id="45" creationId="{4CCE4788-CF24-0547-970C-8370EC0C1160}"/>
          </ac:spMkLst>
        </pc:spChg>
        <pc:spChg chg="add 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46" creationId="{B4BA341C-B991-1B93-811A-2E0BA6AD3FAA}"/>
          </ac:spMkLst>
        </pc:spChg>
        <pc:spChg chg="mod">
          <ac:chgData name="Hasan Selim" userId="84cd2103f36ef0dc" providerId="LiveId" clId="{6ED845BA-74CA-4F74-9AC4-C2ED4D184EBF}" dt="2026-10-26T12:17:22.132" v="17412" actId="403"/>
          <ac:spMkLst>
            <pc:docMk/>
            <pc:sldMk cId="1245817147" sldId="509"/>
            <ac:spMk id="48" creationId="{FFD06D51-7A37-59F8-B438-36F69C2A9E94}"/>
          </ac:spMkLst>
        </pc:spChg>
        <pc:spChg chg="del mod">
          <ac:chgData name="Hasan Selim" userId="84cd2103f36ef0dc" providerId="LiveId" clId="{6ED845BA-74CA-4F74-9AC4-C2ED4D184EBF}" dt="2026-10-26T12:06:42.430" v="17173" actId="478"/>
          <ac:spMkLst>
            <pc:docMk/>
            <pc:sldMk cId="1245817147" sldId="509"/>
            <ac:spMk id="50" creationId="{50C08DE6-7542-E20C-7C28-054C0774BFF5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52" creationId="{A3EE6FF1-EE3C-7A5C-A6B3-7DDAC3C9D47A}"/>
          </ac:spMkLst>
        </pc:spChg>
        <pc:spChg chg="mod">
          <ac:chgData name="Hasan Selim" userId="84cd2103f36ef0dc" providerId="LiveId" clId="{6ED845BA-74CA-4F74-9AC4-C2ED4D184EBF}" dt="2026-10-26T12:15:20.904" v="17382" actId="1076"/>
          <ac:spMkLst>
            <pc:docMk/>
            <pc:sldMk cId="1245817147" sldId="509"/>
            <ac:spMk id="53" creationId="{D06E2E4B-EFAB-BA4E-6EA7-F1DCC262BF42}"/>
          </ac:spMkLst>
        </pc:spChg>
        <pc:spChg chg="add mod">
          <ac:chgData name="Hasan Selim" userId="84cd2103f36ef0dc" providerId="LiveId" clId="{6ED845BA-74CA-4F74-9AC4-C2ED4D184EBF}" dt="2026-10-26T12:15:17.036" v="17381" actId="14100"/>
          <ac:spMkLst>
            <pc:docMk/>
            <pc:sldMk cId="1245817147" sldId="509"/>
            <ac:spMk id="55" creationId="{6EB59BF4-410F-6D1C-BAED-42988D2EF0B6}"/>
          </ac:spMkLst>
        </pc:spChg>
        <pc:spChg chg="mod">
          <ac:chgData name="Hasan Selim" userId="84cd2103f36ef0dc" providerId="LiveId" clId="{6ED845BA-74CA-4F74-9AC4-C2ED4D184EBF}" dt="2026-10-26T12:19:00.390" v="17432" actId="1035"/>
          <ac:spMkLst>
            <pc:docMk/>
            <pc:sldMk cId="1245817147" sldId="509"/>
            <ac:spMk id="58" creationId="{122260FF-F6BA-5A86-8BF4-16AE7AA49226}"/>
          </ac:spMkLst>
        </pc:spChg>
        <pc:spChg chg="add mod">
          <ac:chgData name="Hasan Selim" userId="84cd2103f36ef0dc" providerId="LiveId" clId="{6ED845BA-74CA-4F74-9AC4-C2ED4D184EBF}" dt="2026-10-26T12:15:24.391" v="17384" actId="1076"/>
          <ac:spMkLst>
            <pc:docMk/>
            <pc:sldMk cId="1245817147" sldId="509"/>
            <ac:spMk id="61" creationId="{5A5613B3-A884-6C4F-E443-882048CDFB77}"/>
          </ac:spMkLst>
        </pc:spChg>
        <pc:spChg chg="mod">
          <ac:chgData name="Hasan Selim" userId="84cd2103f36ef0dc" providerId="LiveId" clId="{6ED845BA-74CA-4F74-9AC4-C2ED4D184EBF}" dt="2026-10-26T12:15:27.326" v="17385" actId="1076"/>
          <ac:spMkLst>
            <pc:docMk/>
            <pc:sldMk cId="1245817147" sldId="509"/>
            <ac:spMk id="63" creationId="{A4C6436B-002F-A153-8CFA-E25C3A84681D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64" creationId="{35EAC81F-059C-D696-243B-A5226F2A875F}"/>
          </ac:spMkLst>
        </pc:spChg>
        <pc:spChg chg="mod">
          <ac:chgData name="Hasan Selim" userId="84cd2103f36ef0dc" providerId="LiveId" clId="{6ED845BA-74CA-4F74-9AC4-C2ED4D184EBF}" dt="2026-10-26T12:15:48.884" v="17390" actId="207"/>
          <ac:spMkLst>
            <pc:docMk/>
            <pc:sldMk cId="1245817147" sldId="509"/>
            <ac:spMk id="66" creationId="{6C5D01D1-AF21-ECA9-8570-15AAA1C14783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74" creationId="{815FE503-F42B-E9E1-9796-8516F60CB8F0}"/>
          </ac:spMkLst>
        </pc:spChg>
        <pc:spChg chg="add 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84" creationId="{9D3C9745-1132-E3DD-8F95-5C55FD52F2F3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86" creationId="{833A661B-30A6-00B4-58CA-8C438A40DC54}"/>
          </ac:spMkLst>
        </pc:spChg>
      </pc:sldChg>
      <pc:sldChg chg="addSp delSp modSp add mod ord">
        <pc:chgData name="Hasan Selim" userId="84cd2103f36ef0dc" providerId="LiveId" clId="{6ED845BA-74CA-4F74-9AC4-C2ED4D184EBF}" dt="2026-10-26T12:14:49.137" v="17373" actId="1038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10-26T12:00:21.183" v="17128" actId="478"/>
          <ac:spMkLst>
            <pc:docMk/>
            <pc:sldMk cId="2662163927" sldId="511"/>
            <ac:spMk id="3" creationId="{46CDAFC2-F601-B207-5E8C-229A40E42A66}"/>
          </ac:spMkLst>
        </pc:spChg>
        <pc:spChg chg="del mod">
          <ac:chgData name="Hasan Selim" userId="84cd2103f36ef0dc" providerId="LiveId" clId="{6ED845BA-74CA-4F74-9AC4-C2ED4D184EBF}" dt="2026-10-26T12:11:14.695" v="17229" actId="478"/>
          <ac:spMkLst>
            <pc:docMk/>
            <pc:sldMk cId="2662163927" sldId="511"/>
            <ac:spMk id="5" creationId="{954DDF4E-17B3-A5EE-470D-9260013A3A1B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6" creationId="{BE459261-6EEB-E461-0D0A-9C7B5640E49E}"/>
          </ac:spMkLst>
        </pc:spChg>
        <pc:spChg chg="add del mod">
          <ac:chgData name="Hasan Selim" userId="84cd2103f36ef0dc" providerId="LiveId" clId="{6ED845BA-74CA-4F74-9AC4-C2ED4D184EBF}" dt="2026-10-26T12:00:33.082" v="17134" actId="478"/>
          <ac:spMkLst>
            <pc:docMk/>
            <pc:sldMk cId="2662163927" sldId="511"/>
            <ac:spMk id="8" creationId="{68A32F5B-8D2A-B4D9-B4BD-8C62B7434A81}"/>
          </ac:spMkLst>
        </pc:spChg>
        <pc:spChg chg="add del mod">
          <ac:chgData name="Hasan Selim" userId="84cd2103f36ef0dc" providerId="LiveId" clId="{6ED845BA-74CA-4F74-9AC4-C2ED4D184EBF}" dt="2026-10-26T12:06:30.782" v="17170" actId="478"/>
          <ac:spMkLst>
            <pc:docMk/>
            <pc:sldMk cId="2662163927" sldId="511"/>
            <ac:spMk id="10" creationId="{42B8A532-6034-5A72-02E0-0A13E9A2CEA9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11" creationId="{0A00E1B2-7F99-7DB7-626A-6AECB45CAB05}"/>
          </ac:spMkLst>
        </pc:spChg>
        <pc:spChg chg="add mod">
          <ac:chgData name="Hasan Selim" userId="84cd2103f36ef0dc" providerId="LiveId" clId="{6ED845BA-74CA-4F74-9AC4-C2ED4D184EBF}" dt="2026-10-26T12:11:11.800" v="17228" actId="1076"/>
          <ac:spMkLst>
            <pc:docMk/>
            <pc:sldMk cId="2662163927" sldId="511"/>
            <ac:spMk id="13" creationId="{A9607CAD-3C0F-8852-3503-15F4E8E05975}"/>
          </ac:spMkLst>
        </pc:spChg>
        <pc:spChg chg="mod">
          <ac:chgData name="Hasan Selim" userId="84cd2103f36ef0dc" providerId="LiveId" clId="{6ED845BA-74CA-4F74-9AC4-C2ED4D184EBF}" dt="2026-10-26T12:14:08.022" v="17282" actId="404"/>
          <ac:spMkLst>
            <pc:docMk/>
            <pc:sldMk cId="2662163927" sldId="511"/>
            <ac:spMk id="16" creationId="{64645839-07A3-7578-B8CA-F988D859C5B2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17" creationId="{390A0F1B-1E42-F3F8-CB37-2480186C1606}"/>
          </ac:spMkLst>
        </pc:spChg>
        <pc:spChg chg="add del mod">
          <ac:chgData name="Hasan Selim" userId="84cd2103f36ef0dc" providerId="LiveId" clId="{6ED845BA-74CA-4F74-9AC4-C2ED4D184EBF}" dt="2026-10-26T12:13:22.275" v="17260" actId="478"/>
          <ac:spMkLst>
            <pc:docMk/>
            <pc:sldMk cId="2662163927" sldId="511"/>
            <ac:spMk id="19" creationId="{7A0D4795-203C-32A3-C6DA-16A4414A11D5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20" creationId="{46B7CD98-5C31-5F72-E479-3462B7FB4346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22" creationId="{95429831-182A-0A7D-7785-2519E41F77E2}"/>
          </ac:spMkLst>
        </pc:spChg>
        <pc:spChg chg="add mod">
          <ac:chgData name="Hasan Selim" userId="84cd2103f36ef0dc" providerId="LiveId" clId="{6ED845BA-74CA-4F74-9AC4-C2ED4D184EBF}" dt="2026-10-26T12:13:57.872" v="17280" actId="948"/>
          <ac:spMkLst>
            <pc:docMk/>
            <pc:sldMk cId="2662163927" sldId="511"/>
            <ac:spMk id="23" creationId="{40E71D7A-719C-73B5-53AA-1850D29D38B3}"/>
          </ac:spMkLst>
        </pc:spChg>
        <pc:spChg chg="del mod">
          <ac:chgData name="Hasan Selim" userId="84cd2103f36ef0dc" providerId="LiveId" clId="{6ED845BA-74CA-4F74-9AC4-C2ED4D184EBF}" dt="2026-10-26T12:14:26.624" v="17289" actId="478"/>
          <ac:spMkLst>
            <pc:docMk/>
            <pc:sldMk cId="2662163927" sldId="511"/>
            <ac:spMk id="25" creationId="{FCBB1093-3EEF-E117-4323-87F9B9918084}"/>
          </ac:spMkLst>
        </pc:spChg>
        <pc:spChg chg="add mod">
          <ac:chgData name="Hasan Selim" userId="84cd2103f36ef0dc" providerId="LiveId" clId="{6ED845BA-74CA-4F74-9AC4-C2ED4D184EBF}" dt="2026-10-26T12:14:49.137" v="17373" actId="1038"/>
          <ac:spMkLst>
            <pc:docMk/>
            <pc:sldMk cId="2662163927" sldId="511"/>
            <ac:spMk id="27" creationId="{89E3E4B7-368E-1A4A-058A-DFC8009AAE46}"/>
          </ac:spMkLst>
        </pc:spChg>
        <pc:spChg chg="add del mod">
          <ac:chgData name="Hasan Selim" userId="84cd2103f36ef0dc" providerId="LiveId" clId="{6ED845BA-74CA-4F74-9AC4-C2ED4D184EBF}" dt="2026-10-26T12:04:24.270" v="17135" actId="478"/>
          <ac:spMkLst>
            <pc:docMk/>
            <pc:sldMk cId="2662163927" sldId="511"/>
            <ac:spMk id="29" creationId="{CDDC3925-451F-2053-A080-EC62DA0F075C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0" creationId="{B126D3A5-815F-30C6-8C86-81450A7A97D3}"/>
          </ac:spMkLst>
        </pc:spChg>
        <pc:spChg chg="add mod">
          <ac:chgData name="Hasan Selim" userId="84cd2103f36ef0dc" providerId="LiveId" clId="{6ED845BA-74CA-4F74-9AC4-C2ED4D184EBF}" dt="2026-10-26T12:13:17.159" v="17258" actId="1038"/>
          <ac:spMkLst>
            <pc:docMk/>
            <pc:sldMk cId="2662163927" sldId="511"/>
            <ac:spMk id="32" creationId="{9B6C0257-2D3F-FE66-C954-0E08F1D09242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3" creationId="{7F1EA0C8-7FED-1FAB-CB8B-AF979203B1D2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5" creationId="{76039C94-EC34-37D8-69CC-6D4EE287340A}"/>
          </ac:spMkLst>
        </pc:spChg>
        <pc:spChg chg="add mod">
          <ac:chgData name="Hasan Selim" userId="84cd2103f36ef0dc" providerId="LiveId" clId="{6ED845BA-74CA-4F74-9AC4-C2ED4D184EBF}" dt="2026-10-26T12:13:17.159" v="17258" actId="1038"/>
          <ac:spMkLst>
            <pc:docMk/>
            <pc:sldMk cId="2662163927" sldId="511"/>
            <ac:spMk id="36" creationId="{4CBB95B5-9911-113A-8770-3E30F2013A9A}"/>
          </ac:spMkLst>
        </pc:spChg>
        <pc:spChg chg="add mod">
          <ac:chgData name="Hasan Selim" userId="84cd2103f36ef0dc" providerId="LiveId" clId="{6ED845BA-74CA-4F74-9AC4-C2ED4D184EBF}" dt="2026-10-26T12:13:17.159" v="17258" actId="1038"/>
          <ac:spMkLst>
            <pc:docMk/>
            <pc:sldMk cId="2662163927" sldId="511"/>
            <ac:spMk id="38" creationId="{1D4A5129-0BA4-5E5E-72FE-5958FF8F5B51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9" creationId="{D1F54279-B4B1-32C1-0F71-D4B6FB1B9636}"/>
          </ac:spMkLst>
        </pc:spChg>
        <pc:spChg chg="mod">
          <ac:chgData name="Hasan Selim" userId="84cd2103f36ef0dc" providerId="LiveId" clId="{6ED845BA-74CA-4F74-9AC4-C2ED4D184EBF}" dt="2026-10-26T12:13:17.159" v="17258" actId="1038"/>
          <ac:spMkLst>
            <pc:docMk/>
            <pc:sldMk cId="2662163927" sldId="511"/>
            <ac:spMk id="41" creationId="{E68D4278-07DD-3485-B13A-6125FB78CA64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43" creationId="{B94F3D7E-1467-A4C0-B0D3-59B06877104E}"/>
          </ac:spMkLst>
        </pc:spChg>
        <pc:spChg chg="mod">
          <ac:chgData name="Hasan Selim" userId="84cd2103f36ef0dc" providerId="LiveId" clId="{6ED845BA-74CA-4F74-9AC4-C2ED4D184EBF}" dt="2026-10-26T12:13:17.159" v="17258" actId="1038"/>
          <ac:spMkLst>
            <pc:docMk/>
            <pc:sldMk cId="2662163927" sldId="511"/>
            <ac:spMk id="44" creationId="{AE5A4B9F-55A7-4C10-6F95-64834C791339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10-26T12:12:25.616" v="17245" actId="1076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26T12:12:25.616" v="17245" actId="1076"/>
          <pc:sldLayoutMkLst>
            <pc:docMk/>
            <pc:sldMasterMk cId="2476636414" sldId="2147483660"/>
            <pc:sldLayoutMk cId="641393381" sldId="2147483661"/>
          </pc:sldLayoutMkLst>
          <pc:grpChg chg="add mod ord">
            <ac:chgData name="Hasan Selim" userId="84cd2103f36ef0dc" providerId="LiveId" clId="{6ED845BA-74CA-4F74-9AC4-C2ED4D184EBF}" dt="2026-10-26T12:12:10.772" v="17241" actId="166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grpChg chg="add del mod ord">
            <ac:chgData name="Hasan Selim" userId="84cd2103f36ef0dc" providerId="LiveId" clId="{6ED845BA-74CA-4F74-9AC4-C2ED4D184EBF}" dt="2026-10-26T12:10:05.662" v="17206" actId="21"/>
            <ac:grpSpMkLst>
              <pc:docMk/>
              <pc:sldMasterMk cId="2476636414" sldId="2147483660"/>
              <pc:sldLayoutMk cId="641393381" sldId="2147483661"/>
              <ac:grpSpMk id="12" creationId="{F0CCCCA7-557A-2A88-F87A-9C7D4BD42378}"/>
            </ac:grpSpMkLst>
          </pc:grpChg>
          <pc:grpChg chg="add mod ord">
            <ac:chgData name="Hasan Selim" userId="84cd2103f36ef0dc" providerId="LiveId" clId="{6ED845BA-74CA-4F74-9AC4-C2ED4D184EBF}" dt="2026-10-26T12:12:25.616" v="17245" actId="1076"/>
            <ac:grpSpMkLst>
              <pc:docMk/>
              <pc:sldMasterMk cId="2476636414" sldId="2147483660"/>
              <pc:sldLayoutMk cId="641393381" sldId="2147483661"/>
              <ac:grpSpMk id="18" creationId="{9FB502DC-0956-0567-68A2-E4CB71815EB6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 mod">
            <ac:chgData name="Hasan Selim" userId="84cd2103f36ef0dc" providerId="LiveId" clId="{6ED845BA-74CA-4F74-9AC4-C2ED4D184EBF}" dt="2026-10-26T11:50:33.483" v="17103" actId="478"/>
            <ac:picMkLst>
              <pc:docMk/>
              <pc:sldMasterMk cId="2476636414" sldId="2147483660"/>
              <pc:sldLayoutMk cId="641393381" sldId="2147483661"/>
              <ac:picMk id="6" creationId="{6F91D645-B859-8DCE-FB5E-891E8C107BFA}"/>
            </ac:picMkLst>
          </pc:picChg>
          <pc:picChg chg="add del mod">
            <ac:chgData name="Hasan Selim" userId="84cd2103f36ef0dc" providerId="LiveId" clId="{6ED845BA-74CA-4F74-9AC4-C2ED4D184EBF}" dt="2026-10-26T12:08:53.065" v="17193" actId="478"/>
            <ac:picMkLst>
              <pc:docMk/>
              <pc:sldMasterMk cId="2476636414" sldId="2147483660"/>
              <pc:sldLayoutMk cId="641393381" sldId="2147483661"/>
              <ac:picMk id="8" creationId="{03A21FD9-EBEC-E6C9-F023-FC7B5BCECBFA}"/>
            </ac:picMkLst>
          </pc:picChg>
          <pc:picChg chg="add mod modCrop">
            <ac:chgData name="Hasan Selim" userId="84cd2103f36ef0dc" providerId="LiveId" clId="{6ED845BA-74CA-4F74-9AC4-C2ED4D184EBF}" dt="2026-10-26T12:09:53.181" v="17204" actId="164"/>
            <ac:picMkLst>
              <pc:docMk/>
              <pc:sldMasterMk cId="2476636414" sldId="2147483660"/>
              <pc:sldLayoutMk cId="641393381" sldId="2147483661"/>
              <ac:picMk id="10" creationId="{3085B813-D75F-0FE3-292B-2D964E3F1497}"/>
            </ac:picMkLst>
          </pc:picChg>
          <pc:picChg chg="add mod modCrop">
            <ac:chgData name="Hasan Selim" userId="84cd2103f36ef0dc" providerId="LiveId" clId="{6ED845BA-74CA-4F74-9AC4-C2ED4D184EBF}" dt="2026-10-26T12:09:53.181" v="17204" actId="164"/>
            <ac:picMkLst>
              <pc:docMk/>
              <pc:sldMasterMk cId="2476636414" sldId="2147483660"/>
              <pc:sldLayoutMk cId="641393381" sldId="2147483661"/>
              <ac:picMk id="11" creationId="{A5BE0B8F-0773-BB78-E946-E00E5343CBE2}"/>
            </ac:picMkLst>
          </pc:picChg>
          <pc:picChg chg="add mod ord modCrop">
            <ac:chgData name="Hasan Selim" userId="84cd2103f36ef0dc" providerId="LiveId" clId="{6ED845BA-74CA-4F74-9AC4-C2ED4D184EBF}" dt="2026-10-26T12:12:20.683" v="17242" actId="164"/>
            <ac:picMkLst>
              <pc:docMk/>
              <pc:sldMasterMk cId="2476636414" sldId="2147483660"/>
              <pc:sldLayoutMk cId="641393381" sldId="2147483661"/>
              <ac:picMk id="14" creationId="{71AC243A-BC3F-6010-7281-27156A606665}"/>
            </ac:picMkLst>
          </pc:picChg>
          <pc:picChg chg="add del mod ord">
            <ac:chgData name="Hasan Selim" userId="84cd2103f36ef0dc" providerId="LiveId" clId="{6ED845BA-74CA-4F74-9AC4-C2ED4D184EBF}" dt="2026-10-26T11:40:20.581" v="17096" actId="478"/>
            <ac:picMkLst>
              <pc:docMk/>
              <pc:sldMasterMk cId="2476636414" sldId="2147483660"/>
              <pc:sldLayoutMk cId="641393381" sldId="2147483661"/>
              <ac:picMk id="15" creationId="{C5535D72-0837-F302-6DF5-7D49328BBC05}"/>
            </ac:picMkLst>
          </pc:picChg>
          <pc:picChg chg="add mod ord modCrop">
            <ac:chgData name="Hasan Selim" userId="84cd2103f36ef0dc" providerId="LiveId" clId="{6ED845BA-74CA-4F74-9AC4-C2ED4D184EBF}" dt="2026-10-26T12:12:20.683" v="17242" actId="164"/>
            <ac:picMkLst>
              <pc:docMk/>
              <pc:sldMasterMk cId="2476636414" sldId="2147483660"/>
              <pc:sldLayoutMk cId="641393381" sldId="2147483661"/>
              <ac:picMk id="16" creationId="{59234D76-2F20-8D16-5E91-288720F4707C}"/>
            </ac:picMkLst>
          </pc:picChg>
          <pc:picChg chg="add del mod">
            <ac:chgData name="Hasan Selim" userId="84cd2103f36ef0dc" providerId="LiveId" clId="{6ED845BA-74CA-4F74-9AC4-C2ED4D184EBF}" dt="2026-10-26T11:41:13.023" v="17097" actId="478"/>
            <ac:picMkLst>
              <pc:docMk/>
              <pc:sldMasterMk cId="2476636414" sldId="2147483660"/>
              <pc:sldLayoutMk cId="641393381" sldId="2147483661"/>
              <ac:picMk id="17" creationId="{8847B96E-899E-5D7C-EF13-12BFDA767D7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26T12:10:08.154" v="17208" actId="167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10-22T14:29:12.282" v="16586" actId="1076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mod ord">
            <ac:chgData name="Hasan Selim" userId="84cd2103f36ef0dc" providerId="LiveId" clId="{6ED845BA-74CA-4F74-9AC4-C2ED4D184EBF}" dt="2026-10-26T12:10:08.154" v="17208" actId="167"/>
            <ac:grpSpMkLst>
              <pc:docMk/>
              <pc:sldMasterMk cId="2476636414" sldId="2147483660"/>
              <pc:sldLayoutMk cId="117721130" sldId="2147483662"/>
              <ac:grpSpMk id="12" creationId="{F0CCCCA7-557A-2A88-F87A-9C7D4BD42378}"/>
            </ac:grpSpMkLst>
          </pc:grpChg>
          <pc:grpChg chg="add del mod ord">
            <ac:chgData name="Hasan Selim" userId="84cd2103f36ef0dc" providerId="LiveId" clId="{6ED845BA-74CA-4F74-9AC4-C2ED4D184EBF}" dt="2026-10-26T11:40:19.218" v="17095" actId="478"/>
            <ac:grpSpMkLst>
              <pc:docMk/>
              <pc:sldMasterMk cId="2476636414" sldId="2147483660"/>
              <pc:sldLayoutMk cId="117721130" sldId="2147483662"/>
              <ac:grpSpMk id="15" creationId="{C4F4330B-CAA4-3BD6-763E-AFF149602813}"/>
            </ac:grpSpMkLst>
          </pc:grp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 mod">
            <ac:chgData name="Hasan Selim" userId="84cd2103f36ef0dc" providerId="LiveId" clId="{6ED845BA-74CA-4F74-9AC4-C2ED4D184EBF}" dt="2026-10-26T12:08:51.687" v="17192" actId="478"/>
            <ac:picMkLst>
              <pc:docMk/>
              <pc:sldMasterMk cId="2476636414" sldId="2147483660"/>
              <pc:sldLayoutMk cId="117721130" sldId="2147483662"/>
              <ac:picMk id="5" creationId="{CC4964FC-F640-C7B3-8C70-DC123C8BE5E5}"/>
            </ac:picMkLst>
          </pc:pic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mod">
            <ac:chgData name="Hasan Selim" userId="84cd2103f36ef0dc" providerId="LiveId" clId="{6ED845BA-74CA-4F74-9AC4-C2ED4D184EBF}" dt="2026-10-26T12:10:06.820" v="17207"/>
            <ac:picMkLst>
              <pc:docMk/>
              <pc:sldMasterMk cId="2476636414" sldId="2147483660"/>
              <pc:sldLayoutMk cId="117721130" sldId="2147483662"/>
              <ac:picMk id="10" creationId="{3085B813-D75F-0FE3-292B-2D964E3F1497}"/>
            </ac:picMkLst>
          </pc:picChg>
          <pc:picChg chg="mod">
            <ac:chgData name="Hasan Selim" userId="84cd2103f36ef0dc" providerId="LiveId" clId="{6ED845BA-74CA-4F74-9AC4-C2ED4D184EBF}" dt="2026-10-26T12:10:06.820" v="17207"/>
            <ac:picMkLst>
              <pc:docMk/>
              <pc:sldMasterMk cId="2476636414" sldId="2147483660"/>
              <pc:sldLayoutMk cId="117721130" sldId="2147483662"/>
              <ac:picMk id="11" creationId="{A5BE0B8F-0773-BB78-E946-E00E5343CBE2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15/05/1448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15/05/1448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9FB502DC-0956-0567-68A2-E4CB71815EB6}"/>
              </a:ext>
            </a:extLst>
          </p:cNvPr>
          <p:cNvGrpSpPr/>
          <p:nvPr userDrawn="1"/>
        </p:nvGrpSpPr>
        <p:grpSpPr>
          <a:xfrm>
            <a:off x="-6667" y="0"/>
            <a:ext cx="10698480" cy="7559675"/>
            <a:chOff x="-6667" y="0"/>
            <a:chExt cx="10698480" cy="7559675"/>
          </a:xfrm>
        </p:grpSpPr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71AC243A-BC3F-6010-7281-27156A6066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3170"/>
            <a:stretch>
              <a:fillRect/>
            </a:stretch>
          </p:blipFill>
          <p:spPr>
            <a:xfrm>
              <a:off x="3457903" y="0"/>
              <a:ext cx="7233910" cy="7559675"/>
            </a:xfrm>
            <a:prstGeom prst="rect">
              <a:avLst/>
            </a:prstGeom>
          </p:spPr>
        </p:pic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59234D76-2F20-8D16-5E91-288720F470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r="67150"/>
            <a:stretch>
              <a:fillRect/>
            </a:stretch>
          </p:blipFill>
          <p:spPr>
            <a:xfrm>
              <a:off x="-6667" y="0"/>
              <a:ext cx="3566160" cy="7559675"/>
            </a:xfrm>
            <a:prstGeom prst="rect">
              <a:avLst/>
            </a:prstGeom>
          </p:spPr>
        </p:pic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F0CCCCA7-557A-2A88-F87A-9C7D4BD42378}"/>
              </a:ext>
            </a:extLst>
          </p:cNvPr>
          <p:cNvGrpSpPr/>
          <p:nvPr userDrawn="1"/>
        </p:nvGrpSpPr>
        <p:grpSpPr>
          <a:xfrm>
            <a:off x="0" y="0"/>
            <a:ext cx="10691814" cy="7559675"/>
            <a:chOff x="0" y="0"/>
            <a:chExt cx="10691814" cy="7559675"/>
          </a:xfrm>
        </p:grpSpPr>
        <p:pic>
          <p:nvPicPr>
            <p:cNvPr id="10" name="صورة 9">
              <a:extLst>
                <a:ext uri="{FF2B5EF4-FFF2-40B4-BE49-F238E27FC236}">
                  <a16:creationId xmlns:a16="http://schemas.microsoft.com/office/drawing/2014/main" id="{3085B813-D75F-0FE3-292B-2D964E3F14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4101" r="893"/>
            <a:stretch>
              <a:fillRect/>
            </a:stretch>
          </p:blipFill>
          <p:spPr>
            <a:xfrm>
              <a:off x="3559494" y="0"/>
              <a:ext cx="7132320" cy="7559675"/>
            </a:xfrm>
            <a:prstGeom prst="rect">
              <a:avLst/>
            </a:prstGeom>
          </p:spPr>
        </p:pic>
        <p:pic>
          <p:nvPicPr>
            <p:cNvPr id="11" name="صورة 10">
              <a:extLst>
                <a:ext uri="{FF2B5EF4-FFF2-40B4-BE49-F238E27FC236}">
                  <a16:creationId xmlns:a16="http://schemas.microsoft.com/office/drawing/2014/main" id="{A5BE0B8F-0773-BB78-E946-E00E5343CB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r="66106"/>
            <a:stretch>
              <a:fillRect/>
            </a:stretch>
          </p:blipFill>
          <p:spPr>
            <a:xfrm>
              <a:off x="0" y="0"/>
              <a:ext cx="3559493" cy="7559675"/>
            </a:xfrm>
            <a:prstGeom prst="rect">
              <a:avLst/>
            </a:prstGeom>
          </p:spPr>
        </p:pic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9">
            <a:extLst>
              <a:ext uri="{FF2B5EF4-FFF2-40B4-BE49-F238E27FC236}">
                <a16:creationId xmlns:a16="http://schemas.microsoft.com/office/drawing/2014/main" id="{A9607CAD-3C0F-8852-3503-15F4E8E05975}"/>
              </a:ext>
            </a:extLst>
          </p:cNvPr>
          <p:cNvSpPr txBox="1"/>
          <p:nvPr/>
        </p:nvSpPr>
        <p:spPr>
          <a:xfrm>
            <a:off x="4261104" y="1261622"/>
            <a:ext cx="2103120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FF7064"/>
                </a:solidFill>
                <a:latin typeface="Arial"/>
              </a:rPr>
              <a:t>أكمل العبارة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64645839-07A3-7578-B8CA-F988D859C5B2}"/>
              </a:ext>
            </a:extLst>
          </p:cNvPr>
          <p:cNvSpPr txBox="1"/>
          <p:nvPr/>
        </p:nvSpPr>
        <p:spPr>
          <a:xfrm>
            <a:off x="3503944" y="1661662"/>
            <a:ext cx="3344672" cy="1085297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229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من الأخلاق الحسنة: ............ و ............</a:t>
            </a:r>
          </a:p>
          <a:p>
            <a:pPr algn="r" rtl="1">
              <a:lnSpc>
                <a:spcPct val="229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أقتدي في أخلاقي بالنبي ............ ﷺ</a:t>
            </a: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40E71D7A-719C-73B5-53AA-1850D29D38B3}"/>
              </a:ext>
            </a:extLst>
          </p:cNvPr>
          <p:cNvSpPr txBox="1"/>
          <p:nvPr/>
        </p:nvSpPr>
        <p:spPr>
          <a:xfrm>
            <a:off x="3818128" y="3517820"/>
            <a:ext cx="2980944" cy="164916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229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احترام الآخرين من أخلاق المسلم. </a:t>
            </a:r>
          </a:p>
          <a:p>
            <a:pPr algn="r" rtl="1">
              <a:lnSpc>
                <a:spcPct val="229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السخرية من الآخرين سلوك حسن. </a:t>
            </a:r>
          </a:p>
          <a:p>
            <a:pPr algn="r" rtl="1">
              <a:lnSpc>
                <a:spcPct val="229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الصدق والأمانة من الأخلاق الفاضلة. </a:t>
            </a: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89E3E4B7-368E-1A4A-058A-DFC8009AAE46}"/>
              </a:ext>
            </a:extLst>
          </p:cNvPr>
          <p:cNvSpPr txBox="1"/>
          <p:nvPr/>
        </p:nvSpPr>
        <p:spPr>
          <a:xfrm>
            <a:off x="3626499" y="6054577"/>
            <a:ext cx="3252597" cy="1021818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اذكر موقفًا من حياتك طبّقت </a:t>
            </a:r>
          </a:p>
          <a:p>
            <a:pPr algn="r" rtl="1"/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فيه أحد أخلاق المسلم.</a:t>
            </a:r>
          </a:p>
          <a:p>
            <a:pPr algn="r" rtl="1"/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......................................................................................................................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9B6C0257-2D3F-FE66-C954-0E08F1D09242}"/>
              </a:ext>
            </a:extLst>
          </p:cNvPr>
          <p:cNvSpPr txBox="1"/>
          <p:nvPr/>
        </p:nvSpPr>
        <p:spPr>
          <a:xfrm>
            <a:off x="7602193" y="1464754"/>
            <a:ext cx="1632991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أتعامل مع الجميع باحترام ولطف.</a:t>
            </a:r>
          </a:p>
        </p:txBody>
      </p:sp>
      <p:sp>
        <p:nvSpPr>
          <p:cNvPr id="36" name="TextBox 41">
            <a:extLst>
              <a:ext uri="{FF2B5EF4-FFF2-40B4-BE49-F238E27FC236}">
                <a16:creationId xmlns:a16="http://schemas.microsoft.com/office/drawing/2014/main" id="{4CBB95B5-9911-113A-8770-3E30F2013A9A}"/>
              </a:ext>
            </a:extLst>
          </p:cNvPr>
          <p:cNvSpPr txBox="1"/>
          <p:nvPr/>
        </p:nvSpPr>
        <p:spPr>
          <a:xfrm>
            <a:off x="7467600" y="2560723"/>
            <a:ext cx="1767584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FF7064"/>
                </a:solidFill>
                <a:latin typeface="Arial"/>
              </a:rPr>
              <a:t>أبدأ الآخرين بالسلام وأرد التحية.</a:t>
            </a:r>
          </a:p>
        </p:txBody>
      </p:sp>
      <p:sp>
        <p:nvSpPr>
          <p:cNvPr id="38" name="TextBox 44">
            <a:extLst>
              <a:ext uri="{FF2B5EF4-FFF2-40B4-BE49-F238E27FC236}">
                <a16:creationId xmlns:a16="http://schemas.microsoft.com/office/drawing/2014/main" id="{1D4A5129-0BA4-5E5E-72FE-5958FF8F5B51}"/>
              </a:ext>
            </a:extLst>
          </p:cNvPr>
          <p:cNvSpPr txBox="1"/>
          <p:nvPr/>
        </p:nvSpPr>
        <p:spPr>
          <a:xfrm>
            <a:off x="7343048" y="3656692"/>
            <a:ext cx="1892135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أستمع إلى المتحدث دون مقاطعة.</a:t>
            </a:r>
          </a:p>
        </p:txBody>
      </p:sp>
      <p:sp>
        <p:nvSpPr>
          <p:cNvPr id="41" name="TextBox 47">
            <a:extLst>
              <a:ext uri="{FF2B5EF4-FFF2-40B4-BE49-F238E27FC236}">
                <a16:creationId xmlns:a16="http://schemas.microsoft.com/office/drawing/2014/main" id="{E68D4278-07DD-3485-B13A-6125FB78CA64}"/>
              </a:ext>
            </a:extLst>
          </p:cNvPr>
          <p:cNvSpPr txBox="1"/>
          <p:nvPr/>
        </p:nvSpPr>
        <p:spPr>
          <a:xfrm>
            <a:off x="7467600" y="4768276"/>
            <a:ext cx="1767584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أساعد المحتاج وأتعاون مع الآخرين.</a:t>
            </a:r>
          </a:p>
        </p:txBody>
      </p:sp>
      <p:sp>
        <p:nvSpPr>
          <p:cNvPr id="44" name="TextBox 50">
            <a:extLst>
              <a:ext uri="{FF2B5EF4-FFF2-40B4-BE49-F238E27FC236}">
                <a16:creationId xmlns:a16="http://schemas.microsoft.com/office/drawing/2014/main" id="{AE5A4B9F-55A7-4C10-6F95-64834C791339}"/>
              </a:ext>
            </a:extLst>
          </p:cNvPr>
          <p:cNvSpPr txBox="1"/>
          <p:nvPr/>
        </p:nvSpPr>
        <p:spPr>
          <a:xfrm>
            <a:off x="7311302" y="5830232"/>
            <a:ext cx="1923882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أعتذر عند الخطأ وأسـامح من يخطئ في حقي.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ED81B97E-4FFD-0860-E556-79E73BCBAF46}"/>
              </a:ext>
            </a:extLst>
          </p:cNvPr>
          <p:cNvSpPr txBox="1"/>
          <p:nvPr/>
        </p:nvSpPr>
        <p:spPr>
          <a:xfrm>
            <a:off x="455739" y="1345698"/>
            <a:ext cx="1895285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نيل محبة الله ورضاه.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C0DF615-C226-98D1-DD86-1039E4AF40A7}"/>
              </a:ext>
            </a:extLst>
          </p:cNvPr>
          <p:cNvSpPr txBox="1"/>
          <p:nvPr/>
        </p:nvSpPr>
        <p:spPr>
          <a:xfrm>
            <a:off x="455739" y="2136684"/>
            <a:ext cx="1895285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الاقتداء بالنبي محمد ﷺ.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2C3D763C-9CC4-E1ED-EA91-13DD9B96CEEC}"/>
              </a:ext>
            </a:extLst>
          </p:cNvPr>
          <p:cNvSpPr txBox="1"/>
          <p:nvPr/>
        </p:nvSpPr>
        <p:spPr>
          <a:xfrm>
            <a:off x="455739" y="2834151"/>
            <a:ext cx="1895285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FF7064"/>
                </a:solidFill>
                <a:latin typeface="Arial"/>
              </a:rPr>
              <a:t>نشر المحبة </a:t>
            </a:r>
          </a:p>
          <a:p>
            <a:pPr algn="r" rtl="1"/>
            <a:r>
              <a:rPr lang="ar-SA" sz="1800" b="1" noProof="0" dirty="0">
                <a:solidFill>
                  <a:srgbClr val="FF7064"/>
                </a:solidFill>
                <a:latin typeface="Arial"/>
              </a:rPr>
              <a:t>والتسامح بين الناس.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2D1156F2-CADF-B3AC-25AE-6AE12A54B71A}"/>
              </a:ext>
            </a:extLst>
          </p:cNvPr>
          <p:cNvSpPr txBox="1"/>
          <p:nvPr/>
        </p:nvSpPr>
        <p:spPr>
          <a:xfrm>
            <a:off x="455739" y="3648214"/>
            <a:ext cx="1895285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تقوية العلاقات </a:t>
            </a:r>
          </a:p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الأسرية والمدرسية.</a:t>
            </a: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D02F3F01-DD1F-5005-DC3A-86F0AC1B9FE1}"/>
              </a:ext>
            </a:extLst>
          </p:cNvPr>
          <p:cNvSpPr txBox="1"/>
          <p:nvPr/>
        </p:nvSpPr>
        <p:spPr>
          <a:xfrm>
            <a:off x="455739" y="4472936"/>
            <a:ext cx="1895285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بناء مجتمع يسوده الاحترام والتعاون.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D98C45AD-71E6-533E-B37E-0CE9888FFC03}"/>
              </a:ext>
            </a:extLst>
          </p:cNvPr>
          <p:cNvSpPr txBox="1"/>
          <p:nvPr/>
        </p:nvSpPr>
        <p:spPr>
          <a:xfrm>
            <a:off x="3619402" y="1418793"/>
            <a:ext cx="2423161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D6382D"/>
                </a:solidFill>
                <a:latin typeface="Arial"/>
              </a:rPr>
              <a:t>أقول الحقيقة، وأبتعد عن الكذب، وأحرص على أن تكون كلماتي صادقة.</a:t>
            </a: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3345F0BB-C8BC-CEC8-7D31-C5EF30F4B388}"/>
              </a:ext>
            </a:extLst>
          </p:cNvPr>
          <p:cNvSpPr txBox="1"/>
          <p:nvPr/>
        </p:nvSpPr>
        <p:spPr>
          <a:xfrm>
            <a:off x="3226211" y="2507909"/>
            <a:ext cx="2816352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0051F2"/>
                </a:solidFill>
                <a:latin typeface="Arial"/>
              </a:rPr>
              <a:t>أحافظ على ممتلكات الآخرين، </a:t>
            </a:r>
          </a:p>
          <a:p>
            <a:pPr algn="r" rtl="1"/>
            <a:r>
              <a:rPr lang="ar-SA" sz="1400" b="1" noProof="0" dirty="0">
                <a:solidFill>
                  <a:srgbClr val="0051F2"/>
                </a:solidFill>
                <a:latin typeface="Arial"/>
              </a:rPr>
              <a:t>وأؤدي واجباتي، وأحفظ الأسرار.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39032E65-4767-A546-8419-8A0984E2AF52}"/>
              </a:ext>
            </a:extLst>
          </p:cNvPr>
          <p:cNvSpPr txBox="1"/>
          <p:nvPr/>
        </p:nvSpPr>
        <p:spPr>
          <a:xfrm>
            <a:off x="3830891" y="3561231"/>
            <a:ext cx="2241741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143774"/>
                </a:solidFill>
                <a:latin typeface="Arial"/>
              </a:rPr>
              <a:t>أرفق بالصغير، وأحترم الكبير، وأتعامل مع الناس والحيوانات برفق.</a:t>
            </a:r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0E8BB67D-E176-0FFA-1230-2199B3C265BE}"/>
              </a:ext>
            </a:extLst>
          </p:cNvPr>
          <p:cNvSpPr txBox="1"/>
          <p:nvPr/>
        </p:nvSpPr>
        <p:spPr>
          <a:xfrm>
            <a:off x="3567206" y="4634874"/>
            <a:ext cx="2475357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059E7E"/>
                </a:solidFill>
                <a:latin typeface="Arial"/>
              </a:rPr>
              <a:t>لا أتكبر على الآخرين، وأحترم الجميع مهما اختلفت قدراتهم أو ظروفهم.</a:t>
            </a:r>
          </a:p>
        </p:txBody>
      </p:sp>
      <p:sp>
        <p:nvSpPr>
          <p:cNvPr id="38" name="TextBox 48">
            <a:extLst>
              <a:ext uri="{FF2B5EF4-FFF2-40B4-BE49-F238E27FC236}">
                <a16:creationId xmlns:a16="http://schemas.microsoft.com/office/drawing/2014/main" id="{DECD514C-6B7D-0666-D330-80B79270B2EC}"/>
              </a:ext>
            </a:extLst>
          </p:cNvPr>
          <p:cNvSpPr txBox="1"/>
          <p:nvPr/>
        </p:nvSpPr>
        <p:spPr>
          <a:xfrm>
            <a:off x="3767612" y="5734022"/>
            <a:ext cx="2241742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FE3F01"/>
                </a:solidFill>
                <a:latin typeface="Arial"/>
              </a:rPr>
              <a:t>أساعد أسرتي وزملائي، وأشارك في الأعمال النافعة.</a:t>
            </a:r>
          </a:p>
        </p:txBody>
      </p:sp>
      <p:sp>
        <p:nvSpPr>
          <p:cNvPr id="43" name="TextBox 53">
            <a:extLst>
              <a:ext uri="{FF2B5EF4-FFF2-40B4-BE49-F238E27FC236}">
                <a16:creationId xmlns:a16="http://schemas.microsoft.com/office/drawing/2014/main" id="{5528AC61-A4DD-F331-4A4F-02EE262F9CA9}"/>
              </a:ext>
            </a:extLst>
          </p:cNvPr>
          <p:cNvSpPr txBox="1"/>
          <p:nvPr/>
        </p:nvSpPr>
        <p:spPr>
          <a:xfrm>
            <a:off x="3600417" y="6789802"/>
            <a:ext cx="2408937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400" b="1" noProof="0" dirty="0">
                <a:solidFill>
                  <a:srgbClr val="EB0672"/>
                </a:solidFill>
                <a:latin typeface="Arial"/>
              </a:rPr>
              <a:t>أتحمل الصعوبات، وأضبط غضبي، وأتعامل مع المواقف بهدوء.</a:t>
            </a:r>
          </a:p>
        </p:txBody>
      </p:sp>
      <p:sp>
        <p:nvSpPr>
          <p:cNvPr id="48" name="TextBox 58">
            <a:extLst>
              <a:ext uri="{FF2B5EF4-FFF2-40B4-BE49-F238E27FC236}">
                <a16:creationId xmlns:a16="http://schemas.microsoft.com/office/drawing/2014/main" id="{FFD06D51-7A37-59F8-B438-36F69C2A9E94}"/>
              </a:ext>
            </a:extLst>
          </p:cNvPr>
          <p:cNvSpPr txBox="1"/>
          <p:nvPr/>
        </p:nvSpPr>
        <p:spPr>
          <a:xfrm>
            <a:off x="7479792" y="930200"/>
            <a:ext cx="3086608" cy="114492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أخلاق المسلم هي الصفات الطيبة والسلوكيات الحسنة التي تظهر في أقواله وأفعاله، وتساعده على بناء علاقات طيبة مع الآخرين.</a:t>
            </a:r>
          </a:p>
        </p:txBody>
      </p:sp>
      <p:sp>
        <p:nvSpPr>
          <p:cNvPr id="53" name="TextBox 63">
            <a:extLst>
              <a:ext uri="{FF2B5EF4-FFF2-40B4-BE49-F238E27FC236}">
                <a16:creationId xmlns:a16="http://schemas.microsoft.com/office/drawing/2014/main" id="{D06E2E4B-EFAB-BA4E-6EA7-F1DCC262BF42}"/>
              </a:ext>
            </a:extLst>
          </p:cNvPr>
          <p:cNvSpPr txBox="1"/>
          <p:nvPr/>
        </p:nvSpPr>
        <p:spPr>
          <a:xfrm>
            <a:off x="7059168" y="3008197"/>
            <a:ext cx="287121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أقول الصدق في جميع مواقفي.</a:t>
            </a:r>
          </a:p>
        </p:txBody>
      </p:sp>
      <p:sp>
        <p:nvSpPr>
          <p:cNvPr id="55" name="TextBox 66">
            <a:extLst>
              <a:ext uri="{FF2B5EF4-FFF2-40B4-BE49-F238E27FC236}">
                <a16:creationId xmlns:a16="http://schemas.microsoft.com/office/drawing/2014/main" id="{6EB59BF4-410F-6D1C-BAED-42988D2EF0B6}"/>
              </a:ext>
            </a:extLst>
          </p:cNvPr>
          <p:cNvSpPr txBox="1"/>
          <p:nvPr/>
        </p:nvSpPr>
        <p:spPr>
          <a:xfrm>
            <a:off x="7059168" y="3582930"/>
            <a:ext cx="287121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أحافظ على الأمانة وأفي بوعودي.</a:t>
            </a:r>
          </a:p>
        </p:txBody>
      </p:sp>
      <p:sp>
        <p:nvSpPr>
          <p:cNvPr id="58" name="TextBox 69">
            <a:extLst>
              <a:ext uri="{FF2B5EF4-FFF2-40B4-BE49-F238E27FC236}">
                <a16:creationId xmlns:a16="http://schemas.microsoft.com/office/drawing/2014/main" id="{122260FF-F6BA-5A86-8BF4-16AE7AA49226}"/>
              </a:ext>
            </a:extLst>
          </p:cNvPr>
          <p:cNvSpPr txBox="1"/>
          <p:nvPr/>
        </p:nvSpPr>
        <p:spPr>
          <a:xfrm>
            <a:off x="7059168" y="3998843"/>
            <a:ext cx="2871216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FF7064"/>
                </a:solidFill>
                <a:latin typeface="Arial"/>
              </a:rPr>
              <a:t>أستخدم الكلمات الطيبة </a:t>
            </a:r>
          </a:p>
          <a:p>
            <a:pPr algn="r" rtl="1"/>
            <a:r>
              <a:rPr lang="ar-SA" sz="1800" b="1" noProof="0" dirty="0">
                <a:solidFill>
                  <a:srgbClr val="FF7064"/>
                </a:solidFill>
                <a:latin typeface="Arial"/>
              </a:rPr>
              <a:t>عند الحديث.</a:t>
            </a:r>
          </a:p>
        </p:txBody>
      </p:sp>
      <p:sp>
        <p:nvSpPr>
          <p:cNvPr id="61" name="TextBox 72">
            <a:extLst>
              <a:ext uri="{FF2B5EF4-FFF2-40B4-BE49-F238E27FC236}">
                <a16:creationId xmlns:a16="http://schemas.microsoft.com/office/drawing/2014/main" id="{5A5613B3-A884-6C4F-E443-882048CDFB77}"/>
              </a:ext>
            </a:extLst>
          </p:cNvPr>
          <p:cNvSpPr txBox="1"/>
          <p:nvPr/>
        </p:nvSpPr>
        <p:spPr>
          <a:xfrm>
            <a:off x="7059168" y="4695462"/>
            <a:ext cx="287121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أبتعد عن الغيبة والتنمر والسخرية.</a:t>
            </a:r>
          </a:p>
        </p:txBody>
      </p:sp>
      <p:sp>
        <p:nvSpPr>
          <p:cNvPr id="63" name="TextBox 75">
            <a:extLst>
              <a:ext uri="{FF2B5EF4-FFF2-40B4-BE49-F238E27FC236}">
                <a16:creationId xmlns:a16="http://schemas.microsoft.com/office/drawing/2014/main" id="{A4C6436B-002F-A153-8CFA-E25C3A84681D}"/>
              </a:ext>
            </a:extLst>
          </p:cNvPr>
          <p:cNvSpPr txBox="1"/>
          <p:nvPr/>
        </p:nvSpPr>
        <p:spPr>
          <a:xfrm>
            <a:off x="7059168" y="5287772"/>
            <a:ext cx="287121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أساعد الآخرين وأحترم مشاعرهم.</a:t>
            </a:r>
          </a:p>
        </p:txBody>
      </p:sp>
      <p:sp>
        <p:nvSpPr>
          <p:cNvPr id="66" name="TextBox 77">
            <a:extLst>
              <a:ext uri="{FF2B5EF4-FFF2-40B4-BE49-F238E27FC236}">
                <a16:creationId xmlns:a16="http://schemas.microsoft.com/office/drawing/2014/main" id="{6C5D01D1-AF21-ECA9-8570-15AAA1C14783}"/>
              </a:ext>
            </a:extLst>
          </p:cNvPr>
          <p:cNvSpPr txBox="1"/>
          <p:nvPr/>
        </p:nvSpPr>
        <p:spPr>
          <a:xfrm>
            <a:off x="7587488" y="6603473"/>
            <a:ext cx="2871216" cy="529376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E18601"/>
                </a:solidFill>
                <a:latin typeface="Arial"/>
              </a:rPr>
              <a:t>الأخلاق الحسنة ليست كلمات نقولها،</a:t>
            </a:r>
          </a:p>
          <a:p>
            <a:pPr algn="ctr" rtl="1"/>
            <a:r>
              <a:rPr lang="ar-SA" sz="1600" b="1" noProof="0" dirty="0">
                <a:solidFill>
                  <a:srgbClr val="E18601"/>
                </a:solidFill>
                <a:latin typeface="Arial"/>
              </a:rPr>
              <a:t> بل أفعال نمارسها كل يوم.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316</Words>
  <Application>Microsoft Office PowerPoint</Application>
  <PresentationFormat>مخصص</PresentationFormat>
  <Paragraphs>44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2026-10-26T12:24:49Z</dcterms:modified>
</cp:coreProperties>
</file>