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60" r:id="rId1"/>
  </p:sldMasterIdLst>
  <p:notesMasterIdLst>
    <p:notesMasterId r:id="rId7"/>
  </p:notesMasterIdLst>
  <p:sldIdLst>
    <p:sldId id="511" r:id="rId2"/>
    <p:sldId id="509" r:id="rId3"/>
    <p:sldId id="470" r:id="rId4"/>
    <p:sldId id="468" r:id="rId5"/>
    <p:sldId id="469" r:id="rId6"/>
  </p:sldIdLst>
  <p:sldSz cx="10691813" cy="7559675"/>
  <p:notesSz cx="7099300" cy="10234613"/>
  <p:embeddedFontLst>
    <p:embeddedFont>
      <p:font typeface="Harmattan" panose="01000503000000020003" pitchFamily="2" charset="-78"/>
      <p:regular r:id="rId8"/>
      <p:bold r:id="rId9"/>
    </p:embeddedFont>
  </p:embeddedFontLst>
  <p:defaultTextStyle>
    <a:defPPr>
      <a:defRPr lang="en-US"/>
    </a:defPPr>
    <a:lvl1pPr marL="0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308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462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616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770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924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200077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232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طوية 1" id="{0CD34780-C740-4AED-8A8B-A0ABB08A7C3A}">
          <p14:sldIdLst>
            <p14:sldId id="511"/>
            <p14:sldId id="509"/>
          </p14:sldIdLst>
        </p14:section>
        <p14:section name="تعليمات الاستخدام" id="{47DA9849-382F-4F01-8BE7-D752398247F4}">
          <p14:sldIdLst>
            <p14:sldId id="470"/>
            <p14:sldId id="468"/>
            <p14:sldId id="4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482D"/>
    <a:srgbClr val="FC3079"/>
    <a:srgbClr val="D5333C"/>
    <a:srgbClr val="8944FA"/>
    <a:srgbClr val="398C5B"/>
    <a:srgbClr val="2D6EBE"/>
    <a:srgbClr val="072982"/>
    <a:srgbClr val="FD83AF"/>
    <a:srgbClr val="643823"/>
    <a:srgbClr val="5E2F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1BF7C-1092-4ADB-B975-F3275B1EB3D8}" v="5" dt="2026-09-06T18:27:22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1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5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an Selim" userId="84cd2103f36ef0dc" providerId="LiveId" clId="{6ED845BA-74CA-4F74-9AC4-C2ED4D184EBF}"/>
    <pc:docChg chg="undo redo custSel addSld delSld modSld sldOrd modMainMaster modSection modNotesMaster">
      <pc:chgData name="Hasan Selim" userId="84cd2103f36ef0dc" providerId="LiveId" clId="{6ED845BA-74CA-4F74-9AC4-C2ED4D184EBF}" dt="2026-09-06T18:36:45.847" v="9262" actId="6549"/>
      <pc:docMkLst>
        <pc:docMk/>
      </pc:docMkLst>
      <pc:sldChg chg="modSp mod modNotes">
        <pc:chgData name="Hasan Selim" userId="84cd2103f36ef0dc" providerId="LiveId" clId="{6ED845BA-74CA-4F74-9AC4-C2ED4D184EBF}" dt="2026-09-06T10:35:35.786" v="8756" actId="790"/>
        <pc:sldMkLst>
          <pc:docMk/>
          <pc:sldMk cId="1719167534" sldId="468"/>
        </pc:sldMkLst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1719167534" sldId="468"/>
            <ac:spMk id="3" creationId="{B4D62E6E-6847-0675-56F4-9DA0FD7D80D5}"/>
          </ac:spMkLst>
        </pc:spChg>
      </pc:sldChg>
      <pc:sldChg chg="modSp mod modNotes">
        <pc:chgData name="Hasan Selim" userId="84cd2103f36ef0dc" providerId="LiveId" clId="{6ED845BA-74CA-4F74-9AC4-C2ED4D184EBF}" dt="2026-09-06T10:35:35.786" v="8756" actId="790"/>
        <pc:sldMkLst>
          <pc:docMk/>
          <pc:sldMk cId="4000033492" sldId="469"/>
        </pc:sldMkLst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4000033492" sldId="469"/>
            <ac:spMk id="3" creationId="{8197C538-F605-4470-B8E7-E81A57470B0C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4000033492" sldId="469"/>
            <ac:spMk id="4" creationId="{C271014F-2CEE-97B9-A158-6F4A5DCEB1EE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4000033492" sldId="469"/>
            <ac:spMk id="5" creationId="{481AADFD-D526-0AF3-EF03-FD42936448B3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4000033492" sldId="469"/>
            <ac:spMk id="8" creationId="{BABF9B4D-3A8C-0F47-58C8-48D769647876}"/>
          </ac:spMkLst>
        </pc:spChg>
      </pc:sldChg>
      <pc:sldChg chg="addSp delSp modSp mod">
        <pc:chgData name="Hasan Selim" userId="84cd2103f36ef0dc" providerId="LiveId" clId="{6ED845BA-74CA-4F74-9AC4-C2ED4D184EBF}" dt="2026-09-06T10:35:35.786" v="8756" actId="790"/>
        <pc:sldMkLst>
          <pc:docMk/>
          <pc:sldMk cId="1894565167" sldId="470"/>
        </pc:sldMkLst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1894565167" sldId="470"/>
            <ac:spMk id="5" creationId="{E4F02B01-F9B1-30EA-53E4-6B570708863B}"/>
          </ac:spMkLst>
        </pc:spChg>
        <pc:grpChg chg="add mod">
          <ac:chgData name="Hasan Selim" userId="84cd2103f36ef0dc" providerId="LiveId" clId="{6ED845BA-74CA-4F74-9AC4-C2ED4D184EBF}" dt="2026-09-02T12:43:36.318" v="8234" actId="164"/>
          <ac:grpSpMkLst>
            <pc:docMk/>
            <pc:sldMk cId="1894565167" sldId="470"/>
            <ac:grpSpMk id="10" creationId="{AB473698-B458-CAF8-26AB-906316667477}"/>
          </ac:grpSpMkLst>
        </pc:grpChg>
        <pc:picChg chg="mod topLvl">
          <ac:chgData name="Hasan Selim" userId="84cd2103f36ef0dc" providerId="LiveId" clId="{6ED845BA-74CA-4F74-9AC4-C2ED4D184EBF}" dt="2026-09-02T12:43:36.318" v="8234" actId="164"/>
          <ac:picMkLst>
            <pc:docMk/>
            <pc:sldMk cId="1894565167" sldId="470"/>
            <ac:picMk id="3" creationId="{28D7161D-6F21-71FF-73AB-F9E0863AAB5A}"/>
          </ac:picMkLst>
        </pc:picChg>
        <pc:picChg chg="add mod">
          <ac:chgData name="Hasan Selim" userId="84cd2103f36ef0dc" providerId="LiveId" clId="{6ED845BA-74CA-4F74-9AC4-C2ED4D184EBF}" dt="2026-09-02T12:43:36.318" v="8234" actId="164"/>
          <ac:picMkLst>
            <pc:docMk/>
            <pc:sldMk cId="1894565167" sldId="470"/>
            <ac:picMk id="9" creationId="{D08B3202-CC61-DB9C-2CAB-BD3B925A8F31}"/>
          </ac:picMkLst>
        </pc:picChg>
        <pc:picChg chg="add mod">
          <ac:chgData name="Hasan Selim" userId="84cd2103f36ef0dc" providerId="LiveId" clId="{6ED845BA-74CA-4F74-9AC4-C2ED4D184EBF}" dt="2026-09-02T12:43:58.847" v="8237" actId="1076"/>
          <ac:picMkLst>
            <pc:docMk/>
            <pc:sldMk cId="1894565167" sldId="470"/>
            <ac:picMk id="12" creationId="{4818AB54-886C-AE97-0539-1DDC7E214D91}"/>
          </ac:picMkLst>
        </pc:picChg>
      </pc:sldChg>
      <pc:sldChg chg="addSp delSp modSp add del mod ord modClrScheme chgLayout">
        <pc:chgData name="Hasan Selim" userId="84cd2103f36ef0dc" providerId="LiveId" clId="{6ED845BA-74CA-4F74-9AC4-C2ED4D184EBF}" dt="2026-09-06T18:36:45.847" v="9262" actId="6549"/>
        <pc:sldMkLst>
          <pc:docMk/>
          <pc:sldMk cId="1245817147" sldId="509"/>
        </pc:sldMkLst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5" creationId="{25DCF725-8BC6-52DD-45AD-A1B82BB2BCB6}"/>
          </ac:spMkLst>
        </pc:spChg>
        <pc:spChg chg="add del mod">
          <ac:chgData name="Hasan Selim" userId="84cd2103f36ef0dc" providerId="LiveId" clId="{6ED845BA-74CA-4F74-9AC4-C2ED4D184EBF}" dt="2026-09-06T11:15:08.614" v="8900" actId="478"/>
          <ac:spMkLst>
            <pc:docMk/>
            <pc:sldMk cId="1245817147" sldId="509"/>
            <ac:spMk id="8" creationId="{21A38DE5-EC7D-99AC-4C5B-3A975C5318BD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9" creationId="{358C3A2B-5022-87CF-9B26-BCF69CD7B81F}"/>
          </ac:spMkLst>
        </pc:spChg>
        <pc:spChg chg="add 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11" creationId="{8728ED20-4085-E2CA-38FC-2DE36C22DDC2}"/>
          </ac:spMkLst>
        </pc:spChg>
        <pc:spChg chg="mod">
          <ac:chgData name="Hasan Selim" userId="84cd2103f36ef0dc" providerId="LiveId" clId="{6ED845BA-74CA-4F74-9AC4-C2ED4D184EBF}" dt="2026-09-06T18:33:46.957" v="9256" actId="207"/>
          <ac:spMkLst>
            <pc:docMk/>
            <pc:sldMk cId="1245817147" sldId="509"/>
            <ac:spMk id="12" creationId="{2545C96F-3116-E19C-C8C9-5DBF54B791ED}"/>
          </ac:spMkLst>
        </pc:spChg>
        <pc:spChg chg="mod">
          <ac:chgData name="Hasan Selim" userId="84cd2103f36ef0dc" providerId="LiveId" clId="{6ED845BA-74CA-4F74-9AC4-C2ED4D184EBF}" dt="2026-09-06T18:31:03.610" v="9203" actId="404"/>
          <ac:spMkLst>
            <pc:docMk/>
            <pc:sldMk cId="1245817147" sldId="509"/>
            <ac:spMk id="16" creationId="{8D935C0E-3FF9-E2E5-EC15-20D5DEA54B3F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17" creationId="{D6CB183A-D74D-FF1C-4267-1D9DF3E26821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19" creationId="{43C2C42D-5201-DE1D-81D7-408325DBE0E2}"/>
          </ac:spMkLst>
        </pc:spChg>
        <pc:spChg chg="mod">
          <ac:chgData name="Hasan Selim" userId="84cd2103f36ef0dc" providerId="LiveId" clId="{6ED845BA-74CA-4F74-9AC4-C2ED4D184EBF}" dt="2026-09-06T18:31:03.610" v="9203" actId="404"/>
          <ac:spMkLst>
            <pc:docMk/>
            <pc:sldMk cId="1245817147" sldId="509"/>
            <ac:spMk id="20" creationId="{7B6B7289-2AFE-32FD-2D7E-CA1C5D8400C2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21" creationId="{604D44AF-0D80-A6BD-85B3-ECFD2116DB23}"/>
          </ac:spMkLst>
        </pc:spChg>
        <pc:spChg chg="add mod">
          <ac:chgData name="Hasan Selim" userId="84cd2103f36ef0dc" providerId="LiveId" clId="{6ED845BA-74CA-4F74-9AC4-C2ED4D184EBF}" dt="2026-09-06T18:31:03.610" v="9203" actId="404"/>
          <ac:spMkLst>
            <pc:docMk/>
            <pc:sldMk cId="1245817147" sldId="509"/>
            <ac:spMk id="24" creationId="{D124B8C3-5481-BFF8-28B6-3E871B19E810}"/>
          </ac:spMkLst>
        </pc:spChg>
        <pc:spChg chg="mod">
          <ac:chgData name="Hasan Selim" userId="84cd2103f36ef0dc" providerId="LiveId" clId="{6ED845BA-74CA-4F74-9AC4-C2ED4D184EBF}" dt="2026-09-06T18:31:10.810" v="9205" actId="1076"/>
          <ac:spMkLst>
            <pc:docMk/>
            <pc:sldMk cId="1245817147" sldId="509"/>
            <ac:spMk id="28" creationId="{8D78A9A0-7BAA-D44F-B2D5-67751CA64F87}"/>
          </ac:spMkLst>
        </pc:spChg>
        <pc:spChg chg="mod">
          <ac:chgData name="Hasan Selim" userId="84cd2103f36ef0dc" providerId="LiveId" clId="{6ED845BA-74CA-4F74-9AC4-C2ED4D184EBF}" dt="2026-09-06T18:31:03.610" v="9203" actId="404"/>
          <ac:spMkLst>
            <pc:docMk/>
            <pc:sldMk cId="1245817147" sldId="509"/>
            <ac:spMk id="32" creationId="{D8D146A0-D432-555E-B324-88A96914BAA4}"/>
          </ac:spMkLst>
        </pc:spChg>
        <pc:spChg chg="mod">
          <ac:chgData name="Hasan Selim" userId="84cd2103f36ef0dc" providerId="LiveId" clId="{6ED845BA-74CA-4F74-9AC4-C2ED4D184EBF}" dt="2026-09-06T18:31:24.466" v="9209" actId="1076"/>
          <ac:spMkLst>
            <pc:docMk/>
            <pc:sldMk cId="1245817147" sldId="509"/>
            <ac:spMk id="36" creationId="{9CA20FD9-C13D-414D-A44C-51EC0EBC9640}"/>
          </ac:spMkLst>
        </pc:spChg>
        <pc:spChg chg="mod">
          <ac:chgData name="Hasan Selim" userId="84cd2103f36ef0dc" providerId="LiveId" clId="{6ED845BA-74CA-4F74-9AC4-C2ED4D184EBF}" dt="2026-09-06T18:36:38.018" v="9260" actId="20577"/>
          <ac:spMkLst>
            <pc:docMk/>
            <pc:sldMk cId="1245817147" sldId="509"/>
            <ac:spMk id="40" creationId="{5AA2105C-BDEF-32B2-7753-60EF801C0EEA}"/>
          </ac:spMkLst>
        </pc:spChg>
        <pc:spChg chg="add 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41" creationId="{83330242-13C8-1812-106C-98D4FBB82B8E}"/>
          </ac:spMkLst>
        </pc:spChg>
        <pc:spChg chg="add mod">
          <ac:chgData name="Hasan Selim" userId="84cd2103f36ef0dc" providerId="LiveId" clId="{6ED845BA-74CA-4F74-9AC4-C2ED4D184EBF}" dt="2026-09-06T18:12:52.212" v="8954" actId="1076"/>
          <ac:spMkLst>
            <pc:docMk/>
            <pc:sldMk cId="1245817147" sldId="509"/>
            <ac:spMk id="44" creationId="{D366A2DD-1AB6-D57D-B565-38F81AD07FAA}"/>
          </ac:spMkLst>
        </pc:spChg>
        <pc:spChg chg="add 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45" creationId="{DB56A5DA-8A93-3E3D-4AE1-9CCD2ACCDF4D}"/>
          </ac:spMkLst>
        </pc:spChg>
        <pc:spChg chg="add mod">
          <ac:chgData name="Hasan Selim" userId="84cd2103f36ef0dc" providerId="LiveId" clId="{6ED845BA-74CA-4F74-9AC4-C2ED4D184EBF}" dt="2026-09-06T18:33:48.394" v="9257" actId="207"/>
          <ac:spMkLst>
            <pc:docMk/>
            <pc:sldMk cId="1245817147" sldId="509"/>
            <ac:spMk id="48" creationId="{1E3AB2B2-2162-DBFA-E86D-0131CEAF50A4}"/>
          </ac:spMkLst>
        </pc:spChg>
        <pc:spChg chg="add 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49" creationId="{EDEE7FE0-29E3-BDF4-CABB-C725BEE27A0E}"/>
          </ac:spMkLst>
        </pc:spChg>
        <pc:spChg chg="mod">
          <ac:chgData name="Hasan Selim" userId="84cd2103f36ef0dc" providerId="LiveId" clId="{6ED845BA-74CA-4F74-9AC4-C2ED4D184EBF}" dt="2026-09-06T18:30:22.245" v="9193" actId="1076"/>
          <ac:spMkLst>
            <pc:docMk/>
            <pc:sldMk cId="1245817147" sldId="509"/>
            <ac:spMk id="52" creationId="{0F08400E-F1FD-62C9-3DF0-65DA184346A3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55" creationId="{ED564F1D-42D8-F494-D678-900CE888419E}"/>
          </ac:spMkLst>
        </pc:spChg>
        <pc:spChg chg="add mod">
          <ac:chgData name="Hasan Selim" userId="84cd2103f36ef0dc" providerId="LiveId" clId="{6ED845BA-74CA-4F74-9AC4-C2ED4D184EBF}" dt="2026-09-06T18:30:02.448" v="9185" actId="1076"/>
          <ac:spMkLst>
            <pc:docMk/>
            <pc:sldMk cId="1245817147" sldId="509"/>
            <ac:spMk id="56" creationId="{2BB66BA3-A693-2B08-B826-89D9DBBAE3ED}"/>
          </ac:spMkLst>
        </pc:spChg>
        <pc:spChg chg="add mod">
          <ac:chgData name="Hasan Selim" userId="84cd2103f36ef0dc" providerId="LiveId" clId="{6ED845BA-74CA-4F74-9AC4-C2ED4D184EBF}" dt="2026-09-06T18:30:09.731" v="9188" actId="1076"/>
          <ac:spMkLst>
            <pc:docMk/>
            <pc:sldMk cId="1245817147" sldId="509"/>
            <ac:spMk id="58" creationId="{28B828C0-1199-07AB-B392-AE50F5DBBB88}"/>
          </ac:spMkLst>
        </pc:spChg>
        <pc:spChg chg="mod">
          <ac:chgData name="Hasan Selim" userId="84cd2103f36ef0dc" providerId="LiveId" clId="{6ED845BA-74CA-4F74-9AC4-C2ED4D184EBF}" dt="2026-09-06T18:30:12.618" v="9190" actId="1076"/>
          <ac:spMkLst>
            <pc:docMk/>
            <pc:sldMk cId="1245817147" sldId="509"/>
            <ac:spMk id="60" creationId="{FD8A7B13-719F-044E-1FD3-01236005D4F4}"/>
          </ac:spMkLst>
        </pc:spChg>
        <pc:spChg chg="add mod">
          <ac:chgData name="Hasan Selim" userId="84cd2103f36ef0dc" providerId="LiveId" clId="{6ED845BA-74CA-4F74-9AC4-C2ED4D184EBF}" dt="2026-09-06T18:36:42.140" v="9261" actId="6549"/>
          <ac:spMkLst>
            <pc:docMk/>
            <pc:sldMk cId="1245817147" sldId="509"/>
            <ac:spMk id="62" creationId="{477EB53B-C1D5-4F10-7B10-4C5C9BA2BE63}"/>
          </ac:spMkLst>
        </pc:spChg>
        <pc:spChg chg="del mod">
          <ac:chgData name="Hasan Selim" userId="84cd2103f36ef0dc" providerId="LiveId" clId="{6ED845BA-74CA-4F74-9AC4-C2ED4D184EBF}" dt="2026-09-06T18:15:47.043" v="9005" actId="478"/>
          <ac:spMkLst>
            <pc:docMk/>
            <pc:sldMk cId="1245817147" sldId="509"/>
            <ac:spMk id="64" creationId="{FC3A1FBF-3789-333A-318C-9ECC2512B223}"/>
          </ac:spMkLst>
        </pc:spChg>
        <pc:spChg chg="add del mod">
          <ac:chgData name="Hasan Selim" userId="84cd2103f36ef0dc" providerId="LiveId" clId="{6ED845BA-74CA-4F74-9AC4-C2ED4D184EBF}" dt="2026-09-06T18:15:45.705" v="9004" actId="478"/>
          <ac:spMkLst>
            <pc:docMk/>
            <pc:sldMk cId="1245817147" sldId="509"/>
            <ac:spMk id="66" creationId="{0B165677-CC94-18A3-D56A-A8D94340179D}"/>
          </ac:spMkLst>
        </pc:spChg>
        <pc:spChg chg="add del mod">
          <ac:chgData name="Hasan Selim" userId="84cd2103f36ef0dc" providerId="LiveId" clId="{6ED845BA-74CA-4F74-9AC4-C2ED4D184EBF}" dt="2026-09-06T11:14:33.317" v="8887" actId="478"/>
          <ac:spMkLst>
            <pc:docMk/>
            <pc:sldMk cId="1245817147" sldId="509"/>
            <ac:spMk id="68" creationId="{51F70E46-484B-6CB4-B79E-1136FD6CBA8A}"/>
          </ac:spMkLst>
        </pc:spChg>
        <pc:spChg chg="mod">
          <ac:chgData name="Hasan Selim" userId="84cd2103f36ef0dc" providerId="LiveId" clId="{6ED845BA-74CA-4F74-9AC4-C2ED4D184EBF}" dt="2026-09-06T18:36:45.847" v="9262" actId="6549"/>
          <ac:spMkLst>
            <pc:docMk/>
            <pc:sldMk cId="1245817147" sldId="509"/>
            <ac:spMk id="70" creationId="{C702B11F-BD63-6119-6700-5F67605811CF}"/>
          </ac:spMkLst>
        </pc:spChg>
        <pc:spChg chg="mod">
          <ac:chgData name="Hasan Selim" userId="84cd2103f36ef0dc" providerId="LiveId" clId="{6ED845BA-74CA-4F74-9AC4-C2ED4D184EBF}" dt="2026-09-06T18:12:28.702" v="8945" actId="14100"/>
          <ac:spMkLst>
            <pc:docMk/>
            <pc:sldMk cId="1245817147" sldId="509"/>
            <ac:spMk id="72" creationId="{C92C0D21-5AE2-45A8-F460-F70B5F233248}"/>
          </ac:spMkLst>
        </pc:spChg>
        <pc:spChg chg="mod">
          <ac:chgData name="Hasan Selim" userId="84cd2103f36ef0dc" providerId="LiveId" clId="{6ED845BA-74CA-4F74-9AC4-C2ED4D184EBF}" dt="2026-09-06T18:32:34.669" v="9246" actId="1076"/>
          <ac:spMkLst>
            <pc:docMk/>
            <pc:sldMk cId="1245817147" sldId="509"/>
            <ac:spMk id="74" creationId="{5B10ABFC-D507-2C3A-81DE-3B36E6280F81}"/>
          </ac:spMkLst>
        </pc:spChg>
        <pc:spChg chg="add mod">
          <ac:chgData name="Hasan Selim" userId="84cd2103f36ef0dc" providerId="LiveId" clId="{6ED845BA-74CA-4F74-9AC4-C2ED4D184EBF}" dt="2026-09-06T18:32:31.846" v="9245" actId="1076"/>
          <ac:spMkLst>
            <pc:docMk/>
            <pc:sldMk cId="1245817147" sldId="509"/>
            <ac:spMk id="76" creationId="{853B6789-9738-D7DC-A65F-4779E0CC942C}"/>
          </ac:spMkLst>
        </pc:spChg>
        <pc:spChg chg="mod">
          <ac:chgData name="Hasan Selim" userId="84cd2103f36ef0dc" providerId="LiveId" clId="{6ED845BA-74CA-4F74-9AC4-C2ED4D184EBF}" dt="2026-09-06T18:32:15.898" v="9239" actId="404"/>
          <ac:spMkLst>
            <pc:docMk/>
            <pc:sldMk cId="1245817147" sldId="509"/>
            <ac:spMk id="78" creationId="{E65A8AE7-F85E-86F5-B058-B763720A7148}"/>
          </ac:spMkLst>
        </pc:spChg>
        <pc:spChg chg="mod">
          <ac:chgData name="Hasan Selim" userId="84cd2103f36ef0dc" providerId="LiveId" clId="{6ED845BA-74CA-4F74-9AC4-C2ED4D184EBF}" dt="2026-09-06T18:32:15.898" v="9239" actId="404"/>
          <ac:spMkLst>
            <pc:docMk/>
            <pc:sldMk cId="1245817147" sldId="509"/>
            <ac:spMk id="80" creationId="{D8583E69-9DAD-A0FE-0FFC-E2D7706218E7}"/>
          </ac:spMkLst>
        </pc:spChg>
        <pc:spChg chg="mod">
          <ac:chgData name="Hasan Selim" userId="84cd2103f36ef0dc" providerId="LiveId" clId="{6ED845BA-74CA-4F74-9AC4-C2ED4D184EBF}" dt="2026-09-06T18:32:21.114" v="9244" actId="1036"/>
          <ac:spMkLst>
            <pc:docMk/>
            <pc:sldMk cId="1245817147" sldId="509"/>
            <ac:spMk id="82" creationId="{7F1292F3-8C6B-F3ED-52BA-8998F3F466E1}"/>
          </ac:spMkLst>
        </pc:spChg>
        <pc:spChg chg="mod">
          <ac:chgData name="Hasan Selim" userId="84cd2103f36ef0dc" providerId="LiveId" clId="{6ED845BA-74CA-4F74-9AC4-C2ED4D184EBF}" dt="2026-09-06T18:36:33.928" v="9259" actId="20577"/>
          <ac:spMkLst>
            <pc:docMk/>
            <pc:sldMk cId="1245817147" sldId="509"/>
            <ac:spMk id="84" creationId="{6C0C6C7D-41B7-089B-5104-4FCEC34E55CE}"/>
          </ac:spMkLst>
        </pc:spChg>
        <pc:spChg chg="add mod">
          <ac:chgData name="Hasan Selim" userId="84cd2103f36ef0dc" providerId="LiveId" clId="{6ED845BA-74CA-4F74-9AC4-C2ED4D184EBF}" dt="2026-09-06T18:25:27.866" v="9065" actId="404"/>
          <ac:spMkLst>
            <pc:docMk/>
            <pc:sldMk cId="1245817147" sldId="509"/>
            <ac:spMk id="86" creationId="{BB9F02FE-20EE-C4D7-5F5A-F08E4794CC4E}"/>
          </ac:spMkLst>
        </pc:spChg>
        <pc:spChg chg="add mod">
          <ac:chgData name="Hasan Selim" userId="84cd2103f36ef0dc" providerId="LiveId" clId="{6ED845BA-74CA-4F74-9AC4-C2ED4D184EBF}" dt="2026-09-06T18:28:46.608" v="9135" actId="1038"/>
          <ac:spMkLst>
            <pc:docMk/>
            <pc:sldMk cId="1245817147" sldId="509"/>
            <ac:spMk id="87" creationId="{7CEC0DFF-723E-9936-919D-A904CD41C0FB}"/>
          </ac:spMkLst>
        </pc:spChg>
        <pc:spChg chg="add mod">
          <ac:chgData name="Hasan Selim" userId="84cd2103f36ef0dc" providerId="LiveId" clId="{6ED845BA-74CA-4F74-9AC4-C2ED4D184EBF}" dt="2026-09-06T18:27:45.217" v="9114" actId="114"/>
          <ac:spMkLst>
            <pc:docMk/>
            <pc:sldMk cId="1245817147" sldId="509"/>
            <ac:spMk id="88" creationId="{5DCD41F6-75F9-3CD9-E471-BA3947E00AAD}"/>
          </ac:spMkLst>
        </pc:spChg>
        <pc:picChg chg="del">
          <ac:chgData name="Hasan Selim" userId="84cd2103f36ef0dc" providerId="LiveId" clId="{6ED845BA-74CA-4F74-9AC4-C2ED4D184EBF}" dt="2026-09-06T11:14:12.286" v="8882" actId="478"/>
          <ac:picMkLst>
            <pc:docMk/>
            <pc:sldMk cId="1245817147" sldId="509"/>
            <ac:picMk id="4" creationId="{7F3AF582-DB31-E624-F8B1-57EE9F8AE131}"/>
          </ac:picMkLst>
        </pc:picChg>
      </pc:sldChg>
      <pc:sldChg chg="addSp delSp modSp add mod ord">
        <pc:chgData name="Hasan Selim" userId="84cd2103f36ef0dc" providerId="LiveId" clId="{6ED845BA-74CA-4F74-9AC4-C2ED4D184EBF}" dt="2026-09-06T18:36:21.582" v="9258" actId="20577"/>
        <pc:sldMkLst>
          <pc:docMk/>
          <pc:sldMk cId="2662163927" sldId="511"/>
        </pc:sldMkLst>
        <pc:spChg chg="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6" creationId="{A497AAAC-5588-2375-72CF-1C790B5A0D84}"/>
          </ac:spMkLst>
        </pc:spChg>
        <pc:spChg chg="add del">
          <ac:chgData name="Hasan Selim" userId="84cd2103f36ef0dc" providerId="LiveId" clId="{6ED845BA-74CA-4F74-9AC4-C2ED4D184EBF}" dt="2026-09-06T10:34:02.726" v="8729" actId="478"/>
          <ac:spMkLst>
            <pc:docMk/>
            <pc:sldMk cId="2662163927" sldId="511"/>
            <ac:spMk id="7" creationId="{4C5D5D57-EC44-C70A-3198-5294074266CD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10" creationId="{485512BA-D7FA-1412-F139-E78BDCE0CF34}"/>
          </ac:spMkLst>
        </pc:spChg>
        <pc:spChg chg="mod">
          <ac:chgData name="Hasan Selim" userId="84cd2103f36ef0dc" providerId="LiveId" clId="{6ED845BA-74CA-4F74-9AC4-C2ED4D184EBF}" dt="2026-09-06T18:19:58.907" v="9054" actId="208"/>
          <ac:spMkLst>
            <pc:docMk/>
            <pc:sldMk cId="2662163927" sldId="511"/>
            <ac:spMk id="11" creationId="{2D3383D8-3BC4-049E-8C96-7E5EA6BB51BB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12" creationId="{E0151995-F91C-6BB9-E91B-E4BF4EE75392}"/>
          </ac:spMkLst>
        </pc:spChg>
        <pc:spChg chg="mod">
          <ac:chgData name="Hasan Selim" userId="84cd2103f36ef0dc" providerId="LiveId" clId="{6ED845BA-74CA-4F74-9AC4-C2ED4D184EBF}" dt="2026-09-06T18:36:21.582" v="9258" actId="20577"/>
          <ac:spMkLst>
            <pc:docMk/>
            <pc:sldMk cId="2662163927" sldId="511"/>
            <ac:spMk id="15" creationId="{A216AF7E-13A4-BBDB-0707-ACD0568FB3E8}"/>
          </ac:spMkLst>
        </pc:spChg>
        <pc:spChg chg="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18" creationId="{C13BFF64-4AB9-B286-6035-1EBACE8A4274}"/>
          </ac:spMkLst>
        </pc:spChg>
        <pc:spChg chg="add mod">
          <ac:chgData name="Hasan Selim" userId="84cd2103f36ef0dc" providerId="LiveId" clId="{6ED845BA-74CA-4F74-9AC4-C2ED4D184EBF}" dt="2026-09-06T11:07:32.980" v="8765" actId="403"/>
          <ac:spMkLst>
            <pc:docMk/>
            <pc:sldMk cId="2662163927" sldId="511"/>
            <ac:spMk id="19" creationId="{D9A5B0EF-A3B0-8FE6-C929-C37BD5BBA120}"/>
          </ac:spMkLst>
        </pc:spChg>
        <pc:spChg chg="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22" creationId="{610F8AFA-16E2-9DE8-5F27-E0FCECC7C085}"/>
          </ac:spMkLst>
        </pc:spChg>
        <pc:spChg chg="add mod">
          <ac:chgData name="Hasan Selim" userId="84cd2103f36ef0dc" providerId="LiveId" clId="{6ED845BA-74CA-4F74-9AC4-C2ED4D184EBF}" dt="2026-09-06T18:18:11.802" v="9037" actId="1076"/>
          <ac:spMkLst>
            <pc:docMk/>
            <pc:sldMk cId="2662163927" sldId="511"/>
            <ac:spMk id="23" creationId="{990EC29E-F7CC-81E1-4372-F4F82F30E553}"/>
          </ac:spMkLst>
        </pc:spChg>
        <pc:spChg chg="add mod">
          <ac:chgData name="Hasan Selim" userId="84cd2103f36ef0dc" providerId="LiveId" clId="{6ED845BA-74CA-4F74-9AC4-C2ED4D184EBF}" dt="2026-09-06T18:33:05.185" v="9247" actId="207"/>
          <ac:spMkLst>
            <pc:docMk/>
            <pc:sldMk cId="2662163927" sldId="511"/>
            <ac:spMk id="26" creationId="{CFA9A25E-B64E-149E-7ABF-37C1D413C503}"/>
          </ac:spMkLst>
        </pc:spChg>
        <pc:spChg chg="mod">
          <ac:chgData name="Hasan Selim" userId="84cd2103f36ef0dc" providerId="LiveId" clId="{6ED845BA-74CA-4F74-9AC4-C2ED4D184EBF}" dt="2026-09-06T18:33:05.185" v="9247" actId="207"/>
          <ac:spMkLst>
            <pc:docMk/>
            <pc:sldMk cId="2662163927" sldId="511"/>
            <ac:spMk id="29" creationId="{FC53310B-E17F-2763-213B-19AF0EAC778F}"/>
          </ac:spMkLst>
        </pc:spChg>
        <pc:spChg chg="add mod">
          <ac:chgData name="Hasan Selim" userId="84cd2103f36ef0dc" providerId="LiveId" clId="{6ED845BA-74CA-4F74-9AC4-C2ED4D184EBF}" dt="2026-09-06T18:33:05.185" v="9247" actId="207"/>
          <ac:spMkLst>
            <pc:docMk/>
            <pc:sldMk cId="2662163927" sldId="511"/>
            <ac:spMk id="31" creationId="{0CDDF51E-929C-CC72-8AA8-890EF6D503AF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32" creationId="{148B5C27-A883-80A7-9F7B-8C4DB9F29933}"/>
          </ac:spMkLst>
        </pc:spChg>
        <pc:spChg chg="add mod">
          <ac:chgData name="Hasan Selim" userId="84cd2103f36ef0dc" providerId="LiveId" clId="{6ED845BA-74CA-4F74-9AC4-C2ED4D184EBF}" dt="2026-09-06T18:33:05.185" v="9247" actId="207"/>
          <ac:spMkLst>
            <pc:docMk/>
            <pc:sldMk cId="2662163927" sldId="511"/>
            <ac:spMk id="34" creationId="{27E96A5C-13B3-20C7-7A89-E98ECA293EF3}"/>
          </ac:spMkLst>
        </pc:spChg>
        <pc:spChg chg="mod">
          <ac:chgData name="Hasan Selim" userId="84cd2103f36ef0dc" providerId="LiveId" clId="{6ED845BA-74CA-4F74-9AC4-C2ED4D184EBF}" dt="2026-09-06T11:10:15.534" v="8822" actId="1076"/>
          <ac:spMkLst>
            <pc:docMk/>
            <pc:sldMk cId="2662163927" sldId="511"/>
            <ac:spMk id="37" creationId="{D6200384-6D85-B602-8130-B77B98414998}"/>
          </ac:spMkLst>
        </pc:spChg>
        <pc:spChg chg="add mod">
          <ac:chgData name="Hasan Selim" userId="84cd2103f36ef0dc" providerId="LiveId" clId="{6ED845BA-74CA-4F74-9AC4-C2ED4D184EBF}" dt="2026-09-06T11:09:59.512" v="8814" actId="1076"/>
          <ac:spMkLst>
            <pc:docMk/>
            <pc:sldMk cId="2662163927" sldId="511"/>
            <ac:spMk id="39" creationId="{EA670637-EBA0-7000-723E-DEA60AB0774D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40" creationId="{821E71D1-373E-6D54-D9EB-D3DCF1675536}"/>
          </ac:spMkLst>
        </pc:spChg>
        <pc:spChg chg="del mod">
          <ac:chgData name="Hasan Selim" userId="84cd2103f36ef0dc" providerId="LiveId" clId="{6ED845BA-74CA-4F74-9AC4-C2ED4D184EBF}" dt="2026-09-06T11:11:21.567" v="8839" actId="478"/>
          <ac:spMkLst>
            <pc:docMk/>
            <pc:sldMk cId="2662163927" sldId="511"/>
            <ac:spMk id="42" creationId="{1F787FB4-E9FC-A861-972A-42A5B744088A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44" creationId="{0B865627-EEB7-03F2-536A-FFCB600F35AF}"/>
          </ac:spMkLst>
        </pc:spChg>
        <pc:spChg chg="add mod">
          <ac:chgData name="Hasan Selim" userId="84cd2103f36ef0dc" providerId="LiveId" clId="{6ED845BA-74CA-4F74-9AC4-C2ED4D184EBF}" dt="2026-09-06T18:33:21.106" v="9251" actId="207"/>
          <ac:spMkLst>
            <pc:docMk/>
            <pc:sldMk cId="2662163927" sldId="511"/>
            <ac:spMk id="45" creationId="{117B662B-F967-6470-8AC9-687CFD18A8C1}"/>
          </ac:spMkLst>
        </pc:spChg>
        <pc:spChg chg="add mod">
          <ac:chgData name="Hasan Selim" userId="84cd2103f36ef0dc" providerId="LiveId" clId="{6ED845BA-74CA-4F74-9AC4-C2ED4D184EBF}" dt="2026-09-06T18:19:08.894" v="9048" actId="207"/>
          <ac:spMkLst>
            <pc:docMk/>
            <pc:sldMk cId="2662163927" sldId="511"/>
            <ac:spMk id="47" creationId="{96377F9C-F2AF-CE92-91F9-5F5B8870E190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48" creationId="{16441CA6-383B-CD96-BB71-394A1B4C8E54}"/>
          </ac:spMkLst>
        </pc:spChg>
        <pc:spChg chg="mod">
          <ac:chgData name="Hasan Selim" userId="84cd2103f36ef0dc" providerId="LiveId" clId="{6ED845BA-74CA-4F74-9AC4-C2ED4D184EBF}" dt="2026-09-06T18:19:26.346" v="9050" actId="207"/>
          <ac:spMkLst>
            <pc:docMk/>
            <pc:sldMk cId="2662163927" sldId="511"/>
            <ac:spMk id="50" creationId="{703DBE3A-F56F-DDC5-349E-8855FBAF884A}"/>
          </ac:spMkLst>
        </pc:spChg>
        <pc:spChg chg="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52" creationId="{BE856749-FA90-ABEC-482D-1E17D9BBB78D}"/>
          </ac:spMkLst>
        </pc:spChg>
        <pc:spChg chg="add mod">
          <ac:chgData name="Hasan Selim" userId="84cd2103f36ef0dc" providerId="LiveId" clId="{6ED845BA-74CA-4F74-9AC4-C2ED4D184EBF}" dt="2026-09-06T18:18:27.341" v="9039" actId="207"/>
          <ac:spMkLst>
            <pc:docMk/>
            <pc:sldMk cId="2662163927" sldId="511"/>
            <ac:spMk id="53" creationId="{3874035B-9D8C-66BD-E871-9143D0EF5FFC}"/>
          </ac:spMkLst>
        </pc:spChg>
        <pc:spChg chg="mod">
          <ac:chgData name="Hasan Selim" userId="84cd2103f36ef0dc" providerId="LiveId" clId="{6ED845BA-74CA-4F74-9AC4-C2ED4D184EBF}" dt="2026-09-06T18:18:33.020" v="9040" actId="207"/>
          <ac:spMkLst>
            <pc:docMk/>
            <pc:sldMk cId="2662163927" sldId="511"/>
            <ac:spMk id="55" creationId="{01001D74-6BD0-39B0-A205-B67CFD7691C6}"/>
          </ac:spMkLst>
        </pc:spChg>
        <pc:spChg chg="mod">
          <ac:chgData name="Hasan Selim" userId="84cd2103f36ef0dc" providerId="LiveId" clId="{6ED845BA-74CA-4F74-9AC4-C2ED4D184EBF}" dt="2026-09-06T18:19:16.764" v="9049" actId="207"/>
          <ac:spMkLst>
            <pc:docMk/>
            <pc:sldMk cId="2662163927" sldId="511"/>
            <ac:spMk id="57" creationId="{BBA55EC0-0790-6DAE-8CB2-81AF11771A18}"/>
          </ac:spMkLst>
        </pc:spChg>
        <pc:spChg chg="mod">
          <ac:chgData name="Hasan Selim" userId="84cd2103f36ef0dc" providerId="LiveId" clId="{6ED845BA-74CA-4F74-9AC4-C2ED4D184EBF}" dt="2026-09-06T18:19:29.730" v="9051" actId="207"/>
          <ac:spMkLst>
            <pc:docMk/>
            <pc:sldMk cId="2662163927" sldId="511"/>
            <ac:spMk id="59" creationId="{085609E8-2AA4-7BB0-6FF0-50CF18B40612}"/>
          </ac:spMkLst>
        </pc:spChg>
        <pc:spChg chg="mod">
          <ac:chgData name="Hasan Selim" userId="84cd2103f36ef0dc" providerId="LiveId" clId="{6ED845BA-74CA-4F74-9AC4-C2ED4D184EBF}" dt="2026-09-06T18:25:07.532" v="9060" actId="20577"/>
          <ac:spMkLst>
            <pc:docMk/>
            <pc:sldMk cId="2662163927" sldId="511"/>
            <ac:spMk id="61" creationId="{84D5F9FE-B656-9DAC-122B-2C88CF105D0A}"/>
          </ac:spMkLst>
        </pc:spChg>
        <pc:spChg chg="mod">
          <ac:chgData name="Hasan Selim" userId="84cd2103f36ef0dc" providerId="LiveId" clId="{6ED845BA-74CA-4F74-9AC4-C2ED4D184EBF}" dt="2026-09-06T18:33:11.933" v="9248" actId="207"/>
          <ac:spMkLst>
            <pc:docMk/>
            <pc:sldMk cId="2662163927" sldId="511"/>
            <ac:spMk id="63" creationId="{7311663B-EBB3-BE10-5797-310C4A1FB470}"/>
          </ac:spMkLst>
        </pc:spChg>
        <pc:spChg chg="add del mod">
          <ac:chgData name="Hasan Selim" userId="84cd2103f36ef0dc" providerId="LiveId" clId="{6ED845BA-74CA-4F74-9AC4-C2ED4D184EBF}" dt="2026-09-06T18:18:07.863" v="9036" actId="1076"/>
          <ac:spMkLst>
            <pc:docMk/>
            <pc:sldMk cId="2662163927" sldId="511"/>
            <ac:spMk id="66" creationId="{4DC9F8EA-6A42-45C7-433B-8C4531A6F400}"/>
          </ac:spMkLst>
        </pc:spChg>
        <pc:picChg chg="del mod">
          <ac:chgData name="Hasan Selim" userId="84cd2103f36ef0dc" providerId="LiveId" clId="{6ED845BA-74CA-4F74-9AC4-C2ED4D184EBF}" dt="2026-09-06T10:31:01.566" v="8717" actId="478"/>
          <ac:picMkLst>
            <pc:docMk/>
            <pc:sldMk cId="2662163927" sldId="511"/>
            <ac:picMk id="4" creationId="{75FF8BC0-DB13-379D-3317-4592A4327A1A}"/>
          </ac:picMkLst>
        </pc:picChg>
        <pc:picChg chg="add mod">
          <ac:chgData name="Hasan Selim" userId="84cd2103f36ef0dc" providerId="LiveId" clId="{6ED845BA-74CA-4F74-9AC4-C2ED4D184EBF}" dt="2026-09-06T10:33:54.661" v="8727" actId="14100"/>
          <ac:picMkLst>
            <pc:docMk/>
            <pc:sldMk cId="2662163927" sldId="511"/>
            <ac:picMk id="65" creationId="{C0B17E3A-22C9-925C-5413-E965A88CD017}"/>
          </ac:picMkLst>
        </pc:picChg>
      </pc:sldChg>
      <pc:sldChg chg="add del">
        <pc:chgData name="Hasan Selim" userId="84cd2103f36ef0dc" providerId="LiveId" clId="{6ED845BA-74CA-4F74-9AC4-C2ED4D184EBF}" dt="2026-09-06T10:28:44.210" v="8699" actId="47"/>
        <pc:sldMkLst>
          <pc:docMk/>
          <pc:sldMk cId="956700248" sldId="512"/>
        </pc:sldMkLst>
      </pc:sldChg>
      <pc:sldChg chg="modSp add del mod ord">
        <pc:chgData name="Hasan Selim" userId="84cd2103f36ef0dc" providerId="LiveId" clId="{6ED845BA-74CA-4F74-9AC4-C2ED4D184EBF}" dt="2026-09-06T11:13:55.456" v="8879" actId="47"/>
        <pc:sldMkLst>
          <pc:docMk/>
          <pc:sldMk cId="2106535784" sldId="513"/>
        </pc:sldMkLst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6" creationId="{7EBD3F1F-1215-A4FA-40FB-5D1845C0C3EB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8" creationId="{A846974D-EC0A-3FDC-19B9-BEB427702C69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10" creationId="{441784B2-571A-C14F-96E5-9070952ACF91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16" creationId="{5CDF676E-AF5D-2229-4661-55D276893349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18" creationId="{938C7B6D-5093-A802-9D51-457581CEF663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20" creationId="{32844FC7-F8CF-F868-FC6A-49781559A23A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22" creationId="{31F64F4E-066D-3859-968C-56C2514BEB0D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32" creationId="{AC9F4D64-4F48-41CF-E133-52E269885D66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36" creationId="{EB4BD616-348C-D8C2-5F1A-37459DAAD7A5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40" creationId="{EAB018CE-6EFD-290D-D5F9-F09687D49B3D}"/>
          </ac:spMkLst>
        </pc:spChg>
      </pc:sldChg>
      <pc:sldMasterChg chg="addSp delSp modSp mod modSldLayout">
        <pc:chgData name="Hasan Selim" userId="84cd2103f36ef0dc" providerId="LiveId" clId="{6ED845BA-74CA-4F74-9AC4-C2ED4D184EBF}" dt="2026-09-06T18:16:02.383" v="9009"/>
        <pc:sldMasterMkLst>
          <pc:docMk/>
          <pc:sldMasterMk cId="2476636414" sldId="2147483660"/>
        </pc:sldMasterMkLst>
        <pc:sldLayoutChg chg="addSp delSp modSp mod">
          <pc:chgData name="Hasan Selim" userId="84cd2103f36ef0dc" providerId="LiveId" clId="{6ED845BA-74CA-4F74-9AC4-C2ED4D184EBF}" dt="2026-09-06T18:16:02.383" v="9009"/>
          <pc:sldLayoutMkLst>
            <pc:docMk/>
            <pc:sldMasterMk cId="2476636414" sldId="2147483660"/>
            <pc:sldLayoutMk cId="641393381" sldId="2147483661"/>
          </pc:sldLayoutMkLst>
          <pc:grpChg chg="add del mod">
            <ac:chgData name="Hasan Selim" userId="84cd2103f36ef0dc" providerId="LiveId" clId="{6ED845BA-74CA-4F74-9AC4-C2ED4D184EBF}" dt="2026-09-06T10:29:33.686" v="8704" actId="478"/>
            <ac:grpSpMkLst>
              <pc:docMk/>
              <pc:sldMasterMk cId="2476636414" sldId="2147483660"/>
              <pc:sldLayoutMk cId="641393381" sldId="2147483661"/>
              <ac:grpSpMk id="2" creationId="{3B1548C2-7DC1-7A07-D8B8-1F6A78694139}"/>
            </ac:grpSpMkLst>
          </pc:grpChg>
          <pc:grpChg chg="add mod">
            <ac:chgData name="Hasan Selim" userId="84cd2103f36ef0dc" providerId="LiveId" clId="{6ED845BA-74CA-4F74-9AC4-C2ED4D184EBF}" dt="2026-09-06T18:16:02.383" v="9009"/>
            <ac:grpSpMkLst>
              <pc:docMk/>
              <pc:sldMasterMk cId="2476636414" sldId="2147483660"/>
              <pc:sldLayoutMk cId="641393381" sldId="2147483661"/>
              <ac:grpSpMk id="7" creationId="{4E43022E-95BC-B812-59F2-024685692C5A}"/>
            </ac:grpSpMkLst>
          </pc:grpChg>
          <pc:picChg chg="add">
            <ac:chgData name="Hasan Selim" userId="84cd2103f36ef0dc" providerId="LiveId" clId="{6ED845BA-74CA-4F74-9AC4-C2ED4D184EBF}" dt="2026-09-06T10:29:56.172" v="8711" actId="22"/>
            <ac:picMkLst>
              <pc:docMk/>
              <pc:sldMasterMk cId="2476636414" sldId="2147483660"/>
              <pc:sldLayoutMk cId="641393381" sldId="2147483661"/>
              <ac:picMk id="4" creationId="{EB5D3D76-776F-EFDD-5C88-7F99321CB7F1}"/>
            </ac:picMkLst>
          </pc:picChg>
          <pc:picChg chg="add del mod">
            <ac:chgData name="Hasan Selim" userId="84cd2103f36ef0dc" providerId="LiveId" clId="{6ED845BA-74CA-4F74-9AC4-C2ED4D184EBF}" dt="2026-09-06T18:15:57.322" v="9007" actId="478"/>
            <ac:picMkLst>
              <pc:docMk/>
              <pc:sldMasterMk cId="2476636414" sldId="2147483660"/>
              <pc:sldLayoutMk cId="641393381" sldId="2147483661"/>
              <ac:picMk id="6" creationId="{67EA8658-E915-0964-E6D7-F95331AD1202}"/>
            </ac:picMkLst>
          </pc:picChg>
          <pc:picChg chg="mod">
            <ac:chgData name="Hasan Selim" userId="84cd2103f36ef0dc" providerId="LiveId" clId="{6ED845BA-74CA-4F74-9AC4-C2ED4D184EBF}" dt="2026-09-06T18:16:02.383" v="9009"/>
            <ac:picMkLst>
              <pc:docMk/>
              <pc:sldMasterMk cId="2476636414" sldId="2147483660"/>
              <pc:sldLayoutMk cId="641393381" sldId="2147483661"/>
              <ac:picMk id="8" creationId="{EAF65943-E9F7-2EA0-A293-BE1A6B096055}"/>
            </ac:picMkLst>
          </pc:picChg>
          <pc:picChg chg="mod">
            <ac:chgData name="Hasan Selim" userId="84cd2103f36ef0dc" providerId="LiveId" clId="{6ED845BA-74CA-4F74-9AC4-C2ED4D184EBF}" dt="2026-09-06T18:16:02.383" v="9009"/>
            <ac:picMkLst>
              <pc:docMk/>
              <pc:sldMasterMk cId="2476636414" sldId="2147483660"/>
              <pc:sldLayoutMk cId="641393381" sldId="2147483661"/>
              <ac:picMk id="9" creationId="{37996D7F-71F0-C1AE-80FB-924A8D402A10}"/>
            </ac:picMkLst>
          </pc:picChg>
        </pc:sldLayoutChg>
        <pc:sldLayoutChg chg="addSp delSp modSp mod">
          <pc:chgData name="Hasan Selim" userId="84cd2103f36ef0dc" providerId="LiveId" clId="{6ED845BA-74CA-4F74-9AC4-C2ED4D184EBF}" dt="2026-09-06T18:16:01.133" v="9008"/>
          <pc:sldLayoutMkLst>
            <pc:docMk/>
            <pc:sldMasterMk cId="2476636414" sldId="2147483660"/>
            <pc:sldLayoutMk cId="117721130" sldId="2147483662"/>
          </pc:sldLayoutMkLst>
          <pc:grpChg chg="add del mod">
            <ac:chgData name="Hasan Selim" userId="84cd2103f36ef0dc" providerId="LiveId" clId="{6ED845BA-74CA-4F74-9AC4-C2ED4D184EBF}" dt="2026-09-06T10:29:35.636" v="8705" actId="478"/>
            <ac:grpSpMkLst>
              <pc:docMk/>
              <pc:sldMasterMk cId="2476636414" sldId="2147483660"/>
              <pc:sldLayoutMk cId="117721130" sldId="2147483662"/>
              <ac:grpSpMk id="6" creationId="{18CCC6BC-B45A-0FFF-7349-C79F0E07CB4E}"/>
            </ac:grpSpMkLst>
          </pc:grpChg>
          <pc:grpChg chg="add mod">
            <ac:chgData name="Hasan Selim" userId="84cd2103f36ef0dc" providerId="LiveId" clId="{6ED845BA-74CA-4F74-9AC4-C2ED4D184EBF}" dt="2026-09-06T18:16:01.133" v="9008"/>
            <ac:grpSpMkLst>
              <pc:docMk/>
              <pc:sldMasterMk cId="2476636414" sldId="2147483660"/>
              <pc:sldLayoutMk cId="117721130" sldId="2147483662"/>
              <ac:grpSpMk id="11" creationId="{C2577984-92FF-7382-BE0E-7DDA3E57C622}"/>
            </ac:grpSpMkLst>
          </pc:grpChg>
          <pc:picChg chg="add del mod">
            <ac:chgData name="Hasan Selim" userId="84cd2103f36ef0dc" providerId="LiveId" clId="{6ED845BA-74CA-4F74-9AC4-C2ED4D184EBF}" dt="2026-09-06T10:29:54.949" v="8710" actId="21"/>
            <ac:picMkLst>
              <pc:docMk/>
              <pc:sldMasterMk cId="2476636414" sldId="2147483660"/>
              <pc:sldLayoutMk cId="117721130" sldId="2147483662"/>
              <ac:picMk id="4" creationId="{B9EA1DCF-6201-F79A-5A4F-328B1AF1C1A0}"/>
            </ac:picMkLst>
          </pc:picChg>
          <pc:picChg chg="add mod">
            <ac:chgData name="Hasan Selim" userId="84cd2103f36ef0dc" providerId="LiveId" clId="{6ED845BA-74CA-4F74-9AC4-C2ED4D184EBF}" dt="2026-09-06T10:29:59.422" v="8712" actId="1076"/>
            <ac:picMkLst>
              <pc:docMk/>
              <pc:sldMasterMk cId="2476636414" sldId="2147483660"/>
              <pc:sldLayoutMk cId="117721130" sldId="2147483662"/>
              <ac:picMk id="8" creationId="{DEB72708-84F9-6B5A-44DC-655067AC026D}"/>
            </ac:picMkLst>
          </pc:picChg>
          <pc:picChg chg="add del mod">
            <ac:chgData name="Hasan Selim" userId="84cd2103f36ef0dc" providerId="LiveId" clId="{6ED845BA-74CA-4F74-9AC4-C2ED4D184EBF}" dt="2026-09-06T18:15:52.377" v="9006" actId="478"/>
            <ac:picMkLst>
              <pc:docMk/>
              <pc:sldMasterMk cId="2476636414" sldId="2147483660"/>
              <pc:sldLayoutMk cId="117721130" sldId="2147483662"/>
              <ac:picMk id="10" creationId="{86D81016-3B1F-824E-E735-246AA7B8C67F}"/>
            </ac:picMkLst>
          </pc:picChg>
          <pc:picChg chg="mod">
            <ac:chgData name="Hasan Selim" userId="84cd2103f36ef0dc" providerId="LiveId" clId="{6ED845BA-74CA-4F74-9AC4-C2ED4D184EBF}" dt="2026-09-06T18:16:01.133" v="9008"/>
            <ac:picMkLst>
              <pc:docMk/>
              <pc:sldMasterMk cId="2476636414" sldId="2147483660"/>
              <pc:sldLayoutMk cId="117721130" sldId="2147483662"/>
              <ac:picMk id="12" creationId="{D43707AF-A510-091B-700C-799A3769EEBB}"/>
            </ac:picMkLst>
          </pc:picChg>
          <pc:picChg chg="mod">
            <ac:chgData name="Hasan Selim" userId="84cd2103f36ef0dc" providerId="LiveId" clId="{6ED845BA-74CA-4F74-9AC4-C2ED4D184EBF}" dt="2026-09-06T18:16:01.133" v="9008"/>
            <ac:picMkLst>
              <pc:docMk/>
              <pc:sldMasterMk cId="2476636414" sldId="2147483660"/>
              <pc:sldLayoutMk cId="117721130" sldId="2147483662"/>
              <ac:picMk id="13" creationId="{8A7290B0-D929-3B2C-4AED-1BBF281C8041}"/>
            </ac:picMkLst>
          </pc:picChg>
        </pc:sldLayoutChg>
        <pc:sldLayoutChg chg="addSp delSp modSp mod">
          <pc:chgData name="Hasan Selim" userId="84cd2103f36ef0dc" providerId="LiveId" clId="{6ED845BA-74CA-4F74-9AC4-C2ED4D184EBF}" dt="2026-08-30T15:25:32.390" v="7231" actId="735"/>
          <pc:sldLayoutMkLst>
            <pc:docMk/>
            <pc:sldMasterMk cId="2476636414" sldId="2147483660"/>
            <pc:sldLayoutMk cId="2415839091" sldId="2147483670"/>
          </pc:sldLayoutMkLst>
          <pc:grpChg chg="add mod">
            <ac:chgData name="Hasan Selim" userId="84cd2103f36ef0dc" providerId="LiveId" clId="{6ED845BA-74CA-4F74-9AC4-C2ED4D184EBF}" dt="2026-08-30T15:23:40.263" v="7213"/>
            <ac:grpSpMkLst>
              <pc:docMk/>
              <pc:sldMasterMk cId="2476636414" sldId="2147483660"/>
              <pc:sldLayoutMk cId="2415839091" sldId="2147483670"/>
              <ac:grpSpMk id="10" creationId="{DAC5F064-83C1-BF91-EE87-29B6695718B6}"/>
            </ac:grpSpMkLst>
          </pc:grpChg>
          <pc:picChg chg="mod">
            <ac:chgData name="Hasan Selim" userId="84cd2103f36ef0dc" providerId="LiveId" clId="{6ED845BA-74CA-4F74-9AC4-C2ED4D184EBF}" dt="2026-08-30T15:23:40.263" v="7213"/>
            <ac:picMkLst>
              <pc:docMk/>
              <pc:sldMasterMk cId="2476636414" sldId="2147483660"/>
              <pc:sldLayoutMk cId="2415839091" sldId="2147483670"/>
              <ac:picMk id="11" creationId="{DDBEFF68-B26A-FF0F-C510-634C33E4492F}"/>
            </ac:picMkLst>
          </pc:picChg>
          <pc:picChg chg="mod">
            <ac:chgData name="Hasan Selim" userId="84cd2103f36ef0dc" providerId="LiveId" clId="{6ED845BA-74CA-4F74-9AC4-C2ED4D184EBF}" dt="2026-08-30T15:23:40.263" v="7213"/>
            <ac:picMkLst>
              <pc:docMk/>
              <pc:sldMasterMk cId="2476636414" sldId="2147483660"/>
              <pc:sldLayoutMk cId="2415839091" sldId="2147483670"/>
              <ac:picMk id="12" creationId="{07D008CE-18B2-7F57-F599-78866B17FE65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4023203" y="4"/>
            <a:ext cx="3076099" cy="512764"/>
          </a:xfrm>
          <a:prstGeom prst="rect">
            <a:avLst/>
          </a:prstGeom>
        </p:spPr>
        <p:txBody>
          <a:bodyPr vert="horz" lIns="88112" tIns="44056" rIns="88112" bIns="44056" rtlCol="1"/>
          <a:lstStyle>
            <a:lvl1pPr algn="r">
              <a:defRPr sz="1200">
                <a:cs typeface="Harmattan" panose="01000503000000020003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7" y="4"/>
            <a:ext cx="3076098" cy="512764"/>
          </a:xfrm>
          <a:prstGeom prst="rect">
            <a:avLst/>
          </a:prstGeom>
        </p:spPr>
        <p:txBody>
          <a:bodyPr vert="horz" lIns="88112" tIns="44056" rIns="88112" bIns="44056" rtlCol="1"/>
          <a:lstStyle>
            <a:lvl1pPr algn="l">
              <a:defRPr sz="1200">
                <a:cs typeface="Harmattan" panose="01000503000000020003" pitchFamily="2" charset="-78"/>
              </a:defRPr>
            </a:lvl1pPr>
          </a:lstStyle>
          <a:p>
            <a:fld id="{58D42A7A-F2EA-4A3A-B80C-B0EDE5406679}" type="datetimeFigureOut">
              <a:rPr lang="ar-SA" smtClean="0"/>
              <a:pPr/>
              <a:t>24/03/1448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1279525"/>
            <a:ext cx="4884738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710723" y="4926016"/>
            <a:ext cx="5679440" cy="4029076"/>
          </a:xfrm>
          <a:prstGeom prst="rect">
            <a:avLst/>
          </a:prstGeom>
        </p:spPr>
        <p:txBody>
          <a:bodyPr vert="horz" lIns="88112" tIns="44056" rIns="88112" bIns="44056" rtlCol="1"/>
          <a:lstStyle/>
          <a:p>
            <a:pPr lvl="0"/>
            <a:r>
              <a:rPr lang="ar-SA" dirty="0"/>
              <a:t>انقر لتحرير أنماط نص الشكل الرئيسي</a:t>
            </a:r>
          </a:p>
          <a:p>
            <a:pPr lvl="1"/>
            <a:r>
              <a:rPr lang="ar-SA" dirty="0"/>
              <a:t>المستوى الثاني</a:t>
            </a:r>
          </a:p>
          <a:p>
            <a:pPr lvl="2"/>
            <a:r>
              <a:rPr lang="ar-SA" dirty="0"/>
              <a:t>المستوى الثالث</a:t>
            </a:r>
          </a:p>
          <a:p>
            <a:pPr lvl="3"/>
            <a:r>
              <a:rPr lang="ar-SA" dirty="0"/>
              <a:t>المستوى الرابع</a:t>
            </a:r>
          </a:p>
          <a:p>
            <a:pPr lvl="4"/>
            <a:r>
              <a:rPr lang="ar-SA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4023203" y="9721853"/>
            <a:ext cx="3076099" cy="512764"/>
          </a:xfrm>
          <a:prstGeom prst="rect">
            <a:avLst/>
          </a:prstGeom>
        </p:spPr>
        <p:txBody>
          <a:bodyPr vert="horz" lIns="88112" tIns="44056" rIns="88112" bIns="44056" rtlCol="1" anchor="b"/>
          <a:lstStyle>
            <a:lvl1pPr algn="r">
              <a:defRPr sz="1200">
                <a:cs typeface="Harmattan" panose="01000503000000020003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7" y="9721853"/>
            <a:ext cx="3076098" cy="512764"/>
          </a:xfrm>
          <a:prstGeom prst="rect">
            <a:avLst/>
          </a:prstGeom>
        </p:spPr>
        <p:txBody>
          <a:bodyPr vert="horz" lIns="88112" tIns="44056" rIns="88112" bIns="44056" rtlCol="1" anchor="b"/>
          <a:lstStyle>
            <a:lvl1pPr algn="l">
              <a:defRPr sz="1200">
                <a:cs typeface="Harmattan" panose="01000503000000020003" pitchFamily="2" charset="-78"/>
              </a:defRPr>
            </a:lvl1pPr>
          </a:lstStyle>
          <a:p>
            <a:fld id="{6EBB802D-6D50-427E-B6C4-0A86EF48D5A1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61969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308" rtl="1" eaLnBrk="1" latinLnBrk="0" hangingPunct="1">
      <a:defRPr sz="1200" kern="1200">
        <a:solidFill>
          <a:schemeClr val="tx1"/>
        </a:solidFill>
        <a:latin typeface="+mn-lt"/>
        <a:ea typeface="+mn-ea"/>
        <a:cs typeface="Harmattan" panose="01000503000000020003" pitchFamily="2" charset="-78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08075" y="1279525"/>
            <a:ext cx="4884738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338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08075" y="1279525"/>
            <a:ext cx="4884738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5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اول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B5D3D76-776F-EFDD-5C88-7F99321CB7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73" y="0"/>
            <a:ext cx="10684666" cy="7559675"/>
          </a:xfrm>
          <a:prstGeom prst="rect">
            <a:avLst/>
          </a:prstGeom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4E43022E-95BC-B812-59F2-024685692C5A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8" name="صورة 3">
              <a:extLst>
                <a:ext uri="{FF2B5EF4-FFF2-40B4-BE49-F238E27FC236}">
                  <a16:creationId xmlns:a16="http://schemas.microsoft.com/office/drawing/2014/main" id="{EAF65943-E9F7-2EA0-A293-BE1A6B096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9" name="صورة 4">
              <a:extLst>
                <a:ext uri="{FF2B5EF4-FFF2-40B4-BE49-F238E27FC236}">
                  <a16:creationId xmlns:a16="http://schemas.microsoft.com/office/drawing/2014/main" id="{37996D7F-71F0-C1AE-80FB-924A8D402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1393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الوجه الاول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DAC5F064-83C1-BF91-EE87-29B6695718B6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11" name="صورة 3">
              <a:extLst>
                <a:ext uri="{FF2B5EF4-FFF2-40B4-BE49-F238E27FC236}">
                  <a16:creationId xmlns:a16="http://schemas.microsoft.com/office/drawing/2014/main" id="{DDBEFF68-B26A-FF0F-C510-634C33E44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12" name="صورة 4">
              <a:extLst>
                <a:ext uri="{FF2B5EF4-FFF2-40B4-BE49-F238E27FC236}">
                  <a16:creationId xmlns:a16="http://schemas.microsoft.com/office/drawing/2014/main" id="{07D008CE-18B2-7F57-F599-78866B17F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58390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ثان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DEB72708-84F9-6B5A-44DC-655067AC02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7" y="0"/>
            <a:ext cx="10684666" cy="7559675"/>
          </a:xfrm>
          <a:prstGeom prst="rect">
            <a:avLst/>
          </a:prstGeom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C2577984-92FF-7382-BE0E-7DDA3E57C622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12" name="صورة 3">
              <a:extLst>
                <a:ext uri="{FF2B5EF4-FFF2-40B4-BE49-F238E27FC236}">
                  <a16:creationId xmlns:a16="http://schemas.microsoft.com/office/drawing/2014/main" id="{D43707AF-A510-091B-700C-799A3769E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13" name="صورة 4">
              <a:extLst>
                <a:ext uri="{FF2B5EF4-FFF2-40B4-BE49-F238E27FC236}">
                  <a16:creationId xmlns:a16="http://schemas.microsoft.com/office/drawing/2014/main" id="{8A7290B0-D929-3B2C-4AED-1BBF281C8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721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65CCA141-A142-C21A-A629-BE4558245910}"/>
              </a:ext>
            </a:extLst>
          </p:cNvPr>
          <p:cNvSpPr txBox="1"/>
          <p:nvPr userDrawn="1"/>
        </p:nvSpPr>
        <p:spPr>
          <a:xfrm>
            <a:off x="1865312" y="-369332"/>
            <a:ext cx="6961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هذا القالب من تصميم موقع انجز (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ingez-ppt.com</a:t>
            </a: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) : موقع عربي متخصص بتصميم قوالب البوربوينت باللغة العربية</a:t>
            </a:r>
            <a:endParaRPr lang="ar-EG" sz="1400" dirty="0">
              <a:solidFill>
                <a:schemeClr val="bg1">
                  <a:lumMod val="75000"/>
                </a:schemeClr>
              </a:solidFill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663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</p:sldLayoutIdLst>
  <p:txStyles>
    <p:titleStyle>
      <a:lvl1pPr algn="l" defTabSz="1007943" rtl="1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r" defTabSz="1007943" rtl="1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479" userDrawn="1">
          <p15:clr>
            <a:srgbClr val="F26B43"/>
          </p15:clr>
        </p15:guide>
        <p15:guide id="3" pos="22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Harmatta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8CDF0-A2E1-0348-E479-237040011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>
            <a:extLst>
              <a:ext uri="{FF2B5EF4-FFF2-40B4-BE49-F238E27FC236}">
                <a16:creationId xmlns:a16="http://schemas.microsoft.com/office/drawing/2014/main" id="{2D3383D8-3BC4-049E-8C96-7E5EA6BB51BB}"/>
              </a:ext>
            </a:extLst>
          </p:cNvPr>
          <p:cNvSpPr txBox="1"/>
          <p:nvPr/>
        </p:nvSpPr>
        <p:spPr>
          <a:xfrm>
            <a:off x="894080" y="3463850"/>
            <a:ext cx="1976120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200" noProof="0" dirty="0">
                <a:ln>
                  <a:solidFill>
                    <a:srgbClr val="7F482D"/>
                  </a:solidFill>
                </a:ln>
                <a:solidFill>
                  <a:srgbClr val="7F482D"/>
                </a:solidFill>
                <a:latin typeface="Arial"/>
              </a:rPr>
              <a:t>أخلاق جميلة تجعل حياتنا أجمل!</a:t>
            </a: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A216AF7E-13A4-BBDB-0707-ACD0568FB3E8}"/>
              </a:ext>
            </a:extLst>
          </p:cNvPr>
          <p:cNvSpPr txBox="1"/>
          <p:nvPr/>
        </p:nvSpPr>
        <p:spPr>
          <a:xfrm>
            <a:off x="894080" y="6860873"/>
            <a:ext cx="208280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7F482D"/>
                </a:solidFill>
                <a:latin typeface="Arial"/>
              </a:rPr>
              <a:t>معًا نصنع عالما أجمل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D9A5B0EF-A3B0-8FE6-C929-C37BD5BBA120}"/>
              </a:ext>
            </a:extLst>
          </p:cNvPr>
          <p:cNvSpPr txBox="1"/>
          <p:nvPr/>
        </p:nvSpPr>
        <p:spPr>
          <a:xfrm>
            <a:off x="4087812" y="657028"/>
            <a:ext cx="2516188" cy="477054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 rtl="1"/>
            <a:r>
              <a:rPr lang="ar-SA" sz="3200" b="1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/>
              </a:rPr>
              <a:t>رسالتي الجميلة</a:t>
            </a: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990EC29E-F7CC-81E1-4372-F4F82F30E553}"/>
              </a:ext>
            </a:extLst>
          </p:cNvPr>
          <p:cNvSpPr txBox="1"/>
          <p:nvPr/>
        </p:nvSpPr>
        <p:spPr>
          <a:xfrm>
            <a:off x="3791384" y="2261511"/>
            <a:ext cx="3063240" cy="274546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 rtl="1"/>
            <a:r>
              <a:rPr lang="ar-SA" sz="3600" b="1" noProof="0" dirty="0">
                <a:ln>
                  <a:solidFill>
                    <a:srgbClr val="2D6EBE"/>
                  </a:solidFill>
                </a:ln>
                <a:solidFill>
                  <a:srgbClr val="2D6EBE"/>
                </a:solidFill>
                <a:latin typeface="Arial"/>
              </a:rPr>
              <a:t>أنا أختار </a:t>
            </a:r>
          </a:p>
          <a:p>
            <a:pPr algn="ctr" rtl="1"/>
            <a:r>
              <a:rPr lang="ar-SA" sz="3600" b="1" noProof="0" dirty="0">
                <a:ln>
                  <a:solidFill>
                    <a:srgbClr val="F04271"/>
                  </a:solidFill>
                </a:ln>
                <a:solidFill>
                  <a:srgbClr val="E92269"/>
                </a:solidFill>
                <a:latin typeface="Arial"/>
              </a:rPr>
              <a:t>الأخلاق الجميلة!</a:t>
            </a:r>
          </a:p>
        </p:txBody>
      </p:sp>
      <p:sp>
        <p:nvSpPr>
          <p:cNvPr id="26" name="TextBox 7">
            <a:extLst>
              <a:ext uri="{FF2B5EF4-FFF2-40B4-BE49-F238E27FC236}">
                <a16:creationId xmlns:a16="http://schemas.microsoft.com/office/drawing/2014/main" id="{CFA9A25E-B64E-149E-7ABF-37C1D413C503}"/>
              </a:ext>
            </a:extLst>
          </p:cNvPr>
          <p:cNvSpPr txBox="1"/>
          <p:nvPr/>
        </p:nvSpPr>
        <p:spPr>
          <a:xfrm>
            <a:off x="4418012" y="2388111"/>
            <a:ext cx="18557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noProof="0" dirty="0">
                <a:solidFill>
                  <a:srgbClr val="7F482D"/>
                </a:solidFill>
                <a:latin typeface="Arial"/>
              </a:rPr>
              <a:t>أحترم الآخرين،</a:t>
            </a: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FC53310B-E17F-2763-213B-19AF0EAC778F}"/>
              </a:ext>
            </a:extLst>
          </p:cNvPr>
          <p:cNvSpPr txBox="1"/>
          <p:nvPr/>
        </p:nvSpPr>
        <p:spPr>
          <a:xfrm>
            <a:off x="4042008" y="2885959"/>
            <a:ext cx="256199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7F482D"/>
                </a:solidFill>
                <a:latin typeface="Arial"/>
              </a:rPr>
              <a:t>وأتحدث معهم بلطف،</a:t>
            </a:r>
          </a:p>
        </p:txBody>
      </p:sp>
      <p:sp>
        <p:nvSpPr>
          <p:cNvPr id="31" name="TextBox 9">
            <a:extLst>
              <a:ext uri="{FF2B5EF4-FFF2-40B4-BE49-F238E27FC236}">
                <a16:creationId xmlns:a16="http://schemas.microsoft.com/office/drawing/2014/main" id="{0CDDF51E-929C-CC72-8AA8-890EF6D503AF}"/>
              </a:ext>
            </a:extLst>
          </p:cNvPr>
          <p:cNvSpPr txBox="1"/>
          <p:nvPr/>
        </p:nvSpPr>
        <p:spPr>
          <a:xfrm>
            <a:off x="4292642" y="3364513"/>
            <a:ext cx="210652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7F482D"/>
                </a:solidFill>
                <a:latin typeface="Arial"/>
              </a:rPr>
              <a:t>وأساعدهم،</a:t>
            </a: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27E96A5C-13B3-20C7-7A89-E98ECA293EF3}"/>
              </a:ext>
            </a:extLst>
          </p:cNvPr>
          <p:cNvSpPr txBox="1"/>
          <p:nvPr/>
        </p:nvSpPr>
        <p:spPr>
          <a:xfrm>
            <a:off x="4284546" y="3856343"/>
            <a:ext cx="210652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7F482D"/>
                </a:solidFill>
                <a:latin typeface="Arial"/>
              </a:rPr>
              <a:t>وأتعاون </a:t>
            </a:r>
            <a:r>
              <a:rPr lang="ar-SA" sz="2400" b="1">
                <a:solidFill>
                  <a:srgbClr val="7F482D"/>
                </a:solidFill>
                <a:latin typeface="Arial"/>
              </a:rPr>
              <a:t>معهم.</a:t>
            </a:r>
            <a:endParaRPr lang="ar-SA" sz="2400" b="1" dirty="0">
              <a:solidFill>
                <a:srgbClr val="7F482D"/>
              </a:solidFill>
              <a:latin typeface="Arial"/>
            </a:endParaRPr>
          </a:p>
        </p:txBody>
      </p:sp>
      <p:sp>
        <p:nvSpPr>
          <p:cNvPr id="37" name="TextBox 11">
            <a:extLst>
              <a:ext uri="{FF2B5EF4-FFF2-40B4-BE49-F238E27FC236}">
                <a16:creationId xmlns:a16="http://schemas.microsoft.com/office/drawing/2014/main" id="{D6200384-6D85-B602-8130-B77B98414998}"/>
              </a:ext>
            </a:extLst>
          </p:cNvPr>
          <p:cNvSpPr txBox="1"/>
          <p:nvPr/>
        </p:nvSpPr>
        <p:spPr>
          <a:xfrm>
            <a:off x="4953000" y="4371284"/>
            <a:ext cx="81915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noProof="0" dirty="0">
                <a:solidFill>
                  <a:srgbClr val="5E2F16"/>
                </a:solidFill>
                <a:latin typeface="Arial"/>
              </a:rPr>
              <a:t>تذكّر:</a:t>
            </a:r>
          </a:p>
        </p:txBody>
      </p:sp>
      <p:sp>
        <p:nvSpPr>
          <p:cNvPr id="39" name="TextBox 12">
            <a:extLst>
              <a:ext uri="{FF2B5EF4-FFF2-40B4-BE49-F238E27FC236}">
                <a16:creationId xmlns:a16="http://schemas.microsoft.com/office/drawing/2014/main" id="{EA670637-EBA0-7000-723E-DEA60AB0774D}"/>
              </a:ext>
            </a:extLst>
          </p:cNvPr>
          <p:cNvSpPr txBox="1"/>
          <p:nvPr/>
        </p:nvSpPr>
        <p:spPr>
          <a:xfrm>
            <a:off x="3974306" y="4766397"/>
            <a:ext cx="27432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noProof="0" dirty="0">
                <a:solidFill>
                  <a:srgbClr val="723FBF"/>
                </a:solidFill>
                <a:latin typeface="Arial"/>
              </a:rPr>
              <a:t>"عامل الآخرين كما تحب أن يعاملوك."</a:t>
            </a:r>
          </a:p>
        </p:txBody>
      </p:sp>
      <p:sp>
        <p:nvSpPr>
          <p:cNvPr id="45" name="TextBox 14">
            <a:extLst>
              <a:ext uri="{FF2B5EF4-FFF2-40B4-BE49-F238E27FC236}">
                <a16:creationId xmlns:a16="http://schemas.microsoft.com/office/drawing/2014/main" id="{117B662B-F967-6470-8AC9-687CFD18A8C1}"/>
              </a:ext>
            </a:extLst>
          </p:cNvPr>
          <p:cNvSpPr txBox="1"/>
          <p:nvPr/>
        </p:nvSpPr>
        <p:spPr>
          <a:xfrm>
            <a:off x="7402319" y="1771744"/>
            <a:ext cx="310896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rgbClr val="5E2F16"/>
                </a:solidFill>
                <a:latin typeface="Arial"/>
              </a:rPr>
              <a:t>كن صديقاً رائعاً!</a:t>
            </a:r>
          </a:p>
        </p:txBody>
      </p:sp>
      <p:sp>
        <p:nvSpPr>
          <p:cNvPr id="47" name="TextBox 15">
            <a:extLst>
              <a:ext uri="{FF2B5EF4-FFF2-40B4-BE49-F238E27FC236}">
                <a16:creationId xmlns:a16="http://schemas.microsoft.com/office/drawing/2014/main" id="{96377F9C-F2AF-CE92-91F9-5F5B8870E190}"/>
              </a:ext>
            </a:extLst>
          </p:cNvPr>
          <p:cNvSpPr txBox="1"/>
          <p:nvPr/>
        </p:nvSpPr>
        <p:spPr>
          <a:xfrm>
            <a:off x="7296115" y="2314603"/>
            <a:ext cx="29718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FC3079"/>
                </a:solidFill>
                <a:latin typeface="Arial"/>
              </a:rPr>
              <a:t>ابتسم للآخرين</a:t>
            </a:r>
          </a:p>
        </p:txBody>
      </p:sp>
      <p:sp>
        <p:nvSpPr>
          <p:cNvPr id="50" name="TextBox 16">
            <a:extLst>
              <a:ext uri="{FF2B5EF4-FFF2-40B4-BE49-F238E27FC236}">
                <a16:creationId xmlns:a16="http://schemas.microsoft.com/office/drawing/2014/main" id="{703DBE3A-F56F-DDC5-349E-8855FBAF884A}"/>
              </a:ext>
            </a:extLst>
          </p:cNvPr>
          <p:cNvSpPr txBox="1"/>
          <p:nvPr/>
        </p:nvSpPr>
        <p:spPr>
          <a:xfrm>
            <a:off x="7296115" y="2911779"/>
            <a:ext cx="29718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2D6EBE"/>
                </a:solidFill>
                <a:latin typeface="Arial"/>
              </a:rPr>
              <a:t>استمع إليهم</a:t>
            </a: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3874035B-9D8C-66BD-E871-9143D0EF5FFC}"/>
              </a:ext>
            </a:extLst>
          </p:cNvPr>
          <p:cNvSpPr txBox="1"/>
          <p:nvPr/>
        </p:nvSpPr>
        <p:spPr>
          <a:xfrm>
            <a:off x="7296115" y="3463850"/>
            <a:ext cx="29718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398C5B"/>
                </a:solidFill>
                <a:latin typeface="Arial"/>
              </a:rPr>
              <a:t>ساعدهم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01001D74-6BD0-39B0-A205-B67CFD7691C6}"/>
              </a:ext>
            </a:extLst>
          </p:cNvPr>
          <p:cNvSpPr txBox="1"/>
          <p:nvPr/>
        </p:nvSpPr>
        <p:spPr>
          <a:xfrm>
            <a:off x="7296115" y="4031812"/>
            <a:ext cx="29718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D5333C"/>
                </a:solidFill>
                <a:latin typeface="Arial"/>
              </a:rPr>
              <a:t>احترم مشاعرهم</a:t>
            </a: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BBA55EC0-0790-6DAE-8CB2-81AF11771A18}"/>
              </a:ext>
            </a:extLst>
          </p:cNvPr>
          <p:cNvSpPr txBox="1"/>
          <p:nvPr/>
        </p:nvSpPr>
        <p:spPr>
          <a:xfrm>
            <a:off x="7296115" y="4571176"/>
            <a:ext cx="29718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8944FA"/>
                </a:solidFill>
                <a:latin typeface="Arial"/>
              </a:rPr>
              <a:t>شجّعهم</a:t>
            </a: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085609E8-2AA4-7BB0-6FF0-50CF18B40612}"/>
              </a:ext>
            </a:extLst>
          </p:cNvPr>
          <p:cNvSpPr txBox="1"/>
          <p:nvPr/>
        </p:nvSpPr>
        <p:spPr>
          <a:xfrm>
            <a:off x="7186119" y="5164251"/>
            <a:ext cx="29718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2D6EBE"/>
                </a:solidFill>
                <a:latin typeface="Arial"/>
              </a:rPr>
              <a:t>اعتذر عندما تخطئ</a:t>
            </a:r>
          </a:p>
        </p:txBody>
      </p:sp>
      <p:sp>
        <p:nvSpPr>
          <p:cNvPr id="61" name="TextBox 21">
            <a:extLst>
              <a:ext uri="{FF2B5EF4-FFF2-40B4-BE49-F238E27FC236}">
                <a16:creationId xmlns:a16="http://schemas.microsoft.com/office/drawing/2014/main" id="{84D5F9FE-B656-9DAC-122B-2C88CF105D0A}"/>
              </a:ext>
            </a:extLst>
          </p:cNvPr>
          <p:cNvSpPr txBox="1"/>
          <p:nvPr/>
        </p:nvSpPr>
        <p:spPr>
          <a:xfrm>
            <a:off x="7662334" y="5767486"/>
            <a:ext cx="22393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398C5B"/>
                </a:solidFill>
                <a:latin typeface="Arial"/>
              </a:rPr>
              <a:t>اسامح</a:t>
            </a:r>
          </a:p>
        </p:txBody>
      </p:sp>
      <p:sp>
        <p:nvSpPr>
          <p:cNvPr id="63" name="TextBox 22">
            <a:extLst>
              <a:ext uri="{FF2B5EF4-FFF2-40B4-BE49-F238E27FC236}">
                <a16:creationId xmlns:a16="http://schemas.microsoft.com/office/drawing/2014/main" id="{7311663B-EBB3-BE10-5797-310C4A1FB470}"/>
              </a:ext>
            </a:extLst>
          </p:cNvPr>
          <p:cNvSpPr txBox="1"/>
          <p:nvPr/>
        </p:nvSpPr>
        <p:spPr>
          <a:xfrm>
            <a:off x="8008620" y="6522319"/>
            <a:ext cx="1783080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solidFill>
                  <a:srgbClr val="7F482D"/>
                </a:solidFill>
                <a:latin typeface="Arial"/>
              </a:rPr>
              <a:t>بالتعامل الجميل ... ننشر السعادة</a:t>
            </a:r>
          </a:p>
        </p:txBody>
      </p:sp>
      <p:pic>
        <p:nvPicPr>
          <p:cNvPr id="65" name="صورة 64">
            <a:extLst>
              <a:ext uri="{FF2B5EF4-FFF2-40B4-BE49-F238E27FC236}">
                <a16:creationId xmlns:a16="http://schemas.microsoft.com/office/drawing/2014/main" id="{C0B17E3A-22C9-925C-5413-E965A88CD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92" y="1195500"/>
            <a:ext cx="2492608" cy="2130884"/>
          </a:xfrm>
          <a:prstGeom prst="rect">
            <a:avLst/>
          </a:prstGeom>
        </p:spPr>
      </p:pic>
      <p:sp>
        <p:nvSpPr>
          <p:cNvPr id="66" name="TextBox 6">
            <a:extLst>
              <a:ext uri="{FF2B5EF4-FFF2-40B4-BE49-F238E27FC236}">
                <a16:creationId xmlns:a16="http://schemas.microsoft.com/office/drawing/2014/main" id="{4DC9F8EA-6A42-45C7-433B-8C4531A6F400}"/>
              </a:ext>
            </a:extLst>
          </p:cNvPr>
          <p:cNvSpPr txBox="1"/>
          <p:nvPr/>
        </p:nvSpPr>
        <p:spPr>
          <a:xfrm>
            <a:off x="7296115" y="1483606"/>
            <a:ext cx="3063240" cy="274546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 rtl="1"/>
            <a:r>
              <a:rPr lang="ar-SA" sz="4000" b="1" noProof="0" dirty="0">
                <a:ln>
                  <a:solidFill>
                    <a:srgbClr val="2D6EBE"/>
                  </a:solidFill>
                </a:ln>
                <a:solidFill>
                  <a:srgbClr val="2D6EBE"/>
                </a:solidFill>
                <a:latin typeface="Arial"/>
              </a:rPr>
              <a:t>كيف أتعامل </a:t>
            </a:r>
          </a:p>
          <a:p>
            <a:pPr algn="ctr" rtl="1"/>
            <a:r>
              <a:rPr lang="ar-SA" sz="5400" b="1" noProof="0" dirty="0">
                <a:ln>
                  <a:solidFill>
                    <a:srgbClr val="F04271"/>
                  </a:solidFill>
                </a:ln>
                <a:solidFill>
                  <a:srgbClr val="E92269"/>
                </a:solidFill>
                <a:latin typeface="Arial"/>
              </a:rPr>
              <a:t>مع الآخرين؟</a:t>
            </a:r>
          </a:p>
        </p:txBody>
      </p:sp>
    </p:spTree>
    <p:extLst>
      <p:ext uri="{BB962C8B-B14F-4D97-AF65-F5344CB8AC3E}">
        <p14:creationId xmlns:p14="http://schemas.microsoft.com/office/powerpoint/2010/main" val="266216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801EB-D946-2C23-C204-1F9BBDD2B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3">
            <a:extLst>
              <a:ext uri="{FF2B5EF4-FFF2-40B4-BE49-F238E27FC236}">
                <a16:creationId xmlns:a16="http://schemas.microsoft.com/office/drawing/2014/main" id="{2545C96F-3116-E19C-C8C9-5DBF54B791ED}"/>
              </a:ext>
            </a:extLst>
          </p:cNvPr>
          <p:cNvSpPr txBox="1"/>
          <p:nvPr/>
        </p:nvSpPr>
        <p:spPr>
          <a:xfrm>
            <a:off x="431668" y="1615318"/>
            <a:ext cx="2788920" cy="267766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prstTxWarp prst="textArchUp">
              <a:avLst/>
            </a:prstTxWarp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7F482D"/>
                </a:solidFill>
                <a:latin typeface="Arial"/>
              </a:rPr>
              <a:t>مدرستنا بيتنا الثاني .. فلنجعلها أجمل!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8D935C0E-3FF9-E2E5-EC15-20D5DEA54B3F}"/>
              </a:ext>
            </a:extLst>
          </p:cNvPr>
          <p:cNvSpPr txBox="1"/>
          <p:nvPr/>
        </p:nvSpPr>
        <p:spPr>
          <a:xfrm>
            <a:off x="-82443" y="2069528"/>
            <a:ext cx="2426186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FC3079"/>
                </a:solidFill>
                <a:latin typeface="Arial"/>
              </a:rPr>
              <a:t>أحترم معلمي ومعلمتي</a:t>
            </a: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7B6B7289-2AFE-32FD-2D7E-CA1C5D8400C2}"/>
              </a:ext>
            </a:extLst>
          </p:cNvPr>
          <p:cNvSpPr txBox="1"/>
          <p:nvPr/>
        </p:nvSpPr>
        <p:spPr>
          <a:xfrm>
            <a:off x="-58583" y="2827259"/>
            <a:ext cx="2378465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2D6EBE"/>
                </a:solidFill>
                <a:latin typeface="Arial"/>
              </a:rPr>
              <a:t>أتعامل بلطف مع زملائي</a:t>
            </a: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D124B8C3-5481-BFF8-28B6-3E871B19E810}"/>
              </a:ext>
            </a:extLst>
          </p:cNvPr>
          <p:cNvSpPr txBox="1"/>
          <p:nvPr/>
        </p:nvSpPr>
        <p:spPr>
          <a:xfrm>
            <a:off x="431668" y="3447386"/>
            <a:ext cx="1854200" cy="590931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398C5B"/>
                </a:solidFill>
                <a:latin typeface="Arial"/>
              </a:rPr>
              <a:t>أحافظ على ممتلكات المدرسة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8D78A9A0-7BAA-D44F-B2D5-67751CA64F87}"/>
              </a:ext>
            </a:extLst>
          </p:cNvPr>
          <p:cNvSpPr txBox="1"/>
          <p:nvPr/>
        </p:nvSpPr>
        <p:spPr>
          <a:xfrm>
            <a:off x="254645" y="4301705"/>
            <a:ext cx="2089098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8944FA"/>
                </a:solidFill>
                <a:latin typeface="Arial"/>
              </a:rPr>
              <a:t>أحافظ على نظافة المكان</a:t>
            </a:r>
          </a:p>
        </p:txBody>
      </p:sp>
      <p:sp>
        <p:nvSpPr>
          <p:cNvPr id="32" name="TextBox 8">
            <a:extLst>
              <a:ext uri="{FF2B5EF4-FFF2-40B4-BE49-F238E27FC236}">
                <a16:creationId xmlns:a16="http://schemas.microsoft.com/office/drawing/2014/main" id="{D8D146A0-D432-555E-B324-88A96914BAA4}"/>
              </a:ext>
            </a:extLst>
          </p:cNvPr>
          <p:cNvSpPr txBox="1"/>
          <p:nvPr/>
        </p:nvSpPr>
        <p:spPr>
          <a:xfrm>
            <a:off x="431668" y="5019050"/>
            <a:ext cx="1854200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5E2F16"/>
                </a:solidFill>
                <a:latin typeface="Arial"/>
              </a:rPr>
              <a:t>ألتزم بالنظام</a:t>
            </a:r>
          </a:p>
        </p:txBody>
      </p:sp>
      <p:sp>
        <p:nvSpPr>
          <p:cNvPr id="36" name="TextBox 9">
            <a:extLst>
              <a:ext uri="{FF2B5EF4-FFF2-40B4-BE49-F238E27FC236}">
                <a16:creationId xmlns:a16="http://schemas.microsoft.com/office/drawing/2014/main" id="{9CA20FD9-C13D-414D-A44C-51EC0EBC9640}"/>
              </a:ext>
            </a:extLst>
          </p:cNvPr>
          <p:cNvSpPr txBox="1"/>
          <p:nvPr/>
        </p:nvSpPr>
        <p:spPr>
          <a:xfrm>
            <a:off x="812123" y="5614837"/>
            <a:ext cx="1473745" cy="590931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D5333C"/>
                </a:solidFill>
                <a:latin typeface="Arial"/>
              </a:rPr>
              <a:t>أساعد من يحتاج إلى المساعدة</a:t>
            </a:r>
          </a:p>
        </p:txBody>
      </p:sp>
      <p:sp>
        <p:nvSpPr>
          <p:cNvPr id="40" name="TextBox 10">
            <a:extLst>
              <a:ext uri="{FF2B5EF4-FFF2-40B4-BE49-F238E27FC236}">
                <a16:creationId xmlns:a16="http://schemas.microsoft.com/office/drawing/2014/main" id="{5AA2105C-BDEF-32B2-7753-60EF801C0EEA}"/>
              </a:ext>
            </a:extLst>
          </p:cNvPr>
          <p:cNvSpPr txBox="1"/>
          <p:nvPr/>
        </p:nvSpPr>
        <p:spPr>
          <a:xfrm>
            <a:off x="512113" y="6590093"/>
            <a:ext cx="2743200" cy="590931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081D42"/>
                </a:solidFill>
                <a:latin typeface="Arial"/>
              </a:rPr>
              <a:t>معا .. نصنع </a:t>
            </a:r>
          </a:p>
          <a:p>
            <a:pPr algn="ctr" rtl="1"/>
            <a:r>
              <a:rPr lang="ar-SA" sz="1800" b="1" noProof="0" dirty="0">
                <a:solidFill>
                  <a:srgbClr val="081D42"/>
                </a:solidFill>
                <a:latin typeface="Arial"/>
              </a:rPr>
              <a:t>بيئة مدرسية سعيدة!</a:t>
            </a:r>
          </a:p>
        </p:txBody>
      </p:sp>
      <p:sp>
        <p:nvSpPr>
          <p:cNvPr id="44" name="TextBox 11">
            <a:extLst>
              <a:ext uri="{FF2B5EF4-FFF2-40B4-BE49-F238E27FC236}">
                <a16:creationId xmlns:a16="http://schemas.microsoft.com/office/drawing/2014/main" id="{D366A2DD-1AB6-D57D-B565-38F81AD07FAA}"/>
              </a:ext>
            </a:extLst>
          </p:cNvPr>
          <p:cNvSpPr txBox="1"/>
          <p:nvPr/>
        </p:nvSpPr>
        <p:spPr>
          <a:xfrm>
            <a:off x="3585686" y="376717"/>
            <a:ext cx="3520440" cy="652486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ctr" rtl="1"/>
            <a:r>
              <a:rPr lang="ar-SA" sz="4000" b="1" dirty="0">
                <a:ln>
                  <a:solidFill>
                    <a:srgbClr val="F04271"/>
                  </a:solidFill>
                </a:ln>
                <a:solidFill>
                  <a:srgbClr val="E92269"/>
                </a:solidFill>
                <a:latin typeface="Arial"/>
              </a:rPr>
              <a:t>آداب الحديث</a:t>
            </a:r>
          </a:p>
        </p:txBody>
      </p:sp>
      <p:sp>
        <p:nvSpPr>
          <p:cNvPr id="48" name="TextBox 12">
            <a:extLst>
              <a:ext uri="{FF2B5EF4-FFF2-40B4-BE49-F238E27FC236}">
                <a16:creationId xmlns:a16="http://schemas.microsoft.com/office/drawing/2014/main" id="{1E3AB2B2-2162-DBFA-E86D-0131CEAF50A4}"/>
              </a:ext>
            </a:extLst>
          </p:cNvPr>
          <p:cNvSpPr txBox="1"/>
          <p:nvPr/>
        </p:nvSpPr>
        <p:spPr>
          <a:xfrm>
            <a:off x="4070032" y="1299549"/>
            <a:ext cx="2551748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prstTxWarp prst="textArchUp">
              <a:avLst/>
            </a:prstTxWarp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7F482D"/>
                </a:solidFill>
                <a:latin typeface="Arial"/>
              </a:rPr>
              <a:t>كلام طيب .. علاقات أجمل!</a:t>
            </a:r>
          </a:p>
        </p:txBody>
      </p:sp>
      <p:sp>
        <p:nvSpPr>
          <p:cNvPr id="52" name="TextBox 13">
            <a:extLst>
              <a:ext uri="{FF2B5EF4-FFF2-40B4-BE49-F238E27FC236}">
                <a16:creationId xmlns:a16="http://schemas.microsoft.com/office/drawing/2014/main" id="{0F08400E-F1FD-62C9-3DF0-65DA184346A3}"/>
              </a:ext>
            </a:extLst>
          </p:cNvPr>
          <p:cNvSpPr txBox="1"/>
          <p:nvPr/>
        </p:nvSpPr>
        <p:spPr>
          <a:xfrm>
            <a:off x="3546475" y="1869558"/>
            <a:ext cx="2426186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FC3079"/>
                </a:solidFill>
                <a:latin typeface="Arial"/>
              </a:rPr>
              <a:t>أستمع جيدًا لمن يتحدث</a:t>
            </a:r>
          </a:p>
        </p:txBody>
      </p:sp>
      <p:sp>
        <p:nvSpPr>
          <p:cNvPr id="56" name="TextBox 14">
            <a:extLst>
              <a:ext uri="{FF2B5EF4-FFF2-40B4-BE49-F238E27FC236}">
                <a16:creationId xmlns:a16="http://schemas.microsoft.com/office/drawing/2014/main" id="{2BB66BA3-A693-2B08-B826-89D9DBBAE3ED}"/>
              </a:ext>
            </a:extLst>
          </p:cNvPr>
          <p:cNvSpPr txBox="1"/>
          <p:nvPr/>
        </p:nvSpPr>
        <p:spPr>
          <a:xfrm>
            <a:off x="4617720" y="2566942"/>
            <a:ext cx="1234572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2D6EBE"/>
                </a:solidFill>
                <a:latin typeface="Arial"/>
              </a:rPr>
              <a:t>لا أقاطع الآخرين</a:t>
            </a:r>
          </a:p>
        </p:txBody>
      </p:sp>
      <p:sp>
        <p:nvSpPr>
          <p:cNvPr id="58" name="TextBox 15">
            <a:extLst>
              <a:ext uri="{FF2B5EF4-FFF2-40B4-BE49-F238E27FC236}">
                <a16:creationId xmlns:a16="http://schemas.microsoft.com/office/drawing/2014/main" id="{28B828C0-1199-07AB-B392-AE50F5DBBB88}"/>
              </a:ext>
            </a:extLst>
          </p:cNvPr>
          <p:cNvSpPr txBox="1"/>
          <p:nvPr/>
        </p:nvSpPr>
        <p:spPr>
          <a:xfrm>
            <a:off x="3720173" y="3293917"/>
            <a:ext cx="2266606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398C5B"/>
                </a:solidFill>
                <a:latin typeface="Arial"/>
              </a:rPr>
              <a:t>أستخدم كلمات لطيفة</a:t>
            </a:r>
          </a:p>
        </p:txBody>
      </p:sp>
      <p:sp>
        <p:nvSpPr>
          <p:cNvPr id="60" name="TextBox 16">
            <a:extLst>
              <a:ext uri="{FF2B5EF4-FFF2-40B4-BE49-F238E27FC236}">
                <a16:creationId xmlns:a16="http://schemas.microsoft.com/office/drawing/2014/main" id="{FD8A7B13-719F-044E-1FD3-01236005D4F4}"/>
              </a:ext>
            </a:extLst>
          </p:cNvPr>
          <p:cNvSpPr txBox="1"/>
          <p:nvPr/>
        </p:nvSpPr>
        <p:spPr>
          <a:xfrm>
            <a:off x="4069134" y="4034778"/>
            <a:ext cx="1782260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8944FA"/>
                </a:solidFill>
                <a:latin typeface="Arial"/>
              </a:rPr>
              <a:t>أتحدث بأدب وهدوء</a:t>
            </a:r>
          </a:p>
        </p:txBody>
      </p:sp>
      <p:sp>
        <p:nvSpPr>
          <p:cNvPr id="62" name="TextBox 17">
            <a:extLst>
              <a:ext uri="{FF2B5EF4-FFF2-40B4-BE49-F238E27FC236}">
                <a16:creationId xmlns:a16="http://schemas.microsoft.com/office/drawing/2014/main" id="{477EB53B-C1D5-4F10-7B10-4C5C9BA2BE63}"/>
              </a:ext>
            </a:extLst>
          </p:cNvPr>
          <p:cNvSpPr txBox="1"/>
          <p:nvPr/>
        </p:nvSpPr>
        <p:spPr>
          <a:xfrm>
            <a:off x="4130697" y="4671828"/>
            <a:ext cx="1690820" cy="590931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noProof="0" dirty="0">
                <a:solidFill>
                  <a:srgbClr val="5E2F16"/>
                </a:solidFill>
                <a:latin typeface="Arial"/>
              </a:rPr>
              <a:t>أقول: من فضلك، شكرًا، عفوا</a:t>
            </a:r>
          </a:p>
        </p:txBody>
      </p:sp>
      <p:sp>
        <p:nvSpPr>
          <p:cNvPr id="70" name="TextBox 21">
            <a:extLst>
              <a:ext uri="{FF2B5EF4-FFF2-40B4-BE49-F238E27FC236}">
                <a16:creationId xmlns:a16="http://schemas.microsoft.com/office/drawing/2014/main" id="{C702B11F-BD63-6119-6700-5F67605811CF}"/>
              </a:ext>
            </a:extLst>
          </p:cNvPr>
          <p:cNvSpPr txBox="1"/>
          <p:nvPr/>
        </p:nvSpPr>
        <p:spPr>
          <a:xfrm>
            <a:off x="7529235" y="1906918"/>
            <a:ext cx="2813420" cy="1421928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081D42"/>
                </a:solidFill>
                <a:latin typeface="Arial"/>
              </a:rPr>
              <a:t>آداب التعامل هي السلوكيات الجميلة التي نستخدمها عند تفاعلنا مع الآخرين، وتظهر في كلامنا وأفعالنا، وتجعل العلاقات أكثر احترامًا ومحبةً وتعاونا.</a:t>
            </a:r>
          </a:p>
        </p:txBody>
      </p:sp>
      <p:sp>
        <p:nvSpPr>
          <p:cNvPr id="72" name="TextBox 22">
            <a:extLst>
              <a:ext uri="{FF2B5EF4-FFF2-40B4-BE49-F238E27FC236}">
                <a16:creationId xmlns:a16="http://schemas.microsoft.com/office/drawing/2014/main" id="{C92C0D21-5AE2-45A8-F460-F70B5F233248}"/>
              </a:ext>
            </a:extLst>
          </p:cNvPr>
          <p:cNvSpPr txBox="1"/>
          <p:nvPr/>
        </p:nvSpPr>
        <p:spPr>
          <a:xfrm>
            <a:off x="7591557" y="3561742"/>
            <a:ext cx="2688776" cy="34471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5E2F16"/>
                </a:solidFill>
                <a:latin typeface="Arial"/>
              </a:rPr>
              <a:t>ومن أمثلة آداب التعامل:</a:t>
            </a:r>
          </a:p>
        </p:txBody>
      </p:sp>
      <p:sp>
        <p:nvSpPr>
          <p:cNvPr id="74" name="TextBox 23">
            <a:extLst>
              <a:ext uri="{FF2B5EF4-FFF2-40B4-BE49-F238E27FC236}">
                <a16:creationId xmlns:a16="http://schemas.microsoft.com/office/drawing/2014/main" id="{5B10ABFC-D507-2C3A-81DE-3B36E6280F81}"/>
              </a:ext>
            </a:extLst>
          </p:cNvPr>
          <p:cNvSpPr txBox="1"/>
          <p:nvPr/>
        </p:nvSpPr>
        <p:spPr>
          <a:xfrm>
            <a:off x="8333242" y="4034778"/>
            <a:ext cx="1691640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2D6EBE"/>
                </a:solidFill>
                <a:latin typeface="Arial"/>
              </a:rPr>
              <a:t>الاحترام</a:t>
            </a:r>
          </a:p>
        </p:txBody>
      </p:sp>
      <p:sp>
        <p:nvSpPr>
          <p:cNvPr id="76" name="TextBox 24">
            <a:extLst>
              <a:ext uri="{FF2B5EF4-FFF2-40B4-BE49-F238E27FC236}">
                <a16:creationId xmlns:a16="http://schemas.microsoft.com/office/drawing/2014/main" id="{853B6789-9738-D7DC-A65F-4779E0CC942C}"/>
              </a:ext>
            </a:extLst>
          </p:cNvPr>
          <p:cNvSpPr txBox="1"/>
          <p:nvPr/>
        </p:nvSpPr>
        <p:spPr>
          <a:xfrm>
            <a:off x="8585474" y="4524221"/>
            <a:ext cx="1187176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398C5B"/>
                </a:solidFill>
                <a:latin typeface="Arial"/>
              </a:rPr>
              <a:t>التعاون</a:t>
            </a:r>
          </a:p>
        </p:txBody>
      </p:sp>
      <p:sp>
        <p:nvSpPr>
          <p:cNvPr id="78" name="TextBox 25">
            <a:extLst>
              <a:ext uri="{FF2B5EF4-FFF2-40B4-BE49-F238E27FC236}">
                <a16:creationId xmlns:a16="http://schemas.microsoft.com/office/drawing/2014/main" id="{E65A8AE7-F85E-86F5-B058-B763720A7148}"/>
              </a:ext>
            </a:extLst>
          </p:cNvPr>
          <p:cNvSpPr txBox="1"/>
          <p:nvPr/>
        </p:nvSpPr>
        <p:spPr>
          <a:xfrm>
            <a:off x="8053520" y="5066383"/>
            <a:ext cx="1719130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FC3079"/>
                </a:solidFill>
                <a:latin typeface="Arial"/>
              </a:rPr>
              <a:t>الكلام الطيب</a:t>
            </a:r>
          </a:p>
        </p:txBody>
      </p:sp>
      <p:sp>
        <p:nvSpPr>
          <p:cNvPr id="80" name="TextBox 26">
            <a:extLst>
              <a:ext uri="{FF2B5EF4-FFF2-40B4-BE49-F238E27FC236}">
                <a16:creationId xmlns:a16="http://schemas.microsoft.com/office/drawing/2014/main" id="{D8583E69-9DAD-A0FE-0FFC-E2D7706218E7}"/>
              </a:ext>
            </a:extLst>
          </p:cNvPr>
          <p:cNvSpPr txBox="1"/>
          <p:nvPr/>
        </p:nvSpPr>
        <p:spPr>
          <a:xfrm>
            <a:off x="7612380" y="5616363"/>
            <a:ext cx="2240280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8944FA"/>
                </a:solidFill>
                <a:latin typeface="Arial"/>
              </a:rPr>
              <a:t>مراعاة مشاعر الآخرين</a:t>
            </a:r>
          </a:p>
        </p:txBody>
      </p:sp>
      <p:sp>
        <p:nvSpPr>
          <p:cNvPr id="82" name="TextBox 27">
            <a:extLst>
              <a:ext uri="{FF2B5EF4-FFF2-40B4-BE49-F238E27FC236}">
                <a16:creationId xmlns:a16="http://schemas.microsoft.com/office/drawing/2014/main" id="{7F1292F3-8C6B-F3ED-52BA-8998F3F466E1}"/>
              </a:ext>
            </a:extLst>
          </p:cNvPr>
          <p:cNvSpPr txBox="1"/>
          <p:nvPr/>
        </p:nvSpPr>
        <p:spPr>
          <a:xfrm>
            <a:off x="7914914" y="6174194"/>
            <a:ext cx="1911076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5E2F16"/>
                </a:solidFill>
                <a:latin typeface="Arial"/>
              </a:rPr>
              <a:t>الشكر والاعتذار</a:t>
            </a:r>
          </a:p>
        </p:txBody>
      </p:sp>
      <p:sp>
        <p:nvSpPr>
          <p:cNvPr id="84" name="TextBox 28">
            <a:extLst>
              <a:ext uri="{FF2B5EF4-FFF2-40B4-BE49-F238E27FC236}">
                <a16:creationId xmlns:a16="http://schemas.microsoft.com/office/drawing/2014/main" id="{6C0C6C7D-41B7-089B-5104-4FCEC34E55CE}"/>
              </a:ext>
            </a:extLst>
          </p:cNvPr>
          <p:cNvSpPr txBox="1"/>
          <p:nvPr/>
        </p:nvSpPr>
        <p:spPr>
          <a:xfrm>
            <a:off x="7797055" y="6790172"/>
            <a:ext cx="2240281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i="1" dirty="0">
                <a:solidFill>
                  <a:srgbClr val="FC3079"/>
                </a:solidFill>
                <a:latin typeface="Arial"/>
              </a:rPr>
              <a:t>بآدابنا ... نصنع عالما أجمل!</a:t>
            </a:r>
          </a:p>
        </p:txBody>
      </p:sp>
      <p:sp>
        <p:nvSpPr>
          <p:cNvPr id="86" name="TextBox 6">
            <a:extLst>
              <a:ext uri="{FF2B5EF4-FFF2-40B4-BE49-F238E27FC236}">
                <a16:creationId xmlns:a16="http://schemas.microsoft.com/office/drawing/2014/main" id="{BB9F02FE-20EE-C4D7-5F5A-F08E4794CC4E}"/>
              </a:ext>
            </a:extLst>
          </p:cNvPr>
          <p:cNvSpPr txBox="1"/>
          <p:nvPr/>
        </p:nvSpPr>
        <p:spPr>
          <a:xfrm>
            <a:off x="7404325" y="1344389"/>
            <a:ext cx="3063240" cy="274546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 rtl="1"/>
            <a:r>
              <a:rPr lang="ar-SA" sz="4000" b="1" noProof="0" dirty="0">
                <a:ln>
                  <a:solidFill>
                    <a:srgbClr val="2D6EBE"/>
                  </a:solidFill>
                </a:ln>
                <a:solidFill>
                  <a:srgbClr val="2D6EBE"/>
                </a:solidFill>
                <a:latin typeface="Arial"/>
              </a:rPr>
              <a:t>ما المقصود</a:t>
            </a:r>
          </a:p>
          <a:p>
            <a:pPr algn="ctr" rtl="1"/>
            <a:r>
              <a:rPr lang="ar-SA" sz="4400" b="1" noProof="0" dirty="0">
                <a:ln>
                  <a:solidFill>
                    <a:srgbClr val="F04271"/>
                  </a:solidFill>
                </a:ln>
                <a:solidFill>
                  <a:srgbClr val="E92269"/>
                </a:solidFill>
                <a:latin typeface="Arial"/>
              </a:rPr>
              <a:t>بآداب التعامل؟</a:t>
            </a:r>
          </a:p>
        </p:txBody>
      </p:sp>
      <p:sp>
        <p:nvSpPr>
          <p:cNvPr id="87" name="TextBox 6">
            <a:extLst>
              <a:ext uri="{FF2B5EF4-FFF2-40B4-BE49-F238E27FC236}">
                <a16:creationId xmlns:a16="http://schemas.microsoft.com/office/drawing/2014/main" id="{7CEC0DFF-723E-9936-919D-A904CD41C0FB}"/>
              </a:ext>
            </a:extLst>
          </p:cNvPr>
          <p:cNvSpPr txBox="1"/>
          <p:nvPr/>
        </p:nvSpPr>
        <p:spPr>
          <a:xfrm>
            <a:off x="812123" y="1153553"/>
            <a:ext cx="3063240" cy="274546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 rtl="1"/>
            <a:r>
              <a:rPr lang="ar-SA" sz="2800" b="1" noProof="0" dirty="0">
                <a:ln>
                  <a:solidFill>
                    <a:srgbClr val="2D6EBE"/>
                  </a:solidFill>
                </a:ln>
                <a:solidFill>
                  <a:srgbClr val="2D6EBE"/>
                </a:solidFill>
                <a:latin typeface="Arial"/>
              </a:rPr>
              <a:t>آداب التعامل</a:t>
            </a:r>
          </a:p>
          <a:p>
            <a:pPr algn="ctr" rtl="1"/>
            <a:r>
              <a:rPr lang="ar-SA" sz="4000" b="1" noProof="0" dirty="0">
                <a:ln>
                  <a:solidFill>
                    <a:srgbClr val="F04271"/>
                  </a:solidFill>
                </a:ln>
                <a:solidFill>
                  <a:srgbClr val="E92269"/>
                </a:solidFill>
                <a:latin typeface="Arial"/>
              </a:rPr>
              <a:t>في المدرسة</a:t>
            </a:r>
          </a:p>
        </p:txBody>
      </p:sp>
      <p:sp>
        <p:nvSpPr>
          <p:cNvPr id="88" name="TextBox 17">
            <a:extLst>
              <a:ext uri="{FF2B5EF4-FFF2-40B4-BE49-F238E27FC236}">
                <a16:creationId xmlns:a16="http://schemas.microsoft.com/office/drawing/2014/main" id="{5DCD41F6-75F9-3CD9-E471-BA3947E00AAD}"/>
              </a:ext>
            </a:extLst>
          </p:cNvPr>
          <p:cNvSpPr txBox="1"/>
          <p:nvPr/>
        </p:nvSpPr>
        <p:spPr>
          <a:xfrm>
            <a:off x="5986779" y="4810328"/>
            <a:ext cx="859993" cy="313932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>
            <a:spAutoFit/>
          </a:bodyPr>
          <a:lstStyle/>
          <a:p>
            <a:pPr algn="r" rtl="1"/>
            <a:r>
              <a:rPr lang="ar-SA" sz="1800" b="1" i="1" noProof="0" dirty="0">
                <a:solidFill>
                  <a:srgbClr val="072982"/>
                </a:solidFill>
                <a:latin typeface="Arial"/>
              </a:rPr>
              <a:t>من فضلك</a:t>
            </a:r>
          </a:p>
        </p:txBody>
      </p:sp>
    </p:spTree>
    <p:extLst>
      <p:ext uri="{BB962C8B-B14F-4D97-AF65-F5344CB8AC3E}">
        <p14:creationId xmlns:p14="http://schemas.microsoft.com/office/powerpoint/2010/main" val="124581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4F02B01-F9B1-30EA-53E4-6B570708863B}"/>
              </a:ext>
            </a:extLst>
          </p:cNvPr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SA" noProof="0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pic>
        <p:nvPicPr>
          <p:cNvPr id="4" name="رسم 3" descr="آلة كاتبة مع تعبئة خالصة">
            <a:extLst>
              <a:ext uri="{FF2B5EF4-FFF2-40B4-BE49-F238E27FC236}">
                <a16:creationId xmlns:a16="http://schemas.microsoft.com/office/drawing/2014/main" id="{D0FE83C5-862A-0A37-53F3-22C9126DAA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85593" y="872427"/>
            <a:ext cx="1522676" cy="1522676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B473698-B458-CAF8-26AB-906316667477}"/>
              </a:ext>
            </a:extLst>
          </p:cNvPr>
          <p:cNvGrpSpPr/>
          <p:nvPr/>
        </p:nvGrpSpPr>
        <p:grpSpPr>
          <a:xfrm>
            <a:off x="3298218" y="3670665"/>
            <a:ext cx="4095375" cy="3315303"/>
            <a:chOff x="3298218" y="3670665"/>
            <a:chExt cx="4095375" cy="3315303"/>
          </a:xfrm>
        </p:grpSpPr>
        <p:pic>
          <p:nvPicPr>
            <p:cNvPr id="3" name="رسم 2">
              <a:extLst>
                <a:ext uri="{FF2B5EF4-FFF2-40B4-BE49-F238E27FC236}">
                  <a16:creationId xmlns:a16="http://schemas.microsoft.com/office/drawing/2014/main" id="{28D7161D-6F21-71FF-73AB-F9E0863AAB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3298218" y="3670665"/>
              <a:ext cx="4095375" cy="3315303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D08B3202-CC61-DB9C-2CAB-BD3B925A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53050" y="4639408"/>
              <a:ext cx="1103472" cy="1377815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4818AB54-886C-AE97-0539-1DDC7E214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83" y="573707"/>
            <a:ext cx="6194073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65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B4D62E6E-6847-0675-56F4-9DA0FD7D80D5}"/>
              </a:ext>
            </a:extLst>
          </p:cNvPr>
          <p:cNvSpPr/>
          <p:nvPr/>
        </p:nvSpPr>
        <p:spPr>
          <a:xfrm>
            <a:off x="2" y="2"/>
            <a:ext cx="10691813" cy="755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noProof="0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0840D0D-8AF2-2A3F-366D-B76454B5CB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215758"/>
            <a:ext cx="10691814" cy="747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6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81AADFD-D526-0AF3-EF03-FD42936448B3}"/>
              </a:ext>
            </a:extLst>
          </p:cNvPr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solidFill>
            <a:srgbClr val="002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197C538-F605-4470-B8E7-E81A57470B0C}"/>
              </a:ext>
            </a:extLst>
          </p:cNvPr>
          <p:cNvSpPr txBox="1"/>
          <p:nvPr/>
        </p:nvSpPr>
        <p:spPr>
          <a:xfrm>
            <a:off x="1948382" y="4803844"/>
            <a:ext cx="6795053" cy="581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1579" b="1" noProof="0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الخطوط  المستخدمة   في القالب </a:t>
            </a:r>
          </a:p>
          <a:p>
            <a:pPr algn="ctr" rtl="1"/>
            <a:r>
              <a:rPr lang="ar-SA" sz="1200" b="1" noProof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Harmattan</a:t>
            </a:r>
            <a:r>
              <a:rPr lang="ar-SA" sz="1600" b="1" noProof="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SA" sz="1600" b="1" noProof="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الرابط</a:t>
            </a:r>
            <a:endParaRPr lang="ar-SA" sz="1600" b="1" noProof="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4ECBBBA-6F20-B561-97FE-277B26437ACC}"/>
              </a:ext>
            </a:extLst>
          </p:cNvPr>
          <p:cNvGrpSpPr/>
          <p:nvPr/>
        </p:nvGrpSpPr>
        <p:grpSpPr>
          <a:xfrm>
            <a:off x="2266804" y="5867966"/>
            <a:ext cx="6158205" cy="1356452"/>
            <a:chOff x="2948473" y="5146985"/>
            <a:chExt cx="6158205" cy="1356452"/>
          </a:xfrm>
        </p:grpSpPr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C271014F-2CEE-97B9-A158-6F4A5DCEB1EE}"/>
                </a:ext>
              </a:extLst>
            </p:cNvPr>
            <p:cNvSpPr/>
            <p:nvPr/>
          </p:nvSpPr>
          <p:spPr>
            <a:xfrm>
              <a:off x="2948473" y="5146985"/>
              <a:ext cx="6158205" cy="1356452"/>
            </a:xfrm>
            <a:prstGeom prst="roundRect">
              <a:avLst/>
            </a:prstGeom>
            <a:noFill/>
            <a:ln>
              <a:solidFill>
                <a:srgbClr val="00FF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noProof="0" dirty="0"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ABF9B4D-3A8C-0F47-58C8-48D769647876}"/>
                </a:ext>
              </a:extLst>
            </p:cNvPr>
            <p:cNvSpPr txBox="1"/>
            <p:nvPr/>
          </p:nvSpPr>
          <p:spPr>
            <a:xfrm>
              <a:off x="3447393" y="5272906"/>
              <a:ext cx="4528458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br>
                <a:rPr lang="ar-SA" sz="1400" i="1" noProof="0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</a:br>
              <a:r>
                <a:rPr lang="ar-SA" sz="1400" i="1" noProof="0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  <a:t>تم تصميم هذا القالب بواسطة موقع انجز ingez-ppt  ولا يحق لأي شخص إعادة نشر أو توزيع ملفات القوالب أو إصدارات معدلة في مواقع اونلاين أخرى بدون إذن خطي من انجز</a:t>
              </a:r>
              <a:endParaRPr lang="ar-SA" sz="1400" noProof="0" dirty="0">
                <a:solidFill>
                  <a:schemeClr val="bg1"/>
                </a:solidFill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pic>
          <p:nvPicPr>
            <p:cNvPr id="10" name="رسم 9" descr="تحذير مع تعبئة خالصة">
              <a:extLst>
                <a:ext uri="{FF2B5EF4-FFF2-40B4-BE49-F238E27FC236}">
                  <a16:creationId xmlns:a16="http://schemas.microsoft.com/office/drawing/2014/main" id="{2D3C8203-3A1E-F1AD-B63C-078DEDD301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2318" y="5357235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DECB949A-8D39-07DD-1345-FBEA06D624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001" y="24006"/>
            <a:ext cx="4441810" cy="44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3349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armattan">
      <a:majorFont>
        <a:latin typeface="Harmattan"/>
        <a:ea typeface="Harmattan"/>
        <a:cs typeface="Harmattan"/>
      </a:majorFont>
      <a:minorFont>
        <a:latin typeface="Harmattan"/>
        <a:ea typeface="Harmattan"/>
        <a:cs typeface="Harmatta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264</Words>
  <Application>Microsoft Office PowerPoint</Application>
  <PresentationFormat>مخصص</PresentationFormat>
  <Paragraphs>58</Paragraphs>
  <Slides>5</Slides>
  <Notes>2</Notes>
  <HiddenSlides>3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9" baseType="lpstr">
      <vt:lpstr>Calibri</vt:lpstr>
      <vt:lpstr>Harmattan</vt:lpstr>
      <vt:lpstr>Arial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ingez-ppt.com</dc:creator>
  <cp:lastModifiedBy>Hasan Selim</cp:lastModifiedBy>
  <cp:revision>181</cp:revision>
  <cp:lastPrinted>2023-04-21T16:15:01Z</cp:lastPrinted>
  <dcterms:created xsi:type="dcterms:W3CDTF">2022-06-17T15:03:51Z</dcterms:created>
  <dcterms:modified xsi:type="dcterms:W3CDTF">2026-09-06T18:36:47Z</dcterms:modified>
</cp:coreProperties>
</file>