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468"/>
    <a:srgbClr val="020235"/>
    <a:srgbClr val="4C2909"/>
    <a:srgbClr val="3A9FEC"/>
    <a:srgbClr val="E15BF3"/>
    <a:srgbClr val="F1AFF9"/>
    <a:srgbClr val="8B4B23"/>
    <a:srgbClr val="F74373"/>
    <a:srgbClr val="8D4D25"/>
    <a:srgbClr val="4C9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52CC0-5EE4-49F1-B9A7-0BA4B1AA165E}" v="1" dt="2026-09-25T12:15:56.624"/>
    <p1510:client id="{F74444A3-588C-43CA-907A-8586A5E7669F}" v="7" dt="2026-09-25T13:29:02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5T13:29:56.619" v="12366" actId="700"/>
      <pc:docMkLst>
        <pc:docMk/>
      </pc:docMkLst>
      <pc:sldChg chg="modSp mod modClrScheme chgLayout modNotes">
        <pc:chgData name="Hasan Selim" userId="84cd2103f36ef0dc" providerId="LiveId" clId="{6ED845BA-74CA-4F74-9AC4-C2ED4D184EBF}" dt="2026-09-25T13:29:53.697" v="12365" actId="70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5T13:04:30.844" v="12063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25T13:29:56.619" v="12366" actId="70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5T13:04:30.844" v="12063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5T13:04:30.844" v="12063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5T13:04:30.844" v="12063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5T13:04:30.844" v="12063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5T13:04:30.844" v="12063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5T13:04:30.844" v="12063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5T13:20:20.847" v="12335" actId="20577"/>
        <pc:sldMkLst>
          <pc:docMk/>
          <pc:sldMk cId="1245817147" sldId="509"/>
        </pc:sldMkLst>
        <pc:spChg chg="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3" creationId="{768B48C6-FF36-CFE7-74F1-96D5BDA6E320}"/>
          </ac:spMkLst>
        </pc:spChg>
        <pc:spChg chg="add mod">
          <ac:chgData name="Hasan Selim" userId="84cd2103f36ef0dc" providerId="LiveId" clId="{6ED845BA-74CA-4F74-9AC4-C2ED4D184EBF}" dt="2026-09-25T13:20:20.847" v="12335" actId="20577"/>
          <ac:spMkLst>
            <pc:docMk/>
            <pc:sldMk cId="1245817147" sldId="509"/>
            <ac:spMk id="4" creationId="{FC43DDFD-1FF8-46D6-E9B4-273D22DA4E03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5" creationId="{2E0961CB-06F4-69AC-0D73-5BFE680BA195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6" creationId="{B9683ED3-7D12-AAAC-68F4-574D9706C55A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7" creationId="{95D91DF9-D688-9F1D-D8C4-38A25C38D5CC}"/>
          </ac:spMkLst>
        </pc:spChg>
        <pc:spChg chg="add del mod">
          <ac:chgData name="Hasan Selim" userId="84cd2103f36ef0dc" providerId="LiveId" clId="{6ED845BA-74CA-4F74-9AC4-C2ED4D184EBF}" dt="2026-09-25T13:10:39.627" v="12187" actId="478"/>
          <ac:spMkLst>
            <pc:docMk/>
            <pc:sldMk cId="1245817147" sldId="509"/>
            <ac:spMk id="7" creationId="{D1312B4A-E7C9-0571-443D-CC056630EC8B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9" creationId="{0C600E4F-7B95-5638-2418-F77231F21D08}"/>
          </ac:spMkLst>
        </pc:spChg>
        <pc:spChg chg="add mod">
          <ac:chgData name="Hasan Selim" userId="84cd2103f36ef0dc" providerId="LiveId" clId="{6ED845BA-74CA-4F74-9AC4-C2ED4D184EBF}" dt="2026-09-25T13:20:17.877" v="12334" actId="20577"/>
          <ac:spMkLst>
            <pc:docMk/>
            <pc:sldMk cId="1245817147" sldId="509"/>
            <ac:spMk id="9" creationId="{9EAAA717-B9EB-4C56-4070-AF9CDBDAE6DC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10" creationId="{50F4448A-4CFB-8565-BD7C-902C7BCCEC92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11" creationId="{FA09E7AC-30DE-1565-D2E2-66EE765403A2}"/>
          </ac:spMkLst>
        </pc:spChg>
        <pc:spChg chg="add del">
          <ac:chgData name="Hasan Selim" userId="84cd2103f36ef0dc" providerId="LiveId" clId="{6ED845BA-74CA-4F74-9AC4-C2ED4D184EBF}" dt="2026-09-25T13:04:03.172" v="12058" actId="478"/>
          <ac:spMkLst>
            <pc:docMk/>
            <pc:sldMk cId="1245817147" sldId="509"/>
            <ac:spMk id="12" creationId="{1C79F019-A990-9A94-1B8B-A12F2B180A19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14" creationId="{E94FC1F9-9210-4D19-2237-E6D000DFBE0D}"/>
          </ac:spMkLst>
        </pc:spChg>
        <pc:spChg chg="add mod">
          <ac:chgData name="Hasan Selim" userId="84cd2103f36ef0dc" providerId="LiveId" clId="{6ED845BA-74CA-4F74-9AC4-C2ED4D184EBF}" dt="2026-09-25T13:17:24.520" v="12318" actId="1076"/>
          <ac:spMkLst>
            <pc:docMk/>
            <pc:sldMk cId="1245817147" sldId="509"/>
            <ac:spMk id="15" creationId="{4B54B996-0B3F-20A5-C2FB-E3DAD837746E}"/>
          </ac:spMkLst>
        </pc:spChg>
        <pc:spChg chg="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16" creationId="{83B8C435-BFB3-3826-036B-3BCAD294971E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17" creationId="{20CA4623-DF57-C768-0076-2BA45B147EFF}"/>
          </ac:spMkLst>
        </pc:spChg>
        <pc:spChg chg="add del mod">
          <ac:chgData name="Hasan Selim" userId="84cd2103f36ef0dc" providerId="LiveId" clId="{6ED845BA-74CA-4F74-9AC4-C2ED4D184EBF}" dt="2026-09-25T13:10:10.821" v="12171" actId="478"/>
          <ac:spMkLst>
            <pc:docMk/>
            <pc:sldMk cId="1245817147" sldId="509"/>
            <ac:spMk id="18" creationId="{1608BB94-E5F3-EE9E-39B9-47EB6CACC1FD}"/>
          </ac:spMkLst>
        </pc:spChg>
        <pc:spChg chg="add mod">
          <ac:chgData name="Hasan Selim" userId="84cd2103f36ef0dc" providerId="LiveId" clId="{6ED845BA-74CA-4F74-9AC4-C2ED4D184EBF}" dt="2026-09-25T12:19:15.014" v="12025" actId="1038"/>
          <ac:spMkLst>
            <pc:docMk/>
            <pc:sldMk cId="1245817147" sldId="509"/>
            <ac:spMk id="20" creationId="{4F5ED150-2A21-E1C5-F85F-0B654A73FD1F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3" creationId="{4FB19309-571C-59BE-502F-A8E5010877DE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24" creationId="{A5619BAA-FB5E-67DD-1AD0-495FAF390A00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5" creationId="{4A24E1AF-1EA9-3F0C-8BFB-64D6918FC15A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27" creationId="{048CD233-368E-7D40-EAA7-5DB9C05F2D9A}"/>
          </ac:spMkLst>
        </pc:spChg>
        <pc:spChg chg="add del mod or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9" creationId="{E9D73432-C5BB-2121-3EEF-02D7658A3BF7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30" creationId="{BD4253AD-56F3-9ADC-E14D-ED9E1558335C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31" creationId="{DDB4CC82-C14B-D0FF-C829-D20ED0A39C0C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33" creationId="{4D89B383-5A4C-05FE-BC7A-19274DBF1186}"/>
          </ac:spMkLst>
        </pc:spChg>
        <pc:spChg chg="add mod">
          <ac:chgData name="Hasan Selim" userId="84cd2103f36ef0dc" providerId="LiveId" clId="{6ED845BA-74CA-4F74-9AC4-C2ED4D184EBF}" dt="2026-09-25T12:14:16.414" v="11813" actId="108"/>
          <ac:spMkLst>
            <pc:docMk/>
            <pc:sldMk cId="1245817147" sldId="509"/>
            <ac:spMk id="34" creationId="{16943FA5-2BED-293F-4DB7-ACF6B17C05AE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38" creationId="{FA846ED2-4CDE-7C6E-2FF5-7F63DD265A56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41" creationId="{7265D4E2-5345-6F8E-FDD9-574D9930B59D}"/>
          </ac:spMkLst>
        </pc:spChg>
      </pc:sldChg>
      <pc:sldChg chg="addSp delSp modSp add mod ord">
        <pc:chgData name="Hasan Selim" userId="84cd2103f36ef0dc" providerId="LiveId" clId="{6ED845BA-74CA-4F74-9AC4-C2ED4D184EBF}" dt="2026-09-25T13:29:31.998" v="12364" actId="20577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09-25T13:11:00.606" v="12195" actId="478"/>
          <ac:spMkLst>
            <pc:docMk/>
            <pc:sldMk cId="2662163927" sldId="511"/>
            <ac:spMk id="3" creationId="{3D644E89-EEA7-47DD-C655-AA039F6547BA}"/>
          </ac:spMkLst>
        </pc:spChg>
        <pc:spChg chg="add del mod">
          <ac:chgData name="Hasan Selim" userId="84cd2103f36ef0dc" providerId="LiveId" clId="{6ED845BA-74CA-4F74-9AC4-C2ED4D184EBF}" dt="2026-09-25T12:16:43.122" v="11932" actId="478"/>
          <ac:spMkLst>
            <pc:docMk/>
            <pc:sldMk cId="2662163927" sldId="511"/>
            <ac:spMk id="3" creationId="{EB9AF230-0A96-CC56-FDCB-C55AA51E86E3}"/>
          </ac:spMkLst>
        </pc:spChg>
        <pc:spChg chg="del">
          <ac:chgData name="Hasan Selim" userId="84cd2103f36ef0dc" providerId="LiveId" clId="{6ED845BA-74CA-4F74-9AC4-C2ED4D184EBF}" dt="2026-09-25T13:11:00.606" v="12195" actId="478"/>
          <ac:spMkLst>
            <pc:docMk/>
            <pc:sldMk cId="2662163927" sldId="511"/>
            <ac:spMk id="5" creationId="{244192EB-9A61-6BA6-EBE0-8BDC54EC8E93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5" creationId="{5C854FA9-B17F-800E-7FBC-FA054B7015F1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6" creationId="{75E982CA-4027-54FD-4C6F-405B4316AC01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7" creationId="{EDC5ED72-D919-F9C9-C499-7EC434B7FC85}"/>
          </ac:spMkLst>
        </pc:spChg>
        <pc:spChg chg="add mod">
          <ac:chgData name="Hasan Selim" userId="84cd2103f36ef0dc" providerId="LiveId" clId="{6ED845BA-74CA-4F74-9AC4-C2ED4D184EBF}" dt="2026-09-25T13:20:05.096" v="12327" actId="782"/>
          <ac:spMkLst>
            <pc:docMk/>
            <pc:sldMk cId="2662163927" sldId="511"/>
            <ac:spMk id="8" creationId="{35B7EE4E-99EA-7C8F-365B-687F718EC405}"/>
          </ac:spMkLst>
        </pc:spChg>
        <pc:spChg chg="add del mod">
          <ac:chgData name="Hasan Selim" userId="84cd2103f36ef0dc" providerId="LiveId" clId="{6ED845BA-74CA-4F74-9AC4-C2ED4D184EBF}" dt="2026-09-25T12:18:41.595" v="11999" actId="478"/>
          <ac:spMkLst>
            <pc:docMk/>
            <pc:sldMk cId="2662163927" sldId="511"/>
            <ac:spMk id="9" creationId="{F3E0A680-09D7-6D37-64BD-40B87AF9BF43}"/>
          </ac:spMkLst>
        </pc:spChg>
        <pc:spChg chg="mod">
          <ac:chgData name="Hasan Selim" userId="84cd2103f36ef0dc" providerId="LiveId" clId="{6ED845BA-74CA-4F74-9AC4-C2ED4D184EBF}" dt="2026-09-25T13:29:31.998" v="12364" actId="20577"/>
          <ac:spMkLst>
            <pc:docMk/>
            <pc:sldMk cId="2662163927" sldId="511"/>
            <ac:spMk id="10" creationId="{A1864BB9-EFB4-E3BB-00B7-61D6A2BA65A8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12" creationId="{273FDA80-DA8C-C30A-6425-2E15B298F6F9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3" creationId="{128B406A-F7EA-27F9-2AA6-DC794A558A97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13" creationId="{4B1EC404-787C-E02C-EF1F-7FDCB2D09FF7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15" creationId="{2F460CF1-4FD0-6DA7-EE34-DE478231E63F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5" creationId="{B87B49CA-FEEE-7583-8D6A-C2914FEF64C3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16" creationId="{6EB503CA-0F0C-1E35-FD16-985A91D432F3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7" creationId="{152A40E1-F18E-01A9-41C8-FF64D06FBCFB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18" creationId="{9539F96D-FD78-F48F-57AA-E8557655CF20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19" creationId="{32F62310-E6FF-895B-AA32-F1D9EC2B3DDD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21" creationId="{5DBCE198-BAF9-E3DC-774E-C613E4F54D62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1" creationId="{A6963D86-90F2-32C2-B6AD-875A0A6DBB6D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22" creationId="{316B10F5-CE5C-3D63-9FDC-8320AD736187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3" creationId="{AEC36EFF-7702-9784-A1C1-244F19299E7F}"/>
          </ac:spMkLst>
        </pc:spChg>
        <pc:spChg chg="add del mod">
          <ac:chgData name="Hasan Selim" userId="84cd2103f36ef0dc" providerId="LiveId" clId="{6ED845BA-74CA-4F74-9AC4-C2ED4D184EBF}" dt="2026-09-25T13:11:43.412" v="12206" actId="478"/>
          <ac:spMkLst>
            <pc:docMk/>
            <pc:sldMk cId="2662163927" sldId="511"/>
            <ac:spMk id="24" creationId="{5E6D88CF-8068-2444-FE8D-1F6B2A15AFDB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5" creationId="{42EC6AAC-2CCD-5EA5-8CF0-817C45CF7988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26" creationId="{03E791DB-F2FF-78F5-BED5-474490CA313C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7" creationId="{74355F90-240A-5DA3-52D0-B915268C0E01}"/>
          </ac:spMkLst>
        </pc:spChg>
        <pc:spChg chg="add mod">
          <ac:chgData name="Hasan Selim" userId="84cd2103f36ef0dc" providerId="LiveId" clId="{6ED845BA-74CA-4F74-9AC4-C2ED4D184EBF}" dt="2026-09-25T13:28:51.419" v="12358" actId="1038"/>
          <ac:spMkLst>
            <pc:docMk/>
            <pc:sldMk cId="2662163927" sldId="511"/>
            <ac:spMk id="27" creationId="{C1BBD961-AF18-6A86-E24B-E3D066E1647D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9" creationId="{00C92D61-2B43-6203-7ADB-5C3198F59A17}"/>
          </ac:spMkLst>
        </pc:spChg>
        <pc:spChg chg="add mod">
          <ac:chgData name="Hasan Selim" userId="84cd2103f36ef0dc" providerId="LiveId" clId="{6ED845BA-74CA-4F74-9AC4-C2ED4D184EBF}" dt="2026-09-25T13:20:42.524" v="12344" actId="1038"/>
          <ac:spMkLst>
            <pc:docMk/>
            <pc:sldMk cId="2662163927" sldId="511"/>
            <ac:spMk id="29" creationId="{00EC083F-7920-AE60-4C8E-26E2CF6CA834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30" creationId="{3CCEB133-5B7B-8FDC-F1A7-292E60983F06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31" creationId="{B7355092-1418-66E6-DF0B-6BD508B5A9AD}"/>
          </ac:spMkLst>
        </pc:spChg>
        <pc:spChg chg="add del mod">
          <ac:chgData name="Hasan Selim" userId="84cd2103f36ef0dc" providerId="LiveId" clId="{6ED845BA-74CA-4F74-9AC4-C2ED4D184EBF}" dt="2026-09-25T13:08:50.705" v="12100" actId="478"/>
          <ac:spMkLst>
            <pc:docMk/>
            <pc:sldMk cId="2662163927" sldId="511"/>
            <ac:spMk id="33" creationId="{947529A3-B1E1-217B-2D2A-821BF1EB6A8F}"/>
          </ac:spMkLst>
        </pc:spChg>
        <pc:spChg chg="mod">
          <ac:chgData name="Hasan Selim" userId="84cd2103f36ef0dc" providerId="LiveId" clId="{6ED845BA-74CA-4F74-9AC4-C2ED4D184EBF}" dt="2026-09-25T13:20:08.377" v="12328" actId="121"/>
          <ac:spMkLst>
            <pc:docMk/>
            <pc:sldMk cId="2662163927" sldId="511"/>
            <ac:spMk id="35" creationId="{5AB8AF5D-D386-A565-E418-21C59EFC22FF}"/>
          </ac:spMkLst>
        </pc:spChg>
        <pc:spChg chg="add mod">
          <ac:chgData name="Hasan Selim" userId="84cd2103f36ef0dc" providerId="LiveId" clId="{6ED845BA-74CA-4F74-9AC4-C2ED4D184EBF}" dt="2026-09-25T13:20:08.377" v="12328" actId="121"/>
          <ac:spMkLst>
            <pc:docMk/>
            <pc:sldMk cId="2662163927" sldId="511"/>
            <ac:spMk id="36" creationId="{4B724A96-805E-30B1-C666-ADA0F6EAE1BA}"/>
          </ac:spMkLst>
        </pc:spChg>
        <pc:graphicFrameChg chg="add del mod">
          <ac:chgData name="Hasan Selim" userId="84cd2103f36ef0dc" providerId="LiveId" clId="{6ED845BA-74CA-4F74-9AC4-C2ED4D184EBF}" dt="2026-09-25T13:28:19.626" v="12348" actId="478"/>
          <ac:graphicFrameMkLst>
            <pc:docMk/>
            <pc:sldMk cId="2662163927" sldId="511"/>
            <ac:graphicFrameMk id="40" creationId="{BE474BF2-B9BE-4361-8C92-6A057AADC9D5}"/>
          </ac:graphicFrameMkLst>
        </pc:graphicFrameChg>
        <pc:picChg chg="add mod modCrop">
          <ac:chgData name="Hasan Selim" userId="84cd2103f36ef0dc" providerId="LiveId" clId="{6ED845BA-74CA-4F74-9AC4-C2ED4D184EBF}" dt="2026-09-25T13:15:33.532" v="12275" actId="732"/>
          <ac:picMkLst>
            <pc:docMk/>
            <pc:sldMk cId="2662163927" sldId="511"/>
            <ac:picMk id="38" creationId="{6139DC4C-D5A9-B69D-E531-C930F419911C}"/>
          </ac:picMkLst>
        </pc:picChg>
        <pc:picChg chg="add mod modCrop">
          <ac:chgData name="Hasan Selim" userId="84cd2103f36ef0dc" providerId="LiveId" clId="{6ED845BA-74CA-4F74-9AC4-C2ED4D184EBF}" dt="2026-09-25T13:15:42.991" v="12278" actId="1076"/>
          <ac:picMkLst>
            <pc:docMk/>
            <pc:sldMk cId="2662163927" sldId="511"/>
            <ac:picMk id="39" creationId="{232F5D16-E128-D6E7-F0FA-53EA0A5B74B4}"/>
          </ac:picMkLst>
        </pc:picChg>
        <pc:picChg chg="add mod">
          <ac:chgData name="Hasan Selim" userId="84cd2103f36ef0dc" providerId="LiveId" clId="{6ED845BA-74CA-4F74-9AC4-C2ED4D184EBF}" dt="2026-09-25T13:28:57.844" v="12360" actId="1076"/>
          <ac:picMkLst>
            <pc:docMk/>
            <pc:sldMk cId="2662163927" sldId="511"/>
            <ac:picMk id="42" creationId="{8E6CE459-946B-EE7C-631D-3C34A1A36423}"/>
          </ac:picMkLst>
        </pc:picChg>
        <pc:picChg chg="add mod">
          <ac:chgData name="Hasan Selim" userId="84cd2103f36ef0dc" providerId="LiveId" clId="{6ED845BA-74CA-4F74-9AC4-C2ED4D184EBF}" dt="2026-09-25T13:28:58.869" v="12361" actId="571"/>
          <ac:picMkLst>
            <pc:docMk/>
            <pc:sldMk cId="2662163927" sldId="511"/>
            <ac:picMk id="43" creationId="{443E88DD-2891-A7A6-C937-384FFCDB7994}"/>
          </ac:picMkLst>
        </pc:picChg>
        <pc:picChg chg="add mod">
          <ac:chgData name="Hasan Selim" userId="84cd2103f36ef0dc" providerId="LiveId" clId="{6ED845BA-74CA-4F74-9AC4-C2ED4D184EBF}" dt="2026-09-25T13:29:01.320" v="12362" actId="571"/>
          <ac:picMkLst>
            <pc:docMk/>
            <pc:sldMk cId="2662163927" sldId="511"/>
            <ac:picMk id="44" creationId="{3CB0DE1C-229A-DC41-192E-81DA7F07DC3D}"/>
          </ac:picMkLst>
        </pc:picChg>
        <pc:picChg chg="add mod">
          <ac:chgData name="Hasan Selim" userId="84cd2103f36ef0dc" providerId="LiveId" clId="{6ED845BA-74CA-4F74-9AC4-C2ED4D184EBF}" dt="2026-09-25T13:29:02.520" v="12363" actId="571"/>
          <ac:picMkLst>
            <pc:docMk/>
            <pc:sldMk cId="2662163927" sldId="511"/>
            <ac:picMk id="45" creationId="{D3DE6CF1-8234-465B-51A9-64C004193AFC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09-25T13:19:53.665" v="12326" actId="14100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5T13:19:49.136" v="12325" actId="14100"/>
          <pc:sldLayoutMkLst>
            <pc:docMk/>
            <pc:sldMasterMk cId="2476636414" sldId="2147483660"/>
            <pc:sldLayoutMk cId="641393381" sldId="2147483661"/>
          </pc:sldLayoutMkLst>
          <pc:grpChg chg="add mod">
            <ac:chgData name="Hasan Selim" userId="84cd2103f36ef0dc" providerId="LiveId" clId="{6ED845BA-74CA-4F74-9AC4-C2ED4D184EBF}" dt="2026-09-23T17:04:00.463" v="11754" actId="1076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picChg chg="add del mod">
            <ac:chgData name="Hasan Selim" userId="84cd2103f36ef0dc" providerId="LiveId" clId="{6ED845BA-74CA-4F74-9AC4-C2ED4D184EBF}" dt="2026-09-25T13:11:13.690" v="12197" actId="478"/>
            <ac:picMkLst>
              <pc:docMk/>
              <pc:sldMasterMk cId="2476636414" sldId="2147483660"/>
              <pc:sldLayoutMk cId="641393381" sldId="2147483661"/>
              <ac:picMk id="3" creationId="{9633A685-CE8B-9E6F-FBB0-2FFE9847B8B6}"/>
            </ac:picMkLst>
          </pc:picChg>
          <pc:picChg chg="add del">
            <ac:chgData name="Hasan Selim" userId="84cd2103f36ef0dc" providerId="LiveId" clId="{6ED845BA-74CA-4F74-9AC4-C2ED4D184EBF}" dt="2026-09-25T12:17:40.098" v="11974" actId="478"/>
            <ac:picMkLst>
              <pc:docMk/>
              <pc:sldMasterMk cId="2476636414" sldId="2147483660"/>
              <pc:sldLayoutMk cId="641393381" sldId="2147483661"/>
              <ac:picMk id="3" creationId="{FB5B6DA7-0576-4DD1-8765-858088CDBC83}"/>
            </ac:picMkLst>
          </pc:picChg>
          <pc:picChg chg="add del mod">
            <ac:chgData name="Hasan Selim" userId="84cd2103f36ef0dc" providerId="LiveId" clId="{6ED845BA-74CA-4F74-9AC4-C2ED4D184EBF}" dt="2026-09-25T12:06:51.121" v="11774" actId="21"/>
            <ac:picMkLst>
              <pc:docMk/>
              <pc:sldMasterMk cId="2476636414" sldId="2147483660"/>
              <pc:sldLayoutMk cId="641393381" sldId="2147483661"/>
              <ac:picMk id="5" creationId="{2B081ECB-E6F7-E56E-095B-33170CF5503B}"/>
            </ac:picMkLst>
          </pc:picChg>
          <pc:picChg chg="add mod ord">
            <ac:chgData name="Hasan Selim" userId="84cd2103f36ef0dc" providerId="LiveId" clId="{6ED845BA-74CA-4F74-9AC4-C2ED4D184EBF}" dt="2026-09-25T13:19:49.136" v="12325" actId="14100"/>
            <ac:picMkLst>
              <pc:docMk/>
              <pc:sldMasterMk cId="2476636414" sldId="2147483660"/>
              <pc:sldLayoutMk cId="641393381" sldId="2147483661"/>
              <ac:picMk id="5" creationId="{FA4022DE-3693-2BE6-C5EA-A37E6696718D}"/>
            </ac:picMkLst>
          </pc:picChg>
          <pc:picChg chg="add del mod ord">
            <ac:chgData name="Hasan Selim" userId="84cd2103f36ef0dc" providerId="LiveId" clId="{6ED845BA-74CA-4F74-9AC4-C2ED4D184EBF}" dt="2026-09-25T12:37:27.810" v="12046" actId="478"/>
            <ac:picMkLst>
              <pc:docMk/>
              <pc:sldMasterMk cId="2476636414" sldId="2147483660"/>
              <pc:sldLayoutMk cId="641393381" sldId="2147483661"/>
              <ac:picMk id="7" creationId="{F7CBB0B9-4117-37D5-64AE-ABDCCFFEEC4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9" creationId="{780CC415-3DCB-E27C-487C-90203979DEF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10" creationId="{2AA59C5A-B5BE-F058-CC96-6270E30F1410}"/>
            </ac:picMkLst>
          </pc:picChg>
          <pc:picChg chg="add del mod ord">
            <ac:chgData name="Hasan Selim" userId="84cd2103f36ef0dc" providerId="LiveId" clId="{6ED845BA-74CA-4F74-9AC4-C2ED4D184EBF}" dt="2026-09-25T12:00:29.989" v="11766" actId="478"/>
            <ac:picMkLst>
              <pc:docMk/>
              <pc:sldMasterMk cId="2476636414" sldId="2147483660"/>
              <pc:sldLayoutMk cId="641393381" sldId="2147483661"/>
              <ac:picMk id="35" creationId="{3BBED0F7-A25B-CA4E-42DC-64F31BFA4F9D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5T13:19:53.665" v="12326" actId="14100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09-23T17:03:56.974" v="11752" actId="1076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picChg chg="add del mod">
            <ac:chgData name="Hasan Selim" userId="84cd2103f36ef0dc" providerId="LiveId" clId="{6ED845BA-74CA-4F74-9AC4-C2ED4D184EBF}" dt="2026-09-25T13:11:12.504" v="12196" actId="478"/>
            <ac:picMkLst>
              <pc:docMk/>
              <pc:sldMasterMk cId="2476636414" sldId="2147483660"/>
              <pc:sldLayoutMk cId="117721130" sldId="2147483662"/>
              <ac:picMk id="3" creationId="{1AD41B13-8472-3E3C-1069-DF0AC7003302}"/>
            </ac:picMkLst>
          </pc:picChg>
          <pc:picChg chg="add del mod">
            <ac:chgData name="Hasan Selim" userId="84cd2103f36ef0dc" providerId="LiveId" clId="{6ED845BA-74CA-4F74-9AC4-C2ED4D184EBF}" dt="2026-09-25T12:05:30.197" v="11770" actId="21"/>
            <ac:picMkLst>
              <pc:docMk/>
              <pc:sldMasterMk cId="2476636414" sldId="2147483660"/>
              <pc:sldLayoutMk cId="117721130" sldId="2147483662"/>
              <ac:picMk id="3" creationId="{2D625CD7-AE55-55AF-8D7A-50BFF8B72AED}"/>
            </ac:picMkLst>
          </pc:picChg>
          <pc:picChg chg="add del">
            <ac:chgData name="Hasan Selim" userId="84cd2103f36ef0dc" providerId="LiveId" clId="{6ED845BA-74CA-4F74-9AC4-C2ED4D184EBF}" dt="2026-09-25T12:10:44.953" v="11776" actId="478"/>
            <ac:picMkLst>
              <pc:docMk/>
              <pc:sldMasterMk cId="2476636414" sldId="2147483660"/>
              <pc:sldLayoutMk cId="117721130" sldId="2147483662"/>
              <ac:picMk id="5" creationId="{18591C05-92FE-FFF5-3A49-D34B92CA16AC}"/>
            </ac:picMkLst>
          </pc:picChg>
          <pc:picChg chg="add mod ord">
            <ac:chgData name="Hasan Selim" userId="84cd2103f36ef0dc" providerId="LiveId" clId="{6ED845BA-74CA-4F74-9AC4-C2ED4D184EBF}" dt="2026-09-25T13:19:53.665" v="12326" actId="14100"/>
            <ac:picMkLst>
              <pc:docMk/>
              <pc:sldMasterMk cId="2476636414" sldId="2147483660"/>
              <pc:sldLayoutMk cId="117721130" sldId="2147483662"/>
              <ac:picMk id="5" creationId="{C785FE98-ABB3-50C5-9DF2-61DD62111423}"/>
            </ac:picMkLst>
          </pc:picChg>
          <pc:picChg chg="add del mod">
            <ac:chgData name="Hasan Selim" userId="84cd2103f36ef0dc" providerId="LiveId" clId="{6ED845BA-74CA-4F74-9AC4-C2ED4D184EBF}" dt="2026-09-25T12:17:48.734" v="11978" actId="478"/>
            <ac:picMkLst>
              <pc:docMk/>
              <pc:sldMasterMk cId="2476636414" sldId="2147483660"/>
              <pc:sldLayoutMk cId="117721130" sldId="2147483662"/>
              <ac:picMk id="7" creationId="{40903BCB-0C94-3BAD-0DDB-9E7367CA0C16}"/>
            </ac:picMkLst>
          </pc:picChg>
          <pc:picChg chg="add del mod ord">
            <ac:chgData name="Hasan Selim" userId="84cd2103f36ef0dc" providerId="LiveId" clId="{6ED845BA-74CA-4F74-9AC4-C2ED4D184EBF}" dt="2026-09-25T12:37:29.085" v="12047" actId="478"/>
            <ac:picMkLst>
              <pc:docMk/>
              <pc:sldMasterMk cId="2476636414" sldId="2147483660"/>
              <pc:sldLayoutMk cId="117721130" sldId="2147483662"/>
              <ac:picMk id="9" creationId="{14F528AC-79CA-3048-B25F-1FD2836AB0A9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5" creationId="{2BD8443A-CD61-8D81-894C-EC947F141B62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6" creationId="{163EC657-5960-EAE6-D562-9AD280347658}"/>
            </ac:picMkLst>
          </pc:picChg>
          <pc:picChg chg="add del ord">
            <ac:chgData name="Hasan Selim" userId="84cd2103f36ef0dc" providerId="LiveId" clId="{6ED845BA-74CA-4F74-9AC4-C2ED4D184EBF}" dt="2026-09-25T12:00:27.951" v="11765" actId="478"/>
            <ac:picMkLst>
              <pc:docMk/>
              <pc:sldMasterMk cId="2476636414" sldId="2147483660"/>
              <pc:sldLayoutMk cId="117721130" sldId="2147483662"/>
              <ac:picMk id="45" creationId="{0C9DD0E0-A7FC-EE00-1D56-15A58EE480A8}"/>
            </ac:picMkLst>
          </pc:picChg>
          <pc:picChg chg="add del">
            <ac:chgData name="Hasan Selim" userId="84cd2103f36ef0dc" providerId="LiveId" clId="{6ED845BA-74CA-4F74-9AC4-C2ED4D184EBF}" dt="2026-09-25T12:00:31.703" v="11767" actId="478"/>
            <ac:picMkLst>
              <pc:docMk/>
              <pc:sldMasterMk cId="2476636414" sldId="2147483660"/>
              <pc:sldLayoutMk cId="117721130" sldId="2147483662"/>
              <ac:picMk id="47" creationId="{58BD01A5-DE6F-A2CC-EF10-10DD16A7144C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13/04/1448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13/04/1448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FA4022DE-3693-2BE6-C5EA-A37E669671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014413F-0F7B-1997-3709-561D9D32672B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9" name="صورة 3">
              <a:extLst>
                <a:ext uri="{FF2B5EF4-FFF2-40B4-BE49-F238E27FC236}">
                  <a16:creationId xmlns:a16="http://schemas.microsoft.com/office/drawing/2014/main" id="{780CC415-3DCB-E27C-487C-90203979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0" name="صورة 4">
              <a:extLst>
                <a:ext uri="{FF2B5EF4-FFF2-40B4-BE49-F238E27FC236}">
                  <a16:creationId xmlns:a16="http://schemas.microsoft.com/office/drawing/2014/main" id="{2AA59C5A-B5BE-F058-CC96-6270E30F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C785FE98-ABB3-50C5-9DF2-61DD621114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1120" y="0"/>
            <a:ext cx="10762933" cy="7559675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D387883-3FB6-FC07-8461-7AE4A615C9B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15" name="صورة 3">
              <a:extLst>
                <a:ext uri="{FF2B5EF4-FFF2-40B4-BE49-F238E27FC236}">
                  <a16:creationId xmlns:a16="http://schemas.microsoft.com/office/drawing/2014/main" id="{2BD8443A-CD61-8D81-894C-EC947F14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6" name="صورة 4">
              <a:extLst>
                <a:ext uri="{FF2B5EF4-FFF2-40B4-BE49-F238E27FC236}">
                  <a16:creationId xmlns:a16="http://schemas.microsoft.com/office/drawing/2014/main" id="{163EC657-5960-EAE6-D562-9AD280347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6">
            <a:extLst>
              <a:ext uri="{FF2B5EF4-FFF2-40B4-BE49-F238E27FC236}">
                <a16:creationId xmlns:a16="http://schemas.microsoft.com/office/drawing/2014/main" id="{35B7EE4E-99EA-7C8F-365B-687F718EC405}"/>
              </a:ext>
            </a:extLst>
          </p:cNvPr>
          <p:cNvSpPr/>
          <p:nvPr/>
        </p:nvSpPr>
        <p:spPr>
          <a:xfrm>
            <a:off x="548640" y="5107432"/>
            <a:ext cx="2468880" cy="1481328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الإيمان بأن الله واحد لا شريك له، رب كل شيء وخالقه، المستحق للعبادة وحده، بأسمائه الحسنى وصفاته العلى.</a:t>
            </a: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A1864BB9-EFB4-E3BB-00B7-61D6A2BA65A8}"/>
              </a:ext>
            </a:extLst>
          </p:cNvPr>
          <p:cNvSpPr/>
          <p:nvPr/>
        </p:nvSpPr>
        <p:spPr>
          <a:xfrm>
            <a:off x="3877055" y="2340172"/>
            <a:ext cx="2926082" cy="1097280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الإيمان بأن كل ما يقع في الكون يكون بعلم الله وتقديره ومشيئته، من خير </a:t>
            </a:r>
          </a:p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أو شر، وأن ذلك لحكمة يعلمها الله.</a:t>
            </a:r>
          </a:p>
        </p:txBody>
      </p:sp>
      <p:sp>
        <p:nvSpPr>
          <p:cNvPr id="27" name="Rounded Rectangle 32">
            <a:extLst>
              <a:ext uri="{FF2B5EF4-FFF2-40B4-BE49-F238E27FC236}">
                <a16:creationId xmlns:a16="http://schemas.microsoft.com/office/drawing/2014/main" id="{C1BBD961-AF18-6A86-E24B-E3D066E1647D}"/>
              </a:ext>
            </a:extLst>
          </p:cNvPr>
          <p:cNvSpPr/>
          <p:nvPr/>
        </p:nvSpPr>
        <p:spPr>
          <a:xfrm>
            <a:off x="3387008" y="5474626"/>
            <a:ext cx="3474003" cy="1645382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>
              <a:buClr>
                <a:srgbClr val="7030A0"/>
              </a:buClr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ما يصيبنا من نعم فهو بتقدير الله ورحمته.
ما يحدث من ابتلاء فهو بإذن الله لحكمة.
المؤمن يرضى بقضاء الله وقدره.</a:t>
            </a:r>
          </a:p>
          <a:p>
            <a:pPr algn="r" rtl="1">
              <a:buClr>
                <a:srgbClr val="7030A0"/>
              </a:buClr>
            </a:pPr>
            <a:r>
              <a:rPr lang="ar-SA" sz="1600" b="1" dirty="0">
                <a:solidFill>
                  <a:srgbClr val="0B3468"/>
                </a:solidFill>
                <a:latin typeface="Harmattan"/>
              </a:rPr>
              <a:t>الايمان بالقدر يجعل الانسان قوياً وصبوراً</a:t>
            </a:r>
            <a:endParaRPr lang="ar-SA" sz="1600" b="1" noProof="0" dirty="0">
              <a:solidFill>
                <a:srgbClr val="0B3468"/>
              </a:solidFill>
              <a:latin typeface="Harmattan"/>
            </a:endParaRPr>
          </a:p>
        </p:txBody>
      </p:sp>
      <p:sp>
        <p:nvSpPr>
          <p:cNvPr id="29" name="Rounded Rectangle 35">
            <a:extLst>
              <a:ext uri="{FF2B5EF4-FFF2-40B4-BE49-F238E27FC236}">
                <a16:creationId xmlns:a16="http://schemas.microsoft.com/office/drawing/2014/main" id="{00EC083F-7920-AE60-4C8E-26E2CF6CA834}"/>
              </a:ext>
            </a:extLst>
          </p:cNvPr>
          <p:cNvSpPr/>
          <p:nvPr/>
        </p:nvSpPr>
        <p:spPr>
          <a:xfrm>
            <a:off x="7394252" y="2277205"/>
            <a:ext cx="3129725" cy="1143000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الإيمان بالبعث بعد الموت، والحساب والجزاء، والجنة والنار، وأن الله يحيي الناس بعد موتهم ليحاسبهم على أعمالهم.</a:t>
            </a:r>
          </a:p>
        </p:txBody>
      </p:sp>
      <p:sp>
        <p:nvSpPr>
          <p:cNvPr id="35" name="Rounded Rectangle 39">
            <a:extLst>
              <a:ext uri="{FF2B5EF4-FFF2-40B4-BE49-F238E27FC236}">
                <a16:creationId xmlns:a16="http://schemas.microsoft.com/office/drawing/2014/main" id="{5AB8AF5D-D386-A565-E418-21C59EFC22FF}"/>
              </a:ext>
            </a:extLst>
          </p:cNvPr>
          <p:cNvSpPr/>
          <p:nvPr/>
        </p:nvSpPr>
        <p:spPr>
          <a:xfrm>
            <a:off x="8911721" y="5722038"/>
            <a:ext cx="1079885" cy="1024128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>
              <a:lnSpc>
                <a:spcPct val="130000"/>
              </a:lnSpc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البعث الحساب الجزاء </a:t>
            </a:r>
          </a:p>
          <a:p>
            <a:pPr algn="r" rtl="1">
              <a:lnSpc>
                <a:spcPct val="130000"/>
              </a:lnSpc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الصراط</a:t>
            </a:r>
          </a:p>
        </p:txBody>
      </p:sp>
      <p:sp>
        <p:nvSpPr>
          <p:cNvPr id="36" name="Rounded Rectangle 39">
            <a:extLst>
              <a:ext uri="{FF2B5EF4-FFF2-40B4-BE49-F238E27FC236}">
                <a16:creationId xmlns:a16="http://schemas.microsoft.com/office/drawing/2014/main" id="{4B724A96-805E-30B1-C666-ADA0F6EAE1BA}"/>
              </a:ext>
            </a:extLst>
          </p:cNvPr>
          <p:cNvSpPr/>
          <p:nvPr/>
        </p:nvSpPr>
        <p:spPr>
          <a:xfrm>
            <a:off x="7519982" y="5722038"/>
            <a:ext cx="1151003" cy="1024128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>
              <a:lnSpc>
                <a:spcPct val="130000"/>
              </a:lnSpc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الجنة </a:t>
            </a:r>
          </a:p>
          <a:p>
            <a:pPr algn="r" rtl="1">
              <a:lnSpc>
                <a:spcPct val="130000"/>
              </a:lnSpc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النار</a:t>
            </a:r>
          </a:p>
          <a:p>
            <a:pPr algn="r" rtl="1">
              <a:lnSpc>
                <a:spcPct val="130000"/>
              </a:lnSpc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 الشفاعة </a:t>
            </a:r>
          </a:p>
          <a:p>
            <a:pPr algn="r" rtl="1">
              <a:lnSpc>
                <a:spcPct val="130000"/>
              </a:lnSpc>
            </a:pPr>
            <a:r>
              <a:rPr lang="ar-SA" sz="1600" b="1" noProof="0" dirty="0">
                <a:solidFill>
                  <a:srgbClr val="0B3468"/>
                </a:solidFill>
                <a:latin typeface="Harmattan"/>
              </a:rPr>
              <a:t>الحياة الأبدية</a:t>
            </a:r>
          </a:p>
        </p:txBody>
      </p:sp>
      <p:pic>
        <p:nvPicPr>
          <p:cNvPr id="38" name="صورة 37">
            <a:extLst>
              <a:ext uri="{FF2B5EF4-FFF2-40B4-BE49-F238E27FC236}">
                <a16:creationId xmlns:a16="http://schemas.microsoft.com/office/drawing/2014/main" id="{6139DC4C-D5A9-B69D-E531-C930F4199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692"/>
          <a:stretch>
            <a:fillRect/>
          </a:stretch>
        </p:blipFill>
        <p:spPr>
          <a:xfrm>
            <a:off x="9857180" y="5717317"/>
            <a:ext cx="353683" cy="1092064"/>
          </a:xfrm>
          <a:prstGeom prst="rect">
            <a:avLst/>
          </a:prstGeom>
        </p:spPr>
      </p:pic>
      <p:pic>
        <p:nvPicPr>
          <p:cNvPr id="39" name="صورة 38">
            <a:extLst>
              <a:ext uri="{FF2B5EF4-FFF2-40B4-BE49-F238E27FC236}">
                <a16:creationId xmlns:a16="http://schemas.microsoft.com/office/drawing/2014/main" id="{232F5D16-E128-D6E7-F0FA-53EA0A5B74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" r="76509"/>
          <a:stretch>
            <a:fillRect/>
          </a:stretch>
        </p:blipFill>
        <p:spPr>
          <a:xfrm>
            <a:off x="8605431" y="5717317"/>
            <a:ext cx="353683" cy="1092064"/>
          </a:xfrm>
          <a:prstGeom prst="rect">
            <a:avLst/>
          </a:prstGeom>
        </p:spPr>
      </p:pic>
      <p:pic>
        <p:nvPicPr>
          <p:cNvPr id="42" name="صورة 41">
            <a:extLst>
              <a:ext uri="{FF2B5EF4-FFF2-40B4-BE49-F238E27FC236}">
                <a16:creationId xmlns:a16="http://schemas.microsoft.com/office/drawing/2014/main" id="{8E6CE459-946B-EE7C-631D-3C34A1A36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901" y="5848096"/>
            <a:ext cx="142472" cy="137195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443E88DD-2891-A7A6-C937-384FFCDB7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901" y="6074791"/>
            <a:ext cx="142472" cy="137195"/>
          </a:xfrm>
          <a:prstGeom prst="rect">
            <a:avLst/>
          </a:prstGeom>
        </p:spPr>
      </p:pic>
      <p:pic>
        <p:nvPicPr>
          <p:cNvPr id="44" name="صورة 43">
            <a:extLst>
              <a:ext uri="{FF2B5EF4-FFF2-40B4-BE49-F238E27FC236}">
                <a16:creationId xmlns:a16="http://schemas.microsoft.com/office/drawing/2014/main" id="{3CB0DE1C-229A-DC41-192E-81DA7F07D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901" y="6328156"/>
            <a:ext cx="142472" cy="137195"/>
          </a:xfrm>
          <a:prstGeom prst="rect">
            <a:avLst/>
          </a:prstGeom>
        </p:spPr>
      </p:pic>
      <p:pic>
        <p:nvPicPr>
          <p:cNvPr id="45" name="صورة 44">
            <a:extLst>
              <a:ext uri="{FF2B5EF4-FFF2-40B4-BE49-F238E27FC236}">
                <a16:creationId xmlns:a16="http://schemas.microsoft.com/office/drawing/2014/main" id="{D3DE6CF1-8234-465B-51A9-64C004193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901" y="6581521"/>
            <a:ext cx="142472" cy="13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FC43DDFD-1FF8-46D6-E9B4-273D22DA4E03}"/>
              </a:ext>
            </a:extLst>
          </p:cNvPr>
          <p:cNvSpPr/>
          <p:nvPr/>
        </p:nvSpPr>
        <p:spPr>
          <a:xfrm>
            <a:off x="347472" y="1985174"/>
            <a:ext cx="2880360" cy="1965960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0B3468"/>
                </a:solidFill>
                <a:latin typeface="Harmattan"/>
              </a:rPr>
              <a:t>الإيمان بأن الله أرسل رسلًا إلى الناس يدعونهم إلى توحيده وعبادته، ويبلغونهم شرعه.
ومنهم: نوح، وإبراهيم، وموسى، وعيسى، ومحمد ﷺ </a:t>
            </a:r>
          </a:p>
          <a:p>
            <a:pPr algn="ctr" rtl="1"/>
            <a:r>
              <a:rPr lang="ar-SA" sz="1800" b="1" noProof="0" dirty="0">
                <a:solidFill>
                  <a:srgbClr val="0B3468"/>
                </a:solidFill>
                <a:latin typeface="Harmattan"/>
              </a:rPr>
              <a:t>خاتم الأنبياء والمرسلين.</a:t>
            </a:r>
          </a:p>
        </p:txBody>
      </p:sp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9EAAA717-B9EB-4C56-4070-AF9CDBDAE6DC}"/>
              </a:ext>
            </a:extLst>
          </p:cNvPr>
          <p:cNvSpPr/>
          <p:nvPr/>
        </p:nvSpPr>
        <p:spPr>
          <a:xfrm>
            <a:off x="3892010" y="2043049"/>
            <a:ext cx="2907792" cy="1965960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0B3468"/>
                </a:solidFill>
                <a:latin typeface="Harmattan"/>
              </a:rPr>
              <a:t>الإيمان بأن الله أنزل كتبًا على رسله هداية للناس، فيها أوامر ونواهي وما ينفعهم في دينهم ودنياهم. ومنها: التوراة، والإنجيل، والزبور، والقرآن الكريم </a:t>
            </a:r>
          </a:p>
          <a:p>
            <a:pPr algn="ctr" rtl="1"/>
            <a:r>
              <a:rPr lang="ar-SA" sz="1800" b="1" noProof="0" dirty="0">
                <a:solidFill>
                  <a:srgbClr val="0B3468"/>
                </a:solidFill>
                <a:latin typeface="Harmattan"/>
              </a:rPr>
              <a:t>وهو آخر الكتب السماوية.</a:t>
            </a:r>
          </a:p>
        </p:txBody>
      </p:sp>
      <p:sp>
        <p:nvSpPr>
          <p:cNvPr id="15" name="Rounded Rectangle 24">
            <a:extLst>
              <a:ext uri="{FF2B5EF4-FFF2-40B4-BE49-F238E27FC236}">
                <a16:creationId xmlns:a16="http://schemas.microsoft.com/office/drawing/2014/main" id="{4B54B996-0B3F-20A5-C2FB-E3DAD837746E}"/>
              </a:ext>
            </a:extLst>
          </p:cNvPr>
          <p:cNvSpPr/>
          <p:nvPr/>
        </p:nvSpPr>
        <p:spPr>
          <a:xfrm>
            <a:off x="7703274" y="2090928"/>
            <a:ext cx="2413000" cy="1417320"/>
          </a:xfrm>
          <a:prstGeom prst="roundRect">
            <a:avLst/>
          </a:prstGeom>
          <a:noFill/>
          <a:ln w="1397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0B3468"/>
                </a:solidFill>
                <a:latin typeface="Harmattan"/>
              </a:rPr>
              <a:t>الإيمان بأن الله خلق الملائكة من نور، وهم عباد مكرمون، لا يعصون الله ما أمرهم ويفعلون ما يؤمرون.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275</Words>
  <Application>Microsoft Office PowerPoint</Application>
  <PresentationFormat>مخصص</PresentationFormat>
  <Paragraphs>24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Calibri</vt:lpstr>
      <vt:lpstr>Aptos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2026-09-25T13:29:59Z</dcterms:modified>
</cp:coreProperties>
</file>