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autoCompressPictures="0">
  <p:sldMasterIdLst>
    <p:sldMasterId id="2147483660" r:id="rId1"/>
  </p:sldMasterIdLst>
  <p:notesMasterIdLst>
    <p:notesMasterId r:id="rId7"/>
  </p:notesMasterIdLst>
  <p:sldIdLst>
    <p:sldId id="471" r:id="rId2"/>
    <p:sldId id="472" r:id="rId3"/>
    <p:sldId id="470" r:id="rId4"/>
    <p:sldId id="468" r:id="rId5"/>
    <p:sldId id="469" r:id="rId6"/>
  </p:sldIdLst>
  <p:sldSz cx="10691813" cy="7559675"/>
  <p:notesSz cx="7104063" cy="10234613"/>
  <p:embeddedFontLst>
    <p:embeddedFont>
      <p:font typeface="Calibri" panose="020F0502020204030204" pitchFamily="34" charset="0"/>
      <p:regular r:id="rId8"/>
      <p:bold r:id="rId9"/>
      <p:italic r:id="rId10"/>
      <p:boldItalic r:id="rId11"/>
    </p:embeddedFont>
    <p:embeddedFont>
      <p:font typeface="Harmattan" panose="01000503000000020003" pitchFamily="2" charset="-78"/>
      <p:regular r:id="rId12"/>
      <p:bold r:id="rId13"/>
    </p:embeddedFont>
  </p:embeddedFontLst>
  <p:defaultTextStyle>
    <a:defPPr>
      <a:defRPr lang="en-US"/>
    </a:defPPr>
    <a:lvl1pPr marL="0" algn="l" defTabSz="457154" rtl="0" eaLnBrk="1" latinLnBrk="0" hangingPunct="1">
      <a:defRPr sz="1799" kern="1200">
        <a:solidFill>
          <a:schemeClr val="tx1"/>
        </a:solidFill>
        <a:latin typeface="+mn-lt"/>
        <a:ea typeface="+mn-ea"/>
        <a:cs typeface="+mn-cs"/>
      </a:defRPr>
    </a:lvl1pPr>
    <a:lvl2pPr marL="457154" algn="l" defTabSz="457154" rtl="0" eaLnBrk="1" latinLnBrk="0" hangingPunct="1">
      <a:defRPr sz="1799" kern="1200">
        <a:solidFill>
          <a:schemeClr val="tx1"/>
        </a:solidFill>
        <a:latin typeface="+mn-lt"/>
        <a:ea typeface="+mn-ea"/>
        <a:cs typeface="+mn-cs"/>
      </a:defRPr>
    </a:lvl2pPr>
    <a:lvl3pPr marL="914308" algn="l" defTabSz="457154" rtl="0" eaLnBrk="1" latinLnBrk="0" hangingPunct="1">
      <a:defRPr sz="1799" kern="1200">
        <a:solidFill>
          <a:schemeClr val="tx1"/>
        </a:solidFill>
        <a:latin typeface="+mn-lt"/>
        <a:ea typeface="+mn-ea"/>
        <a:cs typeface="+mn-cs"/>
      </a:defRPr>
    </a:lvl3pPr>
    <a:lvl4pPr marL="1371462" algn="l" defTabSz="457154" rtl="0" eaLnBrk="1" latinLnBrk="0" hangingPunct="1">
      <a:defRPr sz="1799" kern="1200">
        <a:solidFill>
          <a:schemeClr val="tx1"/>
        </a:solidFill>
        <a:latin typeface="+mn-lt"/>
        <a:ea typeface="+mn-ea"/>
        <a:cs typeface="+mn-cs"/>
      </a:defRPr>
    </a:lvl4pPr>
    <a:lvl5pPr marL="1828616" algn="l" defTabSz="457154" rtl="0" eaLnBrk="1" latinLnBrk="0" hangingPunct="1">
      <a:defRPr sz="1799" kern="1200">
        <a:solidFill>
          <a:schemeClr val="tx1"/>
        </a:solidFill>
        <a:latin typeface="+mn-lt"/>
        <a:ea typeface="+mn-ea"/>
        <a:cs typeface="+mn-cs"/>
      </a:defRPr>
    </a:lvl5pPr>
    <a:lvl6pPr marL="2285770" algn="l" defTabSz="457154" rtl="0" eaLnBrk="1" latinLnBrk="0" hangingPunct="1">
      <a:defRPr sz="1799" kern="1200">
        <a:solidFill>
          <a:schemeClr val="tx1"/>
        </a:solidFill>
        <a:latin typeface="+mn-lt"/>
        <a:ea typeface="+mn-ea"/>
        <a:cs typeface="+mn-cs"/>
      </a:defRPr>
    </a:lvl6pPr>
    <a:lvl7pPr marL="2742924" algn="l" defTabSz="457154" rtl="0" eaLnBrk="1" latinLnBrk="0" hangingPunct="1">
      <a:defRPr sz="1799" kern="1200">
        <a:solidFill>
          <a:schemeClr val="tx1"/>
        </a:solidFill>
        <a:latin typeface="+mn-lt"/>
        <a:ea typeface="+mn-ea"/>
        <a:cs typeface="+mn-cs"/>
      </a:defRPr>
    </a:lvl7pPr>
    <a:lvl8pPr marL="3200077" algn="l" defTabSz="457154" rtl="0" eaLnBrk="1" latinLnBrk="0" hangingPunct="1">
      <a:defRPr sz="1799" kern="1200">
        <a:solidFill>
          <a:schemeClr val="tx1"/>
        </a:solidFill>
        <a:latin typeface="+mn-lt"/>
        <a:ea typeface="+mn-ea"/>
        <a:cs typeface="+mn-cs"/>
      </a:defRPr>
    </a:lvl8pPr>
    <a:lvl9pPr marL="3657232" algn="l" defTabSz="457154"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7" userDrawn="1">
          <p15:clr>
            <a:srgbClr val="A4A3A4"/>
          </p15:clr>
        </p15:guide>
        <p15:guide id="2" pos="3367" userDrawn="1">
          <p15:clr>
            <a:srgbClr val="A4A3A4"/>
          </p15:clr>
        </p15:guide>
        <p15:guide id="3" orient="horz" pos="39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D7E5"/>
    <a:srgbClr val="FFFFFF"/>
    <a:srgbClr val="B3B3B3"/>
    <a:srgbClr val="6598AB"/>
    <a:srgbClr val="53ADB2"/>
    <a:srgbClr val="43CBDD"/>
    <a:srgbClr val="40708C"/>
    <a:srgbClr val="22AABC"/>
    <a:srgbClr val="F5D986"/>
    <a:srgbClr val="1F39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195" autoAdjust="0"/>
    <p:restoredTop sz="94660"/>
  </p:normalViewPr>
  <p:slideViewPr>
    <p:cSldViewPr snapToGrid="0">
      <p:cViewPr varScale="1">
        <p:scale>
          <a:sx n="76" d="100"/>
          <a:sy n="76" d="100"/>
        </p:scale>
        <p:origin x="1541" y="91"/>
      </p:cViewPr>
      <p:guideLst>
        <p:guide orient="horz" pos="557"/>
        <p:guide pos="3367"/>
        <p:guide orient="horz" pos="39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san Moddather" userId="84cd2103f36ef0dc" providerId="LiveId" clId="{1D23B812-9424-4B54-BDC8-CDA125B1883F}"/>
    <pc:docChg chg="custSel modSld">
      <pc:chgData name="Hassan Moddather" userId="84cd2103f36ef0dc" providerId="LiveId" clId="{1D23B812-9424-4B54-BDC8-CDA125B1883F}" dt="2023-04-16T01:08:52.923" v="4" actId="1076"/>
      <pc:docMkLst>
        <pc:docMk/>
      </pc:docMkLst>
      <pc:sldChg chg="addSp delSp modSp mod">
        <pc:chgData name="Hassan Moddather" userId="84cd2103f36ef0dc" providerId="LiveId" clId="{1D23B812-9424-4B54-BDC8-CDA125B1883F}" dt="2023-04-16T01:08:52.923" v="4" actId="1076"/>
        <pc:sldMkLst>
          <pc:docMk/>
          <pc:sldMk cId="1719167534" sldId="468"/>
        </pc:sldMkLst>
        <pc:spChg chg="topLvl">
          <ac:chgData name="Hassan Moddather" userId="84cd2103f36ef0dc" providerId="LiveId" clId="{1D23B812-9424-4B54-BDC8-CDA125B1883F}" dt="2023-04-16T01:08:50.887" v="3" actId="478"/>
          <ac:spMkLst>
            <pc:docMk/>
            <pc:sldMk cId="1719167534" sldId="468"/>
            <ac:spMk id="3" creationId="{B4D62E6E-6847-0675-56F4-9DA0FD7D80D5}"/>
          </ac:spMkLst>
        </pc:spChg>
        <pc:grpChg chg="del">
          <ac:chgData name="Hassan Moddather" userId="84cd2103f36ef0dc" providerId="LiveId" clId="{1D23B812-9424-4B54-BDC8-CDA125B1883F}" dt="2023-04-16T01:08:50.887" v="3" actId="478"/>
          <ac:grpSpMkLst>
            <pc:docMk/>
            <pc:sldMk cId="1719167534" sldId="468"/>
            <ac:grpSpMk id="4" creationId="{4442F8F2-636F-CAE1-4495-08FCBDDB1856}"/>
          </ac:grpSpMkLst>
        </pc:grpChg>
        <pc:picChg chg="del topLvl">
          <ac:chgData name="Hassan Moddather" userId="84cd2103f36ef0dc" providerId="LiveId" clId="{1D23B812-9424-4B54-BDC8-CDA125B1883F}" dt="2023-04-16T01:08:50.887" v="3" actId="478"/>
          <ac:picMkLst>
            <pc:docMk/>
            <pc:sldMk cId="1719167534" sldId="468"/>
            <ac:picMk id="2" creationId="{3CD30172-052F-C9C5-A995-A209ACE2317F}"/>
          </ac:picMkLst>
        </pc:picChg>
        <pc:picChg chg="add mod">
          <ac:chgData name="Hassan Moddather" userId="84cd2103f36ef0dc" providerId="LiveId" clId="{1D23B812-9424-4B54-BDC8-CDA125B1883F}" dt="2023-04-16T01:08:52.923" v="4" actId="1076"/>
          <ac:picMkLst>
            <pc:docMk/>
            <pc:sldMk cId="1719167534" sldId="468"/>
            <ac:picMk id="5" creationId="{20840D0D-8AF2-2A3F-366D-B76454B5CBAF}"/>
          </ac:picMkLst>
        </pc:picChg>
      </pc:sldChg>
    </pc:docChg>
  </pc:docChgLst>
  <pc:docChgLst>
    <pc:chgData name="H M" userId="84cd2103f36ef0dc" providerId="LiveId" clId="{E59A68CB-8FD3-43F2-A927-3DF865AE8900}"/>
    <pc:docChg chg="undo custSel modSld">
      <pc:chgData name="H M" userId="84cd2103f36ef0dc" providerId="LiveId" clId="{E59A68CB-8FD3-43F2-A927-3DF865AE8900}" dt="2023-06-05T13:46:15.874" v="20" actId="164"/>
      <pc:docMkLst>
        <pc:docMk/>
      </pc:docMkLst>
      <pc:sldChg chg="addSp delSp modSp mod">
        <pc:chgData name="H M" userId="84cd2103f36ef0dc" providerId="LiveId" clId="{E59A68CB-8FD3-43F2-A927-3DF865AE8900}" dt="2023-06-05T13:46:15.874" v="20" actId="164"/>
        <pc:sldMkLst>
          <pc:docMk/>
          <pc:sldMk cId="3165081508" sldId="471"/>
        </pc:sldMkLst>
        <pc:spChg chg="del mod">
          <ac:chgData name="H M" userId="84cd2103f36ef0dc" providerId="LiveId" clId="{E59A68CB-8FD3-43F2-A927-3DF865AE8900}" dt="2023-06-05T13:43:43.741" v="9" actId="478"/>
          <ac:spMkLst>
            <pc:docMk/>
            <pc:sldMk cId="3165081508" sldId="471"/>
            <ac:spMk id="2" creationId="{5C32B595-96F1-BB39-A4E8-1261C8885184}"/>
          </ac:spMkLst>
        </pc:spChg>
        <pc:spChg chg="add del mod">
          <ac:chgData name="H M" userId="84cd2103f36ef0dc" providerId="LiveId" clId="{E59A68CB-8FD3-43F2-A927-3DF865AE8900}" dt="2023-06-05T13:44:23.551" v="17" actId="478"/>
          <ac:spMkLst>
            <pc:docMk/>
            <pc:sldMk cId="3165081508" sldId="471"/>
            <ac:spMk id="3" creationId="{0BB6EC46-7BC4-0FA5-DD83-BD328C38428B}"/>
          </ac:spMkLst>
        </pc:spChg>
        <pc:grpChg chg="add mod">
          <ac:chgData name="H M" userId="84cd2103f36ef0dc" providerId="LiveId" clId="{E59A68CB-8FD3-43F2-A927-3DF865AE8900}" dt="2023-06-05T13:46:15.874" v="20" actId="164"/>
          <ac:grpSpMkLst>
            <pc:docMk/>
            <pc:sldMk cId="3165081508" sldId="471"/>
            <ac:grpSpMk id="2" creationId="{50F5CB1C-480C-30B8-9830-CA90BB8652EF}"/>
          </ac:grpSpMkLst>
        </pc:grpChg>
        <pc:picChg chg="add mod">
          <ac:chgData name="H M" userId="84cd2103f36ef0dc" providerId="LiveId" clId="{E59A68CB-8FD3-43F2-A927-3DF865AE8900}" dt="2023-06-05T13:46:15.874" v="20" actId="164"/>
          <ac:picMkLst>
            <pc:docMk/>
            <pc:sldMk cId="3165081508" sldId="471"/>
            <ac:picMk id="4" creationId="{BC3CEC16-45E5-FEC6-AE78-69D75438C8A0}"/>
          </ac:picMkLst>
        </pc:picChg>
        <pc:picChg chg="add mod">
          <ac:chgData name="H M" userId="84cd2103f36ef0dc" providerId="LiveId" clId="{E59A68CB-8FD3-43F2-A927-3DF865AE8900}" dt="2023-06-05T13:46:15.874" v="20" actId="164"/>
          <ac:picMkLst>
            <pc:docMk/>
            <pc:sldMk cId="3165081508" sldId="471"/>
            <ac:picMk id="5" creationId="{9FF0E665-BFD2-2924-EE3D-4CDC6299E2A8}"/>
          </ac:picMkLst>
        </pc:picChg>
      </pc:sldChg>
    </pc:docChg>
  </pc:docChgLst>
  <pc:docChgLst>
    <pc:chgData name="H M" userId="84cd2103f36ef0dc" providerId="LiveId" clId="{BC2BE37D-E57E-4C7D-89C0-9F631896E0AB}"/>
    <pc:docChg chg="modSld">
      <pc:chgData name="H M" userId="84cd2103f36ef0dc" providerId="LiveId" clId="{BC2BE37D-E57E-4C7D-89C0-9F631896E0AB}" dt="2023-09-06T15:05:14.161" v="2" actId="12789"/>
      <pc:docMkLst>
        <pc:docMk/>
      </pc:docMkLst>
      <pc:sldChg chg="modSp mod">
        <pc:chgData name="H M" userId="84cd2103f36ef0dc" providerId="LiveId" clId="{BC2BE37D-E57E-4C7D-89C0-9F631896E0AB}" dt="2023-09-06T15:05:14.161" v="2" actId="12789"/>
        <pc:sldMkLst>
          <pc:docMk/>
          <pc:sldMk cId="1031428030" sldId="472"/>
        </pc:sldMkLst>
        <pc:picChg chg="mod">
          <ac:chgData name="H M" userId="84cd2103f36ef0dc" providerId="LiveId" clId="{BC2BE37D-E57E-4C7D-89C0-9F631896E0AB}" dt="2023-09-06T15:05:14.161" v="2" actId="12789"/>
          <ac:picMkLst>
            <pc:docMk/>
            <pc:sldMk cId="1031428030" sldId="472"/>
            <ac:picMk id="3" creationId="{75850CCA-EA75-053F-9CB5-A54474764109}"/>
          </ac:picMkLst>
        </pc:picChg>
      </pc:sldChg>
    </pc:docChg>
  </pc:docChgLst>
  <pc:docChgLst>
    <pc:chgData name="H M" userId="84cd2103f36ef0dc" providerId="LiveId" clId="{5E518AE1-F9F3-4EA9-93EE-2B6E4B7843CA}"/>
    <pc:docChg chg="modSld">
      <pc:chgData name="H M" userId="84cd2103f36ef0dc" providerId="LiveId" clId="{5E518AE1-F9F3-4EA9-93EE-2B6E4B7843CA}" dt="2023-04-21T17:02:37.265" v="2" actId="20577"/>
      <pc:docMkLst>
        <pc:docMk/>
      </pc:docMkLst>
      <pc:sldChg chg="modSp mod">
        <pc:chgData name="H M" userId="84cd2103f36ef0dc" providerId="LiveId" clId="{5E518AE1-F9F3-4EA9-93EE-2B6E4B7843CA}" dt="2023-04-21T17:02:37.265" v="2" actId="20577"/>
        <pc:sldMkLst>
          <pc:docMk/>
          <pc:sldMk cId="1894565167" sldId="470"/>
        </pc:sldMkLst>
        <pc:spChg chg="mod">
          <ac:chgData name="H M" userId="84cd2103f36ef0dc" providerId="LiveId" clId="{5E518AE1-F9F3-4EA9-93EE-2B6E4B7843CA}" dt="2023-04-21T17:02:37.265" v="2" actId="20577"/>
          <ac:spMkLst>
            <pc:docMk/>
            <pc:sldMk cId="1894565167" sldId="470"/>
            <ac:spMk id="2" creationId="{81043D1C-CBF4-FD02-EB40-E9A1811439A8}"/>
          </ac:spMkLst>
        </pc:spChg>
      </pc:sldChg>
    </pc:docChg>
  </pc:docChgLst>
  <pc:docChgLst>
    <pc:chgData name="H M" userId="84cd2103f36ef0dc" providerId="LiveId" clId="{5191EFF2-83DE-40FD-AA6C-DB01928F7760}"/>
    <pc:docChg chg="undo custSel addSld delSld modSld">
      <pc:chgData name="H M" userId="84cd2103f36ef0dc" providerId="LiveId" clId="{5191EFF2-83DE-40FD-AA6C-DB01928F7760}" dt="2023-07-27T12:33:18.881" v="659" actId="1076"/>
      <pc:docMkLst>
        <pc:docMk/>
      </pc:docMkLst>
      <pc:sldChg chg="del">
        <pc:chgData name="H M" userId="84cd2103f36ef0dc" providerId="LiveId" clId="{5191EFF2-83DE-40FD-AA6C-DB01928F7760}" dt="2023-07-27T12:32:56.524" v="656" actId="47"/>
        <pc:sldMkLst>
          <pc:docMk/>
          <pc:sldMk cId="2852566979" sldId="412"/>
        </pc:sldMkLst>
      </pc:sldChg>
      <pc:sldChg chg="addSp delSp modSp mod">
        <pc:chgData name="H M" userId="84cd2103f36ef0dc" providerId="LiveId" clId="{5191EFF2-83DE-40FD-AA6C-DB01928F7760}" dt="2023-07-27T12:33:18.881" v="659" actId="1076"/>
        <pc:sldMkLst>
          <pc:docMk/>
          <pc:sldMk cId="3165081508" sldId="471"/>
        </pc:sldMkLst>
        <pc:spChg chg="mod">
          <ac:chgData name="H M" userId="84cd2103f36ef0dc" providerId="LiveId" clId="{5191EFF2-83DE-40FD-AA6C-DB01928F7760}" dt="2023-07-27T12:28:50.951" v="622" actId="782"/>
          <ac:spMkLst>
            <pc:docMk/>
            <pc:sldMk cId="3165081508" sldId="471"/>
            <ac:spMk id="12" creationId="{DB3E85C3-E491-0B74-5880-9B66DBD04995}"/>
          </ac:spMkLst>
        </pc:spChg>
        <pc:spChg chg="add mod">
          <ac:chgData name="H M" userId="84cd2103f36ef0dc" providerId="LiveId" clId="{5191EFF2-83DE-40FD-AA6C-DB01928F7760}" dt="2023-07-27T12:33:18.881" v="659" actId="1076"/>
          <ac:spMkLst>
            <pc:docMk/>
            <pc:sldMk cId="3165081508" sldId="471"/>
            <ac:spMk id="24" creationId="{A8DD863A-2C74-E4BC-BD25-6546D9A60F0A}"/>
          </ac:spMkLst>
        </pc:spChg>
        <pc:spChg chg="mod">
          <ac:chgData name="H M" userId="84cd2103f36ef0dc" providerId="LiveId" clId="{5191EFF2-83DE-40FD-AA6C-DB01928F7760}" dt="2023-07-27T12:28:50.951" v="622" actId="782"/>
          <ac:spMkLst>
            <pc:docMk/>
            <pc:sldMk cId="3165081508" sldId="471"/>
            <ac:spMk id="26" creationId="{AA10B143-CA1A-83F8-E65B-A07CD594B0B2}"/>
          </ac:spMkLst>
        </pc:spChg>
        <pc:spChg chg="mod">
          <ac:chgData name="H M" userId="84cd2103f36ef0dc" providerId="LiveId" clId="{5191EFF2-83DE-40FD-AA6C-DB01928F7760}" dt="2023-07-27T12:28:50.951" v="622" actId="782"/>
          <ac:spMkLst>
            <pc:docMk/>
            <pc:sldMk cId="3165081508" sldId="471"/>
            <ac:spMk id="27" creationId="{8505E859-7AAF-0F73-F630-1EB1BE317AF9}"/>
          </ac:spMkLst>
        </pc:spChg>
        <pc:spChg chg="add mod">
          <ac:chgData name="H M" userId="84cd2103f36ef0dc" providerId="LiveId" clId="{5191EFF2-83DE-40FD-AA6C-DB01928F7760}" dt="2023-07-27T12:32:03.012" v="649" actId="404"/>
          <ac:spMkLst>
            <pc:docMk/>
            <pc:sldMk cId="3165081508" sldId="471"/>
            <ac:spMk id="42" creationId="{C7FDA4B8-047A-973D-AE66-6ED3656B8FB8}"/>
          </ac:spMkLst>
        </pc:spChg>
        <pc:spChg chg="add mod">
          <ac:chgData name="H M" userId="84cd2103f36ef0dc" providerId="LiveId" clId="{5191EFF2-83DE-40FD-AA6C-DB01928F7760}" dt="2023-07-27T12:28:50.951" v="622" actId="782"/>
          <ac:spMkLst>
            <pc:docMk/>
            <pc:sldMk cId="3165081508" sldId="471"/>
            <ac:spMk id="43" creationId="{734B9E86-8B99-7B55-E7D9-A9F5C530CBEE}"/>
          </ac:spMkLst>
        </pc:spChg>
        <pc:spChg chg="add mod">
          <ac:chgData name="H M" userId="84cd2103f36ef0dc" providerId="LiveId" clId="{5191EFF2-83DE-40FD-AA6C-DB01928F7760}" dt="2023-07-27T12:32:12.870" v="652" actId="20577"/>
          <ac:spMkLst>
            <pc:docMk/>
            <pc:sldMk cId="3165081508" sldId="471"/>
            <ac:spMk id="61" creationId="{21DE2E5E-72CB-FF87-2F3E-2DE96FF3210B}"/>
          </ac:spMkLst>
        </pc:spChg>
        <pc:spChg chg="add mod">
          <ac:chgData name="H M" userId="84cd2103f36ef0dc" providerId="LiveId" clId="{5191EFF2-83DE-40FD-AA6C-DB01928F7760}" dt="2023-07-27T12:32:27.562" v="654" actId="404"/>
          <ac:spMkLst>
            <pc:docMk/>
            <pc:sldMk cId="3165081508" sldId="471"/>
            <ac:spMk id="62" creationId="{00084B7A-6DF1-DA3A-8E6E-DAF144FBC550}"/>
          </ac:spMkLst>
        </pc:spChg>
        <pc:spChg chg="add del mod">
          <ac:chgData name="H M" userId="84cd2103f36ef0dc" providerId="LiveId" clId="{5191EFF2-83DE-40FD-AA6C-DB01928F7760}" dt="2023-07-27T12:24:19.549" v="581" actId="478"/>
          <ac:spMkLst>
            <pc:docMk/>
            <pc:sldMk cId="3165081508" sldId="471"/>
            <ac:spMk id="63" creationId="{1B703807-5680-1C55-7BCC-AEFB636A193A}"/>
          </ac:spMkLst>
        </pc:spChg>
        <pc:spChg chg="add mod">
          <ac:chgData name="H M" userId="84cd2103f36ef0dc" providerId="LiveId" clId="{5191EFF2-83DE-40FD-AA6C-DB01928F7760}" dt="2023-07-27T12:32:24.325" v="653" actId="404"/>
          <ac:spMkLst>
            <pc:docMk/>
            <pc:sldMk cId="3165081508" sldId="471"/>
            <ac:spMk id="64" creationId="{AA795937-496B-9E0D-1C88-934BC7C2A0C5}"/>
          </ac:spMkLst>
        </pc:spChg>
        <pc:spChg chg="add mod">
          <ac:chgData name="H M" userId="84cd2103f36ef0dc" providerId="LiveId" clId="{5191EFF2-83DE-40FD-AA6C-DB01928F7760}" dt="2023-07-27T12:32:05.163" v="650" actId="404"/>
          <ac:spMkLst>
            <pc:docMk/>
            <pc:sldMk cId="3165081508" sldId="471"/>
            <ac:spMk id="65" creationId="{A1CDFA12-1F9F-7E57-CFC4-FF6F72986BC9}"/>
          </ac:spMkLst>
        </pc:spChg>
        <pc:spChg chg="add mod ord">
          <ac:chgData name="H M" userId="84cd2103f36ef0dc" providerId="LiveId" clId="{5191EFF2-83DE-40FD-AA6C-DB01928F7760}" dt="2023-07-27T12:32:40.070" v="655" actId="20577"/>
          <ac:spMkLst>
            <pc:docMk/>
            <pc:sldMk cId="3165081508" sldId="471"/>
            <ac:spMk id="66" creationId="{FD6AECB4-1E97-0210-EA60-5596574B9D82}"/>
          </ac:spMkLst>
        </pc:spChg>
        <pc:grpChg chg="del">
          <ac:chgData name="H M" userId="84cd2103f36ef0dc" providerId="LiveId" clId="{5191EFF2-83DE-40FD-AA6C-DB01928F7760}" dt="2023-07-27T11:41:36.298" v="70" actId="478"/>
          <ac:grpSpMkLst>
            <pc:docMk/>
            <pc:sldMk cId="3165081508" sldId="471"/>
            <ac:grpSpMk id="2" creationId="{50F5CB1C-480C-30B8-9830-CA90BB8652EF}"/>
          </ac:grpSpMkLst>
        </pc:grpChg>
        <pc:grpChg chg="add del mod">
          <ac:chgData name="H M" userId="84cd2103f36ef0dc" providerId="LiveId" clId="{5191EFF2-83DE-40FD-AA6C-DB01928F7760}" dt="2023-07-27T11:42:43.925" v="80" actId="165"/>
          <ac:grpSpMkLst>
            <pc:docMk/>
            <pc:sldMk cId="3165081508" sldId="471"/>
            <ac:grpSpMk id="20" creationId="{C90AC45F-B566-D90C-0182-49748E567583}"/>
          </ac:grpSpMkLst>
        </pc:grpChg>
        <pc:grpChg chg="add del mod">
          <ac:chgData name="H M" userId="84cd2103f36ef0dc" providerId="LiveId" clId="{5191EFF2-83DE-40FD-AA6C-DB01928F7760}" dt="2023-07-27T11:46:50.872" v="137" actId="165"/>
          <ac:grpSpMkLst>
            <pc:docMk/>
            <pc:sldMk cId="3165081508" sldId="471"/>
            <ac:grpSpMk id="28" creationId="{1652178C-EF9B-4EB2-7AB4-C30DC61C7391}"/>
          </ac:grpSpMkLst>
        </pc:grpChg>
        <pc:grpChg chg="add mod">
          <ac:chgData name="H M" userId="84cd2103f36ef0dc" providerId="LiveId" clId="{5191EFF2-83DE-40FD-AA6C-DB01928F7760}" dt="2023-07-27T11:51:56.858" v="178" actId="1076"/>
          <ac:grpSpMkLst>
            <pc:docMk/>
            <pc:sldMk cId="3165081508" sldId="471"/>
            <ac:grpSpMk id="40" creationId="{19D3D49E-6AAB-C3A0-1722-AC360959F5EE}"/>
          </ac:grpSpMkLst>
        </pc:grpChg>
        <pc:grpChg chg="add mod">
          <ac:chgData name="H M" userId="84cd2103f36ef0dc" providerId="LiveId" clId="{5191EFF2-83DE-40FD-AA6C-DB01928F7760}" dt="2023-07-27T12:27:59.287" v="617" actId="1076"/>
          <ac:grpSpMkLst>
            <pc:docMk/>
            <pc:sldMk cId="3165081508" sldId="471"/>
            <ac:grpSpMk id="68" creationId="{F0392923-0952-2036-715B-0BA48E43DE54}"/>
          </ac:grpSpMkLst>
        </pc:grpChg>
        <pc:picChg chg="add mod">
          <ac:chgData name="H M" userId="84cd2103f36ef0dc" providerId="LiveId" clId="{5191EFF2-83DE-40FD-AA6C-DB01928F7760}" dt="2023-07-27T11:45:31.235" v="133" actId="1076"/>
          <ac:picMkLst>
            <pc:docMk/>
            <pc:sldMk cId="3165081508" sldId="471"/>
            <ac:picMk id="3" creationId="{75850CCA-EA75-053F-9CB5-A54474764109}"/>
          </ac:picMkLst>
        </pc:picChg>
        <pc:picChg chg="del topLvl">
          <ac:chgData name="H M" userId="84cd2103f36ef0dc" providerId="LiveId" clId="{5191EFF2-83DE-40FD-AA6C-DB01928F7760}" dt="2023-07-27T11:41:38.607" v="71" actId="478"/>
          <ac:picMkLst>
            <pc:docMk/>
            <pc:sldMk cId="3165081508" sldId="471"/>
            <ac:picMk id="4" creationId="{BC3CEC16-45E5-FEC6-AE78-69D75438C8A0}"/>
          </ac:picMkLst>
        </pc:picChg>
        <pc:picChg chg="del topLvl">
          <ac:chgData name="H M" userId="84cd2103f36ef0dc" providerId="LiveId" clId="{5191EFF2-83DE-40FD-AA6C-DB01928F7760}" dt="2023-07-27T11:41:36.298" v="70" actId="478"/>
          <ac:picMkLst>
            <pc:docMk/>
            <pc:sldMk cId="3165081508" sldId="471"/>
            <ac:picMk id="5" creationId="{9FF0E665-BFD2-2924-EE3D-4CDC6299E2A8}"/>
          </ac:picMkLst>
        </pc:picChg>
        <pc:picChg chg="add mod topLvl">
          <ac:chgData name="H M" userId="84cd2103f36ef0dc" providerId="LiveId" clId="{5191EFF2-83DE-40FD-AA6C-DB01928F7760}" dt="2023-07-27T12:23:54.896" v="573" actId="1076"/>
          <ac:picMkLst>
            <pc:docMk/>
            <pc:sldMk cId="3165081508" sldId="471"/>
            <ac:picMk id="6" creationId="{8700D216-7A30-AFBA-EA43-362E6677C4CF}"/>
          </ac:picMkLst>
        </pc:picChg>
        <pc:picChg chg="add mod topLvl">
          <ac:chgData name="H M" userId="84cd2103f36ef0dc" providerId="LiveId" clId="{5191EFF2-83DE-40FD-AA6C-DB01928F7760}" dt="2023-07-27T11:42:43.925" v="80" actId="165"/>
          <ac:picMkLst>
            <pc:docMk/>
            <pc:sldMk cId="3165081508" sldId="471"/>
            <ac:picMk id="7" creationId="{1322CE96-A41D-C9B9-4056-3A3EC63F849F}"/>
          </ac:picMkLst>
        </pc:picChg>
        <pc:picChg chg="add mod topLvl">
          <ac:chgData name="H M" userId="84cd2103f36ef0dc" providerId="LiveId" clId="{5191EFF2-83DE-40FD-AA6C-DB01928F7760}" dt="2023-07-27T11:51:54.230" v="177" actId="1076"/>
          <ac:picMkLst>
            <pc:docMk/>
            <pc:sldMk cId="3165081508" sldId="471"/>
            <ac:picMk id="8" creationId="{E7A26818-D89F-4408-EC07-7F3385AFA882}"/>
          </ac:picMkLst>
        </pc:picChg>
        <pc:picChg chg="add mod topLvl">
          <ac:chgData name="H M" userId="84cd2103f36ef0dc" providerId="LiveId" clId="{5191EFF2-83DE-40FD-AA6C-DB01928F7760}" dt="2023-07-27T11:42:43.925" v="80" actId="165"/>
          <ac:picMkLst>
            <pc:docMk/>
            <pc:sldMk cId="3165081508" sldId="471"/>
            <ac:picMk id="9" creationId="{1EE9BDE3-2519-DD05-B664-1035FAFE2CFE}"/>
          </ac:picMkLst>
        </pc:picChg>
        <pc:picChg chg="add mod topLvl">
          <ac:chgData name="H M" userId="84cd2103f36ef0dc" providerId="LiveId" clId="{5191EFF2-83DE-40FD-AA6C-DB01928F7760}" dt="2023-07-27T11:42:43.925" v="80" actId="165"/>
          <ac:picMkLst>
            <pc:docMk/>
            <pc:sldMk cId="3165081508" sldId="471"/>
            <ac:picMk id="10" creationId="{2527745F-65ED-EC8F-AED1-0E495AC7F2E2}"/>
          </ac:picMkLst>
        </pc:picChg>
        <pc:picChg chg="add mod topLvl">
          <ac:chgData name="H M" userId="84cd2103f36ef0dc" providerId="LiveId" clId="{5191EFF2-83DE-40FD-AA6C-DB01928F7760}" dt="2023-07-27T11:42:43.925" v="80" actId="165"/>
          <ac:picMkLst>
            <pc:docMk/>
            <pc:sldMk cId="3165081508" sldId="471"/>
            <ac:picMk id="11" creationId="{EF1138DF-DD33-8CF5-26B1-DA19C9BF9883}"/>
          </ac:picMkLst>
        </pc:picChg>
        <pc:picChg chg="add mod topLvl">
          <ac:chgData name="H M" userId="84cd2103f36ef0dc" providerId="LiveId" clId="{5191EFF2-83DE-40FD-AA6C-DB01928F7760}" dt="2023-07-27T11:42:43.925" v="80" actId="165"/>
          <ac:picMkLst>
            <pc:docMk/>
            <pc:sldMk cId="3165081508" sldId="471"/>
            <ac:picMk id="13" creationId="{A09672B9-BF20-622B-4EA1-98848AFF093E}"/>
          </ac:picMkLst>
        </pc:picChg>
        <pc:picChg chg="add mod topLvl">
          <ac:chgData name="H M" userId="84cd2103f36ef0dc" providerId="LiveId" clId="{5191EFF2-83DE-40FD-AA6C-DB01928F7760}" dt="2023-07-27T11:42:43.925" v="80" actId="165"/>
          <ac:picMkLst>
            <pc:docMk/>
            <pc:sldMk cId="3165081508" sldId="471"/>
            <ac:picMk id="14" creationId="{93F32580-A52A-6A9B-D1C0-94C7CDD3CBBF}"/>
          </ac:picMkLst>
        </pc:picChg>
        <pc:picChg chg="add mod topLvl">
          <ac:chgData name="H M" userId="84cd2103f36ef0dc" providerId="LiveId" clId="{5191EFF2-83DE-40FD-AA6C-DB01928F7760}" dt="2023-07-27T11:42:43.925" v="80" actId="165"/>
          <ac:picMkLst>
            <pc:docMk/>
            <pc:sldMk cId="3165081508" sldId="471"/>
            <ac:picMk id="15" creationId="{B52A2F16-F113-8B0A-1321-73ECFF8521A5}"/>
          </ac:picMkLst>
        </pc:picChg>
        <pc:picChg chg="add mod topLvl">
          <ac:chgData name="H M" userId="84cd2103f36ef0dc" providerId="LiveId" clId="{5191EFF2-83DE-40FD-AA6C-DB01928F7760}" dt="2023-07-27T11:42:43.925" v="80" actId="165"/>
          <ac:picMkLst>
            <pc:docMk/>
            <pc:sldMk cId="3165081508" sldId="471"/>
            <ac:picMk id="16" creationId="{CCAD8411-61D2-D819-7F20-8B2633062E55}"/>
          </ac:picMkLst>
        </pc:picChg>
        <pc:picChg chg="add mod topLvl">
          <ac:chgData name="H M" userId="84cd2103f36ef0dc" providerId="LiveId" clId="{5191EFF2-83DE-40FD-AA6C-DB01928F7760}" dt="2023-07-27T11:42:43.925" v="80" actId="165"/>
          <ac:picMkLst>
            <pc:docMk/>
            <pc:sldMk cId="3165081508" sldId="471"/>
            <ac:picMk id="17" creationId="{015D1516-E78A-C73F-0B7D-FB8846A65E1F}"/>
          </ac:picMkLst>
        </pc:picChg>
        <pc:picChg chg="add mod topLvl">
          <ac:chgData name="H M" userId="84cd2103f36ef0dc" providerId="LiveId" clId="{5191EFF2-83DE-40FD-AA6C-DB01928F7760}" dt="2023-07-27T11:42:43.925" v="80" actId="165"/>
          <ac:picMkLst>
            <pc:docMk/>
            <pc:sldMk cId="3165081508" sldId="471"/>
            <ac:picMk id="18" creationId="{21A9AD48-2F9A-DB8A-9D20-3D50F1D84846}"/>
          </ac:picMkLst>
        </pc:picChg>
        <pc:picChg chg="add mod topLvl">
          <ac:chgData name="H M" userId="84cd2103f36ef0dc" providerId="LiveId" clId="{5191EFF2-83DE-40FD-AA6C-DB01928F7760}" dt="2023-07-27T11:42:43.925" v="80" actId="165"/>
          <ac:picMkLst>
            <pc:docMk/>
            <pc:sldMk cId="3165081508" sldId="471"/>
            <ac:picMk id="19" creationId="{BF01863F-36B2-A881-55F9-8F9D988EEC61}"/>
          </ac:picMkLst>
        </pc:picChg>
        <pc:picChg chg="add mod">
          <ac:chgData name="H M" userId="84cd2103f36ef0dc" providerId="LiveId" clId="{5191EFF2-83DE-40FD-AA6C-DB01928F7760}" dt="2023-07-27T12:30:05.115" v="632" actId="1076"/>
          <ac:picMkLst>
            <pc:docMk/>
            <pc:sldMk cId="3165081508" sldId="471"/>
            <ac:picMk id="21" creationId="{29CA7335-3044-674D-BCCD-337E6B8655E7}"/>
          </ac:picMkLst>
        </pc:picChg>
        <pc:picChg chg="add mod ord">
          <ac:chgData name="H M" userId="84cd2103f36ef0dc" providerId="LiveId" clId="{5191EFF2-83DE-40FD-AA6C-DB01928F7760}" dt="2023-07-27T11:43:28.544" v="90" actId="166"/>
          <ac:picMkLst>
            <pc:docMk/>
            <pc:sldMk cId="3165081508" sldId="471"/>
            <ac:picMk id="22" creationId="{CE0A8D90-554D-4C7D-C297-0A89E78072EB}"/>
          </ac:picMkLst>
        </pc:picChg>
        <pc:picChg chg="add mod">
          <ac:chgData name="H M" userId="84cd2103f36ef0dc" providerId="LiveId" clId="{5191EFF2-83DE-40FD-AA6C-DB01928F7760}" dt="2023-07-27T11:52:04.298" v="180" actId="1076"/>
          <ac:picMkLst>
            <pc:docMk/>
            <pc:sldMk cId="3165081508" sldId="471"/>
            <ac:picMk id="23" creationId="{7AA40A07-40E2-1819-9BA9-B63879772895}"/>
          </ac:picMkLst>
        </pc:picChg>
        <pc:picChg chg="add del mod">
          <ac:chgData name="H M" userId="84cd2103f36ef0dc" providerId="LiveId" clId="{5191EFF2-83DE-40FD-AA6C-DB01928F7760}" dt="2023-07-27T11:45:52.608" v="135" actId="478"/>
          <ac:picMkLst>
            <pc:docMk/>
            <pc:sldMk cId="3165081508" sldId="471"/>
            <ac:picMk id="25" creationId="{6D05BEB4-7E01-0242-7B27-17530233A7B0}"/>
          </ac:picMkLst>
        </pc:picChg>
        <pc:picChg chg="del mod topLvl">
          <ac:chgData name="H M" userId="84cd2103f36ef0dc" providerId="LiveId" clId="{5191EFF2-83DE-40FD-AA6C-DB01928F7760}" dt="2023-07-27T11:47:29.663" v="141" actId="21"/>
          <ac:picMkLst>
            <pc:docMk/>
            <pc:sldMk cId="3165081508" sldId="471"/>
            <ac:picMk id="29" creationId="{BCD6E182-4EDA-D580-5A16-35719A84A620}"/>
          </ac:picMkLst>
        </pc:picChg>
        <pc:picChg chg="del mod topLvl">
          <ac:chgData name="H M" userId="84cd2103f36ef0dc" providerId="LiveId" clId="{5191EFF2-83DE-40FD-AA6C-DB01928F7760}" dt="2023-07-27T11:49:10.453" v="145" actId="21"/>
          <ac:picMkLst>
            <pc:docMk/>
            <pc:sldMk cId="3165081508" sldId="471"/>
            <ac:picMk id="30" creationId="{65456E1F-C9C3-4BBA-4C9B-8C6188723C5A}"/>
          </ac:picMkLst>
        </pc:picChg>
        <pc:picChg chg="add del mod">
          <ac:chgData name="H M" userId="84cd2103f36ef0dc" providerId="LiveId" clId="{5191EFF2-83DE-40FD-AA6C-DB01928F7760}" dt="2023-07-27T11:48:58.777" v="143" actId="478"/>
          <ac:picMkLst>
            <pc:docMk/>
            <pc:sldMk cId="3165081508" sldId="471"/>
            <ac:picMk id="31" creationId="{65FB831D-1318-45BF-30B6-F9F6B2B4D586}"/>
          </ac:picMkLst>
        </pc:picChg>
        <pc:picChg chg="add mod">
          <ac:chgData name="H M" userId="84cd2103f36ef0dc" providerId="LiveId" clId="{5191EFF2-83DE-40FD-AA6C-DB01928F7760}" dt="2023-07-27T12:29:37.560" v="629" actId="1076"/>
          <ac:picMkLst>
            <pc:docMk/>
            <pc:sldMk cId="3165081508" sldId="471"/>
            <ac:picMk id="32" creationId="{9E39FD2B-1B5E-7986-A2AC-B152835F4B68}"/>
          </ac:picMkLst>
        </pc:picChg>
        <pc:picChg chg="add mod">
          <ac:chgData name="H M" userId="84cd2103f36ef0dc" providerId="LiveId" clId="{5191EFF2-83DE-40FD-AA6C-DB01928F7760}" dt="2023-07-27T11:49:43.358" v="149" actId="1076"/>
          <ac:picMkLst>
            <pc:docMk/>
            <pc:sldMk cId="3165081508" sldId="471"/>
            <ac:picMk id="33" creationId="{68F5C9BB-305B-493C-4DE4-705B461241A5}"/>
          </ac:picMkLst>
        </pc:picChg>
        <pc:picChg chg="add mod">
          <ac:chgData name="H M" userId="84cd2103f36ef0dc" providerId="LiveId" clId="{5191EFF2-83DE-40FD-AA6C-DB01928F7760}" dt="2023-07-27T11:50:11.159" v="153" actId="1076"/>
          <ac:picMkLst>
            <pc:docMk/>
            <pc:sldMk cId="3165081508" sldId="471"/>
            <ac:picMk id="34" creationId="{BDEDF0F7-11E4-575F-59A7-713CFF4CBE75}"/>
          </ac:picMkLst>
        </pc:picChg>
        <pc:picChg chg="add mod">
          <ac:chgData name="H M" userId="84cd2103f36ef0dc" providerId="LiveId" clId="{5191EFF2-83DE-40FD-AA6C-DB01928F7760}" dt="2023-07-27T11:50:14.231" v="154" actId="571"/>
          <ac:picMkLst>
            <pc:docMk/>
            <pc:sldMk cId="3165081508" sldId="471"/>
            <ac:picMk id="35" creationId="{69204D6F-E079-87EC-5586-41467DAEF9D7}"/>
          </ac:picMkLst>
        </pc:picChg>
        <pc:picChg chg="add mod modCrop">
          <ac:chgData name="H M" userId="84cd2103f36ef0dc" providerId="LiveId" clId="{5191EFF2-83DE-40FD-AA6C-DB01928F7760}" dt="2023-07-27T11:52:17.784" v="184" actId="14100"/>
          <ac:picMkLst>
            <pc:docMk/>
            <pc:sldMk cId="3165081508" sldId="471"/>
            <ac:picMk id="36" creationId="{D2D2FB71-C6B6-1BD6-BD47-083671A7C4A8}"/>
          </ac:picMkLst>
        </pc:picChg>
        <pc:picChg chg="add del mod">
          <ac:chgData name="H M" userId="84cd2103f36ef0dc" providerId="LiveId" clId="{5191EFF2-83DE-40FD-AA6C-DB01928F7760}" dt="2023-07-27T11:52:28.714" v="185" actId="478"/>
          <ac:picMkLst>
            <pc:docMk/>
            <pc:sldMk cId="3165081508" sldId="471"/>
            <ac:picMk id="37" creationId="{D4ABDFF1-322E-7498-638D-AEED4DAE82CA}"/>
          </ac:picMkLst>
        </pc:picChg>
        <pc:picChg chg="add mod">
          <ac:chgData name="H M" userId="84cd2103f36ef0dc" providerId="LiveId" clId="{5191EFF2-83DE-40FD-AA6C-DB01928F7760}" dt="2023-07-27T11:51:48.429" v="174" actId="164"/>
          <ac:picMkLst>
            <pc:docMk/>
            <pc:sldMk cId="3165081508" sldId="471"/>
            <ac:picMk id="38" creationId="{79A398B5-BA6A-C8F3-280C-72BD1C0599C4}"/>
          </ac:picMkLst>
        </pc:picChg>
        <pc:picChg chg="add mod">
          <ac:chgData name="H M" userId="84cd2103f36ef0dc" providerId="LiveId" clId="{5191EFF2-83DE-40FD-AA6C-DB01928F7760}" dt="2023-07-27T11:51:48.429" v="174" actId="164"/>
          <ac:picMkLst>
            <pc:docMk/>
            <pc:sldMk cId="3165081508" sldId="471"/>
            <ac:picMk id="39" creationId="{8992EE94-80C4-8385-9BE7-4229BF287D2D}"/>
          </ac:picMkLst>
        </pc:picChg>
        <pc:picChg chg="add del mod">
          <ac:chgData name="H M" userId="84cd2103f36ef0dc" providerId="LiveId" clId="{5191EFF2-83DE-40FD-AA6C-DB01928F7760}" dt="2023-07-27T12:21:43.291" v="556" actId="21"/>
          <ac:picMkLst>
            <pc:docMk/>
            <pc:sldMk cId="3165081508" sldId="471"/>
            <ac:picMk id="41" creationId="{16160D35-6351-5FAF-6BC3-27180BD6B956}"/>
          </ac:picMkLst>
        </pc:picChg>
        <pc:picChg chg="add del mod">
          <ac:chgData name="H M" userId="84cd2103f36ef0dc" providerId="LiveId" clId="{5191EFF2-83DE-40FD-AA6C-DB01928F7760}" dt="2023-07-27T12:09:52.164" v="361" actId="478"/>
          <ac:picMkLst>
            <pc:docMk/>
            <pc:sldMk cId="3165081508" sldId="471"/>
            <ac:picMk id="45" creationId="{1B81762B-126C-9821-BD6E-54AC3B15C85F}"/>
          </ac:picMkLst>
        </pc:picChg>
        <pc:picChg chg="add del mod">
          <ac:chgData name="H M" userId="84cd2103f36ef0dc" providerId="LiveId" clId="{5191EFF2-83DE-40FD-AA6C-DB01928F7760}" dt="2023-07-27T12:09:52.164" v="361" actId="478"/>
          <ac:picMkLst>
            <pc:docMk/>
            <pc:sldMk cId="3165081508" sldId="471"/>
            <ac:picMk id="47" creationId="{1ADD83CF-D47D-9FC5-8582-193D6732B43C}"/>
          </ac:picMkLst>
        </pc:picChg>
        <pc:picChg chg="add del mod">
          <ac:chgData name="H M" userId="84cd2103f36ef0dc" providerId="LiveId" clId="{5191EFF2-83DE-40FD-AA6C-DB01928F7760}" dt="2023-07-27T12:09:52.164" v="361" actId="478"/>
          <ac:picMkLst>
            <pc:docMk/>
            <pc:sldMk cId="3165081508" sldId="471"/>
            <ac:picMk id="49" creationId="{402DB29A-E9EA-56CD-3C13-E453B7EA6380}"/>
          </ac:picMkLst>
        </pc:picChg>
        <pc:picChg chg="add del mod">
          <ac:chgData name="H M" userId="84cd2103f36ef0dc" providerId="LiveId" clId="{5191EFF2-83DE-40FD-AA6C-DB01928F7760}" dt="2023-07-27T12:09:52.164" v="361" actId="478"/>
          <ac:picMkLst>
            <pc:docMk/>
            <pc:sldMk cId="3165081508" sldId="471"/>
            <ac:picMk id="51" creationId="{AA7D975E-3B01-92FD-B9A2-12415B09761B}"/>
          </ac:picMkLst>
        </pc:picChg>
        <pc:picChg chg="add del mod">
          <ac:chgData name="H M" userId="84cd2103f36ef0dc" providerId="LiveId" clId="{5191EFF2-83DE-40FD-AA6C-DB01928F7760}" dt="2023-07-27T12:09:52.164" v="361" actId="478"/>
          <ac:picMkLst>
            <pc:docMk/>
            <pc:sldMk cId="3165081508" sldId="471"/>
            <ac:picMk id="53" creationId="{B041B951-0455-3D76-FBC4-A3156D8DABFC}"/>
          </ac:picMkLst>
        </pc:picChg>
        <pc:picChg chg="add del mod">
          <ac:chgData name="H M" userId="84cd2103f36ef0dc" providerId="LiveId" clId="{5191EFF2-83DE-40FD-AA6C-DB01928F7760}" dt="2023-07-27T12:09:52.164" v="361" actId="478"/>
          <ac:picMkLst>
            <pc:docMk/>
            <pc:sldMk cId="3165081508" sldId="471"/>
            <ac:picMk id="55" creationId="{BE1A2D6F-CE19-1567-D432-310E6DD1CE31}"/>
          </ac:picMkLst>
        </pc:picChg>
        <pc:picChg chg="add del mod">
          <ac:chgData name="H M" userId="84cd2103f36ef0dc" providerId="LiveId" clId="{5191EFF2-83DE-40FD-AA6C-DB01928F7760}" dt="2023-07-27T12:09:52.164" v="361" actId="478"/>
          <ac:picMkLst>
            <pc:docMk/>
            <pc:sldMk cId="3165081508" sldId="471"/>
            <ac:picMk id="57" creationId="{F6CC2EBC-060F-5B47-4118-A439B52F7EB6}"/>
          </ac:picMkLst>
        </pc:picChg>
        <pc:picChg chg="add del mod">
          <ac:chgData name="H M" userId="84cd2103f36ef0dc" providerId="LiveId" clId="{5191EFF2-83DE-40FD-AA6C-DB01928F7760}" dt="2023-07-27T12:09:52.164" v="361" actId="478"/>
          <ac:picMkLst>
            <pc:docMk/>
            <pc:sldMk cId="3165081508" sldId="471"/>
            <ac:picMk id="59" creationId="{13B80323-2F8F-F418-F0B6-0132E4A9D3BC}"/>
          </ac:picMkLst>
        </pc:picChg>
        <pc:picChg chg="add del mod">
          <ac:chgData name="H M" userId="84cd2103f36ef0dc" providerId="LiveId" clId="{5191EFF2-83DE-40FD-AA6C-DB01928F7760}" dt="2023-07-27T12:23:30.355" v="569" actId="478"/>
          <ac:picMkLst>
            <pc:docMk/>
            <pc:sldMk cId="3165081508" sldId="471"/>
            <ac:picMk id="60" creationId="{6D207C86-0426-99F3-E767-1076828718FE}"/>
          </ac:picMkLst>
        </pc:picChg>
        <pc:picChg chg="add del mod">
          <ac:chgData name="H M" userId="84cd2103f36ef0dc" providerId="LiveId" clId="{5191EFF2-83DE-40FD-AA6C-DB01928F7760}" dt="2023-07-27T12:27:32.583" v="611" actId="478"/>
          <ac:picMkLst>
            <pc:docMk/>
            <pc:sldMk cId="3165081508" sldId="471"/>
            <ac:picMk id="67" creationId="{2A2CBED9-5CDA-5DBE-43CA-EB4976B4AA90}"/>
          </ac:picMkLst>
        </pc:picChg>
        <pc:picChg chg="mod">
          <ac:chgData name="H M" userId="84cd2103f36ef0dc" providerId="LiveId" clId="{5191EFF2-83DE-40FD-AA6C-DB01928F7760}" dt="2023-07-27T12:27:37.959" v="612" actId="571"/>
          <ac:picMkLst>
            <pc:docMk/>
            <pc:sldMk cId="3165081508" sldId="471"/>
            <ac:picMk id="69" creationId="{25337445-88C8-D673-5919-839DAFC8F844}"/>
          </ac:picMkLst>
        </pc:picChg>
        <pc:picChg chg="mod">
          <ac:chgData name="H M" userId="84cd2103f36ef0dc" providerId="LiveId" clId="{5191EFF2-83DE-40FD-AA6C-DB01928F7760}" dt="2023-07-27T12:27:37.959" v="612" actId="571"/>
          <ac:picMkLst>
            <pc:docMk/>
            <pc:sldMk cId="3165081508" sldId="471"/>
            <ac:picMk id="70" creationId="{CBB82B18-7760-462F-8681-A663B1580175}"/>
          </ac:picMkLst>
        </pc:picChg>
      </pc:sldChg>
      <pc:sldChg chg="addSp delSp modSp add mod">
        <pc:chgData name="H M" userId="84cd2103f36ef0dc" providerId="LiveId" clId="{5191EFF2-83DE-40FD-AA6C-DB01928F7760}" dt="2023-07-27T12:30:28.671" v="636" actId="782"/>
        <pc:sldMkLst>
          <pc:docMk/>
          <pc:sldMk cId="1031428030" sldId="472"/>
        </pc:sldMkLst>
        <pc:spChg chg="add mod">
          <ac:chgData name="H M" userId="84cd2103f36ef0dc" providerId="LiveId" clId="{5191EFF2-83DE-40FD-AA6C-DB01928F7760}" dt="2023-07-27T12:30:28.671" v="636" actId="782"/>
          <ac:spMkLst>
            <pc:docMk/>
            <pc:sldMk cId="1031428030" sldId="472"/>
            <ac:spMk id="2" creationId="{0138693D-3F1F-1863-0494-448EB19C8471}"/>
          </ac:spMkLst>
        </pc:spChg>
        <pc:spChg chg="mod ord">
          <ac:chgData name="H M" userId="84cd2103f36ef0dc" providerId="LiveId" clId="{5191EFF2-83DE-40FD-AA6C-DB01928F7760}" dt="2023-07-27T12:30:28.671" v="636" actId="782"/>
          <ac:spMkLst>
            <pc:docMk/>
            <pc:sldMk cId="1031428030" sldId="472"/>
            <ac:spMk id="12" creationId="{DB3E85C3-E491-0B74-5880-9B66DBD04995}"/>
          </ac:spMkLst>
        </pc:spChg>
        <pc:spChg chg="del">
          <ac:chgData name="H M" userId="84cd2103f36ef0dc" providerId="LiveId" clId="{5191EFF2-83DE-40FD-AA6C-DB01928F7760}" dt="2023-07-27T12:00:28.986" v="266" actId="478"/>
          <ac:spMkLst>
            <pc:docMk/>
            <pc:sldMk cId="1031428030" sldId="472"/>
            <ac:spMk id="24" creationId="{A8DD863A-2C74-E4BC-BD25-6546D9A60F0A}"/>
          </ac:spMkLst>
        </pc:spChg>
        <pc:spChg chg="mod ord">
          <ac:chgData name="H M" userId="84cd2103f36ef0dc" providerId="LiveId" clId="{5191EFF2-83DE-40FD-AA6C-DB01928F7760}" dt="2023-07-27T12:30:28.671" v="636" actId="782"/>
          <ac:spMkLst>
            <pc:docMk/>
            <pc:sldMk cId="1031428030" sldId="472"/>
            <ac:spMk id="26" creationId="{AA10B143-CA1A-83F8-E65B-A07CD594B0B2}"/>
          </ac:spMkLst>
        </pc:spChg>
        <pc:spChg chg="mod ord">
          <ac:chgData name="H M" userId="84cd2103f36ef0dc" providerId="LiveId" clId="{5191EFF2-83DE-40FD-AA6C-DB01928F7760}" dt="2023-07-27T12:30:28.671" v="636" actId="782"/>
          <ac:spMkLst>
            <pc:docMk/>
            <pc:sldMk cId="1031428030" sldId="472"/>
            <ac:spMk id="27" creationId="{8505E859-7AAF-0F73-F630-1EB1BE317AF9}"/>
          </ac:spMkLst>
        </pc:spChg>
        <pc:spChg chg="mod">
          <ac:chgData name="H M" userId="84cd2103f36ef0dc" providerId="LiveId" clId="{5191EFF2-83DE-40FD-AA6C-DB01928F7760}" dt="2023-07-27T12:30:28.671" v="636" actId="782"/>
          <ac:spMkLst>
            <pc:docMk/>
            <pc:sldMk cId="1031428030" sldId="472"/>
            <ac:spMk id="28" creationId="{F6ABEF5B-086A-FF99-0070-34F19FBDC787}"/>
          </ac:spMkLst>
        </pc:spChg>
        <pc:spChg chg="mod">
          <ac:chgData name="H M" userId="84cd2103f36ef0dc" providerId="LiveId" clId="{5191EFF2-83DE-40FD-AA6C-DB01928F7760}" dt="2023-07-27T12:30:28.671" v="636" actId="782"/>
          <ac:spMkLst>
            <pc:docMk/>
            <pc:sldMk cId="1031428030" sldId="472"/>
            <ac:spMk id="29" creationId="{18E3A3DB-ED81-2A77-0872-D2D67B948A57}"/>
          </ac:spMkLst>
        </pc:spChg>
        <pc:spChg chg="mod">
          <ac:chgData name="H M" userId="84cd2103f36ef0dc" providerId="LiveId" clId="{5191EFF2-83DE-40FD-AA6C-DB01928F7760}" dt="2023-07-27T12:30:28.671" v="636" actId="782"/>
          <ac:spMkLst>
            <pc:docMk/>
            <pc:sldMk cId="1031428030" sldId="472"/>
            <ac:spMk id="30" creationId="{4494E5B9-77FA-5F7C-950E-01BBA44A51D9}"/>
          </ac:spMkLst>
        </pc:spChg>
        <pc:spChg chg="del mod">
          <ac:chgData name="H M" userId="84cd2103f36ef0dc" providerId="LiveId" clId="{5191EFF2-83DE-40FD-AA6C-DB01928F7760}" dt="2023-07-27T12:08:46.664" v="350" actId="478"/>
          <ac:spMkLst>
            <pc:docMk/>
            <pc:sldMk cId="1031428030" sldId="472"/>
            <ac:spMk id="31" creationId="{9EBFADF5-F226-AC21-388C-80BC38ABACD7}"/>
          </ac:spMkLst>
        </pc:spChg>
        <pc:spChg chg="del">
          <ac:chgData name="H M" userId="84cd2103f36ef0dc" providerId="LiveId" clId="{5191EFF2-83DE-40FD-AA6C-DB01928F7760}" dt="2023-07-27T12:00:33.307" v="269" actId="478"/>
          <ac:spMkLst>
            <pc:docMk/>
            <pc:sldMk cId="1031428030" sldId="472"/>
            <ac:spMk id="42" creationId="{C7FDA4B8-047A-973D-AE66-6ED3656B8FB8}"/>
          </ac:spMkLst>
        </pc:spChg>
        <pc:spChg chg="del">
          <ac:chgData name="H M" userId="84cd2103f36ef0dc" providerId="LiveId" clId="{5191EFF2-83DE-40FD-AA6C-DB01928F7760}" dt="2023-07-27T12:00:31.742" v="268" actId="478"/>
          <ac:spMkLst>
            <pc:docMk/>
            <pc:sldMk cId="1031428030" sldId="472"/>
            <ac:spMk id="43" creationId="{734B9E86-8B99-7B55-E7D9-A9F5C530CBEE}"/>
          </ac:spMkLst>
        </pc:spChg>
        <pc:spChg chg="add mod">
          <ac:chgData name="H M" userId="84cd2103f36ef0dc" providerId="LiveId" clId="{5191EFF2-83DE-40FD-AA6C-DB01928F7760}" dt="2023-07-27T12:30:28.671" v="636" actId="782"/>
          <ac:spMkLst>
            <pc:docMk/>
            <pc:sldMk cId="1031428030" sldId="472"/>
            <ac:spMk id="44" creationId="{24807A7C-940D-F8DA-1BC5-FE853E936AAF}"/>
          </ac:spMkLst>
        </pc:spChg>
        <pc:spChg chg="add mod">
          <ac:chgData name="H M" userId="84cd2103f36ef0dc" providerId="LiveId" clId="{5191EFF2-83DE-40FD-AA6C-DB01928F7760}" dt="2023-07-27T12:30:28.671" v="636" actId="782"/>
          <ac:spMkLst>
            <pc:docMk/>
            <pc:sldMk cId="1031428030" sldId="472"/>
            <ac:spMk id="46" creationId="{E261A19B-969F-EF19-30C8-8E0FFD182A88}"/>
          </ac:spMkLst>
        </pc:spChg>
        <pc:spChg chg="add mod">
          <ac:chgData name="H M" userId="84cd2103f36ef0dc" providerId="LiveId" clId="{5191EFF2-83DE-40FD-AA6C-DB01928F7760}" dt="2023-07-27T12:30:28.671" v="636" actId="782"/>
          <ac:spMkLst>
            <pc:docMk/>
            <pc:sldMk cId="1031428030" sldId="472"/>
            <ac:spMk id="48" creationId="{C477B368-4766-F2EF-9927-989A607F1E1B}"/>
          </ac:spMkLst>
        </pc:spChg>
        <pc:spChg chg="add mod">
          <ac:chgData name="H M" userId="84cd2103f36ef0dc" providerId="LiveId" clId="{5191EFF2-83DE-40FD-AA6C-DB01928F7760}" dt="2023-07-27T12:30:28.671" v="636" actId="782"/>
          <ac:spMkLst>
            <pc:docMk/>
            <pc:sldMk cId="1031428030" sldId="472"/>
            <ac:spMk id="50" creationId="{9E5DFEF5-71AB-9166-5290-BC6AD6034D9C}"/>
          </ac:spMkLst>
        </pc:spChg>
        <pc:spChg chg="add mod">
          <ac:chgData name="H M" userId="84cd2103f36ef0dc" providerId="LiveId" clId="{5191EFF2-83DE-40FD-AA6C-DB01928F7760}" dt="2023-07-27T12:30:28.671" v="636" actId="782"/>
          <ac:spMkLst>
            <pc:docMk/>
            <pc:sldMk cId="1031428030" sldId="472"/>
            <ac:spMk id="52" creationId="{1BE1E203-C821-75C6-D647-0D98A0C74342}"/>
          </ac:spMkLst>
        </pc:spChg>
        <pc:spChg chg="add mod">
          <ac:chgData name="H M" userId="84cd2103f36ef0dc" providerId="LiveId" clId="{5191EFF2-83DE-40FD-AA6C-DB01928F7760}" dt="2023-07-27T12:30:28.671" v="636" actId="782"/>
          <ac:spMkLst>
            <pc:docMk/>
            <pc:sldMk cId="1031428030" sldId="472"/>
            <ac:spMk id="54" creationId="{C8D8EB14-52F3-5043-3BA2-25477CBB3124}"/>
          </ac:spMkLst>
        </pc:spChg>
        <pc:spChg chg="add mod">
          <ac:chgData name="H M" userId="84cd2103f36ef0dc" providerId="LiveId" clId="{5191EFF2-83DE-40FD-AA6C-DB01928F7760}" dt="2023-07-27T12:30:28.671" v="636" actId="782"/>
          <ac:spMkLst>
            <pc:docMk/>
            <pc:sldMk cId="1031428030" sldId="472"/>
            <ac:spMk id="56" creationId="{05EE4470-D1D6-843A-5EBC-BD4FEE669171}"/>
          </ac:spMkLst>
        </pc:spChg>
        <pc:spChg chg="add mod">
          <ac:chgData name="H M" userId="84cd2103f36ef0dc" providerId="LiveId" clId="{5191EFF2-83DE-40FD-AA6C-DB01928F7760}" dt="2023-07-27T12:30:28.671" v="636" actId="782"/>
          <ac:spMkLst>
            <pc:docMk/>
            <pc:sldMk cId="1031428030" sldId="472"/>
            <ac:spMk id="58" creationId="{03DA597B-DF25-C081-25FE-4D2B6971643B}"/>
          </ac:spMkLst>
        </pc:spChg>
        <pc:grpChg chg="del mod">
          <ac:chgData name="H M" userId="84cd2103f36ef0dc" providerId="LiveId" clId="{5191EFF2-83DE-40FD-AA6C-DB01928F7760}" dt="2023-07-27T12:07:41.197" v="334" actId="27803"/>
          <ac:grpSpMkLst>
            <pc:docMk/>
            <pc:sldMk cId="1031428030" sldId="472"/>
            <ac:grpSpMk id="25" creationId="{C67D0B18-9CD6-97B2-0C60-F9CFD421AACA}"/>
          </ac:grpSpMkLst>
        </pc:grpChg>
        <pc:grpChg chg="add mod">
          <ac:chgData name="H M" userId="84cd2103f36ef0dc" providerId="LiveId" clId="{5191EFF2-83DE-40FD-AA6C-DB01928F7760}" dt="2023-07-27T12:08:44.663" v="349" actId="1076"/>
          <ac:grpSpMkLst>
            <pc:docMk/>
            <pc:sldMk cId="1031428030" sldId="472"/>
            <ac:grpSpMk id="37" creationId="{AB624C33-66E4-5EAF-1B45-8FA8016580CB}"/>
          </ac:grpSpMkLst>
        </pc:grpChg>
        <pc:grpChg chg="del">
          <ac:chgData name="H M" userId="84cd2103f36ef0dc" providerId="LiveId" clId="{5191EFF2-83DE-40FD-AA6C-DB01928F7760}" dt="2023-07-27T12:00:29.905" v="267" actId="478"/>
          <ac:grpSpMkLst>
            <pc:docMk/>
            <pc:sldMk cId="1031428030" sldId="472"/>
            <ac:grpSpMk id="40" creationId="{19D3D49E-6AAB-C3A0-1722-AC360959F5EE}"/>
          </ac:grpSpMkLst>
        </pc:grpChg>
        <pc:grpChg chg="add mod">
          <ac:chgData name="H M" userId="84cd2103f36ef0dc" providerId="LiveId" clId="{5191EFF2-83DE-40FD-AA6C-DB01928F7760}" dt="2023-07-27T12:17:04.335" v="481"/>
          <ac:grpSpMkLst>
            <pc:docMk/>
            <pc:sldMk cId="1031428030" sldId="472"/>
            <ac:grpSpMk id="61" creationId="{34A7355B-EC80-7B75-BE25-644E0869C59B}"/>
          </ac:grpSpMkLst>
        </pc:grpChg>
        <pc:picChg chg="mod ord">
          <ac:chgData name="H M" userId="84cd2103f36ef0dc" providerId="LiveId" clId="{5191EFF2-83DE-40FD-AA6C-DB01928F7760}" dt="2023-07-27T12:20:00.405" v="533" actId="1076"/>
          <ac:picMkLst>
            <pc:docMk/>
            <pc:sldMk cId="1031428030" sldId="472"/>
            <ac:picMk id="3" creationId="{75850CCA-EA75-053F-9CB5-A54474764109}"/>
          </ac:picMkLst>
        </pc:picChg>
        <pc:picChg chg="add mod">
          <ac:chgData name="H M" userId="84cd2103f36ef0dc" providerId="LiveId" clId="{5191EFF2-83DE-40FD-AA6C-DB01928F7760}" dt="2023-07-27T12:10:57.952" v="384" actId="12788"/>
          <ac:picMkLst>
            <pc:docMk/>
            <pc:sldMk cId="1031428030" sldId="472"/>
            <ac:picMk id="4" creationId="{A954F8E4-A50F-2246-D1C9-A53E2A70AEBB}"/>
          </ac:picMkLst>
        </pc:picChg>
        <pc:picChg chg="mod">
          <ac:chgData name="H M" userId="84cd2103f36ef0dc" providerId="LiveId" clId="{5191EFF2-83DE-40FD-AA6C-DB01928F7760}" dt="2023-07-27T12:19:51.835" v="531" actId="1076"/>
          <ac:picMkLst>
            <pc:docMk/>
            <pc:sldMk cId="1031428030" sldId="472"/>
            <ac:picMk id="8" creationId="{E7A26818-D89F-4408-EC07-7F3385AFA882}"/>
          </ac:picMkLst>
        </pc:picChg>
        <pc:picChg chg="add del mod">
          <ac:chgData name="H M" userId="84cd2103f36ef0dc" providerId="LiveId" clId="{5191EFF2-83DE-40FD-AA6C-DB01928F7760}" dt="2023-07-27T12:07:41.197" v="334" actId="27803"/>
          <ac:picMkLst>
            <pc:docMk/>
            <pc:sldMk cId="1031428030" sldId="472"/>
            <ac:picMk id="20" creationId="{02C568BB-5C5B-ED4C-F46F-204DCD6BA072}"/>
          </ac:picMkLst>
        </pc:picChg>
        <pc:picChg chg="del">
          <ac:chgData name="H M" userId="84cd2103f36ef0dc" providerId="LiveId" clId="{5191EFF2-83DE-40FD-AA6C-DB01928F7760}" dt="2023-07-27T12:00:26.218" v="264" actId="478"/>
          <ac:picMkLst>
            <pc:docMk/>
            <pc:sldMk cId="1031428030" sldId="472"/>
            <ac:picMk id="22" creationId="{CE0A8D90-554D-4C7D-C297-0A89E78072EB}"/>
          </ac:picMkLst>
        </pc:picChg>
        <pc:picChg chg="del">
          <ac:chgData name="H M" userId="84cd2103f36ef0dc" providerId="LiveId" clId="{5191EFF2-83DE-40FD-AA6C-DB01928F7760}" dt="2023-07-27T12:00:25.431" v="263" actId="478"/>
          <ac:picMkLst>
            <pc:docMk/>
            <pc:sldMk cId="1031428030" sldId="472"/>
            <ac:picMk id="23" creationId="{7AA40A07-40E2-1819-9BA9-B63879772895}"/>
          </ac:picMkLst>
        </pc:picChg>
        <pc:picChg chg="del">
          <ac:chgData name="H M" userId="84cd2103f36ef0dc" providerId="LiveId" clId="{5191EFF2-83DE-40FD-AA6C-DB01928F7760}" dt="2023-07-27T12:00:27.059" v="265" actId="478"/>
          <ac:picMkLst>
            <pc:docMk/>
            <pc:sldMk cId="1031428030" sldId="472"/>
            <ac:picMk id="36" creationId="{D2D2FB71-C6B6-1BD6-BD47-083671A7C4A8}"/>
          </ac:picMkLst>
        </pc:picChg>
        <pc:picChg chg="del mod">
          <ac:chgData name="H M" userId="84cd2103f36ef0dc" providerId="LiveId" clId="{5191EFF2-83DE-40FD-AA6C-DB01928F7760}" dt="2023-07-27T12:07:32.133" v="331" actId="478"/>
          <ac:picMkLst>
            <pc:docMk/>
            <pc:sldMk cId="1031428030" sldId="472"/>
            <ac:picMk id="41" creationId="{16160D35-6351-5FAF-6BC3-27180BD6B956}"/>
          </ac:picMkLst>
        </pc:picChg>
        <pc:picChg chg="mod ord">
          <ac:chgData name="H M" userId="84cd2103f36ef0dc" providerId="LiveId" clId="{5191EFF2-83DE-40FD-AA6C-DB01928F7760}" dt="2023-07-27T12:10:52.874" v="383" actId="12789"/>
          <ac:picMkLst>
            <pc:docMk/>
            <pc:sldMk cId="1031428030" sldId="472"/>
            <ac:picMk id="45" creationId="{1B81762B-126C-9821-BD6E-54AC3B15C85F}"/>
          </ac:picMkLst>
        </pc:picChg>
        <pc:picChg chg="mod ord">
          <ac:chgData name="H M" userId="84cd2103f36ef0dc" providerId="LiveId" clId="{5191EFF2-83DE-40FD-AA6C-DB01928F7760}" dt="2023-07-27T12:10:57.952" v="384" actId="12788"/>
          <ac:picMkLst>
            <pc:docMk/>
            <pc:sldMk cId="1031428030" sldId="472"/>
            <ac:picMk id="47" creationId="{1ADD83CF-D47D-9FC5-8582-193D6732B43C}"/>
          </ac:picMkLst>
        </pc:picChg>
        <pc:picChg chg="mod ord">
          <ac:chgData name="H M" userId="84cd2103f36ef0dc" providerId="LiveId" clId="{5191EFF2-83DE-40FD-AA6C-DB01928F7760}" dt="2023-07-27T12:06:35.345" v="324" actId="14100"/>
          <ac:picMkLst>
            <pc:docMk/>
            <pc:sldMk cId="1031428030" sldId="472"/>
            <ac:picMk id="49" creationId="{402DB29A-E9EA-56CD-3C13-E453B7EA6380}"/>
          </ac:picMkLst>
        </pc:picChg>
        <pc:picChg chg="mod ord">
          <ac:chgData name="H M" userId="84cd2103f36ef0dc" providerId="LiveId" clId="{5191EFF2-83DE-40FD-AA6C-DB01928F7760}" dt="2023-07-27T12:11:02.047" v="385" actId="12788"/>
          <ac:picMkLst>
            <pc:docMk/>
            <pc:sldMk cId="1031428030" sldId="472"/>
            <ac:picMk id="51" creationId="{AA7D975E-3B01-92FD-B9A2-12415B09761B}"/>
          </ac:picMkLst>
        </pc:picChg>
        <pc:picChg chg="del mod ord">
          <ac:chgData name="H M" userId="84cd2103f36ef0dc" providerId="LiveId" clId="{5191EFF2-83DE-40FD-AA6C-DB01928F7760}" dt="2023-07-27T12:05:13.715" v="318" actId="478"/>
          <ac:picMkLst>
            <pc:docMk/>
            <pc:sldMk cId="1031428030" sldId="472"/>
            <ac:picMk id="53" creationId="{B041B951-0455-3D76-FBC4-A3156D8DABFC}"/>
          </ac:picMkLst>
        </pc:picChg>
        <pc:picChg chg="mod ord">
          <ac:chgData name="H M" userId="84cd2103f36ef0dc" providerId="LiveId" clId="{5191EFF2-83DE-40FD-AA6C-DB01928F7760}" dt="2023-07-27T12:11:02.047" v="385" actId="12788"/>
          <ac:picMkLst>
            <pc:docMk/>
            <pc:sldMk cId="1031428030" sldId="472"/>
            <ac:picMk id="55" creationId="{BE1A2D6F-CE19-1567-D432-310E6DD1CE31}"/>
          </ac:picMkLst>
        </pc:picChg>
        <pc:picChg chg="mod ord">
          <ac:chgData name="H M" userId="84cd2103f36ef0dc" providerId="LiveId" clId="{5191EFF2-83DE-40FD-AA6C-DB01928F7760}" dt="2023-07-27T12:06:35.345" v="324" actId="14100"/>
          <ac:picMkLst>
            <pc:docMk/>
            <pc:sldMk cId="1031428030" sldId="472"/>
            <ac:picMk id="57" creationId="{F6CC2EBC-060F-5B47-4118-A439B52F7EB6}"/>
          </ac:picMkLst>
        </pc:picChg>
        <pc:picChg chg="mod ord">
          <ac:chgData name="H M" userId="84cd2103f36ef0dc" providerId="LiveId" clId="{5191EFF2-83DE-40FD-AA6C-DB01928F7760}" dt="2023-07-27T12:10:52.874" v="383" actId="12789"/>
          <ac:picMkLst>
            <pc:docMk/>
            <pc:sldMk cId="1031428030" sldId="472"/>
            <ac:picMk id="59" creationId="{13B80323-2F8F-F418-F0B6-0132E4A9D3BC}"/>
          </ac:picMkLst>
        </pc:picChg>
        <pc:picChg chg="add del mod ord">
          <ac:chgData name="H M" userId="84cd2103f36ef0dc" providerId="LiveId" clId="{5191EFF2-83DE-40FD-AA6C-DB01928F7760}" dt="2023-07-27T12:17:17.421" v="485" actId="478"/>
          <ac:picMkLst>
            <pc:docMk/>
            <pc:sldMk cId="1031428030" sldId="472"/>
            <ac:picMk id="60" creationId="{C5D8354C-7836-12EE-9385-FE22C2BFDB7B}"/>
          </ac:picMkLst>
        </pc:picChg>
        <pc:picChg chg="mod">
          <ac:chgData name="H M" userId="84cd2103f36ef0dc" providerId="LiveId" clId="{5191EFF2-83DE-40FD-AA6C-DB01928F7760}" dt="2023-07-27T12:17:04.335" v="481"/>
          <ac:picMkLst>
            <pc:docMk/>
            <pc:sldMk cId="1031428030" sldId="472"/>
            <ac:picMk id="62" creationId="{A61F3023-F610-E25C-C0B0-3DB5219F480A}"/>
          </ac:picMkLst>
        </pc:picChg>
        <pc:picChg chg="mod">
          <ac:chgData name="H M" userId="84cd2103f36ef0dc" providerId="LiveId" clId="{5191EFF2-83DE-40FD-AA6C-DB01928F7760}" dt="2023-07-27T12:17:04.335" v="481"/>
          <ac:picMkLst>
            <pc:docMk/>
            <pc:sldMk cId="1031428030" sldId="472"/>
            <ac:picMk id="63" creationId="{D913A75A-C7C3-519E-003D-907BB70DB1A3}"/>
          </ac:picMkLst>
        </pc:picChg>
        <pc:picChg chg="add del mod">
          <ac:chgData name="H M" userId="84cd2103f36ef0dc" providerId="LiveId" clId="{5191EFF2-83DE-40FD-AA6C-DB01928F7760}" dt="2023-07-27T12:21:24.821" v="554" actId="478"/>
          <ac:picMkLst>
            <pc:docMk/>
            <pc:sldMk cId="1031428030" sldId="472"/>
            <ac:picMk id="64" creationId="{B0327079-12EA-23BB-A9C3-B93FCAD02B23}"/>
          </ac:picMkLst>
        </pc:picChg>
        <pc:picChg chg="add del mod">
          <ac:chgData name="H M" userId="84cd2103f36ef0dc" providerId="LiveId" clId="{5191EFF2-83DE-40FD-AA6C-DB01928F7760}" dt="2023-07-27T12:22:00.933" v="563" actId="478"/>
          <ac:picMkLst>
            <pc:docMk/>
            <pc:sldMk cId="1031428030" sldId="472"/>
            <ac:picMk id="65" creationId="{BE18FB13-2DB4-17A5-AE5E-274EF488A760}"/>
          </ac:picMkLst>
        </pc:picChg>
      </pc:sldChg>
      <pc:sldMasterChg chg="delSldLayout">
        <pc:chgData name="H M" userId="84cd2103f36ef0dc" providerId="LiveId" clId="{5191EFF2-83DE-40FD-AA6C-DB01928F7760}" dt="2023-07-27T12:32:56.524" v="656" actId="47"/>
        <pc:sldMasterMkLst>
          <pc:docMk/>
          <pc:sldMasterMk cId="2476636414" sldId="2147483660"/>
        </pc:sldMasterMkLst>
        <pc:sldLayoutChg chg="del">
          <pc:chgData name="H M" userId="84cd2103f36ef0dc" providerId="LiveId" clId="{5191EFF2-83DE-40FD-AA6C-DB01928F7760}" dt="2023-07-27T12:32:56.524" v="656" actId="47"/>
          <pc:sldLayoutMkLst>
            <pc:docMk/>
            <pc:sldMasterMk cId="2476636414" sldId="2147483660"/>
            <pc:sldLayoutMk cId="3767799702" sldId="2147483663"/>
          </pc:sldLayoutMkLst>
        </pc:sldLayoutChg>
      </pc:sldMasterChg>
    </pc:docChg>
  </pc:docChgLst>
  <pc:docChgLst>
    <pc:chgData name="H M" userId="84cd2103f36ef0dc" providerId="LiveId" clId="{321F02F4-6DF9-485B-B42D-B3C2A2BB5429}"/>
    <pc:docChg chg="undo custSel delSld modSld">
      <pc:chgData name="H M" userId="84cd2103f36ef0dc" providerId="LiveId" clId="{321F02F4-6DF9-485B-B42D-B3C2A2BB5429}" dt="2023-06-04T07:52:36.058" v="25"/>
      <pc:docMkLst>
        <pc:docMk/>
      </pc:docMkLst>
      <pc:sldChg chg="del">
        <pc:chgData name="H M" userId="84cd2103f36ef0dc" providerId="LiveId" clId="{321F02F4-6DF9-485B-B42D-B3C2A2BB5429}" dt="2023-06-04T07:52:14.460" v="20" actId="47"/>
        <pc:sldMkLst>
          <pc:docMk/>
          <pc:sldMk cId="3284969479" sldId="411"/>
        </pc:sldMkLst>
      </pc:sldChg>
      <pc:sldChg chg="delSp mod setBg">
        <pc:chgData name="H M" userId="84cd2103f36ef0dc" providerId="LiveId" clId="{321F02F4-6DF9-485B-B42D-B3C2A2BB5429}" dt="2023-06-04T07:52:36.058" v="25"/>
        <pc:sldMkLst>
          <pc:docMk/>
          <pc:sldMk cId="2852566979" sldId="412"/>
        </pc:sldMkLst>
        <pc:grpChg chg="del">
          <ac:chgData name="H M" userId="84cd2103f36ef0dc" providerId="LiveId" clId="{321F02F4-6DF9-485B-B42D-B3C2A2BB5429}" dt="2023-06-04T07:52:17.072" v="21" actId="478"/>
          <ac:grpSpMkLst>
            <pc:docMk/>
            <pc:sldMk cId="2852566979" sldId="412"/>
            <ac:grpSpMk id="4" creationId="{C606A39A-E530-4FA2-BCBC-200785593694}"/>
          </ac:grpSpMkLst>
        </pc:grpChg>
        <pc:grpChg chg="del">
          <ac:chgData name="H M" userId="84cd2103f36ef0dc" providerId="LiveId" clId="{321F02F4-6DF9-485B-B42D-B3C2A2BB5429}" dt="2023-06-04T07:52:17.072" v="21" actId="478"/>
          <ac:grpSpMkLst>
            <pc:docMk/>
            <pc:sldMk cId="2852566979" sldId="412"/>
            <ac:grpSpMk id="43" creationId="{FDDF4820-C5B9-409D-815A-375A72634401}"/>
          </ac:grpSpMkLst>
        </pc:grpChg>
        <pc:grpChg chg="del">
          <ac:chgData name="H M" userId="84cd2103f36ef0dc" providerId="LiveId" clId="{321F02F4-6DF9-485B-B42D-B3C2A2BB5429}" dt="2023-06-04T07:52:17.072" v="21" actId="478"/>
          <ac:grpSpMkLst>
            <pc:docMk/>
            <pc:sldMk cId="2852566979" sldId="412"/>
            <ac:grpSpMk id="73" creationId="{F21FC9EE-0CA0-4EE6-AA0F-47A83D0A79A0}"/>
          </ac:grpSpMkLst>
        </pc:grpChg>
        <pc:grpChg chg="del">
          <ac:chgData name="H M" userId="84cd2103f36ef0dc" providerId="LiveId" clId="{321F02F4-6DF9-485B-B42D-B3C2A2BB5429}" dt="2023-06-04T07:52:17.072" v="21" actId="478"/>
          <ac:grpSpMkLst>
            <pc:docMk/>
            <pc:sldMk cId="2852566979" sldId="412"/>
            <ac:grpSpMk id="101" creationId="{7A6F9C47-A5DA-4829-94F3-521B168813F6}"/>
          </ac:grpSpMkLst>
        </pc:grpChg>
        <pc:grpChg chg="del">
          <ac:chgData name="H M" userId="84cd2103f36ef0dc" providerId="LiveId" clId="{321F02F4-6DF9-485B-B42D-B3C2A2BB5429}" dt="2023-06-04T07:52:17.072" v="21" actId="478"/>
          <ac:grpSpMkLst>
            <pc:docMk/>
            <pc:sldMk cId="2852566979" sldId="412"/>
            <ac:grpSpMk id="135" creationId="{35EF441D-565D-4737-AA13-42C3D3CD55C8}"/>
          </ac:grpSpMkLst>
        </pc:grpChg>
        <pc:grpChg chg="del">
          <ac:chgData name="H M" userId="84cd2103f36ef0dc" providerId="LiveId" clId="{321F02F4-6DF9-485B-B42D-B3C2A2BB5429}" dt="2023-06-04T07:52:17.072" v="21" actId="478"/>
          <ac:grpSpMkLst>
            <pc:docMk/>
            <pc:sldMk cId="2852566979" sldId="412"/>
            <ac:grpSpMk id="158" creationId="{C7186C8D-0A14-4D2D-9C7A-2FA996EF0765}"/>
          </ac:grpSpMkLst>
        </pc:grpChg>
        <pc:grpChg chg="del">
          <ac:chgData name="H M" userId="84cd2103f36ef0dc" providerId="LiveId" clId="{321F02F4-6DF9-485B-B42D-B3C2A2BB5429}" dt="2023-06-04T07:52:17.072" v="21" actId="478"/>
          <ac:grpSpMkLst>
            <pc:docMk/>
            <pc:sldMk cId="2852566979" sldId="412"/>
            <ac:grpSpMk id="173" creationId="{3F7F0879-F952-4D5F-8BB0-17BD16CE4F71}"/>
          </ac:grpSpMkLst>
        </pc:grpChg>
        <pc:grpChg chg="del">
          <ac:chgData name="H M" userId="84cd2103f36ef0dc" providerId="LiveId" clId="{321F02F4-6DF9-485B-B42D-B3C2A2BB5429}" dt="2023-06-04T07:52:17.072" v="21" actId="478"/>
          <ac:grpSpMkLst>
            <pc:docMk/>
            <pc:sldMk cId="2852566979" sldId="412"/>
            <ac:grpSpMk id="199" creationId="{970401E3-8968-48AA-A678-56BA1AC173E0}"/>
          </ac:grpSpMkLst>
        </pc:grpChg>
        <pc:grpChg chg="del">
          <ac:chgData name="H M" userId="84cd2103f36ef0dc" providerId="LiveId" clId="{321F02F4-6DF9-485B-B42D-B3C2A2BB5429}" dt="2023-06-04T07:52:17.072" v="21" actId="478"/>
          <ac:grpSpMkLst>
            <pc:docMk/>
            <pc:sldMk cId="2852566979" sldId="412"/>
            <ac:grpSpMk id="224" creationId="{DECC9D94-5145-49A4-BE3D-64B15BF63005}"/>
          </ac:grpSpMkLst>
        </pc:grpChg>
      </pc:sldChg>
      <pc:sldChg chg="addSp delSp modSp mod">
        <pc:chgData name="H M" userId="84cd2103f36ef0dc" providerId="LiveId" clId="{321F02F4-6DF9-485B-B42D-B3C2A2BB5429}" dt="2023-06-04T07:52:29.948" v="24" actId="207"/>
        <pc:sldMkLst>
          <pc:docMk/>
          <pc:sldMk cId="3165081508" sldId="471"/>
        </pc:sldMkLst>
        <pc:spChg chg="add del">
          <ac:chgData name="H M" userId="84cd2103f36ef0dc" providerId="LiveId" clId="{321F02F4-6DF9-485B-B42D-B3C2A2BB5429}" dt="2023-06-04T07:51:53.539" v="7" actId="478"/>
          <ac:spMkLst>
            <pc:docMk/>
            <pc:sldMk cId="3165081508" sldId="471"/>
            <ac:spMk id="2" creationId="{5C32B595-96F1-BB39-A4E8-1261C8885184}"/>
          </ac:spMkLst>
        </pc:spChg>
        <pc:spChg chg="del">
          <ac:chgData name="H M" userId="84cd2103f36ef0dc" providerId="LiveId" clId="{321F02F4-6DF9-485B-B42D-B3C2A2BB5429}" dt="2023-06-04T07:51:49.584" v="5" actId="478"/>
          <ac:spMkLst>
            <pc:docMk/>
            <pc:sldMk cId="3165081508" sldId="471"/>
            <ac:spMk id="4" creationId="{F6FBA963-0C80-1BA5-818A-BB6AEE7472DD}"/>
          </ac:spMkLst>
        </pc:spChg>
        <pc:spChg chg="del">
          <ac:chgData name="H M" userId="84cd2103f36ef0dc" providerId="LiveId" clId="{321F02F4-6DF9-485B-B42D-B3C2A2BB5429}" dt="2023-06-04T07:52:00.544" v="12" actId="478"/>
          <ac:spMkLst>
            <pc:docMk/>
            <pc:sldMk cId="3165081508" sldId="471"/>
            <ac:spMk id="5" creationId="{758EE2FE-3F14-FC2F-191B-713083AC9973}"/>
          </ac:spMkLst>
        </pc:spChg>
        <pc:spChg chg="del">
          <ac:chgData name="H M" userId="84cd2103f36ef0dc" providerId="LiveId" clId="{321F02F4-6DF9-485B-B42D-B3C2A2BB5429}" dt="2023-06-04T07:52:07.055" v="17" actId="478"/>
          <ac:spMkLst>
            <pc:docMk/>
            <pc:sldMk cId="3165081508" sldId="471"/>
            <ac:spMk id="6" creationId="{CB3E20DA-BFB1-B89E-EEB0-3C0C818FB5BE}"/>
          </ac:spMkLst>
        </pc:spChg>
        <pc:spChg chg="add del mod">
          <ac:chgData name="H M" userId="84cd2103f36ef0dc" providerId="LiveId" clId="{321F02F4-6DF9-485B-B42D-B3C2A2BB5429}" dt="2023-06-04T07:52:29.404" v="23" actId="207"/>
          <ac:spMkLst>
            <pc:docMk/>
            <pc:sldMk cId="3165081508" sldId="471"/>
            <ac:spMk id="12" creationId="{DB3E85C3-E491-0B74-5880-9B66DBD04995}"/>
          </ac:spMkLst>
        </pc:spChg>
        <pc:spChg chg="del">
          <ac:chgData name="H M" userId="84cd2103f36ef0dc" providerId="LiveId" clId="{321F02F4-6DF9-485B-B42D-B3C2A2BB5429}" dt="2023-06-04T07:51:46.232" v="1" actId="478"/>
          <ac:spMkLst>
            <pc:docMk/>
            <pc:sldMk cId="3165081508" sldId="471"/>
            <ac:spMk id="23" creationId="{31C17C37-F5F0-03CF-257F-7B48345DAB20}"/>
          </ac:spMkLst>
        </pc:spChg>
        <pc:spChg chg="mod">
          <ac:chgData name="H M" userId="84cd2103f36ef0dc" providerId="LiveId" clId="{321F02F4-6DF9-485B-B42D-B3C2A2BB5429}" dt="2023-06-04T07:52:27.112" v="22" actId="207"/>
          <ac:spMkLst>
            <pc:docMk/>
            <pc:sldMk cId="3165081508" sldId="471"/>
            <ac:spMk id="26" creationId="{AA10B143-CA1A-83F8-E65B-A07CD594B0B2}"/>
          </ac:spMkLst>
        </pc:spChg>
        <pc:spChg chg="mod">
          <ac:chgData name="H M" userId="84cd2103f36ef0dc" providerId="LiveId" clId="{321F02F4-6DF9-485B-B42D-B3C2A2BB5429}" dt="2023-06-04T07:52:29.948" v="24" actId="207"/>
          <ac:spMkLst>
            <pc:docMk/>
            <pc:sldMk cId="3165081508" sldId="471"/>
            <ac:spMk id="27" creationId="{8505E859-7AAF-0F73-F630-1EB1BE317AF9}"/>
          </ac:spMkLst>
        </pc:spChg>
        <pc:spChg chg="del">
          <ac:chgData name="H M" userId="84cd2103f36ef0dc" providerId="LiveId" clId="{321F02F4-6DF9-485B-B42D-B3C2A2BB5429}" dt="2023-06-04T07:51:45.430" v="0" actId="478"/>
          <ac:spMkLst>
            <pc:docMk/>
            <pc:sldMk cId="3165081508" sldId="471"/>
            <ac:spMk id="29" creationId="{EFD17D6B-AA39-42C6-C1AE-14A1D50DA5D0}"/>
          </ac:spMkLst>
        </pc:spChg>
        <pc:spChg chg="del">
          <ac:chgData name="H M" userId="84cd2103f36ef0dc" providerId="LiveId" clId="{321F02F4-6DF9-485B-B42D-B3C2A2BB5429}" dt="2023-06-04T07:51:55.094" v="8" actId="478"/>
          <ac:spMkLst>
            <pc:docMk/>
            <pc:sldMk cId="3165081508" sldId="471"/>
            <ac:spMk id="30" creationId="{4127CB7A-ECBD-29AA-E7DB-28DA5801C705}"/>
          </ac:spMkLst>
        </pc:spChg>
        <pc:spChg chg="del">
          <ac:chgData name="H M" userId="84cd2103f36ef0dc" providerId="LiveId" clId="{321F02F4-6DF9-485B-B42D-B3C2A2BB5429}" dt="2023-06-04T07:51:59.734" v="11" actId="478"/>
          <ac:spMkLst>
            <pc:docMk/>
            <pc:sldMk cId="3165081508" sldId="471"/>
            <ac:spMk id="32" creationId="{A6B4F66B-DDD6-A93B-6938-7076CEF96EB9}"/>
          </ac:spMkLst>
        </pc:spChg>
        <pc:spChg chg="del">
          <ac:chgData name="H M" userId="84cd2103f36ef0dc" providerId="LiveId" clId="{321F02F4-6DF9-485B-B42D-B3C2A2BB5429}" dt="2023-06-04T07:52:08.950" v="18" actId="478"/>
          <ac:spMkLst>
            <pc:docMk/>
            <pc:sldMk cId="3165081508" sldId="471"/>
            <ac:spMk id="69" creationId="{446C8FD9-E57F-0D06-A216-5313EC6C1D68}"/>
          </ac:spMkLst>
        </pc:spChg>
        <pc:spChg chg="del">
          <ac:chgData name="H M" userId="84cd2103f36ef0dc" providerId="LiveId" clId="{321F02F4-6DF9-485B-B42D-B3C2A2BB5429}" dt="2023-06-04T07:52:08.950" v="18" actId="478"/>
          <ac:spMkLst>
            <pc:docMk/>
            <pc:sldMk cId="3165081508" sldId="471"/>
            <ac:spMk id="70" creationId="{C56D788F-0F46-30DA-D8DB-4F3E69DBB2AE}"/>
          </ac:spMkLst>
        </pc:spChg>
        <pc:spChg chg="del">
          <ac:chgData name="H M" userId="84cd2103f36ef0dc" providerId="LiveId" clId="{321F02F4-6DF9-485B-B42D-B3C2A2BB5429}" dt="2023-06-04T07:52:08.950" v="18" actId="478"/>
          <ac:spMkLst>
            <pc:docMk/>
            <pc:sldMk cId="3165081508" sldId="471"/>
            <ac:spMk id="71" creationId="{92CC44AB-B92F-2AB8-9254-0DFFBE30EA2C}"/>
          </ac:spMkLst>
        </pc:spChg>
        <pc:spChg chg="del">
          <ac:chgData name="H M" userId="84cd2103f36ef0dc" providerId="LiveId" clId="{321F02F4-6DF9-485B-B42D-B3C2A2BB5429}" dt="2023-06-04T07:52:08.950" v="18" actId="478"/>
          <ac:spMkLst>
            <pc:docMk/>
            <pc:sldMk cId="3165081508" sldId="471"/>
            <ac:spMk id="72" creationId="{33F7F578-6EE9-5D81-35BB-5C95C5AEAF4F}"/>
          </ac:spMkLst>
        </pc:spChg>
        <pc:spChg chg="del">
          <ac:chgData name="H M" userId="84cd2103f36ef0dc" providerId="LiveId" clId="{321F02F4-6DF9-485B-B42D-B3C2A2BB5429}" dt="2023-06-04T07:52:07.055" v="17" actId="478"/>
          <ac:spMkLst>
            <pc:docMk/>
            <pc:sldMk cId="3165081508" sldId="471"/>
            <ac:spMk id="113" creationId="{C280708E-5855-0528-370E-E60FDDE85619}"/>
          </ac:spMkLst>
        </pc:spChg>
        <pc:spChg chg="del">
          <ac:chgData name="H M" userId="84cd2103f36ef0dc" providerId="LiveId" clId="{321F02F4-6DF9-485B-B42D-B3C2A2BB5429}" dt="2023-06-04T07:52:07.055" v="17" actId="478"/>
          <ac:spMkLst>
            <pc:docMk/>
            <pc:sldMk cId="3165081508" sldId="471"/>
            <ac:spMk id="114" creationId="{BDA0D818-9754-7072-BE9C-5D8A43A7C746}"/>
          </ac:spMkLst>
        </pc:spChg>
        <pc:spChg chg="del">
          <ac:chgData name="H M" userId="84cd2103f36ef0dc" providerId="LiveId" clId="{321F02F4-6DF9-485B-B42D-B3C2A2BB5429}" dt="2023-06-04T07:52:07.055" v="17" actId="478"/>
          <ac:spMkLst>
            <pc:docMk/>
            <pc:sldMk cId="3165081508" sldId="471"/>
            <ac:spMk id="116" creationId="{1C5274BD-6868-95A4-FDB6-A1394CBA633F}"/>
          </ac:spMkLst>
        </pc:spChg>
        <pc:spChg chg="del">
          <ac:chgData name="H M" userId="84cd2103f36ef0dc" providerId="LiveId" clId="{321F02F4-6DF9-485B-B42D-B3C2A2BB5429}" dt="2023-06-04T07:52:07.055" v="17" actId="478"/>
          <ac:spMkLst>
            <pc:docMk/>
            <pc:sldMk cId="3165081508" sldId="471"/>
            <ac:spMk id="117" creationId="{93C30959-BE70-A594-22E4-254F2FD6A5DD}"/>
          </ac:spMkLst>
        </pc:spChg>
        <pc:spChg chg="del">
          <ac:chgData name="H M" userId="84cd2103f36ef0dc" providerId="LiveId" clId="{321F02F4-6DF9-485B-B42D-B3C2A2BB5429}" dt="2023-06-04T07:52:07.055" v="17" actId="478"/>
          <ac:spMkLst>
            <pc:docMk/>
            <pc:sldMk cId="3165081508" sldId="471"/>
            <ac:spMk id="118" creationId="{A972F13C-7448-F0D8-ECA9-D39D251E402C}"/>
          </ac:spMkLst>
        </pc:spChg>
        <pc:spChg chg="del">
          <ac:chgData name="H M" userId="84cd2103f36ef0dc" providerId="LiveId" clId="{321F02F4-6DF9-485B-B42D-B3C2A2BB5429}" dt="2023-06-04T07:52:07.055" v="17" actId="478"/>
          <ac:spMkLst>
            <pc:docMk/>
            <pc:sldMk cId="3165081508" sldId="471"/>
            <ac:spMk id="119" creationId="{597D553C-114E-9DE7-C78F-6F643212874A}"/>
          </ac:spMkLst>
        </pc:spChg>
        <pc:spChg chg="del">
          <ac:chgData name="H M" userId="84cd2103f36ef0dc" providerId="LiveId" clId="{321F02F4-6DF9-485B-B42D-B3C2A2BB5429}" dt="2023-06-04T07:52:07.055" v="17" actId="478"/>
          <ac:spMkLst>
            <pc:docMk/>
            <pc:sldMk cId="3165081508" sldId="471"/>
            <ac:spMk id="120" creationId="{E0819303-73A2-1794-1B76-7188F0F16A4F}"/>
          </ac:spMkLst>
        </pc:spChg>
        <pc:spChg chg="del">
          <ac:chgData name="H M" userId="84cd2103f36ef0dc" providerId="LiveId" clId="{321F02F4-6DF9-485B-B42D-B3C2A2BB5429}" dt="2023-06-04T07:52:07.055" v="17" actId="478"/>
          <ac:spMkLst>
            <pc:docMk/>
            <pc:sldMk cId="3165081508" sldId="471"/>
            <ac:spMk id="121" creationId="{86847022-3A6E-6F75-2088-3697BD3A78D0}"/>
          </ac:spMkLst>
        </pc:spChg>
        <pc:grpChg chg="del">
          <ac:chgData name="H M" userId="84cd2103f36ef0dc" providerId="LiveId" clId="{321F02F4-6DF9-485B-B42D-B3C2A2BB5429}" dt="2023-06-04T07:51:48.697" v="4" actId="478"/>
          <ac:grpSpMkLst>
            <pc:docMk/>
            <pc:sldMk cId="3165081508" sldId="471"/>
            <ac:grpSpMk id="11" creationId="{16BE59C3-1FCB-267B-3895-ECE8639D3AF5}"/>
          </ac:grpSpMkLst>
        </pc:grpChg>
        <pc:grpChg chg="del">
          <ac:chgData name="H M" userId="84cd2103f36ef0dc" providerId="LiveId" clId="{321F02F4-6DF9-485B-B42D-B3C2A2BB5429}" dt="2023-06-04T07:51:47.170" v="2" actId="478"/>
          <ac:grpSpMkLst>
            <pc:docMk/>
            <pc:sldMk cId="3165081508" sldId="471"/>
            <ac:grpSpMk id="18" creationId="{E3EA18A9-179B-B573-5D9B-FAE6951F6EE2}"/>
          </ac:grpSpMkLst>
        </pc:grpChg>
        <pc:grpChg chg="del">
          <ac:chgData name="H M" userId="84cd2103f36ef0dc" providerId="LiveId" clId="{321F02F4-6DF9-485B-B42D-B3C2A2BB5429}" dt="2023-06-04T07:52:03.914" v="15" actId="478"/>
          <ac:grpSpMkLst>
            <pc:docMk/>
            <pc:sldMk cId="3165081508" sldId="471"/>
            <ac:grpSpMk id="33" creationId="{3F24FF37-899B-583D-FA24-322CF3D6769D}"/>
          </ac:grpSpMkLst>
        </pc:grpChg>
        <pc:grpChg chg="del">
          <ac:chgData name="H M" userId="84cd2103f36ef0dc" providerId="LiveId" clId="{321F02F4-6DF9-485B-B42D-B3C2A2BB5429}" dt="2023-06-04T07:52:08.950" v="18" actId="478"/>
          <ac:grpSpMkLst>
            <pc:docMk/>
            <pc:sldMk cId="3165081508" sldId="471"/>
            <ac:grpSpMk id="73" creationId="{DAB43640-C4EC-B501-196E-484980F98976}"/>
          </ac:grpSpMkLst>
        </pc:grpChg>
        <pc:grpChg chg="del">
          <ac:chgData name="H M" userId="84cd2103f36ef0dc" providerId="LiveId" clId="{321F02F4-6DF9-485B-B42D-B3C2A2BB5429}" dt="2023-06-04T07:52:08.950" v="18" actId="478"/>
          <ac:grpSpMkLst>
            <pc:docMk/>
            <pc:sldMk cId="3165081508" sldId="471"/>
            <ac:grpSpMk id="80" creationId="{3B7D0739-4CB7-EEBC-014A-8BC3B33BC357}"/>
          </ac:grpSpMkLst>
        </pc:grpChg>
        <pc:grpChg chg="del">
          <ac:chgData name="H M" userId="84cd2103f36ef0dc" providerId="LiveId" clId="{321F02F4-6DF9-485B-B42D-B3C2A2BB5429}" dt="2023-06-04T07:52:08.950" v="18" actId="478"/>
          <ac:grpSpMkLst>
            <pc:docMk/>
            <pc:sldMk cId="3165081508" sldId="471"/>
            <ac:grpSpMk id="108" creationId="{3BB0F204-6B42-21FF-66EA-99EA6605C24E}"/>
          </ac:grpSpMkLst>
        </pc:grpChg>
        <pc:grpChg chg="del">
          <ac:chgData name="H M" userId="84cd2103f36ef0dc" providerId="LiveId" clId="{321F02F4-6DF9-485B-B42D-B3C2A2BB5429}" dt="2023-06-04T07:51:58.188" v="10" actId="478"/>
          <ac:grpSpMkLst>
            <pc:docMk/>
            <pc:sldMk cId="3165081508" sldId="471"/>
            <ac:grpSpMk id="109" creationId="{13946D0D-BD92-B2AD-A3C7-D31AAF4E5F86}"/>
          </ac:grpSpMkLst>
        </pc:grpChg>
        <pc:grpChg chg="del">
          <ac:chgData name="H M" userId="84cd2103f36ef0dc" providerId="LiveId" clId="{321F02F4-6DF9-485B-B42D-B3C2A2BB5429}" dt="2023-06-04T07:52:07.055" v="17" actId="478"/>
          <ac:grpSpMkLst>
            <pc:docMk/>
            <pc:sldMk cId="3165081508" sldId="471"/>
            <ac:grpSpMk id="110" creationId="{ECC5A822-EF97-BD86-93F9-99095D76F3D5}"/>
          </ac:grpSpMkLst>
        </pc:grpChg>
        <pc:grpChg chg="del">
          <ac:chgData name="H M" userId="84cd2103f36ef0dc" providerId="LiveId" clId="{321F02F4-6DF9-485B-B42D-B3C2A2BB5429}" dt="2023-06-04T07:51:56.556" v="9" actId="478"/>
          <ac:grpSpMkLst>
            <pc:docMk/>
            <pc:sldMk cId="3165081508" sldId="471"/>
            <ac:grpSpMk id="123" creationId="{DCB5F36B-AC7F-4F02-E5F4-03BF6B3C7182}"/>
          </ac:grpSpMkLst>
        </pc:grpChg>
        <pc:grpChg chg="del">
          <ac:chgData name="H M" userId="84cd2103f36ef0dc" providerId="LiveId" clId="{321F02F4-6DF9-485B-B42D-B3C2A2BB5429}" dt="2023-06-04T07:52:05.029" v="16" actId="478"/>
          <ac:grpSpMkLst>
            <pc:docMk/>
            <pc:sldMk cId="3165081508" sldId="471"/>
            <ac:grpSpMk id="183" creationId="{0955C0A2-C617-A792-F733-F00873D8ED31}"/>
          </ac:grpSpMkLst>
        </pc:grpChg>
        <pc:grpChg chg="del">
          <ac:chgData name="H M" userId="84cd2103f36ef0dc" providerId="LiveId" clId="{321F02F4-6DF9-485B-B42D-B3C2A2BB5429}" dt="2023-06-04T07:51:48.112" v="3" actId="478"/>
          <ac:grpSpMkLst>
            <pc:docMk/>
            <pc:sldMk cId="3165081508" sldId="471"/>
            <ac:grpSpMk id="224" creationId="{7A4B1218-B65E-3C03-30A8-824924AC8EA1}"/>
          </ac:grpSpMkLst>
        </pc:grpChg>
        <pc:grpChg chg="del">
          <ac:chgData name="H M" userId="84cd2103f36ef0dc" providerId="LiveId" clId="{321F02F4-6DF9-485B-B42D-B3C2A2BB5429}" dt="2023-06-04T07:52:07.055" v="17" actId="478"/>
          <ac:grpSpMkLst>
            <pc:docMk/>
            <pc:sldMk cId="3165081508" sldId="471"/>
            <ac:grpSpMk id="234" creationId="{438A896B-1C15-FAB0-0474-66CAF23E99F0}"/>
          </ac:grpSpMkLst>
        </pc:grpChg>
      </pc:sldChg>
      <pc:sldChg chg="del">
        <pc:chgData name="H M" userId="84cd2103f36ef0dc" providerId="LiveId" clId="{321F02F4-6DF9-485B-B42D-B3C2A2BB5429}" dt="2023-06-04T07:52:10.349" v="19" actId="47"/>
        <pc:sldMkLst>
          <pc:docMk/>
          <pc:sldMk cId="4276042047" sldId="4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4025901" y="2"/>
            <a:ext cx="3078163" cy="512763"/>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2"/>
            <a:ext cx="3078162" cy="512763"/>
          </a:xfrm>
          <a:prstGeom prst="rect">
            <a:avLst/>
          </a:prstGeom>
        </p:spPr>
        <p:txBody>
          <a:bodyPr vert="horz" lIns="91440" tIns="45720" rIns="91440" bIns="45720" rtlCol="1"/>
          <a:lstStyle>
            <a:lvl1pPr algn="l">
              <a:defRPr sz="1200"/>
            </a:lvl1pPr>
          </a:lstStyle>
          <a:p>
            <a:fld id="{58D42A7A-F2EA-4A3A-B80C-B0EDE5406679}" type="datetimeFigureOut">
              <a:rPr lang="ar-SA" smtClean="0"/>
              <a:t>2/21/1445</a:t>
            </a:fld>
            <a:endParaRPr lang="ar-SA"/>
          </a:p>
        </p:txBody>
      </p:sp>
      <p:sp>
        <p:nvSpPr>
          <p:cNvPr id="4" name="عنصر نائب لصورة الشريحة 3"/>
          <p:cNvSpPr>
            <a:spLocks noGrp="1" noRot="1" noChangeAspect="1"/>
          </p:cNvSpPr>
          <p:nvPr>
            <p:ph type="sldImg" idx="2"/>
          </p:nvPr>
        </p:nvSpPr>
        <p:spPr>
          <a:xfrm>
            <a:off x="1111250" y="1279525"/>
            <a:ext cx="4883150" cy="34544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711200" y="4926014"/>
            <a:ext cx="5683250" cy="4029075"/>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4025901" y="9721851"/>
            <a:ext cx="3078163" cy="512763"/>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9721851"/>
            <a:ext cx="3078162" cy="512763"/>
          </a:xfrm>
          <a:prstGeom prst="rect">
            <a:avLst/>
          </a:prstGeom>
        </p:spPr>
        <p:txBody>
          <a:bodyPr vert="horz" lIns="91440" tIns="45720" rIns="91440" bIns="45720" rtlCol="1" anchor="b"/>
          <a:lstStyle>
            <a:lvl1pPr algn="l">
              <a:defRPr sz="1200"/>
            </a:lvl1pPr>
          </a:lstStyle>
          <a:p>
            <a:fld id="{6EBB802D-6D50-427E-B6C4-0A86EF48D5A1}" type="slidenum">
              <a:rPr lang="ar-SA" smtClean="0"/>
              <a:t>‹#›</a:t>
            </a:fld>
            <a:endParaRPr lang="ar-SA"/>
          </a:p>
        </p:txBody>
      </p:sp>
    </p:spTree>
    <p:extLst>
      <p:ext uri="{BB962C8B-B14F-4D97-AF65-F5344CB8AC3E}">
        <p14:creationId xmlns:p14="http://schemas.microsoft.com/office/powerpoint/2010/main" val="3161969985"/>
      </p:ext>
    </p:extLst>
  </p:cSld>
  <p:clrMap bg1="lt1" tx1="dk1" bg2="lt2" tx2="dk2" accent1="accent1" accent2="accent2" accent3="accent3" accent4="accent4" accent5="accent5" accent6="accent6" hlink="hlink" folHlink="folHlink"/>
  <p:notesStyle>
    <a:lvl1pPr marL="0" algn="r" defTabSz="914308" rtl="1" eaLnBrk="1" latinLnBrk="0" hangingPunct="1">
      <a:defRPr sz="1200" kern="1200">
        <a:solidFill>
          <a:schemeClr val="tx1"/>
        </a:solidFill>
        <a:latin typeface="+mn-lt"/>
        <a:ea typeface="+mn-ea"/>
        <a:cs typeface="+mn-cs"/>
      </a:defRPr>
    </a:lvl1pPr>
    <a:lvl2pPr marL="457154" algn="r" defTabSz="914308" rtl="1" eaLnBrk="1" latinLnBrk="0" hangingPunct="1">
      <a:defRPr sz="1200" kern="1200">
        <a:solidFill>
          <a:schemeClr val="tx1"/>
        </a:solidFill>
        <a:latin typeface="+mn-lt"/>
        <a:ea typeface="+mn-ea"/>
        <a:cs typeface="+mn-cs"/>
      </a:defRPr>
    </a:lvl2pPr>
    <a:lvl3pPr marL="914308" algn="r" defTabSz="914308" rtl="1" eaLnBrk="1" latinLnBrk="0" hangingPunct="1">
      <a:defRPr sz="1200" kern="1200">
        <a:solidFill>
          <a:schemeClr val="tx1"/>
        </a:solidFill>
        <a:latin typeface="+mn-lt"/>
        <a:ea typeface="+mn-ea"/>
        <a:cs typeface="+mn-cs"/>
      </a:defRPr>
    </a:lvl3pPr>
    <a:lvl4pPr marL="1371462" algn="r" defTabSz="914308" rtl="1" eaLnBrk="1" latinLnBrk="0" hangingPunct="1">
      <a:defRPr sz="1200" kern="1200">
        <a:solidFill>
          <a:schemeClr val="tx1"/>
        </a:solidFill>
        <a:latin typeface="+mn-lt"/>
        <a:ea typeface="+mn-ea"/>
        <a:cs typeface="+mn-cs"/>
      </a:defRPr>
    </a:lvl4pPr>
    <a:lvl5pPr marL="1828616" algn="r" defTabSz="914308" rtl="1" eaLnBrk="1" latinLnBrk="0" hangingPunct="1">
      <a:defRPr sz="1200" kern="1200">
        <a:solidFill>
          <a:schemeClr val="tx1"/>
        </a:solidFill>
        <a:latin typeface="+mn-lt"/>
        <a:ea typeface="+mn-ea"/>
        <a:cs typeface="+mn-cs"/>
      </a:defRPr>
    </a:lvl5pPr>
    <a:lvl6pPr marL="2285770" algn="r" defTabSz="914308" rtl="1" eaLnBrk="1" latinLnBrk="0" hangingPunct="1">
      <a:defRPr sz="1200" kern="1200">
        <a:solidFill>
          <a:schemeClr val="tx1"/>
        </a:solidFill>
        <a:latin typeface="+mn-lt"/>
        <a:ea typeface="+mn-ea"/>
        <a:cs typeface="+mn-cs"/>
      </a:defRPr>
    </a:lvl6pPr>
    <a:lvl7pPr marL="2742924" algn="r" defTabSz="914308" rtl="1" eaLnBrk="1" latinLnBrk="0" hangingPunct="1">
      <a:defRPr sz="1200" kern="1200">
        <a:solidFill>
          <a:schemeClr val="tx1"/>
        </a:solidFill>
        <a:latin typeface="+mn-lt"/>
        <a:ea typeface="+mn-ea"/>
        <a:cs typeface="+mn-cs"/>
      </a:defRPr>
    </a:lvl7pPr>
    <a:lvl8pPr marL="3200077" algn="r" defTabSz="914308" rtl="1" eaLnBrk="1" latinLnBrk="0" hangingPunct="1">
      <a:defRPr sz="1200" kern="1200">
        <a:solidFill>
          <a:schemeClr val="tx1"/>
        </a:solidFill>
        <a:latin typeface="+mn-lt"/>
        <a:ea typeface="+mn-ea"/>
        <a:cs typeface="+mn-cs"/>
      </a:defRPr>
    </a:lvl8pPr>
    <a:lvl9pPr marL="3657232" algn="r" defTabSz="914308"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1111250" y="1279525"/>
            <a:ext cx="4883150" cy="3454400"/>
          </a:xfrm>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هذا القالب من تصميم موقع انجز ( </a:t>
            </a:r>
            <a:r>
              <a:rPr lang="en-US" dirty="0"/>
              <a:t>ingez-ppt.com</a:t>
            </a:r>
            <a:r>
              <a:rPr lang="ar-SA" dirty="0"/>
              <a:t> ) : موقع عربي متخصص بتصميم قوالب البوربوينت باللغة العربية</a:t>
            </a:r>
            <a:endParaRPr lang="ar-EG" dirty="0"/>
          </a:p>
        </p:txBody>
      </p:sp>
      <p:sp>
        <p:nvSpPr>
          <p:cNvPr id="4" name="عنصر نائب لرقم الشريحة 3"/>
          <p:cNvSpPr>
            <a:spLocks noGrp="1"/>
          </p:cNvSpPr>
          <p:nvPr>
            <p:ph type="sldNum" sz="quarter" idx="5"/>
          </p:nvPr>
        </p:nvSpPr>
        <p:spPr/>
        <p:txBody>
          <a:bodyPr/>
          <a:lstStyle/>
          <a:p>
            <a:fld id="{AC9ED8D1-4334-4964-8D2E-D7A9C856A158}" type="slidenum">
              <a:rPr lang="en-GB" smtClean="0"/>
              <a:t>4</a:t>
            </a:fld>
            <a:endParaRPr lang="en-GB"/>
          </a:p>
        </p:txBody>
      </p:sp>
    </p:spTree>
    <p:extLst>
      <p:ext uri="{BB962C8B-B14F-4D97-AF65-F5344CB8AC3E}">
        <p14:creationId xmlns:p14="http://schemas.microsoft.com/office/powerpoint/2010/main" val="3497338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1111250" y="1279525"/>
            <a:ext cx="4883150" cy="3454400"/>
          </a:xfrm>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هذا القالب من تصميم موقع انجز ( </a:t>
            </a:r>
            <a:r>
              <a:rPr lang="en-US" dirty="0"/>
              <a:t>ingez-ppt.com</a:t>
            </a:r>
            <a:r>
              <a:rPr lang="ar-SA" dirty="0"/>
              <a:t> ) : موقع عربي متخصص بتصميم قوالب البوربوينت باللغة العربية</a:t>
            </a:r>
            <a:endParaRPr lang="ar-EG" dirty="0"/>
          </a:p>
        </p:txBody>
      </p:sp>
      <p:sp>
        <p:nvSpPr>
          <p:cNvPr id="4" name="عنصر نائب لرقم الشريحة 3"/>
          <p:cNvSpPr>
            <a:spLocks noGrp="1"/>
          </p:cNvSpPr>
          <p:nvPr>
            <p:ph type="sldNum" sz="quarter" idx="5"/>
          </p:nvPr>
        </p:nvSpPr>
        <p:spPr/>
        <p:txBody>
          <a:bodyPr/>
          <a:lstStyle/>
          <a:p>
            <a:fld id="{AC9ED8D1-4334-4964-8D2E-D7A9C856A158}" type="slidenum">
              <a:rPr lang="en-GB" smtClean="0"/>
              <a:t>5</a:t>
            </a:fld>
            <a:endParaRPr lang="en-GB"/>
          </a:p>
        </p:txBody>
      </p:sp>
    </p:spTree>
    <p:extLst>
      <p:ext uri="{BB962C8B-B14F-4D97-AF65-F5344CB8AC3E}">
        <p14:creationId xmlns:p14="http://schemas.microsoft.com/office/powerpoint/2010/main" val="288751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الوجه الاول">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393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الوجه الثاني">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211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BEF"/>
        </a:solid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65CCA141-A142-C21A-A629-BE4558245910}"/>
              </a:ext>
            </a:extLst>
          </p:cNvPr>
          <p:cNvSpPr txBox="1"/>
          <p:nvPr userDrawn="1"/>
        </p:nvSpPr>
        <p:spPr>
          <a:xfrm>
            <a:off x="-338614" y="-369332"/>
            <a:ext cx="11369040" cy="30777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1400" dirty="0">
                <a:solidFill>
                  <a:schemeClr val="bg1">
                    <a:lumMod val="75000"/>
                  </a:schemeClr>
                </a:solidFill>
              </a:rPr>
              <a:t>هذا القالب من تصميم موقع انجز ( </a:t>
            </a:r>
            <a:r>
              <a:rPr lang="en-US" sz="1400" dirty="0">
                <a:solidFill>
                  <a:schemeClr val="bg1">
                    <a:lumMod val="75000"/>
                  </a:schemeClr>
                </a:solidFill>
              </a:rPr>
              <a:t>ingez-ppt.com</a:t>
            </a:r>
            <a:r>
              <a:rPr lang="ar-SA" sz="1400" dirty="0">
                <a:solidFill>
                  <a:schemeClr val="bg1">
                    <a:lumMod val="75000"/>
                  </a:schemeClr>
                </a:solidFill>
              </a:rPr>
              <a:t> ) : موقع عربي متخصص بتصميم قوالب البوربوينت باللغة العربية</a:t>
            </a:r>
            <a:endParaRPr lang="ar-EG" sz="1400" dirty="0">
              <a:solidFill>
                <a:schemeClr val="bg1">
                  <a:lumMod val="75000"/>
                </a:schemeClr>
              </a:solidFill>
            </a:endParaRPr>
          </a:p>
        </p:txBody>
      </p:sp>
    </p:spTree>
    <p:extLst>
      <p:ext uri="{BB962C8B-B14F-4D97-AF65-F5344CB8AC3E}">
        <p14:creationId xmlns:p14="http://schemas.microsoft.com/office/powerpoint/2010/main" val="2476636414"/>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1007943" rtl="1"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r" defTabSz="1007943" rtl="1"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r" defTabSz="1007943" rtl="1"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r" defTabSz="1007943" rtl="1"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r" defTabSz="1007943" rtl="1"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r" defTabSz="1007943" rtl="1"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r" defTabSz="1007943" rtl="1"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r" defTabSz="1007943" rtl="1"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r" defTabSz="1007943" rtl="1"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r" defTabSz="1007943" rtl="1"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r" defTabSz="1007943" rtl="1" eaLnBrk="1" latinLnBrk="0" hangingPunct="1">
        <a:defRPr sz="1984" kern="1200">
          <a:solidFill>
            <a:schemeClr val="tx1"/>
          </a:solidFill>
          <a:latin typeface="+mn-lt"/>
          <a:ea typeface="+mn-ea"/>
          <a:cs typeface="+mn-cs"/>
        </a:defRPr>
      </a:lvl1pPr>
      <a:lvl2pPr marL="503972" algn="r" defTabSz="1007943" rtl="1" eaLnBrk="1" latinLnBrk="0" hangingPunct="1">
        <a:defRPr sz="1984" kern="1200">
          <a:solidFill>
            <a:schemeClr val="tx1"/>
          </a:solidFill>
          <a:latin typeface="+mn-lt"/>
          <a:ea typeface="+mn-ea"/>
          <a:cs typeface="+mn-cs"/>
        </a:defRPr>
      </a:lvl2pPr>
      <a:lvl3pPr marL="1007943" algn="r" defTabSz="1007943" rtl="1" eaLnBrk="1" latinLnBrk="0" hangingPunct="1">
        <a:defRPr sz="1984" kern="1200">
          <a:solidFill>
            <a:schemeClr val="tx1"/>
          </a:solidFill>
          <a:latin typeface="+mn-lt"/>
          <a:ea typeface="+mn-ea"/>
          <a:cs typeface="+mn-cs"/>
        </a:defRPr>
      </a:lvl3pPr>
      <a:lvl4pPr marL="1511915" algn="r" defTabSz="1007943" rtl="1" eaLnBrk="1" latinLnBrk="0" hangingPunct="1">
        <a:defRPr sz="1984" kern="1200">
          <a:solidFill>
            <a:schemeClr val="tx1"/>
          </a:solidFill>
          <a:latin typeface="+mn-lt"/>
          <a:ea typeface="+mn-ea"/>
          <a:cs typeface="+mn-cs"/>
        </a:defRPr>
      </a:lvl4pPr>
      <a:lvl5pPr marL="2015886" algn="r" defTabSz="1007943" rtl="1" eaLnBrk="1" latinLnBrk="0" hangingPunct="1">
        <a:defRPr sz="1984" kern="1200">
          <a:solidFill>
            <a:schemeClr val="tx1"/>
          </a:solidFill>
          <a:latin typeface="+mn-lt"/>
          <a:ea typeface="+mn-ea"/>
          <a:cs typeface="+mn-cs"/>
        </a:defRPr>
      </a:lvl5pPr>
      <a:lvl6pPr marL="2519858" algn="r" defTabSz="1007943" rtl="1" eaLnBrk="1" latinLnBrk="0" hangingPunct="1">
        <a:defRPr sz="1984" kern="1200">
          <a:solidFill>
            <a:schemeClr val="tx1"/>
          </a:solidFill>
          <a:latin typeface="+mn-lt"/>
          <a:ea typeface="+mn-ea"/>
          <a:cs typeface="+mn-cs"/>
        </a:defRPr>
      </a:lvl6pPr>
      <a:lvl7pPr marL="3023829" algn="r" defTabSz="1007943" rtl="1" eaLnBrk="1" latinLnBrk="0" hangingPunct="1">
        <a:defRPr sz="1984" kern="1200">
          <a:solidFill>
            <a:schemeClr val="tx1"/>
          </a:solidFill>
          <a:latin typeface="+mn-lt"/>
          <a:ea typeface="+mn-ea"/>
          <a:cs typeface="+mn-cs"/>
        </a:defRPr>
      </a:lvl7pPr>
      <a:lvl8pPr marL="3527801" algn="r" defTabSz="1007943" rtl="1" eaLnBrk="1" latinLnBrk="0" hangingPunct="1">
        <a:defRPr sz="1984" kern="1200">
          <a:solidFill>
            <a:schemeClr val="tx1"/>
          </a:solidFill>
          <a:latin typeface="+mn-lt"/>
          <a:ea typeface="+mn-ea"/>
          <a:cs typeface="+mn-cs"/>
        </a:defRPr>
      </a:lvl8pPr>
      <a:lvl9pPr marL="4031772" algn="r" defTabSz="1007943" rtl="1"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2.png"/><Relationship Id="rId21" Type="http://schemas.openxmlformats.org/officeDocument/2006/relationships/image" Target="../media/image9.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image" Target="../media/image1.png"/><Relationship Id="rId16" Type="http://schemas.openxmlformats.org/officeDocument/2006/relationships/image" Target="../media/image20.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6.png"/><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image" Target="../media/image3.png"/><Relationship Id="rId9" Type="http://schemas.openxmlformats.org/officeDocument/2006/relationships/image" Target="../media/image13.sv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sv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onts.google.com/specimen/Harmatta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3">
            <a:extLst>
              <a:ext uri="{FF2B5EF4-FFF2-40B4-BE49-F238E27FC236}">
                <a16:creationId xmlns:a16="http://schemas.microsoft.com/office/drawing/2014/main" id="{8505E859-7AAF-0F73-F630-1EB1BE317AF9}"/>
              </a:ext>
            </a:extLst>
          </p:cNvPr>
          <p:cNvSpPr/>
          <p:nvPr/>
        </p:nvSpPr>
        <p:spPr>
          <a:xfrm>
            <a:off x="0" y="0"/>
            <a:ext cx="3566160" cy="7559675"/>
          </a:xfrm>
          <a:prstGeom prst="rect">
            <a:avLst/>
          </a:prstGeom>
          <a:gradFill flip="none" rotWithShape="1">
            <a:gsLst>
              <a:gs pos="0">
                <a:srgbClr val="40708C"/>
              </a:gs>
              <a:gs pos="100000">
                <a:srgbClr val="1F394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dirty="0"/>
          </a:p>
        </p:txBody>
      </p:sp>
      <p:sp>
        <p:nvSpPr>
          <p:cNvPr id="12" name="2">
            <a:extLst>
              <a:ext uri="{FF2B5EF4-FFF2-40B4-BE49-F238E27FC236}">
                <a16:creationId xmlns:a16="http://schemas.microsoft.com/office/drawing/2014/main" id="{DB3E85C3-E491-0B74-5880-9B66DBD04995}"/>
              </a:ext>
            </a:extLst>
          </p:cNvPr>
          <p:cNvSpPr/>
          <p:nvPr/>
        </p:nvSpPr>
        <p:spPr>
          <a:xfrm>
            <a:off x="3562826" y="0"/>
            <a:ext cx="3566160" cy="7559675"/>
          </a:xfrm>
          <a:prstGeom prst="rect">
            <a:avLst/>
          </a:prstGeom>
          <a:gradFill flip="none" rotWithShape="1">
            <a:gsLst>
              <a:gs pos="0">
                <a:srgbClr val="40708C"/>
              </a:gs>
              <a:gs pos="100000">
                <a:srgbClr val="1F394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a:p>
        </p:txBody>
      </p:sp>
      <p:sp>
        <p:nvSpPr>
          <p:cNvPr id="26" name="1">
            <a:extLst>
              <a:ext uri="{FF2B5EF4-FFF2-40B4-BE49-F238E27FC236}">
                <a16:creationId xmlns:a16="http://schemas.microsoft.com/office/drawing/2014/main" id="{AA10B143-CA1A-83F8-E65B-A07CD594B0B2}"/>
              </a:ext>
            </a:extLst>
          </p:cNvPr>
          <p:cNvSpPr/>
          <p:nvPr/>
        </p:nvSpPr>
        <p:spPr>
          <a:xfrm>
            <a:off x="7125653" y="0"/>
            <a:ext cx="3566160" cy="7559675"/>
          </a:xfrm>
          <a:prstGeom prst="rect">
            <a:avLst/>
          </a:prstGeom>
          <a:gradFill flip="none" rotWithShape="1">
            <a:gsLst>
              <a:gs pos="0">
                <a:srgbClr val="40708C"/>
              </a:gs>
              <a:gs pos="100000">
                <a:srgbClr val="1F394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dirty="0"/>
          </a:p>
        </p:txBody>
      </p:sp>
      <p:pic>
        <p:nvPicPr>
          <p:cNvPr id="3" name="Google Shape;9;p2">
            <a:extLst>
              <a:ext uri="{FF2B5EF4-FFF2-40B4-BE49-F238E27FC236}">
                <a16:creationId xmlns:a16="http://schemas.microsoft.com/office/drawing/2014/main" id="{75850CCA-EA75-053F-9CB5-A54474764109}"/>
              </a:ext>
            </a:extLst>
          </p:cNvPr>
          <p:cNvPicPr preferRelativeResize="0"/>
          <p:nvPr/>
        </p:nvPicPr>
        <p:blipFill rotWithShape="1">
          <a:blip r:embed="rId2">
            <a:alphaModFix/>
          </a:blip>
          <a:srcRect l="2051" t="3358" r="2061" b="3349"/>
          <a:stretch/>
        </p:blipFill>
        <p:spPr>
          <a:xfrm>
            <a:off x="0" y="0"/>
            <a:ext cx="10691813" cy="7559675"/>
          </a:xfrm>
          <a:prstGeom prst="rect">
            <a:avLst/>
          </a:prstGeom>
          <a:noFill/>
          <a:ln>
            <a:noFill/>
          </a:ln>
        </p:spPr>
      </p:pic>
      <p:pic>
        <p:nvPicPr>
          <p:cNvPr id="6" name="Google Shape;12;p2">
            <a:extLst>
              <a:ext uri="{FF2B5EF4-FFF2-40B4-BE49-F238E27FC236}">
                <a16:creationId xmlns:a16="http://schemas.microsoft.com/office/drawing/2014/main" id="{8700D216-7A30-AFBA-EA43-362E6677C4CF}"/>
              </a:ext>
            </a:extLst>
          </p:cNvPr>
          <p:cNvPicPr preferRelativeResize="0"/>
          <p:nvPr/>
        </p:nvPicPr>
        <p:blipFill>
          <a:blip r:embed="rId3">
            <a:alphaModFix/>
          </a:blip>
          <a:stretch>
            <a:fillRect/>
          </a:stretch>
        </p:blipFill>
        <p:spPr>
          <a:xfrm>
            <a:off x="235429" y="1602357"/>
            <a:ext cx="162502" cy="171832"/>
          </a:xfrm>
          <a:prstGeom prst="rect">
            <a:avLst/>
          </a:prstGeom>
          <a:noFill/>
          <a:ln>
            <a:noFill/>
          </a:ln>
        </p:spPr>
      </p:pic>
      <p:pic>
        <p:nvPicPr>
          <p:cNvPr id="7" name="Google Shape;13;p2">
            <a:extLst>
              <a:ext uri="{FF2B5EF4-FFF2-40B4-BE49-F238E27FC236}">
                <a16:creationId xmlns:a16="http://schemas.microsoft.com/office/drawing/2014/main" id="{1322CE96-A41D-C9B9-4056-3A3EC63F849F}"/>
              </a:ext>
            </a:extLst>
          </p:cNvPr>
          <p:cNvPicPr preferRelativeResize="0"/>
          <p:nvPr/>
        </p:nvPicPr>
        <p:blipFill>
          <a:blip r:embed="rId3">
            <a:alphaModFix/>
          </a:blip>
          <a:stretch>
            <a:fillRect/>
          </a:stretch>
        </p:blipFill>
        <p:spPr>
          <a:xfrm rot="1601216">
            <a:off x="8344721" y="4573865"/>
            <a:ext cx="143180" cy="151433"/>
          </a:xfrm>
          <a:prstGeom prst="rect">
            <a:avLst/>
          </a:prstGeom>
          <a:noFill/>
          <a:ln>
            <a:noFill/>
          </a:ln>
        </p:spPr>
      </p:pic>
      <p:pic>
        <p:nvPicPr>
          <p:cNvPr id="8" name="Google Shape;14;p2">
            <a:extLst>
              <a:ext uri="{FF2B5EF4-FFF2-40B4-BE49-F238E27FC236}">
                <a16:creationId xmlns:a16="http://schemas.microsoft.com/office/drawing/2014/main" id="{E7A26818-D89F-4408-EC07-7F3385AFA882}"/>
              </a:ext>
            </a:extLst>
          </p:cNvPr>
          <p:cNvPicPr preferRelativeResize="0"/>
          <p:nvPr/>
        </p:nvPicPr>
        <p:blipFill>
          <a:blip r:embed="rId3">
            <a:alphaModFix/>
          </a:blip>
          <a:stretch>
            <a:fillRect/>
          </a:stretch>
        </p:blipFill>
        <p:spPr>
          <a:xfrm>
            <a:off x="8859712" y="1236016"/>
            <a:ext cx="162502" cy="171832"/>
          </a:xfrm>
          <a:prstGeom prst="rect">
            <a:avLst/>
          </a:prstGeom>
          <a:noFill/>
          <a:ln>
            <a:noFill/>
          </a:ln>
        </p:spPr>
      </p:pic>
      <p:pic>
        <p:nvPicPr>
          <p:cNvPr id="9" name="Google Shape;15;p2">
            <a:extLst>
              <a:ext uri="{FF2B5EF4-FFF2-40B4-BE49-F238E27FC236}">
                <a16:creationId xmlns:a16="http://schemas.microsoft.com/office/drawing/2014/main" id="{1EE9BDE3-2519-DD05-B664-1035FAFE2CFE}"/>
              </a:ext>
            </a:extLst>
          </p:cNvPr>
          <p:cNvPicPr preferRelativeResize="0"/>
          <p:nvPr/>
        </p:nvPicPr>
        <p:blipFill>
          <a:blip r:embed="rId3">
            <a:alphaModFix/>
          </a:blip>
          <a:stretch>
            <a:fillRect/>
          </a:stretch>
        </p:blipFill>
        <p:spPr>
          <a:xfrm rot="1601216">
            <a:off x="5421819" y="3427700"/>
            <a:ext cx="143180" cy="151433"/>
          </a:xfrm>
          <a:prstGeom prst="rect">
            <a:avLst/>
          </a:prstGeom>
          <a:noFill/>
          <a:ln>
            <a:noFill/>
          </a:ln>
        </p:spPr>
      </p:pic>
      <p:pic>
        <p:nvPicPr>
          <p:cNvPr id="10" name="Google Shape;16;p2">
            <a:extLst>
              <a:ext uri="{FF2B5EF4-FFF2-40B4-BE49-F238E27FC236}">
                <a16:creationId xmlns:a16="http://schemas.microsoft.com/office/drawing/2014/main" id="{2527745F-65ED-EC8F-AED1-0E495AC7F2E2}"/>
              </a:ext>
            </a:extLst>
          </p:cNvPr>
          <p:cNvPicPr preferRelativeResize="0"/>
          <p:nvPr/>
        </p:nvPicPr>
        <p:blipFill>
          <a:blip r:embed="rId3">
            <a:alphaModFix/>
          </a:blip>
          <a:stretch>
            <a:fillRect/>
          </a:stretch>
        </p:blipFill>
        <p:spPr>
          <a:xfrm rot="1029188">
            <a:off x="5342109" y="5621333"/>
            <a:ext cx="162502" cy="171833"/>
          </a:xfrm>
          <a:prstGeom prst="rect">
            <a:avLst/>
          </a:prstGeom>
          <a:noFill/>
          <a:ln>
            <a:noFill/>
          </a:ln>
        </p:spPr>
      </p:pic>
      <p:pic>
        <p:nvPicPr>
          <p:cNvPr id="11" name="Google Shape;17;p2">
            <a:extLst>
              <a:ext uri="{FF2B5EF4-FFF2-40B4-BE49-F238E27FC236}">
                <a16:creationId xmlns:a16="http://schemas.microsoft.com/office/drawing/2014/main" id="{EF1138DF-DD33-8CF5-26B1-DA19C9BF9883}"/>
              </a:ext>
            </a:extLst>
          </p:cNvPr>
          <p:cNvPicPr preferRelativeResize="0"/>
          <p:nvPr/>
        </p:nvPicPr>
        <p:blipFill>
          <a:blip r:embed="rId3">
            <a:alphaModFix/>
          </a:blip>
          <a:stretch>
            <a:fillRect/>
          </a:stretch>
        </p:blipFill>
        <p:spPr>
          <a:xfrm rot="1029188">
            <a:off x="1011963" y="3582751"/>
            <a:ext cx="162502" cy="171833"/>
          </a:xfrm>
          <a:prstGeom prst="rect">
            <a:avLst/>
          </a:prstGeom>
          <a:noFill/>
          <a:ln>
            <a:noFill/>
          </a:ln>
        </p:spPr>
      </p:pic>
      <p:pic>
        <p:nvPicPr>
          <p:cNvPr id="13" name="Google Shape;18;p2">
            <a:extLst>
              <a:ext uri="{FF2B5EF4-FFF2-40B4-BE49-F238E27FC236}">
                <a16:creationId xmlns:a16="http://schemas.microsoft.com/office/drawing/2014/main" id="{A09672B9-BF20-622B-4EA1-98848AFF093E}"/>
              </a:ext>
            </a:extLst>
          </p:cNvPr>
          <p:cNvPicPr preferRelativeResize="0"/>
          <p:nvPr/>
        </p:nvPicPr>
        <p:blipFill>
          <a:blip r:embed="rId3">
            <a:alphaModFix/>
          </a:blip>
          <a:stretch>
            <a:fillRect/>
          </a:stretch>
        </p:blipFill>
        <p:spPr>
          <a:xfrm>
            <a:off x="1609685" y="965700"/>
            <a:ext cx="87362" cy="92379"/>
          </a:xfrm>
          <a:prstGeom prst="rect">
            <a:avLst/>
          </a:prstGeom>
          <a:noFill/>
          <a:ln>
            <a:noFill/>
          </a:ln>
        </p:spPr>
      </p:pic>
      <p:pic>
        <p:nvPicPr>
          <p:cNvPr id="14" name="Google Shape;19;p2">
            <a:extLst>
              <a:ext uri="{FF2B5EF4-FFF2-40B4-BE49-F238E27FC236}">
                <a16:creationId xmlns:a16="http://schemas.microsoft.com/office/drawing/2014/main" id="{93F32580-A52A-6A9B-D1C0-94C7CDD3CBBF}"/>
              </a:ext>
            </a:extLst>
          </p:cNvPr>
          <p:cNvPicPr preferRelativeResize="0"/>
          <p:nvPr/>
        </p:nvPicPr>
        <p:blipFill>
          <a:blip r:embed="rId3">
            <a:alphaModFix/>
          </a:blip>
          <a:stretch>
            <a:fillRect/>
          </a:stretch>
        </p:blipFill>
        <p:spPr>
          <a:xfrm>
            <a:off x="10103674" y="4197487"/>
            <a:ext cx="87362" cy="92379"/>
          </a:xfrm>
          <a:prstGeom prst="rect">
            <a:avLst/>
          </a:prstGeom>
          <a:noFill/>
          <a:ln>
            <a:noFill/>
          </a:ln>
        </p:spPr>
      </p:pic>
      <p:pic>
        <p:nvPicPr>
          <p:cNvPr id="15" name="Google Shape;20;p2">
            <a:extLst>
              <a:ext uri="{FF2B5EF4-FFF2-40B4-BE49-F238E27FC236}">
                <a16:creationId xmlns:a16="http://schemas.microsoft.com/office/drawing/2014/main" id="{B52A2F16-F113-8B0A-1321-73ECFF8521A5}"/>
              </a:ext>
            </a:extLst>
          </p:cNvPr>
          <p:cNvPicPr preferRelativeResize="0"/>
          <p:nvPr/>
        </p:nvPicPr>
        <p:blipFill>
          <a:blip r:embed="rId3">
            <a:alphaModFix/>
          </a:blip>
          <a:stretch>
            <a:fillRect/>
          </a:stretch>
        </p:blipFill>
        <p:spPr>
          <a:xfrm>
            <a:off x="5000061" y="1267397"/>
            <a:ext cx="87362" cy="92379"/>
          </a:xfrm>
          <a:prstGeom prst="rect">
            <a:avLst/>
          </a:prstGeom>
          <a:noFill/>
          <a:ln>
            <a:noFill/>
          </a:ln>
        </p:spPr>
      </p:pic>
      <p:pic>
        <p:nvPicPr>
          <p:cNvPr id="16" name="Google Shape;21;p2">
            <a:extLst>
              <a:ext uri="{FF2B5EF4-FFF2-40B4-BE49-F238E27FC236}">
                <a16:creationId xmlns:a16="http://schemas.microsoft.com/office/drawing/2014/main" id="{CCAD8411-61D2-D819-7F20-8B2633062E55}"/>
              </a:ext>
            </a:extLst>
          </p:cNvPr>
          <p:cNvPicPr preferRelativeResize="0"/>
          <p:nvPr/>
        </p:nvPicPr>
        <p:blipFill>
          <a:blip r:embed="rId3">
            <a:alphaModFix/>
          </a:blip>
          <a:stretch>
            <a:fillRect/>
          </a:stretch>
        </p:blipFill>
        <p:spPr>
          <a:xfrm>
            <a:off x="2828495" y="5959836"/>
            <a:ext cx="162502" cy="171832"/>
          </a:xfrm>
          <a:prstGeom prst="rect">
            <a:avLst/>
          </a:prstGeom>
          <a:noFill/>
          <a:ln>
            <a:noFill/>
          </a:ln>
        </p:spPr>
      </p:pic>
      <p:pic>
        <p:nvPicPr>
          <p:cNvPr id="17" name="Google Shape;22;p2">
            <a:extLst>
              <a:ext uri="{FF2B5EF4-FFF2-40B4-BE49-F238E27FC236}">
                <a16:creationId xmlns:a16="http://schemas.microsoft.com/office/drawing/2014/main" id="{015D1516-E78A-C73F-0B7D-FB8846A65E1F}"/>
              </a:ext>
            </a:extLst>
          </p:cNvPr>
          <p:cNvPicPr preferRelativeResize="0"/>
          <p:nvPr/>
        </p:nvPicPr>
        <p:blipFill>
          <a:blip r:embed="rId3">
            <a:alphaModFix/>
          </a:blip>
          <a:stretch>
            <a:fillRect/>
          </a:stretch>
        </p:blipFill>
        <p:spPr>
          <a:xfrm>
            <a:off x="3855427" y="5299164"/>
            <a:ext cx="87362" cy="92379"/>
          </a:xfrm>
          <a:prstGeom prst="rect">
            <a:avLst/>
          </a:prstGeom>
          <a:noFill/>
          <a:ln>
            <a:noFill/>
          </a:ln>
        </p:spPr>
      </p:pic>
      <p:pic>
        <p:nvPicPr>
          <p:cNvPr id="18" name="Google Shape;23;p2">
            <a:extLst>
              <a:ext uri="{FF2B5EF4-FFF2-40B4-BE49-F238E27FC236}">
                <a16:creationId xmlns:a16="http://schemas.microsoft.com/office/drawing/2014/main" id="{21A9AD48-2F9A-DB8A-9D20-3D50F1D84846}"/>
              </a:ext>
            </a:extLst>
          </p:cNvPr>
          <p:cNvPicPr preferRelativeResize="0"/>
          <p:nvPr/>
        </p:nvPicPr>
        <p:blipFill>
          <a:blip r:embed="rId3">
            <a:alphaModFix/>
          </a:blip>
          <a:stretch>
            <a:fillRect/>
          </a:stretch>
        </p:blipFill>
        <p:spPr>
          <a:xfrm>
            <a:off x="7565832" y="6039285"/>
            <a:ext cx="87362" cy="92379"/>
          </a:xfrm>
          <a:prstGeom prst="rect">
            <a:avLst/>
          </a:prstGeom>
          <a:noFill/>
          <a:ln>
            <a:noFill/>
          </a:ln>
        </p:spPr>
      </p:pic>
      <p:pic>
        <p:nvPicPr>
          <p:cNvPr id="19" name="Google Shape;24;p2">
            <a:extLst>
              <a:ext uri="{FF2B5EF4-FFF2-40B4-BE49-F238E27FC236}">
                <a16:creationId xmlns:a16="http://schemas.microsoft.com/office/drawing/2014/main" id="{BF01863F-36B2-A881-55F9-8F9D988EEC61}"/>
              </a:ext>
            </a:extLst>
          </p:cNvPr>
          <p:cNvPicPr preferRelativeResize="0"/>
          <p:nvPr/>
        </p:nvPicPr>
        <p:blipFill>
          <a:blip r:embed="rId3">
            <a:alphaModFix/>
          </a:blip>
          <a:stretch>
            <a:fillRect/>
          </a:stretch>
        </p:blipFill>
        <p:spPr>
          <a:xfrm rot="1433231">
            <a:off x="3692924" y="925976"/>
            <a:ext cx="162505" cy="171835"/>
          </a:xfrm>
          <a:prstGeom prst="rect">
            <a:avLst/>
          </a:prstGeom>
          <a:noFill/>
          <a:ln>
            <a:noFill/>
          </a:ln>
        </p:spPr>
      </p:pic>
      <p:pic>
        <p:nvPicPr>
          <p:cNvPr id="21" name="Google Shape;566;p37">
            <a:extLst>
              <a:ext uri="{FF2B5EF4-FFF2-40B4-BE49-F238E27FC236}">
                <a16:creationId xmlns:a16="http://schemas.microsoft.com/office/drawing/2014/main" id="{29CA7335-3044-674D-BCCD-337E6B8655E7}"/>
              </a:ext>
            </a:extLst>
          </p:cNvPr>
          <p:cNvPicPr preferRelativeResize="0"/>
          <p:nvPr/>
        </p:nvPicPr>
        <p:blipFill>
          <a:blip r:embed="rId4">
            <a:alphaModFix/>
          </a:blip>
          <a:stretch>
            <a:fillRect/>
          </a:stretch>
        </p:blipFill>
        <p:spPr>
          <a:xfrm>
            <a:off x="-373219" y="4814291"/>
            <a:ext cx="2283399" cy="3369124"/>
          </a:xfrm>
          <a:prstGeom prst="rect">
            <a:avLst/>
          </a:prstGeom>
          <a:noFill/>
          <a:ln>
            <a:noFill/>
          </a:ln>
        </p:spPr>
      </p:pic>
      <p:pic>
        <p:nvPicPr>
          <p:cNvPr id="23" name="Google Shape;557;p37">
            <a:extLst>
              <a:ext uri="{FF2B5EF4-FFF2-40B4-BE49-F238E27FC236}">
                <a16:creationId xmlns:a16="http://schemas.microsoft.com/office/drawing/2014/main" id="{7AA40A07-40E2-1819-9BA9-B63879772895}"/>
              </a:ext>
            </a:extLst>
          </p:cNvPr>
          <p:cNvPicPr preferRelativeResize="0"/>
          <p:nvPr/>
        </p:nvPicPr>
        <p:blipFill>
          <a:blip r:embed="rId5">
            <a:alphaModFix/>
          </a:blip>
          <a:stretch>
            <a:fillRect/>
          </a:stretch>
        </p:blipFill>
        <p:spPr>
          <a:xfrm>
            <a:off x="6972576" y="3774725"/>
            <a:ext cx="3784993" cy="3784949"/>
          </a:xfrm>
          <a:prstGeom prst="rect">
            <a:avLst/>
          </a:prstGeom>
          <a:noFill/>
          <a:ln>
            <a:noFill/>
          </a:ln>
        </p:spPr>
      </p:pic>
      <p:pic>
        <p:nvPicPr>
          <p:cNvPr id="22" name="Google Shape;565;p37">
            <a:extLst>
              <a:ext uri="{FF2B5EF4-FFF2-40B4-BE49-F238E27FC236}">
                <a16:creationId xmlns:a16="http://schemas.microsoft.com/office/drawing/2014/main" id="{CE0A8D90-554D-4C7D-C297-0A89E78072EB}"/>
              </a:ext>
            </a:extLst>
          </p:cNvPr>
          <p:cNvPicPr preferRelativeResize="0"/>
          <p:nvPr/>
        </p:nvPicPr>
        <p:blipFill>
          <a:blip r:embed="rId6">
            <a:alphaModFix/>
          </a:blip>
          <a:stretch>
            <a:fillRect/>
          </a:stretch>
        </p:blipFill>
        <p:spPr>
          <a:xfrm>
            <a:off x="8318341" y="5582592"/>
            <a:ext cx="2938291" cy="2514998"/>
          </a:xfrm>
          <a:prstGeom prst="rect">
            <a:avLst/>
          </a:prstGeom>
          <a:noFill/>
          <a:ln>
            <a:noFill/>
          </a:ln>
        </p:spPr>
      </p:pic>
      <p:sp>
        <p:nvSpPr>
          <p:cNvPr id="24" name="مربع نص 23">
            <a:extLst>
              <a:ext uri="{FF2B5EF4-FFF2-40B4-BE49-F238E27FC236}">
                <a16:creationId xmlns:a16="http://schemas.microsoft.com/office/drawing/2014/main" id="{A8DD863A-2C74-E4BC-BD25-6546D9A60F0A}"/>
              </a:ext>
            </a:extLst>
          </p:cNvPr>
          <p:cNvSpPr txBox="1"/>
          <p:nvPr/>
        </p:nvSpPr>
        <p:spPr>
          <a:xfrm>
            <a:off x="7125653" y="1860683"/>
            <a:ext cx="3537847" cy="1015663"/>
          </a:xfrm>
          <a:prstGeom prst="rect">
            <a:avLst/>
          </a:prstGeom>
          <a:noFill/>
        </p:spPr>
        <p:txBody>
          <a:bodyPr wrap="square" rtlCol="1">
            <a:spAutoFit/>
          </a:bodyPr>
          <a:lstStyle/>
          <a:p>
            <a:pPr algn="ctr" rtl="1"/>
            <a:r>
              <a:rPr lang="ar-SA" sz="6000" b="1" dirty="0">
                <a:ln>
                  <a:solidFill>
                    <a:srgbClr val="6DD7E5"/>
                  </a:solidFill>
                </a:ln>
                <a:solidFill>
                  <a:srgbClr val="F5D986"/>
                </a:solidFill>
              </a:rPr>
              <a:t>أطوار القمر</a:t>
            </a:r>
          </a:p>
        </p:txBody>
      </p:sp>
      <p:pic>
        <p:nvPicPr>
          <p:cNvPr id="32" name="صورة 31">
            <a:extLst>
              <a:ext uri="{FF2B5EF4-FFF2-40B4-BE49-F238E27FC236}">
                <a16:creationId xmlns:a16="http://schemas.microsoft.com/office/drawing/2014/main" id="{9E39FD2B-1B5E-7986-A2AC-B152835F4B68}"/>
              </a:ext>
            </a:extLst>
          </p:cNvPr>
          <p:cNvPicPr>
            <a:picLocks noChangeAspect="1"/>
          </p:cNvPicPr>
          <p:nvPr/>
        </p:nvPicPr>
        <p:blipFill>
          <a:blip r:embed="rId7"/>
          <a:stretch>
            <a:fillRect/>
          </a:stretch>
        </p:blipFill>
        <p:spPr>
          <a:xfrm>
            <a:off x="2762739" y="-1"/>
            <a:ext cx="796138" cy="7559675"/>
          </a:xfrm>
          <a:prstGeom prst="rect">
            <a:avLst/>
          </a:prstGeom>
        </p:spPr>
      </p:pic>
      <p:pic>
        <p:nvPicPr>
          <p:cNvPr id="33" name="صورة 32">
            <a:extLst>
              <a:ext uri="{FF2B5EF4-FFF2-40B4-BE49-F238E27FC236}">
                <a16:creationId xmlns:a16="http://schemas.microsoft.com/office/drawing/2014/main" id="{68F5C9BB-305B-493C-4DE4-705B461241A5}"/>
              </a:ext>
            </a:extLst>
          </p:cNvPr>
          <p:cNvPicPr>
            <a:picLocks noChangeAspect="1"/>
          </p:cNvPicPr>
          <p:nvPr/>
        </p:nvPicPr>
        <p:blipFill>
          <a:blip r:embed="rId7"/>
          <a:stretch>
            <a:fillRect/>
          </a:stretch>
        </p:blipFill>
        <p:spPr>
          <a:xfrm>
            <a:off x="6328222" y="-1"/>
            <a:ext cx="796138" cy="7559675"/>
          </a:xfrm>
          <a:prstGeom prst="rect">
            <a:avLst/>
          </a:prstGeom>
        </p:spPr>
      </p:pic>
      <p:pic>
        <p:nvPicPr>
          <p:cNvPr id="34" name="Google Shape;24;p2">
            <a:extLst>
              <a:ext uri="{FF2B5EF4-FFF2-40B4-BE49-F238E27FC236}">
                <a16:creationId xmlns:a16="http://schemas.microsoft.com/office/drawing/2014/main" id="{BDEDF0F7-11E4-575F-59A7-713CFF4CBE75}"/>
              </a:ext>
            </a:extLst>
          </p:cNvPr>
          <p:cNvPicPr preferRelativeResize="0"/>
          <p:nvPr/>
        </p:nvPicPr>
        <p:blipFill>
          <a:blip r:embed="rId3">
            <a:alphaModFix/>
          </a:blip>
          <a:stretch>
            <a:fillRect/>
          </a:stretch>
        </p:blipFill>
        <p:spPr>
          <a:xfrm rot="1433231">
            <a:off x="7735908" y="1385318"/>
            <a:ext cx="162505" cy="171835"/>
          </a:xfrm>
          <a:prstGeom prst="rect">
            <a:avLst/>
          </a:prstGeom>
          <a:noFill/>
          <a:ln>
            <a:noFill/>
          </a:ln>
        </p:spPr>
      </p:pic>
      <p:pic>
        <p:nvPicPr>
          <p:cNvPr id="35" name="Google Shape;15;p2">
            <a:extLst>
              <a:ext uri="{FF2B5EF4-FFF2-40B4-BE49-F238E27FC236}">
                <a16:creationId xmlns:a16="http://schemas.microsoft.com/office/drawing/2014/main" id="{69204D6F-E079-87EC-5586-41467DAEF9D7}"/>
              </a:ext>
            </a:extLst>
          </p:cNvPr>
          <p:cNvPicPr preferRelativeResize="0"/>
          <p:nvPr/>
        </p:nvPicPr>
        <p:blipFill>
          <a:blip r:embed="rId3">
            <a:alphaModFix/>
          </a:blip>
          <a:stretch>
            <a:fillRect/>
          </a:stretch>
        </p:blipFill>
        <p:spPr>
          <a:xfrm rot="1601216">
            <a:off x="8487788" y="3427700"/>
            <a:ext cx="143180" cy="151433"/>
          </a:xfrm>
          <a:prstGeom prst="rect">
            <a:avLst/>
          </a:prstGeom>
          <a:noFill/>
          <a:ln>
            <a:noFill/>
          </a:ln>
        </p:spPr>
      </p:pic>
      <p:pic>
        <p:nvPicPr>
          <p:cNvPr id="36" name="Google Shape;622;p42">
            <a:extLst>
              <a:ext uri="{FF2B5EF4-FFF2-40B4-BE49-F238E27FC236}">
                <a16:creationId xmlns:a16="http://schemas.microsoft.com/office/drawing/2014/main" id="{D2D2FB71-C6B6-1BD6-BD47-083671A7C4A8}"/>
              </a:ext>
            </a:extLst>
          </p:cNvPr>
          <p:cNvPicPr preferRelativeResize="0"/>
          <p:nvPr/>
        </p:nvPicPr>
        <p:blipFill rotWithShape="1">
          <a:blip r:embed="rId8">
            <a:alphaModFix/>
          </a:blip>
          <a:srcRect b="26965"/>
          <a:stretch/>
        </p:blipFill>
        <p:spPr>
          <a:xfrm>
            <a:off x="7331745" y="3462267"/>
            <a:ext cx="1325603" cy="577678"/>
          </a:xfrm>
          <a:prstGeom prst="rect">
            <a:avLst/>
          </a:prstGeom>
          <a:noFill/>
          <a:ln>
            <a:noFill/>
          </a:ln>
        </p:spPr>
      </p:pic>
      <p:grpSp>
        <p:nvGrpSpPr>
          <p:cNvPr id="40" name="مجموعة 39">
            <a:extLst>
              <a:ext uri="{FF2B5EF4-FFF2-40B4-BE49-F238E27FC236}">
                <a16:creationId xmlns:a16="http://schemas.microsoft.com/office/drawing/2014/main" id="{19D3D49E-6AAB-C3A0-1722-AC360959F5EE}"/>
              </a:ext>
            </a:extLst>
          </p:cNvPr>
          <p:cNvGrpSpPr/>
          <p:nvPr/>
        </p:nvGrpSpPr>
        <p:grpSpPr>
          <a:xfrm>
            <a:off x="9303711" y="-296866"/>
            <a:ext cx="1670512" cy="1730170"/>
            <a:chOff x="8165232" y="-683284"/>
            <a:chExt cx="1670512" cy="1730170"/>
          </a:xfrm>
        </p:grpSpPr>
        <p:pic>
          <p:nvPicPr>
            <p:cNvPr id="38" name="Google Shape;67;p5">
              <a:extLst>
                <a:ext uri="{FF2B5EF4-FFF2-40B4-BE49-F238E27FC236}">
                  <a16:creationId xmlns:a16="http://schemas.microsoft.com/office/drawing/2014/main" id="{79A398B5-BA6A-C8F3-280C-72BD1C0599C4}"/>
                </a:ext>
              </a:extLst>
            </p:cNvPr>
            <p:cNvPicPr preferRelativeResize="0"/>
            <p:nvPr/>
          </p:nvPicPr>
          <p:blipFill>
            <a:blip r:embed="rId9">
              <a:alphaModFix/>
            </a:blip>
            <a:stretch>
              <a:fillRect/>
            </a:stretch>
          </p:blipFill>
          <p:spPr>
            <a:xfrm rot="20863197">
              <a:off x="8296615" y="-353942"/>
              <a:ext cx="1539129" cy="1400828"/>
            </a:xfrm>
            <a:prstGeom prst="rect">
              <a:avLst/>
            </a:prstGeom>
            <a:noFill/>
            <a:ln>
              <a:noFill/>
            </a:ln>
          </p:spPr>
        </p:pic>
        <p:pic>
          <p:nvPicPr>
            <p:cNvPr id="39" name="Google Shape;68;p5">
              <a:extLst>
                <a:ext uri="{FF2B5EF4-FFF2-40B4-BE49-F238E27FC236}">
                  <a16:creationId xmlns:a16="http://schemas.microsoft.com/office/drawing/2014/main" id="{8992EE94-80C4-8385-9BE7-4229BF287D2D}"/>
                </a:ext>
              </a:extLst>
            </p:cNvPr>
            <p:cNvPicPr preferRelativeResize="0"/>
            <p:nvPr/>
          </p:nvPicPr>
          <p:blipFill>
            <a:blip r:embed="rId10">
              <a:alphaModFix/>
            </a:blip>
            <a:stretch>
              <a:fillRect/>
            </a:stretch>
          </p:blipFill>
          <p:spPr>
            <a:xfrm rot="21599974">
              <a:off x="8165232" y="-683284"/>
              <a:ext cx="1328952" cy="761791"/>
            </a:xfrm>
            <a:prstGeom prst="rect">
              <a:avLst/>
            </a:prstGeom>
            <a:noFill/>
            <a:ln>
              <a:noFill/>
            </a:ln>
          </p:spPr>
        </p:pic>
      </p:grpSp>
      <p:sp>
        <p:nvSpPr>
          <p:cNvPr id="42" name="مربع نص 41">
            <a:extLst>
              <a:ext uri="{FF2B5EF4-FFF2-40B4-BE49-F238E27FC236}">
                <a16:creationId xmlns:a16="http://schemas.microsoft.com/office/drawing/2014/main" id="{C7FDA4B8-047A-973D-AE66-6ED3656B8FB8}"/>
              </a:ext>
            </a:extLst>
          </p:cNvPr>
          <p:cNvSpPr txBox="1"/>
          <p:nvPr/>
        </p:nvSpPr>
        <p:spPr>
          <a:xfrm>
            <a:off x="3570464" y="451817"/>
            <a:ext cx="3537847" cy="523220"/>
          </a:xfrm>
          <a:prstGeom prst="rect">
            <a:avLst/>
          </a:prstGeom>
          <a:noFill/>
        </p:spPr>
        <p:txBody>
          <a:bodyPr wrap="square" rtlCol="1">
            <a:spAutoFit/>
          </a:bodyPr>
          <a:lstStyle/>
          <a:p>
            <a:pPr algn="ctr" rtl="1"/>
            <a:r>
              <a:rPr lang="ar-SA" sz="2800" b="1" dirty="0">
                <a:solidFill>
                  <a:srgbClr val="F5D986"/>
                </a:solidFill>
              </a:rPr>
              <a:t>ما هي أطوار القمر؟</a:t>
            </a:r>
          </a:p>
        </p:txBody>
      </p:sp>
      <p:sp>
        <p:nvSpPr>
          <p:cNvPr id="43" name="مربع نص 42">
            <a:extLst>
              <a:ext uri="{FF2B5EF4-FFF2-40B4-BE49-F238E27FC236}">
                <a16:creationId xmlns:a16="http://schemas.microsoft.com/office/drawing/2014/main" id="{734B9E86-8B99-7B55-E7D9-A9F5C530CBEE}"/>
              </a:ext>
            </a:extLst>
          </p:cNvPr>
          <p:cNvSpPr txBox="1"/>
          <p:nvPr/>
        </p:nvSpPr>
        <p:spPr>
          <a:xfrm>
            <a:off x="3805731" y="1119375"/>
            <a:ext cx="3055372" cy="1754326"/>
          </a:xfrm>
          <a:prstGeom prst="rect">
            <a:avLst/>
          </a:prstGeom>
          <a:noFill/>
        </p:spPr>
        <p:txBody>
          <a:bodyPr wrap="square" rtlCol="1">
            <a:spAutoFit/>
          </a:bodyPr>
          <a:lstStyle/>
          <a:p>
            <a:pPr algn="ctr" rtl="1"/>
            <a:r>
              <a:rPr lang="ar-SA" sz="1800" b="1" dirty="0">
                <a:solidFill>
                  <a:schemeClr val="bg1"/>
                </a:solidFill>
              </a:rPr>
              <a:t>يعكس القمر ضوء الشمس، لذا يتمّ رؤية الجزء الذي ينعكس الضوء عليه، وتظهر هذه الانعكاسات على أجزاءٍ مختلفةٍ من القمر مع اختلاف الوقت، بسبب مروره بمراحل متعددة، يُطلق عليها أطوار القمر</a:t>
            </a:r>
          </a:p>
        </p:txBody>
      </p:sp>
      <p:sp>
        <p:nvSpPr>
          <p:cNvPr id="61" name="مربع نص 60">
            <a:extLst>
              <a:ext uri="{FF2B5EF4-FFF2-40B4-BE49-F238E27FC236}">
                <a16:creationId xmlns:a16="http://schemas.microsoft.com/office/drawing/2014/main" id="{21DE2E5E-72CB-FF87-2F3E-2DE96FF3210B}"/>
              </a:ext>
            </a:extLst>
          </p:cNvPr>
          <p:cNvSpPr txBox="1"/>
          <p:nvPr/>
        </p:nvSpPr>
        <p:spPr>
          <a:xfrm>
            <a:off x="4627" y="394017"/>
            <a:ext cx="3537847" cy="954107"/>
          </a:xfrm>
          <a:prstGeom prst="rect">
            <a:avLst/>
          </a:prstGeom>
          <a:noFill/>
        </p:spPr>
        <p:txBody>
          <a:bodyPr wrap="square" rtlCol="1">
            <a:spAutoFit/>
          </a:bodyPr>
          <a:lstStyle/>
          <a:p>
            <a:pPr algn="ctr" rtl="1"/>
            <a:r>
              <a:rPr lang="ar-SA" sz="2800" b="1" dirty="0">
                <a:solidFill>
                  <a:srgbClr val="F5D986"/>
                </a:solidFill>
              </a:rPr>
              <a:t>ظواهر مُتعلّقة </a:t>
            </a:r>
          </a:p>
          <a:p>
            <a:pPr algn="ctr" rtl="1"/>
            <a:r>
              <a:rPr lang="ar-SA" sz="2800" b="1" dirty="0">
                <a:solidFill>
                  <a:srgbClr val="F5D986"/>
                </a:solidFill>
              </a:rPr>
              <a:t>بدوران القمر حول الأرض</a:t>
            </a:r>
          </a:p>
        </p:txBody>
      </p:sp>
      <p:sp>
        <p:nvSpPr>
          <p:cNvPr id="62" name="مربع نص 61">
            <a:extLst>
              <a:ext uri="{FF2B5EF4-FFF2-40B4-BE49-F238E27FC236}">
                <a16:creationId xmlns:a16="http://schemas.microsoft.com/office/drawing/2014/main" id="{00084B7A-6DF1-DA3A-8E6E-DAF144FBC550}"/>
              </a:ext>
            </a:extLst>
          </p:cNvPr>
          <p:cNvSpPr txBox="1"/>
          <p:nvPr/>
        </p:nvSpPr>
        <p:spPr>
          <a:xfrm>
            <a:off x="255394" y="1741222"/>
            <a:ext cx="3055372" cy="2185214"/>
          </a:xfrm>
          <a:prstGeom prst="rect">
            <a:avLst/>
          </a:prstGeom>
          <a:noFill/>
        </p:spPr>
        <p:txBody>
          <a:bodyPr wrap="square" rtlCol="1">
            <a:spAutoFit/>
          </a:bodyPr>
          <a:lstStyle/>
          <a:p>
            <a:pPr algn="r" rtl="1"/>
            <a:r>
              <a:rPr lang="ar-SA" sz="2400" b="1" dirty="0">
                <a:solidFill>
                  <a:srgbClr val="6DD7E5"/>
                </a:solidFill>
              </a:rPr>
              <a:t>خسوف القمر</a:t>
            </a:r>
          </a:p>
          <a:p>
            <a:pPr algn="r" rtl="1"/>
            <a:r>
              <a:rPr lang="ar-SA" sz="1800" b="1" dirty="0">
                <a:solidFill>
                  <a:schemeClr val="bg1"/>
                </a:solidFill>
              </a:rPr>
              <a:t>خلال دوران القمر حول الأرض، يُمكن أن تحدث ظاهرة تُسمّى بخسوف القمر وفيها تُلقي الأرض بظلّها على القمر، وتحدث هذه الظاهرة في أثناء طور البدر، أيّ عندما تكون الأرض بين القمر والشمس.</a:t>
            </a:r>
          </a:p>
        </p:txBody>
      </p:sp>
      <p:sp>
        <p:nvSpPr>
          <p:cNvPr id="64" name="مربع نص 63">
            <a:extLst>
              <a:ext uri="{FF2B5EF4-FFF2-40B4-BE49-F238E27FC236}">
                <a16:creationId xmlns:a16="http://schemas.microsoft.com/office/drawing/2014/main" id="{AA795937-496B-9E0D-1C88-934BC7C2A0C5}"/>
              </a:ext>
            </a:extLst>
          </p:cNvPr>
          <p:cNvSpPr txBox="1"/>
          <p:nvPr/>
        </p:nvSpPr>
        <p:spPr>
          <a:xfrm>
            <a:off x="427295" y="4252746"/>
            <a:ext cx="2917108" cy="2185214"/>
          </a:xfrm>
          <a:prstGeom prst="rect">
            <a:avLst/>
          </a:prstGeom>
          <a:noFill/>
        </p:spPr>
        <p:txBody>
          <a:bodyPr wrap="square" rtlCol="1">
            <a:spAutoFit/>
          </a:bodyPr>
          <a:lstStyle/>
          <a:p>
            <a:pPr algn="r" rtl="1"/>
            <a:r>
              <a:rPr lang="ar-SA" sz="2400" b="1" dirty="0">
                <a:solidFill>
                  <a:srgbClr val="6DD7E5"/>
                </a:solidFill>
              </a:rPr>
              <a:t>كسوف الشمس</a:t>
            </a:r>
          </a:p>
          <a:p>
            <a:pPr algn="r" rtl="1"/>
            <a:r>
              <a:rPr lang="ar-SA" sz="1800" b="1" dirty="0">
                <a:solidFill>
                  <a:schemeClr val="bg1"/>
                </a:solidFill>
              </a:rPr>
              <a:t>في بعض الأوقات من السنة، يصطف كلٍّ من الأرض، والقمر، والشمس على استقامةٍ واحدةٍ، ممّا يتسبّب في حدوث ظاهرة كسوف الشمس وفيها يحجب القمر ضوء الشمس كاملًا أو جزءٍ منه عن الأرض</a:t>
            </a:r>
          </a:p>
        </p:txBody>
      </p:sp>
      <p:sp>
        <p:nvSpPr>
          <p:cNvPr id="65" name="مربع نص 64">
            <a:extLst>
              <a:ext uri="{FF2B5EF4-FFF2-40B4-BE49-F238E27FC236}">
                <a16:creationId xmlns:a16="http://schemas.microsoft.com/office/drawing/2014/main" id="{A1CDFA12-1F9F-7E57-CFC4-FF6F72986BC9}"/>
              </a:ext>
            </a:extLst>
          </p:cNvPr>
          <p:cNvSpPr txBox="1"/>
          <p:nvPr/>
        </p:nvSpPr>
        <p:spPr>
          <a:xfrm>
            <a:off x="3570464" y="3522747"/>
            <a:ext cx="3537847" cy="523220"/>
          </a:xfrm>
          <a:prstGeom prst="rect">
            <a:avLst/>
          </a:prstGeom>
          <a:noFill/>
        </p:spPr>
        <p:txBody>
          <a:bodyPr wrap="square" rtlCol="1">
            <a:spAutoFit/>
          </a:bodyPr>
          <a:lstStyle/>
          <a:p>
            <a:pPr algn="ctr" rtl="1"/>
            <a:r>
              <a:rPr lang="ar-SA" sz="2800" b="1" dirty="0">
                <a:solidFill>
                  <a:srgbClr val="F5D986"/>
                </a:solidFill>
              </a:rPr>
              <a:t>مدار القمر</a:t>
            </a:r>
          </a:p>
        </p:txBody>
      </p:sp>
      <p:grpSp>
        <p:nvGrpSpPr>
          <p:cNvPr id="68" name="مجموعة 67">
            <a:extLst>
              <a:ext uri="{FF2B5EF4-FFF2-40B4-BE49-F238E27FC236}">
                <a16:creationId xmlns:a16="http://schemas.microsoft.com/office/drawing/2014/main" id="{F0392923-0952-2036-715B-0BA48E43DE54}"/>
              </a:ext>
            </a:extLst>
          </p:cNvPr>
          <p:cNvGrpSpPr/>
          <p:nvPr/>
        </p:nvGrpSpPr>
        <p:grpSpPr>
          <a:xfrm rot="5400000">
            <a:off x="4464244" y="6124290"/>
            <a:ext cx="1670512" cy="1730170"/>
            <a:chOff x="8165232" y="-683284"/>
            <a:chExt cx="1670512" cy="1730170"/>
          </a:xfrm>
        </p:grpSpPr>
        <p:pic>
          <p:nvPicPr>
            <p:cNvPr id="69" name="Google Shape;67;p5">
              <a:extLst>
                <a:ext uri="{FF2B5EF4-FFF2-40B4-BE49-F238E27FC236}">
                  <a16:creationId xmlns:a16="http://schemas.microsoft.com/office/drawing/2014/main" id="{25337445-88C8-D673-5919-839DAFC8F844}"/>
                </a:ext>
              </a:extLst>
            </p:cNvPr>
            <p:cNvPicPr preferRelativeResize="0"/>
            <p:nvPr/>
          </p:nvPicPr>
          <p:blipFill>
            <a:blip r:embed="rId9">
              <a:alphaModFix/>
            </a:blip>
            <a:stretch>
              <a:fillRect/>
            </a:stretch>
          </p:blipFill>
          <p:spPr>
            <a:xfrm rot="20863197">
              <a:off x="8296615" y="-353942"/>
              <a:ext cx="1539129" cy="1400828"/>
            </a:xfrm>
            <a:prstGeom prst="rect">
              <a:avLst/>
            </a:prstGeom>
            <a:noFill/>
            <a:ln>
              <a:noFill/>
            </a:ln>
          </p:spPr>
        </p:pic>
        <p:pic>
          <p:nvPicPr>
            <p:cNvPr id="70" name="Google Shape;68;p5">
              <a:extLst>
                <a:ext uri="{FF2B5EF4-FFF2-40B4-BE49-F238E27FC236}">
                  <a16:creationId xmlns:a16="http://schemas.microsoft.com/office/drawing/2014/main" id="{CBB82B18-7760-462F-8681-A663B1580175}"/>
                </a:ext>
              </a:extLst>
            </p:cNvPr>
            <p:cNvPicPr preferRelativeResize="0"/>
            <p:nvPr/>
          </p:nvPicPr>
          <p:blipFill>
            <a:blip r:embed="rId10">
              <a:alphaModFix/>
            </a:blip>
            <a:stretch>
              <a:fillRect/>
            </a:stretch>
          </p:blipFill>
          <p:spPr>
            <a:xfrm rot="21599974">
              <a:off x="8165232" y="-683284"/>
              <a:ext cx="1328952" cy="761791"/>
            </a:xfrm>
            <a:prstGeom prst="rect">
              <a:avLst/>
            </a:prstGeom>
            <a:noFill/>
            <a:ln>
              <a:noFill/>
            </a:ln>
          </p:spPr>
        </p:pic>
      </p:grpSp>
      <p:sp>
        <p:nvSpPr>
          <p:cNvPr id="66" name="مربع نص 65">
            <a:extLst>
              <a:ext uri="{FF2B5EF4-FFF2-40B4-BE49-F238E27FC236}">
                <a16:creationId xmlns:a16="http://schemas.microsoft.com/office/drawing/2014/main" id="{FD6AECB4-1E97-0210-EA60-5596574B9D82}"/>
              </a:ext>
            </a:extLst>
          </p:cNvPr>
          <p:cNvSpPr txBox="1"/>
          <p:nvPr/>
        </p:nvSpPr>
        <p:spPr>
          <a:xfrm>
            <a:off x="3805731" y="4190305"/>
            <a:ext cx="3055372" cy="1200329"/>
          </a:xfrm>
          <a:prstGeom prst="rect">
            <a:avLst/>
          </a:prstGeom>
          <a:noFill/>
        </p:spPr>
        <p:txBody>
          <a:bodyPr wrap="square" rtlCol="1">
            <a:spAutoFit/>
          </a:bodyPr>
          <a:lstStyle/>
          <a:p>
            <a:pPr algn="ctr" rtl="1"/>
            <a:r>
              <a:rPr lang="ar-SA" sz="1800" b="1" dirty="0">
                <a:solidFill>
                  <a:schemeClr val="bg1"/>
                </a:solidFill>
              </a:rPr>
              <a:t>يُتمّ القمر دورةً واحدةً حول الأرض خلال شهرٍ واحدٍ تقريبًا، وهذا يُمثّل الوقت الذي يحتاجه القمر ليعود إلى نفس النقطة التي بدأ منها دورته.</a:t>
            </a:r>
          </a:p>
        </p:txBody>
      </p:sp>
    </p:spTree>
    <p:extLst>
      <p:ext uri="{BB962C8B-B14F-4D97-AF65-F5344CB8AC3E}">
        <p14:creationId xmlns:p14="http://schemas.microsoft.com/office/powerpoint/2010/main" val="3165081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3">
            <a:extLst>
              <a:ext uri="{FF2B5EF4-FFF2-40B4-BE49-F238E27FC236}">
                <a16:creationId xmlns:a16="http://schemas.microsoft.com/office/drawing/2014/main" id="{8505E859-7AAF-0F73-F630-1EB1BE317AF9}"/>
              </a:ext>
            </a:extLst>
          </p:cNvPr>
          <p:cNvSpPr/>
          <p:nvPr/>
        </p:nvSpPr>
        <p:spPr>
          <a:xfrm>
            <a:off x="0" y="0"/>
            <a:ext cx="3566160" cy="7559675"/>
          </a:xfrm>
          <a:prstGeom prst="rect">
            <a:avLst/>
          </a:prstGeom>
          <a:gradFill flip="none" rotWithShape="1">
            <a:gsLst>
              <a:gs pos="0">
                <a:srgbClr val="40708C"/>
              </a:gs>
              <a:gs pos="100000">
                <a:srgbClr val="1F394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dirty="0"/>
          </a:p>
        </p:txBody>
      </p:sp>
      <p:sp>
        <p:nvSpPr>
          <p:cNvPr id="12" name="2">
            <a:extLst>
              <a:ext uri="{FF2B5EF4-FFF2-40B4-BE49-F238E27FC236}">
                <a16:creationId xmlns:a16="http://schemas.microsoft.com/office/drawing/2014/main" id="{DB3E85C3-E491-0B74-5880-9B66DBD04995}"/>
              </a:ext>
            </a:extLst>
          </p:cNvPr>
          <p:cNvSpPr/>
          <p:nvPr/>
        </p:nvSpPr>
        <p:spPr>
          <a:xfrm>
            <a:off x="3562826" y="0"/>
            <a:ext cx="3566160" cy="7559675"/>
          </a:xfrm>
          <a:prstGeom prst="rect">
            <a:avLst/>
          </a:prstGeom>
          <a:gradFill flip="none" rotWithShape="1">
            <a:gsLst>
              <a:gs pos="0">
                <a:srgbClr val="40708C"/>
              </a:gs>
              <a:gs pos="100000">
                <a:srgbClr val="1F394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a:p>
        </p:txBody>
      </p:sp>
      <p:sp>
        <p:nvSpPr>
          <p:cNvPr id="26" name="1">
            <a:extLst>
              <a:ext uri="{FF2B5EF4-FFF2-40B4-BE49-F238E27FC236}">
                <a16:creationId xmlns:a16="http://schemas.microsoft.com/office/drawing/2014/main" id="{AA10B143-CA1A-83F8-E65B-A07CD594B0B2}"/>
              </a:ext>
            </a:extLst>
          </p:cNvPr>
          <p:cNvSpPr/>
          <p:nvPr/>
        </p:nvSpPr>
        <p:spPr>
          <a:xfrm>
            <a:off x="7125653" y="0"/>
            <a:ext cx="3566160" cy="7559675"/>
          </a:xfrm>
          <a:prstGeom prst="rect">
            <a:avLst/>
          </a:prstGeom>
          <a:gradFill flip="none" rotWithShape="1">
            <a:gsLst>
              <a:gs pos="0">
                <a:srgbClr val="40708C"/>
              </a:gs>
              <a:gs pos="100000">
                <a:srgbClr val="1F394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dirty="0"/>
          </a:p>
        </p:txBody>
      </p:sp>
      <p:pic>
        <p:nvPicPr>
          <p:cNvPr id="3" name="Google Shape;9;p2">
            <a:extLst>
              <a:ext uri="{FF2B5EF4-FFF2-40B4-BE49-F238E27FC236}">
                <a16:creationId xmlns:a16="http://schemas.microsoft.com/office/drawing/2014/main" id="{75850CCA-EA75-053F-9CB5-A54474764109}"/>
              </a:ext>
            </a:extLst>
          </p:cNvPr>
          <p:cNvPicPr preferRelativeResize="0"/>
          <p:nvPr/>
        </p:nvPicPr>
        <p:blipFill rotWithShape="1">
          <a:blip r:embed="rId2">
            <a:alphaModFix/>
          </a:blip>
          <a:srcRect l="2051" t="3358" r="2061" b="3349"/>
          <a:stretch/>
        </p:blipFill>
        <p:spPr>
          <a:xfrm>
            <a:off x="0" y="0"/>
            <a:ext cx="10691813" cy="7559675"/>
          </a:xfrm>
          <a:prstGeom prst="rect">
            <a:avLst/>
          </a:prstGeom>
          <a:noFill/>
          <a:ln>
            <a:noFill/>
          </a:ln>
        </p:spPr>
      </p:pic>
      <p:pic>
        <p:nvPicPr>
          <p:cNvPr id="6" name="Google Shape;12;p2">
            <a:extLst>
              <a:ext uri="{FF2B5EF4-FFF2-40B4-BE49-F238E27FC236}">
                <a16:creationId xmlns:a16="http://schemas.microsoft.com/office/drawing/2014/main" id="{8700D216-7A30-AFBA-EA43-362E6677C4CF}"/>
              </a:ext>
            </a:extLst>
          </p:cNvPr>
          <p:cNvPicPr preferRelativeResize="0"/>
          <p:nvPr/>
        </p:nvPicPr>
        <p:blipFill>
          <a:blip r:embed="rId3">
            <a:alphaModFix/>
          </a:blip>
          <a:stretch>
            <a:fillRect/>
          </a:stretch>
        </p:blipFill>
        <p:spPr>
          <a:xfrm>
            <a:off x="500778" y="1657705"/>
            <a:ext cx="162502" cy="171832"/>
          </a:xfrm>
          <a:prstGeom prst="rect">
            <a:avLst/>
          </a:prstGeom>
          <a:noFill/>
          <a:ln>
            <a:noFill/>
          </a:ln>
        </p:spPr>
      </p:pic>
      <p:pic>
        <p:nvPicPr>
          <p:cNvPr id="7" name="Google Shape;13;p2">
            <a:extLst>
              <a:ext uri="{FF2B5EF4-FFF2-40B4-BE49-F238E27FC236}">
                <a16:creationId xmlns:a16="http://schemas.microsoft.com/office/drawing/2014/main" id="{1322CE96-A41D-C9B9-4056-3A3EC63F849F}"/>
              </a:ext>
            </a:extLst>
          </p:cNvPr>
          <p:cNvPicPr preferRelativeResize="0"/>
          <p:nvPr/>
        </p:nvPicPr>
        <p:blipFill>
          <a:blip r:embed="rId3">
            <a:alphaModFix/>
          </a:blip>
          <a:stretch>
            <a:fillRect/>
          </a:stretch>
        </p:blipFill>
        <p:spPr>
          <a:xfrm rot="1601216">
            <a:off x="8344721" y="4573865"/>
            <a:ext cx="143180" cy="151433"/>
          </a:xfrm>
          <a:prstGeom prst="rect">
            <a:avLst/>
          </a:prstGeom>
          <a:noFill/>
          <a:ln>
            <a:noFill/>
          </a:ln>
        </p:spPr>
      </p:pic>
      <p:pic>
        <p:nvPicPr>
          <p:cNvPr id="8" name="Google Shape;14;p2">
            <a:extLst>
              <a:ext uri="{FF2B5EF4-FFF2-40B4-BE49-F238E27FC236}">
                <a16:creationId xmlns:a16="http://schemas.microsoft.com/office/drawing/2014/main" id="{E7A26818-D89F-4408-EC07-7F3385AFA882}"/>
              </a:ext>
            </a:extLst>
          </p:cNvPr>
          <p:cNvPicPr preferRelativeResize="0"/>
          <p:nvPr/>
        </p:nvPicPr>
        <p:blipFill>
          <a:blip r:embed="rId3">
            <a:alphaModFix/>
          </a:blip>
          <a:stretch>
            <a:fillRect/>
          </a:stretch>
        </p:blipFill>
        <p:spPr>
          <a:xfrm>
            <a:off x="8298088" y="692877"/>
            <a:ext cx="162502" cy="171832"/>
          </a:xfrm>
          <a:prstGeom prst="rect">
            <a:avLst/>
          </a:prstGeom>
          <a:noFill/>
          <a:ln>
            <a:noFill/>
          </a:ln>
        </p:spPr>
      </p:pic>
      <p:pic>
        <p:nvPicPr>
          <p:cNvPr id="9" name="Google Shape;15;p2">
            <a:extLst>
              <a:ext uri="{FF2B5EF4-FFF2-40B4-BE49-F238E27FC236}">
                <a16:creationId xmlns:a16="http://schemas.microsoft.com/office/drawing/2014/main" id="{1EE9BDE3-2519-DD05-B664-1035FAFE2CFE}"/>
              </a:ext>
            </a:extLst>
          </p:cNvPr>
          <p:cNvPicPr preferRelativeResize="0"/>
          <p:nvPr/>
        </p:nvPicPr>
        <p:blipFill>
          <a:blip r:embed="rId3">
            <a:alphaModFix/>
          </a:blip>
          <a:stretch>
            <a:fillRect/>
          </a:stretch>
        </p:blipFill>
        <p:spPr>
          <a:xfrm rot="1601216">
            <a:off x="5421819" y="3427700"/>
            <a:ext cx="143180" cy="151433"/>
          </a:xfrm>
          <a:prstGeom prst="rect">
            <a:avLst/>
          </a:prstGeom>
          <a:noFill/>
          <a:ln>
            <a:noFill/>
          </a:ln>
        </p:spPr>
      </p:pic>
      <p:pic>
        <p:nvPicPr>
          <p:cNvPr id="10" name="Google Shape;16;p2">
            <a:extLst>
              <a:ext uri="{FF2B5EF4-FFF2-40B4-BE49-F238E27FC236}">
                <a16:creationId xmlns:a16="http://schemas.microsoft.com/office/drawing/2014/main" id="{2527745F-65ED-EC8F-AED1-0E495AC7F2E2}"/>
              </a:ext>
            </a:extLst>
          </p:cNvPr>
          <p:cNvPicPr preferRelativeResize="0"/>
          <p:nvPr/>
        </p:nvPicPr>
        <p:blipFill>
          <a:blip r:embed="rId3">
            <a:alphaModFix/>
          </a:blip>
          <a:stretch>
            <a:fillRect/>
          </a:stretch>
        </p:blipFill>
        <p:spPr>
          <a:xfrm rot="1029188">
            <a:off x="5342109" y="5621333"/>
            <a:ext cx="162502" cy="171833"/>
          </a:xfrm>
          <a:prstGeom prst="rect">
            <a:avLst/>
          </a:prstGeom>
          <a:noFill/>
          <a:ln>
            <a:noFill/>
          </a:ln>
        </p:spPr>
      </p:pic>
      <p:pic>
        <p:nvPicPr>
          <p:cNvPr id="11" name="Google Shape;17;p2">
            <a:extLst>
              <a:ext uri="{FF2B5EF4-FFF2-40B4-BE49-F238E27FC236}">
                <a16:creationId xmlns:a16="http://schemas.microsoft.com/office/drawing/2014/main" id="{EF1138DF-DD33-8CF5-26B1-DA19C9BF9883}"/>
              </a:ext>
            </a:extLst>
          </p:cNvPr>
          <p:cNvPicPr preferRelativeResize="0"/>
          <p:nvPr/>
        </p:nvPicPr>
        <p:blipFill>
          <a:blip r:embed="rId3">
            <a:alphaModFix/>
          </a:blip>
          <a:stretch>
            <a:fillRect/>
          </a:stretch>
        </p:blipFill>
        <p:spPr>
          <a:xfrm rot="1029188">
            <a:off x="1011963" y="3582751"/>
            <a:ext cx="162502" cy="171833"/>
          </a:xfrm>
          <a:prstGeom prst="rect">
            <a:avLst/>
          </a:prstGeom>
          <a:noFill/>
          <a:ln>
            <a:noFill/>
          </a:ln>
        </p:spPr>
      </p:pic>
      <p:pic>
        <p:nvPicPr>
          <p:cNvPr id="13" name="Google Shape;18;p2">
            <a:extLst>
              <a:ext uri="{FF2B5EF4-FFF2-40B4-BE49-F238E27FC236}">
                <a16:creationId xmlns:a16="http://schemas.microsoft.com/office/drawing/2014/main" id="{A09672B9-BF20-622B-4EA1-98848AFF093E}"/>
              </a:ext>
            </a:extLst>
          </p:cNvPr>
          <p:cNvPicPr preferRelativeResize="0"/>
          <p:nvPr/>
        </p:nvPicPr>
        <p:blipFill>
          <a:blip r:embed="rId3">
            <a:alphaModFix/>
          </a:blip>
          <a:stretch>
            <a:fillRect/>
          </a:stretch>
        </p:blipFill>
        <p:spPr>
          <a:xfrm>
            <a:off x="1609685" y="965700"/>
            <a:ext cx="87362" cy="92379"/>
          </a:xfrm>
          <a:prstGeom prst="rect">
            <a:avLst/>
          </a:prstGeom>
          <a:noFill/>
          <a:ln>
            <a:noFill/>
          </a:ln>
        </p:spPr>
      </p:pic>
      <p:pic>
        <p:nvPicPr>
          <p:cNvPr id="14" name="Google Shape;19;p2">
            <a:extLst>
              <a:ext uri="{FF2B5EF4-FFF2-40B4-BE49-F238E27FC236}">
                <a16:creationId xmlns:a16="http://schemas.microsoft.com/office/drawing/2014/main" id="{93F32580-A52A-6A9B-D1C0-94C7CDD3CBBF}"/>
              </a:ext>
            </a:extLst>
          </p:cNvPr>
          <p:cNvPicPr preferRelativeResize="0"/>
          <p:nvPr/>
        </p:nvPicPr>
        <p:blipFill>
          <a:blip r:embed="rId3">
            <a:alphaModFix/>
          </a:blip>
          <a:stretch>
            <a:fillRect/>
          </a:stretch>
        </p:blipFill>
        <p:spPr>
          <a:xfrm>
            <a:off x="10103674" y="4197487"/>
            <a:ext cx="87362" cy="92379"/>
          </a:xfrm>
          <a:prstGeom prst="rect">
            <a:avLst/>
          </a:prstGeom>
          <a:noFill/>
          <a:ln>
            <a:noFill/>
          </a:ln>
        </p:spPr>
      </p:pic>
      <p:pic>
        <p:nvPicPr>
          <p:cNvPr id="15" name="Google Shape;20;p2">
            <a:extLst>
              <a:ext uri="{FF2B5EF4-FFF2-40B4-BE49-F238E27FC236}">
                <a16:creationId xmlns:a16="http://schemas.microsoft.com/office/drawing/2014/main" id="{B52A2F16-F113-8B0A-1321-73ECFF8521A5}"/>
              </a:ext>
            </a:extLst>
          </p:cNvPr>
          <p:cNvPicPr preferRelativeResize="0"/>
          <p:nvPr/>
        </p:nvPicPr>
        <p:blipFill>
          <a:blip r:embed="rId3">
            <a:alphaModFix/>
          </a:blip>
          <a:stretch>
            <a:fillRect/>
          </a:stretch>
        </p:blipFill>
        <p:spPr>
          <a:xfrm>
            <a:off x="5000061" y="1267397"/>
            <a:ext cx="87362" cy="92379"/>
          </a:xfrm>
          <a:prstGeom prst="rect">
            <a:avLst/>
          </a:prstGeom>
          <a:noFill/>
          <a:ln>
            <a:noFill/>
          </a:ln>
        </p:spPr>
      </p:pic>
      <p:pic>
        <p:nvPicPr>
          <p:cNvPr id="16" name="Google Shape;21;p2">
            <a:extLst>
              <a:ext uri="{FF2B5EF4-FFF2-40B4-BE49-F238E27FC236}">
                <a16:creationId xmlns:a16="http://schemas.microsoft.com/office/drawing/2014/main" id="{CCAD8411-61D2-D819-7F20-8B2633062E55}"/>
              </a:ext>
            </a:extLst>
          </p:cNvPr>
          <p:cNvPicPr preferRelativeResize="0"/>
          <p:nvPr/>
        </p:nvPicPr>
        <p:blipFill>
          <a:blip r:embed="rId3">
            <a:alphaModFix/>
          </a:blip>
          <a:stretch>
            <a:fillRect/>
          </a:stretch>
        </p:blipFill>
        <p:spPr>
          <a:xfrm>
            <a:off x="2828495" y="5959836"/>
            <a:ext cx="162502" cy="171832"/>
          </a:xfrm>
          <a:prstGeom prst="rect">
            <a:avLst/>
          </a:prstGeom>
          <a:noFill/>
          <a:ln>
            <a:noFill/>
          </a:ln>
        </p:spPr>
      </p:pic>
      <p:pic>
        <p:nvPicPr>
          <p:cNvPr id="17" name="Google Shape;22;p2">
            <a:extLst>
              <a:ext uri="{FF2B5EF4-FFF2-40B4-BE49-F238E27FC236}">
                <a16:creationId xmlns:a16="http://schemas.microsoft.com/office/drawing/2014/main" id="{015D1516-E78A-C73F-0B7D-FB8846A65E1F}"/>
              </a:ext>
            </a:extLst>
          </p:cNvPr>
          <p:cNvPicPr preferRelativeResize="0"/>
          <p:nvPr/>
        </p:nvPicPr>
        <p:blipFill>
          <a:blip r:embed="rId3">
            <a:alphaModFix/>
          </a:blip>
          <a:stretch>
            <a:fillRect/>
          </a:stretch>
        </p:blipFill>
        <p:spPr>
          <a:xfrm>
            <a:off x="3855427" y="5299164"/>
            <a:ext cx="87362" cy="92379"/>
          </a:xfrm>
          <a:prstGeom prst="rect">
            <a:avLst/>
          </a:prstGeom>
          <a:noFill/>
          <a:ln>
            <a:noFill/>
          </a:ln>
        </p:spPr>
      </p:pic>
      <p:pic>
        <p:nvPicPr>
          <p:cNvPr id="18" name="Google Shape;23;p2">
            <a:extLst>
              <a:ext uri="{FF2B5EF4-FFF2-40B4-BE49-F238E27FC236}">
                <a16:creationId xmlns:a16="http://schemas.microsoft.com/office/drawing/2014/main" id="{21A9AD48-2F9A-DB8A-9D20-3D50F1D84846}"/>
              </a:ext>
            </a:extLst>
          </p:cNvPr>
          <p:cNvPicPr preferRelativeResize="0"/>
          <p:nvPr/>
        </p:nvPicPr>
        <p:blipFill>
          <a:blip r:embed="rId3">
            <a:alphaModFix/>
          </a:blip>
          <a:stretch>
            <a:fillRect/>
          </a:stretch>
        </p:blipFill>
        <p:spPr>
          <a:xfrm>
            <a:off x="7565832" y="6039285"/>
            <a:ext cx="87362" cy="92379"/>
          </a:xfrm>
          <a:prstGeom prst="rect">
            <a:avLst/>
          </a:prstGeom>
          <a:noFill/>
          <a:ln>
            <a:noFill/>
          </a:ln>
        </p:spPr>
      </p:pic>
      <p:pic>
        <p:nvPicPr>
          <p:cNvPr id="19" name="Google Shape;24;p2">
            <a:extLst>
              <a:ext uri="{FF2B5EF4-FFF2-40B4-BE49-F238E27FC236}">
                <a16:creationId xmlns:a16="http://schemas.microsoft.com/office/drawing/2014/main" id="{BF01863F-36B2-A881-55F9-8F9D988EEC61}"/>
              </a:ext>
            </a:extLst>
          </p:cNvPr>
          <p:cNvPicPr preferRelativeResize="0"/>
          <p:nvPr/>
        </p:nvPicPr>
        <p:blipFill>
          <a:blip r:embed="rId3">
            <a:alphaModFix/>
          </a:blip>
          <a:stretch>
            <a:fillRect/>
          </a:stretch>
        </p:blipFill>
        <p:spPr>
          <a:xfrm rot="1433231">
            <a:off x="3692924" y="925976"/>
            <a:ext cx="162505" cy="171835"/>
          </a:xfrm>
          <a:prstGeom prst="rect">
            <a:avLst/>
          </a:prstGeom>
          <a:noFill/>
          <a:ln>
            <a:noFill/>
          </a:ln>
        </p:spPr>
      </p:pic>
      <p:pic>
        <p:nvPicPr>
          <p:cNvPr id="21" name="Google Shape;566;p37">
            <a:extLst>
              <a:ext uri="{FF2B5EF4-FFF2-40B4-BE49-F238E27FC236}">
                <a16:creationId xmlns:a16="http://schemas.microsoft.com/office/drawing/2014/main" id="{29CA7335-3044-674D-BCCD-337E6B8655E7}"/>
              </a:ext>
            </a:extLst>
          </p:cNvPr>
          <p:cNvPicPr preferRelativeResize="0"/>
          <p:nvPr/>
        </p:nvPicPr>
        <p:blipFill>
          <a:blip r:embed="rId4">
            <a:alphaModFix/>
          </a:blip>
          <a:stretch>
            <a:fillRect/>
          </a:stretch>
        </p:blipFill>
        <p:spPr>
          <a:xfrm>
            <a:off x="-142484" y="4190551"/>
            <a:ext cx="2283399" cy="3369124"/>
          </a:xfrm>
          <a:prstGeom prst="rect">
            <a:avLst/>
          </a:prstGeom>
          <a:noFill/>
          <a:ln>
            <a:noFill/>
          </a:ln>
        </p:spPr>
      </p:pic>
      <p:pic>
        <p:nvPicPr>
          <p:cNvPr id="32" name="صورة 31">
            <a:extLst>
              <a:ext uri="{FF2B5EF4-FFF2-40B4-BE49-F238E27FC236}">
                <a16:creationId xmlns:a16="http://schemas.microsoft.com/office/drawing/2014/main" id="{9E39FD2B-1B5E-7986-A2AC-B152835F4B68}"/>
              </a:ext>
            </a:extLst>
          </p:cNvPr>
          <p:cNvPicPr>
            <a:picLocks noChangeAspect="1"/>
          </p:cNvPicPr>
          <p:nvPr/>
        </p:nvPicPr>
        <p:blipFill>
          <a:blip r:embed="rId5"/>
          <a:stretch>
            <a:fillRect/>
          </a:stretch>
        </p:blipFill>
        <p:spPr>
          <a:xfrm>
            <a:off x="2762739" y="-1"/>
            <a:ext cx="796138" cy="7559675"/>
          </a:xfrm>
          <a:prstGeom prst="rect">
            <a:avLst/>
          </a:prstGeom>
        </p:spPr>
      </p:pic>
      <p:pic>
        <p:nvPicPr>
          <p:cNvPr id="33" name="صورة 32">
            <a:extLst>
              <a:ext uri="{FF2B5EF4-FFF2-40B4-BE49-F238E27FC236}">
                <a16:creationId xmlns:a16="http://schemas.microsoft.com/office/drawing/2014/main" id="{68F5C9BB-305B-493C-4DE4-705B461241A5}"/>
              </a:ext>
            </a:extLst>
          </p:cNvPr>
          <p:cNvPicPr>
            <a:picLocks noChangeAspect="1"/>
          </p:cNvPicPr>
          <p:nvPr/>
        </p:nvPicPr>
        <p:blipFill>
          <a:blip r:embed="rId5"/>
          <a:stretch>
            <a:fillRect/>
          </a:stretch>
        </p:blipFill>
        <p:spPr>
          <a:xfrm>
            <a:off x="6328222" y="-1"/>
            <a:ext cx="796138" cy="7559675"/>
          </a:xfrm>
          <a:prstGeom prst="rect">
            <a:avLst/>
          </a:prstGeom>
        </p:spPr>
      </p:pic>
      <p:pic>
        <p:nvPicPr>
          <p:cNvPr id="34" name="Google Shape;24;p2">
            <a:extLst>
              <a:ext uri="{FF2B5EF4-FFF2-40B4-BE49-F238E27FC236}">
                <a16:creationId xmlns:a16="http://schemas.microsoft.com/office/drawing/2014/main" id="{BDEDF0F7-11E4-575F-59A7-713CFF4CBE75}"/>
              </a:ext>
            </a:extLst>
          </p:cNvPr>
          <p:cNvPicPr preferRelativeResize="0"/>
          <p:nvPr/>
        </p:nvPicPr>
        <p:blipFill>
          <a:blip r:embed="rId3">
            <a:alphaModFix/>
          </a:blip>
          <a:stretch>
            <a:fillRect/>
          </a:stretch>
        </p:blipFill>
        <p:spPr>
          <a:xfrm rot="1433231">
            <a:off x="7735908" y="1385318"/>
            <a:ext cx="162505" cy="171835"/>
          </a:xfrm>
          <a:prstGeom prst="rect">
            <a:avLst/>
          </a:prstGeom>
          <a:noFill/>
          <a:ln>
            <a:noFill/>
          </a:ln>
        </p:spPr>
      </p:pic>
      <p:pic>
        <p:nvPicPr>
          <p:cNvPr id="35" name="Google Shape;15;p2">
            <a:extLst>
              <a:ext uri="{FF2B5EF4-FFF2-40B4-BE49-F238E27FC236}">
                <a16:creationId xmlns:a16="http://schemas.microsoft.com/office/drawing/2014/main" id="{69204D6F-E079-87EC-5586-41467DAEF9D7}"/>
              </a:ext>
            </a:extLst>
          </p:cNvPr>
          <p:cNvPicPr preferRelativeResize="0"/>
          <p:nvPr/>
        </p:nvPicPr>
        <p:blipFill>
          <a:blip r:embed="rId3">
            <a:alphaModFix/>
          </a:blip>
          <a:stretch>
            <a:fillRect/>
          </a:stretch>
        </p:blipFill>
        <p:spPr>
          <a:xfrm rot="1601216">
            <a:off x="8487788" y="3427700"/>
            <a:ext cx="143180" cy="151433"/>
          </a:xfrm>
          <a:prstGeom prst="rect">
            <a:avLst/>
          </a:prstGeom>
          <a:noFill/>
          <a:ln>
            <a:noFill/>
          </a:ln>
        </p:spPr>
      </p:pic>
      <p:sp>
        <p:nvSpPr>
          <p:cNvPr id="2" name="شكل بيضاوي 1">
            <a:extLst>
              <a:ext uri="{FF2B5EF4-FFF2-40B4-BE49-F238E27FC236}">
                <a16:creationId xmlns:a16="http://schemas.microsoft.com/office/drawing/2014/main" id="{0138693D-3F1F-1863-0494-448EB19C8471}"/>
              </a:ext>
            </a:extLst>
          </p:cNvPr>
          <p:cNvSpPr/>
          <p:nvPr/>
        </p:nvSpPr>
        <p:spPr>
          <a:xfrm>
            <a:off x="1958783" y="688281"/>
            <a:ext cx="6774247" cy="6183113"/>
          </a:xfrm>
          <a:prstGeom prst="ellipse">
            <a:avLst/>
          </a:prstGeom>
          <a:noFill/>
          <a:ln>
            <a:solidFill>
              <a:srgbClr val="53ADB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a:p>
        </p:txBody>
      </p:sp>
      <p:pic>
        <p:nvPicPr>
          <p:cNvPr id="45" name="رسم 44">
            <a:extLst>
              <a:ext uri="{FF2B5EF4-FFF2-40B4-BE49-F238E27FC236}">
                <a16:creationId xmlns:a16="http://schemas.microsoft.com/office/drawing/2014/main" id="{1B81762B-126C-9821-BD6E-54AC3B15C8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83911" y="3338746"/>
            <a:ext cx="882182" cy="882182"/>
          </a:xfrm>
          <a:prstGeom prst="rect">
            <a:avLst/>
          </a:prstGeom>
        </p:spPr>
      </p:pic>
      <p:pic>
        <p:nvPicPr>
          <p:cNvPr id="47" name="رسم 46">
            <a:extLst>
              <a:ext uri="{FF2B5EF4-FFF2-40B4-BE49-F238E27FC236}">
                <a16:creationId xmlns:a16="http://schemas.microsoft.com/office/drawing/2014/main" id="{1ADD83CF-D47D-9FC5-8582-193D6732B4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60571" y="5594113"/>
            <a:ext cx="882182" cy="882182"/>
          </a:xfrm>
          <a:prstGeom prst="rect">
            <a:avLst/>
          </a:prstGeom>
        </p:spPr>
      </p:pic>
      <p:pic>
        <p:nvPicPr>
          <p:cNvPr id="49" name="رسم 48">
            <a:extLst>
              <a:ext uri="{FF2B5EF4-FFF2-40B4-BE49-F238E27FC236}">
                <a16:creationId xmlns:a16="http://schemas.microsoft.com/office/drawing/2014/main" id="{402DB29A-E9EA-56CD-3C13-E453B7EA63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38777" y="6430303"/>
            <a:ext cx="882182" cy="882182"/>
          </a:xfrm>
          <a:prstGeom prst="rect">
            <a:avLst/>
          </a:prstGeom>
        </p:spPr>
      </p:pic>
      <p:pic>
        <p:nvPicPr>
          <p:cNvPr id="51" name="رسم 50">
            <a:extLst>
              <a:ext uri="{FF2B5EF4-FFF2-40B4-BE49-F238E27FC236}">
                <a16:creationId xmlns:a16="http://schemas.microsoft.com/office/drawing/2014/main" id="{AA7D975E-3B01-92FD-B9A2-12415B0976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28549" y="5594113"/>
            <a:ext cx="882182" cy="882182"/>
          </a:xfrm>
          <a:prstGeom prst="rect">
            <a:avLst/>
          </a:prstGeom>
        </p:spPr>
      </p:pic>
      <p:pic>
        <p:nvPicPr>
          <p:cNvPr id="55" name="رسم 54">
            <a:extLst>
              <a:ext uri="{FF2B5EF4-FFF2-40B4-BE49-F238E27FC236}">
                <a16:creationId xmlns:a16="http://schemas.microsoft.com/office/drawing/2014/main" id="{BE1A2D6F-CE19-1567-D432-310E6DD1CE3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28549" y="1158216"/>
            <a:ext cx="882182" cy="882182"/>
          </a:xfrm>
          <a:prstGeom prst="rect">
            <a:avLst/>
          </a:prstGeom>
        </p:spPr>
      </p:pic>
      <p:pic>
        <p:nvPicPr>
          <p:cNvPr id="57" name="رسم 56">
            <a:extLst>
              <a:ext uri="{FF2B5EF4-FFF2-40B4-BE49-F238E27FC236}">
                <a16:creationId xmlns:a16="http://schemas.microsoft.com/office/drawing/2014/main" id="{F6CC2EBC-060F-5B47-4118-A439B52F7EB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48221" y="242843"/>
            <a:ext cx="882182" cy="882182"/>
          </a:xfrm>
          <a:prstGeom prst="rect">
            <a:avLst/>
          </a:prstGeom>
        </p:spPr>
      </p:pic>
      <p:pic>
        <p:nvPicPr>
          <p:cNvPr id="59" name="رسم 58">
            <a:extLst>
              <a:ext uri="{FF2B5EF4-FFF2-40B4-BE49-F238E27FC236}">
                <a16:creationId xmlns:a16="http://schemas.microsoft.com/office/drawing/2014/main" id="{13B80323-2F8F-F418-F0B6-0132E4A9D3B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40305" y="3338746"/>
            <a:ext cx="882182" cy="882182"/>
          </a:xfrm>
          <a:prstGeom prst="rect">
            <a:avLst/>
          </a:prstGeom>
        </p:spPr>
      </p:pic>
      <p:pic>
        <p:nvPicPr>
          <p:cNvPr id="4" name="رسم 3">
            <a:extLst>
              <a:ext uri="{FF2B5EF4-FFF2-40B4-BE49-F238E27FC236}">
                <a16:creationId xmlns:a16="http://schemas.microsoft.com/office/drawing/2014/main" id="{A954F8E4-A50F-2246-D1C9-A53E2A70AE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2460571" y="1158216"/>
            <a:ext cx="882182" cy="882182"/>
          </a:xfrm>
          <a:prstGeom prst="rect">
            <a:avLst/>
          </a:prstGeom>
        </p:spPr>
      </p:pic>
      <p:grpSp>
        <p:nvGrpSpPr>
          <p:cNvPr id="37" name="مجموعة 36">
            <a:extLst>
              <a:ext uri="{FF2B5EF4-FFF2-40B4-BE49-F238E27FC236}">
                <a16:creationId xmlns:a16="http://schemas.microsoft.com/office/drawing/2014/main" id="{AB624C33-66E4-5EAF-1B45-8FA8016580CB}"/>
              </a:ext>
            </a:extLst>
          </p:cNvPr>
          <p:cNvGrpSpPr/>
          <p:nvPr/>
        </p:nvGrpSpPr>
        <p:grpSpPr>
          <a:xfrm>
            <a:off x="4192695" y="2626626"/>
            <a:ext cx="2306397" cy="2306397"/>
            <a:chOff x="4192695" y="2626626"/>
            <a:chExt cx="2306397" cy="2306397"/>
          </a:xfrm>
        </p:grpSpPr>
        <p:sp>
          <p:nvSpPr>
            <p:cNvPr id="28" name="شكل حر: شكل 27">
              <a:extLst>
                <a:ext uri="{FF2B5EF4-FFF2-40B4-BE49-F238E27FC236}">
                  <a16:creationId xmlns:a16="http://schemas.microsoft.com/office/drawing/2014/main" id="{F6ABEF5B-086A-FF99-0070-34F19FBDC787}"/>
                </a:ext>
              </a:extLst>
            </p:cNvPr>
            <p:cNvSpPr/>
            <p:nvPr/>
          </p:nvSpPr>
          <p:spPr>
            <a:xfrm>
              <a:off x="4192695" y="2626626"/>
              <a:ext cx="2306397" cy="2306397"/>
            </a:xfrm>
            <a:custGeom>
              <a:avLst/>
              <a:gdLst>
                <a:gd name="connsiteX0" fmla="*/ 2306397 w 2306397"/>
                <a:gd name="connsiteY0" fmla="*/ 1153203 h 2306397"/>
                <a:gd name="connsiteX1" fmla="*/ 1811927 w 2306397"/>
                <a:gd name="connsiteY1" fmla="*/ 2099724 h 2306397"/>
                <a:gd name="connsiteX2" fmla="*/ 1810508 w 2306397"/>
                <a:gd name="connsiteY2" fmla="*/ 2100628 h 2306397"/>
                <a:gd name="connsiteX3" fmla="*/ 1153203 w 2306397"/>
                <a:gd name="connsiteY3" fmla="*/ 2306397 h 2306397"/>
                <a:gd name="connsiteX4" fmla="*/ 0 w 2306397"/>
                <a:gd name="connsiteY4" fmla="*/ 1153203 h 2306397"/>
                <a:gd name="connsiteX5" fmla="*/ 1153203 w 2306397"/>
                <a:gd name="connsiteY5" fmla="*/ 0 h 2306397"/>
                <a:gd name="connsiteX6" fmla="*/ 2110426 w 2306397"/>
                <a:gd name="connsiteY6" fmla="*/ 510134 h 2306397"/>
                <a:gd name="connsiteX7" fmla="*/ 2306397 w 2306397"/>
                <a:gd name="connsiteY7" fmla="*/ 1153203 h 230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6397" h="2306397">
                  <a:moveTo>
                    <a:pt x="2306397" y="1153203"/>
                  </a:moveTo>
                  <a:cubicBezTo>
                    <a:pt x="2306397" y="1545145"/>
                    <a:pt x="2110833" y="1891424"/>
                    <a:pt x="1811927" y="2099724"/>
                  </a:cubicBezTo>
                  <a:cubicBezTo>
                    <a:pt x="1811520" y="2099923"/>
                    <a:pt x="1811014" y="2100230"/>
                    <a:pt x="1810508" y="2100628"/>
                  </a:cubicBezTo>
                  <a:cubicBezTo>
                    <a:pt x="1624036" y="2230435"/>
                    <a:pt x="1397451" y="2306397"/>
                    <a:pt x="1153203" y="2306397"/>
                  </a:cubicBezTo>
                  <a:cubicBezTo>
                    <a:pt x="516290" y="2306397"/>
                    <a:pt x="0" y="1790107"/>
                    <a:pt x="0" y="1153203"/>
                  </a:cubicBezTo>
                  <a:cubicBezTo>
                    <a:pt x="0" y="516298"/>
                    <a:pt x="516290" y="0"/>
                    <a:pt x="1153203" y="0"/>
                  </a:cubicBezTo>
                  <a:cubicBezTo>
                    <a:pt x="1552006" y="0"/>
                    <a:pt x="1903445" y="202335"/>
                    <a:pt x="2110426" y="510134"/>
                  </a:cubicBezTo>
                  <a:cubicBezTo>
                    <a:pt x="2234168" y="693777"/>
                    <a:pt x="2306397" y="915110"/>
                    <a:pt x="2306397" y="1153203"/>
                  </a:cubicBezTo>
                  <a:close/>
                </a:path>
              </a:pathLst>
            </a:custGeom>
            <a:solidFill>
              <a:srgbClr val="53ADB2"/>
            </a:solidFill>
            <a:ln w="38100" cap="flat">
              <a:solidFill>
                <a:srgbClr val="53ADB2"/>
              </a:solidFill>
              <a:prstDash val="solid"/>
              <a:miter/>
            </a:ln>
          </p:spPr>
          <p:txBody>
            <a:bodyPr rtlCol="1" anchor="ctr"/>
            <a:lstStyle/>
            <a:p>
              <a:pPr algn="r" rtl="1"/>
              <a:endParaRPr lang="ar-SA" dirty="0"/>
            </a:p>
          </p:txBody>
        </p:sp>
        <p:sp>
          <p:nvSpPr>
            <p:cNvPr id="29" name="شكل حر: شكل 28">
              <a:extLst>
                <a:ext uri="{FF2B5EF4-FFF2-40B4-BE49-F238E27FC236}">
                  <a16:creationId xmlns:a16="http://schemas.microsoft.com/office/drawing/2014/main" id="{18E3A3DB-ED81-2A77-0872-D2D67B948A57}"/>
                </a:ext>
              </a:extLst>
            </p:cNvPr>
            <p:cNvSpPr/>
            <p:nvPr/>
          </p:nvSpPr>
          <p:spPr>
            <a:xfrm>
              <a:off x="4362927" y="2706092"/>
              <a:ext cx="1113215" cy="2050854"/>
            </a:xfrm>
            <a:custGeom>
              <a:avLst/>
              <a:gdLst>
                <a:gd name="connsiteX0" fmla="*/ 494116 w 1113215"/>
                <a:gd name="connsiteY0" fmla="*/ 28927 h 2050854"/>
                <a:gd name="connsiteX1" fmla="*/ 593732 w 1113215"/>
                <a:gd name="connsiteY1" fmla="*/ 33457 h 2050854"/>
                <a:gd name="connsiteX2" fmla="*/ 645992 w 1113215"/>
                <a:gd name="connsiteY2" fmla="*/ 528 h 2050854"/>
                <a:gd name="connsiteX3" fmla="*/ 783439 w 1113215"/>
                <a:gd name="connsiteY3" fmla="*/ 32030 h 2050854"/>
                <a:gd name="connsiteX4" fmla="*/ 884374 w 1113215"/>
                <a:gd name="connsiteY4" fmla="*/ 63532 h 2050854"/>
                <a:gd name="connsiteX5" fmla="*/ 943437 w 1113215"/>
                <a:gd name="connsiteY5" fmla="*/ 32436 h 2050854"/>
                <a:gd name="connsiteX6" fmla="*/ 1042580 w 1113215"/>
                <a:gd name="connsiteY6" fmla="*/ 38119 h 2050854"/>
                <a:gd name="connsiteX7" fmla="*/ 1111656 w 1113215"/>
                <a:gd name="connsiteY7" fmla="*/ 132973 h 2050854"/>
                <a:gd name="connsiteX8" fmla="*/ 1007859 w 1113215"/>
                <a:gd name="connsiteY8" fmla="*/ 138341 h 2050854"/>
                <a:gd name="connsiteX9" fmla="*/ 946299 w 1113215"/>
                <a:gd name="connsiteY9" fmla="*/ 101828 h 2050854"/>
                <a:gd name="connsiteX10" fmla="*/ 807068 w 1113215"/>
                <a:gd name="connsiteY10" fmla="*/ 95747 h 2050854"/>
                <a:gd name="connsiteX11" fmla="*/ 682031 w 1113215"/>
                <a:gd name="connsiteY11" fmla="*/ 106250 h 2050854"/>
                <a:gd name="connsiteX12" fmla="*/ 672963 w 1113215"/>
                <a:gd name="connsiteY12" fmla="*/ 193106 h 2050854"/>
                <a:gd name="connsiteX13" fmla="*/ 792748 w 1113215"/>
                <a:gd name="connsiteY13" fmla="*/ 200739 h 2050854"/>
                <a:gd name="connsiteX14" fmla="*/ 977444 w 1113215"/>
                <a:gd name="connsiteY14" fmla="*/ 176397 h 2050854"/>
                <a:gd name="connsiteX15" fmla="*/ 1086253 w 1113215"/>
                <a:gd name="connsiteY15" fmla="*/ 264688 h 2050854"/>
                <a:gd name="connsiteX16" fmla="*/ 1083863 w 1113215"/>
                <a:gd name="connsiteY16" fmla="*/ 342476 h 2050854"/>
                <a:gd name="connsiteX17" fmla="*/ 1011319 w 1113215"/>
                <a:gd name="connsiteY17" fmla="*/ 299525 h 2050854"/>
                <a:gd name="connsiteX18" fmla="*/ 898213 w 1113215"/>
                <a:gd name="connsiteY18" fmla="*/ 284732 h 2050854"/>
                <a:gd name="connsiteX19" fmla="*/ 838561 w 1113215"/>
                <a:gd name="connsiteY19" fmla="*/ 335316 h 2050854"/>
                <a:gd name="connsiteX20" fmla="*/ 878650 w 1113215"/>
                <a:gd name="connsiteY20" fmla="*/ 355833 h 2050854"/>
                <a:gd name="connsiteX21" fmla="*/ 731180 w 1113215"/>
                <a:gd name="connsiteY21" fmla="*/ 550552 h 2050854"/>
                <a:gd name="connsiteX22" fmla="*/ 393297 w 1113215"/>
                <a:gd name="connsiteY22" fmla="*/ 649106 h 2050854"/>
                <a:gd name="connsiteX23" fmla="*/ 335313 w 1113215"/>
                <a:gd name="connsiteY23" fmla="*/ 541724 h 2050854"/>
                <a:gd name="connsiteX24" fmla="*/ 144179 w 1113215"/>
                <a:gd name="connsiteY24" fmla="*/ 550311 h 2050854"/>
                <a:gd name="connsiteX25" fmla="*/ 104090 w 1113215"/>
                <a:gd name="connsiteY25" fmla="*/ 661268 h 2050854"/>
                <a:gd name="connsiteX26" fmla="*/ 203598 w 1113215"/>
                <a:gd name="connsiteY26" fmla="*/ 729988 h 2050854"/>
                <a:gd name="connsiteX27" fmla="*/ 217918 w 1113215"/>
                <a:gd name="connsiteY27" fmla="*/ 906803 h 2050854"/>
                <a:gd name="connsiteX28" fmla="*/ 351782 w 1113215"/>
                <a:gd name="connsiteY28" fmla="*/ 937583 h 2050854"/>
                <a:gd name="connsiteX29" fmla="*/ 493519 w 1113215"/>
                <a:gd name="connsiteY29" fmla="*/ 1016325 h 2050854"/>
                <a:gd name="connsiteX30" fmla="*/ 654827 w 1113215"/>
                <a:gd name="connsiteY30" fmla="*/ 1108913 h 2050854"/>
                <a:gd name="connsiteX31" fmla="*/ 828539 w 1113215"/>
                <a:gd name="connsiteY31" fmla="*/ 1334171 h 2050854"/>
                <a:gd name="connsiteX32" fmla="*/ 825677 w 1113215"/>
                <a:gd name="connsiteY32" fmla="*/ 1580427 h 2050854"/>
                <a:gd name="connsiteX33" fmla="*/ 587053 w 1113215"/>
                <a:gd name="connsiteY33" fmla="*/ 1799006 h 2050854"/>
                <a:gd name="connsiteX34" fmla="*/ 390427 w 1113215"/>
                <a:gd name="connsiteY34" fmla="*/ 1929767 h 2050854"/>
                <a:gd name="connsiteX35" fmla="*/ 370216 w 1113215"/>
                <a:gd name="connsiteY35" fmla="*/ 2050854 h 2050854"/>
                <a:gd name="connsiteX36" fmla="*/ 282324 w 1113215"/>
                <a:gd name="connsiteY36" fmla="*/ 1989776 h 2050854"/>
                <a:gd name="connsiteX37" fmla="*/ 246292 w 1113215"/>
                <a:gd name="connsiteY37" fmla="*/ 1790411 h 2050854"/>
                <a:gd name="connsiteX38" fmla="*/ 282564 w 1113215"/>
                <a:gd name="connsiteY38" fmla="*/ 1552742 h 2050854"/>
                <a:gd name="connsiteX39" fmla="*/ 192846 w 1113215"/>
                <a:gd name="connsiteY39" fmla="*/ 1365664 h 2050854"/>
                <a:gd name="connsiteX40" fmla="*/ 160390 w 1113215"/>
                <a:gd name="connsiteY40" fmla="*/ 1173817 h 2050854"/>
                <a:gd name="connsiteX41" fmla="*/ 235797 w 1113215"/>
                <a:gd name="connsiteY41" fmla="*/ 1006784 h 2050854"/>
                <a:gd name="connsiteX42" fmla="*/ 168985 w 1113215"/>
                <a:gd name="connsiteY42" fmla="*/ 873152 h 2050854"/>
                <a:gd name="connsiteX43" fmla="*/ 30583 w 1113215"/>
                <a:gd name="connsiteY43" fmla="*/ 702303 h 2050854"/>
                <a:gd name="connsiteX44" fmla="*/ 34947 w 1113215"/>
                <a:gd name="connsiteY44" fmla="*/ 416870 h 2050854"/>
                <a:gd name="connsiteX45" fmla="*/ 494116 w 1113215"/>
                <a:gd name="connsiteY45" fmla="*/ 28927 h 205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3215" h="2050854">
                  <a:moveTo>
                    <a:pt x="494116" y="28927"/>
                  </a:moveTo>
                  <a:cubicBezTo>
                    <a:pt x="494116" y="28927"/>
                    <a:pt x="562230" y="18424"/>
                    <a:pt x="593732" y="33457"/>
                  </a:cubicBezTo>
                  <a:cubicBezTo>
                    <a:pt x="625234" y="48490"/>
                    <a:pt x="607330" y="4104"/>
                    <a:pt x="645992" y="528"/>
                  </a:cubicBezTo>
                  <a:cubicBezTo>
                    <a:pt x="684645" y="-3048"/>
                    <a:pt x="733329" y="11986"/>
                    <a:pt x="783439" y="32030"/>
                  </a:cubicBezTo>
                  <a:cubicBezTo>
                    <a:pt x="833550" y="52074"/>
                    <a:pt x="850010" y="69970"/>
                    <a:pt x="884374" y="63532"/>
                  </a:cubicBezTo>
                  <a:cubicBezTo>
                    <a:pt x="918738" y="57085"/>
                    <a:pt x="923749" y="43222"/>
                    <a:pt x="943437" y="32436"/>
                  </a:cubicBezTo>
                  <a:cubicBezTo>
                    <a:pt x="963125" y="21651"/>
                    <a:pt x="1013235" y="19502"/>
                    <a:pt x="1042580" y="38119"/>
                  </a:cubicBezTo>
                  <a:cubicBezTo>
                    <a:pt x="1071933" y="56728"/>
                    <a:pt x="1122757" y="105412"/>
                    <a:pt x="1111656" y="132973"/>
                  </a:cubicBezTo>
                  <a:cubicBezTo>
                    <a:pt x="1100564" y="160534"/>
                    <a:pt x="1030052" y="149798"/>
                    <a:pt x="1007859" y="138341"/>
                  </a:cubicBezTo>
                  <a:cubicBezTo>
                    <a:pt x="985666" y="126883"/>
                    <a:pt x="977079" y="98966"/>
                    <a:pt x="946299" y="101828"/>
                  </a:cubicBezTo>
                  <a:cubicBezTo>
                    <a:pt x="915519" y="104690"/>
                    <a:pt x="874352" y="113875"/>
                    <a:pt x="807068" y="95747"/>
                  </a:cubicBezTo>
                  <a:cubicBezTo>
                    <a:pt x="739775" y="77611"/>
                    <a:pt x="697305" y="91930"/>
                    <a:pt x="682031" y="106250"/>
                  </a:cubicBezTo>
                  <a:cubicBezTo>
                    <a:pt x="666758" y="120570"/>
                    <a:pt x="649576" y="163521"/>
                    <a:pt x="672963" y="193106"/>
                  </a:cubicBezTo>
                  <a:cubicBezTo>
                    <a:pt x="696351" y="222691"/>
                    <a:pt x="763163" y="228897"/>
                    <a:pt x="792748" y="200739"/>
                  </a:cubicBezTo>
                  <a:cubicBezTo>
                    <a:pt x="822333" y="172581"/>
                    <a:pt x="925898" y="162085"/>
                    <a:pt x="977444" y="176397"/>
                  </a:cubicBezTo>
                  <a:cubicBezTo>
                    <a:pt x="1028990" y="190717"/>
                    <a:pt x="1070033" y="225072"/>
                    <a:pt x="1086253" y="264688"/>
                  </a:cubicBezTo>
                  <a:cubicBezTo>
                    <a:pt x="1102481" y="304295"/>
                    <a:pt x="1094839" y="334362"/>
                    <a:pt x="1083863" y="342476"/>
                  </a:cubicBezTo>
                  <a:cubicBezTo>
                    <a:pt x="1072887" y="350590"/>
                    <a:pt x="1031363" y="322432"/>
                    <a:pt x="1011319" y="299525"/>
                  </a:cubicBezTo>
                  <a:cubicBezTo>
                    <a:pt x="991275" y="276618"/>
                    <a:pt x="918730" y="273756"/>
                    <a:pt x="898213" y="284732"/>
                  </a:cubicBezTo>
                  <a:cubicBezTo>
                    <a:pt x="877687" y="295709"/>
                    <a:pt x="839034" y="322432"/>
                    <a:pt x="838561" y="335316"/>
                  </a:cubicBezTo>
                  <a:cubicBezTo>
                    <a:pt x="838080" y="348200"/>
                    <a:pt x="865765" y="337224"/>
                    <a:pt x="878650" y="355833"/>
                  </a:cubicBezTo>
                  <a:cubicBezTo>
                    <a:pt x="891534" y="374442"/>
                    <a:pt x="862903" y="452238"/>
                    <a:pt x="731180" y="550552"/>
                  </a:cubicBezTo>
                  <a:cubicBezTo>
                    <a:pt x="599465" y="648865"/>
                    <a:pt x="448411" y="671290"/>
                    <a:pt x="393297" y="649106"/>
                  </a:cubicBezTo>
                  <a:cubicBezTo>
                    <a:pt x="338175" y="626912"/>
                    <a:pt x="360369" y="577524"/>
                    <a:pt x="335313" y="541724"/>
                  </a:cubicBezTo>
                  <a:cubicBezTo>
                    <a:pt x="310258" y="505925"/>
                    <a:pt x="189992" y="499487"/>
                    <a:pt x="144179" y="550311"/>
                  </a:cubicBezTo>
                  <a:cubicBezTo>
                    <a:pt x="98366" y="601135"/>
                    <a:pt x="85481" y="640510"/>
                    <a:pt x="104090" y="661268"/>
                  </a:cubicBezTo>
                  <a:cubicBezTo>
                    <a:pt x="122699" y="682026"/>
                    <a:pt x="180683" y="682748"/>
                    <a:pt x="203598" y="729988"/>
                  </a:cubicBezTo>
                  <a:cubicBezTo>
                    <a:pt x="226505" y="777236"/>
                    <a:pt x="196438" y="882469"/>
                    <a:pt x="217918" y="906803"/>
                  </a:cubicBezTo>
                  <a:cubicBezTo>
                    <a:pt x="239398" y="931144"/>
                    <a:pt x="324577" y="914676"/>
                    <a:pt x="351782" y="937583"/>
                  </a:cubicBezTo>
                  <a:cubicBezTo>
                    <a:pt x="378986" y="960489"/>
                    <a:pt x="405709" y="1001059"/>
                    <a:pt x="493519" y="1016325"/>
                  </a:cubicBezTo>
                  <a:cubicBezTo>
                    <a:pt x="581329" y="1031598"/>
                    <a:pt x="616647" y="1041139"/>
                    <a:pt x="654827" y="1108913"/>
                  </a:cubicBezTo>
                  <a:cubicBezTo>
                    <a:pt x="693008" y="1176679"/>
                    <a:pt x="745500" y="1285496"/>
                    <a:pt x="828539" y="1334171"/>
                  </a:cubicBezTo>
                  <a:cubicBezTo>
                    <a:pt x="911578" y="1382846"/>
                    <a:pt x="911578" y="1497388"/>
                    <a:pt x="825677" y="1580427"/>
                  </a:cubicBezTo>
                  <a:cubicBezTo>
                    <a:pt x="739775" y="1663467"/>
                    <a:pt x="668185" y="1719783"/>
                    <a:pt x="587053" y="1799006"/>
                  </a:cubicBezTo>
                  <a:cubicBezTo>
                    <a:pt x="505922" y="1878229"/>
                    <a:pt x="411425" y="1903044"/>
                    <a:pt x="390427" y="1929767"/>
                  </a:cubicBezTo>
                  <a:cubicBezTo>
                    <a:pt x="369428" y="1956490"/>
                    <a:pt x="370216" y="2050854"/>
                    <a:pt x="370216" y="2050854"/>
                  </a:cubicBezTo>
                  <a:cubicBezTo>
                    <a:pt x="370216" y="2050854"/>
                    <a:pt x="301721" y="2004958"/>
                    <a:pt x="282324" y="1989776"/>
                  </a:cubicBezTo>
                  <a:cubicBezTo>
                    <a:pt x="282324" y="1989776"/>
                    <a:pt x="229110" y="1898265"/>
                    <a:pt x="246292" y="1790411"/>
                  </a:cubicBezTo>
                  <a:cubicBezTo>
                    <a:pt x="263474" y="1682557"/>
                    <a:pt x="286380" y="1589968"/>
                    <a:pt x="282564" y="1552742"/>
                  </a:cubicBezTo>
                  <a:cubicBezTo>
                    <a:pt x="278748" y="1515516"/>
                    <a:pt x="251062" y="1435338"/>
                    <a:pt x="192846" y="1365664"/>
                  </a:cubicBezTo>
                  <a:cubicBezTo>
                    <a:pt x="134621" y="1295991"/>
                    <a:pt x="126988" y="1234904"/>
                    <a:pt x="160390" y="1173817"/>
                  </a:cubicBezTo>
                  <a:cubicBezTo>
                    <a:pt x="193800" y="1112730"/>
                    <a:pt x="238659" y="1043056"/>
                    <a:pt x="235797" y="1006784"/>
                  </a:cubicBezTo>
                  <a:cubicBezTo>
                    <a:pt x="232935" y="970511"/>
                    <a:pt x="208120" y="923744"/>
                    <a:pt x="168985" y="873152"/>
                  </a:cubicBezTo>
                  <a:cubicBezTo>
                    <a:pt x="129851" y="822568"/>
                    <a:pt x="55398" y="755749"/>
                    <a:pt x="30583" y="702303"/>
                  </a:cubicBezTo>
                  <a:cubicBezTo>
                    <a:pt x="5769" y="648848"/>
                    <a:pt x="-25592" y="528259"/>
                    <a:pt x="34947" y="416870"/>
                  </a:cubicBezTo>
                  <a:cubicBezTo>
                    <a:pt x="34947" y="416870"/>
                    <a:pt x="204561" y="156353"/>
                    <a:pt x="494116" y="28927"/>
                  </a:cubicBezTo>
                  <a:close/>
                </a:path>
              </a:pathLst>
            </a:custGeom>
            <a:solidFill>
              <a:srgbClr val="6DD7E5"/>
            </a:solidFill>
            <a:ln w="829" cap="flat">
              <a:noFill/>
              <a:prstDash val="solid"/>
              <a:miter/>
            </a:ln>
          </p:spPr>
          <p:txBody>
            <a:bodyPr rtlCol="1" anchor="ctr"/>
            <a:lstStyle/>
            <a:p>
              <a:pPr algn="r" rtl="1"/>
              <a:endParaRPr lang="ar-SA"/>
            </a:p>
          </p:txBody>
        </p:sp>
        <p:sp>
          <p:nvSpPr>
            <p:cNvPr id="30" name="شكل حر: شكل 29">
              <a:extLst>
                <a:ext uri="{FF2B5EF4-FFF2-40B4-BE49-F238E27FC236}">
                  <a16:creationId xmlns:a16="http://schemas.microsoft.com/office/drawing/2014/main" id="{4494E5B9-77FA-5F7C-950E-01BBA44A51D9}"/>
                </a:ext>
              </a:extLst>
            </p:cNvPr>
            <p:cNvSpPr/>
            <p:nvPr/>
          </p:nvSpPr>
          <p:spPr>
            <a:xfrm>
              <a:off x="5496683" y="3070912"/>
              <a:ext cx="1002408" cy="1710517"/>
            </a:xfrm>
            <a:custGeom>
              <a:avLst/>
              <a:gdLst>
                <a:gd name="connsiteX0" fmla="*/ 1002408 w 1002408"/>
                <a:gd name="connsiteY0" fmla="*/ 708916 h 1710517"/>
                <a:gd name="connsiteX1" fmla="*/ 507938 w 1002408"/>
                <a:gd name="connsiteY1" fmla="*/ 1655437 h 1710517"/>
                <a:gd name="connsiteX2" fmla="*/ 506519 w 1002408"/>
                <a:gd name="connsiteY2" fmla="*/ 1656342 h 1710517"/>
                <a:gd name="connsiteX3" fmla="*/ 270343 w 1002408"/>
                <a:gd name="connsiteY3" fmla="*/ 1686043 h 1710517"/>
                <a:gd name="connsiteX4" fmla="*/ 370557 w 1002408"/>
                <a:gd name="connsiteY4" fmla="*/ 1242787 h 1710517"/>
                <a:gd name="connsiteX5" fmla="*/ 317625 w 1002408"/>
                <a:gd name="connsiteY5" fmla="*/ 992266 h 1710517"/>
                <a:gd name="connsiteX6" fmla="*/ 69934 w 1002408"/>
                <a:gd name="connsiteY6" fmla="*/ 920643 h 1710517"/>
                <a:gd name="connsiteX7" fmla="*/ 24071 w 1002408"/>
                <a:gd name="connsiteY7" fmla="*/ 610022 h 1710517"/>
                <a:gd name="connsiteX8" fmla="*/ 291765 w 1002408"/>
                <a:gd name="connsiteY8" fmla="*/ 392331 h 1710517"/>
                <a:gd name="connsiteX9" fmla="*/ 545214 w 1002408"/>
                <a:gd name="connsiteY9" fmla="*/ 453949 h 1710517"/>
                <a:gd name="connsiteX10" fmla="*/ 810079 w 1002408"/>
                <a:gd name="connsiteY10" fmla="*/ 628606 h 1710517"/>
                <a:gd name="connsiteX11" fmla="*/ 879579 w 1002408"/>
                <a:gd name="connsiteY11" fmla="*/ 583548 h 1710517"/>
                <a:gd name="connsiteX12" fmla="*/ 736340 w 1002408"/>
                <a:gd name="connsiteY12" fmla="*/ 436070 h 1710517"/>
                <a:gd name="connsiteX13" fmla="*/ 650480 w 1002408"/>
                <a:gd name="connsiteY13" fmla="*/ 320102 h 1710517"/>
                <a:gd name="connsiteX14" fmla="*/ 654719 w 1002408"/>
                <a:gd name="connsiteY14" fmla="*/ 426778 h 1710517"/>
                <a:gd name="connsiteX15" fmla="*/ 538751 w 1002408"/>
                <a:gd name="connsiteY15" fmla="*/ 362331 h 1710517"/>
                <a:gd name="connsiteX16" fmla="*/ 422078 w 1002408"/>
                <a:gd name="connsiteY16" fmla="*/ 291421 h 1710517"/>
                <a:gd name="connsiteX17" fmla="*/ 351964 w 1002408"/>
                <a:gd name="connsiteY17" fmla="*/ 349405 h 1710517"/>
                <a:gd name="connsiteX18" fmla="*/ 284182 w 1002408"/>
                <a:gd name="connsiteY18" fmla="*/ 303136 h 1710517"/>
                <a:gd name="connsiteX19" fmla="*/ 335197 w 1002408"/>
                <a:gd name="connsiteY19" fmla="*/ 206266 h 1710517"/>
                <a:gd name="connsiteX20" fmla="*/ 429246 w 1002408"/>
                <a:gd name="connsiteY20" fmla="*/ 188080 h 1710517"/>
                <a:gd name="connsiteX21" fmla="*/ 559044 w 1002408"/>
                <a:gd name="connsiteY21" fmla="*/ 122214 h 1710517"/>
                <a:gd name="connsiteX22" fmla="*/ 611072 w 1002408"/>
                <a:gd name="connsiteY22" fmla="*/ 75945 h 1710517"/>
                <a:gd name="connsiteX23" fmla="*/ 560057 w 1002408"/>
                <a:gd name="connsiteY23" fmla="*/ 23926 h 1710517"/>
                <a:gd name="connsiteX24" fmla="*/ 671171 w 1002408"/>
                <a:gd name="connsiteY24" fmla="*/ 5839 h 1710517"/>
                <a:gd name="connsiteX25" fmla="*/ 806437 w 1002408"/>
                <a:gd name="connsiteY25" fmla="*/ 65840 h 1710517"/>
                <a:gd name="connsiteX26" fmla="*/ 1002408 w 1002408"/>
                <a:gd name="connsiteY26" fmla="*/ 708908 h 171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2408" h="1710517">
                  <a:moveTo>
                    <a:pt x="1002408" y="708916"/>
                  </a:moveTo>
                  <a:cubicBezTo>
                    <a:pt x="1002408" y="1100859"/>
                    <a:pt x="806844" y="1447137"/>
                    <a:pt x="507938" y="1655437"/>
                  </a:cubicBezTo>
                  <a:cubicBezTo>
                    <a:pt x="507531" y="1655636"/>
                    <a:pt x="507025" y="1655943"/>
                    <a:pt x="506519" y="1656342"/>
                  </a:cubicBezTo>
                  <a:cubicBezTo>
                    <a:pt x="485811" y="1668164"/>
                    <a:pt x="335603" y="1750689"/>
                    <a:pt x="270343" y="1686043"/>
                  </a:cubicBezTo>
                  <a:cubicBezTo>
                    <a:pt x="200138" y="1616543"/>
                    <a:pt x="346206" y="1381678"/>
                    <a:pt x="370557" y="1242787"/>
                  </a:cubicBezTo>
                  <a:cubicBezTo>
                    <a:pt x="394898" y="1103995"/>
                    <a:pt x="379143" y="1036611"/>
                    <a:pt x="317625" y="992266"/>
                  </a:cubicBezTo>
                  <a:cubicBezTo>
                    <a:pt x="256007" y="947921"/>
                    <a:pt x="131452" y="962167"/>
                    <a:pt x="69934" y="920643"/>
                  </a:cubicBezTo>
                  <a:cubicBezTo>
                    <a:pt x="8316" y="879127"/>
                    <a:pt x="-26032" y="748914"/>
                    <a:pt x="24071" y="610022"/>
                  </a:cubicBezTo>
                  <a:cubicBezTo>
                    <a:pt x="74173" y="471123"/>
                    <a:pt x="198728" y="406676"/>
                    <a:pt x="291765" y="392331"/>
                  </a:cubicBezTo>
                  <a:cubicBezTo>
                    <a:pt x="384901" y="378086"/>
                    <a:pt x="485114" y="375157"/>
                    <a:pt x="545214" y="453949"/>
                  </a:cubicBezTo>
                  <a:cubicBezTo>
                    <a:pt x="605314" y="532641"/>
                    <a:pt x="737037" y="626483"/>
                    <a:pt x="810079" y="628606"/>
                  </a:cubicBezTo>
                  <a:cubicBezTo>
                    <a:pt x="883113" y="630730"/>
                    <a:pt x="896753" y="603551"/>
                    <a:pt x="879579" y="583548"/>
                  </a:cubicBezTo>
                  <a:cubicBezTo>
                    <a:pt x="862297" y="563446"/>
                    <a:pt x="789371" y="518396"/>
                    <a:pt x="736340" y="436070"/>
                  </a:cubicBezTo>
                  <a:cubicBezTo>
                    <a:pt x="683409" y="353744"/>
                    <a:pt x="663306" y="304347"/>
                    <a:pt x="650480" y="320102"/>
                  </a:cubicBezTo>
                  <a:cubicBezTo>
                    <a:pt x="637546" y="335857"/>
                    <a:pt x="664011" y="406667"/>
                    <a:pt x="654719" y="426778"/>
                  </a:cubicBezTo>
                  <a:cubicBezTo>
                    <a:pt x="645427" y="446781"/>
                    <a:pt x="579562" y="420315"/>
                    <a:pt x="538751" y="362331"/>
                  </a:cubicBezTo>
                  <a:cubicBezTo>
                    <a:pt x="497941" y="304347"/>
                    <a:pt x="445714" y="270705"/>
                    <a:pt x="422078" y="291421"/>
                  </a:cubicBezTo>
                  <a:cubicBezTo>
                    <a:pt x="398433" y="312228"/>
                    <a:pt x="387025" y="347986"/>
                    <a:pt x="351964" y="349405"/>
                  </a:cubicBezTo>
                  <a:cubicBezTo>
                    <a:pt x="316812" y="350824"/>
                    <a:pt x="289433" y="330821"/>
                    <a:pt x="284182" y="303136"/>
                  </a:cubicBezTo>
                  <a:cubicBezTo>
                    <a:pt x="278930" y="275458"/>
                    <a:pt x="289433" y="215350"/>
                    <a:pt x="335197" y="206266"/>
                  </a:cubicBezTo>
                  <a:cubicBezTo>
                    <a:pt x="381060" y="197173"/>
                    <a:pt x="404896" y="242530"/>
                    <a:pt x="429246" y="188080"/>
                  </a:cubicBezTo>
                  <a:cubicBezTo>
                    <a:pt x="453588" y="133730"/>
                    <a:pt x="487935" y="136559"/>
                    <a:pt x="559044" y="122214"/>
                  </a:cubicBezTo>
                  <a:cubicBezTo>
                    <a:pt x="630162" y="107969"/>
                    <a:pt x="623998" y="84532"/>
                    <a:pt x="611072" y="75945"/>
                  </a:cubicBezTo>
                  <a:cubicBezTo>
                    <a:pt x="598245" y="67358"/>
                    <a:pt x="551876" y="50184"/>
                    <a:pt x="560057" y="23926"/>
                  </a:cubicBezTo>
                  <a:cubicBezTo>
                    <a:pt x="568137" y="-2341"/>
                    <a:pt x="612988" y="-4664"/>
                    <a:pt x="671171" y="5839"/>
                  </a:cubicBezTo>
                  <a:cubicBezTo>
                    <a:pt x="729255" y="16343"/>
                    <a:pt x="783398" y="44932"/>
                    <a:pt x="806437" y="65840"/>
                  </a:cubicBezTo>
                  <a:cubicBezTo>
                    <a:pt x="930179" y="249482"/>
                    <a:pt x="1002408" y="470816"/>
                    <a:pt x="1002408" y="708908"/>
                  </a:cubicBezTo>
                  <a:close/>
                </a:path>
              </a:pathLst>
            </a:custGeom>
            <a:solidFill>
              <a:srgbClr val="6DD7E5"/>
            </a:solidFill>
            <a:ln w="829" cap="flat">
              <a:noFill/>
              <a:prstDash val="solid"/>
              <a:miter/>
            </a:ln>
          </p:spPr>
          <p:txBody>
            <a:bodyPr rtlCol="1" anchor="ctr"/>
            <a:lstStyle/>
            <a:p>
              <a:pPr algn="r" rtl="1"/>
              <a:endParaRPr lang="ar-SA"/>
            </a:p>
          </p:txBody>
        </p:sp>
      </p:grpSp>
      <p:sp>
        <p:nvSpPr>
          <p:cNvPr id="44" name="مربع نص 43">
            <a:extLst>
              <a:ext uri="{FF2B5EF4-FFF2-40B4-BE49-F238E27FC236}">
                <a16:creationId xmlns:a16="http://schemas.microsoft.com/office/drawing/2014/main" id="{24807A7C-940D-F8DA-1BC5-FE853E936AAF}"/>
              </a:ext>
            </a:extLst>
          </p:cNvPr>
          <p:cNvSpPr txBox="1"/>
          <p:nvPr/>
        </p:nvSpPr>
        <p:spPr>
          <a:xfrm>
            <a:off x="4460826" y="1214655"/>
            <a:ext cx="1770160" cy="584775"/>
          </a:xfrm>
          <a:prstGeom prst="rect">
            <a:avLst/>
          </a:prstGeom>
          <a:noFill/>
        </p:spPr>
        <p:txBody>
          <a:bodyPr wrap="square" rtlCol="1">
            <a:spAutoFit/>
          </a:bodyPr>
          <a:lstStyle/>
          <a:p>
            <a:pPr algn="ctr" rtl="1"/>
            <a:r>
              <a:rPr lang="ar-SA" sz="3200" b="1" dirty="0">
                <a:solidFill>
                  <a:srgbClr val="F5D986"/>
                </a:solidFill>
              </a:rPr>
              <a:t>تربيع ثاني</a:t>
            </a:r>
          </a:p>
        </p:txBody>
      </p:sp>
      <p:sp>
        <p:nvSpPr>
          <p:cNvPr id="46" name="مربع نص 45">
            <a:extLst>
              <a:ext uri="{FF2B5EF4-FFF2-40B4-BE49-F238E27FC236}">
                <a16:creationId xmlns:a16="http://schemas.microsoft.com/office/drawing/2014/main" id="{E261A19B-969F-EF19-30C8-8E0FFD182A88}"/>
              </a:ext>
            </a:extLst>
          </p:cNvPr>
          <p:cNvSpPr txBox="1"/>
          <p:nvPr/>
        </p:nvSpPr>
        <p:spPr>
          <a:xfrm>
            <a:off x="784519" y="1130764"/>
            <a:ext cx="1770160" cy="1077218"/>
          </a:xfrm>
          <a:prstGeom prst="rect">
            <a:avLst/>
          </a:prstGeom>
          <a:noFill/>
        </p:spPr>
        <p:txBody>
          <a:bodyPr wrap="square" rtlCol="1">
            <a:spAutoFit/>
          </a:bodyPr>
          <a:lstStyle/>
          <a:p>
            <a:pPr algn="ctr" rtl="1"/>
            <a:r>
              <a:rPr lang="ar-SA" sz="3200" b="1" dirty="0">
                <a:solidFill>
                  <a:srgbClr val="F5D986"/>
                </a:solidFill>
              </a:rPr>
              <a:t>الهلال المتضائل</a:t>
            </a:r>
          </a:p>
        </p:txBody>
      </p:sp>
      <p:sp>
        <p:nvSpPr>
          <p:cNvPr id="48" name="مربع نص 47">
            <a:extLst>
              <a:ext uri="{FF2B5EF4-FFF2-40B4-BE49-F238E27FC236}">
                <a16:creationId xmlns:a16="http://schemas.microsoft.com/office/drawing/2014/main" id="{C477B368-4766-F2EF-9927-989A607F1E1B}"/>
              </a:ext>
            </a:extLst>
          </p:cNvPr>
          <p:cNvSpPr txBox="1"/>
          <p:nvPr/>
        </p:nvSpPr>
        <p:spPr>
          <a:xfrm>
            <a:off x="772796" y="5472066"/>
            <a:ext cx="1770160" cy="1077218"/>
          </a:xfrm>
          <a:prstGeom prst="rect">
            <a:avLst/>
          </a:prstGeom>
          <a:noFill/>
        </p:spPr>
        <p:txBody>
          <a:bodyPr wrap="square" rtlCol="1">
            <a:spAutoFit/>
          </a:bodyPr>
          <a:lstStyle/>
          <a:p>
            <a:pPr algn="ctr" rtl="1"/>
            <a:r>
              <a:rPr lang="ar-SA" sz="3200" b="1" dirty="0">
                <a:solidFill>
                  <a:srgbClr val="F5D986"/>
                </a:solidFill>
              </a:rPr>
              <a:t>الهلال المتزايد</a:t>
            </a:r>
          </a:p>
        </p:txBody>
      </p:sp>
      <p:sp>
        <p:nvSpPr>
          <p:cNvPr id="50" name="مربع نص 49">
            <a:extLst>
              <a:ext uri="{FF2B5EF4-FFF2-40B4-BE49-F238E27FC236}">
                <a16:creationId xmlns:a16="http://schemas.microsoft.com/office/drawing/2014/main" id="{9E5DFEF5-71AB-9166-5290-BC6AD6034D9C}"/>
              </a:ext>
            </a:extLst>
          </p:cNvPr>
          <p:cNvSpPr txBox="1"/>
          <p:nvPr/>
        </p:nvSpPr>
        <p:spPr>
          <a:xfrm>
            <a:off x="8002" y="3530899"/>
            <a:ext cx="1770160" cy="584775"/>
          </a:xfrm>
          <a:prstGeom prst="rect">
            <a:avLst/>
          </a:prstGeom>
          <a:noFill/>
        </p:spPr>
        <p:txBody>
          <a:bodyPr wrap="square" rtlCol="1">
            <a:spAutoFit/>
          </a:bodyPr>
          <a:lstStyle/>
          <a:p>
            <a:pPr algn="ctr" rtl="1"/>
            <a:r>
              <a:rPr lang="ar-SA" sz="3200" b="1" dirty="0">
                <a:solidFill>
                  <a:srgbClr val="F5D986"/>
                </a:solidFill>
              </a:rPr>
              <a:t>محاق</a:t>
            </a:r>
          </a:p>
        </p:txBody>
      </p:sp>
      <p:sp>
        <p:nvSpPr>
          <p:cNvPr id="52" name="مربع نص 51">
            <a:extLst>
              <a:ext uri="{FF2B5EF4-FFF2-40B4-BE49-F238E27FC236}">
                <a16:creationId xmlns:a16="http://schemas.microsoft.com/office/drawing/2014/main" id="{1BE1E203-C821-75C6-D647-0D98A0C74342}"/>
              </a:ext>
            </a:extLst>
          </p:cNvPr>
          <p:cNvSpPr txBox="1"/>
          <p:nvPr/>
        </p:nvSpPr>
        <p:spPr>
          <a:xfrm>
            <a:off x="8921653" y="3530899"/>
            <a:ext cx="1770160" cy="584775"/>
          </a:xfrm>
          <a:prstGeom prst="rect">
            <a:avLst/>
          </a:prstGeom>
          <a:noFill/>
        </p:spPr>
        <p:txBody>
          <a:bodyPr wrap="square" rtlCol="1">
            <a:spAutoFit/>
          </a:bodyPr>
          <a:lstStyle/>
          <a:p>
            <a:pPr algn="ctr" rtl="1"/>
            <a:r>
              <a:rPr lang="ar-SA" sz="3200" b="1" dirty="0">
                <a:solidFill>
                  <a:srgbClr val="F5D986"/>
                </a:solidFill>
              </a:rPr>
              <a:t>بدر</a:t>
            </a:r>
          </a:p>
        </p:txBody>
      </p:sp>
      <p:sp>
        <p:nvSpPr>
          <p:cNvPr id="54" name="مربع نص 53">
            <a:extLst>
              <a:ext uri="{FF2B5EF4-FFF2-40B4-BE49-F238E27FC236}">
                <a16:creationId xmlns:a16="http://schemas.microsoft.com/office/drawing/2014/main" id="{C8D8EB14-52F3-5043-3BA2-25477CBB3124}"/>
              </a:ext>
            </a:extLst>
          </p:cNvPr>
          <p:cNvSpPr txBox="1"/>
          <p:nvPr/>
        </p:nvSpPr>
        <p:spPr>
          <a:xfrm>
            <a:off x="8081154" y="1063689"/>
            <a:ext cx="1839990" cy="1077218"/>
          </a:xfrm>
          <a:prstGeom prst="rect">
            <a:avLst/>
          </a:prstGeom>
          <a:noFill/>
        </p:spPr>
        <p:txBody>
          <a:bodyPr wrap="square" rtlCol="1">
            <a:spAutoFit/>
          </a:bodyPr>
          <a:lstStyle/>
          <a:p>
            <a:pPr algn="ctr" rtl="1"/>
            <a:r>
              <a:rPr lang="ar-SA" sz="3200" b="1" dirty="0">
                <a:solidFill>
                  <a:srgbClr val="F5D986"/>
                </a:solidFill>
              </a:rPr>
              <a:t>أحدب متناقص</a:t>
            </a:r>
          </a:p>
        </p:txBody>
      </p:sp>
      <p:sp>
        <p:nvSpPr>
          <p:cNvPr id="56" name="مربع نص 55">
            <a:extLst>
              <a:ext uri="{FF2B5EF4-FFF2-40B4-BE49-F238E27FC236}">
                <a16:creationId xmlns:a16="http://schemas.microsoft.com/office/drawing/2014/main" id="{05EE4470-D1D6-843A-5EBC-BD4FEE669171}"/>
              </a:ext>
            </a:extLst>
          </p:cNvPr>
          <p:cNvSpPr txBox="1"/>
          <p:nvPr/>
        </p:nvSpPr>
        <p:spPr>
          <a:xfrm>
            <a:off x="8103818" y="5456381"/>
            <a:ext cx="1722061" cy="1077218"/>
          </a:xfrm>
          <a:prstGeom prst="rect">
            <a:avLst/>
          </a:prstGeom>
          <a:noFill/>
        </p:spPr>
        <p:txBody>
          <a:bodyPr wrap="square" rtlCol="1">
            <a:spAutoFit/>
          </a:bodyPr>
          <a:lstStyle/>
          <a:p>
            <a:pPr algn="ctr" rtl="1"/>
            <a:r>
              <a:rPr lang="ar-SA" sz="3200" b="1" dirty="0">
                <a:solidFill>
                  <a:srgbClr val="F5D986"/>
                </a:solidFill>
              </a:rPr>
              <a:t>أحدب متزايد</a:t>
            </a:r>
          </a:p>
        </p:txBody>
      </p:sp>
      <p:sp>
        <p:nvSpPr>
          <p:cNvPr id="58" name="مربع نص 57">
            <a:extLst>
              <a:ext uri="{FF2B5EF4-FFF2-40B4-BE49-F238E27FC236}">
                <a16:creationId xmlns:a16="http://schemas.microsoft.com/office/drawing/2014/main" id="{03DA597B-DF25-C081-25FE-4D2B6971643B}"/>
              </a:ext>
            </a:extLst>
          </p:cNvPr>
          <p:cNvSpPr txBox="1"/>
          <p:nvPr/>
        </p:nvSpPr>
        <p:spPr>
          <a:xfrm>
            <a:off x="4460826" y="5792892"/>
            <a:ext cx="1770160" cy="584775"/>
          </a:xfrm>
          <a:prstGeom prst="rect">
            <a:avLst/>
          </a:prstGeom>
          <a:noFill/>
        </p:spPr>
        <p:txBody>
          <a:bodyPr wrap="square" rtlCol="1">
            <a:spAutoFit/>
          </a:bodyPr>
          <a:lstStyle/>
          <a:p>
            <a:pPr algn="ctr" rtl="1"/>
            <a:r>
              <a:rPr lang="ar-SA" sz="3200" b="1" dirty="0">
                <a:solidFill>
                  <a:srgbClr val="F5D986"/>
                </a:solidFill>
              </a:rPr>
              <a:t>تربيع أول</a:t>
            </a:r>
          </a:p>
        </p:txBody>
      </p:sp>
      <p:grpSp>
        <p:nvGrpSpPr>
          <p:cNvPr id="61" name="مجموعة 60">
            <a:extLst>
              <a:ext uri="{FF2B5EF4-FFF2-40B4-BE49-F238E27FC236}">
                <a16:creationId xmlns:a16="http://schemas.microsoft.com/office/drawing/2014/main" id="{34A7355B-EC80-7B75-BE25-644E0869C59B}"/>
              </a:ext>
            </a:extLst>
          </p:cNvPr>
          <p:cNvGrpSpPr/>
          <p:nvPr/>
        </p:nvGrpSpPr>
        <p:grpSpPr>
          <a:xfrm>
            <a:off x="9303711" y="-296866"/>
            <a:ext cx="1670512" cy="1730170"/>
            <a:chOff x="8165232" y="-683284"/>
            <a:chExt cx="1670512" cy="1730170"/>
          </a:xfrm>
        </p:grpSpPr>
        <p:pic>
          <p:nvPicPr>
            <p:cNvPr id="62" name="Google Shape;67;p5">
              <a:extLst>
                <a:ext uri="{FF2B5EF4-FFF2-40B4-BE49-F238E27FC236}">
                  <a16:creationId xmlns:a16="http://schemas.microsoft.com/office/drawing/2014/main" id="{A61F3023-F610-E25C-C0B0-3DB5219F480A}"/>
                </a:ext>
              </a:extLst>
            </p:cNvPr>
            <p:cNvPicPr preferRelativeResize="0"/>
            <p:nvPr/>
          </p:nvPicPr>
          <p:blipFill>
            <a:blip r:embed="rId20">
              <a:alphaModFix/>
            </a:blip>
            <a:stretch>
              <a:fillRect/>
            </a:stretch>
          </p:blipFill>
          <p:spPr>
            <a:xfrm rot="20863197">
              <a:off x="8296615" y="-353942"/>
              <a:ext cx="1539129" cy="1400828"/>
            </a:xfrm>
            <a:prstGeom prst="rect">
              <a:avLst/>
            </a:prstGeom>
            <a:noFill/>
            <a:ln>
              <a:noFill/>
            </a:ln>
          </p:spPr>
        </p:pic>
        <p:pic>
          <p:nvPicPr>
            <p:cNvPr id="63" name="Google Shape;68;p5">
              <a:extLst>
                <a:ext uri="{FF2B5EF4-FFF2-40B4-BE49-F238E27FC236}">
                  <a16:creationId xmlns:a16="http://schemas.microsoft.com/office/drawing/2014/main" id="{D913A75A-C7C3-519E-003D-907BB70DB1A3}"/>
                </a:ext>
              </a:extLst>
            </p:cNvPr>
            <p:cNvPicPr preferRelativeResize="0"/>
            <p:nvPr/>
          </p:nvPicPr>
          <p:blipFill>
            <a:blip r:embed="rId21">
              <a:alphaModFix/>
            </a:blip>
            <a:stretch>
              <a:fillRect/>
            </a:stretch>
          </p:blipFill>
          <p:spPr>
            <a:xfrm rot="21599974">
              <a:off x="8165232" y="-683284"/>
              <a:ext cx="1328952" cy="761791"/>
            </a:xfrm>
            <a:prstGeom prst="rect">
              <a:avLst/>
            </a:prstGeom>
            <a:noFill/>
            <a:ln>
              <a:noFill/>
            </a:ln>
          </p:spPr>
        </p:pic>
      </p:grpSp>
    </p:spTree>
    <p:extLst>
      <p:ext uri="{BB962C8B-B14F-4D97-AF65-F5344CB8AC3E}">
        <p14:creationId xmlns:p14="http://schemas.microsoft.com/office/powerpoint/2010/main" val="1031428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3" name="رسم 2">
            <a:extLst>
              <a:ext uri="{FF2B5EF4-FFF2-40B4-BE49-F238E27FC236}">
                <a16:creationId xmlns:a16="http://schemas.microsoft.com/office/drawing/2014/main" id="{28D7161D-6F21-71FF-73AB-F9E0863AAB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8218" y="3670665"/>
            <a:ext cx="4095375" cy="3315303"/>
          </a:xfrm>
          <a:prstGeom prst="rect">
            <a:avLst/>
          </a:prstGeom>
        </p:spPr>
      </p:pic>
      <p:sp>
        <p:nvSpPr>
          <p:cNvPr id="2" name="مربع نص 1">
            <a:extLst>
              <a:ext uri="{FF2B5EF4-FFF2-40B4-BE49-F238E27FC236}">
                <a16:creationId xmlns:a16="http://schemas.microsoft.com/office/drawing/2014/main" id="{81043D1C-CBF4-FD02-EB40-E9A1811439A8}"/>
              </a:ext>
            </a:extLst>
          </p:cNvPr>
          <p:cNvSpPr txBox="1"/>
          <p:nvPr/>
        </p:nvSpPr>
        <p:spPr>
          <a:xfrm>
            <a:off x="609599" y="492684"/>
            <a:ext cx="6119143" cy="2282163"/>
          </a:xfrm>
          <a:prstGeom prst="rect">
            <a:avLst/>
          </a:prstGeom>
          <a:noFill/>
        </p:spPr>
        <p:txBody>
          <a:bodyPr wrap="square">
            <a:spAutoFit/>
          </a:bodyPr>
          <a:lstStyle/>
          <a:p>
            <a:pPr algn="r" rtl="1"/>
            <a:r>
              <a:rPr lang="ar-SA" sz="2105" b="1" dirty="0">
                <a:solidFill>
                  <a:schemeClr val="bg1"/>
                </a:solidFill>
                <a:latin typeface="Arial" panose="020B0604020202020204" pitchFamily="34" charset="0"/>
                <a:cs typeface="Arial" panose="020B0604020202020204" pitchFamily="34" charset="0"/>
              </a:rPr>
              <a:t>تعليمات الطباعة</a:t>
            </a:r>
          </a:p>
          <a:p>
            <a:pPr marL="800054" lvl="1" indent="-342900" algn="r" rtl="1">
              <a:buFont typeface="Arial" panose="020B0604020202020204" pitchFamily="34" charset="0"/>
              <a:buChar char="•"/>
            </a:pPr>
            <a:r>
              <a:rPr lang="ar-SA" sz="2105" b="1" dirty="0">
                <a:solidFill>
                  <a:schemeClr val="bg1"/>
                </a:solidFill>
                <a:latin typeface="Arial" panose="020B0604020202020204" pitchFamily="34" charset="0"/>
                <a:cs typeface="Arial" panose="020B0604020202020204" pitchFamily="34" charset="0"/>
              </a:rPr>
              <a:t>تجهيز ورقة بمقاس </a:t>
            </a:r>
            <a:r>
              <a:rPr lang="en-US" sz="2105" b="1" dirty="0">
                <a:solidFill>
                  <a:srgbClr val="DC5223"/>
                </a:solidFill>
                <a:latin typeface="Arial" panose="020B0604020202020204" pitchFamily="34" charset="0"/>
                <a:cs typeface="Arial" panose="020B0604020202020204" pitchFamily="34" charset="0"/>
              </a:rPr>
              <a:t>A4</a:t>
            </a:r>
            <a:endParaRPr lang="ar-SA" sz="2105" b="1" dirty="0">
              <a:solidFill>
                <a:srgbClr val="DC5223"/>
              </a:solidFill>
              <a:latin typeface="Arial" panose="020B0604020202020204" pitchFamily="34" charset="0"/>
              <a:cs typeface="Arial" panose="020B0604020202020204" pitchFamily="34" charset="0"/>
            </a:endParaRPr>
          </a:p>
          <a:p>
            <a:pPr marL="800054" lvl="1" indent="-342900" algn="r" rtl="1">
              <a:buFont typeface="Arial" panose="020B0604020202020204" pitchFamily="34" charset="0"/>
              <a:buChar char="•"/>
            </a:pPr>
            <a:r>
              <a:rPr lang="ar-SA" sz="2105" b="1" dirty="0">
                <a:solidFill>
                  <a:schemeClr val="bg1"/>
                </a:solidFill>
                <a:latin typeface="Arial" panose="020B0604020202020204" pitchFamily="34" charset="0"/>
                <a:cs typeface="Arial" panose="020B0604020202020204" pitchFamily="34" charset="0"/>
              </a:rPr>
              <a:t>الضغط على امر الطباعة </a:t>
            </a:r>
            <a:r>
              <a:rPr lang="en-US" sz="2105" b="1" dirty="0">
                <a:solidFill>
                  <a:schemeClr val="bg1"/>
                </a:solidFill>
                <a:latin typeface="Arial" panose="020B0604020202020204" pitchFamily="34" charset="0"/>
                <a:cs typeface="Arial" panose="020B0604020202020204" pitchFamily="34" charset="0"/>
              </a:rPr>
              <a:t> </a:t>
            </a:r>
            <a:r>
              <a:rPr lang="en-US" sz="2105" b="1" dirty="0" err="1">
                <a:solidFill>
                  <a:schemeClr val="bg1"/>
                </a:solidFill>
                <a:latin typeface="Arial" panose="020B0604020202020204" pitchFamily="34" charset="0"/>
                <a:cs typeface="Arial" panose="020B0604020202020204" pitchFamily="34" charset="0"/>
              </a:rPr>
              <a:t>ctrl+P</a:t>
            </a:r>
            <a:r>
              <a:rPr lang="en-US" sz="2105" b="1" dirty="0">
                <a:solidFill>
                  <a:schemeClr val="bg1"/>
                </a:solidFill>
                <a:latin typeface="Arial" panose="020B0604020202020204" pitchFamily="34" charset="0"/>
                <a:cs typeface="Arial" panose="020B0604020202020204" pitchFamily="34" charset="0"/>
              </a:rPr>
              <a:t> </a:t>
            </a:r>
            <a:r>
              <a:rPr lang="ar-SA" sz="2105" b="1" dirty="0">
                <a:solidFill>
                  <a:schemeClr val="bg1"/>
                </a:solidFill>
                <a:latin typeface="Arial" panose="020B0604020202020204" pitchFamily="34" charset="0"/>
                <a:cs typeface="Arial" panose="020B0604020202020204" pitchFamily="34" charset="0"/>
              </a:rPr>
              <a:t>لطباعة </a:t>
            </a:r>
            <a:r>
              <a:rPr lang="ar-SA" sz="2105" b="1" dirty="0">
                <a:solidFill>
                  <a:srgbClr val="DC5223"/>
                </a:solidFill>
                <a:latin typeface="Arial" panose="020B0604020202020204" pitchFamily="34" charset="0"/>
                <a:cs typeface="Arial" panose="020B0604020202020204" pitchFamily="34" charset="0"/>
              </a:rPr>
              <a:t>الوجه الأول</a:t>
            </a:r>
          </a:p>
          <a:p>
            <a:pPr marL="800054" lvl="1" indent="-342900" algn="r" rtl="1">
              <a:buFont typeface="Arial" panose="020B0604020202020204" pitchFamily="34" charset="0"/>
              <a:buChar char="•"/>
            </a:pPr>
            <a:r>
              <a:rPr lang="ar-SA" sz="2105" b="1" dirty="0">
                <a:solidFill>
                  <a:schemeClr val="bg1"/>
                </a:solidFill>
                <a:latin typeface="Arial" panose="020B0604020202020204" pitchFamily="34" charset="0"/>
                <a:cs typeface="Arial" panose="020B0604020202020204" pitchFamily="34" charset="0"/>
              </a:rPr>
              <a:t>بعد طباعة الوجه الأول عكس وجه الورقة في الطابعة</a:t>
            </a:r>
          </a:p>
          <a:p>
            <a:pPr marL="800054" lvl="1" indent="-342900" algn="r" rtl="1">
              <a:buFont typeface="Arial" panose="020B0604020202020204" pitchFamily="34" charset="0"/>
              <a:buChar char="•"/>
            </a:pPr>
            <a:r>
              <a:rPr lang="ar-SA" sz="2105" b="1" dirty="0">
                <a:solidFill>
                  <a:schemeClr val="bg1"/>
                </a:solidFill>
                <a:latin typeface="Arial" panose="020B0604020202020204" pitchFamily="34" charset="0"/>
                <a:cs typeface="Arial" panose="020B0604020202020204" pitchFamily="34" charset="0"/>
              </a:rPr>
              <a:t>الضغط على امر الطباعة </a:t>
            </a:r>
            <a:r>
              <a:rPr lang="en-US" sz="2105" b="1" dirty="0">
                <a:solidFill>
                  <a:schemeClr val="bg1"/>
                </a:solidFill>
                <a:latin typeface="Arial" panose="020B0604020202020204" pitchFamily="34" charset="0"/>
                <a:cs typeface="Arial" panose="020B0604020202020204" pitchFamily="34" charset="0"/>
              </a:rPr>
              <a:t> </a:t>
            </a:r>
            <a:r>
              <a:rPr lang="en-US" sz="2105" b="1" dirty="0" err="1">
                <a:solidFill>
                  <a:schemeClr val="bg1"/>
                </a:solidFill>
                <a:latin typeface="Arial" panose="020B0604020202020204" pitchFamily="34" charset="0"/>
                <a:cs typeface="Arial" panose="020B0604020202020204" pitchFamily="34" charset="0"/>
              </a:rPr>
              <a:t>ctrl+P</a:t>
            </a:r>
            <a:r>
              <a:rPr lang="ar-SA" sz="2105" b="1" dirty="0">
                <a:solidFill>
                  <a:schemeClr val="bg1"/>
                </a:solidFill>
                <a:latin typeface="Arial" panose="020B0604020202020204" pitchFamily="34" charset="0"/>
                <a:cs typeface="Arial" panose="020B0604020202020204" pitchFamily="34" charset="0"/>
              </a:rPr>
              <a:t>لطباعة </a:t>
            </a:r>
            <a:r>
              <a:rPr lang="ar-SA" sz="2105" b="1" dirty="0">
                <a:solidFill>
                  <a:srgbClr val="DC5223"/>
                </a:solidFill>
                <a:latin typeface="Arial" panose="020B0604020202020204" pitchFamily="34" charset="0"/>
                <a:cs typeface="Arial" panose="020B0604020202020204" pitchFamily="34" charset="0"/>
              </a:rPr>
              <a:t>الوجه الثاني</a:t>
            </a:r>
          </a:p>
          <a:p>
            <a:pPr marL="800054" lvl="1" indent="-342900" algn="r" rtl="1">
              <a:buFont typeface="Arial" panose="020B0604020202020204" pitchFamily="34" charset="0"/>
              <a:buChar char="•"/>
            </a:pPr>
            <a:r>
              <a:rPr lang="ar-SA" sz="2105" b="1" dirty="0">
                <a:solidFill>
                  <a:schemeClr val="bg1"/>
                </a:solidFill>
                <a:latin typeface="Arial" panose="020B0604020202020204" pitchFamily="34" charset="0"/>
                <a:cs typeface="Arial" panose="020B0604020202020204" pitchFamily="34" charset="0"/>
              </a:rPr>
              <a:t>طي </a:t>
            </a:r>
            <a:r>
              <a:rPr lang="ar-SA" sz="2105" b="1" dirty="0">
                <a:solidFill>
                  <a:srgbClr val="DC5223"/>
                </a:solidFill>
                <a:latin typeface="Arial" panose="020B0604020202020204" pitchFamily="34" charset="0"/>
                <a:cs typeface="Arial" panose="020B0604020202020204" pitchFamily="34" charset="0"/>
              </a:rPr>
              <a:t>الورقة</a:t>
            </a:r>
            <a:r>
              <a:rPr lang="ar-SA" sz="2105" b="1" dirty="0">
                <a:solidFill>
                  <a:schemeClr val="bg1"/>
                </a:solidFill>
                <a:latin typeface="Arial" panose="020B0604020202020204" pitchFamily="34" charset="0"/>
                <a:cs typeface="Arial" panose="020B0604020202020204" pitchFamily="34" charset="0"/>
              </a:rPr>
              <a:t> كما بالشكل</a:t>
            </a:r>
          </a:p>
          <a:p>
            <a:pPr marL="800054" lvl="1" indent="-342900" algn="r" rtl="1">
              <a:buFont typeface="Arial" panose="020B0604020202020204" pitchFamily="34" charset="0"/>
              <a:buChar char="•"/>
            </a:pPr>
            <a:endParaRPr lang="ar-SA" sz="1600" dirty="0">
              <a:solidFill>
                <a:schemeClr val="bg1"/>
              </a:solidFill>
              <a:latin typeface="Arial" panose="020B0604020202020204" pitchFamily="34" charset="0"/>
              <a:cs typeface="Arial" panose="020B0604020202020204" pitchFamily="34" charset="0"/>
            </a:endParaRPr>
          </a:p>
        </p:txBody>
      </p:sp>
      <p:pic>
        <p:nvPicPr>
          <p:cNvPr id="4" name="رسم 3" descr="آلة كاتبة مع تعبئة خالصة">
            <a:extLst>
              <a:ext uri="{FF2B5EF4-FFF2-40B4-BE49-F238E27FC236}">
                <a16:creationId xmlns:a16="http://schemas.microsoft.com/office/drawing/2014/main" id="{D0FE83C5-862A-0A37-53F3-22C9126DAA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5593" y="872427"/>
            <a:ext cx="1522676" cy="1522676"/>
          </a:xfrm>
          <a:prstGeom prst="rect">
            <a:avLst/>
          </a:prstGeom>
        </p:spPr>
      </p:pic>
    </p:spTree>
    <p:extLst>
      <p:ext uri="{BB962C8B-B14F-4D97-AF65-F5344CB8AC3E}">
        <p14:creationId xmlns:p14="http://schemas.microsoft.com/office/powerpoint/2010/main" val="1894565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B4D62E6E-6847-0675-56F4-9DA0FD7D80D5}"/>
              </a:ext>
            </a:extLst>
          </p:cNvPr>
          <p:cNvSpPr/>
          <p:nvPr/>
        </p:nvSpPr>
        <p:spPr>
          <a:xfrm>
            <a:off x="2" y="2"/>
            <a:ext cx="10691813"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 name="صورة 4">
            <a:extLst>
              <a:ext uri="{FF2B5EF4-FFF2-40B4-BE49-F238E27FC236}">
                <a16:creationId xmlns:a16="http://schemas.microsoft.com/office/drawing/2014/main" id="{20840D0D-8AF2-2A3F-366D-B76454B5CB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1097855"/>
            <a:ext cx="10691813" cy="6014144"/>
          </a:xfrm>
          <a:prstGeom prst="rect">
            <a:avLst/>
          </a:prstGeom>
        </p:spPr>
      </p:pic>
    </p:spTree>
    <p:extLst>
      <p:ext uri="{BB962C8B-B14F-4D97-AF65-F5344CB8AC3E}">
        <p14:creationId xmlns:p14="http://schemas.microsoft.com/office/powerpoint/2010/main" val="1719167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3DE8571A-E21A-B10C-7095-0453ECEE5737}"/>
              </a:ext>
            </a:extLst>
          </p:cNvPr>
          <p:cNvSpPr/>
          <p:nvPr/>
        </p:nvSpPr>
        <p:spPr>
          <a:xfrm>
            <a:off x="2" y="2"/>
            <a:ext cx="10691813" cy="7559675"/>
          </a:xfrm>
          <a:prstGeom prst="rect">
            <a:avLst/>
          </a:prstGeom>
          <a:solidFill>
            <a:srgbClr val="DC5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ربع نص 2">
            <a:extLst>
              <a:ext uri="{FF2B5EF4-FFF2-40B4-BE49-F238E27FC236}">
                <a16:creationId xmlns:a16="http://schemas.microsoft.com/office/drawing/2014/main" id="{8197C538-F605-4470-B8E7-E81A57470B0C}"/>
              </a:ext>
            </a:extLst>
          </p:cNvPr>
          <p:cNvSpPr txBox="1"/>
          <p:nvPr/>
        </p:nvSpPr>
        <p:spPr>
          <a:xfrm>
            <a:off x="1948382" y="4271783"/>
            <a:ext cx="6795053" cy="578363"/>
          </a:xfrm>
          <a:prstGeom prst="rect">
            <a:avLst/>
          </a:prstGeom>
          <a:noFill/>
        </p:spPr>
        <p:txBody>
          <a:bodyPr wrap="square" rtlCol="0">
            <a:spAutoFit/>
          </a:bodyPr>
          <a:lstStyle/>
          <a:p>
            <a:pPr algn="ctr" rtl="1"/>
            <a:r>
              <a:rPr lang="ar-EG" sz="1579" b="1" dirty="0">
                <a:solidFill>
                  <a:srgbClr val="222222"/>
                </a:solidFill>
                <a:latin typeface="Arial" panose="020B0604020202020204" pitchFamily="34" charset="0"/>
                <a:cs typeface="Arial" panose="020B0604020202020204" pitchFamily="34" charset="0"/>
              </a:rPr>
              <a:t>الخط</a:t>
            </a:r>
            <a:r>
              <a:rPr lang="ar-SA" sz="1579" b="1" dirty="0" err="1">
                <a:solidFill>
                  <a:srgbClr val="222222"/>
                </a:solidFill>
                <a:latin typeface="Arial" panose="020B0604020202020204" pitchFamily="34" charset="0"/>
                <a:cs typeface="Arial" panose="020B0604020202020204" pitchFamily="34" charset="0"/>
              </a:rPr>
              <a:t>وط</a:t>
            </a:r>
            <a:r>
              <a:rPr lang="ar-EG" sz="1579" b="1" dirty="0">
                <a:solidFill>
                  <a:srgbClr val="222222"/>
                </a:solidFill>
                <a:latin typeface="Arial" panose="020B0604020202020204" pitchFamily="34" charset="0"/>
                <a:cs typeface="Arial" panose="020B0604020202020204" pitchFamily="34" charset="0"/>
              </a:rPr>
              <a:t>  المستخدم</a:t>
            </a:r>
            <a:r>
              <a:rPr lang="ar-SA" sz="1579" b="1" dirty="0">
                <a:solidFill>
                  <a:srgbClr val="222222"/>
                </a:solidFill>
                <a:latin typeface="Arial" panose="020B0604020202020204" pitchFamily="34" charset="0"/>
                <a:cs typeface="Arial" panose="020B0604020202020204" pitchFamily="34" charset="0"/>
              </a:rPr>
              <a:t>ة</a:t>
            </a:r>
            <a:r>
              <a:rPr lang="en-GB" sz="1579" b="1" dirty="0">
                <a:solidFill>
                  <a:srgbClr val="222222"/>
                </a:solidFill>
                <a:latin typeface="Arial" panose="020B0604020202020204" pitchFamily="34" charset="0"/>
                <a:cs typeface="Arial" panose="020B0604020202020204" pitchFamily="34" charset="0"/>
              </a:rPr>
              <a:t> </a:t>
            </a:r>
            <a:r>
              <a:rPr lang="en-US" sz="1579" b="1" dirty="0">
                <a:solidFill>
                  <a:srgbClr val="222222"/>
                </a:solidFill>
                <a:latin typeface="Arial" panose="020B0604020202020204" pitchFamily="34" charset="0"/>
                <a:cs typeface="Arial" panose="020B0604020202020204" pitchFamily="34" charset="0"/>
              </a:rPr>
              <a:t> </a:t>
            </a:r>
            <a:r>
              <a:rPr lang="ar-EG" sz="1579" b="1" dirty="0">
                <a:solidFill>
                  <a:srgbClr val="222222"/>
                </a:solidFill>
                <a:latin typeface="Arial" panose="020B0604020202020204" pitchFamily="34" charset="0"/>
                <a:cs typeface="Arial" panose="020B0604020202020204" pitchFamily="34" charset="0"/>
              </a:rPr>
              <a:t> في القالب </a:t>
            </a:r>
            <a:endParaRPr lang="ar-SA" sz="1579" b="1" dirty="0">
              <a:solidFill>
                <a:schemeClr val="accent1">
                  <a:lumMod val="50000"/>
                </a:schemeClr>
              </a:solidFill>
              <a:latin typeface="Arial" panose="020B0604020202020204" pitchFamily="34" charset="0"/>
              <a:cs typeface="Arial" panose="020B0604020202020204" pitchFamily="34" charset="0"/>
            </a:endParaRPr>
          </a:p>
          <a:p>
            <a:pPr algn="ctr" rtl="1"/>
            <a:r>
              <a:rPr lang="en-US" sz="1228" b="1" dirty="0">
                <a:solidFill>
                  <a:schemeClr val="bg1"/>
                </a:solidFill>
                <a:latin typeface="Arial" panose="020B0604020202020204" pitchFamily="34" charset="0"/>
                <a:cs typeface="Arial" panose="020B0604020202020204" pitchFamily="34" charset="0"/>
              </a:rPr>
              <a:t>Harmattan  </a:t>
            </a:r>
            <a:r>
              <a:rPr lang="ar-EG" sz="1579" b="1" dirty="0">
                <a:solidFill>
                  <a:srgbClr val="222222"/>
                </a:solidFill>
                <a:latin typeface="Arial" panose="020B0604020202020204" pitchFamily="34" charset="0"/>
                <a:cs typeface="Arial" panose="020B0604020202020204" pitchFamily="34" charset="0"/>
              </a:rPr>
              <a:t>   </a:t>
            </a:r>
            <a:r>
              <a:rPr lang="ar-EG" sz="1579" b="1" dirty="0">
                <a:solidFill>
                  <a:schemeClr val="accent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الرابط</a:t>
            </a:r>
            <a:endParaRPr lang="ar-EG" sz="1579" b="1" dirty="0">
              <a:solidFill>
                <a:schemeClr val="accent1">
                  <a:lumMod val="50000"/>
                </a:schemeClr>
              </a:solidFill>
              <a:latin typeface="Arial" panose="020B0604020202020204" pitchFamily="34" charset="0"/>
              <a:cs typeface="Arial" panose="020B0604020202020204" pitchFamily="34" charset="0"/>
            </a:endParaRPr>
          </a:p>
        </p:txBody>
      </p:sp>
      <p:sp>
        <p:nvSpPr>
          <p:cNvPr id="9" name="مربع نص 8">
            <a:extLst>
              <a:ext uri="{FF2B5EF4-FFF2-40B4-BE49-F238E27FC236}">
                <a16:creationId xmlns:a16="http://schemas.microsoft.com/office/drawing/2014/main" id="{1C4F0F2F-DFC6-49FA-A149-8246FD7A06D5}"/>
              </a:ext>
            </a:extLst>
          </p:cNvPr>
          <p:cNvSpPr txBox="1"/>
          <p:nvPr/>
        </p:nvSpPr>
        <p:spPr>
          <a:xfrm>
            <a:off x="31" y="2171346"/>
            <a:ext cx="10691755" cy="1819857"/>
          </a:xfrm>
          <a:prstGeom prst="rect">
            <a:avLst/>
          </a:prstGeom>
          <a:noFill/>
        </p:spPr>
        <p:txBody>
          <a:bodyPr wrap="square" rtlCol="0">
            <a:spAutoFit/>
          </a:bodyPr>
          <a:lstStyle/>
          <a:p>
            <a:pPr algn="ctr"/>
            <a:r>
              <a:rPr lang="ar-EG" sz="4210" b="1" dirty="0">
                <a:solidFill>
                  <a:schemeClr val="bg1"/>
                </a:solidFill>
                <a:latin typeface="Arial" panose="020B0604020202020204" pitchFamily="34" charset="0"/>
                <a:cs typeface="Arial" panose="020B0604020202020204" pitchFamily="34" charset="0"/>
              </a:rPr>
              <a:t>تم تصميم هذا القالب بواسط</a:t>
            </a:r>
            <a:r>
              <a:rPr lang="ar-SA" sz="4210" b="1" dirty="0">
                <a:solidFill>
                  <a:schemeClr val="bg1"/>
                </a:solidFill>
                <a:latin typeface="Arial" panose="020B0604020202020204" pitchFamily="34" charset="0"/>
                <a:cs typeface="Arial" panose="020B0604020202020204" pitchFamily="34" charset="0"/>
              </a:rPr>
              <a:t>ة</a:t>
            </a:r>
          </a:p>
          <a:p>
            <a:pPr algn="ctr"/>
            <a:r>
              <a:rPr lang="en-GB" sz="4210" b="1" dirty="0">
                <a:solidFill>
                  <a:schemeClr val="bg1"/>
                </a:solidFill>
                <a:latin typeface="Arial" panose="020B0604020202020204" pitchFamily="34" charset="0"/>
                <a:cs typeface="Arial" panose="020B0604020202020204" pitchFamily="34" charset="0"/>
              </a:rPr>
              <a:t> </a:t>
            </a:r>
            <a:r>
              <a:rPr lang="ar-EG" sz="4210" b="1" dirty="0">
                <a:solidFill>
                  <a:schemeClr val="bg1"/>
                </a:solidFill>
                <a:latin typeface="Arial" panose="020B0604020202020204" pitchFamily="34" charset="0"/>
                <a:cs typeface="Arial" panose="020B0604020202020204" pitchFamily="34" charset="0"/>
              </a:rPr>
              <a:t> </a:t>
            </a:r>
            <a:r>
              <a:rPr lang="en-US" sz="7016" b="1" dirty="0">
                <a:solidFill>
                  <a:schemeClr val="bg1"/>
                </a:solidFill>
                <a:latin typeface="Arial" panose="020B0604020202020204" pitchFamily="34" charset="0"/>
                <a:cs typeface="Arial" panose="020B0604020202020204" pitchFamily="34" charset="0"/>
              </a:rPr>
              <a:t>ingez-ppt.com</a:t>
            </a:r>
            <a:endParaRPr lang="en-GB" sz="4210" b="1" dirty="0">
              <a:solidFill>
                <a:schemeClr val="bg1"/>
              </a:solidFill>
              <a:latin typeface="Arial" panose="020B0604020202020204" pitchFamily="34" charset="0"/>
              <a:cs typeface="Arial" panose="020B0604020202020204" pitchFamily="34" charset="0"/>
            </a:endParaRPr>
          </a:p>
        </p:txBody>
      </p:sp>
      <p:grpSp>
        <p:nvGrpSpPr>
          <p:cNvPr id="2" name="مجموعة 1">
            <a:extLst>
              <a:ext uri="{FF2B5EF4-FFF2-40B4-BE49-F238E27FC236}">
                <a16:creationId xmlns:a16="http://schemas.microsoft.com/office/drawing/2014/main" id="{24ECBBBA-6F20-B561-97FE-277B26437ACC}"/>
              </a:ext>
            </a:extLst>
          </p:cNvPr>
          <p:cNvGrpSpPr/>
          <p:nvPr/>
        </p:nvGrpSpPr>
        <p:grpSpPr>
          <a:xfrm>
            <a:off x="2266804" y="5260350"/>
            <a:ext cx="6158205" cy="1432007"/>
            <a:chOff x="2948473" y="5071430"/>
            <a:chExt cx="6158205" cy="1432007"/>
          </a:xfrm>
        </p:grpSpPr>
        <p:sp>
          <p:nvSpPr>
            <p:cNvPr id="4" name="مستطيل: زوايا مستديرة 3">
              <a:extLst>
                <a:ext uri="{FF2B5EF4-FFF2-40B4-BE49-F238E27FC236}">
                  <a16:creationId xmlns:a16="http://schemas.microsoft.com/office/drawing/2014/main" id="{C271014F-2CEE-97B9-A158-6F4A5DCEB1EE}"/>
                </a:ext>
              </a:extLst>
            </p:cNvPr>
            <p:cNvSpPr/>
            <p:nvPr/>
          </p:nvSpPr>
          <p:spPr>
            <a:xfrm>
              <a:off x="2948473" y="5146985"/>
              <a:ext cx="6158205" cy="1356452"/>
            </a:xfrm>
            <a:prstGeom prst="roundRect">
              <a:avLst/>
            </a:prstGeom>
            <a:noFill/>
            <a:ln>
              <a:solidFill>
                <a:srgbClr val="FBBC0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ربع نص 7">
              <a:extLst>
                <a:ext uri="{FF2B5EF4-FFF2-40B4-BE49-F238E27FC236}">
                  <a16:creationId xmlns:a16="http://schemas.microsoft.com/office/drawing/2014/main" id="{BABF9B4D-3A8C-0F47-58C8-48D769647876}"/>
                </a:ext>
              </a:extLst>
            </p:cNvPr>
            <p:cNvSpPr txBox="1"/>
            <p:nvPr/>
          </p:nvSpPr>
          <p:spPr>
            <a:xfrm>
              <a:off x="3327918" y="5071430"/>
              <a:ext cx="4528458" cy="1200329"/>
            </a:xfrm>
            <a:prstGeom prst="rect">
              <a:avLst/>
            </a:prstGeom>
            <a:noFill/>
          </p:spPr>
          <p:txBody>
            <a:bodyPr wrap="square">
              <a:spAutoFit/>
            </a:bodyPr>
            <a:lstStyle/>
            <a:p>
              <a:pPr algn="ctr" rtl="1"/>
              <a:br>
                <a:rPr lang="ar-SA" b="1" i="1" dirty="0">
                  <a:solidFill>
                    <a:srgbClr val="FFD778"/>
                  </a:solidFill>
                  <a:effectLst/>
                  <a:latin typeface="Arial" panose="020B0604020202020204" pitchFamily="34" charset="0"/>
                  <a:cs typeface="Arial" panose="020B0604020202020204" pitchFamily="34" charset="0"/>
                </a:rPr>
              </a:br>
              <a:r>
                <a:rPr lang="ar-SA" b="1" i="1" dirty="0">
                  <a:solidFill>
                    <a:srgbClr val="FFD778"/>
                  </a:solidFill>
                  <a:effectLst/>
                  <a:latin typeface="Arial" panose="020B0604020202020204" pitchFamily="34" charset="0"/>
                  <a:cs typeface="Arial" panose="020B0604020202020204" pitchFamily="34" charset="0"/>
                </a:rPr>
                <a:t>تم تصميم هذا القالب بواسطة موقع انجز </a:t>
              </a:r>
              <a:r>
                <a:rPr lang="en-US" b="1" i="1" dirty="0">
                  <a:solidFill>
                    <a:srgbClr val="FFD778"/>
                  </a:solidFill>
                  <a:effectLst/>
                  <a:latin typeface="Arial" panose="020B0604020202020204" pitchFamily="34" charset="0"/>
                  <a:cs typeface="Arial" panose="020B0604020202020204" pitchFamily="34" charset="0"/>
                </a:rPr>
                <a:t>ingez-ppt </a:t>
              </a:r>
              <a:r>
                <a:rPr lang="ar-SA" b="1" i="1" dirty="0">
                  <a:solidFill>
                    <a:srgbClr val="FFD778"/>
                  </a:solidFill>
                  <a:effectLst/>
                  <a:latin typeface="Arial" panose="020B0604020202020204" pitchFamily="34" charset="0"/>
                  <a:cs typeface="Arial" panose="020B0604020202020204" pitchFamily="34" charset="0"/>
                </a:rPr>
                <a:t> ولا يحق لأي شخص إعادة نشر أو توزيع ملفات القوالب أو إصدارات معدلة في مواقع أخرى بدون إذن خطي من انجز</a:t>
              </a:r>
              <a:endParaRPr lang="ar-SA" dirty="0">
                <a:solidFill>
                  <a:srgbClr val="FFD778"/>
                </a:solidFill>
                <a:latin typeface="Arial" panose="020B0604020202020204" pitchFamily="34" charset="0"/>
                <a:cs typeface="Arial" panose="020B0604020202020204" pitchFamily="34" charset="0"/>
              </a:endParaRPr>
            </a:p>
          </p:txBody>
        </p:sp>
        <p:pic>
          <p:nvPicPr>
            <p:cNvPr id="10" name="رسم 9" descr="تحذير مع تعبئة خالصة">
              <a:extLst>
                <a:ext uri="{FF2B5EF4-FFF2-40B4-BE49-F238E27FC236}">
                  <a16:creationId xmlns:a16="http://schemas.microsoft.com/office/drawing/2014/main" id="{2D3C8203-3A1E-F1AD-B63C-078DEDD301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2318" y="5357235"/>
              <a:ext cx="914400" cy="914400"/>
            </a:xfrm>
            <a:prstGeom prst="rect">
              <a:avLst/>
            </a:prstGeom>
          </p:spPr>
        </p:pic>
      </p:grpSp>
    </p:spTree>
    <p:extLst>
      <p:ext uri="{BB962C8B-B14F-4D97-AF65-F5344CB8AC3E}">
        <p14:creationId xmlns:p14="http://schemas.microsoft.com/office/powerpoint/2010/main" val="4000033492"/>
      </p:ext>
    </p:extLst>
  </p:cSld>
  <p:clrMapOvr>
    <a:masterClrMapping/>
  </p:clrMapOvr>
</p:sld>
</file>

<file path=ppt/theme/theme1.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mattan">
      <a:majorFont>
        <a:latin typeface="Harmattan"/>
        <a:ea typeface=""/>
        <a:cs typeface="Harmattan"/>
      </a:majorFont>
      <a:minorFont>
        <a:latin typeface="Harmattan"/>
        <a:ea typeface=""/>
        <a:cs typeface="Harmatta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295</Words>
  <Application>Microsoft Office PowerPoint</Application>
  <PresentationFormat>مخصص</PresentationFormat>
  <Paragraphs>34</Paragraphs>
  <Slides>5</Slides>
  <Notes>2</Notes>
  <HiddenSlides>2</HiddenSlides>
  <MMClips>0</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5</vt:i4>
      </vt:variant>
    </vt:vector>
  </HeadingPairs>
  <TitlesOfParts>
    <vt:vector size="9" baseType="lpstr">
      <vt:lpstr>Harmattan</vt:lpstr>
      <vt:lpstr>Arial</vt:lpstr>
      <vt:lpstr>Calibri</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ingez-ppt.com</dc:creator>
  <cp:lastModifiedBy>ingez-ppt</cp:lastModifiedBy>
  <cp:revision>44</cp:revision>
  <cp:lastPrinted>2023-04-21T16:15:01Z</cp:lastPrinted>
  <dcterms:created xsi:type="dcterms:W3CDTF">2022-06-17T15:03:51Z</dcterms:created>
  <dcterms:modified xsi:type="dcterms:W3CDTF">2023-09-06T15:05:18Z</dcterms:modified>
</cp:coreProperties>
</file>