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135D"/>
    <a:srgbClr val="075E40"/>
    <a:srgbClr val="85350A"/>
    <a:srgbClr val="003566"/>
    <a:srgbClr val="044468"/>
    <a:srgbClr val="C9662A"/>
    <a:srgbClr val="FF286A"/>
    <a:srgbClr val="049F49"/>
    <a:srgbClr val="D2E0E8"/>
    <a:srgbClr val="DAE9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964DDA-4BC4-4F8F-BC4C-396AFD6E9D02}" v="17" dt="2026-10-21T11:55:07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 varScale="1">
        <p:scale>
          <a:sx n="75" d="100"/>
          <a:sy n="75" d="100"/>
        </p:scale>
        <p:origin x="1570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10-21T12:02:40.005" v="16156" actId="6549"/>
      <pc:docMkLst>
        <pc:docMk/>
      </pc:docMkLst>
      <pc:sldChg chg="modSp mod modClrScheme chgLayout modNotes">
        <pc:chgData name="Hasan Selim" userId="84cd2103f36ef0dc" providerId="LiveId" clId="{6ED845BA-74CA-4F74-9AC4-C2ED4D184EBF}" dt="2026-10-13T14:23:32.829" v="15475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10-13T14:23:32.829" v="15475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10-13T14:23:32.829" v="15475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10-13T14:23:32.829" v="15475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10-13T14:23:32.829" v="15475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10-13T14:23:32.829" v="15475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10-13T14:23:32.829" v="15475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 modClrScheme chgLayout">
        <pc:chgData name="Hasan Selim" userId="84cd2103f36ef0dc" providerId="LiveId" clId="{6ED845BA-74CA-4F74-9AC4-C2ED4D184EBF}" dt="2026-10-13T14:23:32.829" v="15475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10-13T14:23:32.829" v="15475" actId="790"/>
          <ac:spMkLst>
            <pc:docMk/>
            <pc:sldMk cId="1894565167" sldId="470"/>
            <ac:spMk id="5" creationId="{E4F02B01-F9B1-30EA-53E4-6B570708863B}"/>
          </ac:spMkLst>
        </pc:spChg>
      </pc:sldChg>
      <pc:sldChg chg="addSp delSp modSp add del mod ord modClrScheme chgLayout">
        <pc:chgData name="Hasan Selim" userId="84cd2103f36ef0dc" providerId="LiveId" clId="{6ED845BA-74CA-4F74-9AC4-C2ED4D184EBF}" dt="2026-10-21T12:01:51.532" v="16154" actId="207"/>
        <pc:sldMkLst>
          <pc:docMk/>
          <pc:sldMk cId="1245817147" sldId="509"/>
        </pc:sldMkLst>
        <pc:spChg chg="add mod">
          <ac:chgData name="Hasan Selim" userId="84cd2103f36ef0dc" providerId="LiveId" clId="{6ED845BA-74CA-4F74-9AC4-C2ED4D184EBF}" dt="2026-10-21T11:43:27.775" v="15705" actId="403"/>
          <ac:spMkLst>
            <pc:docMk/>
            <pc:sldMk cId="1245817147" sldId="509"/>
            <ac:spMk id="3" creationId="{ED318859-FB8E-74F6-4BCA-C1F1B79BBF14}"/>
          </ac:spMkLst>
        </pc:spChg>
        <pc:spChg chg="add mod">
          <ac:chgData name="Hasan Selim" userId="84cd2103f36ef0dc" providerId="LiveId" clId="{6ED845BA-74CA-4F74-9AC4-C2ED4D184EBF}" dt="2026-10-21T11:43:46.031" v="15716" actId="1035"/>
          <ac:spMkLst>
            <pc:docMk/>
            <pc:sldMk cId="1245817147" sldId="509"/>
            <ac:spMk id="4" creationId="{6F403BBB-B2DC-5F79-B894-596107130526}"/>
          </ac:spMkLst>
        </pc:spChg>
        <pc:spChg chg="add mod">
          <ac:chgData name="Hasan Selim" userId="84cd2103f36ef0dc" providerId="LiveId" clId="{6ED845BA-74CA-4F74-9AC4-C2ED4D184EBF}" dt="2026-10-21T11:49:22.015" v="15904" actId="14100"/>
          <ac:spMkLst>
            <pc:docMk/>
            <pc:sldMk cId="1245817147" sldId="509"/>
            <ac:spMk id="6" creationId="{B20B032A-5B8E-085A-8C1B-2A9D09EBF0E9}"/>
          </ac:spMkLst>
        </pc:spChg>
        <pc:spChg chg="add del mod">
          <ac:chgData name="Hasan Selim" userId="84cd2103f36ef0dc" providerId="LiveId" clId="{6ED845BA-74CA-4F74-9AC4-C2ED4D184EBF}" dt="2026-10-21T11:42:20.817" v="15660" actId="478"/>
          <ac:spMkLst>
            <pc:docMk/>
            <pc:sldMk cId="1245817147" sldId="509"/>
            <ac:spMk id="7" creationId="{AAEFE961-4CAD-2DC9-8560-FE38CF4B6038}"/>
          </ac:spMkLst>
        </pc:spChg>
        <pc:spChg chg="add del mod">
          <ac:chgData name="Hasan Selim" userId="84cd2103f36ef0dc" providerId="LiveId" clId="{6ED845BA-74CA-4F74-9AC4-C2ED4D184EBF}" dt="2026-10-21T11:24:39.137" v="15573" actId="478"/>
          <ac:spMkLst>
            <pc:docMk/>
            <pc:sldMk cId="1245817147" sldId="509"/>
            <ac:spMk id="8" creationId="{0AE1571A-3E95-9636-3F5E-A1E1B5ECDF07}"/>
          </ac:spMkLst>
        </pc:spChg>
        <pc:spChg chg="add mod">
          <ac:chgData name="Hasan Selim" userId="84cd2103f36ef0dc" providerId="LiveId" clId="{6ED845BA-74CA-4F74-9AC4-C2ED4D184EBF}" dt="2026-10-21T11:57:48.924" v="16098" actId="20577"/>
          <ac:spMkLst>
            <pc:docMk/>
            <pc:sldMk cId="1245817147" sldId="509"/>
            <ac:spMk id="10" creationId="{EDEF0A06-6699-844D-91AB-03B3BE5CA4A8}"/>
          </ac:spMkLst>
        </pc:spChg>
        <pc:spChg chg="add mod">
          <ac:chgData name="Hasan Selim" userId="84cd2103f36ef0dc" providerId="LiveId" clId="{6ED845BA-74CA-4F74-9AC4-C2ED4D184EBF}" dt="2026-10-21T12:01:51.532" v="16154" actId="207"/>
          <ac:spMkLst>
            <pc:docMk/>
            <pc:sldMk cId="1245817147" sldId="509"/>
            <ac:spMk id="11" creationId="{E37CAFA7-7C20-F588-8CDF-0A85E46C0AEF}"/>
          </ac:spMkLst>
        </pc:spChg>
        <pc:spChg chg="add del mod">
          <ac:chgData name="Hasan Selim" userId="84cd2103f36ef0dc" providerId="LiveId" clId="{6ED845BA-74CA-4F74-9AC4-C2ED4D184EBF}" dt="2026-10-21T11:24:08.889" v="15557" actId="478"/>
          <ac:spMkLst>
            <pc:docMk/>
            <pc:sldMk cId="1245817147" sldId="509"/>
            <ac:spMk id="12" creationId="{A3B762D4-8682-F6D0-11B9-A5C078761439}"/>
          </ac:spMkLst>
        </pc:spChg>
        <pc:spChg chg="add mod">
          <ac:chgData name="Hasan Selim" userId="84cd2103f36ef0dc" providerId="LiveId" clId="{6ED845BA-74CA-4F74-9AC4-C2ED4D184EBF}" dt="2026-10-21T12:01:40.190" v="16153" actId="207"/>
          <ac:spMkLst>
            <pc:docMk/>
            <pc:sldMk cId="1245817147" sldId="509"/>
            <ac:spMk id="14" creationId="{8A3BDCD0-D7FB-3740-F05E-CCD0A6919473}"/>
          </ac:spMkLst>
        </pc:spChg>
        <pc:spChg chg="add mod">
          <ac:chgData name="Hasan Selim" userId="84cd2103f36ef0dc" providerId="LiveId" clId="{6ED845BA-74CA-4F74-9AC4-C2ED4D184EBF}" dt="2026-10-21T11:57:38.435" v="16093" actId="20577"/>
          <ac:spMkLst>
            <pc:docMk/>
            <pc:sldMk cId="1245817147" sldId="509"/>
            <ac:spMk id="15" creationId="{122145C1-F87D-87B4-C978-C2D67454B4ED}"/>
          </ac:spMkLst>
        </pc:spChg>
        <pc:spChg chg="add mod">
          <ac:chgData name="Hasan Selim" userId="84cd2103f36ef0dc" providerId="LiveId" clId="{6ED845BA-74CA-4F74-9AC4-C2ED4D184EBF}" dt="2026-10-21T11:57:35.405" v="16092" actId="20577"/>
          <ac:spMkLst>
            <pc:docMk/>
            <pc:sldMk cId="1245817147" sldId="509"/>
            <ac:spMk id="17" creationId="{13AE71F8-C173-6433-165C-9B5978D15B6A}"/>
          </ac:spMkLst>
        </pc:spChg>
        <pc:spChg chg="add del mod">
          <ac:chgData name="Hasan Selim" userId="84cd2103f36ef0dc" providerId="LiveId" clId="{6ED845BA-74CA-4F74-9AC4-C2ED4D184EBF}" dt="2026-10-21T11:43:52.930" v="15721" actId="478"/>
          <ac:spMkLst>
            <pc:docMk/>
            <pc:sldMk cId="1245817147" sldId="509"/>
            <ac:spMk id="19" creationId="{4790FF9B-6B1E-C45D-B350-257B9567E5D6}"/>
          </ac:spMkLst>
        </pc:spChg>
        <pc:spChg chg="add mod">
          <ac:chgData name="Hasan Selim" userId="84cd2103f36ef0dc" providerId="LiveId" clId="{6ED845BA-74CA-4F74-9AC4-C2ED4D184EBF}" dt="2026-10-21T11:44:21.455" v="15732" actId="1076"/>
          <ac:spMkLst>
            <pc:docMk/>
            <pc:sldMk cId="1245817147" sldId="509"/>
            <ac:spMk id="21" creationId="{13FD2297-B9A7-7C17-2B55-A8F74F779E35}"/>
          </ac:spMkLst>
        </pc:spChg>
        <pc:spChg chg="add mod">
          <ac:chgData name="Hasan Selim" userId="84cd2103f36ef0dc" providerId="LiveId" clId="{6ED845BA-74CA-4F74-9AC4-C2ED4D184EBF}" dt="2026-10-21T11:49:30.593" v="15906" actId="1076"/>
          <ac:spMkLst>
            <pc:docMk/>
            <pc:sldMk cId="1245817147" sldId="509"/>
            <ac:spMk id="23" creationId="{494FE360-A5D1-54BC-AA5D-E01EC37CABB5}"/>
          </ac:spMkLst>
        </pc:spChg>
        <pc:spChg chg="add mod">
          <ac:chgData name="Hasan Selim" userId="84cd2103f36ef0dc" providerId="LiveId" clId="{6ED845BA-74CA-4F74-9AC4-C2ED4D184EBF}" dt="2026-10-21T11:57:32.146" v="16091" actId="20577"/>
          <ac:spMkLst>
            <pc:docMk/>
            <pc:sldMk cId="1245817147" sldId="509"/>
            <ac:spMk id="25" creationId="{CD56953F-22AB-192C-2FC3-F4ED7F8FF6AD}"/>
          </ac:spMkLst>
        </pc:spChg>
        <pc:spChg chg="add mod">
          <ac:chgData name="Hasan Selim" userId="84cd2103f36ef0dc" providerId="LiveId" clId="{6ED845BA-74CA-4F74-9AC4-C2ED4D184EBF}" dt="2026-10-21T11:49:26.474" v="15905" actId="14100"/>
          <ac:spMkLst>
            <pc:docMk/>
            <pc:sldMk cId="1245817147" sldId="509"/>
            <ac:spMk id="27" creationId="{2D4D2EB4-7606-243F-B67C-B8349712A4E6}"/>
          </ac:spMkLst>
        </pc:spChg>
      </pc:sldChg>
      <pc:sldChg chg="addSp delSp modSp add mod ord">
        <pc:chgData name="Hasan Selim" userId="84cd2103f36ef0dc" providerId="LiveId" clId="{6ED845BA-74CA-4F74-9AC4-C2ED4D184EBF}" dt="2026-10-21T12:02:40.005" v="16156" actId="6549"/>
        <pc:sldMkLst>
          <pc:docMk/>
          <pc:sldMk cId="2662163927" sldId="511"/>
        </pc:sldMkLst>
        <pc:spChg chg="add del mod">
          <ac:chgData name="Hasan Selim" userId="84cd2103f36ef0dc" providerId="LiveId" clId="{6ED845BA-74CA-4F74-9AC4-C2ED4D184EBF}" dt="2026-10-21T11:22:49.796" v="15534" actId="478"/>
          <ac:spMkLst>
            <pc:docMk/>
            <pc:sldMk cId="2662163927" sldId="511"/>
            <ac:spMk id="3" creationId="{FB116D78-AF0A-CDCE-E24C-2D8E0A91C0A9}"/>
          </ac:spMkLst>
        </pc:spChg>
        <pc:spChg chg="add del">
          <ac:chgData name="Hasan Selim" userId="84cd2103f36ef0dc" providerId="LiveId" clId="{6ED845BA-74CA-4F74-9AC4-C2ED4D184EBF}" dt="2026-10-21T11:18:07.118" v="15481" actId="22"/>
          <ac:spMkLst>
            <pc:docMk/>
            <pc:sldMk cId="2662163927" sldId="511"/>
            <ac:spMk id="4" creationId="{19125D3B-038C-A203-51CA-0569ADC33DFC}"/>
          </ac:spMkLst>
        </pc:spChg>
        <pc:spChg chg="add del mod">
          <ac:chgData name="Hasan Selim" userId="84cd2103f36ef0dc" providerId="LiveId" clId="{6ED845BA-74CA-4F74-9AC4-C2ED4D184EBF}" dt="2026-10-21T11:22:53.860" v="15535" actId="478"/>
          <ac:spMkLst>
            <pc:docMk/>
            <pc:sldMk cId="2662163927" sldId="511"/>
            <ac:spMk id="6" creationId="{329EED1B-6573-2D15-AA06-3F1DA8AB6AEA}"/>
          </ac:spMkLst>
        </pc:spChg>
        <pc:spChg chg="add mod">
          <ac:chgData name="Hasan Selim" userId="84cd2103f36ef0dc" providerId="LiveId" clId="{6ED845BA-74CA-4F74-9AC4-C2ED4D184EBF}" dt="2026-10-21T11:50:18.444" v="15924" actId="255"/>
          <ac:spMkLst>
            <pc:docMk/>
            <pc:sldMk cId="2662163927" sldId="511"/>
            <ac:spMk id="7" creationId="{9977D18A-5D6F-3CD7-1C28-5F5BB49A0968}"/>
          </ac:spMkLst>
        </pc:spChg>
        <pc:spChg chg="add mod">
          <ac:chgData name="Hasan Selim" userId="84cd2103f36ef0dc" providerId="LiveId" clId="{6ED845BA-74CA-4F74-9AC4-C2ED4D184EBF}" dt="2026-10-21T12:02:40.005" v="16156" actId="6549"/>
          <ac:spMkLst>
            <pc:docMk/>
            <pc:sldMk cId="2662163927" sldId="511"/>
            <ac:spMk id="8" creationId="{A0FD5207-0028-3243-83A5-E376DD823E71}"/>
          </ac:spMkLst>
        </pc:spChg>
        <pc:spChg chg="add del mod">
          <ac:chgData name="Hasan Selim" userId="84cd2103f36ef0dc" providerId="LiveId" clId="{6ED845BA-74CA-4F74-9AC4-C2ED4D184EBF}" dt="2026-10-21T11:22:37.739" v="15529" actId="478"/>
          <ac:spMkLst>
            <pc:docMk/>
            <pc:sldMk cId="2662163927" sldId="511"/>
            <ac:spMk id="10" creationId="{CB72AC2C-6AD3-1964-C935-2CCA67240FAA}"/>
          </ac:spMkLst>
        </pc:spChg>
        <pc:spChg chg="add mod">
          <ac:chgData name="Hasan Selim" userId="84cd2103f36ef0dc" providerId="LiveId" clId="{6ED845BA-74CA-4F74-9AC4-C2ED4D184EBF}" dt="2026-10-21T12:02:22.599" v="16155" actId="207"/>
          <ac:spMkLst>
            <pc:docMk/>
            <pc:sldMk cId="2662163927" sldId="511"/>
            <ac:spMk id="11" creationId="{4078364B-9A16-71E1-BDFF-02FB343B6175}"/>
          </ac:spMkLst>
        </pc:spChg>
        <pc:spChg chg="add mod">
          <ac:chgData name="Hasan Selim" userId="84cd2103f36ef0dc" providerId="LiveId" clId="{6ED845BA-74CA-4F74-9AC4-C2ED4D184EBF}" dt="2026-10-21T11:55:42.655" v="16042" actId="403"/>
          <ac:spMkLst>
            <pc:docMk/>
            <pc:sldMk cId="2662163927" sldId="511"/>
            <ac:spMk id="12" creationId="{E0C0263F-11CB-78BA-34F3-C1205A590B0C}"/>
          </ac:spMkLst>
        </pc:spChg>
        <pc:spChg chg="add del mod">
          <ac:chgData name="Hasan Selim" userId="84cd2103f36ef0dc" providerId="LiveId" clId="{6ED845BA-74CA-4F74-9AC4-C2ED4D184EBF}" dt="2026-10-21T11:18:01.143" v="15479" actId="478"/>
          <ac:spMkLst>
            <pc:docMk/>
            <pc:sldMk cId="2662163927" sldId="511"/>
            <ac:spMk id="14" creationId="{F2A1591E-6836-5B64-A010-EE8B2FA521BA}"/>
          </ac:spMkLst>
        </pc:spChg>
        <pc:spChg chg="add mod">
          <ac:chgData name="Hasan Selim" userId="84cd2103f36ef0dc" providerId="LiveId" clId="{6ED845BA-74CA-4F74-9AC4-C2ED4D184EBF}" dt="2026-10-21T11:55:30.327" v="16039" actId="255"/>
          <ac:spMkLst>
            <pc:docMk/>
            <pc:sldMk cId="2662163927" sldId="511"/>
            <ac:spMk id="15" creationId="{0E3B5278-7773-1049-D735-881DA2ED27B6}"/>
          </ac:spMkLst>
        </pc:spChg>
        <pc:spChg chg="add del mod">
          <ac:chgData name="Hasan Selim" userId="84cd2103f36ef0dc" providerId="LiveId" clId="{6ED845BA-74CA-4F74-9AC4-C2ED4D184EBF}" dt="2026-10-21T11:22:25.355" v="15528" actId="478"/>
          <ac:spMkLst>
            <pc:docMk/>
            <pc:sldMk cId="2662163927" sldId="511"/>
            <ac:spMk id="16" creationId="{AB07F740-9CBD-28A4-3980-7F26904D3187}"/>
          </ac:spMkLst>
        </pc:spChg>
        <pc:spChg chg="add mod">
          <ac:chgData name="Hasan Selim" userId="84cd2103f36ef0dc" providerId="LiveId" clId="{6ED845BA-74CA-4F74-9AC4-C2ED4D184EBF}" dt="2026-10-21T11:55:30.327" v="16039" actId="255"/>
          <ac:spMkLst>
            <pc:docMk/>
            <pc:sldMk cId="2662163927" sldId="511"/>
            <ac:spMk id="18" creationId="{699932EE-BB9D-87EA-8F22-3FE018AF5A57}"/>
          </ac:spMkLst>
        </pc:spChg>
        <pc:spChg chg="add mod">
          <ac:chgData name="Hasan Selim" userId="84cd2103f36ef0dc" providerId="LiveId" clId="{6ED845BA-74CA-4F74-9AC4-C2ED4D184EBF}" dt="2026-10-21T11:58:30.034" v="16107" actId="1076"/>
          <ac:spMkLst>
            <pc:docMk/>
            <pc:sldMk cId="2662163927" sldId="511"/>
            <ac:spMk id="20" creationId="{5B53B763-3FA2-7C21-B1F3-36CFE22B82EA}"/>
          </ac:spMkLst>
        </pc:spChg>
        <pc:spChg chg="add del mod">
          <ac:chgData name="Hasan Selim" userId="84cd2103f36ef0dc" providerId="LiveId" clId="{6ED845BA-74CA-4F74-9AC4-C2ED4D184EBF}" dt="2026-10-21T11:50:23.563" v="15926" actId="207"/>
          <ac:spMkLst>
            <pc:docMk/>
            <pc:sldMk cId="2662163927" sldId="511"/>
            <ac:spMk id="22" creationId="{1CBFD274-0EA4-3748-F8D2-4287CEE2C5FD}"/>
          </ac:spMkLst>
        </pc:spChg>
        <pc:spChg chg="add mod">
          <ac:chgData name="Hasan Selim" userId="84cd2103f36ef0dc" providerId="LiveId" clId="{6ED845BA-74CA-4F74-9AC4-C2ED4D184EBF}" dt="2026-10-21T12:01:24.056" v="16147" actId="1035"/>
          <ac:spMkLst>
            <pc:docMk/>
            <pc:sldMk cId="2662163927" sldId="511"/>
            <ac:spMk id="24" creationId="{BC5A59C1-28BE-6472-688F-203DF1DB88F2}"/>
          </ac:spMkLst>
        </pc:spChg>
        <pc:spChg chg="add del mod">
          <ac:chgData name="Hasan Selim" userId="84cd2103f36ef0dc" providerId="LiveId" clId="{6ED845BA-74CA-4F74-9AC4-C2ED4D184EBF}" dt="2026-10-21T11:52:27.762" v="15968" actId="207"/>
          <ac:spMkLst>
            <pc:docMk/>
            <pc:sldMk cId="2662163927" sldId="511"/>
            <ac:spMk id="25" creationId="{F39408BA-4B9B-7BE0-1245-B935DBCBCF0A}"/>
          </ac:spMkLst>
        </pc:spChg>
        <pc:spChg chg="add mod">
          <ac:chgData name="Hasan Selim" userId="84cd2103f36ef0dc" providerId="LiveId" clId="{6ED845BA-74CA-4F74-9AC4-C2ED4D184EBF}" dt="2026-10-21T11:58:23.873" v="16104" actId="1036"/>
          <ac:spMkLst>
            <pc:docMk/>
            <pc:sldMk cId="2662163927" sldId="511"/>
            <ac:spMk id="27" creationId="{4D66BD73-509F-5776-780A-96939305BCD5}"/>
          </ac:spMkLst>
        </pc:spChg>
        <pc:spChg chg="add mod">
          <ac:chgData name="Hasan Selim" userId="84cd2103f36ef0dc" providerId="LiveId" clId="{6ED845BA-74CA-4F74-9AC4-C2ED4D184EBF}" dt="2026-10-21T11:58:23.873" v="16104" actId="1036"/>
          <ac:spMkLst>
            <pc:docMk/>
            <pc:sldMk cId="2662163927" sldId="511"/>
            <ac:spMk id="29" creationId="{761851BE-6F6F-2247-3AFB-B56EB3083C05}"/>
          </ac:spMkLst>
        </pc:spChg>
        <pc:spChg chg="add mod">
          <ac:chgData name="Hasan Selim" userId="84cd2103f36ef0dc" providerId="LiveId" clId="{6ED845BA-74CA-4F74-9AC4-C2ED4D184EBF}" dt="2026-10-21T11:58:23.873" v="16104" actId="1036"/>
          <ac:spMkLst>
            <pc:docMk/>
            <pc:sldMk cId="2662163927" sldId="511"/>
            <ac:spMk id="31" creationId="{DE0DD769-7373-795A-0F7F-D8AC0E89EF57}"/>
          </ac:spMkLst>
        </pc:spChg>
        <pc:spChg chg="add mod">
          <ac:chgData name="Hasan Selim" userId="84cd2103f36ef0dc" providerId="LiveId" clId="{6ED845BA-74CA-4F74-9AC4-C2ED4D184EBF}" dt="2026-10-21T12:00:11.285" v="16128" actId="1076"/>
          <ac:spMkLst>
            <pc:docMk/>
            <pc:sldMk cId="2662163927" sldId="511"/>
            <ac:spMk id="33" creationId="{5FC09B03-DFA1-DDD0-04E4-04444E848350}"/>
          </ac:spMkLst>
        </pc:spChg>
        <pc:spChg chg="add mod">
          <ac:chgData name="Hasan Selim" userId="84cd2103f36ef0dc" providerId="LiveId" clId="{6ED845BA-74CA-4F74-9AC4-C2ED4D184EBF}" dt="2026-10-21T11:51:44.905" v="15952" actId="14100"/>
          <ac:spMkLst>
            <pc:docMk/>
            <pc:sldMk cId="2662163927" sldId="511"/>
            <ac:spMk id="35" creationId="{2CC5F6D2-B4CE-B502-5086-30C6094A47EB}"/>
          </ac:spMkLst>
        </pc:spChg>
        <pc:spChg chg="add del mod">
          <ac:chgData name="Hasan Selim" userId="84cd2103f36ef0dc" providerId="LiveId" clId="{6ED845BA-74CA-4F74-9AC4-C2ED4D184EBF}" dt="2026-10-21T11:53:06.592" v="15982" actId="478"/>
          <ac:spMkLst>
            <pc:docMk/>
            <pc:sldMk cId="2662163927" sldId="511"/>
            <ac:spMk id="37" creationId="{5E7997D0-C63A-51FB-0B9B-9338B9C2879D}"/>
          </ac:spMkLst>
        </pc:spChg>
        <pc:spChg chg="add del mod">
          <ac:chgData name="Hasan Selim" userId="84cd2103f36ef0dc" providerId="LiveId" clId="{6ED845BA-74CA-4F74-9AC4-C2ED4D184EBF}" dt="2026-10-21T11:54:04.071" v="16008" actId="478"/>
          <ac:spMkLst>
            <pc:docMk/>
            <pc:sldMk cId="2662163927" sldId="511"/>
            <ac:spMk id="39" creationId="{76201817-222A-E9AB-2DBA-A16649B89B44}"/>
          </ac:spMkLst>
        </pc:spChg>
        <pc:spChg chg="add mod">
          <ac:chgData name="Hasan Selim" userId="84cd2103f36ef0dc" providerId="LiveId" clId="{6ED845BA-74CA-4F74-9AC4-C2ED4D184EBF}" dt="2026-10-21T12:00:31.375" v="16132" actId="113"/>
          <ac:spMkLst>
            <pc:docMk/>
            <pc:sldMk cId="2662163927" sldId="511"/>
            <ac:spMk id="41" creationId="{5A1C77F7-A38C-A64F-0737-4E4F132DAC9F}"/>
          </ac:spMkLst>
        </pc:spChg>
        <pc:spChg chg="add mod">
          <ac:chgData name="Hasan Selim" userId="84cd2103f36ef0dc" providerId="LiveId" clId="{6ED845BA-74CA-4F74-9AC4-C2ED4D184EBF}" dt="2026-10-21T11:56:17.605" v="16070" actId="20577"/>
          <ac:spMkLst>
            <pc:docMk/>
            <pc:sldMk cId="2662163927" sldId="511"/>
            <ac:spMk id="43" creationId="{04C98F7D-FC8F-43E6-E64A-FD9147274635}"/>
          </ac:spMkLst>
        </pc:spChg>
        <pc:spChg chg="add mod">
          <ac:chgData name="Hasan Selim" userId="84cd2103f36ef0dc" providerId="LiveId" clId="{6ED845BA-74CA-4F74-9AC4-C2ED4D184EBF}" dt="2026-10-21T11:58:54.805" v="16117" actId="20577"/>
          <ac:spMkLst>
            <pc:docMk/>
            <pc:sldMk cId="2662163927" sldId="511"/>
            <ac:spMk id="44" creationId="{9DEB2FB4-BE47-E8F4-9FF2-83CCCD140F07}"/>
          </ac:spMkLst>
        </pc:spChg>
        <pc:spChg chg="add mod">
          <ac:chgData name="Hasan Selim" userId="84cd2103f36ef0dc" providerId="LiveId" clId="{6ED845BA-74CA-4F74-9AC4-C2ED4D184EBF}" dt="2026-10-21T11:58:46.168" v="16115" actId="20577"/>
          <ac:spMkLst>
            <pc:docMk/>
            <pc:sldMk cId="2662163927" sldId="511"/>
            <ac:spMk id="45" creationId="{C5D02EA2-F05E-B6DC-533A-011816292EEE}"/>
          </ac:spMkLst>
        </pc:spChg>
        <pc:spChg chg="add mod">
          <ac:chgData name="Hasan Selim" userId="84cd2103f36ef0dc" providerId="LiveId" clId="{6ED845BA-74CA-4F74-9AC4-C2ED4D184EBF}" dt="2026-10-21T11:56:16.806" v="16069" actId="20577"/>
          <ac:spMkLst>
            <pc:docMk/>
            <pc:sldMk cId="2662163927" sldId="511"/>
            <ac:spMk id="46" creationId="{B98E9A2B-8C98-DB1B-6043-21823091BF5A}"/>
          </ac:spMkLst>
        </pc:spChg>
        <pc:spChg chg="add mod">
          <ac:chgData name="Hasan Selim" userId="84cd2103f36ef0dc" providerId="LiveId" clId="{6ED845BA-74CA-4F74-9AC4-C2ED4D184EBF}" dt="2026-10-21T11:56:15.923" v="16068" actId="20577"/>
          <ac:spMkLst>
            <pc:docMk/>
            <pc:sldMk cId="2662163927" sldId="511"/>
            <ac:spMk id="47" creationId="{33A8D2E4-30F9-63F6-C3F1-A366ADC3F1E1}"/>
          </ac:spMkLst>
        </pc:spChg>
      </pc:sldChg>
      <pc:sldMasterChg chg="addSp delSp modSp mod modSldLayout sldLayoutOrd">
        <pc:chgData name="Hasan Selim" userId="84cd2103f36ef0dc" providerId="LiveId" clId="{6ED845BA-74CA-4F74-9AC4-C2ED4D184EBF}" dt="2026-10-21T11:49:09.315" v="15903" actId="164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10-21T11:34:42.829" v="15632" actId="167"/>
          <pc:sldLayoutMkLst>
            <pc:docMk/>
            <pc:sldMasterMk cId="2476636414" sldId="2147483660"/>
            <pc:sldLayoutMk cId="641393381" sldId="2147483661"/>
          </pc:sldLayoutMkLst>
          <pc:grpChg chg="add mod">
            <ac:chgData name="Hasan Selim" userId="84cd2103f36ef0dc" providerId="LiveId" clId="{6ED845BA-74CA-4F74-9AC4-C2ED4D184EBF}" dt="2026-10-10T11:04:33.165" v="14663"/>
            <ac:grpSpMkLst>
              <pc:docMk/>
              <pc:sldMasterMk cId="2476636414" sldId="2147483660"/>
              <pc:sldLayoutMk cId="641393381" sldId="2147483661"/>
              <ac:grpSpMk id="2" creationId="{FD9B92BE-0C06-5672-E947-435C7C3FAAF7}"/>
            </ac:grpSpMkLst>
          </pc:grp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3" creationId="{A17D1A45-3818-B125-C445-70DE9BD563ED}"/>
            </ac:picMkLst>
          </pc:pic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4" creationId="{7E126E1C-C944-446D-D3F9-D0B9F5780203}"/>
            </ac:picMkLst>
          </pc:picChg>
          <pc:picChg chg="add mod ord">
            <ac:chgData name="Hasan Selim" userId="84cd2103f36ef0dc" providerId="LiveId" clId="{6ED845BA-74CA-4F74-9AC4-C2ED4D184EBF}" dt="2026-10-21T11:34:42.829" v="15632" actId="167"/>
            <ac:picMkLst>
              <pc:docMk/>
              <pc:sldMasterMk cId="2476636414" sldId="2147483660"/>
              <pc:sldLayoutMk cId="641393381" sldId="2147483661"/>
              <ac:picMk id="6" creationId="{D7BF9DB3-F895-34E9-D567-1394E36ACC67}"/>
            </ac:picMkLst>
          </pc:picChg>
          <pc:picChg chg="add del mod ord">
            <ac:chgData name="Hasan Selim" userId="84cd2103f36ef0dc" providerId="LiveId" clId="{6ED845BA-74CA-4F74-9AC4-C2ED4D184EBF}" dt="2026-10-21T11:34:36.578" v="15629" actId="478"/>
            <ac:picMkLst>
              <pc:docMk/>
              <pc:sldMasterMk cId="2476636414" sldId="2147483660"/>
              <pc:sldLayoutMk cId="641393381" sldId="2147483661"/>
              <ac:picMk id="8" creationId="{48D3ADBC-2B7B-6AA2-2FC5-6D5FC51B78C0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10-21T11:49:09.315" v="15903" actId="164"/>
          <pc:sldLayoutMkLst>
            <pc:docMk/>
            <pc:sldMasterMk cId="2476636414" sldId="2147483660"/>
            <pc:sldLayoutMk cId="117721130" sldId="2147483662"/>
          </pc:sldLayoutMkLst>
          <pc:spChg chg="add mod">
            <ac:chgData name="Hasan Selim" userId="84cd2103f36ef0dc" providerId="LiveId" clId="{6ED845BA-74CA-4F74-9AC4-C2ED4D184EBF}" dt="2026-10-21T11:49:09.315" v="15903" actId="164"/>
            <ac:spMkLst>
              <pc:docMk/>
              <pc:sldMasterMk cId="2476636414" sldId="2147483660"/>
              <pc:sldLayoutMk cId="117721130" sldId="2147483662"/>
              <ac:spMk id="15" creationId="{9F7072B9-E64E-97C8-2092-2F4C941655A0}"/>
            </ac:spMkLst>
          </pc:spChg>
          <pc:spChg chg="add mod">
            <ac:chgData name="Hasan Selim" userId="84cd2103f36ef0dc" providerId="LiveId" clId="{6ED845BA-74CA-4F74-9AC4-C2ED4D184EBF}" dt="2026-10-21T11:49:09.315" v="15903" actId="164"/>
            <ac:spMkLst>
              <pc:docMk/>
              <pc:sldMasterMk cId="2476636414" sldId="2147483660"/>
              <pc:sldLayoutMk cId="117721130" sldId="2147483662"/>
              <ac:spMk id="16" creationId="{595EF4D2-3369-5BFD-9C1C-DB71ED324200}"/>
            </ac:spMkLst>
          </pc:spChg>
          <pc:spChg chg="add mod">
            <ac:chgData name="Hasan Selim" userId="84cd2103f36ef0dc" providerId="LiveId" clId="{6ED845BA-74CA-4F74-9AC4-C2ED4D184EBF}" dt="2026-10-21T11:49:09.315" v="15903" actId="164"/>
            <ac:spMkLst>
              <pc:docMk/>
              <pc:sldMasterMk cId="2476636414" sldId="2147483660"/>
              <pc:sldLayoutMk cId="117721130" sldId="2147483662"/>
              <ac:spMk id="17" creationId="{5C729F49-086A-D6CD-7E6E-40934E5AE0D2}"/>
            </ac:spMkLst>
          </pc:spChg>
          <pc:spChg chg="add mod">
            <ac:chgData name="Hasan Selim" userId="84cd2103f36ef0dc" providerId="LiveId" clId="{6ED845BA-74CA-4F74-9AC4-C2ED4D184EBF}" dt="2026-10-21T11:49:09.315" v="15903" actId="164"/>
            <ac:spMkLst>
              <pc:docMk/>
              <pc:sldMasterMk cId="2476636414" sldId="2147483660"/>
              <pc:sldLayoutMk cId="117721130" sldId="2147483662"/>
              <ac:spMk id="18" creationId="{97A51EAD-A06A-F424-9C4E-3A9B750A6B4F}"/>
            </ac:spMkLst>
          </pc:spChg>
          <pc:spChg chg="add mod">
            <ac:chgData name="Hasan Selim" userId="84cd2103f36ef0dc" providerId="LiveId" clId="{6ED845BA-74CA-4F74-9AC4-C2ED4D184EBF}" dt="2026-10-21T11:49:09.315" v="15903" actId="164"/>
            <ac:spMkLst>
              <pc:docMk/>
              <pc:sldMasterMk cId="2476636414" sldId="2147483660"/>
              <pc:sldLayoutMk cId="117721130" sldId="2147483662"/>
              <ac:spMk id="19" creationId="{2F345341-6AED-F3D4-A22E-966438DB1E84}"/>
            </ac:spMkLst>
          </pc:spChg>
          <pc:spChg chg="add mod">
            <ac:chgData name="Hasan Selim" userId="84cd2103f36ef0dc" providerId="LiveId" clId="{6ED845BA-74CA-4F74-9AC4-C2ED4D184EBF}" dt="2026-10-21T11:49:09.315" v="15903" actId="164"/>
            <ac:spMkLst>
              <pc:docMk/>
              <pc:sldMasterMk cId="2476636414" sldId="2147483660"/>
              <pc:sldLayoutMk cId="117721130" sldId="2147483662"/>
              <ac:spMk id="20" creationId="{F86B8EB6-6B13-354C-121E-D6BEE73289F9}"/>
            </ac:spMkLst>
          </pc:spChg>
          <pc:spChg chg="add mod">
            <ac:chgData name="Hasan Selim" userId="84cd2103f36ef0dc" providerId="LiveId" clId="{6ED845BA-74CA-4F74-9AC4-C2ED4D184EBF}" dt="2026-10-21T11:49:09.315" v="15903" actId="164"/>
            <ac:spMkLst>
              <pc:docMk/>
              <pc:sldMasterMk cId="2476636414" sldId="2147483660"/>
              <pc:sldLayoutMk cId="117721130" sldId="2147483662"/>
              <ac:spMk id="21" creationId="{79571940-BC91-2199-2435-4DFA8E1301B6}"/>
            </ac:spMkLst>
          </pc:spChg>
          <pc:spChg chg="add mod">
            <ac:chgData name="Hasan Selim" userId="84cd2103f36ef0dc" providerId="LiveId" clId="{6ED845BA-74CA-4F74-9AC4-C2ED4D184EBF}" dt="2026-10-21T11:49:09.315" v="15903" actId="164"/>
            <ac:spMkLst>
              <pc:docMk/>
              <pc:sldMasterMk cId="2476636414" sldId="2147483660"/>
              <pc:sldLayoutMk cId="117721130" sldId="2147483662"/>
              <ac:spMk id="22" creationId="{0F1176AD-B79C-E6EB-C543-7BF59DC99E07}"/>
            </ac:spMkLst>
          </pc:spChg>
          <pc:grpChg chg="add mod">
            <ac:chgData name="Hasan Selim" userId="84cd2103f36ef0dc" providerId="LiveId" clId="{6ED845BA-74CA-4F74-9AC4-C2ED4D184EBF}" dt="2026-10-21T11:49:09.315" v="15903" actId="164"/>
            <ac:grpSpMkLst>
              <pc:docMk/>
              <pc:sldMasterMk cId="2476636414" sldId="2147483660"/>
              <pc:sldLayoutMk cId="117721130" sldId="2147483662"/>
              <ac:grpSpMk id="2" creationId="{1E66482C-5C59-B416-DBEA-E36F78F934FE}"/>
            </ac:grpSpMkLst>
          </pc:grpChg>
          <pc:grpChg chg="add mod ord">
            <ac:chgData name="Hasan Selim" userId="84cd2103f36ef0dc" providerId="LiveId" clId="{6ED845BA-74CA-4F74-9AC4-C2ED4D184EBF}" dt="2026-10-21T11:42:08.605" v="15657" actId="167"/>
            <ac:grpSpMkLst>
              <pc:docMk/>
              <pc:sldMasterMk cId="2476636414" sldId="2147483660"/>
              <pc:sldLayoutMk cId="117721130" sldId="2147483662"/>
              <ac:grpSpMk id="14" creationId="{C004E013-C0F5-7ABB-BB22-6084B7342649}"/>
            </ac:grpSpMkLst>
          </pc:grpChg>
          <pc:grpChg chg="add mod">
            <ac:chgData name="Hasan Selim" userId="84cd2103f36ef0dc" providerId="LiveId" clId="{6ED845BA-74CA-4F74-9AC4-C2ED4D184EBF}" dt="2026-10-21T11:49:09.315" v="15903" actId="164"/>
            <ac:grpSpMkLst>
              <pc:docMk/>
              <pc:sldMasterMk cId="2476636414" sldId="2147483660"/>
              <pc:sldLayoutMk cId="117721130" sldId="2147483662"/>
              <ac:grpSpMk id="23" creationId="{99D485C9-D0A5-E5C6-3675-96ED40C70EC3}"/>
            </ac:grpSpMkLst>
          </pc:grpChg>
          <pc:picChg chg="mod">
            <ac:chgData name="Hasan Selim" userId="84cd2103f36ef0dc" providerId="LiveId" clId="{6ED845BA-74CA-4F74-9AC4-C2ED4D184EBF}" dt="2026-10-10T11:04:32.507" v="14662"/>
            <ac:picMkLst>
              <pc:docMk/>
              <pc:sldMasterMk cId="2476636414" sldId="2147483660"/>
              <pc:sldLayoutMk cId="117721130" sldId="2147483662"/>
              <ac:picMk id="4" creationId="{F5E81F1A-9B2F-DE0B-1C2B-53E0B756D1BE}"/>
            </ac:picMkLst>
          </pc:picChg>
          <pc:picChg chg="add del mod">
            <ac:chgData name="Hasan Selim" userId="84cd2103f36ef0dc" providerId="LiveId" clId="{6ED845BA-74CA-4F74-9AC4-C2ED4D184EBF}" dt="2026-10-21T11:42:10.870" v="15658" actId="478"/>
            <ac:picMkLst>
              <pc:docMk/>
              <pc:sldMasterMk cId="2476636414" sldId="2147483660"/>
              <pc:sldLayoutMk cId="117721130" sldId="2147483662"/>
              <ac:picMk id="5" creationId="{29175D98-6349-3018-311B-000C4956B8A6}"/>
            </ac:picMkLst>
          </pc:picChg>
          <pc:picChg chg="mod">
            <ac:chgData name="Hasan Selim" userId="84cd2103f36ef0dc" providerId="LiveId" clId="{6ED845BA-74CA-4F74-9AC4-C2ED4D184EBF}" dt="2026-10-10T11:04:32.507" v="14662"/>
            <ac:picMkLst>
              <pc:docMk/>
              <pc:sldMasterMk cId="2476636414" sldId="2147483660"/>
              <pc:sldLayoutMk cId="117721130" sldId="2147483662"/>
              <ac:picMk id="7" creationId="{A54CFE92-7B9D-F79E-98C1-C0220499E236}"/>
            </ac:picMkLst>
          </pc:picChg>
          <pc:picChg chg="add mod modCrop">
            <ac:chgData name="Hasan Selim" userId="84cd2103f36ef0dc" providerId="LiveId" clId="{6ED845BA-74CA-4F74-9AC4-C2ED4D184EBF}" dt="2026-10-21T11:42:07.342" v="15656" actId="164"/>
            <ac:picMkLst>
              <pc:docMk/>
              <pc:sldMasterMk cId="2476636414" sldId="2147483660"/>
              <pc:sldLayoutMk cId="117721130" sldId="2147483662"/>
              <ac:picMk id="8" creationId="{6E424F9A-4128-C432-86B3-9FF72634CEBA}"/>
            </ac:picMkLst>
          </pc:picChg>
          <pc:picChg chg="add del mod">
            <ac:chgData name="Hasan Selim" userId="84cd2103f36ef0dc" providerId="LiveId" clId="{6ED845BA-74CA-4F74-9AC4-C2ED4D184EBF}" dt="2026-10-21T11:41:12.355" v="15644" actId="478"/>
            <ac:picMkLst>
              <pc:docMk/>
              <pc:sldMasterMk cId="2476636414" sldId="2147483660"/>
              <pc:sldLayoutMk cId="117721130" sldId="2147483662"/>
              <ac:picMk id="10" creationId="{03CAFD91-7C36-B979-E69F-A4530F50859D}"/>
            </ac:picMkLst>
          </pc:picChg>
          <pc:picChg chg="add del mod">
            <ac:chgData name="Hasan Selim" userId="84cd2103f36ef0dc" providerId="LiveId" clId="{6ED845BA-74CA-4F74-9AC4-C2ED4D184EBF}" dt="2026-10-21T11:34:35.036" v="15628" actId="478"/>
            <ac:picMkLst>
              <pc:docMk/>
              <pc:sldMasterMk cId="2476636414" sldId="2147483660"/>
              <pc:sldLayoutMk cId="117721130" sldId="2147483662"/>
              <ac:picMk id="11" creationId="{58B2F2B2-B774-BCE4-E289-1EC129480FEE}"/>
            </ac:picMkLst>
          </pc:picChg>
          <pc:picChg chg="add mod modCrop">
            <ac:chgData name="Hasan Selim" userId="84cd2103f36ef0dc" providerId="LiveId" clId="{6ED845BA-74CA-4F74-9AC4-C2ED4D184EBF}" dt="2026-10-21T11:42:07.342" v="15656" actId="164"/>
            <ac:picMkLst>
              <pc:docMk/>
              <pc:sldMasterMk cId="2476636414" sldId="2147483660"/>
              <pc:sldLayoutMk cId="117721130" sldId="2147483662"/>
              <ac:picMk id="12" creationId="{700CC30C-FF59-0F37-83C2-61D96E615CE2}"/>
            </ac:picMkLst>
          </pc:picChg>
          <pc:picChg chg="add mod modCrop">
            <ac:chgData name="Hasan Selim" userId="84cd2103f36ef0dc" providerId="LiveId" clId="{6ED845BA-74CA-4F74-9AC4-C2ED4D184EBF}" dt="2026-10-21T11:42:07.342" v="15656" actId="164"/>
            <ac:picMkLst>
              <pc:docMk/>
              <pc:sldMasterMk cId="2476636414" sldId="2147483660"/>
              <pc:sldLayoutMk cId="117721130" sldId="2147483662"/>
              <ac:picMk id="13" creationId="{99DF9FCD-B7A4-E78E-D648-0078118350F4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>
                <a:latin typeface="Arial" panose="020B0604020202020204" pitchFamily="34" charset="0"/>
              </a:rPr>
              <a:t>10/05/1448</a:t>
            </a:fld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>
                <a:latin typeface="Arial" panose="020B0604020202020204" pitchFamily="34" charset="0"/>
              </a:rPr>
              <a:t>‹#›</a:t>
            </a:fld>
            <a:endParaRPr lang="ar-SA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10/05/1448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D7BF9DB3-F895-34E9-D567-1394E36ACC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3" y="0"/>
            <a:ext cx="10684666" cy="7559675"/>
          </a:xfrm>
          <a:prstGeom prst="rect">
            <a:avLst/>
          </a:prstGeom>
        </p:spPr>
      </p:pic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FD9B92BE-0C06-5672-E947-435C7C3FAAF7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3" name="صورة 3">
              <a:extLst>
                <a:ext uri="{FF2B5EF4-FFF2-40B4-BE49-F238E27FC236}">
                  <a16:creationId xmlns:a16="http://schemas.microsoft.com/office/drawing/2014/main" id="{A17D1A45-3818-B125-C445-70DE9BD56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" name="صورة 4">
              <a:extLst>
                <a:ext uri="{FF2B5EF4-FFF2-40B4-BE49-F238E27FC236}">
                  <a16:creationId xmlns:a16="http://schemas.microsoft.com/office/drawing/2014/main" id="{7E126E1C-C944-446D-D3F9-D0B9F578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99D485C9-D0A5-E5C6-3675-96ED40C70EC3}"/>
              </a:ext>
            </a:extLst>
          </p:cNvPr>
          <p:cNvGrpSpPr/>
          <p:nvPr userDrawn="1"/>
        </p:nvGrpSpPr>
        <p:grpSpPr>
          <a:xfrm>
            <a:off x="0" y="-1"/>
            <a:ext cx="10687839" cy="7559676"/>
            <a:chOff x="0" y="-1"/>
            <a:chExt cx="10687839" cy="7559676"/>
          </a:xfrm>
        </p:grpSpPr>
        <p:grpSp>
          <p:nvGrpSpPr>
            <p:cNvPr id="14" name="مجموعة 13">
              <a:extLst>
                <a:ext uri="{FF2B5EF4-FFF2-40B4-BE49-F238E27FC236}">
                  <a16:creationId xmlns:a16="http://schemas.microsoft.com/office/drawing/2014/main" id="{C004E013-C0F5-7ABB-BB22-6084B7342649}"/>
                </a:ext>
              </a:extLst>
            </p:cNvPr>
            <p:cNvGrpSpPr/>
            <p:nvPr userDrawn="1"/>
          </p:nvGrpSpPr>
          <p:grpSpPr>
            <a:xfrm>
              <a:off x="0" y="0"/>
              <a:ext cx="10687839" cy="7559675"/>
              <a:chOff x="0" y="0"/>
              <a:chExt cx="10687839" cy="7559675"/>
            </a:xfrm>
          </p:grpSpPr>
          <p:pic>
            <p:nvPicPr>
              <p:cNvPr id="8" name="صورة 7">
                <a:extLst>
                  <a:ext uri="{FF2B5EF4-FFF2-40B4-BE49-F238E27FC236}">
                    <a16:creationId xmlns:a16="http://schemas.microsoft.com/office/drawing/2014/main" id="{6E424F9A-4128-C432-86B3-9FF72634CEB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rcRect l="69112"/>
              <a:stretch>
                <a:fillRect/>
              </a:stretch>
            </p:blipFill>
            <p:spPr>
              <a:xfrm>
                <a:off x="7110413" y="0"/>
                <a:ext cx="3577426" cy="7559675"/>
              </a:xfrm>
              <a:prstGeom prst="rect">
                <a:avLst/>
              </a:prstGeom>
            </p:spPr>
          </p:pic>
          <p:pic>
            <p:nvPicPr>
              <p:cNvPr id="12" name="صورة 11">
                <a:extLst>
                  <a:ext uri="{FF2B5EF4-FFF2-40B4-BE49-F238E27FC236}">
                    <a16:creationId xmlns:a16="http://schemas.microsoft.com/office/drawing/2014/main" id="{700CC30C-FF59-0F37-83C2-61D96E615CE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rcRect l="36092" r="31431"/>
              <a:stretch>
                <a:fillRect/>
              </a:stretch>
            </p:blipFill>
            <p:spPr>
              <a:xfrm>
                <a:off x="3559493" y="0"/>
                <a:ext cx="3550520" cy="7559675"/>
              </a:xfrm>
              <a:prstGeom prst="rect">
                <a:avLst/>
              </a:prstGeom>
            </p:spPr>
          </p:pic>
          <p:pic>
            <p:nvPicPr>
              <p:cNvPr id="13" name="صورة 12">
                <a:extLst>
                  <a:ext uri="{FF2B5EF4-FFF2-40B4-BE49-F238E27FC236}">
                    <a16:creationId xmlns:a16="http://schemas.microsoft.com/office/drawing/2014/main" id="{99DF9FCD-B7A4-E78E-D648-0078118350F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rcRect r="64984"/>
              <a:stretch>
                <a:fillRect/>
              </a:stretch>
            </p:blipFill>
            <p:spPr>
              <a:xfrm>
                <a:off x="0" y="0"/>
                <a:ext cx="3550520" cy="7559675"/>
              </a:xfrm>
              <a:prstGeom prst="rect">
                <a:avLst/>
              </a:prstGeom>
            </p:spPr>
          </p:pic>
        </p:grpSp>
        <p:grpSp>
          <p:nvGrpSpPr>
            <p:cNvPr id="2" name="مجموعة 1">
              <a:extLst>
                <a:ext uri="{FF2B5EF4-FFF2-40B4-BE49-F238E27FC236}">
                  <a16:creationId xmlns:a16="http://schemas.microsoft.com/office/drawing/2014/main" id="{1E66482C-5C59-B416-DBEA-E36F78F934FE}"/>
                </a:ext>
              </a:extLst>
            </p:cNvPr>
            <p:cNvGrpSpPr/>
            <p:nvPr userDrawn="1"/>
          </p:nvGrpSpPr>
          <p:grpSpPr>
            <a:xfrm>
              <a:off x="2763411" y="-1"/>
              <a:ext cx="4362242" cy="7559675"/>
              <a:chOff x="2763411" y="-1"/>
              <a:chExt cx="4362242" cy="7559675"/>
            </a:xfrm>
          </p:grpSpPr>
          <p:pic>
            <p:nvPicPr>
              <p:cNvPr id="4" name="صورة 3">
                <a:extLst>
                  <a:ext uri="{FF2B5EF4-FFF2-40B4-BE49-F238E27FC236}">
                    <a16:creationId xmlns:a16="http://schemas.microsoft.com/office/drawing/2014/main" id="{F5E81F1A-9B2F-DE0B-1C2B-53E0B756D1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29571" y="-1"/>
                <a:ext cx="796082" cy="7559675"/>
              </a:xfrm>
              <a:prstGeom prst="rect">
                <a:avLst/>
              </a:prstGeom>
            </p:spPr>
          </p:pic>
          <p:pic>
            <p:nvPicPr>
              <p:cNvPr id="7" name="صورة 4">
                <a:extLst>
                  <a:ext uri="{FF2B5EF4-FFF2-40B4-BE49-F238E27FC236}">
                    <a16:creationId xmlns:a16="http://schemas.microsoft.com/office/drawing/2014/main" id="{A54CFE92-7B9D-F79E-98C1-C0220499E2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63411" y="-1"/>
                <a:ext cx="796082" cy="7559675"/>
              </a:xfrm>
              <a:prstGeom prst="rect">
                <a:avLst/>
              </a:prstGeom>
            </p:spPr>
          </p:pic>
        </p:grpSp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9F7072B9-E64E-97C8-2092-2F4C941655A0}"/>
                </a:ext>
              </a:extLst>
            </p:cNvPr>
            <p:cNvSpPr/>
            <p:nvPr userDrawn="1"/>
          </p:nvSpPr>
          <p:spPr>
            <a:xfrm>
              <a:off x="3240405" y="6035040"/>
              <a:ext cx="112394" cy="782955"/>
            </a:xfrm>
            <a:prstGeom prst="rect">
              <a:avLst/>
            </a:prstGeom>
            <a:solidFill>
              <a:srgbClr val="E2E2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6" name="مستطيل 15">
              <a:extLst>
                <a:ext uri="{FF2B5EF4-FFF2-40B4-BE49-F238E27FC236}">
                  <a16:creationId xmlns:a16="http://schemas.microsoft.com/office/drawing/2014/main" id="{595EF4D2-3369-5BFD-9C1C-DB71ED324200}"/>
                </a:ext>
              </a:extLst>
            </p:cNvPr>
            <p:cNvSpPr/>
            <p:nvPr userDrawn="1"/>
          </p:nvSpPr>
          <p:spPr>
            <a:xfrm>
              <a:off x="1499234" y="6035040"/>
              <a:ext cx="146685" cy="782955"/>
            </a:xfrm>
            <a:prstGeom prst="rect">
              <a:avLst/>
            </a:prstGeom>
            <a:solidFill>
              <a:srgbClr val="E3F3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7" name="مستطيل 16">
              <a:extLst>
                <a:ext uri="{FF2B5EF4-FFF2-40B4-BE49-F238E27FC236}">
                  <a16:creationId xmlns:a16="http://schemas.microsoft.com/office/drawing/2014/main" id="{5C729F49-086A-D6CD-7E6E-40934E5AE0D2}"/>
                </a:ext>
              </a:extLst>
            </p:cNvPr>
            <p:cNvSpPr/>
            <p:nvPr userDrawn="1"/>
          </p:nvSpPr>
          <p:spPr>
            <a:xfrm>
              <a:off x="1544952" y="3388360"/>
              <a:ext cx="146685" cy="843915"/>
            </a:xfrm>
            <a:prstGeom prst="rect">
              <a:avLst/>
            </a:prstGeom>
            <a:solidFill>
              <a:srgbClr val="FEF5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8" name="مستطيل 17">
              <a:extLst>
                <a:ext uri="{FF2B5EF4-FFF2-40B4-BE49-F238E27FC236}">
                  <a16:creationId xmlns:a16="http://schemas.microsoft.com/office/drawing/2014/main" id="{97A51EAD-A06A-F424-9C4E-3A9B750A6B4F}"/>
                </a:ext>
              </a:extLst>
            </p:cNvPr>
            <p:cNvSpPr/>
            <p:nvPr userDrawn="1"/>
          </p:nvSpPr>
          <p:spPr>
            <a:xfrm>
              <a:off x="3206113" y="3432810"/>
              <a:ext cx="146685" cy="756285"/>
            </a:xfrm>
            <a:prstGeom prst="rect">
              <a:avLst/>
            </a:prstGeom>
            <a:gradFill flip="none" rotWithShape="1">
              <a:gsLst>
                <a:gs pos="100000">
                  <a:srgbClr val="D2E0E8"/>
                </a:gs>
                <a:gs pos="0">
                  <a:srgbClr val="DAE9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ar-SA" dirty="0"/>
            </a:p>
          </p:txBody>
        </p:sp>
        <p:sp>
          <p:nvSpPr>
            <p:cNvPr id="19" name="مستطيل 18">
              <a:extLst>
                <a:ext uri="{FF2B5EF4-FFF2-40B4-BE49-F238E27FC236}">
                  <a16:creationId xmlns:a16="http://schemas.microsoft.com/office/drawing/2014/main" id="{2F345341-6AED-F3D4-A22E-966438DB1E84}"/>
                </a:ext>
              </a:extLst>
            </p:cNvPr>
            <p:cNvSpPr/>
            <p:nvPr userDrawn="1"/>
          </p:nvSpPr>
          <p:spPr>
            <a:xfrm>
              <a:off x="5049755" y="6238240"/>
              <a:ext cx="134386" cy="579755"/>
            </a:xfrm>
            <a:prstGeom prst="rect">
              <a:avLst/>
            </a:prstGeom>
            <a:solidFill>
              <a:srgbClr val="FEF2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0" name="مستطيل 19">
              <a:extLst>
                <a:ext uri="{FF2B5EF4-FFF2-40B4-BE49-F238E27FC236}">
                  <a16:creationId xmlns:a16="http://schemas.microsoft.com/office/drawing/2014/main" id="{F86B8EB6-6B13-354C-121E-D6BEE73289F9}"/>
                </a:ext>
              </a:extLst>
            </p:cNvPr>
            <p:cNvSpPr/>
            <p:nvPr userDrawn="1"/>
          </p:nvSpPr>
          <p:spPr>
            <a:xfrm>
              <a:off x="6763654" y="6238240"/>
              <a:ext cx="185785" cy="579755"/>
            </a:xfrm>
            <a:prstGeom prst="rect">
              <a:avLst/>
            </a:prstGeom>
            <a:solidFill>
              <a:srgbClr val="F2E8D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ar-SA" dirty="0"/>
            </a:p>
          </p:txBody>
        </p:sp>
        <p:sp>
          <p:nvSpPr>
            <p:cNvPr id="21" name="مستطيل 20">
              <a:extLst>
                <a:ext uri="{FF2B5EF4-FFF2-40B4-BE49-F238E27FC236}">
                  <a16:creationId xmlns:a16="http://schemas.microsoft.com/office/drawing/2014/main" id="{79571940-BC91-2199-2435-4DFA8E1301B6}"/>
                </a:ext>
              </a:extLst>
            </p:cNvPr>
            <p:cNvSpPr/>
            <p:nvPr userDrawn="1"/>
          </p:nvSpPr>
          <p:spPr>
            <a:xfrm>
              <a:off x="6763654" y="3406140"/>
              <a:ext cx="185785" cy="826135"/>
            </a:xfrm>
            <a:prstGeom prst="rect">
              <a:avLst/>
            </a:prstGeom>
            <a:solidFill>
              <a:srgbClr val="E6EB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ar-SA" dirty="0"/>
            </a:p>
          </p:txBody>
        </p:sp>
        <p:sp>
          <p:nvSpPr>
            <p:cNvPr id="22" name="مستطيل 21">
              <a:extLst>
                <a:ext uri="{FF2B5EF4-FFF2-40B4-BE49-F238E27FC236}">
                  <a16:creationId xmlns:a16="http://schemas.microsoft.com/office/drawing/2014/main" id="{0F1176AD-B79C-E6EB-C543-7BF59DC99E07}"/>
                </a:ext>
              </a:extLst>
            </p:cNvPr>
            <p:cNvSpPr/>
            <p:nvPr userDrawn="1"/>
          </p:nvSpPr>
          <p:spPr>
            <a:xfrm>
              <a:off x="5024055" y="3406140"/>
              <a:ext cx="185785" cy="826135"/>
            </a:xfrm>
            <a:prstGeom prst="rect">
              <a:avLst/>
            </a:prstGeom>
            <a:solidFill>
              <a:srgbClr val="FDF6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ar-SA" dirty="0"/>
            </a:p>
          </p:txBody>
        </p:sp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3">
            <a:extLst>
              <a:ext uri="{FF2B5EF4-FFF2-40B4-BE49-F238E27FC236}">
                <a16:creationId xmlns:a16="http://schemas.microsoft.com/office/drawing/2014/main" id="{A0FD5207-0028-3243-83A5-E376DD823E71}"/>
              </a:ext>
            </a:extLst>
          </p:cNvPr>
          <p:cNvSpPr txBox="1"/>
          <p:nvPr/>
        </p:nvSpPr>
        <p:spPr>
          <a:xfrm>
            <a:off x="858702" y="2849673"/>
            <a:ext cx="2033088" cy="442035"/>
          </a:xfrm>
          <a:prstGeom prst="rect">
            <a:avLst/>
          </a:prstGeom>
          <a:noFill/>
        </p:spPr>
        <p:txBody>
          <a:bodyPr wrap="square" lIns="72000" tIns="36000" rIns="72000" bIns="36000" anchor="ctr">
            <a:spAutoFit/>
          </a:bodyPr>
          <a:lstStyle/>
          <a:p>
            <a:pPr algn="ctr" rtl="1">
              <a:spcAft>
                <a:spcPts val="200"/>
              </a:spcAft>
              <a:defRPr sz="1300" b="0">
                <a:solidFill>
                  <a:srgbClr val="20457A"/>
                </a:solidFill>
                <a:latin typeface="Arial"/>
              </a:defRPr>
            </a:pPr>
            <a:r>
              <a:rPr lang="ar-SA" sz="1200" b="1" noProof="0" dirty="0">
                <a:solidFill>
                  <a:srgbClr val="85350A"/>
                </a:solidFill>
              </a:rPr>
              <a:t>كيف تساعد صفات الكائنات وسلوكياتها على العيش في بيئاتها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E0C0263F-11CB-78BA-34F3-C1205A590B0C}"/>
              </a:ext>
            </a:extLst>
          </p:cNvPr>
          <p:cNvSpPr txBox="1"/>
          <p:nvPr/>
        </p:nvSpPr>
        <p:spPr>
          <a:xfrm>
            <a:off x="5029199" y="6754934"/>
            <a:ext cx="1851245" cy="503590"/>
          </a:xfrm>
          <a:prstGeom prst="rect">
            <a:avLst/>
          </a:prstGeom>
          <a:noFill/>
        </p:spPr>
        <p:txBody>
          <a:bodyPr wrap="square" lIns="72000" tIns="36000" rIns="72000" bIns="36000" anchor="ctr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الفرو يساعد الدب القطبي على الاحتفاظ بالدفء.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977D18A-5D6F-3CD7-1C28-5F5BB49A0968}"/>
              </a:ext>
            </a:extLst>
          </p:cNvPr>
          <p:cNvSpPr txBox="1"/>
          <p:nvPr/>
        </p:nvSpPr>
        <p:spPr>
          <a:xfrm>
            <a:off x="7098198" y="850527"/>
            <a:ext cx="37060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600" b="1" noProof="0" dirty="0"/>
              <a:t>يوجد نوعان من التكيف لدى الكائنات الحية: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4078364B-9A16-71E1-BDFF-02FB343B6175}"/>
              </a:ext>
            </a:extLst>
          </p:cNvPr>
          <p:cNvSpPr txBox="1"/>
          <p:nvPr/>
        </p:nvSpPr>
        <p:spPr>
          <a:xfrm>
            <a:off x="7123390" y="1923092"/>
            <a:ext cx="35748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>
                <a:solidFill>
                  <a:srgbClr val="C6135D"/>
                </a:solidFill>
              </a:rPr>
              <a:t>صفة في جسم الكائن الحي تساعده على العيش في بيئته.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0E3B5278-7773-1049-D735-881DA2ED27B6}"/>
              </a:ext>
            </a:extLst>
          </p:cNvPr>
          <p:cNvSpPr txBox="1"/>
          <p:nvPr/>
        </p:nvSpPr>
        <p:spPr>
          <a:xfrm>
            <a:off x="7214400" y="3519475"/>
            <a:ext cx="1118832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300" b="1" noProof="0" dirty="0"/>
              <a:t>أشواك الصبار تقلل فقدان الماء.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699932EE-BB9D-87EA-8F22-3FE018AF5A57}"/>
              </a:ext>
            </a:extLst>
          </p:cNvPr>
          <p:cNvSpPr txBox="1"/>
          <p:nvPr/>
        </p:nvSpPr>
        <p:spPr>
          <a:xfrm>
            <a:off x="8270258" y="3466985"/>
            <a:ext cx="125272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300" b="1" noProof="0" dirty="0"/>
              <a:t>الفرو الكثيف يساعد الدب القطبي على الاحتفاظ بالدفء.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5B53B763-3FA2-7C21-B1F3-36CFE22B82EA}"/>
              </a:ext>
            </a:extLst>
          </p:cNvPr>
          <p:cNvSpPr txBox="1"/>
          <p:nvPr/>
        </p:nvSpPr>
        <p:spPr>
          <a:xfrm>
            <a:off x="9455223" y="3607114"/>
            <a:ext cx="116262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1300" b="1" dirty="0">
                <a:solidFill>
                  <a:srgbClr val="20457A"/>
                </a:solidFill>
                <a:latin typeface="Arial"/>
              </a:rPr>
              <a:t>سنام الجمل </a:t>
            </a:r>
          </a:p>
          <a:p>
            <a:pPr algn="ctr" rtl="1"/>
            <a:r>
              <a:rPr lang="ar-SA" sz="1300" b="1" dirty="0">
                <a:solidFill>
                  <a:srgbClr val="20457A"/>
                </a:solidFill>
                <a:latin typeface="Arial"/>
              </a:rPr>
              <a:t>تخزن الدهون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1CBFD274-0EA4-3748-F8D2-4287CEE2C5FD}"/>
              </a:ext>
            </a:extLst>
          </p:cNvPr>
          <p:cNvSpPr txBox="1"/>
          <p:nvPr/>
        </p:nvSpPr>
        <p:spPr>
          <a:xfrm>
            <a:off x="8474276" y="2326635"/>
            <a:ext cx="9091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1600" b="1" noProof="0" dirty="0">
                <a:solidFill>
                  <a:schemeClr val="bg1"/>
                </a:solidFill>
              </a:rPr>
              <a:t>أمثلة</a:t>
            </a:r>
            <a:endParaRPr lang="ar-SA" sz="1600" b="1" dirty="0">
              <a:solidFill>
                <a:schemeClr val="bg1"/>
              </a:solidFill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BC5A59C1-28BE-6472-688F-203DF1DB88F2}"/>
              </a:ext>
            </a:extLst>
          </p:cNvPr>
          <p:cNvSpPr txBox="1"/>
          <p:nvPr/>
        </p:nvSpPr>
        <p:spPr>
          <a:xfrm>
            <a:off x="6988985" y="5077324"/>
            <a:ext cx="38152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سلوك أو تصرف يساعد الكائن الحي على البقاء في بيئته.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F39408BA-4B9B-7BE0-1245-B935DBCBCF0A}"/>
              </a:ext>
            </a:extLst>
          </p:cNvPr>
          <p:cNvSpPr txBox="1"/>
          <p:nvPr/>
        </p:nvSpPr>
        <p:spPr>
          <a:xfrm>
            <a:off x="8469196" y="5471839"/>
            <a:ext cx="9091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1600" b="1" noProof="0" dirty="0">
                <a:solidFill>
                  <a:schemeClr val="bg1"/>
                </a:solidFill>
              </a:rPr>
              <a:t>أمثلة</a:t>
            </a:r>
            <a:endParaRPr lang="ar-SA" sz="1600" b="1" dirty="0">
              <a:solidFill>
                <a:schemeClr val="bg1"/>
              </a:solidFill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4D66BD73-509F-5776-780A-96939305BCD5}"/>
              </a:ext>
            </a:extLst>
          </p:cNvPr>
          <p:cNvSpPr txBox="1"/>
          <p:nvPr/>
        </p:nvSpPr>
        <p:spPr>
          <a:xfrm>
            <a:off x="8424241" y="6467950"/>
            <a:ext cx="1030704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300" b="1" noProof="0" dirty="0"/>
              <a:t>هجرة الطيور إلى أماكن أكثر دفئًا.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761851BE-6F6F-2247-3AFB-B56EB3083C05}"/>
              </a:ext>
            </a:extLst>
          </p:cNvPr>
          <p:cNvSpPr txBox="1"/>
          <p:nvPr/>
        </p:nvSpPr>
        <p:spPr>
          <a:xfrm>
            <a:off x="7123390" y="6517591"/>
            <a:ext cx="1300851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1300" b="1" dirty="0">
                <a:solidFill>
                  <a:srgbClr val="20457A"/>
                </a:solidFill>
                <a:latin typeface="Arial"/>
              </a:rPr>
              <a:t>السبات الشتوي لدى بعض </a:t>
            </a:r>
            <a:r>
              <a:rPr lang="ar-SA" sz="1300" b="1">
                <a:solidFill>
                  <a:srgbClr val="20457A"/>
                </a:solidFill>
                <a:latin typeface="Arial"/>
              </a:rPr>
              <a:t>الحيوانات.</a:t>
            </a:r>
            <a:endParaRPr lang="ar-SA" sz="1300" b="1" dirty="0">
              <a:solidFill>
                <a:srgbClr val="20457A"/>
              </a:solidFill>
              <a:latin typeface="Arial"/>
            </a:endParaRP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DE0DD769-7373-795A-0F7F-D8AC0E89EF57}"/>
              </a:ext>
            </a:extLst>
          </p:cNvPr>
          <p:cNvSpPr txBox="1"/>
          <p:nvPr/>
        </p:nvSpPr>
        <p:spPr>
          <a:xfrm>
            <a:off x="9455223" y="6478510"/>
            <a:ext cx="1162622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1300" b="1" dirty="0">
                <a:solidFill>
                  <a:srgbClr val="20457A"/>
                </a:solidFill>
                <a:latin typeface="Arial"/>
              </a:rPr>
              <a:t>اختباء بعض الحيوانات في الجحور.</a:t>
            </a:r>
          </a:p>
        </p:txBody>
      </p: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5FC09B03-DFA1-DDD0-04E4-04444E848350}"/>
              </a:ext>
            </a:extLst>
          </p:cNvPr>
          <p:cNvSpPr txBox="1"/>
          <p:nvPr/>
        </p:nvSpPr>
        <p:spPr>
          <a:xfrm>
            <a:off x="4254727" y="850875"/>
            <a:ext cx="2209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C6135D"/>
                </a:solidFill>
              </a:rPr>
              <a:t>اختر الإجابة الصحيحة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2CC5F6D2-B4CE-B502-5086-30C6094A47EB}"/>
              </a:ext>
            </a:extLst>
          </p:cNvPr>
          <p:cNvSpPr txBox="1"/>
          <p:nvPr/>
        </p:nvSpPr>
        <p:spPr>
          <a:xfrm>
            <a:off x="5654040" y="1778091"/>
            <a:ext cx="965199" cy="1030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600" b="1" noProof="0" dirty="0"/>
              <a:t>الأشواك   </a:t>
            </a:r>
          </a:p>
          <a:p>
            <a:pPr algn="r" rtl="1">
              <a:lnSpc>
                <a:spcPct val="120000"/>
              </a:lnSpc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600" b="1" noProof="0" dirty="0"/>
              <a:t> الخياشيم   </a:t>
            </a:r>
          </a:p>
          <a:p>
            <a:pPr algn="r" rtl="1">
              <a:lnSpc>
                <a:spcPct val="120000"/>
              </a:lnSpc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600" b="1" noProof="0" dirty="0"/>
              <a:t> السنام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5A1C77F7-A38C-A64F-0737-4E4F132DAC9F}"/>
              </a:ext>
            </a:extLst>
          </p:cNvPr>
          <p:cNvSpPr txBox="1"/>
          <p:nvPr/>
        </p:nvSpPr>
        <p:spPr>
          <a:xfrm>
            <a:off x="3669059" y="1316532"/>
            <a:ext cx="33536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600" b="1" noProof="0" dirty="0">
                <a:solidFill>
                  <a:srgbClr val="003566"/>
                </a:solidFill>
              </a:rPr>
              <a:t>ما الذي يساعد السمكة على التنفس في الماء؟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04C98F7D-FC8F-43E6-E64A-FD9147274635}"/>
              </a:ext>
            </a:extLst>
          </p:cNvPr>
          <p:cNvSpPr txBox="1"/>
          <p:nvPr/>
        </p:nvSpPr>
        <p:spPr>
          <a:xfrm>
            <a:off x="3615758" y="5968119"/>
            <a:ext cx="12779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 </a:t>
            </a:r>
            <a:r>
              <a:rPr lang="ar-SA" sz="1400" b="1" noProof="0" dirty="0">
                <a:solidFill>
                  <a:srgbClr val="049F49"/>
                </a:solidFill>
              </a:rPr>
              <a:t>صح</a:t>
            </a:r>
            <a:r>
              <a:rPr lang="ar-SA" sz="1400" b="1" noProof="0" dirty="0"/>
              <a:t>        </a:t>
            </a:r>
            <a:r>
              <a:rPr lang="ar-SA" sz="1400" b="1" noProof="0" dirty="0">
                <a:solidFill>
                  <a:srgbClr val="FF286A"/>
                </a:solidFill>
              </a:rPr>
              <a:t>خطأ</a:t>
            </a:r>
            <a:r>
              <a:rPr lang="ar-SA" sz="1400" b="1" noProof="0" dirty="0"/>
              <a:t> </a:t>
            </a:r>
          </a:p>
        </p:txBody>
      </p:sp>
      <p:sp>
        <p:nvSpPr>
          <p:cNvPr id="44" name="TextBox 4">
            <a:extLst>
              <a:ext uri="{FF2B5EF4-FFF2-40B4-BE49-F238E27FC236}">
                <a16:creationId xmlns:a16="http://schemas.microsoft.com/office/drawing/2014/main" id="{9DEB2FB4-BE47-E8F4-9FF2-83CCCD140F07}"/>
              </a:ext>
            </a:extLst>
          </p:cNvPr>
          <p:cNvSpPr txBox="1"/>
          <p:nvPr/>
        </p:nvSpPr>
        <p:spPr>
          <a:xfrm>
            <a:off x="4814921" y="5828331"/>
            <a:ext cx="2146901" cy="449729"/>
          </a:xfrm>
          <a:prstGeom prst="rect">
            <a:avLst/>
          </a:prstGeom>
          <a:noFill/>
        </p:spPr>
        <p:txBody>
          <a:bodyPr wrap="square" lIns="72000" tIns="36000" rIns="72000" bIns="36000" anchor="ctr">
            <a:spAutoFit/>
          </a:bodyPr>
          <a:lstStyle/>
          <a:p>
            <a:pPr algn="ctr" rtl="1">
              <a:lnSpc>
                <a:spcPct val="200000"/>
              </a:lnSpc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السنام في الجمل تخزن الماء. </a:t>
            </a:r>
          </a:p>
        </p:txBody>
      </p:sp>
      <p:sp>
        <p:nvSpPr>
          <p:cNvPr id="45" name="TextBox 4">
            <a:extLst>
              <a:ext uri="{FF2B5EF4-FFF2-40B4-BE49-F238E27FC236}">
                <a16:creationId xmlns:a16="http://schemas.microsoft.com/office/drawing/2014/main" id="{C5D02EA2-F05E-B6DC-533A-011816292EEE}"/>
              </a:ext>
            </a:extLst>
          </p:cNvPr>
          <p:cNvSpPr txBox="1"/>
          <p:nvPr/>
        </p:nvSpPr>
        <p:spPr>
          <a:xfrm>
            <a:off x="4364909" y="6279149"/>
            <a:ext cx="2670900" cy="395869"/>
          </a:xfrm>
          <a:prstGeom prst="rect">
            <a:avLst/>
          </a:prstGeom>
          <a:noFill/>
        </p:spPr>
        <p:txBody>
          <a:bodyPr wrap="square" lIns="72000" tIns="36000" rIns="72000" bIns="36000" anchor="ctr">
            <a:spAutoFit/>
          </a:bodyPr>
          <a:lstStyle/>
          <a:p>
            <a:pPr algn="r" rtl="1">
              <a:lnSpc>
                <a:spcPct val="200000"/>
              </a:lnSpc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200" b="1" noProof="0" dirty="0"/>
              <a:t>هجرة الطيور مثال على التكيف التركيبي. 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B98E9A2B-8C98-DB1B-6043-21823091BF5A}"/>
              </a:ext>
            </a:extLst>
          </p:cNvPr>
          <p:cNvSpPr txBox="1"/>
          <p:nvPr/>
        </p:nvSpPr>
        <p:spPr>
          <a:xfrm>
            <a:off x="3615758" y="6406990"/>
            <a:ext cx="12779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 </a:t>
            </a:r>
            <a:r>
              <a:rPr lang="ar-SA" sz="1400" b="1" noProof="0" dirty="0">
                <a:solidFill>
                  <a:srgbClr val="049F49"/>
                </a:solidFill>
              </a:rPr>
              <a:t>صح</a:t>
            </a:r>
            <a:r>
              <a:rPr lang="ar-SA" sz="1400" b="1" noProof="0" dirty="0"/>
              <a:t>        </a:t>
            </a:r>
            <a:r>
              <a:rPr lang="ar-SA" sz="1400" b="1" noProof="0" dirty="0">
                <a:solidFill>
                  <a:srgbClr val="FF286A"/>
                </a:solidFill>
              </a:rPr>
              <a:t>خطأ</a:t>
            </a:r>
            <a:r>
              <a:rPr lang="ar-SA" sz="1400" b="1" noProof="0" dirty="0"/>
              <a:t> 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33A8D2E4-30F9-63F6-C3F1-A366ADC3F1E1}"/>
              </a:ext>
            </a:extLst>
          </p:cNvPr>
          <p:cNvSpPr txBox="1"/>
          <p:nvPr/>
        </p:nvSpPr>
        <p:spPr>
          <a:xfrm>
            <a:off x="3608138" y="6860460"/>
            <a:ext cx="12779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 </a:t>
            </a:r>
            <a:r>
              <a:rPr lang="ar-SA" sz="1400" b="1" noProof="0" dirty="0">
                <a:solidFill>
                  <a:srgbClr val="049F49"/>
                </a:solidFill>
              </a:rPr>
              <a:t>صح</a:t>
            </a:r>
            <a:r>
              <a:rPr lang="ar-SA" sz="1400" b="1" noProof="0" dirty="0"/>
              <a:t>        </a:t>
            </a:r>
            <a:r>
              <a:rPr lang="ar-SA" sz="1400" b="1" noProof="0" dirty="0">
                <a:solidFill>
                  <a:srgbClr val="FF286A"/>
                </a:solidFill>
              </a:rPr>
              <a:t>خطأ</a:t>
            </a:r>
            <a:r>
              <a:rPr lang="ar-SA" sz="1400" b="1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403BBB-B2DC-5F79-B894-596107130526}"/>
              </a:ext>
            </a:extLst>
          </p:cNvPr>
          <p:cNvSpPr txBox="1"/>
          <p:nvPr/>
        </p:nvSpPr>
        <p:spPr>
          <a:xfrm>
            <a:off x="316639" y="951940"/>
            <a:ext cx="3132000" cy="565146"/>
          </a:xfrm>
          <a:prstGeom prst="rect">
            <a:avLst/>
          </a:prstGeom>
          <a:noFill/>
        </p:spPr>
        <p:txBody>
          <a:bodyPr wrap="square" lIns="72000" tIns="36000" rIns="72000" bIns="36000" anchor="ctr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600" b="1" dirty="0"/>
              <a:t>تتكيف الحيوانات مع بيئاتها بصفات تركيبية أو سلوكية تساعدها على البقاء.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B20B032A-5B8E-085A-8C1B-2A9D09EBF0E9}"/>
              </a:ext>
            </a:extLst>
          </p:cNvPr>
          <p:cNvSpPr txBox="1"/>
          <p:nvPr/>
        </p:nvSpPr>
        <p:spPr>
          <a:xfrm>
            <a:off x="1997505" y="6126924"/>
            <a:ext cx="1270046" cy="719034"/>
          </a:xfrm>
          <a:prstGeom prst="rect">
            <a:avLst/>
          </a:prstGeom>
          <a:noFill/>
        </p:spPr>
        <p:txBody>
          <a:bodyPr wrap="square" lIns="72000" tIns="36000" rIns="72000" bIns="36000" anchor="ctr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تنتقل إلى أماكن أكثر دفئًا للحصول على الغذاء.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EDEF0A06-6699-844D-91AB-03B3BE5CA4A8}"/>
              </a:ext>
            </a:extLst>
          </p:cNvPr>
          <p:cNvSpPr txBox="1"/>
          <p:nvPr/>
        </p:nvSpPr>
        <p:spPr>
          <a:xfrm>
            <a:off x="3678465" y="6203768"/>
            <a:ext cx="1479705" cy="719034"/>
          </a:xfrm>
          <a:prstGeom prst="rect">
            <a:avLst/>
          </a:prstGeom>
          <a:noFill/>
        </p:spPr>
        <p:txBody>
          <a:bodyPr wrap="square" lIns="72000" tIns="36000" rIns="72000" bIns="36000" anchor="ctr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لها أوراق إبرية تساعد على تقليل فقدان الماء.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8A3BDCD0-D7FB-3740-F05E-CCD0A6919473}"/>
              </a:ext>
            </a:extLst>
          </p:cNvPr>
          <p:cNvSpPr txBox="1"/>
          <p:nvPr/>
        </p:nvSpPr>
        <p:spPr>
          <a:xfrm>
            <a:off x="7853681" y="2805505"/>
            <a:ext cx="2521494" cy="2790114"/>
          </a:xfrm>
          <a:prstGeom prst="rect">
            <a:avLst/>
          </a:prstGeom>
          <a:noFill/>
        </p:spPr>
        <p:txBody>
          <a:bodyPr wrap="square" lIns="72000" tIns="36000" rIns="72000" bIns="36000" anchor="ctr">
            <a:spAutoFit/>
          </a:bodyPr>
          <a:lstStyle/>
          <a:p>
            <a:pPr algn="r" rtl="1">
              <a:lnSpc>
                <a:spcPct val="250000"/>
              </a:lnSpc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800" b="1" noProof="0" dirty="0">
                <a:solidFill>
                  <a:srgbClr val="85350A"/>
                </a:solidFill>
              </a:rPr>
              <a:t> للحصول على الغذاء.</a:t>
            </a:r>
          </a:p>
          <a:p>
            <a:pPr algn="r" rtl="1">
              <a:lnSpc>
                <a:spcPct val="250000"/>
              </a:lnSpc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800" b="1" noProof="0" dirty="0">
                <a:solidFill>
                  <a:srgbClr val="85350A"/>
                </a:solidFill>
              </a:rPr>
              <a:t>للحماية من الأخطار.</a:t>
            </a:r>
          </a:p>
          <a:p>
            <a:pPr algn="r" rtl="1">
              <a:lnSpc>
                <a:spcPct val="250000"/>
              </a:lnSpc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800" b="1" noProof="0" dirty="0">
                <a:solidFill>
                  <a:srgbClr val="85350A"/>
                </a:solidFill>
              </a:rPr>
              <a:t>للتعامل مع الظروف القاسية للبقاء والاستمرار في بيئتها.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D318859-FB8E-74F6-4BCA-C1F1B79BBF14}"/>
              </a:ext>
            </a:extLst>
          </p:cNvPr>
          <p:cNvSpPr txBox="1"/>
          <p:nvPr/>
        </p:nvSpPr>
        <p:spPr>
          <a:xfrm>
            <a:off x="7437119" y="1173239"/>
            <a:ext cx="29380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600" b="1" noProof="0" dirty="0"/>
              <a:t>التكيف هو صفة أو سلوك يساعد الكائن الحي على العيش في بيئته، والحصول على الغذاء، والحماية من الأخطار.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37CAFA7-7C20-F588-8CDF-0A85E46C0AEF}"/>
              </a:ext>
            </a:extLst>
          </p:cNvPr>
          <p:cNvSpPr txBox="1"/>
          <p:nvPr/>
        </p:nvSpPr>
        <p:spPr>
          <a:xfrm>
            <a:off x="3876878" y="913869"/>
            <a:ext cx="29380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600" b="1" noProof="0" dirty="0">
                <a:solidFill>
                  <a:srgbClr val="075E40"/>
                </a:solidFill>
              </a:rPr>
              <a:t>تتكيف النباتات مع بيئاتها بطرق مختلفة لتستطيع العيش والنمو.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122145C1-F87D-87B4-C978-C2D67454B4ED}"/>
              </a:ext>
            </a:extLst>
          </p:cNvPr>
          <p:cNvSpPr txBox="1"/>
          <p:nvPr/>
        </p:nvSpPr>
        <p:spPr>
          <a:xfrm>
            <a:off x="3632650" y="3388463"/>
            <a:ext cx="1648896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ساق سميكة تخزن الماء.</a:t>
            </a:r>
          </a:p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وأوراق متحورة إلى أشواك لتقليل فقدان الماء.</a:t>
            </a:r>
          </a:p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endParaRPr lang="ar-SA" sz="1400" b="1" noProof="0" dirty="0"/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13AE71F8-C173-6433-165C-9B5978D15B6A}"/>
              </a:ext>
            </a:extLst>
          </p:cNvPr>
          <p:cNvSpPr txBox="1"/>
          <p:nvPr/>
        </p:nvSpPr>
        <p:spPr>
          <a:xfrm>
            <a:off x="5494018" y="3361328"/>
            <a:ext cx="1365885" cy="979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أوراق عريضة تطفو على سطح الماء.</a:t>
            </a:r>
          </a:p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وسيقان مرنة تساعدها على الطفو.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13FD2297-B9A7-7C17-2B55-A8F74F779E35}"/>
              </a:ext>
            </a:extLst>
          </p:cNvPr>
          <p:cNvSpPr txBox="1"/>
          <p:nvPr/>
        </p:nvSpPr>
        <p:spPr>
          <a:xfrm>
            <a:off x="5494018" y="6203768"/>
            <a:ext cx="136588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1400" b="1" dirty="0">
                <a:solidFill>
                  <a:srgbClr val="20457A"/>
                </a:solidFill>
                <a:latin typeface="Arial"/>
              </a:rPr>
              <a:t>لها جذور قوية تساعدها على الثبات في التربة.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494FE360-A5D1-54BC-AA5D-E01EC37CABB5}"/>
              </a:ext>
            </a:extLst>
          </p:cNvPr>
          <p:cNvSpPr txBox="1"/>
          <p:nvPr/>
        </p:nvSpPr>
        <p:spPr>
          <a:xfrm>
            <a:off x="1938644" y="3372032"/>
            <a:ext cx="1479706" cy="979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فرو كثيف يحافظ على دفء جسمه.</a:t>
            </a:r>
          </a:p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و طبقة دهنية تحت الجلد.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CD56953F-22AB-192C-2FC3-F4ED7F8FF6AD}"/>
              </a:ext>
            </a:extLst>
          </p:cNvPr>
          <p:cNvSpPr txBox="1"/>
          <p:nvPr/>
        </p:nvSpPr>
        <p:spPr>
          <a:xfrm>
            <a:off x="281880" y="3280742"/>
            <a:ext cx="1365886" cy="122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سنام تخزن الدهون.</a:t>
            </a:r>
          </a:p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و أقدام عريضة للمشي على الرمال.</a:t>
            </a:r>
          </a:p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و يتحمل الجمل الحرارة وقلة الماء.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2D4D2EB4-7606-243F-B67C-B8349712A4E6}"/>
              </a:ext>
            </a:extLst>
          </p:cNvPr>
          <p:cNvSpPr txBox="1"/>
          <p:nvPr/>
        </p:nvSpPr>
        <p:spPr>
          <a:xfrm>
            <a:off x="267988" y="5724594"/>
            <a:ext cx="1393670" cy="1677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endParaRPr lang="ar-SA" sz="1400" b="1" noProof="0" dirty="0"/>
          </a:p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r>
              <a:rPr lang="ar-SA" sz="1400" b="1" noProof="0" dirty="0"/>
              <a:t>خياشيم تساعدها على التنفس في الماء</a:t>
            </a:r>
            <a:r>
              <a:rPr lang="ar-SA" sz="1400" b="1" dirty="0"/>
              <a:t>، </a:t>
            </a:r>
            <a:r>
              <a:rPr lang="ar-SA" sz="1400" b="1" noProof="0" dirty="0"/>
              <a:t>وزعانف تساعدها على السباحة.</a:t>
            </a:r>
          </a:p>
          <a:p>
            <a:pPr algn="ctr" rtl="1">
              <a:spcAft>
                <a:spcPts val="200"/>
              </a:spcAft>
              <a:defRPr sz="1050" b="0">
                <a:solidFill>
                  <a:srgbClr val="20457A"/>
                </a:solidFill>
                <a:latin typeface="Arial"/>
              </a:defRPr>
            </a:pPr>
            <a:endParaRPr lang="ar-SA" sz="1400" b="1" noProof="0" dirty="0"/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362</Words>
  <Application>Microsoft Office PowerPoint</Application>
  <PresentationFormat>مخصص</PresentationFormat>
  <Paragraphs>51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Harmattan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2026-10-21T12:02:48Z</dcterms:modified>
</cp:coreProperties>
</file>