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511" r:id="rId2"/>
    <p:sldId id="509" r:id="rId3"/>
    <p:sldId id="470" r:id="rId4"/>
    <p:sldId id="468" r:id="rId5"/>
    <p:sldId id="469" r:id="rId6"/>
  </p:sldIdLst>
  <p:sldSz cx="10691813" cy="7559675"/>
  <p:notesSz cx="7099300" cy="10234613"/>
  <p:embeddedFontLst>
    <p:embeddedFont>
      <p:font typeface="Harmattan" panose="01000503000000020003" pitchFamily="2" charset="-78"/>
      <p:regular r:id="rId9"/>
      <p:bold r:id="rId10"/>
    </p:embeddedFont>
  </p:embeddedFontLst>
  <p:defaultTextStyle>
    <a:defPPr>
      <a:defRPr lang="en-US"/>
    </a:defPPr>
    <a:lvl1pPr marL="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8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6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7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2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7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3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لوجه الأول" id="{0CD34780-C740-4AED-8A8B-A0ABB08A7C3A}">
          <p14:sldIdLst>
            <p14:sldId id="511"/>
          </p14:sldIdLst>
        </p14:section>
        <p14:section name="الوجه الثاني" id="{0F35EC2D-F1C1-4797-B278-FFD51F23DE0D}">
          <p14:sldIdLst>
            <p14:sldId id="509"/>
          </p14:sldIdLst>
        </p14:section>
        <p14:section name="تعليمات الاستخدام" id="{47DA9849-382F-4F01-8BE7-D752398247F4}">
          <p14:sldIdLst>
            <p14:sldId id="470"/>
            <p14:sldId id="468"/>
            <p14:sldId id="4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337"/>
    <a:srgbClr val="CB002B"/>
    <a:srgbClr val="34B250"/>
    <a:srgbClr val="FD5698"/>
    <a:srgbClr val="1F9EFB"/>
    <a:srgbClr val="061645"/>
    <a:srgbClr val="FDAEC9"/>
    <a:srgbClr val="9C53EA"/>
    <a:srgbClr val="FC5726"/>
    <a:srgbClr val="F6B3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246D3E-EFDE-4CBB-85FD-7520EA73F686}" v="4" dt="2026-09-27T12:51:31.066"/>
    <p1510:client id="{3D0302B4-8A15-42D0-9C14-D4901F969550}" v="30" dt="2026-09-27T12:38:13.760"/>
    <p1510:client id="{7984FD15-E976-4CEB-B97C-8FDA686C0242}" v="31" dt="2026-09-28T12:00:38.0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195" autoAdjust="0"/>
    <p:restoredTop sz="94641" autoAdjust="0"/>
  </p:normalViewPr>
  <p:slideViewPr>
    <p:cSldViewPr snapToGrid="0">
      <p:cViewPr varScale="1">
        <p:scale>
          <a:sx n="75" d="100"/>
          <a:sy n="75" d="100"/>
        </p:scale>
        <p:origin x="15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6" d="100"/>
          <a:sy n="56" d="100"/>
        </p:scale>
        <p:origin x="331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6ED845BA-74CA-4F74-9AC4-C2ED4D184EBF}"/>
    <pc:docChg chg="undo redo custSel addSld delSld modSld sldOrd modMainMaster addSection modSection modNotesMaster">
      <pc:chgData name="Hasan Selim" userId="84cd2103f36ef0dc" providerId="LiveId" clId="{6ED845BA-74CA-4F74-9AC4-C2ED4D184EBF}" dt="2026-09-28T12:04:34.591" v="14554" actId="20577"/>
      <pc:docMkLst>
        <pc:docMk/>
      </pc:docMkLst>
      <pc:sldChg chg="modSp mod modClrScheme chgLayout modNotes">
        <pc:chgData name="Hasan Selim" userId="84cd2103f36ef0dc" providerId="LiveId" clId="{6ED845BA-74CA-4F74-9AC4-C2ED4D184EBF}" dt="2026-09-28T09:35:30.430" v="13876" actId="790"/>
        <pc:sldMkLst>
          <pc:docMk/>
          <pc:sldMk cId="1719167534" sldId="468"/>
        </pc:sldMkLst>
        <pc:spChg chg="mod">
          <ac:chgData name="Hasan Selim" userId="84cd2103f36ef0dc" providerId="LiveId" clId="{6ED845BA-74CA-4F74-9AC4-C2ED4D184EBF}" dt="2026-09-28T09:35:30.430" v="13876" actId="790"/>
          <ac:spMkLst>
            <pc:docMk/>
            <pc:sldMk cId="1719167534" sldId="468"/>
            <ac:spMk id="3" creationId="{B4D62E6E-6847-0675-56F4-9DA0FD7D80D5}"/>
          </ac:spMkLst>
        </pc:spChg>
      </pc:sldChg>
      <pc:sldChg chg="modSp mod modClrScheme chgLayout modNotes">
        <pc:chgData name="Hasan Selim" userId="84cd2103f36ef0dc" providerId="LiveId" clId="{6ED845BA-74CA-4F74-9AC4-C2ED4D184EBF}" dt="2026-09-28T09:35:30.430" v="13876" actId="790"/>
        <pc:sldMkLst>
          <pc:docMk/>
          <pc:sldMk cId="4000033492" sldId="469"/>
        </pc:sldMkLst>
        <pc:spChg chg="mod">
          <ac:chgData name="Hasan Selim" userId="84cd2103f36ef0dc" providerId="LiveId" clId="{6ED845BA-74CA-4F74-9AC4-C2ED4D184EBF}" dt="2026-09-28T09:35:30.430" v="13876" actId="790"/>
          <ac:spMkLst>
            <pc:docMk/>
            <pc:sldMk cId="4000033492" sldId="469"/>
            <ac:spMk id="3" creationId="{8197C538-F605-4470-B8E7-E81A57470B0C}"/>
          </ac:spMkLst>
        </pc:spChg>
        <pc:spChg chg="mod">
          <ac:chgData name="Hasan Selim" userId="84cd2103f36ef0dc" providerId="LiveId" clId="{6ED845BA-74CA-4F74-9AC4-C2ED4D184EBF}" dt="2026-09-28T09:35:30.430" v="13876" actId="790"/>
          <ac:spMkLst>
            <pc:docMk/>
            <pc:sldMk cId="4000033492" sldId="469"/>
            <ac:spMk id="4" creationId="{C271014F-2CEE-97B9-A158-6F4A5DCEB1EE}"/>
          </ac:spMkLst>
        </pc:spChg>
        <pc:spChg chg="mod">
          <ac:chgData name="Hasan Selim" userId="84cd2103f36ef0dc" providerId="LiveId" clId="{6ED845BA-74CA-4F74-9AC4-C2ED4D184EBF}" dt="2026-09-28T09:35:30.430" v="13876" actId="790"/>
          <ac:spMkLst>
            <pc:docMk/>
            <pc:sldMk cId="4000033492" sldId="469"/>
            <ac:spMk id="5" creationId="{481AADFD-D526-0AF3-EF03-FD42936448B3}"/>
          </ac:spMkLst>
        </pc:spChg>
        <pc:spChg chg="mod">
          <ac:chgData name="Hasan Selim" userId="84cd2103f36ef0dc" providerId="LiveId" clId="{6ED845BA-74CA-4F74-9AC4-C2ED4D184EBF}" dt="2026-09-28T09:35:30.430" v="13876" actId="790"/>
          <ac:spMkLst>
            <pc:docMk/>
            <pc:sldMk cId="4000033492" sldId="469"/>
            <ac:spMk id="8" creationId="{BABF9B4D-3A8C-0F47-58C8-48D769647876}"/>
          </ac:spMkLst>
        </pc:spChg>
      </pc:sldChg>
      <pc:sldChg chg="addSp delSp modSp mod modClrScheme chgLayout">
        <pc:chgData name="Hasan Selim" userId="84cd2103f36ef0dc" providerId="LiveId" clId="{6ED845BA-74CA-4F74-9AC4-C2ED4D184EBF}" dt="2026-09-28T09:35:30.430" v="13876" actId="790"/>
        <pc:sldMkLst>
          <pc:docMk/>
          <pc:sldMk cId="1894565167" sldId="470"/>
        </pc:sldMkLst>
        <pc:spChg chg="mod">
          <ac:chgData name="Hasan Selim" userId="84cd2103f36ef0dc" providerId="LiveId" clId="{6ED845BA-74CA-4F74-9AC4-C2ED4D184EBF}" dt="2026-09-28T09:35:30.430" v="13876" actId="790"/>
          <ac:spMkLst>
            <pc:docMk/>
            <pc:sldMk cId="1894565167" sldId="470"/>
            <ac:spMk id="5" creationId="{E4F02B01-F9B1-30EA-53E4-6B570708863B}"/>
          </ac:spMkLst>
        </pc:spChg>
        <pc:grpChg chg="add mod">
          <ac:chgData name="Hasan Selim" userId="84cd2103f36ef0dc" providerId="LiveId" clId="{6ED845BA-74CA-4F74-9AC4-C2ED4D184EBF}" dt="2026-09-02T12:43:36.318" v="8234" actId="164"/>
          <ac:grpSpMkLst>
            <pc:docMk/>
            <pc:sldMk cId="1894565167" sldId="470"/>
            <ac:grpSpMk id="10" creationId="{AB473698-B458-CAF8-26AB-906316667477}"/>
          </ac:grpSpMkLst>
        </pc:grpChg>
        <pc:picChg chg="mod topLvl">
          <ac:chgData name="Hasan Selim" userId="84cd2103f36ef0dc" providerId="LiveId" clId="{6ED845BA-74CA-4F74-9AC4-C2ED4D184EBF}" dt="2026-09-02T12:43:36.318" v="8234" actId="164"/>
          <ac:picMkLst>
            <pc:docMk/>
            <pc:sldMk cId="1894565167" sldId="470"/>
            <ac:picMk id="3" creationId="{28D7161D-6F21-71FF-73AB-F9E0863AAB5A}"/>
          </ac:picMkLst>
        </pc:picChg>
        <pc:picChg chg="add mod">
          <ac:chgData name="Hasan Selim" userId="84cd2103f36ef0dc" providerId="LiveId" clId="{6ED845BA-74CA-4F74-9AC4-C2ED4D184EBF}" dt="2026-09-02T12:43:36.318" v="8234" actId="164"/>
          <ac:picMkLst>
            <pc:docMk/>
            <pc:sldMk cId="1894565167" sldId="470"/>
            <ac:picMk id="9" creationId="{D08B3202-CC61-DB9C-2CAB-BD3B925A8F31}"/>
          </ac:picMkLst>
        </pc:picChg>
        <pc:picChg chg="add mod">
          <ac:chgData name="Hasan Selim" userId="84cd2103f36ef0dc" providerId="LiveId" clId="{6ED845BA-74CA-4F74-9AC4-C2ED4D184EBF}" dt="2026-09-02T12:43:58.847" v="8237" actId="1076"/>
          <ac:picMkLst>
            <pc:docMk/>
            <pc:sldMk cId="1894565167" sldId="470"/>
            <ac:picMk id="12" creationId="{4818AB54-886C-AE97-0539-1DDC7E214D91}"/>
          </ac:picMkLst>
        </pc:picChg>
      </pc:sldChg>
      <pc:sldChg chg="addSp delSp modSp add del mod ord modClrScheme chgLayout">
        <pc:chgData name="Hasan Selim" userId="84cd2103f36ef0dc" providerId="LiveId" clId="{6ED845BA-74CA-4F74-9AC4-C2ED4D184EBF}" dt="2026-09-28T12:02:53.030" v="14517" actId="1035"/>
        <pc:sldMkLst>
          <pc:docMk/>
          <pc:sldMk cId="1245817147" sldId="509"/>
        </pc:sldMkLst>
        <pc:spChg chg="add mod">
          <ac:chgData name="Hasan Selim" userId="84cd2103f36ef0dc" providerId="LiveId" clId="{6ED845BA-74CA-4F74-9AC4-C2ED4D184EBF}" dt="2026-09-27T12:04:25.280" v="13003" actId="571"/>
          <ac:spMkLst>
            <pc:docMk/>
            <pc:sldMk cId="1245817147" sldId="509"/>
            <ac:spMk id="2" creationId="{1F54DFFC-67C0-5831-0EAB-15948DDC8BCB}"/>
          </ac:spMkLst>
        </pc:spChg>
        <pc:spChg chg="del">
          <ac:chgData name="Hasan Selim" userId="84cd2103f36ef0dc" providerId="LiveId" clId="{6ED845BA-74CA-4F74-9AC4-C2ED4D184EBF}" dt="2026-09-27T12:01:59.194" v="12953" actId="478"/>
          <ac:spMkLst>
            <pc:docMk/>
            <pc:sldMk cId="1245817147" sldId="509"/>
            <ac:spMk id="3" creationId="{81D709EF-4BBB-A240-2570-667204F3C780}"/>
          </ac:spMkLst>
        </pc:spChg>
        <pc:spChg chg="add del">
          <ac:chgData name="Hasan Selim" userId="84cd2103f36ef0dc" providerId="LiveId" clId="{6ED845BA-74CA-4F74-9AC4-C2ED4D184EBF}" dt="2026-09-28T08:37:34.126" v="13869" actId="22"/>
          <ac:spMkLst>
            <pc:docMk/>
            <pc:sldMk cId="1245817147" sldId="509"/>
            <ac:spMk id="3" creationId="{F6EE72FD-F78E-ED41-3656-EF95BF4CA52F}"/>
          </ac:spMkLst>
        </pc:spChg>
        <pc:spChg chg="add del mod">
          <ac:chgData name="Hasan Selim" userId="84cd2103f36ef0dc" providerId="LiveId" clId="{6ED845BA-74CA-4F74-9AC4-C2ED4D184EBF}" dt="2026-09-27T12:13:58.513" v="13370" actId="478"/>
          <ac:spMkLst>
            <pc:docMk/>
            <pc:sldMk cId="1245817147" sldId="509"/>
            <ac:spMk id="4" creationId="{8B06072A-22F1-D9E3-4686-4DD167183BB6}"/>
          </ac:spMkLst>
        </pc:spChg>
        <pc:spChg chg="mod">
          <ac:chgData name="Hasan Selim" userId="84cd2103f36ef0dc" providerId="LiveId" clId="{6ED845BA-74CA-4F74-9AC4-C2ED4D184EBF}" dt="2026-09-27T12:04:04.025" v="13000" actId="1076"/>
          <ac:spMkLst>
            <pc:docMk/>
            <pc:sldMk cId="1245817147" sldId="509"/>
            <ac:spMk id="5" creationId="{73BDF962-20A3-63DA-EC01-5C506BCFDB10}"/>
          </ac:spMkLst>
        </pc:spChg>
        <pc:spChg chg="add del">
          <ac:chgData name="Hasan Selim" userId="84cd2103f36ef0dc" providerId="LiveId" clId="{6ED845BA-74CA-4F74-9AC4-C2ED4D184EBF}" dt="2026-09-28T08:37:34.126" v="13869" actId="22"/>
          <ac:spMkLst>
            <pc:docMk/>
            <pc:sldMk cId="1245817147" sldId="509"/>
            <ac:spMk id="5" creationId="{7B3C91BD-49EB-F551-3E00-19FDCE38FA32}"/>
          </ac:spMkLst>
        </pc:spChg>
        <pc:spChg chg="add mod">
          <ac:chgData name="Hasan Selim" userId="84cd2103f36ef0dc" providerId="LiveId" clId="{6ED845BA-74CA-4F74-9AC4-C2ED4D184EBF}" dt="2026-09-27T12:14:40.906" v="13392" actId="1076"/>
          <ac:spMkLst>
            <pc:docMk/>
            <pc:sldMk cId="1245817147" sldId="509"/>
            <ac:spMk id="6" creationId="{8A295C11-20B9-76ED-91B3-FEB15A41833A}"/>
          </ac:spMkLst>
        </pc:spChg>
        <pc:spChg chg="add mod">
          <ac:chgData name="Hasan Selim" userId="84cd2103f36ef0dc" providerId="LiveId" clId="{6ED845BA-74CA-4F74-9AC4-C2ED4D184EBF}" dt="2026-09-27T12:24:50.560" v="13651" actId="1076"/>
          <ac:spMkLst>
            <pc:docMk/>
            <pc:sldMk cId="1245817147" sldId="509"/>
            <ac:spMk id="7" creationId="{75A3BCDE-2083-0989-4AC1-F966D4BD4CCD}"/>
          </ac:spMkLst>
        </pc:spChg>
        <pc:spChg chg="add del">
          <ac:chgData name="Hasan Selim" userId="84cd2103f36ef0dc" providerId="LiveId" clId="{6ED845BA-74CA-4F74-9AC4-C2ED4D184EBF}" dt="2026-09-28T08:37:34.126" v="13869" actId="22"/>
          <ac:spMkLst>
            <pc:docMk/>
            <pc:sldMk cId="1245817147" sldId="509"/>
            <ac:spMk id="7" creationId="{A978C76F-3EFE-5BD9-367F-6D27E59032BC}"/>
          </ac:spMkLst>
        </pc:spChg>
        <pc:spChg chg="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8" creationId="{178ECCF2-E6F2-0B20-6A5A-C906CB871F8A}"/>
          </ac:spMkLst>
        </pc:spChg>
        <pc:spChg chg="add mod">
          <ac:chgData name="Hasan Selim" userId="84cd2103f36ef0dc" providerId="LiveId" clId="{6ED845BA-74CA-4F74-9AC4-C2ED4D184EBF}" dt="2026-09-27T12:14:40.906" v="13392" actId="1076"/>
          <ac:spMkLst>
            <pc:docMk/>
            <pc:sldMk cId="1245817147" sldId="509"/>
            <ac:spMk id="8" creationId="{1D55292B-C9F5-E16E-55B5-7E54AB7FB3D1}"/>
          </ac:spMkLst>
        </pc:spChg>
        <pc:spChg chg="add mod">
          <ac:chgData name="Hasan Selim" userId="84cd2103f36ef0dc" providerId="LiveId" clId="{6ED845BA-74CA-4F74-9AC4-C2ED4D184EBF}" dt="2026-09-27T12:14:40.906" v="13392" actId="1076"/>
          <ac:spMkLst>
            <pc:docMk/>
            <pc:sldMk cId="1245817147" sldId="509"/>
            <ac:spMk id="9" creationId="{A73741DC-22C7-DF2A-D1AE-4302B64EE3B6}"/>
          </ac:spMkLst>
        </pc:spChg>
        <pc:spChg chg="add del">
          <ac:chgData name="Hasan Selim" userId="84cd2103f36ef0dc" providerId="LiveId" clId="{6ED845BA-74CA-4F74-9AC4-C2ED4D184EBF}" dt="2026-09-28T08:37:34.126" v="13869" actId="22"/>
          <ac:spMkLst>
            <pc:docMk/>
            <pc:sldMk cId="1245817147" sldId="509"/>
            <ac:spMk id="9" creationId="{BBF82ADA-EDC4-D1DD-5DBB-A70C4DFD13A4}"/>
          </ac:spMkLst>
        </pc:spChg>
        <pc:spChg chg="mod">
          <ac:chgData name="Hasan Selim" userId="84cd2103f36ef0dc" providerId="LiveId" clId="{6ED845BA-74CA-4F74-9AC4-C2ED4D184EBF}" dt="2026-09-27T12:24:50.560" v="13651" actId="1076"/>
          <ac:spMkLst>
            <pc:docMk/>
            <pc:sldMk cId="1245817147" sldId="509"/>
            <ac:spMk id="10" creationId="{BEA28457-DF7D-F411-1C62-15F60B3B835E}"/>
          </ac:spMkLst>
        </pc:spChg>
        <pc:spChg chg="add mod">
          <ac:chgData name="Hasan Selim" userId="84cd2103f36ef0dc" providerId="LiveId" clId="{6ED845BA-74CA-4F74-9AC4-C2ED4D184EBF}" dt="2026-09-27T12:14:40.906" v="13392" actId="1076"/>
          <ac:spMkLst>
            <pc:docMk/>
            <pc:sldMk cId="1245817147" sldId="509"/>
            <ac:spMk id="11" creationId="{73D94B76-2183-9141-599A-B46F821289DC}"/>
          </ac:spMkLst>
        </pc:spChg>
        <pc:spChg chg="add del">
          <ac:chgData name="Hasan Selim" userId="84cd2103f36ef0dc" providerId="LiveId" clId="{6ED845BA-74CA-4F74-9AC4-C2ED4D184EBF}" dt="2026-09-28T08:37:34.126" v="13869" actId="22"/>
          <ac:spMkLst>
            <pc:docMk/>
            <pc:sldMk cId="1245817147" sldId="509"/>
            <ac:spMk id="11" creationId="{F2861B23-E3AC-3A97-57AC-6EB283BBF0CD}"/>
          </ac:spMkLst>
        </pc:spChg>
        <pc:spChg chg="add mod">
          <ac:chgData name="Hasan Selim" userId="84cd2103f36ef0dc" providerId="LiveId" clId="{6ED845BA-74CA-4F74-9AC4-C2ED4D184EBF}" dt="2026-09-27T12:15:40.830" v="13419" actId="20577"/>
          <ac:spMkLst>
            <pc:docMk/>
            <pc:sldMk cId="1245817147" sldId="509"/>
            <ac:spMk id="12" creationId="{5CDDB793-FC3B-8962-ED2F-A2943F689FC9}"/>
          </ac:spMkLst>
        </pc:spChg>
        <pc:spChg chg="add del">
          <ac:chgData name="Hasan Selim" userId="84cd2103f36ef0dc" providerId="LiveId" clId="{6ED845BA-74CA-4F74-9AC4-C2ED4D184EBF}" dt="2026-09-28T08:37:34.126" v="13869" actId="22"/>
          <ac:spMkLst>
            <pc:docMk/>
            <pc:sldMk cId="1245817147" sldId="509"/>
            <ac:spMk id="13" creationId="{2DFF4C86-06B5-E0A9-9EB8-131411766393}"/>
          </ac:spMkLst>
        </pc:spChg>
        <pc:spChg chg="add mod">
          <ac:chgData name="Hasan Selim" userId="84cd2103f36ef0dc" providerId="LiveId" clId="{6ED845BA-74CA-4F74-9AC4-C2ED4D184EBF}" dt="2026-09-27T12:15:43.540" v="13420" actId="1076"/>
          <ac:spMkLst>
            <pc:docMk/>
            <pc:sldMk cId="1245817147" sldId="509"/>
            <ac:spMk id="13" creationId="{866A079C-3C57-DF1C-0402-71BA3181E456}"/>
          </ac:spMkLst>
        </pc:spChg>
        <pc:spChg chg="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13" creationId="{FD994663-C716-2C95-6148-A46EB3A322C5}"/>
          </ac:spMkLst>
        </pc:spChg>
        <pc:spChg chg="del mod">
          <ac:chgData name="Hasan Selim" userId="84cd2103f36ef0dc" providerId="LiveId" clId="{6ED845BA-74CA-4F74-9AC4-C2ED4D184EBF}" dt="2026-09-27T12:42:50.975" v="13815" actId="478"/>
          <ac:spMkLst>
            <pc:docMk/>
            <pc:sldMk cId="1245817147" sldId="509"/>
            <ac:spMk id="14" creationId="{42C46151-8444-9E02-FF26-D905F9A1949D}"/>
          </ac:spMkLst>
        </pc:spChg>
        <pc:spChg chg="add mod">
          <ac:chgData name="Hasan Selim" userId="84cd2103f36ef0dc" providerId="LiveId" clId="{6ED845BA-74CA-4F74-9AC4-C2ED4D184EBF}" dt="2026-09-27T12:14:40.906" v="13392" actId="1076"/>
          <ac:spMkLst>
            <pc:docMk/>
            <pc:sldMk cId="1245817147" sldId="509"/>
            <ac:spMk id="15" creationId="{68C76523-830E-27BA-BABC-C4AF5C73030C}"/>
          </ac:spMkLst>
        </pc:spChg>
        <pc:spChg chg="add del">
          <ac:chgData name="Hasan Selim" userId="84cd2103f36ef0dc" providerId="LiveId" clId="{6ED845BA-74CA-4F74-9AC4-C2ED4D184EBF}" dt="2026-09-28T08:37:34.126" v="13869" actId="22"/>
          <ac:spMkLst>
            <pc:docMk/>
            <pc:sldMk cId="1245817147" sldId="509"/>
            <ac:spMk id="15" creationId="{713294D8-FB17-9D75-F7E7-469C921D3F29}"/>
          </ac:spMkLst>
        </pc:spChg>
        <pc:spChg chg="del mod">
          <ac:chgData name="Hasan Selim" userId="84cd2103f36ef0dc" providerId="LiveId" clId="{6ED845BA-74CA-4F74-9AC4-C2ED4D184EBF}" dt="2026-09-27T12:42:50.975" v="13815" actId="478"/>
          <ac:spMkLst>
            <pc:docMk/>
            <pc:sldMk cId="1245817147" sldId="509"/>
            <ac:spMk id="16" creationId="{503D3257-C1FC-5936-FC22-35D700F60BE3}"/>
          </ac:spMkLst>
        </pc:spChg>
        <pc:spChg chg="add del mod">
          <ac:chgData name="Hasan Selim" userId="84cd2103f36ef0dc" providerId="LiveId" clId="{6ED845BA-74CA-4F74-9AC4-C2ED4D184EBF}" dt="2026-09-27T12:14:47.058" v="13393" actId="478"/>
          <ac:spMkLst>
            <pc:docMk/>
            <pc:sldMk cId="1245817147" sldId="509"/>
            <ac:spMk id="17" creationId="{2030ABDF-7C36-1C32-54A0-FDA1DC834602}"/>
          </ac:spMkLst>
        </pc:spChg>
        <pc:spChg chg="add del">
          <ac:chgData name="Hasan Selim" userId="84cd2103f36ef0dc" providerId="LiveId" clId="{6ED845BA-74CA-4F74-9AC4-C2ED4D184EBF}" dt="2026-09-28T08:37:34.126" v="13869" actId="22"/>
          <ac:spMkLst>
            <pc:docMk/>
            <pc:sldMk cId="1245817147" sldId="509"/>
            <ac:spMk id="17" creationId="{30F1C799-40E2-CB41-AE52-0C45285742F8}"/>
          </ac:spMkLst>
        </pc:spChg>
        <pc:spChg chg="add mod">
          <ac:chgData name="Hasan Selim" userId="84cd2103f36ef0dc" providerId="LiveId" clId="{6ED845BA-74CA-4F74-9AC4-C2ED4D184EBF}" dt="2026-09-27T12:16:09.421" v="13441" actId="20577"/>
          <ac:spMkLst>
            <pc:docMk/>
            <pc:sldMk cId="1245817147" sldId="509"/>
            <ac:spMk id="18" creationId="{6B1FBDCA-DF06-F789-5E92-630E427963F8}"/>
          </ac:spMkLst>
        </pc:spChg>
        <pc:spChg chg="add mod">
          <ac:chgData name="Hasan Selim" userId="84cd2103f36ef0dc" providerId="LiveId" clId="{6ED845BA-74CA-4F74-9AC4-C2ED4D184EBF}" dt="2026-09-27T12:26:59.627" v="13720" actId="20577"/>
          <ac:spMkLst>
            <pc:docMk/>
            <pc:sldMk cId="1245817147" sldId="509"/>
            <ac:spMk id="19" creationId="{60EE066D-0D7A-FD50-5C38-2FD37DF10FCE}"/>
          </ac:spMkLst>
        </pc:spChg>
        <pc:spChg chg="add del">
          <ac:chgData name="Hasan Selim" userId="84cd2103f36ef0dc" providerId="LiveId" clId="{6ED845BA-74CA-4F74-9AC4-C2ED4D184EBF}" dt="2026-09-28T08:37:34.126" v="13869" actId="22"/>
          <ac:spMkLst>
            <pc:docMk/>
            <pc:sldMk cId="1245817147" sldId="509"/>
            <ac:spMk id="19" creationId="{FD840A2A-6BC0-55C5-3587-D6754BC5B884}"/>
          </ac:spMkLst>
        </pc:spChg>
        <pc:spChg chg="add mod">
          <ac:chgData name="Hasan Selim" userId="84cd2103f36ef0dc" providerId="LiveId" clId="{6ED845BA-74CA-4F74-9AC4-C2ED4D184EBF}" dt="2026-09-27T12:15:28.784" v="13413" actId="12788"/>
          <ac:spMkLst>
            <pc:docMk/>
            <pc:sldMk cId="1245817147" sldId="509"/>
            <ac:spMk id="20" creationId="{F14E9786-3C60-1333-DBAA-8BF8DC4623CD}"/>
          </ac:spMkLst>
        </pc:spChg>
        <pc:spChg chg="add del mod">
          <ac:chgData name="Hasan Selim" userId="84cd2103f36ef0dc" providerId="LiveId" clId="{6ED845BA-74CA-4F74-9AC4-C2ED4D184EBF}" dt="2026-09-27T12:42:50.975" v="13815" actId="478"/>
          <ac:spMkLst>
            <pc:docMk/>
            <pc:sldMk cId="1245817147" sldId="509"/>
            <ac:spMk id="21" creationId="{7AEE3828-980F-EB42-37C3-36C20DCED82B}"/>
          </ac:spMkLst>
        </pc:spChg>
        <pc:spChg chg="add del mod">
          <ac:chgData name="Hasan Selim" userId="84cd2103f36ef0dc" providerId="LiveId" clId="{6ED845BA-74CA-4F74-9AC4-C2ED4D184EBF}" dt="2026-09-28T09:42:18.914" v="14017" actId="478"/>
          <ac:spMkLst>
            <pc:docMk/>
            <pc:sldMk cId="1245817147" sldId="509"/>
            <ac:spMk id="21" creationId="{98176711-5BBE-EC13-C946-7A04FDEB181E}"/>
          </ac:spMkLst>
        </pc:spChg>
        <pc:spChg chg="add mod">
          <ac:chgData name="Hasan Selim" userId="84cd2103f36ef0dc" providerId="LiveId" clId="{6ED845BA-74CA-4F74-9AC4-C2ED4D184EBF}" dt="2026-09-27T12:15:28.784" v="13413" actId="12788"/>
          <ac:spMkLst>
            <pc:docMk/>
            <pc:sldMk cId="1245817147" sldId="509"/>
            <ac:spMk id="22" creationId="{EA28516B-7E23-0F4F-B16A-EF0A77BFF5E5}"/>
          </ac:spMkLst>
        </pc:spChg>
        <pc:spChg chg="mod">
          <ac:chgData name="Hasan Selim" userId="84cd2103f36ef0dc" providerId="LiveId" clId="{6ED845BA-74CA-4F74-9AC4-C2ED4D184EBF}" dt="2026-09-27T12:26:55.354" v="13717" actId="1036"/>
          <ac:spMkLst>
            <pc:docMk/>
            <pc:sldMk cId="1245817147" sldId="509"/>
            <ac:spMk id="23" creationId="{62BC47C9-041F-EEFD-8DAB-5A91AB486939}"/>
          </ac:spMkLst>
        </pc:spChg>
        <pc:spChg chg="add mod">
          <ac:chgData name="Hasan Selim" userId="84cd2103f36ef0dc" providerId="LiveId" clId="{6ED845BA-74CA-4F74-9AC4-C2ED4D184EBF}" dt="2026-09-28T11:56:09.100" v="14365" actId="948"/>
          <ac:spMkLst>
            <pc:docMk/>
            <pc:sldMk cId="1245817147" sldId="509"/>
            <ac:spMk id="23" creationId="{DFC195F5-7332-8E1F-8C6A-7A080CE7FE90}"/>
          </ac:spMkLst>
        </pc:spChg>
        <pc:spChg chg="add mod">
          <ac:chgData name="Hasan Selim" userId="84cd2103f36ef0dc" providerId="LiveId" clId="{6ED845BA-74CA-4F74-9AC4-C2ED4D184EBF}" dt="2026-09-27T12:15:28.784" v="13413" actId="12788"/>
          <ac:spMkLst>
            <pc:docMk/>
            <pc:sldMk cId="1245817147" sldId="509"/>
            <ac:spMk id="24" creationId="{5C4E3063-1929-2340-8ECF-25167F93FD29}"/>
          </ac:spMkLst>
        </pc:spChg>
        <pc:spChg chg="del mod">
          <ac:chgData name="Hasan Selim" userId="84cd2103f36ef0dc" providerId="LiveId" clId="{6ED845BA-74CA-4F74-9AC4-C2ED4D184EBF}" dt="2026-09-27T12:42:50.975" v="13815" actId="478"/>
          <ac:spMkLst>
            <pc:docMk/>
            <pc:sldMk cId="1245817147" sldId="509"/>
            <ac:spMk id="25" creationId="{BAB2BB15-5D6A-2DA0-DA8E-07AFC18740AC}"/>
          </ac:spMkLst>
        </pc:spChg>
        <pc:spChg chg="add del mod">
          <ac:chgData name="Hasan Selim" userId="84cd2103f36ef0dc" providerId="LiveId" clId="{6ED845BA-74CA-4F74-9AC4-C2ED4D184EBF}" dt="2026-09-28T09:42:15.534" v="14016" actId="478"/>
          <ac:spMkLst>
            <pc:docMk/>
            <pc:sldMk cId="1245817147" sldId="509"/>
            <ac:spMk id="25" creationId="{F35A7F66-BEAA-0EFC-2B31-65B191378C4D}"/>
          </ac:spMkLst>
        </pc:spChg>
        <pc:spChg chg="add del mod">
          <ac:chgData name="Hasan Selim" userId="84cd2103f36ef0dc" providerId="LiveId" clId="{6ED845BA-74CA-4F74-9AC4-C2ED4D184EBF}" dt="2026-09-27T12:42:50.975" v="13815" actId="478"/>
          <ac:spMkLst>
            <pc:docMk/>
            <pc:sldMk cId="1245817147" sldId="509"/>
            <ac:spMk id="26" creationId="{5583133D-B867-DCC8-A128-2E741F046B27}"/>
          </ac:spMkLst>
        </pc:spChg>
        <pc:spChg chg="add mod">
          <ac:chgData name="Hasan Selim" userId="84cd2103f36ef0dc" providerId="LiveId" clId="{6ED845BA-74CA-4F74-9AC4-C2ED4D184EBF}" dt="2026-09-27T12:15:28.784" v="13413" actId="12788"/>
          <ac:spMkLst>
            <pc:docMk/>
            <pc:sldMk cId="1245817147" sldId="509"/>
            <ac:spMk id="27" creationId="{61E0FA4D-FE82-4280-1F9B-C09F3E48F84F}"/>
          </ac:spMkLst>
        </pc:spChg>
        <pc:spChg chg="add mod">
          <ac:chgData name="Hasan Selim" userId="84cd2103f36ef0dc" providerId="LiveId" clId="{6ED845BA-74CA-4F74-9AC4-C2ED4D184EBF}" dt="2026-09-28T11:53:54.084" v="14327" actId="20577"/>
          <ac:spMkLst>
            <pc:docMk/>
            <pc:sldMk cId="1245817147" sldId="509"/>
            <ac:spMk id="27" creationId="{989487CB-A99C-5F3A-7E6B-636E2AC83C3E}"/>
          </ac:spMkLst>
        </pc:spChg>
        <pc:spChg chg="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28" creationId="{1E6767FC-F706-E1DE-45EF-697BC7E34AAA}"/>
          </ac:spMkLst>
        </pc:spChg>
        <pc:spChg chg="add del mod">
          <ac:chgData name="Hasan Selim" userId="84cd2103f36ef0dc" providerId="LiveId" clId="{6ED845BA-74CA-4F74-9AC4-C2ED4D184EBF}" dt="2026-09-27T12:15:33.362" v="13415" actId="478"/>
          <ac:spMkLst>
            <pc:docMk/>
            <pc:sldMk cId="1245817147" sldId="509"/>
            <ac:spMk id="28" creationId="{98C28788-6181-3D1A-3719-9BD86DBB474F}"/>
          </ac:spMkLst>
        </pc:spChg>
        <pc:spChg chg="add mod">
          <ac:chgData name="Hasan Selim" userId="84cd2103f36ef0dc" providerId="LiveId" clId="{6ED845BA-74CA-4F74-9AC4-C2ED4D184EBF}" dt="2026-09-27T12:04:56.314" v="13013" actId="1076"/>
          <ac:spMkLst>
            <pc:docMk/>
            <pc:sldMk cId="1245817147" sldId="509"/>
            <ac:spMk id="29" creationId="{A503D9FB-DF54-BF26-078B-A3B31D54D232}"/>
          </ac:spMkLst>
        </pc:spChg>
        <pc:spChg chg="add del mod">
          <ac:chgData name="Hasan Selim" userId="84cd2103f36ef0dc" providerId="LiveId" clId="{6ED845BA-74CA-4F74-9AC4-C2ED4D184EBF}" dt="2026-09-28T09:42:12.146" v="14015" actId="478"/>
          <ac:spMkLst>
            <pc:docMk/>
            <pc:sldMk cId="1245817147" sldId="509"/>
            <ac:spMk id="29" creationId="{B40CAF09-8184-88C2-5489-57CD03785454}"/>
          </ac:spMkLst>
        </pc:spChg>
        <pc:spChg chg="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30" creationId="{0D2E960C-A484-9E74-0504-6E0321FE2F50}"/>
          </ac:spMkLst>
        </pc:spChg>
        <pc:spChg chg="add mod">
          <ac:chgData name="Hasan Selim" userId="84cd2103f36ef0dc" providerId="LiveId" clId="{6ED845BA-74CA-4F74-9AC4-C2ED4D184EBF}" dt="2026-09-27T12:26:26.358" v="13711" actId="782"/>
          <ac:spMkLst>
            <pc:docMk/>
            <pc:sldMk cId="1245817147" sldId="509"/>
            <ac:spMk id="30" creationId="{673EBA2D-1D62-7C5D-C502-E934F1414EAA}"/>
          </ac:spMkLst>
        </pc:spChg>
        <pc:spChg chg="add mod">
          <ac:chgData name="Hasan Selim" userId="84cd2103f36ef0dc" providerId="LiveId" clId="{6ED845BA-74CA-4F74-9AC4-C2ED4D184EBF}" dt="2026-09-27T12:26:26.358" v="13711" actId="782"/>
          <ac:spMkLst>
            <pc:docMk/>
            <pc:sldMk cId="1245817147" sldId="509"/>
            <ac:spMk id="31" creationId="{0E5AD11A-1FDA-7AD1-A909-4B9725E03490}"/>
          </ac:spMkLst>
        </pc:spChg>
        <pc:spChg chg="add mod">
          <ac:chgData name="Hasan Selim" userId="84cd2103f36ef0dc" providerId="LiveId" clId="{6ED845BA-74CA-4F74-9AC4-C2ED4D184EBF}" dt="2026-09-28T11:34:09.428" v="14087" actId="113"/>
          <ac:spMkLst>
            <pc:docMk/>
            <pc:sldMk cId="1245817147" sldId="509"/>
            <ac:spMk id="31" creationId="{768E47C1-1094-A361-4498-19CDD4F996C4}"/>
          </ac:spMkLst>
        </pc:spChg>
        <pc:spChg chg="add mod">
          <ac:chgData name="Hasan Selim" userId="84cd2103f36ef0dc" providerId="LiveId" clId="{6ED845BA-74CA-4F74-9AC4-C2ED4D184EBF}" dt="2026-09-28T11:52:55.553" v="14312" actId="1076"/>
          <ac:spMkLst>
            <pc:docMk/>
            <pc:sldMk cId="1245817147" sldId="509"/>
            <ac:spMk id="32" creationId="{338FC0E3-DB78-F2C7-FB02-30DFF376A0C9}"/>
          </ac:spMkLst>
        </pc:spChg>
        <pc:spChg chg="add mod">
          <ac:chgData name="Hasan Selim" userId="84cd2103f36ef0dc" providerId="LiveId" clId="{6ED845BA-74CA-4F74-9AC4-C2ED4D184EBF}" dt="2026-09-27T12:26:26.358" v="13711" actId="782"/>
          <ac:spMkLst>
            <pc:docMk/>
            <pc:sldMk cId="1245817147" sldId="509"/>
            <ac:spMk id="32" creationId="{B07657BF-93BB-D525-ADAC-B28A750E798C}"/>
          </ac:spMkLst>
        </pc:spChg>
        <pc:spChg chg="mod">
          <ac:chgData name="Hasan Selim" userId="84cd2103f36ef0dc" providerId="LiveId" clId="{6ED845BA-74CA-4F74-9AC4-C2ED4D184EBF}" dt="2026-09-27T12:25:31.248" v="13687" actId="1076"/>
          <ac:spMkLst>
            <pc:docMk/>
            <pc:sldMk cId="1245817147" sldId="509"/>
            <ac:spMk id="33" creationId="{3EA45A3B-2CB5-00B9-B136-E49C076B2FC4}"/>
          </ac:spMkLst>
        </pc:spChg>
        <pc:spChg chg="add del mod">
          <ac:chgData name="Hasan Selim" userId="84cd2103f36ef0dc" providerId="LiveId" clId="{6ED845BA-74CA-4F74-9AC4-C2ED4D184EBF}" dt="2026-09-27T12:42:50.975" v="13815" actId="478"/>
          <ac:spMkLst>
            <pc:docMk/>
            <pc:sldMk cId="1245817147" sldId="509"/>
            <ac:spMk id="34" creationId="{25D30D02-CA45-979E-797A-18ED3EEEC104}"/>
          </ac:spMkLst>
        </pc:spChg>
        <pc:spChg chg="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34" creationId="{9B1829CF-DD85-8784-52DD-ABA0671470E6}"/>
          </ac:spMkLst>
        </pc:spChg>
        <pc:spChg chg="add mod">
          <ac:chgData name="Hasan Selim" userId="84cd2103f36ef0dc" providerId="LiveId" clId="{6ED845BA-74CA-4F74-9AC4-C2ED4D184EBF}" dt="2026-09-27T12:26:26.358" v="13711" actId="782"/>
          <ac:spMkLst>
            <pc:docMk/>
            <pc:sldMk cId="1245817147" sldId="509"/>
            <ac:spMk id="35" creationId="{149E2CC3-2D41-A319-C3E2-FF27389365DC}"/>
          </ac:spMkLst>
        </pc:spChg>
        <pc:spChg chg="add mod">
          <ac:chgData name="Hasan Selim" userId="84cd2103f36ef0dc" providerId="LiveId" clId="{6ED845BA-74CA-4F74-9AC4-C2ED4D184EBF}" dt="2026-09-28T11:56:18.138" v="14367" actId="20577"/>
          <ac:spMkLst>
            <pc:docMk/>
            <pc:sldMk cId="1245817147" sldId="509"/>
            <ac:spMk id="35" creationId="{63BACC66-DF07-6E8B-DC8B-D4FCCA62E83F}"/>
          </ac:spMkLst>
        </pc:spChg>
        <pc:spChg chg="add mod">
          <ac:chgData name="Hasan Selim" userId="84cd2103f36ef0dc" providerId="LiveId" clId="{6ED845BA-74CA-4F74-9AC4-C2ED4D184EBF}" dt="2026-09-28T11:56:27.136" v="14377" actId="1036"/>
          <ac:spMkLst>
            <pc:docMk/>
            <pc:sldMk cId="1245817147" sldId="509"/>
            <ac:spMk id="36" creationId="{00AEEA82-72D1-2B1C-3753-29B5E60589E5}"/>
          </ac:spMkLst>
        </pc:spChg>
        <pc:spChg chg="add mod">
          <ac:chgData name="Hasan Selim" userId="84cd2103f36ef0dc" providerId="LiveId" clId="{6ED845BA-74CA-4F74-9AC4-C2ED4D184EBF}" dt="2026-09-27T12:26:26.358" v="13711" actId="782"/>
          <ac:spMkLst>
            <pc:docMk/>
            <pc:sldMk cId="1245817147" sldId="509"/>
            <ac:spMk id="36" creationId="{4626DC8F-A5BC-38B7-6189-AFC2E264E51C}"/>
          </ac:spMkLst>
        </pc:spChg>
        <pc:spChg chg="add mod">
          <ac:chgData name="Hasan Selim" userId="84cd2103f36ef0dc" providerId="LiveId" clId="{6ED845BA-74CA-4F74-9AC4-C2ED4D184EBF}" dt="2026-09-28T11:41:04.974" v="14140" actId="14100"/>
          <ac:spMkLst>
            <pc:docMk/>
            <pc:sldMk cId="1245817147" sldId="509"/>
            <ac:spMk id="37" creationId="{004A7DDF-E901-12D3-736E-78691645A219}"/>
          </ac:spMkLst>
        </pc:spChg>
        <pc:spChg chg="add del mod">
          <ac:chgData name="Hasan Selim" userId="84cd2103f36ef0dc" providerId="LiveId" clId="{6ED845BA-74CA-4F74-9AC4-C2ED4D184EBF}" dt="2026-09-27T12:01:59.194" v="12953" actId="478"/>
          <ac:spMkLst>
            <pc:docMk/>
            <pc:sldMk cId="1245817147" sldId="509"/>
            <ac:spMk id="37" creationId="{A4B3AE1E-12D1-A2E0-D001-CE597CF95613}"/>
          </ac:spMkLst>
        </pc:spChg>
        <pc:spChg chg="add mod">
          <ac:chgData name="Hasan Selim" userId="84cd2103f36ef0dc" providerId="LiveId" clId="{6ED845BA-74CA-4F74-9AC4-C2ED4D184EBF}" dt="2026-09-28T11:55:22.501" v="14335" actId="1076"/>
          <ac:spMkLst>
            <pc:docMk/>
            <pc:sldMk cId="1245817147" sldId="509"/>
            <ac:spMk id="38" creationId="{CD736EBB-C216-6D86-E289-F513278D4128}"/>
          </ac:spMkLst>
        </pc:spChg>
        <pc:spChg chg="add mod">
          <ac:chgData name="Hasan Selim" userId="84cd2103f36ef0dc" providerId="LiveId" clId="{6ED845BA-74CA-4F74-9AC4-C2ED4D184EBF}" dt="2026-09-27T12:26:26.358" v="13711" actId="782"/>
          <ac:spMkLst>
            <pc:docMk/>
            <pc:sldMk cId="1245817147" sldId="509"/>
            <ac:spMk id="38" creationId="{F4A4C55B-0015-CC20-1FB7-008F33505896}"/>
          </ac:spMkLst>
        </pc:spChg>
        <pc:spChg chg="add mod">
          <ac:chgData name="Hasan Selim" userId="84cd2103f36ef0dc" providerId="LiveId" clId="{6ED845BA-74CA-4F74-9AC4-C2ED4D184EBF}" dt="2026-09-28T12:02:53.030" v="14517" actId="1035"/>
          <ac:spMkLst>
            <pc:docMk/>
            <pc:sldMk cId="1245817147" sldId="509"/>
            <ac:spMk id="39" creationId="{71C7F4A8-74FB-1EB9-AADF-C9DACA5EDDDC}"/>
          </ac:spMkLst>
        </pc:spChg>
        <pc:spChg chg="mod">
          <ac:chgData name="Hasan Selim" userId="84cd2103f36ef0dc" providerId="LiveId" clId="{6ED845BA-74CA-4F74-9AC4-C2ED4D184EBF}" dt="2026-09-27T12:02:01.410" v="12954" actId="1076"/>
          <ac:spMkLst>
            <pc:docMk/>
            <pc:sldMk cId="1245817147" sldId="509"/>
            <ac:spMk id="39" creationId="{741E80A9-63A7-2B69-8B85-29363B9C2328}"/>
          </ac:spMkLst>
        </pc:spChg>
        <pc:spChg chg="add mod">
          <ac:chgData name="Hasan Selim" userId="84cd2103f36ef0dc" providerId="LiveId" clId="{6ED845BA-74CA-4F74-9AC4-C2ED4D184EBF}" dt="2026-09-27T12:19:22.972" v="13496" actId="403"/>
          <ac:spMkLst>
            <pc:docMk/>
            <pc:sldMk cId="1245817147" sldId="509"/>
            <ac:spMk id="40" creationId="{9D6F0443-4F77-CB45-29CF-7E4AAE7551F7}"/>
          </ac:spMkLst>
        </pc:spChg>
        <pc:spChg chg="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40" creationId="{A89C2D53-FEC4-9828-AB80-F7C64D076713}"/>
          </ac:spMkLst>
        </pc:spChg>
        <pc:spChg chg="add mod">
          <ac:chgData name="Hasan Selim" userId="84cd2103f36ef0dc" providerId="LiveId" clId="{6ED845BA-74CA-4F74-9AC4-C2ED4D184EBF}" dt="2026-09-27T12:19:22.972" v="13496" actId="403"/>
          <ac:spMkLst>
            <pc:docMk/>
            <pc:sldMk cId="1245817147" sldId="509"/>
            <ac:spMk id="41" creationId="{DB2C2BBF-8052-456A-325D-9DBF5890163F}"/>
          </ac:spMkLst>
        </pc:spChg>
        <pc:spChg chg="add mod">
          <ac:chgData name="Hasan Selim" userId="84cd2103f36ef0dc" providerId="LiveId" clId="{6ED845BA-74CA-4F74-9AC4-C2ED4D184EBF}" dt="2026-09-27T12:19:22.972" v="13496" actId="403"/>
          <ac:spMkLst>
            <pc:docMk/>
            <pc:sldMk cId="1245817147" sldId="509"/>
            <ac:spMk id="42" creationId="{2BC6D43C-0462-5323-4399-D983DF4002E8}"/>
          </ac:spMkLst>
        </pc:spChg>
        <pc:spChg chg="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42" creationId="{E0DD5929-3B9A-3CD7-7C96-8D16C9268321}"/>
          </ac:spMkLst>
        </pc:spChg>
        <pc:spChg chg="mod">
          <ac:chgData name="Hasan Selim" userId="84cd2103f36ef0dc" providerId="LiveId" clId="{6ED845BA-74CA-4F74-9AC4-C2ED4D184EBF}" dt="2026-09-27T12:03:52.271" v="12997" actId="1076"/>
          <ac:spMkLst>
            <pc:docMk/>
            <pc:sldMk cId="1245817147" sldId="509"/>
            <ac:spMk id="43" creationId="{2CE822DE-6258-EABB-D395-707C54D0D71E}"/>
          </ac:spMkLst>
        </pc:spChg>
        <pc:spChg chg="add mod">
          <ac:chgData name="Hasan Selim" userId="84cd2103f36ef0dc" providerId="LiveId" clId="{6ED845BA-74CA-4F74-9AC4-C2ED4D184EBF}" dt="2026-09-27T12:19:22.972" v="13496" actId="403"/>
          <ac:spMkLst>
            <pc:docMk/>
            <pc:sldMk cId="1245817147" sldId="509"/>
            <ac:spMk id="44" creationId="{61B51EBF-911B-F972-0B87-E6056AD90BF5}"/>
          </ac:spMkLst>
        </pc:spChg>
        <pc:spChg chg="add mod">
          <ac:chgData name="Hasan Selim" userId="84cd2103f36ef0dc" providerId="LiveId" clId="{6ED845BA-74CA-4F74-9AC4-C2ED4D184EBF}" dt="2026-09-27T12:19:22.972" v="13496" actId="403"/>
          <ac:spMkLst>
            <pc:docMk/>
            <pc:sldMk cId="1245817147" sldId="509"/>
            <ac:spMk id="45" creationId="{83D9360C-44FC-62B0-90FE-4B2CD410EC46}"/>
          </ac:spMkLst>
        </pc:spChg>
        <pc:spChg chg="add mod">
          <ac:chgData name="Hasan Selim" userId="84cd2103f36ef0dc" providerId="LiveId" clId="{6ED845BA-74CA-4F74-9AC4-C2ED4D184EBF}" dt="2026-09-27T12:19:22.972" v="13496" actId="403"/>
          <ac:spMkLst>
            <pc:docMk/>
            <pc:sldMk cId="1245817147" sldId="509"/>
            <ac:spMk id="46" creationId="{063ADFD1-D9DB-266F-3E82-EDE0416655E8}"/>
          </ac:spMkLst>
        </pc:spChg>
        <pc:spChg chg="add del mod">
          <ac:chgData name="Hasan Selim" userId="84cd2103f36ef0dc" providerId="LiveId" clId="{6ED845BA-74CA-4F74-9AC4-C2ED4D184EBF}" dt="2026-09-27T12:17:04.694" v="13445" actId="478"/>
          <ac:spMkLst>
            <pc:docMk/>
            <pc:sldMk cId="1245817147" sldId="509"/>
            <ac:spMk id="47" creationId="{DF4AD335-6442-A3D5-58D2-61A7C077B758}"/>
          </ac:spMkLst>
        </pc:spChg>
        <pc:spChg chg="add 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48" creationId="{7E1F5987-6641-0CC9-5F32-C344851DCA7A}"/>
          </ac:spMkLst>
        </pc:spChg>
        <pc:spChg chg="add mod">
          <ac:chgData name="Hasan Selim" userId="84cd2103f36ef0dc" providerId="LiveId" clId="{6ED845BA-74CA-4F74-9AC4-C2ED4D184EBF}" dt="2026-09-27T12:19:22.972" v="13496" actId="403"/>
          <ac:spMkLst>
            <pc:docMk/>
            <pc:sldMk cId="1245817147" sldId="509"/>
            <ac:spMk id="48" creationId="{A09E7D7D-EB26-8A4B-4B00-C512716147D5}"/>
          </ac:spMkLst>
        </pc:spChg>
        <pc:spChg chg="add mod">
          <ac:chgData name="Hasan Selim" userId="84cd2103f36ef0dc" providerId="LiveId" clId="{6ED845BA-74CA-4F74-9AC4-C2ED4D184EBF}" dt="2026-09-27T12:20:23.440" v="13512" actId="207"/>
          <ac:spMkLst>
            <pc:docMk/>
            <pc:sldMk cId="1245817147" sldId="509"/>
            <ac:spMk id="49" creationId="{1AB91DB1-46F1-FAD1-7EBB-BBB5E211B605}"/>
          </ac:spMkLst>
        </pc:spChg>
        <pc:spChg chg="add mod">
          <ac:chgData name="Hasan Selim" userId="84cd2103f36ef0dc" providerId="LiveId" clId="{6ED845BA-74CA-4F74-9AC4-C2ED4D184EBF}" dt="2026-09-27T12:20:26.608" v="13513" actId="207"/>
          <ac:spMkLst>
            <pc:docMk/>
            <pc:sldMk cId="1245817147" sldId="509"/>
            <ac:spMk id="50" creationId="{C7FA317F-D5D5-744A-0FD5-44079EA235BF}"/>
          </ac:spMkLst>
        </pc:spChg>
        <pc:spChg chg="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50" creationId="{F02BA3FE-3312-C186-58D7-051D7BDB7C86}"/>
          </ac:spMkLst>
        </pc:spChg>
        <pc:spChg chg="del mod">
          <ac:chgData name="Hasan Selim" userId="84cd2103f36ef0dc" providerId="LiveId" clId="{6ED845BA-74CA-4F74-9AC4-C2ED4D184EBF}" dt="2026-09-27T12:18:25.477" v="13476" actId="478"/>
          <ac:spMkLst>
            <pc:docMk/>
            <pc:sldMk cId="1245817147" sldId="509"/>
            <ac:spMk id="51" creationId="{7CC88FB0-3354-DEFE-E0C7-A2BF841FCA81}"/>
          </ac:spMkLst>
        </pc:spChg>
        <pc:spChg chg="add mod">
          <ac:chgData name="Hasan Selim" userId="84cd2103f36ef0dc" providerId="LiveId" clId="{6ED845BA-74CA-4F74-9AC4-C2ED4D184EBF}" dt="2026-09-27T12:20:29.640" v="13514" actId="207"/>
          <ac:spMkLst>
            <pc:docMk/>
            <pc:sldMk cId="1245817147" sldId="509"/>
            <ac:spMk id="52" creationId="{A335B5A3-FE35-7ED7-D37A-18492DC7B93C}"/>
          </ac:spMkLst>
        </pc:spChg>
        <pc:spChg chg="add del mod">
          <ac:chgData name="Hasan Selim" userId="84cd2103f36ef0dc" providerId="LiveId" clId="{6ED845BA-74CA-4F74-9AC4-C2ED4D184EBF}" dt="2026-09-27T10:41:22.701" v="12833" actId="478"/>
          <ac:spMkLst>
            <pc:docMk/>
            <pc:sldMk cId="1245817147" sldId="509"/>
            <ac:spMk id="52" creationId="{D16F4556-8850-FBCF-F7E9-8FE7E9A9984C}"/>
          </ac:spMkLst>
        </pc:spChg>
        <pc:spChg chg="add mod">
          <ac:chgData name="Hasan Selim" userId="84cd2103f36ef0dc" providerId="LiveId" clId="{6ED845BA-74CA-4F74-9AC4-C2ED4D184EBF}" dt="2026-09-27T12:21:52.819" v="13535" actId="1076"/>
          <ac:spMkLst>
            <pc:docMk/>
            <pc:sldMk cId="1245817147" sldId="509"/>
            <ac:spMk id="53" creationId="{AC24F1A3-19B8-AA10-B848-974E84769F48}"/>
          </ac:spMkLst>
        </pc:spChg>
        <pc:spChg chg="add del mod">
          <ac:chgData name="Hasan Selim" userId="84cd2103f36ef0dc" providerId="LiveId" clId="{6ED845BA-74CA-4F74-9AC4-C2ED4D184EBF}" dt="2026-09-27T12:42:50.975" v="13815" actId="478"/>
          <ac:spMkLst>
            <pc:docMk/>
            <pc:sldMk cId="1245817147" sldId="509"/>
            <ac:spMk id="54" creationId="{24EAE257-3FC1-C642-A791-C0D563357A90}"/>
          </ac:spMkLst>
        </pc:spChg>
        <pc:spChg chg="mod">
          <ac:chgData name="Hasan Selim" userId="84cd2103f36ef0dc" providerId="LiveId" clId="{6ED845BA-74CA-4F74-9AC4-C2ED4D184EBF}" dt="2026-09-27T12:22:36.162" v="13551" actId="403"/>
          <ac:spMkLst>
            <pc:docMk/>
            <pc:sldMk cId="1245817147" sldId="509"/>
            <ac:spMk id="55" creationId="{EEB3A6EE-F01C-20B2-5DF5-3801E3911A84}"/>
          </ac:spMkLst>
        </pc:spChg>
        <pc:spChg chg="add mod">
          <ac:chgData name="Hasan Selim" userId="84cd2103f36ef0dc" providerId="LiveId" clId="{6ED845BA-74CA-4F74-9AC4-C2ED4D184EBF}" dt="2026-09-27T12:20:34.090" v="13516" actId="207"/>
          <ac:spMkLst>
            <pc:docMk/>
            <pc:sldMk cId="1245817147" sldId="509"/>
            <ac:spMk id="56" creationId="{CF6ABBB9-ACCE-BAE3-C271-6193143F96D1}"/>
          </ac:spMkLst>
        </pc:spChg>
        <pc:spChg chg="add mod">
          <ac:chgData name="Hasan Selim" userId="84cd2103f36ef0dc" providerId="LiveId" clId="{6ED845BA-74CA-4F74-9AC4-C2ED4D184EBF}" dt="2026-09-27T12:20:31.603" v="13515" actId="207"/>
          <ac:spMkLst>
            <pc:docMk/>
            <pc:sldMk cId="1245817147" sldId="509"/>
            <ac:spMk id="57" creationId="{BFAD3068-A512-753E-1925-42B134501615}"/>
          </ac:spMkLst>
        </pc:spChg>
        <pc:spChg chg="add del mod">
          <ac:chgData name="Hasan Selim" userId="84cd2103f36ef0dc" providerId="LiveId" clId="{6ED845BA-74CA-4F74-9AC4-C2ED4D184EBF}" dt="2026-09-27T12:24:24.805" v="13604" actId="478"/>
          <ac:spMkLst>
            <pc:docMk/>
            <pc:sldMk cId="1245817147" sldId="509"/>
            <ac:spMk id="58" creationId="{1A19AD74-1E16-E12E-6883-50AD5F6857E2}"/>
          </ac:spMkLst>
        </pc:spChg>
        <pc:spChg chg="add mod">
          <ac:chgData name="Hasan Selim" userId="84cd2103f36ef0dc" providerId="LiveId" clId="{6ED845BA-74CA-4F74-9AC4-C2ED4D184EBF}" dt="2026-09-27T12:23:01.569" v="13560" actId="1076"/>
          <ac:spMkLst>
            <pc:docMk/>
            <pc:sldMk cId="1245817147" sldId="509"/>
            <ac:spMk id="59" creationId="{3BA21792-EE16-00B4-7A72-19EE814AA849}"/>
          </ac:spMkLst>
        </pc:spChg>
        <pc:spChg chg="add mod">
          <ac:chgData name="Hasan Selim" userId="84cd2103f36ef0dc" providerId="LiveId" clId="{6ED845BA-74CA-4F74-9AC4-C2ED4D184EBF}" dt="2026-09-27T12:24:39.045" v="13644" actId="1076"/>
          <ac:spMkLst>
            <pc:docMk/>
            <pc:sldMk cId="1245817147" sldId="509"/>
            <ac:spMk id="60" creationId="{DADD8439-F972-5268-3FCC-9B6847756D1D}"/>
          </ac:spMkLst>
        </pc:spChg>
        <pc:spChg chg="mod">
          <ac:chgData name="Hasan Selim" userId="84cd2103f36ef0dc" providerId="LiveId" clId="{6ED845BA-74CA-4F74-9AC4-C2ED4D184EBF}" dt="2026-09-27T12:22:57.863" v="13559" actId="1076"/>
          <ac:spMkLst>
            <pc:docMk/>
            <pc:sldMk cId="1245817147" sldId="509"/>
            <ac:spMk id="61" creationId="{629BAD06-E75D-9A6C-AEDA-2FCC7E638EC8}"/>
          </ac:spMkLst>
        </pc:spChg>
        <pc:spChg chg="add mod">
          <ac:chgData name="Hasan Selim" userId="84cd2103f36ef0dc" providerId="LiveId" clId="{6ED845BA-74CA-4F74-9AC4-C2ED4D184EBF}" dt="2026-09-27T12:24:40.721" v="13645" actId="571"/>
          <ac:spMkLst>
            <pc:docMk/>
            <pc:sldMk cId="1245817147" sldId="509"/>
            <ac:spMk id="62" creationId="{3B89C030-64FA-FFCC-A8C9-C562323AAD20}"/>
          </ac:spMkLst>
        </pc:spChg>
        <pc:spChg chg="mod">
          <ac:chgData name="Hasan Selim" userId="84cd2103f36ef0dc" providerId="LiveId" clId="{6ED845BA-74CA-4F74-9AC4-C2ED4D184EBF}" dt="2026-09-27T12:22:55.379" v="13558" actId="1076"/>
          <ac:spMkLst>
            <pc:docMk/>
            <pc:sldMk cId="1245817147" sldId="509"/>
            <ac:spMk id="63" creationId="{AB196B57-7266-BE04-881B-B97150F83E40}"/>
          </ac:spMkLst>
        </pc:spChg>
        <pc:spChg chg="add mod">
          <ac:chgData name="Hasan Selim" userId="84cd2103f36ef0dc" providerId="LiveId" clId="{6ED845BA-74CA-4F74-9AC4-C2ED4D184EBF}" dt="2026-09-27T12:24:42.562" v="13647" actId="948"/>
          <ac:spMkLst>
            <pc:docMk/>
            <pc:sldMk cId="1245817147" sldId="509"/>
            <ac:spMk id="64" creationId="{F9CB5476-9347-CC4F-BE5C-7B75A9A146CD}"/>
          </ac:spMkLst>
        </pc:spChg>
        <pc:spChg chg="mod">
          <ac:chgData name="Hasan Selim" userId="84cd2103f36ef0dc" providerId="LiveId" clId="{6ED845BA-74CA-4F74-9AC4-C2ED4D184EBF}" dt="2026-09-27T12:22:51.196" v="13557" actId="1076"/>
          <ac:spMkLst>
            <pc:docMk/>
            <pc:sldMk cId="1245817147" sldId="509"/>
            <ac:spMk id="65" creationId="{178AC6A4-67B6-11D5-B1D1-FBAAF0AA94B1}"/>
          </ac:spMkLst>
        </pc:spChg>
        <pc:spChg chg="del mod">
          <ac:chgData name="Hasan Selim" userId="84cd2103f36ef0dc" providerId="LiveId" clId="{6ED845BA-74CA-4F74-9AC4-C2ED4D184EBF}" dt="2026-09-27T12:42:50.975" v="13815" actId="478"/>
          <ac:spMkLst>
            <pc:docMk/>
            <pc:sldMk cId="1245817147" sldId="509"/>
            <ac:spMk id="67" creationId="{B371FCD0-4B14-C306-D7B5-D90C6CFD6D08}"/>
          </ac:spMkLst>
        </pc:spChg>
        <pc:spChg chg="add mod">
          <ac:chgData name="Hasan Selim" userId="84cd2103f36ef0dc" providerId="LiveId" clId="{6ED845BA-74CA-4F74-9AC4-C2ED4D184EBF}" dt="2026-09-27T12:22:46.275" v="13555" actId="1076"/>
          <ac:spMkLst>
            <pc:docMk/>
            <pc:sldMk cId="1245817147" sldId="509"/>
            <ac:spMk id="69" creationId="{7B7B2B4F-BA47-635E-24C2-F7AEFDF8E56E}"/>
          </ac:spMkLst>
        </pc:spChg>
        <pc:spChg chg="del">
          <ac:chgData name="Hasan Selim" userId="84cd2103f36ef0dc" providerId="LiveId" clId="{6ED845BA-74CA-4F74-9AC4-C2ED4D184EBF}" dt="2026-09-27T12:01:59.194" v="12953" actId="478"/>
          <ac:spMkLst>
            <pc:docMk/>
            <pc:sldMk cId="1245817147" sldId="509"/>
            <ac:spMk id="71" creationId="{E4DBCFD5-C819-E396-1EDA-FED14C6C4694}"/>
          </ac:spMkLst>
        </pc:spChg>
        <pc:spChg chg="mod">
          <ac:chgData name="Hasan Selim" userId="84cd2103f36ef0dc" providerId="LiveId" clId="{6ED845BA-74CA-4F74-9AC4-C2ED4D184EBF}" dt="2026-09-27T12:37:14.790" v="13790" actId="1036"/>
          <ac:spMkLst>
            <pc:docMk/>
            <pc:sldMk cId="1245817147" sldId="509"/>
            <ac:spMk id="73" creationId="{8696FDD8-027F-B349-258C-ACA622799492}"/>
          </ac:spMkLst>
        </pc:spChg>
        <pc:spChg chg="mod">
          <ac:chgData name="Hasan Selim" userId="84cd2103f36ef0dc" providerId="LiveId" clId="{6ED845BA-74CA-4F74-9AC4-C2ED4D184EBF}" dt="2026-09-27T12:00:31.623" v="12923" actId="113"/>
          <ac:spMkLst>
            <pc:docMk/>
            <pc:sldMk cId="1245817147" sldId="509"/>
            <ac:spMk id="75" creationId="{0CAA8B62-6A03-0051-4727-603934E349A6}"/>
          </ac:spMkLst>
        </pc:spChg>
        <pc:spChg chg="add del mod">
          <ac:chgData name="Hasan Selim" userId="84cd2103f36ef0dc" providerId="LiveId" clId="{6ED845BA-74CA-4F74-9AC4-C2ED4D184EBF}" dt="2026-09-27T12:42:50.975" v="13815" actId="478"/>
          <ac:spMkLst>
            <pc:docMk/>
            <pc:sldMk cId="1245817147" sldId="509"/>
            <ac:spMk id="77" creationId="{C714CE21-A226-1CF9-A1FE-4FEAAA8229F7}"/>
          </ac:spMkLst>
        </pc:spChg>
        <pc:spChg chg="mod">
          <ac:chgData name="Hasan Selim" userId="84cd2103f36ef0dc" providerId="LiveId" clId="{6ED845BA-74CA-4F74-9AC4-C2ED4D184EBF}" dt="2026-09-27T12:10:52.683" v="13103" actId="1036"/>
          <ac:spMkLst>
            <pc:docMk/>
            <pc:sldMk cId="1245817147" sldId="509"/>
            <ac:spMk id="79" creationId="{F1432012-3BF4-23DF-9F79-CD62F82053AE}"/>
          </ac:spMkLst>
        </pc:spChg>
        <pc:spChg chg="mod">
          <ac:chgData name="Hasan Selim" userId="84cd2103f36ef0dc" providerId="LiveId" clId="{6ED845BA-74CA-4F74-9AC4-C2ED4D184EBF}" dt="2026-09-27T12:11:17.475" v="13143" actId="1038"/>
          <ac:spMkLst>
            <pc:docMk/>
            <pc:sldMk cId="1245817147" sldId="509"/>
            <ac:spMk id="81" creationId="{5625CC50-D30A-541F-638C-5EA27507AF4D}"/>
          </ac:spMkLst>
        </pc:spChg>
        <pc:spChg chg="add mod">
          <ac:chgData name="Hasan Selim" userId="84cd2103f36ef0dc" providerId="LiveId" clId="{6ED845BA-74CA-4F74-9AC4-C2ED4D184EBF}" dt="2026-09-27T12:13:53.641" v="13369" actId="14100"/>
          <ac:spMkLst>
            <pc:docMk/>
            <pc:sldMk cId="1245817147" sldId="509"/>
            <ac:spMk id="83" creationId="{000F839D-3866-AD09-E8D5-A35789A52826}"/>
          </ac:spMkLst>
        </pc:spChg>
        <pc:spChg chg="mod">
          <ac:chgData name="Hasan Selim" userId="84cd2103f36ef0dc" providerId="LiveId" clId="{6ED845BA-74CA-4F74-9AC4-C2ED4D184EBF}" dt="2026-09-27T12:13:53.641" v="13369" actId="14100"/>
          <ac:spMkLst>
            <pc:docMk/>
            <pc:sldMk cId="1245817147" sldId="509"/>
            <ac:spMk id="85" creationId="{CB1541F3-834D-CACA-3776-DDC1C6170BA1}"/>
          </ac:spMkLst>
        </pc:spChg>
        <pc:spChg chg="mod">
          <ac:chgData name="Hasan Selim" userId="84cd2103f36ef0dc" providerId="LiveId" clId="{6ED845BA-74CA-4F74-9AC4-C2ED4D184EBF}" dt="2026-09-27T12:16:34.925" v="13442" actId="1076"/>
          <ac:spMkLst>
            <pc:docMk/>
            <pc:sldMk cId="1245817147" sldId="509"/>
            <ac:spMk id="87" creationId="{44BBD3B3-6BF2-AC4F-74C8-196227562E7C}"/>
          </ac:spMkLst>
        </pc:spChg>
        <pc:spChg chg="mod">
          <ac:chgData name="Hasan Selim" userId="84cd2103f36ef0dc" providerId="LiveId" clId="{6ED845BA-74CA-4F74-9AC4-C2ED4D184EBF}" dt="2026-09-27T12:13:53.641" v="13369" actId="14100"/>
          <ac:spMkLst>
            <pc:docMk/>
            <pc:sldMk cId="1245817147" sldId="509"/>
            <ac:spMk id="89" creationId="{E3E3F020-E81D-DEAC-C726-35EA2B82E6A4}"/>
          </ac:spMkLst>
        </pc:spChg>
        <pc:spChg chg="mod">
          <ac:chgData name="Hasan Selim" userId="84cd2103f36ef0dc" providerId="LiveId" clId="{6ED845BA-74CA-4F74-9AC4-C2ED4D184EBF}" dt="2026-09-27T12:13:53.641" v="13369" actId="14100"/>
          <ac:spMkLst>
            <pc:docMk/>
            <pc:sldMk cId="1245817147" sldId="509"/>
            <ac:spMk id="91" creationId="{290B8433-CBB0-1F94-108E-E8DEA5994454}"/>
          </ac:spMkLst>
        </pc:spChg>
        <pc:spChg chg="add del mod">
          <ac:chgData name="Hasan Selim" userId="84cd2103f36ef0dc" providerId="LiveId" clId="{6ED845BA-74CA-4F74-9AC4-C2ED4D184EBF}" dt="2026-09-27T12:42:50.975" v="13815" actId="478"/>
          <ac:spMkLst>
            <pc:docMk/>
            <pc:sldMk cId="1245817147" sldId="509"/>
            <ac:spMk id="93" creationId="{EA027400-751E-C289-595A-1F5323D3D02A}"/>
          </ac:spMkLst>
        </pc:spChg>
        <pc:spChg chg="mod">
          <ac:chgData name="Hasan Selim" userId="84cd2103f36ef0dc" providerId="LiveId" clId="{6ED845BA-74CA-4F74-9AC4-C2ED4D184EBF}" dt="2026-09-27T12:13:53.641" v="13369" actId="14100"/>
          <ac:spMkLst>
            <pc:docMk/>
            <pc:sldMk cId="1245817147" sldId="509"/>
            <ac:spMk id="95" creationId="{B80F1299-539E-C41B-B014-99B072545279}"/>
          </ac:spMkLst>
        </pc:spChg>
        <pc:picChg chg="add del mod">
          <ac:chgData name="Hasan Selim" userId="84cd2103f36ef0dc" providerId="LiveId" clId="{6ED845BA-74CA-4F74-9AC4-C2ED4D184EBF}" dt="2026-09-28T11:33:33.616" v="14058" actId="21"/>
          <ac:picMkLst>
            <pc:docMk/>
            <pc:sldMk cId="1245817147" sldId="509"/>
            <ac:picMk id="34" creationId="{69050ABA-7F9C-1DB3-84E3-4E1DCC4A409A}"/>
          </ac:picMkLst>
        </pc:picChg>
        <pc:picChg chg="add del mod">
          <ac:chgData name="Hasan Selim" userId="84cd2103f36ef0dc" providerId="LiveId" clId="{6ED845BA-74CA-4F74-9AC4-C2ED4D184EBF}" dt="2026-09-28T11:52:46.256" v="14311" actId="478"/>
          <ac:picMkLst>
            <pc:docMk/>
            <pc:sldMk cId="1245817147" sldId="509"/>
            <ac:picMk id="41" creationId="{F27B84A0-8BF2-78E8-BF81-F1E27AD88094}"/>
          </ac:picMkLst>
        </pc:picChg>
        <pc:cxnChg chg="add mod">
          <ac:chgData name="Hasan Selim" userId="84cd2103f36ef0dc" providerId="LiveId" clId="{6ED845BA-74CA-4F74-9AC4-C2ED4D184EBF}" dt="2026-09-28T11:55:42.636" v="14362" actId="1076"/>
          <ac:cxnSpMkLst>
            <pc:docMk/>
            <pc:sldMk cId="1245817147" sldId="509"/>
            <ac:cxnSpMk id="43" creationId="{BA906286-5E59-4338-7DB0-D5FC9EF191AE}"/>
          </ac:cxnSpMkLst>
        </pc:cxnChg>
      </pc:sldChg>
      <pc:sldChg chg="addSp delSp modSp add mod ord">
        <pc:chgData name="Hasan Selim" userId="84cd2103f36ef0dc" providerId="LiveId" clId="{6ED845BA-74CA-4F74-9AC4-C2ED4D184EBF}" dt="2026-09-28T12:04:34.591" v="14554" actId="20577"/>
        <pc:sldMkLst>
          <pc:docMk/>
          <pc:sldMk cId="2662163927" sldId="511"/>
        </pc:sldMkLst>
        <pc:spChg chg="add del mod">
          <ac:chgData name="Hasan Selim" userId="84cd2103f36ef0dc" providerId="LiveId" clId="{6ED845BA-74CA-4F74-9AC4-C2ED4D184EBF}" dt="2026-09-27T12:42:48.441" v="13814" actId="478"/>
          <ac:spMkLst>
            <pc:docMk/>
            <pc:sldMk cId="2662163927" sldId="511"/>
            <ac:spMk id="2" creationId="{E021D6ED-993F-15B2-647D-090758A2B38F}"/>
          </ac:spMkLst>
        </pc:spChg>
        <pc:spChg chg="del">
          <ac:chgData name="Hasan Selim" userId="84cd2103f36ef0dc" providerId="LiveId" clId="{6ED845BA-74CA-4F74-9AC4-C2ED4D184EBF}" dt="2026-09-27T10:53:32.978" v="12851" actId="478"/>
          <ac:spMkLst>
            <pc:docMk/>
            <pc:sldMk cId="2662163927" sldId="511"/>
            <ac:spMk id="3" creationId="{1B64CF60-9748-1752-6043-31C1D2C17385}"/>
          </ac:spMkLst>
        </pc:spChg>
        <pc:spChg chg="add mod">
          <ac:chgData name="Hasan Selim" userId="84cd2103f36ef0dc" providerId="LiveId" clId="{6ED845BA-74CA-4F74-9AC4-C2ED4D184EBF}" dt="2026-09-27T12:07:13.978" v="13055" actId="14100"/>
          <ac:spMkLst>
            <pc:docMk/>
            <pc:sldMk cId="2662163927" sldId="511"/>
            <ac:spMk id="3" creationId="{B448530C-1E2B-BBB4-AD4B-8195D8B1313E}"/>
          </ac:spMkLst>
        </pc:spChg>
        <pc:spChg chg="add del mod">
          <ac:chgData name="Hasan Selim" userId="84cd2103f36ef0dc" providerId="LiveId" clId="{6ED845BA-74CA-4F74-9AC4-C2ED4D184EBF}" dt="2026-09-28T11:45:39.500" v="14231" actId="478"/>
          <ac:spMkLst>
            <pc:docMk/>
            <pc:sldMk cId="2662163927" sldId="511"/>
            <ac:spMk id="3" creationId="{FE3464A2-7815-74F3-9159-AC07A652649D}"/>
          </ac:spMkLst>
        </pc:spChg>
        <pc:spChg chg="add mod">
          <ac:chgData name="Hasan Selim" userId="84cd2103f36ef0dc" providerId="LiveId" clId="{6ED845BA-74CA-4F74-9AC4-C2ED4D184EBF}" dt="2026-09-27T12:07:13.978" v="13055" actId="14100"/>
          <ac:spMkLst>
            <pc:docMk/>
            <pc:sldMk cId="2662163927" sldId="511"/>
            <ac:spMk id="4" creationId="{7CC7BD4E-02B7-4EBC-CFD1-1E76E4093A32}"/>
          </ac:spMkLst>
        </pc:spChg>
        <pc:spChg chg="add mod">
          <ac:chgData name="Hasan Selim" userId="84cd2103f36ef0dc" providerId="LiveId" clId="{6ED845BA-74CA-4F74-9AC4-C2ED4D184EBF}" dt="2026-09-28T12:04:34.591" v="14554" actId="20577"/>
          <ac:spMkLst>
            <pc:docMk/>
            <pc:sldMk cId="2662163927" sldId="511"/>
            <ac:spMk id="5" creationId="{8937D412-9621-C5DA-58E5-E06812A29CD4}"/>
          </ac:spMkLst>
        </pc:spChg>
        <pc:spChg chg="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5" creationId="{CF7C9B35-3F2D-DD66-197B-2D7EF85678A4}"/>
          </ac:spMkLst>
        </pc:spChg>
        <pc:spChg chg="add del mod">
          <ac:chgData name="Hasan Selim" userId="84cd2103f36ef0dc" providerId="LiveId" clId="{6ED845BA-74CA-4F74-9AC4-C2ED4D184EBF}" dt="2026-09-27T12:06:12.440" v="13025" actId="478"/>
          <ac:spMkLst>
            <pc:docMk/>
            <pc:sldMk cId="2662163927" sldId="511"/>
            <ac:spMk id="6" creationId="{96423466-F692-EFC3-181D-9DB413D2083E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7" creationId="{14B30A0A-895F-13F3-DE57-87CF8EA5DC88}"/>
          </ac:spMkLst>
        </pc:spChg>
        <pc:spChg chg="add mod">
          <ac:chgData name="Hasan Selim" userId="84cd2103f36ef0dc" providerId="LiveId" clId="{6ED845BA-74CA-4F74-9AC4-C2ED4D184EBF}" dt="2026-09-27T12:09:10.327" v="13082" actId="207"/>
          <ac:spMkLst>
            <pc:docMk/>
            <pc:sldMk cId="2662163927" sldId="511"/>
            <ac:spMk id="7" creationId="{B7E3FFC9-5D13-39F9-52DE-2C6DD7C99D2B}"/>
          </ac:spMkLst>
        </pc:spChg>
        <pc:spChg chg="add del mod">
          <ac:chgData name="Hasan Selim" userId="84cd2103f36ef0dc" providerId="LiveId" clId="{6ED845BA-74CA-4F74-9AC4-C2ED4D184EBF}" dt="2026-09-28T09:39:23.714" v="13954" actId="478"/>
          <ac:spMkLst>
            <pc:docMk/>
            <pc:sldMk cId="2662163927" sldId="511"/>
            <ac:spMk id="7" creationId="{F67D230A-EFE3-FDD8-35BB-17C2139D534D}"/>
          </ac:spMkLst>
        </pc:spChg>
        <pc:spChg chg="del mod">
          <ac:chgData name="Hasan Selim" userId="84cd2103f36ef0dc" providerId="LiveId" clId="{6ED845BA-74CA-4F74-9AC4-C2ED4D184EBF}" dt="2026-09-27T12:10:22.799" v="13095" actId="478"/>
          <ac:spMkLst>
            <pc:docMk/>
            <pc:sldMk cId="2662163927" sldId="511"/>
            <ac:spMk id="9" creationId="{0ADFD260-00F5-0A05-C4AD-A5035776C8B8}"/>
          </ac:spMkLst>
        </pc:spChg>
        <pc:spChg chg="add mod">
          <ac:chgData name="Hasan Selim" userId="84cd2103f36ef0dc" providerId="LiveId" clId="{6ED845BA-74CA-4F74-9AC4-C2ED4D184EBF}" dt="2026-09-28T12:00:17.623" v="14467" actId="1076"/>
          <ac:spMkLst>
            <pc:docMk/>
            <pc:sldMk cId="2662163927" sldId="511"/>
            <ac:spMk id="9" creationId="{FF94C384-EFBC-27E2-48B9-E6594DD37CB7}"/>
          </ac:spMkLst>
        </pc:spChg>
        <pc:spChg chg="add del mod">
          <ac:chgData name="Hasan Selim" userId="84cd2103f36ef0dc" providerId="LiveId" clId="{6ED845BA-74CA-4F74-9AC4-C2ED4D184EBF}" dt="2026-09-28T09:42:07.283" v="14014" actId="478"/>
          <ac:spMkLst>
            <pc:docMk/>
            <pc:sldMk cId="2662163927" sldId="511"/>
            <ac:spMk id="11" creationId="{3F81C34E-9838-5554-26BB-555CAA219542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11" creationId="{FEBB29E3-0E8A-4B80-8F99-651EF4A2EF5A}"/>
          </ac:spMkLst>
        </pc:spChg>
        <pc:spChg chg="add del mod">
          <ac:chgData name="Hasan Selim" userId="84cd2103f36ef0dc" providerId="LiveId" clId="{6ED845BA-74CA-4F74-9AC4-C2ED4D184EBF}" dt="2026-09-27T10:53:32.978" v="12851" actId="478"/>
          <ac:spMkLst>
            <pc:docMk/>
            <pc:sldMk cId="2662163927" sldId="511"/>
            <ac:spMk id="12" creationId="{8EC0CD89-0346-368A-1BEB-46F570D849F0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13" creationId="{1872733D-F57E-3E28-89DE-A54280585722}"/>
          </ac:spMkLst>
        </pc:spChg>
        <pc:spChg chg="add mod">
          <ac:chgData name="Hasan Selim" userId="84cd2103f36ef0dc" providerId="LiveId" clId="{6ED845BA-74CA-4F74-9AC4-C2ED4D184EBF}" dt="2026-09-28T11:57:19.237" v="14405" actId="1076"/>
          <ac:spMkLst>
            <pc:docMk/>
            <pc:sldMk cId="2662163927" sldId="511"/>
            <ac:spMk id="13" creationId="{856445EB-9B34-3CB8-60E3-6B38E4E09B80}"/>
          </ac:spMkLst>
        </pc:spChg>
        <pc:spChg chg="add mod">
          <ac:chgData name="Hasan Selim" userId="84cd2103f36ef0dc" providerId="LiveId" clId="{6ED845BA-74CA-4F74-9AC4-C2ED4D184EBF}" dt="2026-09-28T11:34:11.224" v="14088" actId="113"/>
          <ac:spMkLst>
            <pc:docMk/>
            <pc:sldMk cId="2662163927" sldId="511"/>
            <ac:spMk id="14" creationId="{653FC781-6E2F-B834-8720-07E816D5FEA0}"/>
          </ac:spMkLst>
        </pc:spChg>
        <pc:spChg chg="add mod">
          <ac:chgData name="Hasan Selim" userId="84cd2103f36ef0dc" providerId="LiveId" clId="{6ED845BA-74CA-4F74-9AC4-C2ED4D184EBF}" dt="2026-09-28T11:34:11.224" v="14088" actId="113"/>
          <ac:spMkLst>
            <pc:docMk/>
            <pc:sldMk cId="2662163927" sldId="511"/>
            <ac:spMk id="15" creationId="{718DEAA9-A880-F1FE-C96F-A4B1A3E60F46}"/>
          </ac:spMkLst>
        </pc:spChg>
        <pc:spChg chg="add del mod">
          <ac:chgData name="Hasan Selim" userId="84cd2103f36ef0dc" providerId="LiveId" clId="{6ED845BA-74CA-4F74-9AC4-C2ED4D184EBF}" dt="2026-09-27T12:42:48.441" v="13814" actId="478"/>
          <ac:spMkLst>
            <pc:docMk/>
            <pc:sldMk cId="2662163927" sldId="511"/>
            <ac:spMk id="15" creationId="{AF7164E8-8BB7-7CF2-4ADB-D02694E2D115}"/>
          </ac:spMkLst>
        </pc:spChg>
        <pc:spChg chg="add del mod">
          <ac:chgData name="Hasan Selim" userId="84cd2103f36ef0dc" providerId="LiveId" clId="{6ED845BA-74CA-4F74-9AC4-C2ED4D184EBF}" dt="2026-09-28T09:39:15.220" v="13952" actId="478"/>
          <ac:spMkLst>
            <pc:docMk/>
            <pc:sldMk cId="2662163927" sldId="511"/>
            <ac:spMk id="16" creationId="{AE413D4A-6762-0EE2-F3B3-D2D1A4E91E79}"/>
          </ac:spMkLst>
        </pc:spChg>
        <pc:spChg chg="add del mod">
          <ac:chgData name="Hasan Selim" userId="84cd2103f36ef0dc" providerId="LiveId" clId="{6ED845BA-74CA-4F74-9AC4-C2ED4D184EBF}" dt="2026-09-28T09:39:14.520" v="13951" actId="478"/>
          <ac:spMkLst>
            <pc:docMk/>
            <pc:sldMk cId="2662163927" sldId="511"/>
            <ac:spMk id="17" creationId="{562F52A4-C213-DFEA-599A-976909981398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17" creationId="{F62C9810-429C-4CDE-EEFA-CD282EA18B93}"/>
          </ac:spMkLst>
        </pc:spChg>
        <pc:spChg chg="add mod">
          <ac:chgData name="Hasan Selim" userId="84cd2103f36ef0dc" providerId="LiveId" clId="{6ED845BA-74CA-4F74-9AC4-C2ED4D184EBF}" dt="2026-09-28T12:00:19.645" v="14468" actId="1076"/>
          <ac:spMkLst>
            <pc:docMk/>
            <pc:sldMk cId="2662163927" sldId="511"/>
            <ac:spMk id="18" creationId="{4602BF5B-FACF-5D4D-65FD-78896481C4E1}"/>
          </ac:spMkLst>
        </pc:spChg>
        <pc:spChg chg="del mod">
          <ac:chgData name="Hasan Selim" userId="84cd2103f36ef0dc" providerId="LiveId" clId="{6ED845BA-74CA-4F74-9AC4-C2ED4D184EBF}" dt="2026-09-27T12:42:48.441" v="13814" actId="478"/>
          <ac:spMkLst>
            <pc:docMk/>
            <pc:sldMk cId="2662163927" sldId="511"/>
            <ac:spMk id="18" creationId="{F55334A4-2A24-1275-E768-6DD38F9ED5CD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19" creationId="{63955746-61E2-851A-4D95-F95568710003}"/>
          </ac:spMkLst>
        </pc:spChg>
        <pc:spChg chg="add mod">
          <ac:chgData name="Hasan Selim" userId="84cd2103f36ef0dc" providerId="LiveId" clId="{6ED845BA-74CA-4F74-9AC4-C2ED4D184EBF}" dt="2026-09-28T12:04:24.247" v="14553" actId="1036"/>
          <ac:spMkLst>
            <pc:docMk/>
            <pc:sldMk cId="2662163927" sldId="511"/>
            <ac:spMk id="19" creationId="{94B1A204-487B-03AE-5649-11B29407C8D7}"/>
          </ac:spMkLst>
        </pc:spChg>
        <pc:spChg chg="add del mod">
          <ac:chgData name="Hasan Selim" userId="84cd2103f36ef0dc" providerId="LiveId" clId="{6ED845BA-74CA-4F74-9AC4-C2ED4D184EBF}" dt="2026-09-28T11:50:05.034" v="14279" actId="478"/>
          <ac:spMkLst>
            <pc:docMk/>
            <pc:sldMk cId="2662163927" sldId="511"/>
            <ac:spMk id="20" creationId="{1AD7B66D-A7F5-A824-7FF9-035E2F8702C7}"/>
          </ac:spMkLst>
        </pc:spChg>
        <pc:spChg chg="del mod">
          <ac:chgData name="Hasan Selim" userId="84cd2103f36ef0dc" providerId="LiveId" clId="{6ED845BA-74CA-4F74-9AC4-C2ED4D184EBF}" dt="2026-09-27T12:42:48.441" v="13814" actId="478"/>
          <ac:spMkLst>
            <pc:docMk/>
            <pc:sldMk cId="2662163927" sldId="511"/>
            <ac:spMk id="22" creationId="{D7CA554B-DE82-8723-A170-FE7DD7775DCE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23" creationId="{ED9EB7B9-C8DC-5BC6-5379-20A5C3992A05}"/>
          </ac:spMkLst>
        </pc:spChg>
        <pc:spChg chg="add mod">
          <ac:chgData name="Hasan Selim" userId="84cd2103f36ef0dc" providerId="LiveId" clId="{6ED845BA-74CA-4F74-9AC4-C2ED4D184EBF}" dt="2026-09-28T12:04:17.042" v="14543" actId="113"/>
          <ac:spMkLst>
            <pc:docMk/>
            <pc:sldMk cId="2662163927" sldId="511"/>
            <ac:spMk id="24" creationId="{DC5E2C14-2826-89EC-41DE-133DF3CC8283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25" creationId="{D53A9020-CEE8-366A-53F1-33623FB8E745}"/>
          </ac:spMkLst>
        </pc:spChg>
        <pc:spChg chg="add mod">
          <ac:chgData name="Hasan Selim" userId="84cd2103f36ef0dc" providerId="LiveId" clId="{6ED845BA-74CA-4F74-9AC4-C2ED4D184EBF}" dt="2026-09-27T12:00:34.247" v="12924" actId="113"/>
          <ac:spMkLst>
            <pc:docMk/>
            <pc:sldMk cId="2662163927" sldId="511"/>
            <ac:spMk id="26" creationId="{AEFBAE59-D776-EA1C-32D7-83AB7E1E3FF6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28" creationId="{72A54C9D-3296-EACD-F2D8-1C435C931967}"/>
          </ac:spMkLst>
        </pc:spChg>
        <pc:spChg chg="mod">
          <ac:chgData name="Hasan Selim" userId="84cd2103f36ef0dc" providerId="LiveId" clId="{6ED845BA-74CA-4F74-9AC4-C2ED4D184EBF}" dt="2026-09-27T12:06:21.743" v="13026" actId="20577"/>
          <ac:spMkLst>
            <pc:docMk/>
            <pc:sldMk cId="2662163927" sldId="511"/>
            <ac:spMk id="29" creationId="{CE264D3A-9E07-BC4A-0A0F-EC79031104E3}"/>
          </ac:spMkLst>
        </pc:spChg>
        <pc:spChg chg="add del mod">
          <ac:chgData name="Hasan Selim" userId="84cd2103f36ef0dc" providerId="LiveId" clId="{6ED845BA-74CA-4F74-9AC4-C2ED4D184EBF}" dt="2026-09-27T10:41:20.160" v="12832" actId="478"/>
          <ac:spMkLst>
            <pc:docMk/>
            <pc:sldMk cId="2662163927" sldId="511"/>
            <ac:spMk id="30" creationId="{E1D8EA62-98CD-4763-CA42-16017C7FB6B6}"/>
          </ac:spMkLst>
        </pc:spChg>
        <pc:spChg chg="del mod">
          <ac:chgData name="Hasan Selim" userId="84cd2103f36ef0dc" providerId="LiveId" clId="{6ED845BA-74CA-4F74-9AC4-C2ED4D184EBF}" dt="2026-09-27T12:42:48.441" v="13814" actId="478"/>
          <ac:spMkLst>
            <pc:docMk/>
            <pc:sldMk cId="2662163927" sldId="511"/>
            <ac:spMk id="32" creationId="{FBF18296-FE6F-8C8A-FBFF-11B7380D0573}"/>
          </ac:spMkLst>
        </pc:spChg>
        <pc:spChg chg="add mod">
          <ac:chgData name="Hasan Selim" userId="84cd2103f36ef0dc" providerId="LiveId" clId="{6ED845BA-74CA-4F74-9AC4-C2ED4D184EBF}" dt="2026-09-27T12:07:26.221" v="13057" actId="1076"/>
          <ac:spMkLst>
            <pc:docMk/>
            <pc:sldMk cId="2662163927" sldId="511"/>
            <ac:spMk id="34" creationId="{074D763C-10C6-B779-C98B-321C15E61D50}"/>
          </ac:spMkLst>
        </pc:spChg>
        <pc:spChg chg="del mod">
          <ac:chgData name="Hasan Selim" userId="84cd2103f36ef0dc" providerId="LiveId" clId="{6ED845BA-74CA-4F74-9AC4-C2ED4D184EBF}" dt="2026-09-27T12:08:33.168" v="13067" actId="478"/>
          <ac:spMkLst>
            <pc:docMk/>
            <pc:sldMk cId="2662163927" sldId="511"/>
            <ac:spMk id="36" creationId="{D7A67158-D183-CF20-34DC-F1946F95E3A3}"/>
          </ac:spMkLst>
        </pc:spChg>
        <pc:spChg chg="add del mod">
          <ac:chgData name="Hasan Selim" userId="84cd2103f36ef0dc" providerId="LiveId" clId="{6ED845BA-74CA-4F74-9AC4-C2ED4D184EBF}" dt="2026-09-27T10:53:32.978" v="12851" actId="478"/>
          <ac:spMkLst>
            <pc:docMk/>
            <pc:sldMk cId="2662163927" sldId="511"/>
            <ac:spMk id="38" creationId="{450493AF-6F2C-A326-CA1C-11CFE55E2E5F}"/>
          </ac:spMkLst>
        </pc:spChg>
        <pc:spChg chg="del mod">
          <ac:chgData name="Hasan Selim" userId="84cd2103f36ef0dc" providerId="LiveId" clId="{6ED845BA-74CA-4F74-9AC4-C2ED4D184EBF}" dt="2026-09-27T12:42:48.441" v="13814" actId="478"/>
          <ac:spMkLst>
            <pc:docMk/>
            <pc:sldMk cId="2662163927" sldId="511"/>
            <ac:spMk id="40" creationId="{B71B4974-4DC6-5597-E105-C15D0D3297E3}"/>
          </ac:spMkLst>
        </pc:spChg>
        <pc:spChg chg="add mod">
          <ac:chgData name="Hasan Selim" userId="84cd2103f36ef0dc" providerId="LiveId" clId="{6ED845BA-74CA-4F74-9AC4-C2ED4D184EBF}" dt="2026-09-27T12:09:45.028" v="13089" actId="207"/>
          <ac:spMkLst>
            <pc:docMk/>
            <pc:sldMk cId="2662163927" sldId="511"/>
            <ac:spMk id="42" creationId="{E5B557A8-01B0-7037-246C-C36769299CB9}"/>
          </ac:spMkLst>
        </pc:spChg>
        <pc:spChg chg="add del mod">
          <ac:chgData name="Hasan Selim" userId="84cd2103f36ef0dc" providerId="LiveId" clId="{6ED845BA-74CA-4F74-9AC4-C2ED4D184EBF}" dt="2026-09-27T12:42:48.441" v="13814" actId="478"/>
          <ac:spMkLst>
            <pc:docMk/>
            <pc:sldMk cId="2662163927" sldId="511"/>
            <ac:spMk id="44" creationId="{E4F9DAB2-F02B-93C0-DF07-4274289B6605}"/>
          </ac:spMkLst>
        </pc:spChg>
        <pc:spChg chg="del mod">
          <ac:chgData name="Hasan Selim" userId="84cd2103f36ef0dc" providerId="LiveId" clId="{6ED845BA-74CA-4F74-9AC4-C2ED4D184EBF}" dt="2026-09-27T12:42:48.441" v="13814" actId="478"/>
          <ac:spMkLst>
            <pc:docMk/>
            <pc:sldMk cId="2662163927" sldId="511"/>
            <ac:spMk id="46" creationId="{3EE55244-7642-B045-FA88-D4887BDC60CA}"/>
          </ac:spMkLst>
        </pc:spChg>
        <pc:spChg chg="add del mod">
          <ac:chgData name="Hasan Selim" userId="84cd2103f36ef0dc" providerId="LiveId" clId="{6ED845BA-74CA-4F74-9AC4-C2ED4D184EBF}" dt="2026-09-27T12:42:48.441" v="13814" actId="478"/>
          <ac:spMkLst>
            <pc:docMk/>
            <pc:sldMk cId="2662163927" sldId="511"/>
            <ac:spMk id="48" creationId="{CA12ED9C-C7AB-6D20-9A70-ECF5B7804CB2}"/>
          </ac:spMkLst>
        </pc:spChg>
        <pc:spChg chg="add del mod">
          <ac:chgData name="Hasan Selim" userId="84cd2103f36ef0dc" providerId="LiveId" clId="{6ED845BA-74CA-4F74-9AC4-C2ED4D184EBF}" dt="2026-09-27T12:42:48.441" v="13814" actId="478"/>
          <ac:spMkLst>
            <pc:docMk/>
            <pc:sldMk cId="2662163927" sldId="511"/>
            <ac:spMk id="50" creationId="{60D5E880-B494-518E-B1E6-2B6EA9EE516A}"/>
          </ac:spMkLst>
        </pc:spChg>
        <pc:picChg chg="add del mod">
          <ac:chgData name="Hasan Selim" userId="84cd2103f36ef0dc" providerId="LiveId" clId="{6ED845BA-74CA-4F74-9AC4-C2ED4D184EBF}" dt="2026-09-28T11:50:41.896" v="14288" actId="478"/>
          <ac:picMkLst>
            <pc:docMk/>
            <pc:sldMk cId="2662163927" sldId="511"/>
            <ac:picMk id="22" creationId="{56884CE3-BBD8-BD04-D4AF-CB6F4F2A6266}"/>
          </ac:picMkLst>
        </pc:picChg>
        <pc:cxnChg chg="add mod">
          <ac:chgData name="Hasan Selim" userId="84cd2103f36ef0dc" providerId="LiveId" clId="{6ED845BA-74CA-4F74-9AC4-C2ED4D184EBF}" dt="2026-09-28T11:57:22.348" v="14413" actId="1035"/>
          <ac:cxnSpMkLst>
            <pc:docMk/>
            <pc:sldMk cId="2662163927" sldId="511"/>
            <ac:cxnSpMk id="23" creationId="{B194B3F5-1ABD-79DE-E1BD-7409142C4EA3}"/>
          </ac:cxnSpMkLst>
        </pc:cxnChg>
      </pc:sldChg>
      <pc:sldMasterChg chg="addSp delSp modSp mod modSldLayout sldLayoutOrd">
        <pc:chgData name="Hasan Selim" userId="84cd2103f36ef0dc" providerId="LiveId" clId="{6ED845BA-74CA-4F74-9AC4-C2ED4D184EBF}" dt="2026-09-28T12:03:36.482" v="14522" actId="167"/>
        <pc:sldMasterMkLst>
          <pc:docMk/>
          <pc:sldMasterMk cId="2476636414" sldId="2147483660"/>
        </pc:sldMasterMkLst>
        <pc:sldLayoutChg chg="addSp delSp modSp mod">
          <pc:chgData name="Hasan Selim" userId="84cd2103f36ef0dc" providerId="LiveId" clId="{6ED845BA-74CA-4F74-9AC4-C2ED4D184EBF}" dt="2026-09-28T12:03:36.482" v="14522" actId="167"/>
          <pc:sldLayoutMkLst>
            <pc:docMk/>
            <pc:sldMasterMk cId="2476636414" sldId="2147483660"/>
            <pc:sldLayoutMk cId="641393381" sldId="2147483661"/>
          </pc:sldLayoutMkLst>
          <pc:grpChg chg="add del mod ord">
            <ac:chgData name="Hasan Selim" userId="84cd2103f36ef0dc" providerId="LiveId" clId="{6ED845BA-74CA-4F74-9AC4-C2ED4D184EBF}" dt="2026-09-28T08:32:48.479" v="13857" actId="478"/>
            <ac:grpSpMkLst>
              <pc:docMk/>
              <pc:sldMasterMk cId="2476636414" sldId="2147483660"/>
              <pc:sldLayoutMk cId="641393381" sldId="2147483661"/>
              <ac:grpSpMk id="11" creationId="{0954C790-90AF-CE52-2843-200FD6F66D7F}"/>
            </ac:grpSpMkLst>
          </pc:grpChg>
          <pc:grpChg chg="add mod">
            <ac:chgData name="Hasan Selim" userId="84cd2103f36ef0dc" providerId="LiveId" clId="{6ED845BA-74CA-4F74-9AC4-C2ED4D184EBF}" dt="2026-09-26T12:22:33.848" v="12548"/>
            <ac:grpSpMkLst>
              <pc:docMk/>
              <pc:sldMasterMk cId="2476636414" sldId="2147483660"/>
              <pc:sldLayoutMk cId="641393381" sldId="2147483661"/>
              <ac:grpSpMk id="43" creationId="{40F5C0A0-DBEE-FE6B-7D4C-2C71FE3B4A9F}"/>
            </ac:grpSpMkLst>
          </pc:grpChg>
          <pc:picChg chg="add del">
            <ac:chgData name="Hasan Selim" userId="84cd2103f36ef0dc" providerId="LiveId" clId="{6ED845BA-74CA-4F74-9AC4-C2ED4D184EBF}" dt="2026-09-28T11:45:46.453" v="14232" actId="478"/>
            <ac:picMkLst>
              <pc:docMk/>
              <pc:sldMasterMk cId="2476636414" sldId="2147483660"/>
              <pc:sldLayoutMk cId="641393381" sldId="2147483661"/>
              <ac:picMk id="3" creationId="{A8BFB8DC-E1ED-E372-375A-D1B5E1BDDE9C}"/>
            </ac:picMkLst>
          </pc:picChg>
          <pc:picChg chg="add del mod">
            <ac:chgData name="Hasan Selim" userId="84cd2103f36ef0dc" providerId="LiveId" clId="{6ED845BA-74CA-4F74-9AC4-C2ED4D184EBF}" dt="2026-09-27T12:05:21.994" v="13016" actId="478"/>
            <ac:picMkLst>
              <pc:docMk/>
              <pc:sldMasterMk cId="2476636414" sldId="2147483660"/>
              <pc:sldLayoutMk cId="641393381" sldId="2147483661"/>
              <ac:picMk id="3" creationId="{BF0E94B8-8CD6-FC20-B95C-12AB0C6C7F56}"/>
            </ac:picMkLst>
          </pc:picChg>
          <pc:picChg chg="add del mod modCrop">
            <ac:chgData name="Hasan Selim" userId="84cd2103f36ef0dc" providerId="LiveId" clId="{6ED845BA-74CA-4F74-9AC4-C2ED4D184EBF}" dt="2026-09-27T12:49:18.262" v="13831" actId="478"/>
            <ac:picMkLst>
              <pc:docMk/>
              <pc:sldMasterMk cId="2476636414" sldId="2147483660"/>
              <pc:sldLayoutMk cId="641393381" sldId="2147483661"/>
              <ac:picMk id="3" creationId="{DDA4882F-C0C1-EFDA-6352-B68DEBCF90FB}"/>
            </ac:picMkLst>
          </pc:picChg>
          <pc:picChg chg="add del mod ord">
            <ac:chgData name="Hasan Selim" userId="84cd2103f36ef0dc" providerId="LiveId" clId="{6ED845BA-74CA-4F74-9AC4-C2ED4D184EBF}" dt="2026-09-27T12:42:57.508" v="13817" actId="478"/>
            <ac:picMkLst>
              <pc:docMk/>
              <pc:sldMasterMk cId="2476636414" sldId="2147483660"/>
              <pc:sldLayoutMk cId="641393381" sldId="2147483661"/>
              <ac:picMk id="4" creationId="{043D01A5-0AE9-76CA-71A5-D65B41AA0EA6}"/>
            </ac:picMkLst>
          </pc:picChg>
          <pc:picChg chg="add del mod ord">
            <ac:chgData name="Hasan Selim" userId="84cd2103f36ef0dc" providerId="LiveId" clId="{6ED845BA-74CA-4F74-9AC4-C2ED4D184EBF}" dt="2026-09-28T11:30:39.751" v="14028" actId="478"/>
            <ac:picMkLst>
              <pc:docMk/>
              <pc:sldMasterMk cId="2476636414" sldId="2147483660"/>
              <pc:sldLayoutMk cId="641393381" sldId="2147483661"/>
              <ac:picMk id="5" creationId="{41F9E589-426F-E88B-16FA-9DD6CDA8A2EF}"/>
            </ac:picMkLst>
          </pc:picChg>
          <pc:picChg chg="add del mod">
            <ac:chgData name="Hasan Selim" userId="84cd2103f36ef0dc" providerId="LiveId" clId="{6ED845BA-74CA-4F74-9AC4-C2ED4D184EBF}" dt="2026-09-27T10:50:06.495" v="12842" actId="21"/>
            <ac:picMkLst>
              <pc:docMk/>
              <pc:sldMasterMk cId="2476636414" sldId="2147483660"/>
              <pc:sldLayoutMk cId="641393381" sldId="2147483661"/>
              <ac:picMk id="5" creationId="{DD987042-3C2D-4CE5-AAB5-C5E2C65B2A3A}"/>
            </ac:picMkLst>
          </pc:picChg>
          <pc:picChg chg="add del mod">
            <ac:chgData name="Hasan Selim" userId="84cd2103f36ef0dc" providerId="LiveId" clId="{6ED845BA-74CA-4F74-9AC4-C2ED4D184EBF}" dt="2026-09-27T12:50:29.962" v="13836" actId="21"/>
            <ac:picMkLst>
              <pc:docMk/>
              <pc:sldMasterMk cId="2476636414" sldId="2147483660"/>
              <pc:sldLayoutMk cId="641393381" sldId="2147483661"/>
              <ac:picMk id="6" creationId="{CD42AF58-E4D4-8399-50CA-6B7DE14A5281}"/>
            </ac:picMkLst>
          </pc:picChg>
          <pc:picChg chg="add del mod">
            <ac:chgData name="Hasan Selim" userId="84cd2103f36ef0dc" providerId="LiveId" clId="{6ED845BA-74CA-4F74-9AC4-C2ED4D184EBF}" dt="2026-09-28T11:30:24.647" v="14021" actId="21"/>
            <ac:picMkLst>
              <pc:docMk/>
              <pc:sldMasterMk cId="2476636414" sldId="2147483660"/>
              <pc:sldLayoutMk cId="641393381" sldId="2147483661"/>
              <ac:picMk id="7" creationId="{5A00D4CE-9836-5DBB-AA9F-761B037E6C22}"/>
            </ac:picMkLst>
          </pc:picChg>
          <pc:picChg chg="add mod modCrop">
            <ac:chgData name="Hasan Selim" userId="84cd2103f36ef0dc" providerId="LiveId" clId="{6ED845BA-74CA-4F74-9AC4-C2ED4D184EBF}" dt="2026-09-27T12:51:31.066" v="13851" actId="164"/>
            <ac:picMkLst>
              <pc:docMk/>
              <pc:sldMasterMk cId="2476636414" sldId="2147483660"/>
              <pc:sldLayoutMk cId="641393381" sldId="2147483661"/>
              <ac:picMk id="8" creationId="{DE26135B-FF72-76D9-65FB-79F41E515FFC}"/>
            </ac:picMkLst>
          </pc:picChg>
          <pc:picChg chg="add mod modCrop">
            <ac:chgData name="Hasan Selim" userId="84cd2103f36ef0dc" providerId="LiveId" clId="{6ED845BA-74CA-4F74-9AC4-C2ED4D184EBF}" dt="2026-09-27T12:51:31.066" v="13851" actId="164"/>
            <ac:picMkLst>
              <pc:docMk/>
              <pc:sldMasterMk cId="2476636414" sldId="2147483660"/>
              <pc:sldLayoutMk cId="641393381" sldId="2147483661"/>
              <ac:picMk id="9" creationId="{AD1C0248-64DD-D682-3321-E1DB79A3685D}"/>
            </ac:picMkLst>
          </pc:picChg>
          <pc:picChg chg="add mod modCrop">
            <ac:chgData name="Hasan Selim" userId="84cd2103f36ef0dc" providerId="LiveId" clId="{6ED845BA-74CA-4F74-9AC4-C2ED4D184EBF}" dt="2026-09-27T12:51:31.066" v="13851" actId="164"/>
            <ac:picMkLst>
              <pc:docMk/>
              <pc:sldMasterMk cId="2476636414" sldId="2147483660"/>
              <pc:sldLayoutMk cId="641393381" sldId="2147483661"/>
              <ac:picMk id="10" creationId="{66B21F8D-C908-05AF-91E8-8A78CE9B493D}"/>
            </ac:picMkLst>
          </pc:picChg>
          <pc:picChg chg="add del mod ord modCrop">
            <ac:chgData name="Hasan Selim" userId="84cd2103f36ef0dc" providerId="LiveId" clId="{6ED845BA-74CA-4F74-9AC4-C2ED4D184EBF}" dt="2026-09-28T11:51:57.553" v="14300" actId="478"/>
            <ac:picMkLst>
              <pc:docMk/>
              <pc:sldMasterMk cId="2476636414" sldId="2147483660"/>
              <pc:sldLayoutMk cId="641393381" sldId="2147483661"/>
              <ac:picMk id="13" creationId="{9424E816-AB07-A77B-295B-6B29E5E6D9D3}"/>
            </ac:picMkLst>
          </pc:picChg>
          <pc:picChg chg="add del mod ord modCrop">
            <ac:chgData name="Hasan Selim" userId="84cd2103f36ef0dc" providerId="LiveId" clId="{6ED845BA-74CA-4F74-9AC4-C2ED4D184EBF}" dt="2026-09-28T11:51:55.677" v="14298" actId="478"/>
            <ac:picMkLst>
              <pc:docMk/>
              <pc:sldMasterMk cId="2476636414" sldId="2147483660"/>
              <pc:sldLayoutMk cId="641393381" sldId="2147483661"/>
              <ac:picMk id="14" creationId="{E7C1C614-81D3-FC25-C728-34FF6D2E4DA6}"/>
            </ac:picMkLst>
          </pc:picChg>
          <pc:picChg chg="add del mod modCrop">
            <ac:chgData name="Hasan Selim" userId="84cd2103f36ef0dc" providerId="LiveId" clId="{6ED845BA-74CA-4F74-9AC4-C2ED4D184EBF}" dt="2026-09-28T11:51:57.925" v="14301" actId="478"/>
            <ac:picMkLst>
              <pc:docMk/>
              <pc:sldMasterMk cId="2476636414" sldId="2147483660"/>
              <pc:sldLayoutMk cId="641393381" sldId="2147483661"/>
              <ac:picMk id="15" creationId="{30680299-5AAD-E660-9CDE-6248DC613841}"/>
            </ac:picMkLst>
          </pc:picChg>
          <pc:picChg chg="add mod ord">
            <ac:chgData name="Hasan Selim" userId="84cd2103f36ef0dc" providerId="LiveId" clId="{6ED845BA-74CA-4F74-9AC4-C2ED4D184EBF}" dt="2026-09-28T12:03:36.482" v="14522" actId="167"/>
            <ac:picMkLst>
              <pc:docMk/>
              <pc:sldMasterMk cId="2476636414" sldId="2147483660"/>
              <pc:sldLayoutMk cId="641393381" sldId="2147483661"/>
              <ac:picMk id="17" creationId="{874D8722-699A-51E6-2AE2-4677E98847E4}"/>
            </ac:picMkLst>
          </pc:picChg>
          <pc:picChg chg="add del mod topLvl modCrop">
            <ac:chgData name="Hasan Selim" userId="84cd2103f36ef0dc" providerId="LiveId" clId="{6ED845BA-74CA-4F74-9AC4-C2ED4D184EBF}" dt="2026-09-27T10:41:27.575" v="12835" actId="478"/>
            <ac:picMkLst>
              <pc:docMk/>
              <pc:sldMasterMk cId="2476636414" sldId="2147483660"/>
              <pc:sldLayoutMk cId="641393381" sldId="2147483661"/>
              <ac:picMk id="35" creationId="{6DD1F4C8-E3C0-67B4-9C56-3B5655C39FAF}"/>
            </ac:picMkLst>
          </pc:picChg>
          <pc:picChg chg="add del mod topLvl modCrop">
            <ac:chgData name="Hasan Selim" userId="84cd2103f36ef0dc" providerId="LiveId" clId="{6ED845BA-74CA-4F74-9AC4-C2ED4D184EBF}" dt="2026-09-27T10:41:28.559" v="12836" actId="478"/>
            <ac:picMkLst>
              <pc:docMk/>
              <pc:sldMasterMk cId="2476636414" sldId="2147483660"/>
              <pc:sldLayoutMk cId="641393381" sldId="2147483661"/>
              <ac:picMk id="36" creationId="{520C7CC4-2244-6CAD-C64F-E235480E72AE}"/>
            </ac:picMkLst>
          </pc:picChg>
          <pc:picChg chg="add del mod topLvl modCrop">
            <ac:chgData name="Hasan Selim" userId="84cd2103f36ef0dc" providerId="LiveId" clId="{6ED845BA-74CA-4F74-9AC4-C2ED4D184EBF}" dt="2026-09-27T10:41:29.225" v="12837" actId="478"/>
            <ac:picMkLst>
              <pc:docMk/>
              <pc:sldMasterMk cId="2476636414" sldId="2147483660"/>
              <pc:sldLayoutMk cId="641393381" sldId="2147483661"/>
              <ac:picMk id="37" creationId="{CA8583A8-3141-C103-E827-367A570D2FB9}"/>
            </ac:picMkLst>
          </pc:picChg>
          <pc:picChg chg="mod">
            <ac:chgData name="Hasan Selim" userId="84cd2103f36ef0dc" providerId="LiveId" clId="{6ED845BA-74CA-4F74-9AC4-C2ED4D184EBF}" dt="2026-09-26T12:22:33.848" v="12548"/>
            <ac:picMkLst>
              <pc:docMk/>
              <pc:sldMasterMk cId="2476636414" sldId="2147483660"/>
              <pc:sldLayoutMk cId="641393381" sldId="2147483661"/>
              <ac:picMk id="44" creationId="{B9EDAFDD-051D-9CBB-A318-9814099C42AC}"/>
            </ac:picMkLst>
          </pc:picChg>
          <pc:picChg chg="mod">
            <ac:chgData name="Hasan Selim" userId="84cd2103f36ef0dc" providerId="LiveId" clId="{6ED845BA-74CA-4F74-9AC4-C2ED4D184EBF}" dt="2026-09-26T12:22:33.848" v="12548"/>
            <ac:picMkLst>
              <pc:docMk/>
              <pc:sldMasterMk cId="2476636414" sldId="2147483660"/>
              <pc:sldLayoutMk cId="641393381" sldId="2147483661"/>
              <ac:picMk id="45" creationId="{A37E625F-8688-43AD-C987-F0440128DBE5}"/>
            </ac:picMkLst>
          </pc:picChg>
        </pc:sldLayoutChg>
        <pc:sldLayoutChg chg="addSp delSp modSp mod ord">
          <pc:chgData name="Hasan Selim" userId="84cd2103f36ef0dc" providerId="LiveId" clId="{6ED845BA-74CA-4F74-9AC4-C2ED4D184EBF}" dt="2026-09-28T12:03:33.449" v="14521" actId="167"/>
          <pc:sldLayoutMkLst>
            <pc:docMk/>
            <pc:sldMasterMk cId="2476636414" sldId="2147483660"/>
            <pc:sldLayoutMk cId="117721130" sldId="2147483662"/>
          </pc:sldLayoutMkLst>
          <pc:spChg chg="add mod">
            <ac:chgData name="Hasan Selim" userId="84cd2103f36ef0dc" providerId="LiveId" clId="{6ED845BA-74CA-4F74-9AC4-C2ED4D184EBF}" dt="2026-09-27T12:38:13.760" v="13812" actId="164"/>
            <ac:spMkLst>
              <pc:docMk/>
              <pc:sldMasterMk cId="2476636414" sldId="2147483660"/>
              <pc:sldLayoutMk cId="117721130" sldId="2147483662"/>
              <ac:spMk id="2" creationId="{05684934-8F3D-B467-EEC7-17B011F04235}"/>
            </ac:spMkLst>
          </pc:spChg>
          <pc:spChg chg="add del mod">
            <ac:chgData name="Hasan Selim" userId="84cd2103f36ef0dc" providerId="LiveId" clId="{6ED845BA-74CA-4F74-9AC4-C2ED4D184EBF}" dt="2026-09-27T12:37:53.440" v="13802" actId="21"/>
            <ac:spMkLst>
              <pc:docMk/>
              <pc:sldMasterMk cId="2476636414" sldId="2147483660"/>
              <pc:sldLayoutMk cId="117721130" sldId="2147483662"/>
              <ac:spMk id="3" creationId="{850246E9-C0E6-1EC2-5C65-7DFA5B9B01AA}"/>
            </ac:spMkLst>
          </pc:spChg>
          <pc:spChg chg="mod">
            <ac:chgData name="Hasan Selim" userId="84cd2103f36ef0dc" providerId="LiveId" clId="{6ED845BA-74CA-4F74-9AC4-C2ED4D184EBF}" dt="2026-09-27T12:38:13.760" v="13812" actId="164"/>
            <ac:spMkLst>
              <pc:docMk/>
              <pc:sldMasterMk cId="2476636414" sldId="2147483660"/>
              <pc:sldLayoutMk cId="117721130" sldId="2147483662"/>
              <ac:spMk id="57" creationId="{20AD03B9-ABB5-8AE1-5CC2-E268684FFE0C}"/>
            </ac:spMkLst>
          </pc:spChg>
          <pc:spChg chg="mod">
            <ac:chgData name="Hasan Selim" userId="84cd2103f36ef0dc" providerId="LiveId" clId="{6ED845BA-74CA-4F74-9AC4-C2ED4D184EBF}" dt="2026-09-27T12:38:13.760" v="13812" actId="164"/>
            <ac:spMkLst>
              <pc:docMk/>
              <pc:sldMasterMk cId="2476636414" sldId="2147483660"/>
              <pc:sldLayoutMk cId="117721130" sldId="2147483662"/>
              <ac:spMk id="59" creationId="{D7C7F1BD-F862-DC5F-99C3-2B59ED245118}"/>
            </ac:spMkLst>
          </pc:spChg>
          <pc:grpChg chg="add mod">
            <ac:chgData name="Hasan Selim" userId="84cd2103f36ef0dc" providerId="LiveId" clId="{6ED845BA-74CA-4F74-9AC4-C2ED4D184EBF}" dt="2026-09-27T12:43:02.909" v="13818"/>
            <ac:grpSpMkLst>
              <pc:docMk/>
              <pc:sldMasterMk cId="2476636414" sldId="2147483660"/>
              <pc:sldLayoutMk cId="117721130" sldId="2147483662"/>
              <ac:grpSpMk id="3" creationId="{70874080-965A-F5D5-100B-B59204F870DE}"/>
            </ac:grpSpMkLst>
          </pc:grpChg>
          <pc:grpChg chg="add del mod">
            <ac:chgData name="Hasan Selim" userId="84cd2103f36ef0dc" providerId="LiveId" clId="{6ED845BA-74CA-4F74-9AC4-C2ED4D184EBF}" dt="2026-09-27T12:42:56.263" v="13816" actId="478"/>
            <ac:grpSpMkLst>
              <pc:docMk/>
              <pc:sldMasterMk cId="2476636414" sldId="2147483660"/>
              <pc:sldLayoutMk cId="117721130" sldId="2147483662"/>
              <ac:grpSpMk id="9" creationId="{8C15F914-7B19-659D-AF12-CAC6460B46E2}"/>
            </ac:grpSpMkLst>
          </pc:grpChg>
          <pc:grpChg chg="add mod">
            <ac:chgData name="Hasan Selim" userId="84cd2103f36ef0dc" providerId="LiveId" clId="{6ED845BA-74CA-4F74-9AC4-C2ED4D184EBF}" dt="2026-09-27T12:38:13.760" v="13812" actId="164"/>
            <ac:grpSpMkLst>
              <pc:docMk/>
              <pc:sldMasterMk cId="2476636414" sldId="2147483660"/>
              <pc:sldLayoutMk cId="117721130" sldId="2147483662"/>
              <ac:grpSpMk id="68" creationId="{80923393-4264-04BC-A153-13444DD9E749}"/>
            </ac:grpSpMkLst>
          </pc:grpChg>
          <pc:picChg chg="add del">
            <ac:chgData name="Hasan Selim" userId="84cd2103f36ef0dc" providerId="LiveId" clId="{6ED845BA-74CA-4F74-9AC4-C2ED4D184EBF}" dt="2026-09-27T12:05:20.399" v="13015" actId="478"/>
            <ac:picMkLst>
              <pc:docMk/>
              <pc:sldMasterMk cId="2476636414" sldId="2147483660"/>
              <pc:sldLayoutMk cId="117721130" sldId="2147483662"/>
              <ac:picMk id="3" creationId="{A759DF34-F219-636C-BD49-B8BE4B839673}"/>
            </ac:picMkLst>
          </pc:picChg>
          <pc:picChg chg="add mod ord">
            <ac:chgData name="Hasan Selim" userId="84cd2103f36ef0dc" providerId="LiveId" clId="{6ED845BA-74CA-4F74-9AC4-C2ED4D184EBF}" dt="2026-09-27T12:38:13.760" v="13812" actId="164"/>
            <ac:picMkLst>
              <pc:docMk/>
              <pc:sldMasterMk cId="2476636414" sldId="2147483660"/>
              <pc:sldLayoutMk cId="117721130" sldId="2147483662"/>
              <ac:picMk id="4" creationId="{1E5FB3A9-B87A-7E37-5D4F-67A0064DE826}"/>
            </ac:picMkLst>
          </pc:picChg>
          <pc:picChg chg="add del mod">
            <ac:chgData name="Hasan Selim" userId="84cd2103f36ef0dc" providerId="LiveId" clId="{6ED845BA-74CA-4F74-9AC4-C2ED4D184EBF}" dt="2026-09-28T08:33:58.082" v="13861" actId="478"/>
            <ac:picMkLst>
              <pc:docMk/>
              <pc:sldMasterMk cId="2476636414" sldId="2147483660"/>
              <pc:sldLayoutMk cId="117721130" sldId="2147483662"/>
              <ac:picMk id="4" creationId="{9228E55E-6971-5331-B7A4-DD827B5AC3CC}"/>
            </ac:picMkLst>
          </pc:picChg>
          <pc:picChg chg="mod">
            <ac:chgData name="Hasan Selim" userId="84cd2103f36ef0dc" providerId="LiveId" clId="{6ED845BA-74CA-4F74-9AC4-C2ED4D184EBF}" dt="2026-09-27T12:43:02.909" v="13818"/>
            <ac:picMkLst>
              <pc:docMk/>
              <pc:sldMasterMk cId="2476636414" sldId="2147483660"/>
              <pc:sldLayoutMk cId="117721130" sldId="2147483662"/>
              <ac:picMk id="5" creationId="{2B23BBE8-1D8F-B581-23CC-D368D549BAC5}"/>
            </ac:picMkLst>
          </pc:picChg>
          <pc:picChg chg="mod">
            <ac:chgData name="Hasan Selim" userId="84cd2103f36ef0dc" providerId="LiveId" clId="{6ED845BA-74CA-4F74-9AC4-C2ED4D184EBF}" dt="2026-09-27T12:43:02.909" v="13818"/>
            <ac:picMkLst>
              <pc:docMk/>
              <pc:sldMasterMk cId="2476636414" sldId="2147483660"/>
              <pc:sldLayoutMk cId="117721130" sldId="2147483662"/>
              <ac:picMk id="6" creationId="{67F5A3B8-4BC6-D72F-819F-D22ED9E24650}"/>
            </ac:picMkLst>
          </pc:picChg>
          <pc:picChg chg="add del">
            <ac:chgData name="Hasan Selim" userId="84cd2103f36ef0dc" providerId="LiveId" clId="{6ED845BA-74CA-4F74-9AC4-C2ED4D184EBF}" dt="2026-09-27T12:37:56.181" v="13804" actId="22"/>
            <ac:picMkLst>
              <pc:docMk/>
              <pc:sldMasterMk cId="2476636414" sldId="2147483660"/>
              <pc:sldLayoutMk cId="117721130" sldId="2147483662"/>
              <ac:picMk id="6" creationId="{F57C77D8-896E-A009-F972-68ECF91ED018}"/>
            </ac:picMkLst>
          </pc:picChg>
          <pc:picChg chg="add del mod">
            <ac:chgData name="Hasan Selim" userId="84cd2103f36ef0dc" providerId="LiveId" clId="{6ED845BA-74CA-4F74-9AC4-C2ED4D184EBF}" dt="2026-09-28T08:35:29.554" v="13864" actId="21"/>
            <ac:picMkLst>
              <pc:docMk/>
              <pc:sldMasterMk cId="2476636414" sldId="2147483660"/>
              <pc:sldLayoutMk cId="117721130" sldId="2147483662"/>
              <ac:picMk id="8" creationId="{214DB548-5B9B-6C2E-19F3-E776B9B25057}"/>
            </ac:picMkLst>
          </pc:picChg>
          <pc:picChg chg="add mod">
            <ac:chgData name="Hasan Selim" userId="84cd2103f36ef0dc" providerId="LiveId" clId="{6ED845BA-74CA-4F74-9AC4-C2ED4D184EBF}" dt="2026-09-27T12:38:13.760" v="13812" actId="164"/>
            <ac:picMkLst>
              <pc:docMk/>
              <pc:sldMasterMk cId="2476636414" sldId="2147483660"/>
              <pc:sldLayoutMk cId="117721130" sldId="2147483662"/>
              <ac:picMk id="8" creationId="{3AA5FC1A-477F-2737-087B-9502F2D13ABF}"/>
            </ac:picMkLst>
          </pc:picChg>
          <pc:picChg chg="add del mod ord">
            <ac:chgData name="Hasan Selim" userId="84cd2103f36ef0dc" providerId="LiveId" clId="{6ED845BA-74CA-4F74-9AC4-C2ED4D184EBF}" dt="2026-09-28T08:32:49.887" v="13858" actId="478"/>
            <ac:picMkLst>
              <pc:docMk/>
              <pc:sldMasterMk cId="2476636414" sldId="2147483660"/>
              <pc:sldLayoutMk cId="117721130" sldId="2147483662"/>
              <ac:picMk id="10" creationId="{A184319D-CE25-832F-34FF-1E82A41F9190}"/>
            </ac:picMkLst>
          </pc:picChg>
          <pc:picChg chg="add del mod">
            <ac:chgData name="Hasan Selim" userId="84cd2103f36ef0dc" providerId="LiveId" clId="{6ED845BA-74CA-4F74-9AC4-C2ED4D184EBF}" dt="2026-09-28T11:45:47.832" v="14233" actId="478"/>
            <ac:picMkLst>
              <pc:docMk/>
              <pc:sldMasterMk cId="2476636414" sldId="2147483660"/>
              <pc:sldLayoutMk cId="117721130" sldId="2147483662"/>
              <ac:picMk id="11" creationId="{E0B8A500-5443-F7B1-724F-D4A033AD1B14}"/>
            </ac:picMkLst>
          </pc:picChg>
          <pc:picChg chg="add del ord">
            <ac:chgData name="Hasan Selim" userId="84cd2103f36ef0dc" providerId="LiveId" clId="{6ED845BA-74CA-4F74-9AC4-C2ED4D184EBF}" dt="2026-09-28T11:31:49.314" v="14032" actId="478"/>
            <ac:picMkLst>
              <pc:docMk/>
              <pc:sldMasterMk cId="2476636414" sldId="2147483660"/>
              <pc:sldLayoutMk cId="117721130" sldId="2147483662"/>
              <ac:picMk id="13" creationId="{7C150D64-A525-6456-5DEE-7646B0CF6191}"/>
            </ac:picMkLst>
          </pc:picChg>
          <pc:picChg chg="add del mod ord modCrop">
            <ac:chgData name="Hasan Selim" userId="84cd2103f36ef0dc" providerId="LiveId" clId="{6ED845BA-74CA-4F74-9AC4-C2ED4D184EBF}" dt="2026-09-28T12:03:14.280" v="14518" actId="478"/>
            <ac:picMkLst>
              <pc:docMk/>
              <pc:sldMasterMk cId="2476636414" sldId="2147483660"/>
              <pc:sldLayoutMk cId="117721130" sldId="2147483662"/>
              <ac:picMk id="15" creationId="{FF16C86B-96AF-069A-AB50-30355D283296}"/>
            </ac:picMkLst>
          </pc:picChg>
          <pc:picChg chg="add del mod modCrop">
            <ac:chgData name="Hasan Selim" userId="84cd2103f36ef0dc" providerId="LiveId" clId="{6ED845BA-74CA-4F74-9AC4-C2ED4D184EBF}" dt="2026-09-28T12:03:14.615" v="14519" actId="478"/>
            <ac:picMkLst>
              <pc:docMk/>
              <pc:sldMasterMk cId="2476636414" sldId="2147483660"/>
              <pc:sldLayoutMk cId="117721130" sldId="2147483662"/>
              <ac:picMk id="16" creationId="{BAABD6BD-FCED-3541-B691-8C477CF141D3}"/>
            </ac:picMkLst>
          </pc:picChg>
          <pc:picChg chg="add mod ord modCrop">
            <ac:chgData name="Hasan Selim" userId="84cd2103f36ef0dc" providerId="LiveId" clId="{6ED845BA-74CA-4F74-9AC4-C2ED4D184EBF}" dt="2026-09-28T12:03:33.449" v="14521" actId="167"/>
            <ac:picMkLst>
              <pc:docMk/>
              <pc:sldMasterMk cId="2476636414" sldId="2147483660"/>
              <pc:sldLayoutMk cId="117721130" sldId="2147483662"/>
              <ac:picMk id="17" creationId="{E2C27066-EE84-7D7B-11C0-15FA9AB89F13}"/>
            </ac:picMkLst>
          </pc:picChg>
          <pc:picChg chg="add del mod ord">
            <ac:chgData name="Hasan Selim" userId="84cd2103f36ef0dc" providerId="LiveId" clId="{6ED845BA-74CA-4F74-9AC4-C2ED4D184EBF}" dt="2026-09-27T10:41:26.063" v="12834" actId="478"/>
            <ac:picMkLst>
              <pc:docMk/>
              <pc:sldMasterMk cId="2476636414" sldId="2147483660"/>
              <pc:sldLayoutMk cId="117721130" sldId="2147483662"/>
              <ac:picMk id="63" creationId="{853FB22F-F709-8804-A900-C135E0E7F6EF}"/>
            </ac:picMkLst>
          </pc:picChg>
        </pc:sldLayoutChg>
        <pc:sldLayoutChg chg="addSp delSp modSp mod">
          <pc:chgData name="Hasan Selim" userId="84cd2103f36ef0dc" providerId="LiveId" clId="{6ED845BA-74CA-4F74-9AC4-C2ED4D184EBF}" dt="2026-09-22T10:24:47.101" v="10399"/>
          <pc:sldLayoutMkLst>
            <pc:docMk/>
            <pc:sldMasterMk cId="2476636414" sldId="2147483660"/>
            <pc:sldLayoutMk cId="2415839091" sldId="2147483670"/>
          </pc:sldLayoutMkLst>
          <pc:grpChg chg="add mod">
            <ac:chgData name="Hasan Selim" userId="84cd2103f36ef0dc" providerId="LiveId" clId="{6ED845BA-74CA-4F74-9AC4-C2ED4D184EBF}" dt="2026-09-22T10:24:47.101" v="10399"/>
            <ac:grpSpMkLst>
              <pc:docMk/>
              <pc:sldMasterMk cId="2476636414" sldId="2147483660"/>
              <pc:sldLayoutMk cId="2415839091" sldId="2147483670"/>
              <ac:grpSpMk id="7" creationId="{6B96A804-13F7-827B-FF34-436109D948E4}"/>
            </ac:grpSpMkLst>
          </pc:grp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8" creationId="{3BC064F6-35E8-803D-C5BB-9D3BC5112343}"/>
            </ac:picMkLst>
          </pc:pic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9" creationId="{814C5EC1-FD48-8C50-FF29-68F18899770A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EFAD1962-37B8-7510-0A3D-47065B0904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022725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D65F2C8-A175-8A9C-C8FA-23A61715C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8F510A8-0F3C-4036-BAA8-007249598978}" type="datetimeFigureOut">
              <a:rPr lang="ar-SA" smtClean="0"/>
              <a:t>16/04/1448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A97C54E-40BB-BE84-F695-72F4C22C05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022725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ACC4F0B-0FD5-4550-43B5-DEE0100D4C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8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555177-9B91-4600-B23E-DB02DA1D497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548342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223" userDrawn="1">
          <p15:clr>
            <a:srgbClr val="F26B43"/>
          </p15:clr>
        </p15:guide>
        <p15:guide id="2" pos="2236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4023203" y="4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7" y="4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58D42A7A-F2EA-4A3A-B80C-B0EDE5406679}" type="datetimeFigureOut">
              <a:rPr lang="ar-SA" smtClean="0"/>
              <a:pPr/>
              <a:t>16/04/1448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1279525"/>
            <a:ext cx="4884738" cy="3455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12" tIns="44056" rIns="88112" bIns="44056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710723" y="4926016"/>
            <a:ext cx="5679440" cy="4029076"/>
          </a:xfrm>
          <a:prstGeom prst="rect">
            <a:avLst/>
          </a:prstGeom>
        </p:spPr>
        <p:txBody>
          <a:bodyPr vert="horz" lIns="88112" tIns="44056" rIns="88112" bIns="44056" rtlCol="1"/>
          <a:lstStyle/>
          <a:p>
            <a:pPr lvl="0"/>
            <a:r>
              <a:rPr lang="ar-SA" dirty="0"/>
              <a:t>انقر لتحرير أنماط نص الشكل الرئيسي</a:t>
            </a:r>
          </a:p>
          <a:p>
            <a:pPr lvl="1"/>
            <a:r>
              <a:rPr lang="ar-SA" dirty="0"/>
              <a:t>المستوى الثاني</a:t>
            </a:r>
          </a:p>
          <a:p>
            <a:pPr lvl="2"/>
            <a:r>
              <a:rPr lang="ar-SA" dirty="0"/>
              <a:t>المستوى الثالث</a:t>
            </a:r>
          </a:p>
          <a:p>
            <a:pPr lvl="3"/>
            <a:r>
              <a:rPr lang="ar-SA" dirty="0"/>
              <a:t>المستوى الرابع</a:t>
            </a:r>
          </a:p>
          <a:p>
            <a:pPr lvl="4"/>
            <a:r>
              <a:rPr lang="ar-SA" dirty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4023203" y="9721853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7" y="9721853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6EBB802D-6D50-427E-B6C4-0A86EF48D5A1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6196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308" rtl="1" eaLnBrk="1" latinLnBrk="0" hangingPunct="1">
      <a:defRPr sz="1200" kern="1200">
        <a:solidFill>
          <a:schemeClr val="tx1"/>
        </a:solidFill>
        <a:latin typeface="+mn-lt"/>
        <a:ea typeface="+mn-ea"/>
        <a:cs typeface="Harmattan" panose="01000503000000020003" pitchFamily="2" charset="-78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33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5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اول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صورة 16">
            <a:extLst>
              <a:ext uri="{FF2B5EF4-FFF2-40B4-BE49-F238E27FC236}">
                <a16:creationId xmlns:a16="http://schemas.microsoft.com/office/drawing/2014/main" id="{874D8722-699A-51E6-2AE2-4677E98847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0960" y="-2"/>
            <a:ext cx="10755786" cy="7559675"/>
          </a:xfrm>
          <a:prstGeom prst="rect">
            <a:avLst/>
          </a:prstGeom>
        </p:spPr>
      </p:pic>
      <p:grpSp>
        <p:nvGrpSpPr>
          <p:cNvPr id="43" name="مجموعة 42">
            <a:extLst>
              <a:ext uri="{FF2B5EF4-FFF2-40B4-BE49-F238E27FC236}">
                <a16:creationId xmlns:a16="http://schemas.microsoft.com/office/drawing/2014/main" id="{40F5C0A0-DBEE-FE6B-7D4C-2C71FE3B4A9F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44" name="صورة 3">
              <a:extLst>
                <a:ext uri="{FF2B5EF4-FFF2-40B4-BE49-F238E27FC236}">
                  <a16:creationId xmlns:a16="http://schemas.microsoft.com/office/drawing/2014/main" id="{B9EDAFDD-051D-9CBB-A318-9814099C4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45" name="صورة 4">
              <a:extLst>
                <a:ext uri="{FF2B5EF4-FFF2-40B4-BE49-F238E27FC236}">
                  <a16:creationId xmlns:a16="http://schemas.microsoft.com/office/drawing/2014/main" id="{A37E625F-8688-43AD-C987-F0440128D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1393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صورة 16">
            <a:extLst>
              <a:ext uri="{FF2B5EF4-FFF2-40B4-BE49-F238E27FC236}">
                <a16:creationId xmlns:a16="http://schemas.microsoft.com/office/drawing/2014/main" id="{E2C27066-EE84-7D7B-11C0-15FA9AB89F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59"/>
          <a:stretch>
            <a:fillRect/>
          </a:stretch>
        </p:blipFill>
        <p:spPr>
          <a:xfrm>
            <a:off x="-71119" y="0"/>
            <a:ext cx="10797876" cy="7559675"/>
          </a:xfrm>
          <a:prstGeom prst="rect">
            <a:avLst/>
          </a:prstGeom>
        </p:spPr>
      </p:pic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70874080-965A-F5D5-100B-B59204F870DE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5" name="صورة 3">
              <a:extLst>
                <a:ext uri="{FF2B5EF4-FFF2-40B4-BE49-F238E27FC236}">
                  <a16:creationId xmlns:a16="http://schemas.microsoft.com/office/drawing/2014/main" id="{2B23BBE8-1D8F-B581-23CC-D368D549BA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6" name="صورة 4">
              <a:extLst>
                <a:ext uri="{FF2B5EF4-FFF2-40B4-BE49-F238E27FC236}">
                  <a16:creationId xmlns:a16="http://schemas.microsoft.com/office/drawing/2014/main" id="{67F5A3B8-4BC6-D72F-819F-D22ED9E24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721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درافت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6B96A804-13F7-827B-FF34-436109D948E4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8" name="صورة 3">
              <a:extLst>
                <a:ext uri="{FF2B5EF4-FFF2-40B4-BE49-F238E27FC236}">
                  <a16:creationId xmlns:a16="http://schemas.microsoft.com/office/drawing/2014/main" id="{3BC064F6-35E8-803D-C5BB-9D3BC5112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9" name="صورة 4">
              <a:extLst>
                <a:ext uri="{FF2B5EF4-FFF2-40B4-BE49-F238E27FC236}">
                  <a16:creationId xmlns:a16="http://schemas.microsoft.com/office/drawing/2014/main" id="{814C5EC1-FD48-8C50-FF29-68F188997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5839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5CCA141-A142-C21A-A629-BE4558245910}"/>
              </a:ext>
            </a:extLst>
          </p:cNvPr>
          <p:cNvSpPr txBox="1"/>
          <p:nvPr userDrawn="1"/>
        </p:nvSpPr>
        <p:spPr>
          <a:xfrm>
            <a:off x="1865312" y="-369332"/>
            <a:ext cx="6961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هذا القالب من تصميم موقع انجز (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ingez-ppt.com</a:t>
            </a: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 ) : موقع عربي متخصص بتصميم قوالب البوربوينت باللغة العربية</a:t>
            </a:r>
            <a:endParaRPr lang="ar-EG" sz="1400" dirty="0">
              <a:solidFill>
                <a:schemeClr val="bg1">
                  <a:lumMod val="75000"/>
                </a:schemeClr>
              </a:solidFill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663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479" userDrawn="1">
          <p15:clr>
            <a:srgbClr val="F26B43"/>
          </p15:clr>
        </p15:guide>
        <p15:guide id="3" pos="22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Harmatta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CDF0-A2E1-0348-E479-237040011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8937D412-9621-C5DA-58E5-E06812A29CD4}"/>
              </a:ext>
            </a:extLst>
          </p:cNvPr>
          <p:cNvSpPr txBox="1"/>
          <p:nvPr/>
        </p:nvSpPr>
        <p:spPr>
          <a:xfrm>
            <a:off x="736713" y="4026600"/>
            <a:ext cx="2508250" cy="632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70000"/>
              </a:lnSpc>
              <a:spcAft>
                <a:spcPts val="1200"/>
              </a:spcAft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noProof="0" dirty="0">
                <a:ln>
                  <a:solidFill>
                    <a:srgbClr val="142337"/>
                  </a:solidFill>
                </a:ln>
                <a:solidFill>
                  <a:srgbClr val="142337"/>
                </a:solidFill>
              </a:rPr>
              <a:t>نتعلم... نحسب... </a:t>
            </a:r>
          </a:p>
          <a:p>
            <a:pPr algn="ctr" rtl="1">
              <a:lnSpc>
                <a:spcPct val="70000"/>
              </a:lnSpc>
              <a:spcAft>
                <a:spcPts val="1200"/>
              </a:spcAft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noProof="0" dirty="0">
                <a:ln>
                  <a:solidFill>
                    <a:srgbClr val="142337"/>
                  </a:solidFill>
                </a:ln>
                <a:solidFill>
                  <a:srgbClr val="142337"/>
                </a:solidFill>
              </a:rPr>
              <a:t>ونحل المسائل بسهولة!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FF94C384-EFBC-27E2-48B9-E6594DD37CB7}"/>
              </a:ext>
            </a:extLst>
          </p:cNvPr>
          <p:cNvSpPr txBox="1"/>
          <p:nvPr/>
        </p:nvSpPr>
        <p:spPr>
          <a:xfrm>
            <a:off x="3322984" y="2083218"/>
            <a:ext cx="2438960" cy="2716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2200" b="1" noProof="0" dirty="0"/>
              <a:t>= ٢١٧ </a:t>
            </a:r>
            <a:r>
              <a:rPr lang="ar-SA" sz="2200" b="1" dirty="0"/>
              <a:t>+ ٣٤٥</a:t>
            </a:r>
            <a:endParaRPr lang="ar-SA" sz="2200" b="1" noProof="0" dirty="0"/>
          </a:p>
          <a:p>
            <a:pPr algn="r" rtl="1">
              <a:lnSpc>
                <a:spcPct val="200000"/>
              </a:lnSpc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2200" b="1" noProof="0" dirty="0"/>
              <a:t>= ٣١٤ </a:t>
            </a:r>
            <a:r>
              <a:rPr lang="ar-SA" sz="2200" b="1" dirty="0"/>
              <a:t>− ٦٢٨</a:t>
            </a:r>
            <a:endParaRPr lang="ar-SA" sz="2200" b="1" noProof="0" dirty="0"/>
          </a:p>
          <a:p>
            <a:pPr algn="r" rtl="1">
              <a:lnSpc>
                <a:spcPct val="200000"/>
              </a:lnSpc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2200" b="1" noProof="0" dirty="0"/>
              <a:t>= ١٨٩</a:t>
            </a:r>
            <a:r>
              <a:rPr lang="ar-SA" sz="2200" b="1" dirty="0"/>
              <a:t>+ ٤٥٦</a:t>
            </a:r>
            <a:endParaRPr lang="ar-SA" sz="2200" b="1" noProof="0" dirty="0"/>
          </a:p>
          <a:p>
            <a:pPr algn="r" rtl="1">
              <a:lnSpc>
                <a:spcPct val="200000"/>
              </a:lnSpc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2200" b="1" dirty="0"/>
              <a:t>= ٢٦٨ − ٧٠٢</a:t>
            </a:r>
            <a:endParaRPr lang="ar-SA" sz="2200" b="1" noProof="0" dirty="0"/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856445EB-9B34-3CB8-60E3-6B38E4E09B80}"/>
              </a:ext>
            </a:extLst>
          </p:cNvPr>
          <p:cNvSpPr txBox="1"/>
          <p:nvPr/>
        </p:nvSpPr>
        <p:spPr>
          <a:xfrm>
            <a:off x="8113843" y="4707938"/>
            <a:ext cx="123633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70000"/>
              </a:lnSpc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3200" b="1" dirty="0">
                <a:solidFill>
                  <a:srgbClr val="142337"/>
                </a:solidFill>
                <a:latin typeface="Arial"/>
              </a:rPr>
              <a:t>٥٢٣ </a:t>
            </a:r>
          </a:p>
          <a:p>
            <a:pPr algn="ctr" rtl="1">
              <a:lnSpc>
                <a:spcPct val="70000"/>
              </a:lnSpc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3200" b="1" dirty="0">
                <a:solidFill>
                  <a:srgbClr val="142337"/>
                </a:solidFill>
                <a:latin typeface="Arial"/>
              </a:rPr>
              <a:t>− ٢٧٨</a:t>
            </a:r>
          </a:p>
          <a:p>
            <a:pPr algn="ctr" rtl="1">
              <a:lnSpc>
                <a:spcPct val="70000"/>
              </a:lnSpc>
              <a:defRPr sz="1700">
                <a:solidFill>
                  <a:srgbClr val="142337"/>
                </a:solidFill>
                <a:latin typeface="Arial"/>
              </a:defRPr>
            </a:pPr>
            <a:endParaRPr lang="ar-SA" sz="3200" b="1" dirty="0">
              <a:solidFill>
                <a:srgbClr val="142337"/>
              </a:solidFill>
              <a:latin typeface="Arial"/>
            </a:endParaRPr>
          </a:p>
          <a:p>
            <a:pPr algn="ctr" rtl="1">
              <a:lnSpc>
                <a:spcPct val="70000"/>
              </a:lnSpc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3200" b="1" dirty="0">
                <a:solidFill>
                  <a:srgbClr val="142337"/>
                </a:solidFill>
                <a:latin typeface="Arial"/>
              </a:rPr>
              <a:t>٢٤٥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653FC781-6E2F-B834-8720-07E816D5FEA0}"/>
              </a:ext>
            </a:extLst>
          </p:cNvPr>
          <p:cNvSpPr txBox="1"/>
          <p:nvPr/>
        </p:nvSpPr>
        <p:spPr>
          <a:xfrm>
            <a:off x="7110103" y="1572101"/>
            <a:ext cx="292608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1200"/>
              </a:spcAft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2000" b="1" noProof="0" dirty="0"/>
              <a:t>نرتب الأعداد حسب المنازل.</a:t>
            </a:r>
          </a:p>
          <a:p>
            <a:pPr algn="r" rtl="1">
              <a:lnSpc>
                <a:spcPct val="150000"/>
              </a:lnSpc>
              <a:spcAft>
                <a:spcPts val="1200"/>
              </a:spcAft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2000" b="1" noProof="0" dirty="0"/>
              <a:t>نبدأ من الآحاد.</a:t>
            </a:r>
          </a:p>
          <a:p>
            <a:pPr algn="r" rtl="1">
              <a:lnSpc>
                <a:spcPct val="150000"/>
              </a:lnSpc>
              <a:spcAft>
                <a:spcPts val="1200"/>
              </a:spcAft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2000" b="1" noProof="0" dirty="0"/>
              <a:t>نطرح العشرات ثم المئات.</a:t>
            </a:r>
          </a:p>
          <a:p>
            <a:pPr algn="r" rtl="1">
              <a:lnSpc>
                <a:spcPct val="150000"/>
              </a:lnSpc>
              <a:spcAft>
                <a:spcPts val="1200"/>
              </a:spcAft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2000" b="1" noProof="0" dirty="0"/>
              <a:t>نعيد التجميع عند الحاجة.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718DEAA9-A880-F1FE-C96F-A4B1A3E60F46}"/>
              </a:ext>
            </a:extLst>
          </p:cNvPr>
          <p:cNvSpPr txBox="1"/>
          <p:nvPr/>
        </p:nvSpPr>
        <p:spPr>
          <a:xfrm>
            <a:off x="8027483" y="6228224"/>
            <a:ext cx="190710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b="1" noProof="0" dirty="0">
                <a:solidFill>
                  <a:schemeClr val="bg1"/>
                </a:solidFill>
              </a:rPr>
              <a:t>الطرح مع إعادة التجميع</a:t>
            </a: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4602BF5B-FACF-5D4D-65FD-78896481C4E1}"/>
              </a:ext>
            </a:extLst>
          </p:cNvPr>
          <p:cNvSpPr txBox="1"/>
          <p:nvPr/>
        </p:nvSpPr>
        <p:spPr>
          <a:xfrm>
            <a:off x="4542464" y="1621553"/>
            <a:ext cx="16068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2400" b="1" noProof="0" dirty="0"/>
              <a:t>أوجد الناتج:</a:t>
            </a: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94B1A204-487B-03AE-5649-11B29407C8D7}"/>
              </a:ext>
            </a:extLst>
          </p:cNvPr>
          <p:cNvSpPr txBox="1"/>
          <p:nvPr/>
        </p:nvSpPr>
        <p:spPr>
          <a:xfrm>
            <a:off x="4259587" y="5676665"/>
            <a:ext cx="2392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b="1" noProof="0" dirty="0"/>
              <a:t>اكتب مسألة جمع ومسألة طرح من إنشائك ثم أوجد الناتج.</a:t>
            </a:r>
          </a:p>
        </p:txBody>
      </p:sp>
      <p:cxnSp>
        <p:nvCxnSpPr>
          <p:cNvPr id="23" name="رابط مستقيم 22">
            <a:extLst>
              <a:ext uri="{FF2B5EF4-FFF2-40B4-BE49-F238E27FC236}">
                <a16:creationId xmlns:a16="http://schemas.microsoft.com/office/drawing/2014/main" id="{B194B3F5-1ABD-79DE-E1BD-7409142C4EA3}"/>
              </a:ext>
            </a:extLst>
          </p:cNvPr>
          <p:cNvCxnSpPr/>
          <p:nvPr/>
        </p:nvCxnSpPr>
        <p:spPr>
          <a:xfrm flipH="1">
            <a:off x="8212260" y="5566549"/>
            <a:ext cx="1137920" cy="0"/>
          </a:xfrm>
          <a:prstGeom prst="line">
            <a:avLst/>
          </a:prstGeom>
          <a:ln w="38100">
            <a:solidFill>
              <a:srgbClr val="1423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6">
            <a:extLst>
              <a:ext uri="{FF2B5EF4-FFF2-40B4-BE49-F238E27FC236}">
                <a16:creationId xmlns:a16="http://schemas.microsoft.com/office/drawing/2014/main" id="{DC5E2C14-2826-89EC-41DE-133DF3CC8283}"/>
              </a:ext>
            </a:extLst>
          </p:cNvPr>
          <p:cNvSpPr txBox="1"/>
          <p:nvPr/>
        </p:nvSpPr>
        <p:spPr>
          <a:xfrm>
            <a:off x="4196079" y="5166439"/>
            <a:ext cx="20231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2000" noProof="0" dirty="0">
                <a:ln>
                  <a:solidFill>
                    <a:srgbClr val="142337"/>
                  </a:solidFill>
                </a:ln>
              </a:rPr>
              <a:t>تحدي الجمع والطرح</a:t>
            </a:r>
          </a:p>
        </p:txBody>
      </p:sp>
    </p:spTree>
    <p:extLst>
      <p:ext uri="{BB962C8B-B14F-4D97-AF65-F5344CB8AC3E}">
        <p14:creationId xmlns:p14="http://schemas.microsoft.com/office/powerpoint/2010/main" val="266216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01EB-D946-2C23-C204-1F9BBDD2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3">
            <a:extLst>
              <a:ext uri="{FF2B5EF4-FFF2-40B4-BE49-F238E27FC236}">
                <a16:creationId xmlns:a16="http://schemas.microsoft.com/office/drawing/2014/main" id="{DFC195F5-7332-8E1F-8C6A-7A080CE7FE90}"/>
              </a:ext>
            </a:extLst>
          </p:cNvPr>
          <p:cNvSpPr txBox="1"/>
          <p:nvPr/>
        </p:nvSpPr>
        <p:spPr>
          <a:xfrm>
            <a:off x="561678" y="1688149"/>
            <a:ext cx="2550160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b="1" noProof="0" dirty="0"/>
              <a:t>الطرح هو عملية نستخدمها لمعرفة الفرق بين عددين </a:t>
            </a:r>
          </a:p>
          <a:p>
            <a:pPr algn="ctr" rtl="1"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b="1" noProof="0" dirty="0"/>
              <a:t>أو معرفة ما يتبقى.</a:t>
            </a:r>
          </a:p>
        </p:txBody>
      </p:sp>
      <p:sp>
        <p:nvSpPr>
          <p:cNvPr id="27" name="TextBox 6">
            <a:extLst>
              <a:ext uri="{FF2B5EF4-FFF2-40B4-BE49-F238E27FC236}">
                <a16:creationId xmlns:a16="http://schemas.microsoft.com/office/drawing/2014/main" id="{989487CB-A99C-5F3A-7E6B-636E2AC83C3E}"/>
              </a:ext>
            </a:extLst>
          </p:cNvPr>
          <p:cNvSpPr txBox="1"/>
          <p:nvPr/>
        </p:nvSpPr>
        <p:spPr>
          <a:xfrm>
            <a:off x="3546475" y="1404495"/>
            <a:ext cx="292608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1200"/>
              </a:spcAft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2000" b="1" noProof="0" dirty="0"/>
              <a:t> نرتب الأعداد رأسيًا.</a:t>
            </a:r>
          </a:p>
          <a:p>
            <a:pPr algn="r" rtl="1">
              <a:lnSpc>
                <a:spcPct val="150000"/>
              </a:lnSpc>
              <a:spcAft>
                <a:spcPts val="1200"/>
              </a:spcAft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2000" b="1" noProof="0" dirty="0"/>
              <a:t>نبدأ من الآحاد.</a:t>
            </a:r>
          </a:p>
          <a:p>
            <a:pPr algn="r" rtl="1">
              <a:lnSpc>
                <a:spcPct val="150000"/>
              </a:lnSpc>
              <a:spcAft>
                <a:spcPts val="1200"/>
              </a:spcAft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2000" b="1" noProof="0" dirty="0"/>
              <a:t> نجمع العشرات ثم المئات.</a:t>
            </a:r>
          </a:p>
          <a:p>
            <a:pPr algn="r" rtl="1">
              <a:lnSpc>
                <a:spcPct val="150000"/>
              </a:lnSpc>
              <a:spcAft>
                <a:spcPts val="1200"/>
              </a:spcAft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2000" b="1" noProof="0" dirty="0"/>
              <a:t>نعيد التجميع عند الحاجة.</a:t>
            </a:r>
          </a:p>
        </p:txBody>
      </p:sp>
      <p:sp>
        <p:nvSpPr>
          <p:cNvPr id="31" name="TextBox 9">
            <a:extLst>
              <a:ext uri="{FF2B5EF4-FFF2-40B4-BE49-F238E27FC236}">
                <a16:creationId xmlns:a16="http://schemas.microsoft.com/office/drawing/2014/main" id="{768E47C1-1094-A361-4498-19CDD4F996C4}"/>
              </a:ext>
            </a:extLst>
          </p:cNvPr>
          <p:cNvSpPr txBox="1"/>
          <p:nvPr/>
        </p:nvSpPr>
        <p:spPr>
          <a:xfrm>
            <a:off x="7598866" y="1579795"/>
            <a:ext cx="252049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1200"/>
              </a:spcAft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2000" b="1" noProof="0" dirty="0"/>
              <a:t>الجمع عملية نستخدمها لضم عددين أو أكثر للحصول على المجموع.</a:t>
            </a:r>
          </a:p>
        </p:txBody>
      </p:sp>
      <p:sp>
        <p:nvSpPr>
          <p:cNvPr id="32" name="TextBox 9">
            <a:extLst>
              <a:ext uri="{FF2B5EF4-FFF2-40B4-BE49-F238E27FC236}">
                <a16:creationId xmlns:a16="http://schemas.microsoft.com/office/drawing/2014/main" id="{338FC0E3-DB78-F2C7-FB02-30DFF376A0C9}"/>
              </a:ext>
            </a:extLst>
          </p:cNvPr>
          <p:cNvSpPr txBox="1"/>
          <p:nvPr/>
        </p:nvSpPr>
        <p:spPr>
          <a:xfrm>
            <a:off x="7327227" y="3382201"/>
            <a:ext cx="32375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1200"/>
              </a:spcAft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3600" b="1" noProof="0" dirty="0">
                <a:solidFill>
                  <a:srgbClr val="1F9EFB"/>
                </a:solidFill>
              </a:rPr>
              <a:t>٢٤٥</a:t>
            </a:r>
            <a:r>
              <a:rPr lang="ar-SA" sz="3600" b="1" noProof="0" dirty="0"/>
              <a:t> + </a:t>
            </a:r>
            <a:r>
              <a:rPr lang="ar-SA" sz="3600" b="1" noProof="0" dirty="0">
                <a:solidFill>
                  <a:srgbClr val="FD5698"/>
                </a:solidFill>
              </a:rPr>
              <a:t>١٣٢</a:t>
            </a:r>
            <a:r>
              <a:rPr lang="ar-SA" sz="3600" b="1" noProof="0" dirty="0"/>
              <a:t> = </a:t>
            </a:r>
            <a:r>
              <a:rPr lang="ar-SA" sz="3600" b="1" noProof="0" dirty="0">
                <a:solidFill>
                  <a:srgbClr val="34B250"/>
                </a:solidFill>
              </a:rPr>
              <a:t>٣٧٧</a:t>
            </a:r>
          </a:p>
        </p:txBody>
      </p:sp>
      <p:sp>
        <p:nvSpPr>
          <p:cNvPr id="35" name="TextBox 9">
            <a:extLst>
              <a:ext uri="{FF2B5EF4-FFF2-40B4-BE49-F238E27FC236}">
                <a16:creationId xmlns:a16="http://schemas.microsoft.com/office/drawing/2014/main" id="{63BACC66-DF07-6E8B-DC8B-D4FCCA62E83F}"/>
              </a:ext>
            </a:extLst>
          </p:cNvPr>
          <p:cNvSpPr txBox="1"/>
          <p:nvPr/>
        </p:nvSpPr>
        <p:spPr>
          <a:xfrm>
            <a:off x="8095892" y="4757621"/>
            <a:ext cx="17389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1800" b="1" noProof="0" dirty="0"/>
              <a:t>نرتب الأعداد حسب القيمة المنزلية </a:t>
            </a:r>
          </a:p>
          <a:p>
            <a:pPr algn="ctr" rtl="1"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1800" b="1" noProof="0" dirty="0"/>
              <a:t>قبل الجمع.</a:t>
            </a:r>
          </a:p>
        </p:txBody>
      </p:sp>
      <p:sp>
        <p:nvSpPr>
          <p:cNvPr id="36" name="TextBox 6">
            <a:extLst>
              <a:ext uri="{FF2B5EF4-FFF2-40B4-BE49-F238E27FC236}">
                <a16:creationId xmlns:a16="http://schemas.microsoft.com/office/drawing/2014/main" id="{00AEEA82-72D1-2B1C-3753-29B5E60589E5}"/>
              </a:ext>
            </a:extLst>
          </p:cNvPr>
          <p:cNvSpPr txBox="1"/>
          <p:nvPr/>
        </p:nvSpPr>
        <p:spPr>
          <a:xfrm>
            <a:off x="4519034" y="4941186"/>
            <a:ext cx="1511504" cy="1471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70000"/>
              </a:lnSpc>
              <a:spcAft>
                <a:spcPts val="1200"/>
              </a:spcAft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3200" b="1" noProof="0" dirty="0"/>
              <a:t>٢٧٨</a:t>
            </a:r>
          </a:p>
          <a:p>
            <a:pPr algn="ctr" rtl="1">
              <a:lnSpc>
                <a:spcPct val="70000"/>
              </a:lnSpc>
              <a:spcAft>
                <a:spcPts val="1200"/>
              </a:spcAft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3200" b="1" noProof="0" dirty="0"/>
              <a:t> + ١٥٦ </a:t>
            </a:r>
          </a:p>
          <a:p>
            <a:pPr algn="ctr" rtl="1">
              <a:lnSpc>
                <a:spcPct val="70000"/>
              </a:lnSpc>
              <a:spcAft>
                <a:spcPts val="1200"/>
              </a:spcAft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3200" b="1" noProof="0" dirty="0"/>
              <a:t> ٤٣٤</a:t>
            </a:r>
          </a:p>
        </p:txBody>
      </p:sp>
      <p:sp>
        <p:nvSpPr>
          <p:cNvPr id="37" name="TextBox 6">
            <a:extLst>
              <a:ext uri="{FF2B5EF4-FFF2-40B4-BE49-F238E27FC236}">
                <a16:creationId xmlns:a16="http://schemas.microsoft.com/office/drawing/2014/main" id="{004A7DDF-E901-12D3-736E-78691645A219}"/>
              </a:ext>
            </a:extLst>
          </p:cNvPr>
          <p:cNvSpPr txBox="1"/>
          <p:nvPr/>
        </p:nvSpPr>
        <p:spPr>
          <a:xfrm>
            <a:off x="4420534" y="6468886"/>
            <a:ext cx="22569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1200"/>
              </a:spcAft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1800" b="1" noProof="0" dirty="0">
                <a:solidFill>
                  <a:schemeClr val="bg1"/>
                </a:solidFill>
              </a:rPr>
              <a:t>الجمع مع إعادة التجميع</a:t>
            </a:r>
          </a:p>
        </p:txBody>
      </p:sp>
      <p:sp>
        <p:nvSpPr>
          <p:cNvPr id="38" name="TextBox 3">
            <a:extLst>
              <a:ext uri="{FF2B5EF4-FFF2-40B4-BE49-F238E27FC236}">
                <a16:creationId xmlns:a16="http://schemas.microsoft.com/office/drawing/2014/main" id="{CD736EBB-C216-6D86-E289-F513278D4128}"/>
              </a:ext>
            </a:extLst>
          </p:cNvPr>
          <p:cNvSpPr txBox="1"/>
          <p:nvPr/>
        </p:nvSpPr>
        <p:spPr>
          <a:xfrm>
            <a:off x="856933" y="4785147"/>
            <a:ext cx="210597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1200"/>
              </a:spcAft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b="1" noProof="0" dirty="0"/>
              <a:t>نرتب الأعداد حسب القيمة المنزلية قبل الطرح.</a:t>
            </a:r>
          </a:p>
        </p:txBody>
      </p:sp>
      <p:sp>
        <p:nvSpPr>
          <p:cNvPr id="39" name="TextBox 3">
            <a:extLst>
              <a:ext uri="{FF2B5EF4-FFF2-40B4-BE49-F238E27FC236}">
                <a16:creationId xmlns:a16="http://schemas.microsoft.com/office/drawing/2014/main" id="{71C7F4A8-74FB-1EB9-AADF-C9DACA5EDDDC}"/>
              </a:ext>
            </a:extLst>
          </p:cNvPr>
          <p:cNvSpPr txBox="1"/>
          <p:nvPr/>
        </p:nvSpPr>
        <p:spPr>
          <a:xfrm>
            <a:off x="81638" y="3331744"/>
            <a:ext cx="35102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1200"/>
              </a:spcAft>
              <a:defRPr sz="1700">
                <a:solidFill>
                  <a:srgbClr val="142337"/>
                </a:solidFill>
                <a:latin typeface="Arial"/>
              </a:defRPr>
            </a:pPr>
            <a:r>
              <a:rPr lang="ar-SA" sz="3600" b="1" noProof="0" dirty="0">
                <a:solidFill>
                  <a:srgbClr val="1F9EFB"/>
                </a:solidFill>
              </a:rPr>
              <a:t>٥٦٨</a:t>
            </a:r>
            <a:r>
              <a:rPr lang="ar-SA" sz="3600" b="1" noProof="0" dirty="0"/>
              <a:t> − </a:t>
            </a:r>
            <a:r>
              <a:rPr lang="ar-SA" sz="3600" b="1" noProof="0" dirty="0">
                <a:solidFill>
                  <a:srgbClr val="FD5698"/>
                </a:solidFill>
              </a:rPr>
              <a:t>٢٣٤</a:t>
            </a:r>
            <a:r>
              <a:rPr lang="ar-SA" sz="3600" b="1" noProof="0" dirty="0"/>
              <a:t> = </a:t>
            </a:r>
            <a:r>
              <a:rPr lang="ar-SA" sz="3600" b="1" noProof="0" dirty="0">
                <a:solidFill>
                  <a:srgbClr val="34B250"/>
                </a:solidFill>
              </a:rPr>
              <a:t>٣٣٤</a:t>
            </a:r>
          </a:p>
        </p:txBody>
      </p:sp>
      <p:cxnSp>
        <p:nvCxnSpPr>
          <p:cNvPr id="43" name="رابط مستقيم 42">
            <a:extLst>
              <a:ext uri="{FF2B5EF4-FFF2-40B4-BE49-F238E27FC236}">
                <a16:creationId xmlns:a16="http://schemas.microsoft.com/office/drawing/2014/main" id="{BA906286-5E59-4338-7DB0-D5FC9EF191AE}"/>
              </a:ext>
            </a:extLst>
          </p:cNvPr>
          <p:cNvCxnSpPr/>
          <p:nvPr/>
        </p:nvCxnSpPr>
        <p:spPr>
          <a:xfrm flipH="1">
            <a:off x="4675346" y="5811520"/>
            <a:ext cx="1137920" cy="0"/>
          </a:xfrm>
          <a:prstGeom prst="line">
            <a:avLst/>
          </a:prstGeom>
          <a:ln w="38100">
            <a:solidFill>
              <a:srgbClr val="1423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581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F02B01-F9B1-30EA-53E4-6B570708863B}"/>
              </a:ext>
            </a:extLst>
          </p:cNvPr>
          <p:cNvSpPr/>
          <p:nvPr/>
        </p:nvSpPr>
        <p:spPr>
          <a:xfrm>
            <a:off x="0" y="-1"/>
            <a:ext cx="10768405" cy="75596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4" name="رسم 3" descr="آلة كاتبة مع تعبئة خالصة">
            <a:extLst>
              <a:ext uri="{FF2B5EF4-FFF2-40B4-BE49-F238E27FC236}">
                <a16:creationId xmlns:a16="http://schemas.microsoft.com/office/drawing/2014/main" id="{D0FE83C5-862A-0A37-53F3-22C9126DA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85593" y="872427"/>
            <a:ext cx="1522676" cy="1522676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B473698-B458-CAF8-26AB-906316667477}"/>
              </a:ext>
            </a:extLst>
          </p:cNvPr>
          <p:cNvGrpSpPr/>
          <p:nvPr/>
        </p:nvGrpSpPr>
        <p:grpSpPr>
          <a:xfrm>
            <a:off x="3298218" y="3670665"/>
            <a:ext cx="4095375" cy="3315303"/>
            <a:chOff x="3298218" y="3670665"/>
            <a:chExt cx="4095375" cy="3315303"/>
          </a:xfrm>
        </p:grpSpPr>
        <p:pic>
          <p:nvPicPr>
            <p:cNvPr id="3" name="رسم 2">
              <a:extLst>
                <a:ext uri="{FF2B5EF4-FFF2-40B4-BE49-F238E27FC236}">
                  <a16:creationId xmlns:a16="http://schemas.microsoft.com/office/drawing/2014/main" id="{28D7161D-6F21-71FF-73AB-F9E0863AAB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3298218" y="3670665"/>
              <a:ext cx="4095375" cy="3315303"/>
            </a:xfrm>
            <a:prstGeom prst="rect">
              <a:avLst/>
            </a:prstGeom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D08B3202-CC61-DB9C-2CAB-BD3B925A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53050" y="4639408"/>
              <a:ext cx="1103472" cy="1377815"/>
            </a:xfrm>
            <a:prstGeom prst="rect">
              <a:avLst/>
            </a:prstGeom>
          </p:spPr>
        </p:pic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4818AB54-886C-AE97-0539-1DDC7E214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83" y="573707"/>
            <a:ext cx="6194073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6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B4D62E6E-6847-0675-56F4-9DA0FD7D80D5}"/>
              </a:ext>
            </a:extLst>
          </p:cNvPr>
          <p:cNvSpPr/>
          <p:nvPr/>
        </p:nvSpPr>
        <p:spPr>
          <a:xfrm>
            <a:off x="2" y="2"/>
            <a:ext cx="10691813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0840D0D-8AF2-2A3F-366D-B76454B5CB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15758"/>
            <a:ext cx="10691814" cy="747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6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481AADFD-D526-0AF3-EF03-FD42936448B3}"/>
              </a:ext>
            </a:extLst>
          </p:cNvPr>
          <p:cNvSpPr/>
          <p:nvPr/>
        </p:nvSpPr>
        <p:spPr>
          <a:xfrm>
            <a:off x="0" y="0"/>
            <a:ext cx="10691813" cy="7559675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197C538-F605-4470-B8E7-E81A57470B0C}"/>
              </a:ext>
            </a:extLst>
          </p:cNvPr>
          <p:cNvSpPr txBox="1"/>
          <p:nvPr/>
        </p:nvSpPr>
        <p:spPr>
          <a:xfrm>
            <a:off x="1948382" y="4803844"/>
            <a:ext cx="6795053" cy="58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579" b="1" noProof="0" dirty="0">
                <a:solidFill>
                  <a:srgbClr val="00FF85"/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الخطوط  المستخدمة   في القالب </a:t>
            </a:r>
          </a:p>
          <a:p>
            <a:pPr algn="ctr" rtl="1"/>
            <a:r>
              <a:rPr lang="ar-SA" sz="1200" b="1" noProof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Harmattan</a:t>
            </a:r>
            <a:r>
              <a:rPr lang="ar-SA" sz="1600" b="1" noProof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r-SA" sz="1600" b="1" noProof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الرابط</a:t>
            </a:r>
            <a:endParaRPr lang="ar-SA" sz="1600" b="1" noProof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4ECBBBA-6F20-B561-97FE-277B26437ACC}"/>
              </a:ext>
            </a:extLst>
          </p:cNvPr>
          <p:cNvGrpSpPr/>
          <p:nvPr/>
        </p:nvGrpSpPr>
        <p:grpSpPr>
          <a:xfrm>
            <a:off x="2266804" y="5867966"/>
            <a:ext cx="6158205" cy="1356452"/>
            <a:chOff x="2948473" y="5146985"/>
            <a:chExt cx="6158205" cy="135645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C271014F-2CEE-97B9-A158-6F4A5DCEB1EE}"/>
                </a:ext>
              </a:extLst>
            </p:cNvPr>
            <p:cNvSpPr/>
            <p:nvPr/>
          </p:nvSpPr>
          <p:spPr>
            <a:xfrm>
              <a:off x="2948473" y="5146985"/>
              <a:ext cx="6158205" cy="1356452"/>
            </a:xfrm>
            <a:prstGeom prst="roundRect">
              <a:avLst/>
            </a:prstGeom>
            <a:noFill/>
            <a:ln>
              <a:solidFill>
                <a:srgbClr val="00FF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noProof="0" dirty="0"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ABF9B4D-3A8C-0F47-58C8-48D769647876}"/>
                </a:ext>
              </a:extLst>
            </p:cNvPr>
            <p:cNvSpPr txBox="1"/>
            <p:nvPr/>
          </p:nvSpPr>
          <p:spPr>
            <a:xfrm>
              <a:off x="3447393" y="5272906"/>
              <a:ext cx="452845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b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</a:br>
              <a: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  <a:t>تم تصميم هذا القالب بواسطة موقع انجز ingez-ppt  ولا يحق لأي شخص إعادة نشر أو توزيع ملفات القوالب أو إصدارات معدلة في مواقع اونلاين أخرى بدون إذن خطي من انجز</a:t>
              </a:r>
              <a:endParaRPr lang="ar-SA" sz="1400" noProof="0" dirty="0">
                <a:solidFill>
                  <a:schemeClr val="bg1"/>
                </a:solidFill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pic>
          <p:nvPicPr>
            <p:cNvPr id="10" name="رسم 9" descr="تحذير مع تعبئة خالصة">
              <a:extLst>
                <a:ext uri="{FF2B5EF4-FFF2-40B4-BE49-F238E27FC236}">
                  <a16:creationId xmlns:a16="http://schemas.microsoft.com/office/drawing/2014/main" id="{2D3C8203-3A1E-F1AD-B63C-078DEDD301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DECB949A-8D39-07DD-1345-FBEA06D624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5001" y="24006"/>
            <a:ext cx="4441810" cy="444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3349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armattan">
      <a:majorFont>
        <a:latin typeface="Harmattan"/>
        <a:ea typeface="Harmattan"/>
        <a:cs typeface="Harmattan"/>
      </a:majorFont>
      <a:minorFont>
        <a:latin typeface="Harmattan"/>
        <a:ea typeface="Harmattan"/>
        <a:cs typeface="Harmatta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227</Words>
  <Application>Microsoft Office PowerPoint</Application>
  <PresentationFormat>مخصص</PresentationFormat>
  <Paragraphs>41</Paragraphs>
  <Slides>5</Slides>
  <Notes>2</Notes>
  <HiddenSlides>3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0" baseType="lpstr">
      <vt:lpstr>Harmattan</vt:lpstr>
      <vt:lpstr>Aptos</vt:lpstr>
      <vt:lpstr>Calibri</vt:lpstr>
      <vt:lpstr>Arial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ingez-ppt.com</dc:creator>
  <cp:lastModifiedBy>Hasan Selim</cp:lastModifiedBy>
  <cp:revision>208</cp:revision>
  <cp:lastPrinted>2023-04-21T16:15:01Z</cp:lastPrinted>
  <dcterms:created xsi:type="dcterms:W3CDTF">2022-06-17T15:03:51Z</dcterms:created>
  <dcterms:modified xsi:type="dcterms:W3CDTF">2026-09-28T12:04:44Z</dcterms:modified>
</cp:coreProperties>
</file>