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autoCompressPictures="0">
  <p:sldMasterIdLst>
    <p:sldMasterId id="2147483660" r:id="rId1"/>
  </p:sldMasterIdLst>
  <p:notesMasterIdLst>
    <p:notesMasterId r:id="rId7"/>
  </p:notesMasterIdLst>
  <p:sldIdLst>
    <p:sldId id="511" r:id="rId2"/>
    <p:sldId id="509" r:id="rId3"/>
    <p:sldId id="470" r:id="rId4"/>
    <p:sldId id="468" r:id="rId5"/>
    <p:sldId id="469" r:id="rId6"/>
  </p:sldIdLst>
  <p:sldSz cx="10691813" cy="7559675"/>
  <p:notesSz cx="7099300" cy="10234613"/>
  <p:embeddedFontLst>
    <p:embeddedFont>
      <p:font typeface="Harmattan" panose="01000503000000020003" pitchFamily="2" charset="-78"/>
      <p:regular r:id="rId8"/>
      <p:bold r:id="rId9"/>
    </p:embeddedFont>
  </p:embeddedFontLst>
  <p:defaultTextStyle>
    <a:defPPr>
      <a:defRPr lang="en-US"/>
    </a:defPPr>
    <a:lvl1pPr marL="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8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6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7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2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7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3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لوجه الأول" id="{0CD34780-C740-4AED-8A8B-A0ABB08A7C3A}">
          <p14:sldIdLst>
            <p14:sldId id="511"/>
          </p14:sldIdLst>
        </p14:section>
        <p14:section name="الوجه الثاني" id="{0F35EC2D-F1C1-4797-B278-FFD51F23DE0D}">
          <p14:sldIdLst>
            <p14:sldId id="509"/>
          </p14:sldIdLst>
        </p14:section>
        <p14:section name="تعليمات الاستخدام" id="{47DA9849-382F-4F01-8BE7-D752398247F4}">
          <p14:sldIdLst>
            <p14:sldId id="470"/>
            <p14:sldId id="468"/>
            <p14:sldId id="4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284B"/>
    <a:srgbClr val="EE9A14"/>
    <a:srgbClr val="073169"/>
    <a:srgbClr val="104F72"/>
    <a:srgbClr val="12577D"/>
    <a:srgbClr val="05244E"/>
    <a:srgbClr val="0E2646"/>
    <a:srgbClr val="0A2346"/>
    <a:srgbClr val="472E10"/>
    <a:srgbClr val="1415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F06382-16E5-4FAD-AC40-F79DFDF57F06}" v="15" dt="2026-09-22T11:06:38.350"/>
    <p1510:client id="{C71E4283-A21C-4280-9345-C7246DFCBDE3}" v="27" dt="2026-09-21T11:23:13.6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195" autoAdjust="0"/>
    <p:restoredTop sz="94641" autoAdjust="0"/>
  </p:normalViewPr>
  <p:slideViewPr>
    <p:cSldViewPr snapToGrid="0">
      <p:cViewPr>
        <p:scale>
          <a:sx n="66" d="100"/>
          <a:sy n="66" d="100"/>
        </p:scale>
        <p:origin x="1877" y="1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an Selim" userId="84cd2103f36ef0dc" providerId="LiveId" clId="{6ED845BA-74CA-4F74-9AC4-C2ED4D184EBF}"/>
    <pc:docChg chg="undo redo custSel addSld delSld modSld sldOrd modMainMaster addSection modSection modNotesMaster">
      <pc:chgData name="Hasan Selim" userId="84cd2103f36ef0dc" providerId="LiveId" clId="{6ED845BA-74CA-4F74-9AC4-C2ED4D184EBF}" dt="2026-09-22T11:07:51.723" v="10912" actId="208"/>
      <pc:docMkLst>
        <pc:docMk/>
      </pc:docMkLst>
      <pc:sldChg chg="modSp mod modNotes">
        <pc:chgData name="Hasan Selim" userId="84cd2103f36ef0dc" providerId="LiveId" clId="{6ED845BA-74CA-4F74-9AC4-C2ED4D184EBF}" dt="2026-09-22T10:41:26.101" v="10424" actId="790"/>
        <pc:sldMkLst>
          <pc:docMk/>
          <pc:sldMk cId="1719167534" sldId="468"/>
        </pc:sldMkLst>
        <pc:spChg chg="mod">
          <ac:chgData name="Hasan Selim" userId="84cd2103f36ef0dc" providerId="LiveId" clId="{6ED845BA-74CA-4F74-9AC4-C2ED4D184EBF}" dt="2026-09-22T10:41:26.101" v="10424" actId="790"/>
          <ac:spMkLst>
            <pc:docMk/>
            <pc:sldMk cId="1719167534" sldId="468"/>
            <ac:spMk id="3" creationId="{B4D62E6E-6847-0675-56F4-9DA0FD7D80D5}"/>
          </ac:spMkLst>
        </pc:spChg>
      </pc:sldChg>
      <pc:sldChg chg="modSp mod modNotes">
        <pc:chgData name="Hasan Selim" userId="84cd2103f36ef0dc" providerId="LiveId" clId="{6ED845BA-74CA-4F74-9AC4-C2ED4D184EBF}" dt="2026-09-22T10:41:26.101" v="10424" actId="790"/>
        <pc:sldMkLst>
          <pc:docMk/>
          <pc:sldMk cId="4000033492" sldId="469"/>
        </pc:sldMkLst>
        <pc:spChg chg="mod">
          <ac:chgData name="Hasan Selim" userId="84cd2103f36ef0dc" providerId="LiveId" clId="{6ED845BA-74CA-4F74-9AC4-C2ED4D184EBF}" dt="2026-09-22T10:41:26.101" v="10424" actId="790"/>
          <ac:spMkLst>
            <pc:docMk/>
            <pc:sldMk cId="4000033492" sldId="469"/>
            <ac:spMk id="3" creationId="{8197C538-F605-4470-B8E7-E81A57470B0C}"/>
          </ac:spMkLst>
        </pc:spChg>
        <pc:spChg chg="mod">
          <ac:chgData name="Hasan Selim" userId="84cd2103f36ef0dc" providerId="LiveId" clId="{6ED845BA-74CA-4F74-9AC4-C2ED4D184EBF}" dt="2026-09-22T10:41:26.101" v="10424" actId="790"/>
          <ac:spMkLst>
            <pc:docMk/>
            <pc:sldMk cId="4000033492" sldId="469"/>
            <ac:spMk id="4" creationId="{C271014F-2CEE-97B9-A158-6F4A5DCEB1EE}"/>
          </ac:spMkLst>
        </pc:spChg>
        <pc:spChg chg="mod">
          <ac:chgData name="Hasan Selim" userId="84cd2103f36ef0dc" providerId="LiveId" clId="{6ED845BA-74CA-4F74-9AC4-C2ED4D184EBF}" dt="2026-09-22T10:41:26.101" v="10424" actId="790"/>
          <ac:spMkLst>
            <pc:docMk/>
            <pc:sldMk cId="4000033492" sldId="469"/>
            <ac:spMk id="5" creationId="{481AADFD-D526-0AF3-EF03-FD42936448B3}"/>
          </ac:spMkLst>
        </pc:spChg>
        <pc:spChg chg="mod">
          <ac:chgData name="Hasan Selim" userId="84cd2103f36ef0dc" providerId="LiveId" clId="{6ED845BA-74CA-4F74-9AC4-C2ED4D184EBF}" dt="2026-09-22T10:41:26.101" v="10424" actId="790"/>
          <ac:spMkLst>
            <pc:docMk/>
            <pc:sldMk cId="4000033492" sldId="469"/>
            <ac:spMk id="8" creationId="{BABF9B4D-3A8C-0F47-58C8-48D769647876}"/>
          </ac:spMkLst>
        </pc:spChg>
      </pc:sldChg>
      <pc:sldChg chg="addSp delSp modSp mod">
        <pc:chgData name="Hasan Selim" userId="84cd2103f36ef0dc" providerId="LiveId" clId="{6ED845BA-74CA-4F74-9AC4-C2ED4D184EBF}" dt="2026-09-22T10:41:26.101" v="10424" actId="790"/>
        <pc:sldMkLst>
          <pc:docMk/>
          <pc:sldMk cId="1894565167" sldId="470"/>
        </pc:sldMkLst>
        <pc:spChg chg="mod">
          <ac:chgData name="Hasan Selim" userId="84cd2103f36ef0dc" providerId="LiveId" clId="{6ED845BA-74CA-4F74-9AC4-C2ED4D184EBF}" dt="2026-09-22T10:41:26.101" v="10424" actId="790"/>
          <ac:spMkLst>
            <pc:docMk/>
            <pc:sldMk cId="1894565167" sldId="470"/>
            <ac:spMk id="5" creationId="{E4F02B01-F9B1-30EA-53E4-6B570708863B}"/>
          </ac:spMkLst>
        </pc:spChg>
        <pc:grpChg chg="add mod">
          <ac:chgData name="Hasan Selim" userId="84cd2103f36ef0dc" providerId="LiveId" clId="{6ED845BA-74CA-4F74-9AC4-C2ED4D184EBF}" dt="2026-09-02T12:43:36.318" v="8234" actId="164"/>
          <ac:grpSpMkLst>
            <pc:docMk/>
            <pc:sldMk cId="1894565167" sldId="470"/>
            <ac:grpSpMk id="10" creationId="{AB473698-B458-CAF8-26AB-906316667477}"/>
          </ac:grpSpMkLst>
        </pc:grpChg>
        <pc:picChg chg="mod topLvl">
          <ac:chgData name="Hasan Selim" userId="84cd2103f36ef0dc" providerId="LiveId" clId="{6ED845BA-74CA-4F74-9AC4-C2ED4D184EBF}" dt="2026-09-02T12:43:36.318" v="8234" actId="164"/>
          <ac:picMkLst>
            <pc:docMk/>
            <pc:sldMk cId="1894565167" sldId="470"/>
            <ac:picMk id="3" creationId="{28D7161D-6F21-71FF-73AB-F9E0863AAB5A}"/>
          </ac:picMkLst>
        </pc:picChg>
        <pc:picChg chg="add mod">
          <ac:chgData name="Hasan Selim" userId="84cd2103f36ef0dc" providerId="LiveId" clId="{6ED845BA-74CA-4F74-9AC4-C2ED4D184EBF}" dt="2026-09-02T12:43:36.318" v="8234" actId="164"/>
          <ac:picMkLst>
            <pc:docMk/>
            <pc:sldMk cId="1894565167" sldId="470"/>
            <ac:picMk id="9" creationId="{D08B3202-CC61-DB9C-2CAB-BD3B925A8F31}"/>
          </ac:picMkLst>
        </pc:picChg>
        <pc:picChg chg="add mod">
          <ac:chgData name="Hasan Selim" userId="84cd2103f36ef0dc" providerId="LiveId" clId="{6ED845BA-74CA-4F74-9AC4-C2ED4D184EBF}" dt="2026-09-02T12:43:58.847" v="8237" actId="1076"/>
          <ac:picMkLst>
            <pc:docMk/>
            <pc:sldMk cId="1894565167" sldId="470"/>
            <ac:picMk id="12" creationId="{4818AB54-886C-AE97-0539-1DDC7E214D91}"/>
          </ac:picMkLst>
        </pc:picChg>
      </pc:sldChg>
      <pc:sldChg chg="addSp delSp modSp add del mod ord modClrScheme chgLayout">
        <pc:chgData name="Hasan Selim" userId="84cd2103f36ef0dc" providerId="LiveId" clId="{6ED845BA-74CA-4F74-9AC4-C2ED4D184EBF}" dt="2026-09-22T11:07:51.723" v="10912" actId="208"/>
        <pc:sldMkLst>
          <pc:docMk/>
          <pc:sldMk cId="1245817147" sldId="509"/>
        </pc:sldMkLst>
        <pc:spChg chg="del mod">
          <ac:chgData name="Hasan Selim" userId="84cd2103f36ef0dc" providerId="LiveId" clId="{6ED845BA-74CA-4F74-9AC4-C2ED4D184EBF}" dt="2026-09-22T10:24:41.321" v="10397" actId="478"/>
          <ac:spMkLst>
            <pc:docMk/>
            <pc:sldMk cId="1245817147" sldId="509"/>
            <ac:spMk id="4" creationId="{9D717A65-925D-DC0B-71A5-2A6F7A8E032C}"/>
          </ac:spMkLst>
        </pc:spChg>
        <pc:spChg chg="add del mod">
          <ac:chgData name="Hasan Selim" userId="84cd2103f36ef0dc" providerId="LiveId" clId="{6ED845BA-74CA-4F74-9AC4-C2ED4D184EBF}" dt="2026-09-21T10:28:56.291" v="9605" actId="478"/>
          <ac:spMkLst>
            <pc:docMk/>
            <pc:sldMk cId="1245817147" sldId="509"/>
            <ac:spMk id="5" creationId="{42E793C1-30CF-EEFA-3C6E-5850C35657D0}"/>
          </ac:spMkLst>
        </pc:spChg>
        <pc:spChg chg="add del mod">
          <ac:chgData name="Hasan Selim" userId="84cd2103f36ef0dc" providerId="LiveId" clId="{6ED845BA-74CA-4F74-9AC4-C2ED4D184EBF}" dt="2026-09-22T10:24:41.321" v="10397" actId="478"/>
          <ac:spMkLst>
            <pc:docMk/>
            <pc:sldMk cId="1245817147" sldId="509"/>
            <ac:spMk id="8" creationId="{74D7F459-73CD-D920-5D31-B0A9158BD69F}"/>
          </ac:spMkLst>
        </pc:spChg>
        <pc:spChg chg="mod">
          <ac:chgData name="Hasan Selim" userId="84cd2103f36ef0dc" providerId="LiveId" clId="{6ED845BA-74CA-4F74-9AC4-C2ED4D184EBF}" dt="2026-09-22T11:07:51.723" v="10912" actId="208"/>
          <ac:spMkLst>
            <pc:docMk/>
            <pc:sldMk cId="1245817147" sldId="509"/>
            <ac:spMk id="9" creationId="{E20CE851-1B7E-D934-8001-346E394543F6}"/>
          </ac:spMkLst>
        </pc:spChg>
        <pc:spChg chg="mod">
          <ac:chgData name="Hasan Selim" userId="84cd2103f36ef0dc" providerId="LiveId" clId="{6ED845BA-74CA-4F74-9AC4-C2ED4D184EBF}" dt="2026-09-22T11:00:01.669" v="10829" actId="207"/>
          <ac:spMkLst>
            <pc:docMk/>
            <pc:sldMk cId="1245817147" sldId="509"/>
            <ac:spMk id="11" creationId="{2EAE533C-3080-4EA5-A3E7-95119145F13A}"/>
          </ac:spMkLst>
        </pc:spChg>
        <pc:spChg chg="add del mod">
          <ac:chgData name="Hasan Selim" userId="84cd2103f36ef0dc" providerId="LiveId" clId="{6ED845BA-74CA-4F74-9AC4-C2ED4D184EBF}" dt="2026-09-21T10:28:56.291" v="9605" actId="478"/>
          <ac:spMkLst>
            <pc:docMk/>
            <pc:sldMk cId="1245817147" sldId="509"/>
            <ac:spMk id="11" creationId="{C9B682A0-0D90-E27F-2BD0-D596162AC226}"/>
          </ac:spMkLst>
        </pc:spChg>
        <pc:spChg chg="add mod">
          <ac:chgData name="Hasan Selim" userId="84cd2103f36ef0dc" providerId="LiveId" clId="{6ED845BA-74CA-4F74-9AC4-C2ED4D184EBF}" dt="2026-09-21T11:19:08.207" v="10321" actId="207"/>
          <ac:spMkLst>
            <pc:docMk/>
            <pc:sldMk cId="1245817147" sldId="509"/>
            <ac:spMk id="12" creationId="{41ED248D-95E4-4BB8-5979-D50165A31A66}"/>
          </ac:spMkLst>
        </pc:spChg>
        <pc:spChg chg="add del mod">
          <ac:chgData name="Hasan Selim" userId="84cd2103f36ef0dc" providerId="LiveId" clId="{6ED845BA-74CA-4F74-9AC4-C2ED4D184EBF}" dt="2026-09-21T10:28:56.291" v="9605" actId="478"/>
          <ac:spMkLst>
            <pc:docMk/>
            <pc:sldMk cId="1245817147" sldId="509"/>
            <ac:spMk id="14" creationId="{42C945B4-5B45-9091-8E27-67DF7B8F6D9B}"/>
          </ac:spMkLst>
        </pc:spChg>
        <pc:spChg chg="mod">
          <ac:chgData name="Hasan Selim" userId="84cd2103f36ef0dc" providerId="LiveId" clId="{6ED845BA-74CA-4F74-9AC4-C2ED4D184EBF}" dt="2026-09-22T10:59:56.323" v="10827" actId="207"/>
          <ac:spMkLst>
            <pc:docMk/>
            <pc:sldMk cId="1245817147" sldId="509"/>
            <ac:spMk id="14" creationId="{D0BDD05D-FF1F-F328-3329-E2671521DCD9}"/>
          </ac:spMkLst>
        </pc:spChg>
        <pc:spChg chg="mod">
          <ac:chgData name="Hasan Selim" userId="84cd2103f36ef0dc" providerId="LiveId" clId="{6ED845BA-74CA-4F74-9AC4-C2ED4D184EBF}" dt="2026-09-21T11:19:08.207" v="10321" actId="207"/>
          <ac:spMkLst>
            <pc:docMk/>
            <pc:sldMk cId="1245817147" sldId="509"/>
            <ac:spMk id="15" creationId="{3010A4DE-E761-C3C8-64BC-E0EFC12F28B0}"/>
          </ac:spMkLst>
        </pc:spChg>
        <pc:spChg chg="mod">
          <ac:chgData name="Hasan Selim" userId="84cd2103f36ef0dc" providerId="LiveId" clId="{6ED845BA-74CA-4F74-9AC4-C2ED4D184EBF}" dt="2026-09-22T10:59:56.323" v="10827" actId="207"/>
          <ac:spMkLst>
            <pc:docMk/>
            <pc:sldMk cId="1245817147" sldId="509"/>
            <ac:spMk id="17" creationId="{B218CE89-4FA5-11DB-0798-B3A18559CC66}"/>
          </ac:spMkLst>
        </pc:spChg>
        <pc:spChg chg="add del mod">
          <ac:chgData name="Hasan Selim" userId="84cd2103f36ef0dc" providerId="LiveId" clId="{6ED845BA-74CA-4F74-9AC4-C2ED4D184EBF}" dt="2026-09-21T10:28:56.291" v="9605" actId="478"/>
          <ac:spMkLst>
            <pc:docMk/>
            <pc:sldMk cId="1245817147" sldId="509"/>
            <ac:spMk id="17" creationId="{B68BEC8E-1916-2728-F76B-967011FAADDC}"/>
          </ac:spMkLst>
        </pc:spChg>
        <pc:spChg chg="mod">
          <ac:chgData name="Hasan Selim" userId="84cd2103f36ef0dc" providerId="LiveId" clId="{6ED845BA-74CA-4F74-9AC4-C2ED4D184EBF}" dt="2026-09-21T11:21:59.758" v="10365" actId="404"/>
          <ac:spMkLst>
            <pc:docMk/>
            <pc:sldMk cId="1245817147" sldId="509"/>
            <ac:spMk id="18" creationId="{EDB05DDC-A15E-1329-ACC2-4E0C3107A400}"/>
          </ac:spMkLst>
        </pc:spChg>
        <pc:spChg chg="mod">
          <ac:chgData name="Hasan Selim" userId="84cd2103f36ef0dc" providerId="LiveId" clId="{6ED845BA-74CA-4F74-9AC4-C2ED4D184EBF}" dt="2026-09-22T10:59:56.323" v="10827" actId="207"/>
          <ac:spMkLst>
            <pc:docMk/>
            <pc:sldMk cId="1245817147" sldId="509"/>
            <ac:spMk id="20" creationId="{063CDB26-A048-85EB-235E-2080A005C4F9}"/>
          </ac:spMkLst>
        </pc:spChg>
        <pc:spChg chg="mod">
          <ac:chgData name="Hasan Selim" userId="84cd2103f36ef0dc" providerId="LiveId" clId="{6ED845BA-74CA-4F74-9AC4-C2ED4D184EBF}" dt="2026-09-21T11:21:59.758" v="10365" actId="404"/>
          <ac:spMkLst>
            <pc:docMk/>
            <pc:sldMk cId="1245817147" sldId="509"/>
            <ac:spMk id="21" creationId="{7E180313-036C-AE77-536F-2B777BC0D661}"/>
          </ac:spMkLst>
        </pc:spChg>
        <pc:spChg chg="del mod">
          <ac:chgData name="Hasan Selim" userId="84cd2103f36ef0dc" providerId="LiveId" clId="{6ED845BA-74CA-4F74-9AC4-C2ED4D184EBF}" dt="2026-09-21T10:28:56.291" v="9605" actId="478"/>
          <ac:spMkLst>
            <pc:docMk/>
            <pc:sldMk cId="1245817147" sldId="509"/>
            <ac:spMk id="22" creationId="{4D84A46B-A24E-A05B-FA9A-B13461B0511F}"/>
          </ac:spMkLst>
        </pc:spChg>
        <pc:spChg chg="mod">
          <ac:chgData name="Hasan Selim" userId="84cd2103f36ef0dc" providerId="LiveId" clId="{6ED845BA-74CA-4F74-9AC4-C2ED4D184EBF}" dt="2026-09-22T10:59:56.323" v="10827" actId="207"/>
          <ac:spMkLst>
            <pc:docMk/>
            <pc:sldMk cId="1245817147" sldId="509"/>
            <ac:spMk id="23" creationId="{208AE9E5-C090-5D5A-E1D1-74988F8D8203}"/>
          </ac:spMkLst>
        </pc:spChg>
        <pc:spChg chg="del mod">
          <ac:chgData name="Hasan Selim" userId="84cd2103f36ef0dc" providerId="LiveId" clId="{6ED845BA-74CA-4F74-9AC4-C2ED4D184EBF}" dt="2026-09-22T10:24:41.321" v="10397" actId="478"/>
          <ac:spMkLst>
            <pc:docMk/>
            <pc:sldMk cId="1245817147" sldId="509"/>
            <ac:spMk id="24" creationId="{5EB313F4-A674-B30E-B464-85303ED221B4}"/>
          </ac:spMkLst>
        </pc:spChg>
        <pc:spChg chg="del mod">
          <ac:chgData name="Hasan Selim" userId="84cd2103f36ef0dc" providerId="LiveId" clId="{6ED845BA-74CA-4F74-9AC4-C2ED4D184EBF}" dt="2026-09-21T10:28:56.291" v="9605" actId="478"/>
          <ac:spMkLst>
            <pc:docMk/>
            <pc:sldMk cId="1245817147" sldId="509"/>
            <ac:spMk id="25" creationId="{607EB54A-D3CE-DF45-86CC-75E074EB5D26}"/>
          </ac:spMkLst>
        </pc:spChg>
        <pc:spChg chg="add mod">
          <ac:chgData name="Hasan Selim" userId="84cd2103f36ef0dc" providerId="LiveId" clId="{6ED845BA-74CA-4F74-9AC4-C2ED4D184EBF}" dt="2026-09-22T10:59:56.323" v="10827" actId="207"/>
          <ac:spMkLst>
            <pc:docMk/>
            <pc:sldMk cId="1245817147" sldId="509"/>
            <ac:spMk id="26" creationId="{5079AB84-CFA1-FD46-19AD-DAB23EF7B008}"/>
          </ac:spMkLst>
        </pc:spChg>
        <pc:spChg chg="add del mod">
          <ac:chgData name="Hasan Selim" userId="84cd2103f36ef0dc" providerId="LiveId" clId="{6ED845BA-74CA-4F74-9AC4-C2ED4D184EBF}" dt="2026-09-21T10:28:56.291" v="9605" actId="478"/>
          <ac:spMkLst>
            <pc:docMk/>
            <pc:sldMk cId="1245817147" sldId="509"/>
            <ac:spMk id="27" creationId="{AE6DACF6-A97D-A720-6B3E-E265807A2925}"/>
          </ac:spMkLst>
        </pc:spChg>
        <pc:spChg chg="mod">
          <ac:chgData name="Hasan Selim" userId="84cd2103f36ef0dc" providerId="LiveId" clId="{6ED845BA-74CA-4F74-9AC4-C2ED4D184EBF}" dt="2026-09-21T11:21:59.758" v="10365" actId="404"/>
          <ac:spMkLst>
            <pc:docMk/>
            <pc:sldMk cId="1245817147" sldId="509"/>
            <ac:spMk id="28" creationId="{ED1EE796-AA83-0082-A81A-0F26803BED70}"/>
          </ac:spMkLst>
        </pc:spChg>
        <pc:spChg chg="mod">
          <ac:chgData name="Hasan Selim" userId="84cd2103f36ef0dc" providerId="LiveId" clId="{6ED845BA-74CA-4F74-9AC4-C2ED4D184EBF}" dt="2026-09-22T11:00:01.669" v="10829" actId="207"/>
          <ac:spMkLst>
            <pc:docMk/>
            <pc:sldMk cId="1245817147" sldId="509"/>
            <ac:spMk id="29" creationId="{2786B7B5-E416-5ACB-AC8D-1B8D1714642F}"/>
          </ac:spMkLst>
        </pc:spChg>
        <pc:spChg chg="add del mod">
          <ac:chgData name="Hasan Selim" userId="84cd2103f36ef0dc" providerId="LiveId" clId="{6ED845BA-74CA-4F74-9AC4-C2ED4D184EBF}" dt="2026-09-21T10:28:56.291" v="9605" actId="478"/>
          <ac:spMkLst>
            <pc:docMk/>
            <pc:sldMk cId="1245817147" sldId="509"/>
            <ac:spMk id="30" creationId="{71398213-11FF-DA06-C2E3-F415B31A4D6D}"/>
          </ac:spMkLst>
        </pc:spChg>
        <pc:spChg chg="mod">
          <ac:chgData name="Hasan Selim" userId="84cd2103f36ef0dc" providerId="LiveId" clId="{6ED845BA-74CA-4F74-9AC4-C2ED4D184EBF}" dt="2026-09-21T11:22:35.370" v="10380" actId="404"/>
          <ac:spMkLst>
            <pc:docMk/>
            <pc:sldMk cId="1245817147" sldId="509"/>
            <ac:spMk id="31" creationId="{3534F570-8BF2-470C-3372-B14F40B34406}"/>
          </ac:spMkLst>
        </pc:spChg>
        <pc:spChg chg="mod">
          <ac:chgData name="Hasan Selim" userId="84cd2103f36ef0dc" providerId="LiveId" clId="{6ED845BA-74CA-4F74-9AC4-C2ED4D184EBF}" dt="2026-09-22T11:02:20.173" v="10862" actId="207"/>
          <ac:spMkLst>
            <pc:docMk/>
            <pc:sldMk cId="1245817147" sldId="509"/>
            <ac:spMk id="32" creationId="{AFB0CE89-2806-2F67-41BB-9A3C6E70EE29}"/>
          </ac:spMkLst>
        </pc:spChg>
        <pc:spChg chg="add del mod">
          <ac:chgData name="Hasan Selim" userId="84cd2103f36ef0dc" providerId="LiveId" clId="{6ED845BA-74CA-4F74-9AC4-C2ED4D184EBF}" dt="2026-09-21T10:28:56.291" v="9605" actId="478"/>
          <ac:spMkLst>
            <pc:docMk/>
            <pc:sldMk cId="1245817147" sldId="509"/>
            <ac:spMk id="33" creationId="{42100FBB-773F-A29B-6007-C52EC4777B3A}"/>
          </ac:spMkLst>
        </pc:spChg>
        <pc:spChg chg="mod">
          <ac:chgData name="Hasan Selim" userId="84cd2103f36ef0dc" providerId="LiveId" clId="{6ED845BA-74CA-4F74-9AC4-C2ED4D184EBF}" dt="2026-09-21T11:18:58.257" v="10318" actId="207"/>
          <ac:spMkLst>
            <pc:docMk/>
            <pc:sldMk cId="1245817147" sldId="509"/>
            <ac:spMk id="34" creationId="{27711481-126F-2ABB-2BEE-20CCDBEBEF2F}"/>
          </ac:spMkLst>
        </pc:spChg>
        <pc:spChg chg="del mod">
          <ac:chgData name="Hasan Selim" userId="84cd2103f36ef0dc" providerId="LiveId" clId="{6ED845BA-74CA-4F74-9AC4-C2ED4D184EBF}" dt="2026-09-22T10:52:17.719" v="10679" actId="478"/>
          <ac:spMkLst>
            <pc:docMk/>
            <pc:sldMk cId="1245817147" sldId="509"/>
            <ac:spMk id="35" creationId="{F0F77B4D-4F31-2A92-0224-990A89491CCF}"/>
          </ac:spMkLst>
        </pc:spChg>
        <pc:spChg chg="mod">
          <ac:chgData name="Hasan Selim" userId="84cd2103f36ef0dc" providerId="LiveId" clId="{6ED845BA-74CA-4F74-9AC4-C2ED4D184EBF}" dt="2026-09-21T11:19:01.557" v="10319" actId="207"/>
          <ac:spMkLst>
            <pc:docMk/>
            <pc:sldMk cId="1245817147" sldId="509"/>
            <ac:spMk id="37" creationId="{7372A47D-E2DC-15A1-3CA9-3B2762588D54}"/>
          </ac:spMkLst>
        </pc:spChg>
        <pc:spChg chg="mod">
          <ac:chgData name="Hasan Selim" userId="84cd2103f36ef0dc" providerId="LiveId" clId="{6ED845BA-74CA-4F74-9AC4-C2ED4D184EBF}" dt="2026-09-22T11:02:20.173" v="10862" actId="207"/>
          <ac:spMkLst>
            <pc:docMk/>
            <pc:sldMk cId="1245817147" sldId="509"/>
            <ac:spMk id="38" creationId="{0473C46C-E49C-CD59-C3A3-07095BFA016D}"/>
          </ac:spMkLst>
        </pc:spChg>
        <pc:spChg chg="add del mod">
          <ac:chgData name="Hasan Selim" userId="84cd2103f36ef0dc" providerId="LiveId" clId="{6ED845BA-74CA-4F74-9AC4-C2ED4D184EBF}" dt="2026-09-21T10:28:56.291" v="9605" actId="478"/>
          <ac:spMkLst>
            <pc:docMk/>
            <pc:sldMk cId="1245817147" sldId="509"/>
            <ac:spMk id="39" creationId="{5E8C713C-C275-1375-DB88-552170E9F966}"/>
          </ac:spMkLst>
        </pc:spChg>
        <pc:spChg chg="add mod">
          <ac:chgData name="Hasan Selim" userId="84cd2103f36ef0dc" providerId="LiveId" clId="{6ED845BA-74CA-4F74-9AC4-C2ED4D184EBF}" dt="2026-09-21T11:21:59.758" v="10365" actId="404"/>
          <ac:spMkLst>
            <pc:docMk/>
            <pc:sldMk cId="1245817147" sldId="509"/>
            <ac:spMk id="40" creationId="{99E6413E-200E-8272-CA71-98A0CD51AC8A}"/>
          </ac:spMkLst>
        </pc:spChg>
        <pc:spChg chg="del mod">
          <ac:chgData name="Hasan Selim" userId="84cd2103f36ef0dc" providerId="LiveId" clId="{6ED845BA-74CA-4F74-9AC4-C2ED4D184EBF}" dt="2026-09-22T10:52:21.216" v="10681" actId="478"/>
          <ac:spMkLst>
            <pc:docMk/>
            <pc:sldMk cId="1245817147" sldId="509"/>
            <ac:spMk id="41" creationId="{86C3F593-D29B-2F21-9216-A64CEE9B35C3}"/>
          </ac:spMkLst>
        </pc:spChg>
        <pc:spChg chg="mod">
          <ac:chgData name="Hasan Selim" userId="84cd2103f36ef0dc" providerId="LiveId" clId="{6ED845BA-74CA-4F74-9AC4-C2ED4D184EBF}" dt="2026-09-21T11:21:59.758" v="10365" actId="404"/>
          <ac:spMkLst>
            <pc:docMk/>
            <pc:sldMk cId="1245817147" sldId="509"/>
            <ac:spMk id="42" creationId="{C5C330A9-9354-DB87-4EC6-A2E35AB3C374}"/>
          </ac:spMkLst>
        </pc:spChg>
        <pc:spChg chg="del mod">
          <ac:chgData name="Hasan Selim" userId="84cd2103f36ef0dc" providerId="LiveId" clId="{6ED845BA-74CA-4F74-9AC4-C2ED4D184EBF}" dt="2026-09-22T10:24:41.321" v="10397" actId="478"/>
          <ac:spMkLst>
            <pc:docMk/>
            <pc:sldMk cId="1245817147" sldId="509"/>
            <ac:spMk id="44" creationId="{D1E14D55-341D-C745-0BBF-CACA5ACA5D74}"/>
          </ac:spMkLst>
        </pc:spChg>
        <pc:spChg chg="add mod">
          <ac:chgData name="Hasan Selim" userId="84cd2103f36ef0dc" providerId="LiveId" clId="{6ED845BA-74CA-4F74-9AC4-C2ED4D184EBF}" dt="2026-09-22T11:02:23.163" v="10863" actId="207"/>
          <ac:spMkLst>
            <pc:docMk/>
            <pc:sldMk cId="1245817147" sldId="509"/>
            <ac:spMk id="45" creationId="{F6C81052-7BF5-474B-B6E2-C6D5833D466E}"/>
          </ac:spMkLst>
        </pc:spChg>
        <pc:spChg chg="add mod">
          <ac:chgData name="Hasan Selim" userId="84cd2103f36ef0dc" providerId="LiveId" clId="{6ED845BA-74CA-4F74-9AC4-C2ED4D184EBF}" dt="2026-09-21T11:21:59.758" v="10365" actId="404"/>
          <ac:spMkLst>
            <pc:docMk/>
            <pc:sldMk cId="1245817147" sldId="509"/>
            <ac:spMk id="46" creationId="{2252DE67-67EE-DCC7-B29B-651E72FE589D}"/>
          </ac:spMkLst>
        </pc:spChg>
        <pc:spChg chg="del mod">
          <ac:chgData name="Hasan Selim" userId="84cd2103f36ef0dc" providerId="LiveId" clId="{6ED845BA-74CA-4F74-9AC4-C2ED4D184EBF}" dt="2026-09-22T10:24:41.321" v="10397" actId="478"/>
          <ac:spMkLst>
            <pc:docMk/>
            <pc:sldMk cId="1245817147" sldId="509"/>
            <ac:spMk id="48" creationId="{8080BC12-12B2-BFD6-978D-8ACEDAFB81B9}"/>
          </ac:spMkLst>
        </pc:spChg>
        <pc:spChg chg="add del mod">
          <ac:chgData name="Hasan Selim" userId="84cd2103f36ef0dc" providerId="LiveId" clId="{6ED845BA-74CA-4F74-9AC4-C2ED4D184EBF}" dt="2026-09-22T10:52:26.145" v="10684" actId="478"/>
          <ac:spMkLst>
            <pc:docMk/>
            <pc:sldMk cId="1245817147" sldId="509"/>
            <ac:spMk id="49" creationId="{6746773A-E147-4564-5FB8-18F79F3D2DFD}"/>
          </ac:spMkLst>
        </pc:spChg>
        <pc:spChg chg="add mod">
          <ac:chgData name="Hasan Selim" userId="84cd2103f36ef0dc" providerId="LiveId" clId="{6ED845BA-74CA-4F74-9AC4-C2ED4D184EBF}" dt="2026-09-21T11:16:59.534" v="10296" actId="688"/>
          <ac:spMkLst>
            <pc:docMk/>
            <pc:sldMk cId="1245817147" sldId="509"/>
            <ac:spMk id="50" creationId="{34075B8E-CCA9-9953-1DC8-7DF9CB6345EA}"/>
          </ac:spMkLst>
        </pc:spChg>
        <pc:spChg chg="mod">
          <ac:chgData name="Hasan Selim" userId="84cd2103f36ef0dc" providerId="LiveId" clId="{6ED845BA-74CA-4F74-9AC4-C2ED4D184EBF}" dt="2026-09-21T11:06:57.401" v="9947" actId="108"/>
          <ac:spMkLst>
            <pc:docMk/>
            <pc:sldMk cId="1245817147" sldId="509"/>
            <ac:spMk id="52" creationId="{ADE3627B-DB8F-7C12-4C88-B57A1BA9CD26}"/>
          </ac:spMkLst>
        </pc:spChg>
        <pc:spChg chg="mod">
          <ac:chgData name="Hasan Selim" userId="84cd2103f36ef0dc" providerId="LiveId" clId="{6ED845BA-74CA-4F74-9AC4-C2ED4D184EBF}" dt="2026-09-22T11:02:20.173" v="10862" actId="207"/>
          <ac:spMkLst>
            <pc:docMk/>
            <pc:sldMk cId="1245817147" sldId="509"/>
            <ac:spMk id="53" creationId="{86C1301A-1539-7274-F2FA-A6D847E09C0E}"/>
          </ac:spMkLst>
        </pc:spChg>
        <pc:spChg chg="mod">
          <ac:chgData name="Hasan Selim" userId="84cd2103f36ef0dc" providerId="LiveId" clId="{6ED845BA-74CA-4F74-9AC4-C2ED4D184EBF}" dt="2026-09-21T11:15:24.759" v="10271" actId="1076"/>
          <ac:spMkLst>
            <pc:docMk/>
            <pc:sldMk cId="1245817147" sldId="509"/>
            <ac:spMk id="54" creationId="{878C152F-0F56-C870-7D4C-60F8ACBB94D9}"/>
          </ac:spMkLst>
        </pc:spChg>
        <pc:spChg chg="mod">
          <ac:chgData name="Hasan Selim" userId="84cd2103f36ef0dc" providerId="LiveId" clId="{6ED845BA-74CA-4F74-9AC4-C2ED4D184EBF}" dt="2026-09-21T11:07:23.151" v="9959" actId="1076"/>
          <ac:spMkLst>
            <pc:docMk/>
            <pc:sldMk cId="1245817147" sldId="509"/>
            <ac:spMk id="56" creationId="{71AB12BC-F74E-5826-DDD7-F75C6E97055C}"/>
          </ac:spMkLst>
        </pc:spChg>
        <pc:spChg chg="add del mod">
          <ac:chgData name="Hasan Selim" userId="84cd2103f36ef0dc" providerId="LiveId" clId="{6ED845BA-74CA-4F74-9AC4-C2ED4D184EBF}" dt="2026-09-22T10:52:22.669" v="10682" actId="478"/>
          <ac:spMkLst>
            <pc:docMk/>
            <pc:sldMk cId="1245817147" sldId="509"/>
            <ac:spMk id="57" creationId="{837A6F0C-CD12-8A79-EA30-B8BDA64ABE6F}"/>
          </ac:spMkLst>
        </pc:spChg>
        <pc:spChg chg="add mod">
          <ac:chgData name="Hasan Selim" userId="84cd2103f36ef0dc" providerId="LiveId" clId="{6ED845BA-74CA-4F74-9AC4-C2ED4D184EBF}" dt="2026-09-21T11:15:51.107" v="10276" actId="14100"/>
          <ac:spMkLst>
            <pc:docMk/>
            <pc:sldMk cId="1245817147" sldId="509"/>
            <ac:spMk id="58" creationId="{75722959-809B-4DAA-DDB4-4D8474DC53E5}"/>
          </ac:spMkLst>
        </pc:spChg>
        <pc:spChg chg="add del mod">
          <ac:chgData name="Hasan Selim" userId="84cd2103f36ef0dc" providerId="LiveId" clId="{6ED845BA-74CA-4F74-9AC4-C2ED4D184EBF}" dt="2026-09-22T10:24:41.321" v="10397" actId="478"/>
          <ac:spMkLst>
            <pc:docMk/>
            <pc:sldMk cId="1245817147" sldId="509"/>
            <ac:spMk id="60" creationId="{2B966C57-82AE-47AF-17EB-65D961D9DF09}"/>
          </ac:spMkLst>
        </pc:spChg>
        <pc:spChg chg="mod">
          <ac:chgData name="Hasan Selim" userId="84cd2103f36ef0dc" providerId="LiveId" clId="{6ED845BA-74CA-4F74-9AC4-C2ED4D184EBF}" dt="2026-09-22T11:02:20.173" v="10862" actId="207"/>
          <ac:spMkLst>
            <pc:docMk/>
            <pc:sldMk cId="1245817147" sldId="509"/>
            <ac:spMk id="61" creationId="{C1714442-611A-284D-6AF1-286AE70365B3}"/>
          </ac:spMkLst>
        </pc:spChg>
        <pc:spChg chg="mod">
          <ac:chgData name="Hasan Selim" userId="84cd2103f36ef0dc" providerId="LiveId" clId="{6ED845BA-74CA-4F74-9AC4-C2ED4D184EBF}" dt="2026-09-21T11:17:30.452" v="10300" actId="207"/>
          <ac:spMkLst>
            <pc:docMk/>
            <pc:sldMk cId="1245817147" sldId="509"/>
            <ac:spMk id="62" creationId="{80C7A12D-D517-532A-6A82-D0ED7C9974F8}"/>
          </ac:spMkLst>
        </pc:spChg>
        <pc:spChg chg="mod">
          <ac:chgData name="Hasan Selim" userId="84cd2103f36ef0dc" providerId="LiveId" clId="{6ED845BA-74CA-4F74-9AC4-C2ED4D184EBF}" dt="2026-09-21T11:16:05.546" v="10283" actId="207"/>
          <ac:spMkLst>
            <pc:docMk/>
            <pc:sldMk cId="1245817147" sldId="509"/>
            <ac:spMk id="64" creationId="{896A2435-C1D9-E0ED-423E-3AC52FBD6873}"/>
          </ac:spMkLst>
        </pc:spChg>
        <pc:spChg chg="del">
          <ac:chgData name="Hasan Selim" userId="84cd2103f36ef0dc" providerId="LiveId" clId="{6ED845BA-74CA-4F74-9AC4-C2ED4D184EBF}" dt="2026-09-22T10:52:22.669" v="10682" actId="478"/>
          <ac:spMkLst>
            <pc:docMk/>
            <pc:sldMk cId="1245817147" sldId="509"/>
            <ac:spMk id="65" creationId="{70CEDC23-6EF5-10AF-27DE-03289715D873}"/>
          </ac:spMkLst>
        </pc:spChg>
        <pc:spChg chg="add del mod">
          <ac:chgData name="Hasan Selim" userId="84cd2103f36ef0dc" providerId="LiveId" clId="{6ED845BA-74CA-4F74-9AC4-C2ED4D184EBF}" dt="2026-09-21T11:11:25.180" v="10069" actId="478"/>
          <ac:spMkLst>
            <pc:docMk/>
            <pc:sldMk cId="1245817147" sldId="509"/>
            <ac:spMk id="66" creationId="{8670CC0F-7314-356B-142F-6A5FAB7FD14B}"/>
          </ac:spMkLst>
        </pc:spChg>
        <pc:spChg chg="mod">
          <ac:chgData name="Hasan Selim" userId="84cd2103f36ef0dc" providerId="LiveId" clId="{6ED845BA-74CA-4F74-9AC4-C2ED4D184EBF}" dt="2026-09-22T10:53:04.004" v="10708" actId="207"/>
          <ac:spMkLst>
            <pc:docMk/>
            <pc:sldMk cId="1245817147" sldId="509"/>
            <ac:spMk id="67" creationId="{9CF393D6-BB8E-1444-50B7-3E3C1E424B0B}"/>
          </ac:spMkLst>
        </pc:spChg>
        <pc:spChg chg="mod">
          <ac:chgData name="Hasan Selim" userId="84cd2103f36ef0dc" providerId="LiveId" clId="{6ED845BA-74CA-4F74-9AC4-C2ED4D184EBF}" dt="2026-09-21T11:11:39.763" v="10072" actId="108"/>
          <ac:spMkLst>
            <pc:docMk/>
            <pc:sldMk cId="1245817147" sldId="509"/>
            <ac:spMk id="68" creationId="{240DE8FE-B4A8-85D0-E11B-FD0382EC702E}"/>
          </ac:spMkLst>
        </pc:spChg>
        <pc:spChg chg="del mod">
          <ac:chgData name="Hasan Selim" userId="84cd2103f36ef0dc" providerId="LiveId" clId="{6ED845BA-74CA-4F74-9AC4-C2ED4D184EBF}" dt="2026-09-22T10:24:41.321" v="10397" actId="478"/>
          <ac:spMkLst>
            <pc:docMk/>
            <pc:sldMk cId="1245817147" sldId="509"/>
            <ac:spMk id="70" creationId="{A5B00167-8BD6-A733-C0B7-BB914D620125}"/>
          </ac:spMkLst>
        </pc:spChg>
        <pc:spChg chg="mod">
          <ac:chgData name="Hasan Selim" userId="84cd2103f36ef0dc" providerId="LiveId" clId="{6ED845BA-74CA-4F74-9AC4-C2ED4D184EBF}" dt="2026-09-22T11:00:16.066" v="10833" actId="207"/>
          <ac:spMkLst>
            <pc:docMk/>
            <pc:sldMk cId="1245817147" sldId="509"/>
            <ac:spMk id="71" creationId="{BCE52298-4BC1-4D98-C1E6-9D098D4E7E20}"/>
          </ac:spMkLst>
        </pc:spChg>
        <pc:spChg chg="add mod">
          <ac:chgData name="Hasan Selim" userId="84cd2103f36ef0dc" providerId="LiveId" clId="{6ED845BA-74CA-4F74-9AC4-C2ED4D184EBF}" dt="2026-09-21T11:05:26.469" v="9911" actId="782"/>
          <ac:spMkLst>
            <pc:docMk/>
            <pc:sldMk cId="1245817147" sldId="509"/>
            <ac:spMk id="72" creationId="{2940DA7F-343A-4F05-A669-4FBC5C436B17}"/>
          </ac:spMkLst>
        </pc:spChg>
        <pc:spChg chg="mod">
          <ac:chgData name="Hasan Selim" userId="84cd2103f36ef0dc" providerId="LiveId" clId="{6ED845BA-74CA-4F74-9AC4-C2ED4D184EBF}" dt="2026-09-22T11:07:26.600" v="10902" actId="208"/>
          <ac:spMkLst>
            <pc:docMk/>
            <pc:sldMk cId="1245817147" sldId="509"/>
            <ac:spMk id="73" creationId="{E8BCF50D-D3E8-3DD1-A583-9842C7B97B8B}"/>
          </ac:spMkLst>
        </pc:spChg>
        <pc:spChg chg="mod">
          <ac:chgData name="Hasan Selim" userId="84cd2103f36ef0dc" providerId="LiveId" clId="{6ED845BA-74CA-4F74-9AC4-C2ED4D184EBF}" dt="2026-09-21T11:19:33.886" v="10328" actId="1076"/>
          <ac:spMkLst>
            <pc:docMk/>
            <pc:sldMk cId="1245817147" sldId="509"/>
            <ac:spMk id="74" creationId="{5BD154C5-3791-D25F-8236-C785B3CD1B71}"/>
          </ac:spMkLst>
        </pc:spChg>
        <pc:spChg chg="mod">
          <ac:chgData name="Hasan Selim" userId="84cd2103f36ef0dc" providerId="LiveId" clId="{6ED845BA-74CA-4F74-9AC4-C2ED4D184EBF}" dt="2026-09-21T11:19:35.667" v="10329" actId="1076"/>
          <ac:spMkLst>
            <pc:docMk/>
            <pc:sldMk cId="1245817147" sldId="509"/>
            <ac:spMk id="76" creationId="{D1426AA9-8501-8793-C53B-B34A19437610}"/>
          </ac:spMkLst>
        </pc:spChg>
        <pc:spChg chg="mod">
          <ac:chgData name="Hasan Selim" userId="84cd2103f36ef0dc" providerId="LiveId" clId="{6ED845BA-74CA-4F74-9AC4-C2ED4D184EBF}" dt="2026-09-22T10:59:59.127" v="10828" actId="207"/>
          <ac:spMkLst>
            <pc:docMk/>
            <pc:sldMk cId="1245817147" sldId="509"/>
            <ac:spMk id="77" creationId="{B936DF7A-6372-F9C7-10F7-305E232E2A24}"/>
          </ac:spMkLst>
        </pc:spChg>
        <pc:spChg chg="mod">
          <ac:chgData name="Hasan Selim" userId="84cd2103f36ef0dc" providerId="LiveId" clId="{6ED845BA-74CA-4F74-9AC4-C2ED4D184EBF}" dt="2026-09-21T11:04:07.961" v="9847" actId="14100"/>
          <ac:spMkLst>
            <pc:docMk/>
            <pc:sldMk cId="1245817147" sldId="509"/>
            <ac:spMk id="78" creationId="{85577571-42BC-6F8C-7751-4CBB65A0C6A4}"/>
          </ac:spMkLst>
        </pc:spChg>
        <pc:spChg chg="add del mod">
          <ac:chgData name="Hasan Selim" userId="84cd2103f36ef0dc" providerId="LiveId" clId="{6ED845BA-74CA-4F74-9AC4-C2ED4D184EBF}" dt="2026-09-22T10:24:41.321" v="10397" actId="478"/>
          <ac:spMkLst>
            <pc:docMk/>
            <pc:sldMk cId="1245817147" sldId="509"/>
            <ac:spMk id="80" creationId="{99AA5D22-E699-CC9D-6150-7CD73DE1DEE0}"/>
          </ac:spMkLst>
        </pc:spChg>
        <pc:spChg chg="add mod">
          <ac:chgData name="Hasan Selim" userId="84cd2103f36ef0dc" providerId="LiveId" clId="{6ED845BA-74CA-4F74-9AC4-C2ED4D184EBF}" dt="2026-09-22T11:05:27.184" v="10883" actId="12788"/>
          <ac:spMkLst>
            <pc:docMk/>
            <pc:sldMk cId="1245817147" sldId="509"/>
            <ac:spMk id="81" creationId="{98621506-5C7F-0E3E-71B9-5D94A2925F77}"/>
          </ac:spMkLst>
        </pc:spChg>
        <pc:spChg chg="mod">
          <ac:chgData name="Hasan Selim" userId="84cd2103f36ef0dc" providerId="LiveId" clId="{6ED845BA-74CA-4F74-9AC4-C2ED4D184EBF}" dt="2026-09-21T11:16:36.629" v="10291" actId="1076"/>
          <ac:spMkLst>
            <pc:docMk/>
            <pc:sldMk cId="1245817147" sldId="509"/>
            <ac:spMk id="82" creationId="{7391C1B3-CFFF-3FD9-D3F4-FFB48DD5007F}"/>
          </ac:spMkLst>
        </pc:spChg>
        <pc:spChg chg="mod">
          <ac:chgData name="Hasan Selim" userId="84cd2103f36ef0dc" providerId="LiveId" clId="{6ED845BA-74CA-4F74-9AC4-C2ED4D184EBF}" dt="2026-09-21T11:19:55.038" v="10334" actId="1076"/>
          <ac:spMkLst>
            <pc:docMk/>
            <pc:sldMk cId="1245817147" sldId="509"/>
            <ac:spMk id="84" creationId="{61FCE183-CE2F-E6E7-8E75-750612C47CC5}"/>
          </ac:spMkLst>
        </pc:spChg>
        <pc:spChg chg="mod">
          <ac:chgData name="Hasan Selim" userId="84cd2103f36ef0dc" providerId="LiveId" clId="{6ED845BA-74CA-4F74-9AC4-C2ED4D184EBF}" dt="2026-09-22T11:00:01.669" v="10829" actId="207"/>
          <ac:spMkLst>
            <pc:docMk/>
            <pc:sldMk cId="1245817147" sldId="509"/>
            <ac:spMk id="85" creationId="{A21D3451-F652-F8E2-8E2D-30689F278448}"/>
          </ac:spMkLst>
        </pc:spChg>
        <pc:spChg chg="mod">
          <ac:chgData name="Hasan Selim" userId="84cd2103f36ef0dc" providerId="LiveId" clId="{6ED845BA-74CA-4F74-9AC4-C2ED4D184EBF}" dt="2026-09-21T11:06:47.417" v="9946" actId="1076"/>
          <ac:spMkLst>
            <pc:docMk/>
            <pc:sldMk cId="1245817147" sldId="509"/>
            <ac:spMk id="86" creationId="{9E7E151C-A470-8ADA-2CD6-4BFD02C3B1E6}"/>
          </ac:spMkLst>
        </pc:spChg>
        <pc:spChg chg="add mod">
          <ac:chgData name="Hasan Selim" userId="84cd2103f36ef0dc" providerId="LiveId" clId="{6ED845BA-74CA-4F74-9AC4-C2ED4D184EBF}" dt="2026-09-21T11:17:24.157" v="10299" actId="207"/>
          <ac:spMkLst>
            <pc:docMk/>
            <pc:sldMk cId="1245817147" sldId="509"/>
            <ac:spMk id="87" creationId="{ED306A1D-EBB2-5490-39EA-4EF6B8B10D61}"/>
          </ac:spMkLst>
        </pc:spChg>
        <pc:spChg chg="add mod">
          <ac:chgData name="Hasan Selim" userId="84cd2103f36ef0dc" providerId="LiveId" clId="{6ED845BA-74CA-4F74-9AC4-C2ED4D184EBF}" dt="2026-09-21T11:19:59.431" v="10335" actId="1076"/>
          <ac:spMkLst>
            <pc:docMk/>
            <pc:sldMk cId="1245817147" sldId="509"/>
            <ac:spMk id="88" creationId="{8D591005-9EBF-3037-FBB5-1353E6130B84}"/>
          </ac:spMkLst>
        </pc:spChg>
        <pc:spChg chg="add mod">
          <ac:chgData name="Hasan Selim" userId="84cd2103f36ef0dc" providerId="LiveId" clId="{6ED845BA-74CA-4F74-9AC4-C2ED4D184EBF}" dt="2026-09-21T11:22:12.119" v="10367" actId="403"/>
          <ac:spMkLst>
            <pc:docMk/>
            <pc:sldMk cId="1245817147" sldId="509"/>
            <ac:spMk id="89" creationId="{458A9626-1770-4DFC-A939-EFB34478A309}"/>
          </ac:spMkLst>
        </pc:spChg>
        <pc:spChg chg="add mod">
          <ac:chgData name="Hasan Selim" userId="84cd2103f36ef0dc" providerId="LiveId" clId="{6ED845BA-74CA-4F74-9AC4-C2ED4D184EBF}" dt="2026-09-21T11:22:12.119" v="10367" actId="403"/>
          <ac:spMkLst>
            <pc:docMk/>
            <pc:sldMk cId="1245817147" sldId="509"/>
            <ac:spMk id="90" creationId="{EEDF4902-64E2-637E-3DD2-F0982B285B2D}"/>
          </ac:spMkLst>
        </pc:spChg>
        <pc:spChg chg="add del mod">
          <ac:chgData name="Hasan Selim" userId="84cd2103f36ef0dc" providerId="LiveId" clId="{6ED845BA-74CA-4F74-9AC4-C2ED4D184EBF}" dt="2026-09-22T10:24:41.321" v="10397" actId="478"/>
          <ac:spMkLst>
            <pc:docMk/>
            <pc:sldMk cId="1245817147" sldId="509"/>
            <ac:spMk id="91" creationId="{F3531E67-ECD8-FE16-9B12-212117F0294F}"/>
          </ac:spMkLst>
        </pc:spChg>
        <pc:spChg chg="add mod">
          <ac:chgData name="Hasan Selim" userId="84cd2103f36ef0dc" providerId="LiveId" clId="{6ED845BA-74CA-4F74-9AC4-C2ED4D184EBF}" dt="2026-09-21T11:22:25.245" v="10370" actId="1076"/>
          <ac:spMkLst>
            <pc:docMk/>
            <pc:sldMk cId="1245817147" sldId="509"/>
            <ac:spMk id="92" creationId="{EDEE331A-1B51-45CE-77EF-15974A947365}"/>
          </ac:spMkLst>
        </pc:spChg>
        <pc:spChg chg="add mod">
          <ac:chgData name="Hasan Selim" userId="84cd2103f36ef0dc" providerId="LiveId" clId="{6ED845BA-74CA-4F74-9AC4-C2ED4D184EBF}" dt="2026-09-21T11:22:12.119" v="10367" actId="403"/>
          <ac:spMkLst>
            <pc:docMk/>
            <pc:sldMk cId="1245817147" sldId="509"/>
            <ac:spMk id="93" creationId="{5ED478D6-B3BA-F86B-A9BB-4330906201F8}"/>
          </ac:spMkLst>
        </pc:spChg>
        <pc:spChg chg="add mod">
          <ac:chgData name="Hasan Selim" userId="84cd2103f36ef0dc" providerId="LiveId" clId="{6ED845BA-74CA-4F74-9AC4-C2ED4D184EBF}" dt="2026-09-21T11:22:12.119" v="10367" actId="403"/>
          <ac:spMkLst>
            <pc:docMk/>
            <pc:sldMk cId="1245817147" sldId="509"/>
            <ac:spMk id="94" creationId="{8C39FA92-CBD6-06A6-D9F7-084EF8D965DB}"/>
          </ac:spMkLst>
        </pc:spChg>
        <pc:spChg chg="add mod">
          <ac:chgData name="Hasan Selim" userId="84cd2103f36ef0dc" providerId="LiveId" clId="{6ED845BA-74CA-4F74-9AC4-C2ED4D184EBF}" dt="2026-09-21T11:22:12.119" v="10367" actId="403"/>
          <ac:spMkLst>
            <pc:docMk/>
            <pc:sldMk cId="1245817147" sldId="509"/>
            <ac:spMk id="95" creationId="{E23340CA-D258-CAA4-E73E-36F48FE1A358}"/>
          </ac:spMkLst>
        </pc:spChg>
        <pc:spChg chg="add mod">
          <ac:chgData name="Hasan Selim" userId="84cd2103f36ef0dc" providerId="LiveId" clId="{6ED845BA-74CA-4F74-9AC4-C2ED4D184EBF}" dt="2026-09-21T11:22:12.119" v="10367" actId="403"/>
          <ac:spMkLst>
            <pc:docMk/>
            <pc:sldMk cId="1245817147" sldId="509"/>
            <ac:spMk id="96" creationId="{A19E49EB-BC22-1C4A-E22B-F81377977ACA}"/>
          </ac:spMkLst>
        </pc:spChg>
        <pc:spChg chg="add del mod">
          <ac:chgData name="Hasan Selim" userId="84cd2103f36ef0dc" providerId="LiveId" clId="{6ED845BA-74CA-4F74-9AC4-C2ED4D184EBF}" dt="2026-09-22T10:24:41.321" v="10397" actId="478"/>
          <ac:spMkLst>
            <pc:docMk/>
            <pc:sldMk cId="1245817147" sldId="509"/>
            <ac:spMk id="97" creationId="{1E7C35F4-CDD3-6E4A-F7C4-0111C97A662F}"/>
          </ac:spMkLst>
        </pc:spChg>
        <pc:spChg chg="add mod">
          <ac:chgData name="Hasan Selim" userId="84cd2103f36ef0dc" providerId="LiveId" clId="{6ED845BA-74CA-4F74-9AC4-C2ED4D184EBF}" dt="2026-09-21T11:22:12.119" v="10367" actId="403"/>
          <ac:spMkLst>
            <pc:docMk/>
            <pc:sldMk cId="1245817147" sldId="509"/>
            <ac:spMk id="98" creationId="{B1588E49-BF7F-C8C4-62AC-2185458C473E}"/>
          </ac:spMkLst>
        </pc:spChg>
        <pc:spChg chg="mod">
          <ac:chgData name="Hasan Selim" userId="84cd2103f36ef0dc" providerId="LiveId" clId="{6ED845BA-74CA-4F74-9AC4-C2ED4D184EBF}" dt="2026-09-22T11:05:35.618" v="10884" actId="12788"/>
          <ac:spMkLst>
            <pc:docMk/>
            <pc:sldMk cId="1245817147" sldId="509"/>
            <ac:spMk id="100" creationId="{7F8FFC94-626B-2DFB-158A-D2D3CB54E990}"/>
          </ac:spMkLst>
        </pc:spChg>
        <pc:spChg chg="mod">
          <ac:chgData name="Hasan Selim" userId="84cd2103f36ef0dc" providerId="LiveId" clId="{6ED845BA-74CA-4F74-9AC4-C2ED4D184EBF}" dt="2026-09-22T11:05:35.618" v="10884" actId="12788"/>
          <ac:spMkLst>
            <pc:docMk/>
            <pc:sldMk cId="1245817147" sldId="509"/>
            <ac:spMk id="102" creationId="{24643639-E413-5429-F9AF-A22E2F5DDB13}"/>
          </ac:spMkLst>
        </pc:spChg>
        <pc:spChg chg="mod">
          <ac:chgData name="Hasan Selim" userId="84cd2103f36ef0dc" providerId="LiveId" clId="{6ED845BA-74CA-4F74-9AC4-C2ED4D184EBF}" dt="2026-09-22T11:05:35.618" v="10884" actId="12788"/>
          <ac:spMkLst>
            <pc:docMk/>
            <pc:sldMk cId="1245817147" sldId="509"/>
            <ac:spMk id="104" creationId="{314243D4-3A43-EF74-8504-4D166CE78816}"/>
          </ac:spMkLst>
        </pc:spChg>
        <pc:spChg chg="add mod">
          <ac:chgData name="Hasan Selim" userId="84cd2103f36ef0dc" providerId="LiveId" clId="{6ED845BA-74CA-4F74-9AC4-C2ED4D184EBF}" dt="2026-09-22T11:05:35.618" v="10884" actId="12788"/>
          <ac:spMkLst>
            <pc:docMk/>
            <pc:sldMk cId="1245817147" sldId="509"/>
            <ac:spMk id="106" creationId="{3B004F95-303B-BB40-E6B1-2A7A5E037DC1}"/>
          </ac:spMkLst>
        </pc:spChg>
        <pc:spChg chg="mod">
          <ac:chgData name="Hasan Selim" userId="84cd2103f36ef0dc" providerId="LiveId" clId="{6ED845BA-74CA-4F74-9AC4-C2ED4D184EBF}" dt="2026-09-22T11:05:35.618" v="10884" actId="12788"/>
          <ac:spMkLst>
            <pc:docMk/>
            <pc:sldMk cId="1245817147" sldId="509"/>
            <ac:spMk id="108" creationId="{A35D39C0-A9A5-9E30-7F41-2AA8958660FB}"/>
          </ac:spMkLst>
        </pc:spChg>
        <pc:spChg chg="mod">
          <ac:chgData name="Hasan Selim" userId="84cd2103f36ef0dc" providerId="LiveId" clId="{6ED845BA-74CA-4F74-9AC4-C2ED4D184EBF}" dt="2026-09-22T11:05:35.618" v="10884" actId="12788"/>
          <ac:spMkLst>
            <pc:docMk/>
            <pc:sldMk cId="1245817147" sldId="509"/>
            <ac:spMk id="110" creationId="{96571B38-CCB1-CD0B-6E71-C64C0898FE2A}"/>
          </ac:spMkLst>
        </pc:spChg>
        <pc:spChg chg="mod">
          <ac:chgData name="Hasan Selim" userId="84cd2103f36ef0dc" providerId="LiveId" clId="{6ED845BA-74CA-4F74-9AC4-C2ED4D184EBF}" dt="2026-09-22T11:05:35.618" v="10884" actId="12788"/>
          <ac:spMkLst>
            <pc:docMk/>
            <pc:sldMk cId="1245817147" sldId="509"/>
            <ac:spMk id="112" creationId="{6AEA1D7A-AF60-D227-80C5-967D61166199}"/>
          </ac:spMkLst>
        </pc:spChg>
        <pc:spChg chg="mod">
          <ac:chgData name="Hasan Selim" userId="84cd2103f36ef0dc" providerId="LiveId" clId="{6ED845BA-74CA-4F74-9AC4-C2ED4D184EBF}" dt="2026-09-22T11:05:35.618" v="10884" actId="12788"/>
          <ac:spMkLst>
            <pc:docMk/>
            <pc:sldMk cId="1245817147" sldId="509"/>
            <ac:spMk id="114" creationId="{11D9E089-8140-9F52-175A-DBF6A588AB58}"/>
          </ac:spMkLst>
        </pc:spChg>
        <pc:spChg chg="mod">
          <ac:chgData name="Hasan Selim" userId="84cd2103f36ef0dc" providerId="LiveId" clId="{6ED845BA-74CA-4F74-9AC4-C2ED4D184EBF}" dt="2026-09-22T11:05:35.618" v="10884" actId="12788"/>
          <ac:spMkLst>
            <pc:docMk/>
            <pc:sldMk cId="1245817147" sldId="509"/>
            <ac:spMk id="116" creationId="{D47DDA96-F02D-7C90-1255-D9BB215C1F19}"/>
          </ac:spMkLst>
        </pc:spChg>
        <pc:spChg chg="mod">
          <ac:chgData name="Hasan Selim" userId="84cd2103f36ef0dc" providerId="LiveId" clId="{6ED845BA-74CA-4F74-9AC4-C2ED4D184EBF}" dt="2026-09-22T11:05:35.618" v="10884" actId="12788"/>
          <ac:spMkLst>
            <pc:docMk/>
            <pc:sldMk cId="1245817147" sldId="509"/>
            <ac:spMk id="118" creationId="{8FDE67A4-358F-AC83-9612-6380D9C70B08}"/>
          </ac:spMkLst>
        </pc:spChg>
        <pc:spChg chg="mod">
          <ac:chgData name="Hasan Selim" userId="84cd2103f36ef0dc" providerId="LiveId" clId="{6ED845BA-74CA-4F74-9AC4-C2ED4D184EBF}" dt="2026-09-22T11:02:48.757" v="10865" actId="403"/>
          <ac:spMkLst>
            <pc:docMk/>
            <pc:sldMk cId="1245817147" sldId="509"/>
            <ac:spMk id="120" creationId="{4EBB9713-CEB7-2B40-AE8F-72382119B700}"/>
          </ac:spMkLst>
        </pc:spChg>
        <pc:spChg chg="mod">
          <ac:chgData name="Hasan Selim" userId="84cd2103f36ef0dc" providerId="LiveId" clId="{6ED845BA-74CA-4F74-9AC4-C2ED4D184EBF}" dt="2026-09-22T11:00:15.627" v="10832" actId="207"/>
          <ac:spMkLst>
            <pc:docMk/>
            <pc:sldMk cId="1245817147" sldId="509"/>
            <ac:spMk id="122" creationId="{793C1F11-349A-1CB4-339F-EA6A035876D0}"/>
          </ac:spMkLst>
        </pc:spChg>
        <pc:spChg chg="mod">
          <ac:chgData name="Hasan Selim" userId="84cd2103f36ef0dc" providerId="LiveId" clId="{6ED845BA-74CA-4F74-9AC4-C2ED4D184EBF}" dt="2026-09-22T11:07:30.845" v="10904" actId="207"/>
          <ac:spMkLst>
            <pc:docMk/>
            <pc:sldMk cId="1245817147" sldId="509"/>
            <ac:spMk id="124" creationId="{6070458C-914B-7DD5-ADD5-BCE93E7FEA3B}"/>
          </ac:spMkLst>
        </pc:spChg>
        <pc:spChg chg="add mod">
          <ac:chgData name="Hasan Selim" userId="84cd2103f36ef0dc" providerId="LiveId" clId="{6ED845BA-74CA-4F74-9AC4-C2ED4D184EBF}" dt="2026-09-22T11:05:00.395" v="10881" actId="20577"/>
          <ac:spMkLst>
            <pc:docMk/>
            <pc:sldMk cId="1245817147" sldId="509"/>
            <ac:spMk id="126" creationId="{022C879B-A453-15A3-5621-893A0688C71B}"/>
          </ac:spMkLst>
        </pc:spChg>
        <pc:spChg chg="mod">
          <ac:chgData name="Hasan Selim" userId="84cd2103f36ef0dc" providerId="LiveId" clId="{6ED845BA-74CA-4F74-9AC4-C2ED4D184EBF}" dt="2026-09-22T10:59:47.535" v="10823" actId="207"/>
          <ac:spMkLst>
            <pc:docMk/>
            <pc:sldMk cId="1245817147" sldId="509"/>
            <ac:spMk id="128" creationId="{5BF8DB95-6C79-BE40-1EBE-052F2A5BBB62}"/>
          </ac:spMkLst>
        </pc:spChg>
        <pc:spChg chg="mod">
          <ac:chgData name="Hasan Selim" userId="84cd2103f36ef0dc" providerId="LiveId" clId="{6ED845BA-74CA-4F74-9AC4-C2ED4D184EBF}" dt="2026-09-22T11:00:26.145" v="10835" actId="207"/>
          <ac:spMkLst>
            <pc:docMk/>
            <pc:sldMk cId="1245817147" sldId="509"/>
            <ac:spMk id="130" creationId="{FCBF7AD6-DD4C-7C17-BBE3-ACFB9F354515}"/>
          </ac:spMkLst>
        </pc:spChg>
        <pc:spChg chg="mod">
          <ac:chgData name="Hasan Selim" userId="84cd2103f36ef0dc" providerId="LiveId" clId="{6ED845BA-74CA-4F74-9AC4-C2ED4D184EBF}" dt="2026-09-22T11:00:26.145" v="10835" actId="207"/>
          <ac:spMkLst>
            <pc:docMk/>
            <pc:sldMk cId="1245817147" sldId="509"/>
            <ac:spMk id="132" creationId="{93862290-E034-9188-AAD9-56DDFF4984A6}"/>
          </ac:spMkLst>
        </pc:spChg>
        <pc:spChg chg="mod">
          <ac:chgData name="Hasan Selim" userId="84cd2103f36ef0dc" providerId="LiveId" clId="{6ED845BA-74CA-4F74-9AC4-C2ED4D184EBF}" dt="2026-09-22T11:00:26.145" v="10835" actId="207"/>
          <ac:spMkLst>
            <pc:docMk/>
            <pc:sldMk cId="1245817147" sldId="509"/>
            <ac:spMk id="134" creationId="{6D16BF0A-C9E7-0DB1-FF9B-974E78888845}"/>
          </ac:spMkLst>
        </pc:spChg>
        <pc:spChg chg="add mod">
          <ac:chgData name="Hasan Selim" userId="84cd2103f36ef0dc" providerId="LiveId" clId="{6ED845BA-74CA-4F74-9AC4-C2ED4D184EBF}" dt="2026-09-22T11:00:26.145" v="10835" actId="207"/>
          <ac:spMkLst>
            <pc:docMk/>
            <pc:sldMk cId="1245817147" sldId="509"/>
            <ac:spMk id="136" creationId="{9E469148-7AE8-566E-A80D-0AEAFCD7F035}"/>
          </ac:spMkLst>
        </pc:spChg>
        <pc:spChg chg="mod">
          <ac:chgData name="Hasan Selim" userId="84cd2103f36ef0dc" providerId="LiveId" clId="{6ED845BA-74CA-4F74-9AC4-C2ED4D184EBF}" dt="2026-09-22T10:54:49.787" v="10727" actId="207"/>
          <ac:spMkLst>
            <pc:docMk/>
            <pc:sldMk cId="1245817147" sldId="509"/>
            <ac:spMk id="138" creationId="{89C0EBB2-8447-5A4D-82DE-78714D732F36}"/>
          </ac:spMkLst>
        </pc:spChg>
        <pc:spChg chg="add mod">
          <ac:chgData name="Hasan Selim" userId="84cd2103f36ef0dc" providerId="LiveId" clId="{6ED845BA-74CA-4F74-9AC4-C2ED4D184EBF}" dt="2026-09-22T11:00:29.535" v="10837" actId="207"/>
          <ac:spMkLst>
            <pc:docMk/>
            <pc:sldMk cId="1245817147" sldId="509"/>
            <ac:spMk id="140" creationId="{3530C4F7-1CFF-5B81-1047-617CD8C19A5F}"/>
          </ac:spMkLst>
        </pc:spChg>
        <pc:spChg chg="add mod">
          <ac:chgData name="Hasan Selim" userId="84cd2103f36ef0dc" providerId="LiveId" clId="{6ED845BA-74CA-4F74-9AC4-C2ED4D184EBF}" dt="2026-09-22T11:00:29.535" v="10837" actId="207"/>
          <ac:spMkLst>
            <pc:docMk/>
            <pc:sldMk cId="1245817147" sldId="509"/>
            <ac:spMk id="142" creationId="{4D137AA3-BE5C-76A7-6410-E3B2F0ED349D}"/>
          </ac:spMkLst>
        </pc:spChg>
        <pc:spChg chg="mod">
          <ac:chgData name="Hasan Selim" userId="84cd2103f36ef0dc" providerId="LiveId" clId="{6ED845BA-74CA-4F74-9AC4-C2ED4D184EBF}" dt="2026-09-22T11:00:29.535" v="10837" actId="207"/>
          <ac:spMkLst>
            <pc:docMk/>
            <pc:sldMk cId="1245817147" sldId="509"/>
            <ac:spMk id="144" creationId="{AF10944B-4AD6-DAA5-9D60-9FA39CE9C285}"/>
          </ac:spMkLst>
        </pc:spChg>
        <pc:spChg chg="mod">
          <ac:chgData name="Hasan Selim" userId="84cd2103f36ef0dc" providerId="LiveId" clId="{6ED845BA-74CA-4F74-9AC4-C2ED4D184EBF}" dt="2026-09-22T11:00:29.535" v="10837" actId="207"/>
          <ac:spMkLst>
            <pc:docMk/>
            <pc:sldMk cId="1245817147" sldId="509"/>
            <ac:spMk id="146" creationId="{7D56C7D8-24A7-984A-E2C3-4C79BE5F3D79}"/>
          </ac:spMkLst>
        </pc:spChg>
        <pc:spChg chg="mod">
          <ac:chgData name="Hasan Selim" userId="84cd2103f36ef0dc" providerId="LiveId" clId="{6ED845BA-74CA-4F74-9AC4-C2ED4D184EBF}" dt="2026-09-22T11:03:15.855" v="10866"/>
          <ac:spMkLst>
            <pc:docMk/>
            <pc:sldMk cId="1245817147" sldId="509"/>
            <ac:spMk id="148" creationId="{04613359-4117-CC63-0B88-B893F7B58F5A}"/>
          </ac:spMkLst>
        </pc:spChg>
        <pc:spChg chg="add del mod">
          <ac:chgData name="Hasan Selim" userId="84cd2103f36ef0dc" providerId="LiveId" clId="{6ED845BA-74CA-4F74-9AC4-C2ED4D184EBF}" dt="2026-09-22T11:03:27.134" v="10868" actId="478"/>
          <ac:spMkLst>
            <pc:docMk/>
            <pc:sldMk cId="1245817147" sldId="509"/>
            <ac:spMk id="149" creationId="{55D74DA9-79BC-5AA6-E84C-88CD76A900E3}"/>
          </ac:spMkLst>
        </pc:spChg>
      </pc:sldChg>
      <pc:sldChg chg="addSp delSp modSp add mod ord">
        <pc:chgData name="Hasan Selim" userId="84cd2103f36ef0dc" providerId="LiveId" clId="{6ED845BA-74CA-4F74-9AC4-C2ED4D184EBF}" dt="2026-09-22T11:07:45.200" v="10910" actId="207"/>
        <pc:sldMkLst>
          <pc:docMk/>
          <pc:sldMk cId="2662163927" sldId="511"/>
        </pc:sldMkLst>
        <pc:spChg chg="del">
          <ac:chgData name="Hasan Selim" userId="84cd2103f36ef0dc" providerId="LiveId" clId="{6ED845BA-74CA-4F74-9AC4-C2ED4D184EBF}" dt="2026-09-21T10:48:52.217" v="9721" actId="478"/>
          <ac:spMkLst>
            <pc:docMk/>
            <pc:sldMk cId="2662163927" sldId="511"/>
            <ac:spMk id="3" creationId="{3CA7038F-2BAF-EC31-BD7F-C36DE7CB77E5}"/>
          </ac:spMkLst>
        </pc:spChg>
        <pc:spChg chg="del">
          <ac:chgData name="Hasan Selim" userId="84cd2103f36ef0dc" providerId="LiveId" clId="{6ED845BA-74CA-4F74-9AC4-C2ED4D184EBF}" dt="2026-09-22T10:40:59.222" v="10421" actId="478"/>
          <ac:spMkLst>
            <pc:docMk/>
            <pc:sldMk cId="2662163927" sldId="511"/>
            <ac:spMk id="5" creationId="{7AB4A11C-274C-61A0-B0DB-96416E8A86B2}"/>
          </ac:spMkLst>
        </pc:spChg>
        <pc:spChg chg="del mod">
          <ac:chgData name="Hasan Selim" userId="84cd2103f36ef0dc" providerId="LiveId" clId="{6ED845BA-74CA-4F74-9AC4-C2ED4D184EBF}" dt="2026-09-21T10:28:54.040" v="9604" actId="478"/>
          <ac:spMkLst>
            <pc:docMk/>
            <pc:sldMk cId="2662163927" sldId="511"/>
            <ac:spMk id="5" creationId="{A02B6931-D470-A8B4-21CD-EAB6B69FA59D}"/>
          </ac:spMkLst>
        </pc:spChg>
        <pc:spChg chg="del mod">
          <ac:chgData name="Hasan Selim" userId="84cd2103f36ef0dc" providerId="LiveId" clId="{6ED845BA-74CA-4F74-9AC4-C2ED4D184EBF}" dt="2026-09-21T10:50:23.547" v="9725" actId="478"/>
          <ac:spMkLst>
            <pc:docMk/>
            <pc:sldMk cId="2662163927" sldId="511"/>
            <ac:spMk id="6" creationId="{FEA21C8D-9F65-BE99-97DE-C6370464AD3A}"/>
          </ac:spMkLst>
        </pc:spChg>
        <pc:spChg chg="del">
          <ac:chgData name="Hasan Selim" userId="84cd2103f36ef0dc" providerId="LiveId" clId="{6ED845BA-74CA-4F74-9AC4-C2ED4D184EBF}" dt="2026-09-22T10:40:59.222" v="10421" actId="478"/>
          <ac:spMkLst>
            <pc:docMk/>
            <pc:sldMk cId="2662163927" sldId="511"/>
            <ac:spMk id="8" creationId="{00FB3BBE-B149-2F34-1AC1-B4317DB00A52}"/>
          </ac:spMkLst>
        </pc:spChg>
        <pc:spChg chg="add mod">
          <ac:chgData name="Hasan Selim" userId="84cd2103f36ef0dc" providerId="LiveId" clId="{6ED845BA-74CA-4F74-9AC4-C2ED4D184EBF}" dt="2026-09-22T10:58:00.065" v="10800" actId="207"/>
          <ac:spMkLst>
            <pc:docMk/>
            <pc:sldMk cId="2662163927" sldId="511"/>
            <ac:spMk id="10" creationId="{302283CE-96E4-34A8-5AC9-3AA87CC4A263}"/>
          </ac:spMkLst>
        </pc:spChg>
        <pc:spChg chg="del mod">
          <ac:chgData name="Hasan Selim" userId="84cd2103f36ef0dc" providerId="LiveId" clId="{6ED845BA-74CA-4F74-9AC4-C2ED4D184EBF}" dt="2026-09-21T10:51:10.319" v="9744" actId="478"/>
          <ac:spMkLst>
            <pc:docMk/>
            <pc:sldMk cId="2662163927" sldId="511"/>
            <ac:spMk id="10" creationId="{A287A104-3E81-96CE-8265-E483956DDFFE}"/>
          </ac:spMkLst>
        </pc:spChg>
        <pc:spChg chg="mod">
          <ac:chgData name="Hasan Selim" userId="84cd2103f36ef0dc" providerId="LiveId" clId="{6ED845BA-74CA-4F74-9AC4-C2ED4D184EBF}" dt="2026-09-21T11:05:28.850" v="9912" actId="782"/>
          <ac:spMkLst>
            <pc:docMk/>
            <pc:sldMk cId="2662163927" sldId="511"/>
            <ac:spMk id="13" creationId="{21E4673D-7973-1CA9-4620-A9A0590F3757}"/>
          </ac:spMkLst>
        </pc:spChg>
        <pc:spChg chg="add del mod">
          <ac:chgData name="Hasan Selim" userId="84cd2103f36ef0dc" providerId="LiveId" clId="{6ED845BA-74CA-4F74-9AC4-C2ED4D184EBF}" dt="2026-09-21T10:54:32.943" v="9803" actId="478"/>
          <ac:spMkLst>
            <pc:docMk/>
            <pc:sldMk cId="2662163927" sldId="511"/>
            <ac:spMk id="16" creationId="{82413199-8E30-5E3E-A4C7-9861CA6CE629}"/>
          </ac:spMkLst>
        </pc:spChg>
        <pc:spChg chg="del mod">
          <ac:chgData name="Hasan Selim" userId="84cd2103f36ef0dc" providerId="LiveId" clId="{6ED845BA-74CA-4F74-9AC4-C2ED4D184EBF}" dt="2026-09-21T10:28:54.040" v="9604" actId="478"/>
          <ac:spMkLst>
            <pc:docMk/>
            <pc:sldMk cId="2662163927" sldId="511"/>
            <ac:spMk id="17" creationId="{386874B9-3F20-6DD6-3B35-B12C50804733}"/>
          </ac:spMkLst>
        </pc:spChg>
        <pc:spChg chg="del mod">
          <ac:chgData name="Hasan Selim" userId="84cd2103f36ef0dc" providerId="LiveId" clId="{6ED845BA-74CA-4F74-9AC4-C2ED4D184EBF}" dt="2026-09-22T10:24:36.315" v="10395" actId="478"/>
          <ac:spMkLst>
            <pc:docMk/>
            <pc:sldMk cId="2662163927" sldId="511"/>
            <ac:spMk id="19" creationId="{46C7822C-E327-5779-5EB0-BC837A853F0E}"/>
          </ac:spMkLst>
        </pc:spChg>
        <pc:spChg chg="mod">
          <ac:chgData name="Hasan Selim" userId="84cd2103f36ef0dc" providerId="LiveId" clId="{6ED845BA-74CA-4F74-9AC4-C2ED4D184EBF}" dt="2026-09-22T10:42:48.316" v="10454" actId="1076"/>
          <ac:spMkLst>
            <pc:docMk/>
            <pc:sldMk cId="2662163927" sldId="511"/>
            <ac:spMk id="20" creationId="{EE3795B2-1793-5C7C-D293-A587B4558C39}"/>
          </ac:spMkLst>
        </pc:spChg>
        <pc:spChg chg="mod">
          <ac:chgData name="Hasan Selim" userId="84cd2103f36ef0dc" providerId="LiveId" clId="{6ED845BA-74CA-4F74-9AC4-C2ED4D184EBF}" dt="2026-09-22T10:42:17.099" v="10444" actId="1076"/>
          <ac:spMkLst>
            <pc:docMk/>
            <pc:sldMk cId="2662163927" sldId="511"/>
            <ac:spMk id="22" creationId="{E05C6AD7-8AE2-10C5-86EB-C0CB6819114C}"/>
          </ac:spMkLst>
        </pc:spChg>
        <pc:spChg chg="add del mod">
          <ac:chgData name="Hasan Selim" userId="84cd2103f36ef0dc" providerId="LiveId" clId="{6ED845BA-74CA-4F74-9AC4-C2ED4D184EBF}" dt="2026-09-21T10:28:54.040" v="9604" actId="478"/>
          <ac:spMkLst>
            <pc:docMk/>
            <pc:sldMk cId="2662163927" sldId="511"/>
            <ac:spMk id="22" creationId="{F603F81D-8871-A7D9-5490-9E0E4180B5CD}"/>
          </ac:spMkLst>
        </pc:spChg>
        <pc:spChg chg="add del mod">
          <ac:chgData name="Hasan Selim" userId="84cd2103f36ef0dc" providerId="LiveId" clId="{6ED845BA-74CA-4F74-9AC4-C2ED4D184EBF}" dt="2026-09-22T10:24:36.315" v="10395" actId="478"/>
          <ac:spMkLst>
            <pc:docMk/>
            <pc:sldMk cId="2662163927" sldId="511"/>
            <ac:spMk id="23" creationId="{8D535739-B177-A50F-42B8-A8ED1E20A71C}"/>
          </ac:spMkLst>
        </pc:spChg>
        <pc:spChg chg="mod">
          <ac:chgData name="Hasan Selim" userId="84cd2103f36ef0dc" providerId="LiveId" clId="{6ED845BA-74CA-4F74-9AC4-C2ED4D184EBF}" dt="2026-09-22T10:50:32.163" v="10635" actId="1038"/>
          <ac:spMkLst>
            <pc:docMk/>
            <pc:sldMk cId="2662163927" sldId="511"/>
            <ac:spMk id="25" creationId="{C8F9CDCE-1A12-7957-4111-817031F4C674}"/>
          </ac:spMkLst>
        </pc:spChg>
        <pc:spChg chg="del mod">
          <ac:chgData name="Hasan Selim" userId="84cd2103f36ef0dc" providerId="LiveId" clId="{6ED845BA-74CA-4F74-9AC4-C2ED4D184EBF}" dt="2026-09-22T10:24:36.315" v="10395" actId="478"/>
          <ac:spMkLst>
            <pc:docMk/>
            <pc:sldMk cId="2662163927" sldId="511"/>
            <ac:spMk id="26" creationId="{3EE7A402-3B1D-C909-0DCC-7FCD8BB0C899}"/>
          </ac:spMkLst>
        </pc:spChg>
        <pc:spChg chg="mod">
          <ac:chgData name="Hasan Selim" userId="84cd2103f36ef0dc" providerId="LiveId" clId="{6ED845BA-74CA-4F74-9AC4-C2ED4D184EBF}" dt="2026-09-22T11:02:40.722" v="10864" actId="1037"/>
          <ac:spMkLst>
            <pc:docMk/>
            <pc:sldMk cId="2662163927" sldId="511"/>
            <ac:spMk id="28" creationId="{1A262B61-4E38-6DB8-89CC-F0BE8142068E}"/>
          </ac:spMkLst>
        </pc:spChg>
        <pc:spChg chg="add del mod">
          <ac:chgData name="Hasan Selim" userId="84cd2103f36ef0dc" providerId="LiveId" clId="{6ED845BA-74CA-4F74-9AC4-C2ED4D184EBF}" dt="2026-09-21T10:28:54.040" v="9604" actId="478"/>
          <ac:spMkLst>
            <pc:docMk/>
            <pc:sldMk cId="2662163927" sldId="511"/>
            <ac:spMk id="28" creationId="{7CF1FDED-3237-F1B2-28AC-B6A32507CAA8}"/>
          </ac:spMkLst>
        </pc:spChg>
        <pc:spChg chg="mod">
          <ac:chgData name="Hasan Selim" userId="84cd2103f36ef0dc" providerId="LiveId" clId="{6ED845BA-74CA-4F74-9AC4-C2ED4D184EBF}" dt="2026-09-21T11:05:28.850" v="9912" actId="782"/>
          <ac:spMkLst>
            <pc:docMk/>
            <pc:sldMk cId="2662163927" sldId="511"/>
            <ac:spMk id="29" creationId="{E65E6D16-C788-D6AE-2D22-A581FFFAC261}"/>
          </ac:spMkLst>
        </pc:spChg>
        <pc:spChg chg="del">
          <ac:chgData name="Hasan Selim" userId="84cd2103f36ef0dc" providerId="LiveId" clId="{6ED845BA-74CA-4F74-9AC4-C2ED4D184EBF}" dt="2026-09-21T10:47:23.701" v="9701" actId="478"/>
          <ac:spMkLst>
            <pc:docMk/>
            <pc:sldMk cId="2662163927" sldId="511"/>
            <ac:spMk id="31" creationId="{829D94FA-A1E8-663C-036D-F2C21207C549}"/>
          </ac:spMkLst>
        </pc:spChg>
        <pc:spChg chg="add mod">
          <ac:chgData name="Hasan Selim" userId="84cd2103f36ef0dc" providerId="LiveId" clId="{6ED845BA-74CA-4F74-9AC4-C2ED4D184EBF}" dt="2026-09-22T11:07:45.200" v="10910" actId="207"/>
          <ac:spMkLst>
            <pc:docMk/>
            <pc:sldMk cId="2662163927" sldId="511"/>
            <ac:spMk id="31" creationId="{D729BAC7-20CD-E78E-FA26-127FC3DEE03D}"/>
          </ac:spMkLst>
        </pc:spChg>
        <pc:spChg chg="mod">
          <ac:chgData name="Hasan Selim" userId="84cd2103f36ef0dc" providerId="LiveId" clId="{6ED845BA-74CA-4F74-9AC4-C2ED4D184EBF}" dt="2026-09-22T10:59:11.945" v="10813" actId="207"/>
          <ac:spMkLst>
            <pc:docMk/>
            <pc:sldMk cId="2662163927" sldId="511"/>
            <ac:spMk id="33" creationId="{C5D6CE63-108D-7762-74A8-454E58E7866F}"/>
          </ac:spMkLst>
        </pc:spChg>
        <pc:spChg chg="mod">
          <ac:chgData name="Hasan Selim" userId="84cd2103f36ef0dc" providerId="LiveId" clId="{6ED845BA-74CA-4F74-9AC4-C2ED4D184EBF}" dt="2026-09-21T11:21:26.776" v="10358" actId="120"/>
          <ac:spMkLst>
            <pc:docMk/>
            <pc:sldMk cId="2662163927" sldId="511"/>
            <ac:spMk id="34" creationId="{9A30BC18-A7B2-F4A0-23BF-20ED3DB1C720}"/>
          </ac:spMkLst>
        </pc:spChg>
        <pc:spChg chg="del mod">
          <ac:chgData name="Hasan Selim" userId="84cd2103f36ef0dc" providerId="LiveId" clId="{6ED845BA-74CA-4F74-9AC4-C2ED4D184EBF}" dt="2026-09-21T10:28:54.040" v="9604" actId="478"/>
          <ac:spMkLst>
            <pc:docMk/>
            <pc:sldMk cId="2662163927" sldId="511"/>
            <ac:spMk id="35" creationId="{A227757B-9B17-32A4-B634-C7A23FE873F7}"/>
          </ac:spMkLst>
        </pc:spChg>
        <pc:spChg chg="mod">
          <ac:chgData name="Hasan Selim" userId="84cd2103f36ef0dc" providerId="LiveId" clId="{6ED845BA-74CA-4F74-9AC4-C2ED4D184EBF}" dt="2026-09-22T10:59:11.945" v="10813" actId="207"/>
          <ac:spMkLst>
            <pc:docMk/>
            <pc:sldMk cId="2662163927" sldId="511"/>
            <ac:spMk id="36" creationId="{942F1913-4750-EA5F-ADA4-564F81FDCB54}"/>
          </ac:spMkLst>
        </pc:spChg>
        <pc:spChg chg="del">
          <ac:chgData name="Hasan Selim" userId="84cd2103f36ef0dc" providerId="LiveId" clId="{6ED845BA-74CA-4F74-9AC4-C2ED4D184EBF}" dt="2026-09-21T10:47:24.306" v="9702" actId="478"/>
          <ac:spMkLst>
            <pc:docMk/>
            <pc:sldMk cId="2662163927" sldId="511"/>
            <ac:spMk id="37" creationId="{3210F747-4F49-1B86-A4BE-C201A6512E07}"/>
          </ac:spMkLst>
        </pc:spChg>
        <pc:spChg chg="mod">
          <ac:chgData name="Hasan Selim" userId="84cd2103f36ef0dc" providerId="LiveId" clId="{6ED845BA-74CA-4F74-9AC4-C2ED4D184EBF}" dt="2026-09-22T10:59:11.945" v="10813" actId="207"/>
          <ac:spMkLst>
            <pc:docMk/>
            <pc:sldMk cId="2662163927" sldId="511"/>
            <ac:spMk id="38" creationId="{55C035AD-9ADE-4AB9-95FD-1CB663B064E2}"/>
          </ac:spMkLst>
        </pc:spChg>
        <pc:spChg chg="del mod">
          <ac:chgData name="Hasan Selim" userId="84cd2103f36ef0dc" providerId="LiveId" clId="{6ED845BA-74CA-4F74-9AC4-C2ED4D184EBF}" dt="2026-09-22T10:24:36.315" v="10395" actId="478"/>
          <ac:spMkLst>
            <pc:docMk/>
            <pc:sldMk cId="2662163927" sldId="511"/>
            <ac:spMk id="40" creationId="{7690A22D-160C-370B-8670-0A61591601E2}"/>
          </ac:spMkLst>
        </pc:spChg>
        <pc:spChg chg="add del mod">
          <ac:chgData name="Hasan Selim" userId="84cd2103f36ef0dc" providerId="LiveId" clId="{6ED845BA-74CA-4F74-9AC4-C2ED4D184EBF}" dt="2026-09-21T10:28:54.040" v="9604" actId="478"/>
          <ac:spMkLst>
            <pc:docMk/>
            <pc:sldMk cId="2662163927" sldId="511"/>
            <ac:spMk id="41" creationId="{228A2E32-134F-5585-9E8C-A8CE6F9D4A55}"/>
          </ac:spMkLst>
        </pc:spChg>
        <pc:spChg chg="add mod">
          <ac:chgData name="Hasan Selim" userId="84cd2103f36ef0dc" providerId="LiveId" clId="{6ED845BA-74CA-4F74-9AC4-C2ED4D184EBF}" dt="2026-09-22T10:59:11.945" v="10813" actId="207"/>
          <ac:spMkLst>
            <pc:docMk/>
            <pc:sldMk cId="2662163927" sldId="511"/>
            <ac:spMk id="41" creationId="{2876237C-BE06-054B-4E5C-BEACBFA44765}"/>
          </ac:spMkLst>
        </pc:spChg>
        <pc:spChg chg="mod">
          <ac:chgData name="Hasan Selim" userId="84cd2103f36ef0dc" providerId="LiveId" clId="{6ED845BA-74CA-4F74-9AC4-C2ED4D184EBF}" dt="2026-09-22T10:59:11.945" v="10813" actId="207"/>
          <ac:spMkLst>
            <pc:docMk/>
            <pc:sldMk cId="2662163927" sldId="511"/>
            <ac:spMk id="43" creationId="{1AFF5821-307F-DB10-EFDD-8DE9B9E4E7C8}"/>
          </ac:spMkLst>
        </pc:spChg>
        <pc:spChg chg="add del mod">
          <ac:chgData name="Hasan Selim" userId="84cd2103f36ef0dc" providerId="LiveId" clId="{6ED845BA-74CA-4F74-9AC4-C2ED4D184EBF}" dt="2026-09-21T10:47:24.847" v="9703" actId="478"/>
          <ac:spMkLst>
            <pc:docMk/>
            <pc:sldMk cId="2662163927" sldId="511"/>
            <ac:spMk id="44" creationId="{3668D4F3-793A-E398-79F2-BDA6A332CB37}"/>
          </ac:spMkLst>
        </pc:spChg>
        <pc:spChg chg="mod">
          <ac:chgData name="Hasan Selim" userId="84cd2103f36ef0dc" providerId="LiveId" clId="{6ED845BA-74CA-4F74-9AC4-C2ED4D184EBF}" dt="2026-09-22T11:05:15.585" v="10882" actId="1076"/>
          <ac:spMkLst>
            <pc:docMk/>
            <pc:sldMk cId="2662163927" sldId="511"/>
            <ac:spMk id="45" creationId="{6681B067-67E6-365E-9705-744C6C9F92B6}"/>
          </ac:spMkLst>
        </pc:spChg>
        <pc:spChg chg="del mod">
          <ac:chgData name="Hasan Selim" userId="84cd2103f36ef0dc" providerId="LiveId" clId="{6ED845BA-74CA-4F74-9AC4-C2ED4D184EBF}" dt="2026-09-21T10:28:54.040" v="9604" actId="478"/>
          <ac:spMkLst>
            <pc:docMk/>
            <pc:sldMk cId="2662163927" sldId="511"/>
            <ac:spMk id="46" creationId="{0649BC8E-3C9F-4E9A-2108-4FA416EDB01A}"/>
          </ac:spMkLst>
        </pc:spChg>
        <pc:spChg chg="add del mod">
          <ac:chgData name="Hasan Selim" userId="84cd2103f36ef0dc" providerId="LiveId" clId="{6ED845BA-74CA-4F74-9AC4-C2ED4D184EBF}" dt="2026-09-22T10:24:36.315" v="10395" actId="478"/>
          <ac:spMkLst>
            <pc:docMk/>
            <pc:sldMk cId="2662163927" sldId="511"/>
            <ac:spMk id="47" creationId="{C5BA87FC-7C93-63BD-3923-5F8EB94258A5}"/>
          </ac:spMkLst>
        </pc:spChg>
        <pc:spChg chg="add mod">
          <ac:chgData name="Hasan Selim" userId="84cd2103f36ef0dc" providerId="LiveId" clId="{6ED845BA-74CA-4F74-9AC4-C2ED4D184EBF}" dt="2026-09-22T11:01:27.903" v="10860" actId="108"/>
          <ac:spMkLst>
            <pc:docMk/>
            <pc:sldMk cId="2662163927" sldId="511"/>
            <ac:spMk id="48" creationId="{F60597FB-EC4E-F7A0-728A-72695B39FE48}"/>
          </ac:spMkLst>
        </pc:spChg>
        <pc:spChg chg="add del mod">
          <ac:chgData name="Hasan Selim" userId="84cd2103f36ef0dc" providerId="LiveId" clId="{6ED845BA-74CA-4F74-9AC4-C2ED4D184EBF}" dt="2026-09-22T10:43:51.695" v="10470" actId="478"/>
          <ac:spMkLst>
            <pc:docMk/>
            <pc:sldMk cId="2662163927" sldId="511"/>
            <ac:spMk id="50" creationId="{DC65B20C-9530-D053-BF31-DDD1CAAC7621}"/>
          </ac:spMkLst>
        </pc:spChg>
        <pc:spChg chg="mod">
          <ac:chgData name="Hasan Selim" userId="84cd2103f36ef0dc" providerId="LiveId" clId="{6ED845BA-74CA-4F74-9AC4-C2ED4D184EBF}" dt="2026-09-22T11:07:42.805" v="10908" actId="208"/>
          <ac:spMkLst>
            <pc:docMk/>
            <pc:sldMk cId="2662163927" sldId="511"/>
            <ac:spMk id="51" creationId="{F1CC7FFF-3553-F8DA-7420-D40A76F4F458}"/>
          </ac:spMkLst>
        </pc:spChg>
        <pc:spChg chg="mod">
          <ac:chgData name="Hasan Selim" userId="84cd2103f36ef0dc" providerId="LiveId" clId="{6ED845BA-74CA-4F74-9AC4-C2ED4D184EBF}" dt="2026-09-21T10:56:12.180" v="9828" actId="1036"/>
          <ac:spMkLst>
            <pc:docMk/>
            <pc:sldMk cId="2662163927" sldId="511"/>
            <ac:spMk id="53" creationId="{E1AD0413-D041-C6C0-453A-79EDA5876B4D}"/>
          </ac:spMkLst>
        </pc:spChg>
        <pc:spChg chg="add mod">
          <ac:chgData name="Hasan Selim" userId="84cd2103f36ef0dc" providerId="LiveId" clId="{6ED845BA-74CA-4F74-9AC4-C2ED4D184EBF}" dt="2026-09-22T11:04:47.169" v="10877" actId="20577"/>
          <ac:spMkLst>
            <pc:docMk/>
            <pc:sldMk cId="2662163927" sldId="511"/>
            <ac:spMk id="54" creationId="{42B21C8D-EE00-169E-7571-CB56963D9C74}"/>
          </ac:spMkLst>
        </pc:spChg>
        <pc:spChg chg="mod">
          <ac:chgData name="Hasan Selim" userId="84cd2103f36ef0dc" providerId="LiveId" clId="{6ED845BA-74CA-4F74-9AC4-C2ED4D184EBF}" dt="2026-09-21T11:21:35.394" v="10362" actId="1036"/>
          <ac:spMkLst>
            <pc:docMk/>
            <pc:sldMk cId="2662163927" sldId="511"/>
            <ac:spMk id="55" creationId="{A5F5878C-7559-AFB9-EFE8-A5765616E0A8}"/>
          </ac:spMkLst>
        </pc:spChg>
        <pc:spChg chg="del mod">
          <ac:chgData name="Hasan Selim" userId="84cd2103f36ef0dc" providerId="LiveId" clId="{6ED845BA-74CA-4F74-9AC4-C2ED4D184EBF}" dt="2026-09-21T10:28:54.040" v="9604" actId="478"/>
          <ac:spMkLst>
            <pc:docMk/>
            <pc:sldMk cId="2662163927" sldId="511"/>
            <ac:spMk id="56" creationId="{FE9600E1-864C-2F96-0F1E-846FAABF8D29}"/>
          </ac:spMkLst>
        </pc:spChg>
        <pc:spChg chg="add mod">
          <ac:chgData name="Hasan Selim" userId="84cd2103f36ef0dc" providerId="LiveId" clId="{6ED845BA-74CA-4F74-9AC4-C2ED4D184EBF}" dt="2026-09-22T10:59:02.759" v="10812" actId="207"/>
          <ac:spMkLst>
            <pc:docMk/>
            <pc:sldMk cId="2662163927" sldId="511"/>
            <ac:spMk id="57" creationId="{BCF199BA-57E1-006D-F62E-3B044720075E}"/>
          </ac:spMkLst>
        </pc:spChg>
        <pc:spChg chg="add del mod">
          <ac:chgData name="Hasan Selim" userId="84cd2103f36ef0dc" providerId="LiveId" clId="{6ED845BA-74CA-4F74-9AC4-C2ED4D184EBF}" dt="2026-09-22T10:24:36.315" v="10395" actId="478"/>
          <ac:spMkLst>
            <pc:docMk/>
            <pc:sldMk cId="2662163927" sldId="511"/>
            <ac:spMk id="58" creationId="{793BF21D-1074-438F-4470-EEF2CC82A1FC}"/>
          </ac:spMkLst>
        </pc:spChg>
        <pc:spChg chg="add mod">
          <ac:chgData name="Hasan Selim" userId="84cd2103f36ef0dc" providerId="LiveId" clId="{6ED845BA-74CA-4F74-9AC4-C2ED4D184EBF}" dt="2026-09-22T10:59:11.945" v="10813" actId="207"/>
          <ac:spMkLst>
            <pc:docMk/>
            <pc:sldMk cId="2662163927" sldId="511"/>
            <ac:spMk id="60" creationId="{0B2356DA-8DC2-0F66-CD8C-D97003144D11}"/>
          </ac:spMkLst>
        </pc:spChg>
        <pc:spChg chg="add del mod">
          <ac:chgData name="Hasan Selim" userId="84cd2103f36ef0dc" providerId="LiveId" clId="{6ED845BA-74CA-4F74-9AC4-C2ED4D184EBF}" dt="2026-09-21T10:28:54.040" v="9604" actId="478"/>
          <ac:spMkLst>
            <pc:docMk/>
            <pc:sldMk cId="2662163927" sldId="511"/>
            <ac:spMk id="60" creationId="{162892DF-BB0A-D797-8676-4BA6083CA4AB}"/>
          </ac:spMkLst>
        </pc:spChg>
        <pc:spChg chg="mod">
          <ac:chgData name="Hasan Selim" userId="84cd2103f36ef0dc" providerId="LiveId" clId="{6ED845BA-74CA-4F74-9AC4-C2ED4D184EBF}" dt="2026-09-21T11:05:35.551" v="9913" actId="121"/>
          <ac:spMkLst>
            <pc:docMk/>
            <pc:sldMk cId="2662163927" sldId="511"/>
            <ac:spMk id="61" creationId="{D96F4F59-2B4B-FBFC-C9CB-8923A48BA542}"/>
          </ac:spMkLst>
        </pc:spChg>
        <pc:spChg chg="add del mod">
          <ac:chgData name="Hasan Selim" userId="84cd2103f36ef0dc" providerId="LiveId" clId="{6ED845BA-74CA-4F74-9AC4-C2ED4D184EBF}" dt="2026-09-22T10:24:36.315" v="10395" actId="478"/>
          <ac:spMkLst>
            <pc:docMk/>
            <pc:sldMk cId="2662163927" sldId="511"/>
            <ac:spMk id="63" creationId="{77D00FB6-FF02-7B21-4154-2A33B8D69C4B}"/>
          </ac:spMkLst>
        </pc:spChg>
        <pc:spChg chg="add mod">
          <ac:chgData name="Hasan Selim" userId="84cd2103f36ef0dc" providerId="LiveId" clId="{6ED845BA-74CA-4F74-9AC4-C2ED4D184EBF}" dt="2026-09-22T10:59:11.945" v="10813" actId="207"/>
          <ac:spMkLst>
            <pc:docMk/>
            <pc:sldMk cId="2662163927" sldId="511"/>
            <ac:spMk id="64" creationId="{5130F893-221E-7802-929B-5739E71D7DF7}"/>
          </ac:spMkLst>
        </pc:spChg>
        <pc:spChg chg="del mod">
          <ac:chgData name="Hasan Selim" userId="84cd2103f36ef0dc" providerId="LiveId" clId="{6ED845BA-74CA-4F74-9AC4-C2ED4D184EBF}" dt="2026-09-21T10:28:54.040" v="9604" actId="478"/>
          <ac:spMkLst>
            <pc:docMk/>
            <pc:sldMk cId="2662163927" sldId="511"/>
            <ac:spMk id="64" creationId="{E09F1123-1E8F-3931-E52D-A8D98BF250C3}"/>
          </ac:spMkLst>
        </pc:spChg>
        <pc:spChg chg="add mod">
          <ac:chgData name="Hasan Selim" userId="84cd2103f36ef0dc" providerId="LiveId" clId="{6ED845BA-74CA-4F74-9AC4-C2ED4D184EBF}" dt="2026-09-21T11:05:35.551" v="9913" actId="121"/>
          <ac:spMkLst>
            <pc:docMk/>
            <pc:sldMk cId="2662163927" sldId="511"/>
            <ac:spMk id="66" creationId="{DD2E852F-67EA-D7BE-26EA-6B16ECE2C3DA}"/>
          </ac:spMkLst>
        </pc:spChg>
        <pc:spChg chg="mod">
          <ac:chgData name="Hasan Selim" userId="84cd2103f36ef0dc" providerId="LiveId" clId="{6ED845BA-74CA-4F74-9AC4-C2ED4D184EBF}" dt="2026-09-22T10:59:11.945" v="10813" actId="207"/>
          <ac:spMkLst>
            <pc:docMk/>
            <pc:sldMk cId="2662163927" sldId="511"/>
            <ac:spMk id="67" creationId="{69FB4487-47ED-5BDE-B9A6-33E4FA9B911E}"/>
          </ac:spMkLst>
        </pc:spChg>
        <pc:spChg chg="add mod">
          <ac:chgData name="Hasan Selim" userId="84cd2103f36ef0dc" providerId="LiveId" clId="{6ED845BA-74CA-4F74-9AC4-C2ED4D184EBF}" dt="2026-09-21T11:05:35.551" v="9913" actId="121"/>
          <ac:spMkLst>
            <pc:docMk/>
            <pc:sldMk cId="2662163927" sldId="511"/>
            <ac:spMk id="69" creationId="{2B276750-75D1-1D30-9FF3-B07FB248F250}"/>
          </ac:spMkLst>
        </pc:spChg>
        <pc:spChg chg="add mod">
          <ac:chgData name="Hasan Selim" userId="84cd2103f36ef0dc" providerId="LiveId" clId="{6ED845BA-74CA-4F74-9AC4-C2ED4D184EBF}" dt="2026-09-22T10:50:14.726" v="10611" actId="782"/>
          <ac:spMkLst>
            <pc:docMk/>
            <pc:sldMk cId="2662163927" sldId="511"/>
            <ac:spMk id="70" creationId="{71B91310-C968-244C-0B52-8DAC1EB265D9}"/>
          </ac:spMkLst>
        </pc:spChg>
        <pc:spChg chg="mod">
          <ac:chgData name="Hasan Selim" userId="84cd2103f36ef0dc" providerId="LiveId" clId="{6ED845BA-74CA-4F74-9AC4-C2ED4D184EBF}" dt="2026-09-21T11:05:35.551" v="9913" actId="121"/>
          <ac:spMkLst>
            <pc:docMk/>
            <pc:sldMk cId="2662163927" sldId="511"/>
            <ac:spMk id="71" creationId="{DA6ED5DC-FF6D-0B7D-18C8-968DA52E0016}"/>
          </ac:spMkLst>
        </pc:spChg>
        <pc:spChg chg="del mod">
          <ac:chgData name="Hasan Selim" userId="84cd2103f36ef0dc" providerId="LiveId" clId="{6ED845BA-74CA-4F74-9AC4-C2ED4D184EBF}" dt="2026-09-22T10:24:36.315" v="10395" actId="478"/>
          <ac:spMkLst>
            <pc:docMk/>
            <pc:sldMk cId="2662163927" sldId="511"/>
            <ac:spMk id="73" creationId="{F9EAF0D6-2CA0-8344-0114-F107B3D1A5A8}"/>
          </ac:spMkLst>
        </pc:spChg>
        <pc:spChg chg="add mod">
          <ac:chgData name="Hasan Selim" userId="84cd2103f36ef0dc" providerId="LiveId" clId="{6ED845BA-74CA-4F74-9AC4-C2ED4D184EBF}" dt="2026-09-22T11:01:25.039" v="10859" actId="108"/>
          <ac:spMkLst>
            <pc:docMk/>
            <pc:sldMk cId="2662163927" sldId="511"/>
            <ac:spMk id="74" creationId="{253E14DE-66B4-649F-02F1-57F7591D6153}"/>
          </ac:spMkLst>
        </pc:spChg>
        <pc:spChg chg="add del mod">
          <ac:chgData name="Hasan Selim" userId="84cd2103f36ef0dc" providerId="LiveId" clId="{6ED845BA-74CA-4F74-9AC4-C2ED4D184EBF}" dt="2026-09-21T10:53:51.609" v="9797" actId="478"/>
          <ac:spMkLst>
            <pc:docMk/>
            <pc:sldMk cId="2662163927" sldId="511"/>
            <ac:spMk id="75" creationId="{2EEA6420-2FDD-92D9-C5AE-8CBA5C23E702}"/>
          </ac:spMkLst>
        </pc:spChg>
        <pc:spChg chg="add del mod">
          <ac:chgData name="Hasan Selim" userId="84cd2103f36ef0dc" providerId="LiveId" clId="{6ED845BA-74CA-4F74-9AC4-C2ED4D184EBF}" dt="2026-09-21T10:45:59.363" v="9664" actId="478"/>
          <ac:spMkLst>
            <pc:docMk/>
            <pc:sldMk cId="2662163927" sldId="511"/>
            <ac:spMk id="77" creationId="{1D91AAD5-2752-7A33-0F1F-C0BD2FD3AE25}"/>
          </ac:spMkLst>
        </pc:spChg>
        <pc:spChg chg="add mod">
          <ac:chgData name="Hasan Selim" userId="84cd2103f36ef0dc" providerId="LiveId" clId="{6ED845BA-74CA-4F74-9AC4-C2ED4D184EBF}" dt="2026-09-21T11:05:28.850" v="9912" actId="782"/>
          <ac:spMkLst>
            <pc:docMk/>
            <pc:sldMk cId="2662163927" sldId="511"/>
            <ac:spMk id="81" creationId="{9AC5E61D-E240-43DF-C3FD-176E7368A8D9}"/>
          </ac:spMkLst>
        </pc:spChg>
        <pc:spChg chg="add del mod">
          <ac:chgData name="Hasan Selim" userId="84cd2103f36ef0dc" providerId="LiveId" clId="{6ED845BA-74CA-4F74-9AC4-C2ED4D184EBF}" dt="2026-09-21T11:21:11.671" v="10355" actId="21"/>
          <ac:spMkLst>
            <pc:docMk/>
            <pc:sldMk cId="2662163927" sldId="511"/>
            <ac:spMk id="82" creationId="{F9E3715B-D066-7589-46C8-D3A3E11B6752}"/>
          </ac:spMkLst>
        </pc:spChg>
        <pc:spChg chg="add del mod">
          <ac:chgData name="Hasan Selim" userId="84cd2103f36ef0dc" providerId="LiveId" clId="{6ED845BA-74CA-4F74-9AC4-C2ED4D184EBF}" dt="2026-09-22T10:24:36.315" v="10395" actId="478"/>
          <ac:spMkLst>
            <pc:docMk/>
            <pc:sldMk cId="2662163927" sldId="511"/>
            <ac:spMk id="84" creationId="{ED5C7935-CB9D-21E7-3EE9-2C6810C5E289}"/>
          </ac:spMkLst>
        </pc:spChg>
        <pc:spChg chg="add mod">
          <ac:chgData name="Hasan Selim" userId="84cd2103f36ef0dc" providerId="LiveId" clId="{6ED845BA-74CA-4F74-9AC4-C2ED4D184EBF}" dt="2026-09-21T11:21:08.383" v="10353" actId="571"/>
          <ac:spMkLst>
            <pc:docMk/>
            <pc:sldMk cId="2662163927" sldId="511"/>
            <ac:spMk id="85" creationId="{8785639A-65D2-0943-E4DF-CE84723ACA2D}"/>
          </ac:spMkLst>
        </pc:spChg>
        <pc:spChg chg="add del mod">
          <ac:chgData name="Hasan Selim" userId="84cd2103f36ef0dc" providerId="LiveId" clId="{6ED845BA-74CA-4F74-9AC4-C2ED4D184EBF}" dt="2026-09-22T10:24:36.315" v="10395" actId="478"/>
          <ac:spMkLst>
            <pc:docMk/>
            <pc:sldMk cId="2662163927" sldId="511"/>
            <ac:spMk id="86" creationId="{4BDC60AB-D7D3-4A5C-3373-875EF146B1F0}"/>
          </ac:spMkLst>
        </pc:spChg>
        <pc:graphicFrameChg chg="add del mod">
          <ac:chgData name="Hasan Selim" userId="84cd2103f36ef0dc" providerId="LiveId" clId="{6ED845BA-74CA-4F74-9AC4-C2ED4D184EBF}" dt="2026-09-21T11:23:42.243" v="10389" actId="478"/>
          <ac:graphicFrameMkLst>
            <pc:docMk/>
            <pc:sldMk cId="2662163927" sldId="511"/>
            <ac:graphicFrameMk id="78" creationId="{03DE81FA-6E19-0839-1FEC-EAF6D40917E1}"/>
          </ac:graphicFrameMkLst>
        </pc:graphicFrameChg>
        <pc:picChg chg="add del mod">
          <ac:chgData name="Hasan Selim" userId="84cd2103f36ef0dc" providerId="LiveId" clId="{6ED845BA-74CA-4F74-9AC4-C2ED4D184EBF}" dt="2026-09-22T10:40:38.045" v="10416" actId="21"/>
          <ac:picMkLst>
            <pc:docMk/>
            <pc:sldMk cId="2662163927" sldId="511"/>
            <ac:picMk id="76" creationId="{0450868B-731A-DAAA-99AE-E793B7687245}"/>
          </ac:picMkLst>
        </pc:picChg>
        <pc:picChg chg="add del mod">
          <ac:chgData name="Hasan Selim" userId="84cd2103f36ef0dc" providerId="LiveId" clId="{6ED845BA-74CA-4F74-9AC4-C2ED4D184EBF}" dt="2026-09-22T10:40:25.603" v="10411" actId="21"/>
          <ac:picMkLst>
            <pc:docMk/>
            <pc:sldMk cId="2662163927" sldId="511"/>
            <ac:picMk id="78" creationId="{16E36EF1-4317-1D5F-F13B-A630A75A9C58}"/>
          </ac:picMkLst>
        </pc:picChg>
        <pc:picChg chg="add mod">
          <ac:chgData name="Hasan Selim" userId="84cd2103f36ef0dc" providerId="LiveId" clId="{6ED845BA-74CA-4F74-9AC4-C2ED4D184EBF}" dt="2026-09-21T10:54:20.093" v="9801" actId="14100"/>
          <ac:picMkLst>
            <pc:docMk/>
            <pc:sldMk cId="2662163927" sldId="511"/>
            <ac:picMk id="80" creationId="{6C6D1C76-E218-0EA8-07F2-7558B8AB6238}"/>
          </ac:picMkLst>
        </pc:picChg>
        <pc:picChg chg="add mod">
          <ac:chgData name="Hasan Selim" userId="84cd2103f36ef0dc" providerId="LiveId" clId="{6ED845BA-74CA-4F74-9AC4-C2ED4D184EBF}" dt="2026-09-21T11:23:56.738" v="10394" actId="1035"/>
          <ac:picMkLst>
            <pc:docMk/>
            <pc:sldMk cId="2662163927" sldId="511"/>
            <ac:picMk id="88" creationId="{9024B8DF-0A48-D542-819E-ED0129072005}"/>
          </ac:picMkLst>
        </pc:picChg>
      </pc:sldChg>
      <pc:sldChg chg="modSp add del mod ord modShow">
        <pc:chgData name="Hasan Selim" userId="84cd2103f36ef0dc" providerId="LiveId" clId="{6ED845BA-74CA-4F74-9AC4-C2ED4D184EBF}" dt="2026-09-21T10:56:26.258" v="9829" actId="47"/>
        <pc:sldMkLst>
          <pc:docMk/>
          <pc:sldMk cId="1031885463" sldId="512"/>
        </pc:sldMkLst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031885463" sldId="512"/>
            <ac:spMk id="9" creationId="{B3EBDFB9-F4B5-1C18-9F01-881EC26FDA99}"/>
          </ac:spMkLst>
        </pc:spChg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031885463" sldId="512"/>
            <ac:spMk id="17" creationId="{0C428281-CACE-6ADC-9493-DA3394F407AD}"/>
          </ac:spMkLst>
        </pc:spChg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031885463" sldId="512"/>
            <ac:spMk id="20" creationId="{EB0BDB29-69D7-4958-8AF7-995F91D1CC58}"/>
          </ac:spMkLst>
        </pc:spChg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031885463" sldId="512"/>
            <ac:spMk id="22" creationId="{8C83738F-389F-D41D-1870-70B7ADF114C1}"/>
          </ac:spMkLst>
        </pc:spChg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031885463" sldId="512"/>
            <ac:spMk id="25" creationId="{9EA05D46-8EBC-32B6-B6CF-5831A0FC1FAB}"/>
          </ac:spMkLst>
        </pc:spChg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031885463" sldId="512"/>
            <ac:spMk id="41" creationId="{DB99F939-8131-49D2-1651-777935014CF4}"/>
          </ac:spMkLst>
        </pc:spChg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031885463" sldId="512"/>
            <ac:spMk id="43" creationId="{96353331-762B-8337-C4C2-8081A4BBF852}"/>
          </ac:spMkLst>
        </pc:spChg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031885463" sldId="512"/>
            <ac:spMk id="49" creationId="{1CDE245C-E445-D5B5-5936-9A8ABA411F7E}"/>
          </ac:spMkLst>
        </pc:spChg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031885463" sldId="512"/>
            <ac:spMk id="56" creationId="{9CDAC5CF-E75C-D85C-0836-018345C52959}"/>
          </ac:spMkLst>
        </pc:spChg>
        <pc:spChg chg="mod">
          <ac:chgData name="Hasan Selim" userId="84cd2103f36ef0dc" providerId="LiveId" clId="{6ED845BA-74CA-4F74-9AC4-C2ED4D184EBF}" dt="2026-09-21T10:45:54.627" v="9663" actId="790"/>
          <ac:spMkLst>
            <pc:docMk/>
            <pc:sldMk cId="1031885463" sldId="512"/>
            <ac:spMk id="64" creationId="{74AA645B-74BE-48A6-CAE9-4E3660085C10}"/>
          </ac:spMkLst>
        </pc:spChg>
      </pc:sldChg>
      <pc:sldMasterChg chg="addSp delSp modSp mod modSldLayout">
        <pc:chgData name="Hasan Selim" userId="84cd2103f36ef0dc" providerId="LiveId" clId="{6ED845BA-74CA-4F74-9AC4-C2ED4D184EBF}" dt="2026-09-22T11:06:38.350" v="10897" actId="164"/>
        <pc:sldMasterMkLst>
          <pc:docMk/>
          <pc:sldMasterMk cId="2476636414" sldId="2147483660"/>
        </pc:sldMasterMkLst>
        <pc:sldLayoutChg chg="addSp delSp modSp mod">
          <pc:chgData name="Hasan Selim" userId="84cd2103f36ef0dc" providerId="LiveId" clId="{6ED845BA-74CA-4F74-9AC4-C2ED4D184EBF}" dt="2026-09-22T11:06:38.350" v="10897" actId="164"/>
          <pc:sldLayoutMkLst>
            <pc:docMk/>
            <pc:sldMasterMk cId="2476636414" sldId="2147483660"/>
            <pc:sldLayoutMk cId="641393381" sldId="2147483661"/>
          </pc:sldLayoutMkLst>
          <pc:spChg chg="add del mod">
            <ac:chgData name="Hasan Selim" userId="84cd2103f36ef0dc" providerId="LiveId" clId="{6ED845BA-74CA-4F74-9AC4-C2ED4D184EBF}" dt="2026-09-22T10:24:54.349" v="10401" actId="478"/>
            <ac:spMkLst>
              <pc:docMk/>
              <pc:sldMasterMk cId="2476636414" sldId="2147483660"/>
              <pc:sldLayoutMk cId="641393381" sldId="2147483661"/>
              <ac:spMk id="11" creationId="{26BB62D6-04B5-71CC-5420-93D1382217FE}"/>
            </ac:spMkLst>
          </pc:spChg>
          <pc:spChg chg="add mod">
            <ac:chgData name="Hasan Selim" userId="84cd2103f36ef0dc" providerId="LiveId" clId="{6ED845BA-74CA-4F74-9AC4-C2ED4D184EBF}" dt="2026-09-22T11:06:38.350" v="10897" actId="164"/>
            <ac:spMkLst>
              <pc:docMk/>
              <pc:sldMasterMk cId="2476636414" sldId="2147483660"/>
              <pc:sldLayoutMk cId="641393381" sldId="2147483661"/>
              <ac:spMk id="15" creationId="{62444182-5F2C-DE2D-24E4-BC8839A03229}"/>
            </ac:spMkLst>
          </pc:spChg>
          <pc:grpChg chg="add mod">
            <ac:chgData name="Hasan Selim" userId="84cd2103f36ef0dc" providerId="LiveId" clId="{6ED845BA-74CA-4F74-9AC4-C2ED4D184EBF}" dt="2026-09-22T10:40:51.717" v="10419"/>
            <ac:grpSpMkLst>
              <pc:docMk/>
              <pc:sldMasterMk cId="2476636414" sldId="2147483660"/>
              <pc:sldLayoutMk cId="641393381" sldId="2147483661"/>
              <ac:grpSpMk id="8" creationId="{7014413F-0F7B-1997-3709-561D9D32672B}"/>
            </ac:grpSpMkLst>
          </pc:grpChg>
          <pc:grpChg chg="add del mod">
            <ac:chgData name="Hasan Selim" userId="84cd2103f36ef0dc" providerId="LiveId" clId="{6ED845BA-74CA-4F74-9AC4-C2ED4D184EBF}" dt="2026-09-22T10:24:54.349" v="10401" actId="478"/>
            <ac:grpSpMkLst>
              <pc:docMk/>
              <pc:sldMasterMk cId="2476636414" sldId="2147483660"/>
              <pc:sldLayoutMk cId="641393381" sldId="2147483661"/>
              <ac:grpSpMk id="12" creationId="{04465418-7CE8-1B4D-1DD7-3E93A0D4B2AB}"/>
            </ac:grpSpMkLst>
          </pc:grpChg>
          <pc:grpChg chg="add mod">
            <ac:chgData name="Hasan Selim" userId="84cd2103f36ef0dc" providerId="LiveId" clId="{6ED845BA-74CA-4F74-9AC4-C2ED4D184EBF}" dt="2026-09-22T11:06:38.350" v="10897" actId="164"/>
            <ac:grpSpMkLst>
              <pc:docMk/>
              <pc:sldMasterMk cId="2476636414" sldId="2147483660"/>
              <pc:sldLayoutMk cId="641393381" sldId="2147483661"/>
              <ac:grpSpMk id="16" creationId="{87D7B22C-EFFE-1E45-4126-40D817DE5196}"/>
            </ac:grpSpMkLst>
          </pc:grpChg>
          <pc:picChg chg="del">
            <ac:chgData name="Hasan Selim" userId="84cd2103f36ef0dc" providerId="LiveId" clId="{6ED845BA-74CA-4F74-9AC4-C2ED4D184EBF}" dt="2026-09-22T10:24:54.349" v="10401" actId="478"/>
            <ac:picMkLst>
              <pc:docMk/>
              <pc:sldMasterMk cId="2476636414" sldId="2147483660"/>
              <pc:sldLayoutMk cId="641393381" sldId="2147483661"/>
              <ac:picMk id="2" creationId="{045FD22F-6379-F32E-4BFB-455C9181B1DA}"/>
            </ac:picMkLst>
          </pc:picChg>
          <pc:picChg chg="add del mod">
            <ac:chgData name="Hasan Selim" userId="84cd2103f36ef0dc" providerId="LiveId" clId="{6ED845BA-74CA-4F74-9AC4-C2ED4D184EBF}" dt="2026-09-21T10:39:31.331" v="9610" actId="478"/>
            <ac:picMkLst>
              <pc:docMk/>
              <pc:sldMasterMk cId="2476636414" sldId="2147483660"/>
              <pc:sldLayoutMk cId="641393381" sldId="2147483661"/>
              <ac:picMk id="3" creationId="{A9BB6A0F-6A51-B48E-1A2A-E12F02850F7B}"/>
            </ac:picMkLst>
          </pc:picChg>
          <pc:picChg chg="add del mod">
            <ac:chgData name="Hasan Selim" userId="84cd2103f36ef0dc" providerId="LiveId" clId="{6ED845BA-74CA-4F74-9AC4-C2ED4D184EBF}" dt="2026-09-21T10:40:47.393" v="9613" actId="21"/>
            <ac:picMkLst>
              <pc:docMk/>
              <pc:sldMasterMk cId="2476636414" sldId="2147483660"/>
              <pc:sldLayoutMk cId="641393381" sldId="2147483661"/>
              <ac:picMk id="4" creationId="{E6ECE515-6EEC-FF62-22C1-9AB7BBAEB21D}"/>
            </ac:picMkLst>
          </pc:picChg>
          <pc:picChg chg="add del mod">
            <ac:chgData name="Hasan Selim" userId="84cd2103f36ef0dc" providerId="LiveId" clId="{6ED845BA-74CA-4F74-9AC4-C2ED4D184EBF}" dt="2026-09-22T10:48:54.532" v="10570" actId="478"/>
            <ac:picMkLst>
              <pc:docMk/>
              <pc:sldMasterMk cId="2476636414" sldId="2147483660"/>
              <pc:sldLayoutMk cId="641393381" sldId="2147483661"/>
              <ac:picMk id="4" creationId="{F3EBDDFB-E2F6-A536-582C-DF6FB89E6507}"/>
            </ac:picMkLst>
          </pc:picChg>
          <pc:picChg chg="add mod ord">
            <ac:chgData name="Hasan Selim" userId="84cd2103f36ef0dc" providerId="LiveId" clId="{6ED845BA-74CA-4F74-9AC4-C2ED4D184EBF}" dt="2026-09-22T11:06:38.350" v="10897" actId="164"/>
            <ac:picMkLst>
              <pc:docMk/>
              <pc:sldMasterMk cId="2476636414" sldId="2147483660"/>
              <pc:sldLayoutMk cId="641393381" sldId="2147483661"/>
              <ac:picMk id="6" creationId="{6C6162D5-F9DF-4DD1-459E-DAF47770880E}"/>
            </ac:picMkLst>
          </pc:picChg>
          <pc:picChg chg="add del mod ord">
            <ac:chgData name="Hasan Selim" userId="84cd2103f36ef0dc" providerId="LiveId" clId="{6ED845BA-74CA-4F74-9AC4-C2ED4D184EBF}" dt="2026-09-21T10:29:02.059" v="9606" actId="478"/>
            <ac:picMkLst>
              <pc:docMk/>
              <pc:sldMasterMk cId="2476636414" sldId="2147483660"/>
              <pc:sldLayoutMk cId="641393381" sldId="2147483661"/>
              <ac:picMk id="6" creationId="{9EE363F7-0D4D-7F7B-57A5-C4E642DF2369}"/>
            </ac:picMkLst>
          </pc:picChg>
          <pc:picChg chg="add del ord">
            <ac:chgData name="Hasan Selim" userId="84cd2103f36ef0dc" providerId="LiveId" clId="{6ED845BA-74CA-4F74-9AC4-C2ED4D184EBF}" dt="2026-09-22T10:24:54.349" v="10401" actId="478"/>
            <ac:picMkLst>
              <pc:docMk/>
              <pc:sldMasterMk cId="2476636414" sldId="2147483660"/>
              <pc:sldLayoutMk cId="641393381" sldId="2147483661"/>
              <ac:picMk id="7" creationId="{7BDD8A13-7DE8-E77E-108E-80DFCD85287A}"/>
            </ac:picMkLst>
          </pc:picChg>
          <pc:picChg chg="add del mod">
            <ac:chgData name="Hasan Selim" userId="84cd2103f36ef0dc" providerId="LiveId" clId="{6ED845BA-74CA-4F74-9AC4-C2ED4D184EBF}" dt="2026-09-21T10:53:57.981" v="9798" actId="478"/>
            <ac:picMkLst>
              <pc:docMk/>
              <pc:sldMasterMk cId="2476636414" sldId="2147483660"/>
              <pc:sldLayoutMk cId="641393381" sldId="2147483661"/>
              <ac:picMk id="9" creationId="{71E6DC7F-7FE9-E7B6-E29E-687EE1DC1C16}"/>
            </ac:picMkLst>
          </pc:picChg>
          <pc:picChg chg="mod">
            <ac:chgData name="Hasan Selim" userId="84cd2103f36ef0dc" providerId="LiveId" clId="{6ED845BA-74CA-4F74-9AC4-C2ED4D184EBF}" dt="2026-09-22T10:40:51.717" v="10419"/>
            <ac:picMkLst>
              <pc:docMk/>
              <pc:sldMasterMk cId="2476636414" sldId="2147483660"/>
              <pc:sldLayoutMk cId="641393381" sldId="2147483661"/>
              <ac:picMk id="9" creationId="{780CC415-3DCB-E27C-487C-90203979DEFE}"/>
            </ac:picMkLst>
          </pc:picChg>
          <pc:picChg chg="mod">
            <ac:chgData name="Hasan Selim" userId="84cd2103f36ef0dc" providerId="LiveId" clId="{6ED845BA-74CA-4F74-9AC4-C2ED4D184EBF}" dt="2026-09-22T10:40:51.717" v="10419"/>
            <ac:picMkLst>
              <pc:docMk/>
              <pc:sldMasterMk cId="2476636414" sldId="2147483660"/>
              <pc:sldLayoutMk cId="641393381" sldId="2147483661"/>
              <ac:picMk id="10" creationId="{2AA59C5A-B5BE-F058-CC96-6270E30F1410}"/>
            </ac:picMkLst>
          </pc:picChg>
        </pc:sldLayoutChg>
        <pc:sldLayoutChg chg="addSp delSp modSp mod">
          <pc:chgData name="Hasan Selim" userId="84cd2103f36ef0dc" providerId="LiveId" clId="{6ED845BA-74CA-4F74-9AC4-C2ED4D184EBF}" dt="2026-09-22T10:48:50.040" v="10569" actId="478"/>
          <pc:sldLayoutMkLst>
            <pc:docMk/>
            <pc:sldMasterMk cId="2476636414" sldId="2147483660"/>
            <pc:sldLayoutMk cId="117721130" sldId="2147483662"/>
          </pc:sldLayoutMkLst>
          <pc:grpChg chg="add del mod">
            <ac:chgData name="Hasan Selim" userId="84cd2103f36ef0dc" providerId="LiveId" clId="{6ED845BA-74CA-4F74-9AC4-C2ED4D184EBF}" dt="2026-09-21T10:45:04.934" v="9655" actId="478"/>
            <ac:grpSpMkLst>
              <pc:docMk/>
              <pc:sldMasterMk cId="2476636414" sldId="2147483660"/>
              <pc:sldLayoutMk cId="117721130" sldId="2147483662"/>
              <ac:grpSpMk id="6" creationId="{CC378577-185A-0857-8E7B-181B370CFC58}"/>
            </ac:grpSpMkLst>
          </pc:grpChg>
          <pc:grpChg chg="del">
            <ac:chgData name="Hasan Selim" userId="84cd2103f36ef0dc" providerId="LiveId" clId="{6ED845BA-74CA-4F74-9AC4-C2ED4D184EBF}" dt="2026-09-22T10:24:45.909" v="10398" actId="21"/>
            <ac:grpSpMkLst>
              <pc:docMk/>
              <pc:sldMasterMk cId="2476636414" sldId="2147483660"/>
              <pc:sldLayoutMk cId="117721130" sldId="2147483662"/>
              <ac:grpSpMk id="7" creationId="{6B96A804-13F7-827B-FF34-436109D948E4}"/>
            </ac:grpSpMkLst>
          </pc:grpChg>
          <pc:grpChg chg="add mod">
            <ac:chgData name="Hasan Selim" userId="84cd2103f36ef0dc" providerId="LiveId" clId="{6ED845BA-74CA-4F74-9AC4-C2ED4D184EBF}" dt="2026-09-21T10:45:05.254" v="9656"/>
            <ac:grpSpMkLst>
              <pc:docMk/>
              <pc:sldMasterMk cId="2476636414" sldId="2147483660"/>
              <pc:sldLayoutMk cId="117721130" sldId="2147483662"/>
              <ac:grpSpMk id="10" creationId="{DAC5F064-83C1-BF91-EE87-29B6695718B6}"/>
            </ac:grpSpMkLst>
          </pc:grpChg>
          <pc:grpChg chg="add mod ord">
            <ac:chgData name="Hasan Selim" userId="84cd2103f36ef0dc" providerId="LiveId" clId="{6ED845BA-74CA-4F74-9AC4-C2ED4D184EBF}" dt="2026-09-21T11:15:04.315" v="10270" actId="167"/>
            <ac:grpSpMkLst>
              <pc:docMk/>
              <pc:sldMasterMk cId="2476636414" sldId="2147483660"/>
              <pc:sldLayoutMk cId="117721130" sldId="2147483662"/>
              <ac:grpSpMk id="13" creationId="{3D79EB0C-C8A8-A108-7BBF-D67BC531E78E}"/>
            </ac:grpSpMkLst>
          </pc:grpChg>
          <pc:grpChg chg="add mod">
            <ac:chgData name="Hasan Selim" userId="84cd2103f36ef0dc" providerId="LiveId" clId="{6ED845BA-74CA-4F74-9AC4-C2ED4D184EBF}" dt="2026-09-22T10:40:52.981" v="10420"/>
            <ac:grpSpMkLst>
              <pc:docMk/>
              <pc:sldMasterMk cId="2476636414" sldId="2147483660"/>
              <pc:sldLayoutMk cId="117721130" sldId="2147483662"/>
              <ac:grpSpMk id="14" creationId="{DD387883-3FB6-FC07-8461-7AE4A615C9BE}"/>
            </ac:grpSpMkLst>
          </pc:grpChg>
          <pc:picChg chg="add mod ord">
            <ac:chgData name="Hasan Selim" userId="84cd2103f36ef0dc" providerId="LiveId" clId="{6ED845BA-74CA-4F74-9AC4-C2ED4D184EBF}" dt="2026-09-21T11:15:02.923" v="10269" actId="164"/>
            <ac:picMkLst>
              <pc:docMk/>
              <pc:sldMasterMk cId="2476636414" sldId="2147483660"/>
              <pc:sldLayoutMk cId="117721130" sldId="2147483662"/>
              <ac:picMk id="2" creationId="{1CC69237-455C-9CE9-A290-B51294006419}"/>
            </ac:picMkLst>
          </pc:picChg>
          <pc:picChg chg="add del mod ord">
            <ac:chgData name="Hasan Selim" userId="84cd2103f36ef0dc" providerId="LiveId" clId="{6ED845BA-74CA-4F74-9AC4-C2ED4D184EBF}" dt="2026-09-22T10:24:52.016" v="10400" actId="478"/>
            <ac:picMkLst>
              <pc:docMk/>
              <pc:sldMasterMk cId="2476636414" sldId="2147483660"/>
              <pc:sldLayoutMk cId="117721130" sldId="2147483662"/>
              <ac:picMk id="3" creationId="{44CE789C-88B9-76E4-97D1-D9DB3C939EB9}"/>
            </ac:picMkLst>
          </pc:picChg>
          <pc:picChg chg="add mod ord">
            <ac:chgData name="Hasan Selim" userId="84cd2103f36ef0dc" providerId="LiveId" clId="{6ED845BA-74CA-4F74-9AC4-C2ED4D184EBF}" dt="2026-09-21T11:15:02.923" v="10269" actId="164"/>
            <ac:picMkLst>
              <pc:docMk/>
              <pc:sldMasterMk cId="2476636414" sldId="2147483660"/>
              <pc:sldLayoutMk cId="117721130" sldId="2147483662"/>
              <ac:picMk id="4" creationId="{47FCF4F4-7DB5-5DE5-F556-BE6F356E4738}"/>
            </ac:picMkLst>
          </pc:picChg>
          <pc:picChg chg="add del mod">
            <ac:chgData name="Hasan Selim" userId="84cd2103f36ef0dc" providerId="LiveId" clId="{6ED845BA-74CA-4F74-9AC4-C2ED4D184EBF}" dt="2026-09-22T10:48:50.040" v="10569" actId="478"/>
            <ac:picMkLst>
              <pc:docMk/>
              <pc:sldMasterMk cId="2476636414" sldId="2147483660"/>
              <pc:sldLayoutMk cId="117721130" sldId="2147483662"/>
              <ac:picMk id="4" creationId="{C7111388-882E-A0F0-AAB8-A270F0065F63}"/>
            </ac:picMkLst>
          </pc:picChg>
          <pc:picChg chg="add del mod ord">
            <ac:chgData name="Hasan Selim" userId="84cd2103f36ef0dc" providerId="LiveId" clId="{6ED845BA-74CA-4F74-9AC4-C2ED4D184EBF}" dt="2026-09-21T10:29:04.387" v="9607" actId="478"/>
            <ac:picMkLst>
              <pc:docMk/>
              <pc:sldMasterMk cId="2476636414" sldId="2147483660"/>
              <pc:sldLayoutMk cId="117721130" sldId="2147483662"/>
              <ac:picMk id="5" creationId="{8EE53839-4493-0330-ACDF-6014D0BBC0EE}"/>
            </ac:picMkLst>
          </pc:picChg>
          <pc:picChg chg="del">
            <ac:chgData name="Hasan Selim" userId="84cd2103f36ef0dc" providerId="LiveId" clId="{6ED845BA-74CA-4F74-9AC4-C2ED4D184EBF}" dt="2026-09-22T10:24:52.016" v="10400" actId="478"/>
            <ac:picMkLst>
              <pc:docMk/>
              <pc:sldMasterMk cId="2476636414" sldId="2147483660"/>
              <pc:sldLayoutMk cId="117721130" sldId="2147483662"/>
              <ac:picMk id="5" creationId="{DC5B2DEF-ED52-1682-72EE-1DA1A07548C3}"/>
            </ac:picMkLst>
          </pc:picChg>
          <pc:picChg chg="del">
            <ac:chgData name="Hasan Selim" userId="84cd2103f36ef0dc" providerId="LiveId" clId="{6ED845BA-74CA-4F74-9AC4-C2ED4D184EBF}" dt="2026-09-22T10:24:52.016" v="10400" actId="478"/>
            <ac:picMkLst>
              <pc:docMk/>
              <pc:sldMasterMk cId="2476636414" sldId="2147483660"/>
              <pc:sldLayoutMk cId="117721130" sldId="2147483662"/>
              <ac:picMk id="6" creationId="{85473593-6985-B90A-6CA5-1DEA1A6BD3FC}"/>
            </ac:picMkLst>
          </pc:picChg>
          <pc:picChg chg="add del mod">
            <ac:chgData name="Hasan Selim" userId="84cd2103f36ef0dc" providerId="LiveId" clId="{6ED845BA-74CA-4F74-9AC4-C2ED4D184EBF}" dt="2026-09-21T11:14:46.355" v="10265" actId="478"/>
            <ac:picMkLst>
              <pc:docMk/>
              <pc:sldMasterMk cId="2476636414" sldId="2147483660"/>
              <pc:sldLayoutMk cId="117721130" sldId="2147483662"/>
              <ac:picMk id="8" creationId="{F40F2568-E7A7-C10D-0CF5-B1DD5AEC58C6}"/>
            </ac:picMkLst>
          </pc:picChg>
          <pc:picChg chg="mod">
            <ac:chgData name="Hasan Selim" userId="84cd2103f36ef0dc" providerId="LiveId" clId="{6ED845BA-74CA-4F74-9AC4-C2ED4D184EBF}" dt="2026-09-21T10:45:05.254" v="9656"/>
            <ac:picMkLst>
              <pc:docMk/>
              <pc:sldMasterMk cId="2476636414" sldId="2147483660"/>
              <pc:sldLayoutMk cId="117721130" sldId="2147483662"/>
              <ac:picMk id="11" creationId="{DDBEFF68-B26A-FF0F-C510-634C33E4492F}"/>
            </ac:picMkLst>
          </pc:picChg>
          <pc:picChg chg="add del">
            <ac:chgData name="Hasan Selim" userId="84cd2103f36ef0dc" providerId="LiveId" clId="{6ED845BA-74CA-4F74-9AC4-C2ED4D184EBF}" dt="2026-09-22T10:40:32.253" v="10413" actId="22"/>
            <ac:picMkLst>
              <pc:docMk/>
              <pc:sldMasterMk cId="2476636414" sldId="2147483660"/>
              <pc:sldLayoutMk cId="117721130" sldId="2147483662"/>
              <ac:picMk id="11" creationId="{F20D6B72-A79A-C77D-D1AF-CD90AC25388F}"/>
            </ac:picMkLst>
          </pc:picChg>
          <pc:picChg chg="mod">
            <ac:chgData name="Hasan Selim" userId="84cd2103f36ef0dc" providerId="LiveId" clId="{6ED845BA-74CA-4F74-9AC4-C2ED4D184EBF}" dt="2026-09-21T10:45:05.254" v="9656"/>
            <ac:picMkLst>
              <pc:docMk/>
              <pc:sldMasterMk cId="2476636414" sldId="2147483660"/>
              <pc:sldLayoutMk cId="117721130" sldId="2147483662"/>
              <ac:picMk id="12" creationId="{07D008CE-18B2-7F57-F599-78866B17FE65}"/>
            </ac:picMkLst>
          </pc:picChg>
          <pc:picChg chg="add ord">
            <ac:chgData name="Hasan Selim" userId="84cd2103f36ef0dc" providerId="LiveId" clId="{6ED845BA-74CA-4F74-9AC4-C2ED4D184EBF}" dt="2026-09-22T10:40:43.873" v="10418" actId="167"/>
            <ac:picMkLst>
              <pc:docMk/>
              <pc:sldMasterMk cId="2476636414" sldId="2147483660"/>
              <pc:sldLayoutMk cId="117721130" sldId="2147483662"/>
              <ac:picMk id="13" creationId="{88C9D6EA-36C4-44C8-DBB4-511B9BE99261}"/>
            </ac:picMkLst>
          </pc:picChg>
          <pc:picChg chg="mod">
            <ac:chgData name="Hasan Selim" userId="84cd2103f36ef0dc" providerId="LiveId" clId="{6ED845BA-74CA-4F74-9AC4-C2ED4D184EBF}" dt="2026-09-22T10:40:52.981" v="10420"/>
            <ac:picMkLst>
              <pc:docMk/>
              <pc:sldMasterMk cId="2476636414" sldId="2147483660"/>
              <pc:sldLayoutMk cId="117721130" sldId="2147483662"/>
              <ac:picMk id="15" creationId="{2BD8443A-CD61-8D81-894C-EC947F141B62}"/>
            </ac:picMkLst>
          </pc:picChg>
          <pc:picChg chg="mod">
            <ac:chgData name="Hasan Selim" userId="84cd2103f36ef0dc" providerId="LiveId" clId="{6ED845BA-74CA-4F74-9AC4-C2ED4D184EBF}" dt="2026-09-22T10:40:52.981" v="10420"/>
            <ac:picMkLst>
              <pc:docMk/>
              <pc:sldMasterMk cId="2476636414" sldId="2147483660"/>
              <pc:sldLayoutMk cId="117721130" sldId="2147483662"/>
              <ac:picMk id="16" creationId="{163EC657-5960-EAE6-D562-9AD280347658}"/>
            </ac:picMkLst>
          </pc:picChg>
        </pc:sldLayoutChg>
        <pc:sldLayoutChg chg="addSp delSp modSp mod">
          <pc:chgData name="Hasan Selim" userId="84cd2103f36ef0dc" providerId="LiveId" clId="{6ED845BA-74CA-4F74-9AC4-C2ED4D184EBF}" dt="2026-09-22T10:24:47.101" v="10399"/>
          <pc:sldLayoutMkLst>
            <pc:docMk/>
            <pc:sldMasterMk cId="2476636414" sldId="2147483660"/>
            <pc:sldLayoutMk cId="2415839091" sldId="2147483670"/>
          </pc:sldLayoutMkLst>
          <pc:grpChg chg="add mod">
            <ac:chgData name="Hasan Selim" userId="84cd2103f36ef0dc" providerId="LiveId" clId="{6ED845BA-74CA-4F74-9AC4-C2ED4D184EBF}" dt="2026-09-22T10:24:47.101" v="10399"/>
            <ac:grpSpMkLst>
              <pc:docMk/>
              <pc:sldMasterMk cId="2476636414" sldId="2147483660"/>
              <pc:sldLayoutMk cId="2415839091" sldId="2147483670"/>
              <ac:grpSpMk id="7" creationId="{6B96A804-13F7-827B-FF34-436109D948E4}"/>
            </ac:grpSpMkLst>
          </pc:grpChg>
          <pc:grpChg chg="add del mod">
            <ac:chgData name="Hasan Selim" userId="84cd2103f36ef0dc" providerId="LiveId" clId="{6ED845BA-74CA-4F74-9AC4-C2ED4D184EBF}" dt="2026-09-21T10:45:01.499" v="9654" actId="21"/>
            <ac:grpSpMkLst>
              <pc:docMk/>
              <pc:sldMasterMk cId="2476636414" sldId="2147483660"/>
              <pc:sldLayoutMk cId="2415839091" sldId="2147483670"/>
              <ac:grpSpMk id="10" creationId="{DAC5F064-83C1-BF91-EE87-29B6695718B6}"/>
            </ac:grpSpMkLst>
          </pc:grpChg>
          <pc:picChg chg="add del mod ord modCrop">
            <ac:chgData name="Hasan Selim" userId="84cd2103f36ef0dc" providerId="LiveId" clId="{6ED845BA-74CA-4F74-9AC4-C2ED4D184EBF}" dt="2026-09-21T10:45:01.499" v="9654" actId="21"/>
            <ac:picMkLst>
              <pc:docMk/>
              <pc:sldMasterMk cId="2476636414" sldId="2147483660"/>
              <pc:sldLayoutMk cId="2415839091" sldId="2147483670"/>
              <ac:picMk id="3" creationId="{44CE789C-88B9-76E4-97D1-D9DB3C939EB9}"/>
            </ac:picMkLst>
          </pc:picChg>
          <pc:picChg chg="add del mod modCrop">
            <ac:chgData name="Hasan Selim" userId="84cd2103f36ef0dc" providerId="LiveId" clId="{6ED845BA-74CA-4F74-9AC4-C2ED4D184EBF}" dt="2026-09-21T10:45:01.499" v="9654" actId="21"/>
            <ac:picMkLst>
              <pc:docMk/>
              <pc:sldMasterMk cId="2476636414" sldId="2147483660"/>
              <pc:sldLayoutMk cId="2415839091" sldId="2147483670"/>
              <ac:picMk id="4" creationId="{47FCF4F4-7DB5-5DE5-F556-BE6F356E4738}"/>
            </ac:picMkLst>
          </pc:picChg>
          <pc:picChg chg="add del mod modCrop">
            <ac:chgData name="Hasan Selim" userId="84cd2103f36ef0dc" providerId="LiveId" clId="{6ED845BA-74CA-4F74-9AC4-C2ED4D184EBF}" dt="2026-09-21T10:45:01.499" v="9654" actId="21"/>
            <ac:picMkLst>
              <pc:docMk/>
              <pc:sldMasterMk cId="2476636414" sldId="2147483660"/>
              <pc:sldLayoutMk cId="2415839091" sldId="2147483670"/>
              <ac:picMk id="5" creationId="{1CC69237-455C-9CE9-A290-B51294006419}"/>
            </ac:picMkLst>
          </pc:picChg>
          <pc:picChg chg="add del mod">
            <ac:chgData name="Hasan Selim" userId="84cd2103f36ef0dc" providerId="LiveId" clId="{6ED845BA-74CA-4F74-9AC4-C2ED4D184EBF}" dt="2026-09-21T10:44:27.188" v="9647" actId="21"/>
            <ac:picMkLst>
              <pc:docMk/>
              <pc:sldMasterMk cId="2476636414" sldId="2147483660"/>
              <pc:sldLayoutMk cId="2415839091" sldId="2147483670"/>
              <ac:picMk id="7" creationId="{3CE06FAF-FFBC-D546-613A-D94F0CC08EF5}"/>
            </ac:picMkLst>
          </pc:pic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8" creationId="{3BC064F6-35E8-803D-C5BB-9D3BC5112343}"/>
            </ac:picMkLst>
          </pc:pic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9" creationId="{814C5EC1-FD48-8C50-FF29-68F18899770A}"/>
            </ac:picMkLst>
          </pc:picChg>
          <pc:picChg chg="add del mod">
            <ac:chgData name="Hasan Selim" userId="84cd2103f36ef0dc" providerId="LiveId" clId="{6ED845BA-74CA-4F74-9AC4-C2ED4D184EBF}" dt="2026-09-21T10:45:01.499" v="9654" actId="21"/>
            <ac:picMkLst>
              <pc:docMk/>
              <pc:sldMasterMk cId="2476636414" sldId="2147483660"/>
              <pc:sldLayoutMk cId="2415839091" sldId="2147483670"/>
              <ac:picMk id="9" creationId="{F40F2568-E7A7-C10D-0CF5-B1DD5AEC58C6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4023203" y="4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7" y="4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58D42A7A-F2EA-4A3A-B80C-B0EDE5406679}" type="datetimeFigureOut">
              <a:rPr lang="ar-SA" smtClean="0"/>
              <a:pPr/>
              <a:t>10/04/1448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1279525"/>
            <a:ext cx="4884738" cy="3455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12" tIns="44056" rIns="88112" bIns="44056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710723" y="4926016"/>
            <a:ext cx="5679440" cy="4029076"/>
          </a:xfrm>
          <a:prstGeom prst="rect">
            <a:avLst/>
          </a:prstGeom>
        </p:spPr>
        <p:txBody>
          <a:bodyPr vert="horz" lIns="88112" tIns="44056" rIns="88112" bIns="44056" rtlCol="1"/>
          <a:lstStyle/>
          <a:p>
            <a:pPr lvl="0"/>
            <a:r>
              <a:rPr lang="ar-SA" dirty="0"/>
              <a:t>انقر لتحرير أنماط نص الشكل الرئيسي</a:t>
            </a:r>
          </a:p>
          <a:p>
            <a:pPr lvl="1"/>
            <a:r>
              <a:rPr lang="ar-SA" dirty="0"/>
              <a:t>المستوى الثاني</a:t>
            </a:r>
          </a:p>
          <a:p>
            <a:pPr lvl="2"/>
            <a:r>
              <a:rPr lang="ar-SA" dirty="0"/>
              <a:t>المستوى الثالث</a:t>
            </a:r>
          </a:p>
          <a:p>
            <a:pPr lvl="3"/>
            <a:r>
              <a:rPr lang="ar-SA" dirty="0"/>
              <a:t>المستوى الرابع</a:t>
            </a:r>
          </a:p>
          <a:p>
            <a:pPr lvl="4"/>
            <a:r>
              <a:rPr lang="ar-SA" dirty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4023203" y="9721853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7" y="9721853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6EBB802D-6D50-427E-B6C4-0A86EF48D5A1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61969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308" rtl="1" eaLnBrk="1" latinLnBrk="0" hangingPunct="1">
      <a:defRPr sz="1200" kern="1200">
        <a:solidFill>
          <a:schemeClr val="tx1"/>
        </a:solidFill>
        <a:latin typeface="+mn-lt"/>
        <a:ea typeface="+mn-ea"/>
        <a:cs typeface="Harmattan" panose="01000503000000020003" pitchFamily="2" charset="-78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7338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75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اول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7014413F-0F7B-1997-3709-561D9D32672B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9" name="صورة 3">
              <a:extLst>
                <a:ext uri="{FF2B5EF4-FFF2-40B4-BE49-F238E27FC236}">
                  <a16:creationId xmlns:a16="http://schemas.microsoft.com/office/drawing/2014/main" id="{780CC415-3DCB-E27C-487C-90203979DE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10" name="صورة 4">
              <a:extLst>
                <a:ext uri="{FF2B5EF4-FFF2-40B4-BE49-F238E27FC236}">
                  <a16:creationId xmlns:a16="http://schemas.microsoft.com/office/drawing/2014/main" id="{2AA59C5A-B5BE-F058-CC96-6270E30F14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  <p:grpSp>
        <p:nvGrpSpPr>
          <p:cNvPr id="16" name="مجموعة 15">
            <a:extLst>
              <a:ext uri="{FF2B5EF4-FFF2-40B4-BE49-F238E27FC236}">
                <a16:creationId xmlns:a16="http://schemas.microsoft.com/office/drawing/2014/main" id="{87D7B22C-EFFE-1E45-4126-40D817DE5196}"/>
              </a:ext>
            </a:extLst>
          </p:cNvPr>
          <p:cNvGrpSpPr/>
          <p:nvPr userDrawn="1"/>
        </p:nvGrpSpPr>
        <p:grpSpPr>
          <a:xfrm>
            <a:off x="3573" y="0"/>
            <a:ext cx="10684666" cy="7559675"/>
            <a:chOff x="3573" y="0"/>
            <a:chExt cx="10684666" cy="7559675"/>
          </a:xfrm>
        </p:grpSpPr>
        <p:pic>
          <p:nvPicPr>
            <p:cNvPr id="6" name="صورة 5">
              <a:extLst>
                <a:ext uri="{FF2B5EF4-FFF2-40B4-BE49-F238E27FC236}">
                  <a16:creationId xmlns:a16="http://schemas.microsoft.com/office/drawing/2014/main" id="{6C6162D5-F9DF-4DD1-459E-DAF4777088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573" y="0"/>
              <a:ext cx="10684666" cy="7559675"/>
            </a:xfrm>
            <a:prstGeom prst="rect">
              <a:avLst/>
            </a:prstGeom>
          </p:spPr>
        </p:pic>
        <p:sp>
          <p:nvSpPr>
            <p:cNvPr id="15" name="شكل بيضاوي 14">
              <a:extLst>
                <a:ext uri="{FF2B5EF4-FFF2-40B4-BE49-F238E27FC236}">
                  <a16:creationId xmlns:a16="http://schemas.microsoft.com/office/drawing/2014/main" id="{62444182-5F2C-DE2D-24E4-BC8839A03229}"/>
                </a:ext>
              </a:extLst>
            </p:cNvPr>
            <p:cNvSpPr/>
            <p:nvPr userDrawn="1"/>
          </p:nvSpPr>
          <p:spPr>
            <a:xfrm>
              <a:off x="9133004" y="6052378"/>
              <a:ext cx="289367" cy="167447"/>
            </a:xfrm>
            <a:prstGeom prst="ellipse">
              <a:avLst/>
            </a:prstGeom>
            <a:solidFill>
              <a:srgbClr val="EE9A1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</p:spTree>
    <p:extLst>
      <p:ext uri="{BB962C8B-B14F-4D97-AF65-F5344CB8AC3E}">
        <p14:creationId xmlns:p14="http://schemas.microsoft.com/office/powerpoint/2010/main" val="6413933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الوجه الاول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6B96A804-13F7-827B-FF34-436109D948E4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8" name="صورة 3">
              <a:extLst>
                <a:ext uri="{FF2B5EF4-FFF2-40B4-BE49-F238E27FC236}">
                  <a16:creationId xmlns:a16="http://schemas.microsoft.com/office/drawing/2014/main" id="{3BC064F6-35E8-803D-C5BB-9D3BC5112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9" name="صورة 4">
              <a:extLst>
                <a:ext uri="{FF2B5EF4-FFF2-40B4-BE49-F238E27FC236}">
                  <a16:creationId xmlns:a16="http://schemas.microsoft.com/office/drawing/2014/main" id="{814C5EC1-FD48-8C50-FF29-68F188997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58390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ثان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صورة 12">
            <a:extLst>
              <a:ext uri="{FF2B5EF4-FFF2-40B4-BE49-F238E27FC236}">
                <a16:creationId xmlns:a16="http://schemas.microsoft.com/office/drawing/2014/main" id="{88C9D6EA-36C4-44C8-DBB4-511B9BE992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73" y="0"/>
            <a:ext cx="10684666" cy="7559675"/>
          </a:xfrm>
          <a:prstGeom prst="rect">
            <a:avLst/>
          </a:prstGeom>
        </p:spPr>
      </p:pic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DD387883-3FB6-FC07-8461-7AE4A615C9BE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15" name="صورة 3">
              <a:extLst>
                <a:ext uri="{FF2B5EF4-FFF2-40B4-BE49-F238E27FC236}">
                  <a16:creationId xmlns:a16="http://schemas.microsoft.com/office/drawing/2014/main" id="{2BD8443A-CD61-8D81-894C-EC947F141B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16" name="صورة 4">
              <a:extLst>
                <a:ext uri="{FF2B5EF4-FFF2-40B4-BE49-F238E27FC236}">
                  <a16:creationId xmlns:a16="http://schemas.microsoft.com/office/drawing/2014/main" id="{163EC657-5960-EAE6-D562-9AD280347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7211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65CCA141-A142-C21A-A629-BE4558245910}"/>
              </a:ext>
            </a:extLst>
          </p:cNvPr>
          <p:cNvSpPr txBox="1"/>
          <p:nvPr userDrawn="1"/>
        </p:nvSpPr>
        <p:spPr>
          <a:xfrm>
            <a:off x="1865312" y="-369332"/>
            <a:ext cx="69611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هذا القالب من تصميم موقع انجز (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ingez-ppt.com</a:t>
            </a: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 ) : موقع عربي متخصص بتصميم قوالب البوربوينت باللغة العربية</a:t>
            </a:r>
            <a:endParaRPr lang="ar-EG" sz="1400" dirty="0">
              <a:solidFill>
                <a:schemeClr val="bg1">
                  <a:lumMod val="75000"/>
                </a:schemeClr>
              </a:solidFill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6636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</p:sldLayoutIdLst>
  <p:txStyles>
    <p:titleStyle>
      <a:lvl1pPr algn="l" defTabSz="1007943" rtl="1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r" defTabSz="1007943" rtl="1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4479" userDrawn="1">
          <p15:clr>
            <a:srgbClr val="F26B43"/>
          </p15:clr>
        </p15:guide>
        <p15:guide id="3" pos="22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onts.google.com/specimen/Harmatta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CDF0-A2E1-0348-E479-237040011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6">
            <a:extLst>
              <a:ext uri="{FF2B5EF4-FFF2-40B4-BE49-F238E27FC236}">
                <a16:creationId xmlns:a16="http://schemas.microsoft.com/office/drawing/2014/main" id="{302283CE-96E4-34A8-5AC9-3AA87CC4A263}"/>
              </a:ext>
            </a:extLst>
          </p:cNvPr>
          <p:cNvSpPr txBox="1"/>
          <p:nvPr/>
        </p:nvSpPr>
        <p:spPr>
          <a:xfrm>
            <a:off x="384403" y="1947577"/>
            <a:ext cx="2980234" cy="292756"/>
          </a:xfrm>
          <a:prstGeom prst="rect">
            <a:avLst/>
          </a:prstGeom>
          <a:noFill/>
        </p:spPr>
        <p:txBody>
          <a:bodyPr wrap="square" anchor="ctr">
            <a:prstTxWarp prst="textArchUp">
              <a:avLst/>
            </a:prstTxWarp>
            <a:spAutoFit/>
          </a:bodyPr>
          <a:lstStyle/>
          <a:p>
            <a:pPr algn="ctr" rtl="1"/>
            <a:r>
              <a:rPr lang="ar-SA" sz="6000" b="1" noProof="0" dirty="0">
                <a:ln>
                  <a:solidFill>
                    <a:srgbClr val="12577D"/>
                  </a:solidFill>
                </a:ln>
                <a:solidFill>
                  <a:srgbClr val="12577D"/>
                </a:solidFill>
                <a:latin typeface="Arial"/>
              </a:rPr>
              <a:t>الحيوانات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EE3795B2-1793-5C7C-D293-A587B4558C39}"/>
              </a:ext>
            </a:extLst>
          </p:cNvPr>
          <p:cNvSpPr txBox="1"/>
          <p:nvPr/>
        </p:nvSpPr>
        <p:spPr>
          <a:xfrm>
            <a:off x="384403" y="2720266"/>
            <a:ext cx="3031618" cy="292756"/>
          </a:xfrm>
          <a:prstGeom prst="rect">
            <a:avLst/>
          </a:prstGeom>
          <a:noFill/>
        </p:spPr>
        <p:txBody>
          <a:bodyPr wrap="square" anchor="ctr">
            <a:prstTxWarp prst="textArchUp">
              <a:avLst/>
            </a:prstTxWarp>
            <a:spAutoFit/>
          </a:bodyPr>
          <a:lstStyle/>
          <a:p>
            <a:pPr algn="ctr" rtl="1"/>
            <a:r>
              <a:rPr lang="ar-SA" sz="6600" b="1" noProof="0" dirty="0">
                <a:ln>
                  <a:solidFill>
                    <a:srgbClr val="EB284B"/>
                  </a:solidFill>
                </a:ln>
                <a:solidFill>
                  <a:srgbClr val="EB284B"/>
                </a:solidFill>
                <a:latin typeface="Arial"/>
              </a:rPr>
              <a:t>اللافقارية</a:t>
            </a:r>
          </a:p>
        </p:txBody>
      </p:sp>
      <p:sp>
        <p:nvSpPr>
          <p:cNvPr id="22" name="TextBox 9">
            <a:extLst>
              <a:ext uri="{FF2B5EF4-FFF2-40B4-BE49-F238E27FC236}">
                <a16:creationId xmlns:a16="http://schemas.microsoft.com/office/drawing/2014/main" id="{E05C6AD7-8AE2-10C5-86EB-C0CB6819114C}"/>
              </a:ext>
            </a:extLst>
          </p:cNvPr>
          <p:cNvSpPr txBox="1"/>
          <p:nvPr/>
        </p:nvSpPr>
        <p:spPr>
          <a:xfrm>
            <a:off x="820928" y="3168949"/>
            <a:ext cx="2107184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A2346"/>
                </a:solidFill>
                <a:latin typeface="Arial"/>
              </a:rPr>
              <a:t>نتعرف على عالم مدهش من الحيوانات التي لا تمتلك عمودًا فقريًا!</a:t>
            </a:r>
          </a:p>
        </p:txBody>
      </p:sp>
      <p:sp>
        <p:nvSpPr>
          <p:cNvPr id="25" name="TextBox 11">
            <a:extLst>
              <a:ext uri="{FF2B5EF4-FFF2-40B4-BE49-F238E27FC236}">
                <a16:creationId xmlns:a16="http://schemas.microsoft.com/office/drawing/2014/main" id="{C8F9CDCE-1A12-7957-4111-817031F4C674}"/>
              </a:ext>
            </a:extLst>
          </p:cNvPr>
          <p:cNvSpPr txBox="1"/>
          <p:nvPr/>
        </p:nvSpPr>
        <p:spPr>
          <a:xfrm>
            <a:off x="650240" y="6491987"/>
            <a:ext cx="246888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 rtl="1"/>
            <a:r>
              <a:rPr lang="ar-SA" sz="1400" b="1" noProof="0" dirty="0">
                <a:solidFill>
                  <a:srgbClr val="0A2346"/>
                </a:solidFill>
                <a:latin typeface="Arial"/>
              </a:rPr>
              <a:t>اسم الطالب: ..............................</a:t>
            </a:r>
          </a:p>
        </p:txBody>
      </p:sp>
      <p:sp>
        <p:nvSpPr>
          <p:cNvPr id="28" name="TextBox 12">
            <a:extLst>
              <a:ext uri="{FF2B5EF4-FFF2-40B4-BE49-F238E27FC236}">
                <a16:creationId xmlns:a16="http://schemas.microsoft.com/office/drawing/2014/main" id="{1A262B61-4E38-6DB8-89CC-F0BE8142068E}"/>
              </a:ext>
            </a:extLst>
          </p:cNvPr>
          <p:cNvSpPr txBox="1"/>
          <p:nvPr/>
        </p:nvSpPr>
        <p:spPr>
          <a:xfrm>
            <a:off x="656462" y="6814313"/>
            <a:ext cx="246888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 rtl="1"/>
            <a:r>
              <a:rPr lang="ar-SA" sz="1400" b="1" noProof="0" dirty="0">
                <a:solidFill>
                  <a:srgbClr val="0A2346"/>
                </a:solidFill>
                <a:latin typeface="Arial"/>
              </a:rPr>
              <a:t>الفصل: .................................</a:t>
            </a:r>
          </a:p>
        </p:txBody>
      </p:sp>
      <p:sp>
        <p:nvSpPr>
          <p:cNvPr id="31" name="TextBox 14">
            <a:extLst>
              <a:ext uri="{FF2B5EF4-FFF2-40B4-BE49-F238E27FC236}">
                <a16:creationId xmlns:a16="http://schemas.microsoft.com/office/drawing/2014/main" id="{D729BAC7-20CD-E78E-FA26-127FC3DEE03D}"/>
              </a:ext>
            </a:extLst>
          </p:cNvPr>
          <p:cNvSpPr txBox="1"/>
          <p:nvPr/>
        </p:nvSpPr>
        <p:spPr>
          <a:xfrm>
            <a:off x="4038314" y="329184"/>
            <a:ext cx="2615184" cy="9541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2800" b="1" dirty="0">
                <a:ln>
                  <a:solidFill>
                    <a:srgbClr val="EB284B"/>
                  </a:solidFill>
                </a:ln>
                <a:solidFill>
                  <a:srgbClr val="EB284B"/>
                </a:solidFill>
                <a:latin typeface="Arial"/>
              </a:rPr>
              <a:t>لماذا تعد </a:t>
            </a:r>
          </a:p>
          <a:p>
            <a:pPr algn="ctr" rtl="1"/>
            <a:r>
              <a:rPr lang="ar-SA" sz="2800" b="1" dirty="0">
                <a:ln>
                  <a:solidFill>
                    <a:srgbClr val="104F72"/>
                  </a:solidFill>
                </a:ln>
                <a:solidFill>
                  <a:srgbClr val="104F72"/>
                </a:solidFill>
                <a:latin typeface="Arial"/>
              </a:rPr>
              <a:t>اللافقاريات مهمة؟</a:t>
            </a:r>
          </a:p>
        </p:txBody>
      </p:sp>
      <p:sp>
        <p:nvSpPr>
          <p:cNvPr id="33" name="TextBox 16">
            <a:extLst>
              <a:ext uri="{FF2B5EF4-FFF2-40B4-BE49-F238E27FC236}">
                <a16:creationId xmlns:a16="http://schemas.microsoft.com/office/drawing/2014/main" id="{C5D6CE63-108D-7762-74A8-454E58E7866F}"/>
              </a:ext>
            </a:extLst>
          </p:cNvPr>
          <p:cNvSpPr txBox="1"/>
          <p:nvPr/>
        </p:nvSpPr>
        <p:spPr>
          <a:xfrm>
            <a:off x="3839520" y="1360724"/>
            <a:ext cx="3012771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800" b="1" noProof="0" dirty="0">
                <a:solidFill>
                  <a:srgbClr val="104F72"/>
                </a:solidFill>
                <a:latin typeface="Arial"/>
              </a:rPr>
              <a:t>للافقاريات دور مهم في البيئة، فهي:</a:t>
            </a:r>
          </a:p>
        </p:txBody>
      </p:sp>
      <p:sp>
        <p:nvSpPr>
          <p:cNvPr id="36" name="TextBox 18">
            <a:extLst>
              <a:ext uri="{FF2B5EF4-FFF2-40B4-BE49-F238E27FC236}">
                <a16:creationId xmlns:a16="http://schemas.microsoft.com/office/drawing/2014/main" id="{942F1913-4750-EA5F-ADA4-564F81FDCB54}"/>
              </a:ext>
            </a:extLst>
          </p:cNvPr>
          <p:cNvSpPr txBox="1"/>
          <p:nvPr/>
        </p:nvSpPr>
        <p:spPr>
          <a:xfrm>
            <a:off x="3740911" y="2053028"/>
            <a:ext cx="2487168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104F72"/>
                </a:solidFill>
                <a:latin typeface="Arial"/>
              </a:rPr>
              <a:t>تساعد على تلقيح النباتات
مثل النحل والفراشات.</a:t>
            </a:r>
          </a:p>
        </p:txBody>
      </p:sp>
      <p:sp>
        <p:nvSpPr>
          <p:cNvPr id="38" name="TextBox 20">
            <a:extLst>
              <a:ext uri="{FF2B5EF4-FFF2-40B4-BE49-F238E27FC236}">
                <a16:creationId xmlns:a16="http://schemas.microsoft.com/office/drawing/2014/main" id="{55C035AD-9ADE-4AB9-95FD-1CB663B064E2}"/>
              </a:ext>
            </a:extLst>
          </p:cNvPr>
          <p:cNvSpPr txBox="1"/>
          <p:nvPr/>
        </p:nvSpPr>
        <p:spPr>
          <a:xfrm>
            <a:off x="3659631" y="3037487"/>
            <a:ext cx="2487168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104F72"/>
                </a:solidFill>
                <a:latin typeface="Arial"/>
              </a:rPr>
              <a:t>تساعد في تحليل بقايا الكائنات
وتعيد المواد إلى التربة.</a:t>
            </a:r>
          </a:p>
        </p:txBody>
      </p:sp>
      <p:sp>
        <p:nvSpPr>
          <p:cNvPr id="41" name="TextBox 22">
            <a:extLst>
              <a:ext uri="{FF2B5EF4-FFF2-40B4-BE49-F238E27FC236}">
                <a16:creationId xmlns:a16="http://schemas.microsoft.com/office/drawing/2014/main" id="{2876237C-BE06-054B-4E5C-BEACBFA44765}"/>
              </a:ext>
            </a:extLst>
          </p:cNvPr>
          <p:cNvSpPr txBox="1"/>
          <p:nvPr/>
        </p:nvSpPr>
        <p:spPr>
          <a:xfrm>
            <a:off x="3659631" y="4013778"/>
            <a:ext cx="2487168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104F72"/>
                </a:solidFill>
                <a:latin typeface="Arial"/>
              </a:rPr>
              <a:t>تعد غذاءً لكثير من الحيوانات.</a:t>
            </a:r>
          </a:p>
        </p:txBody>
      </p:sp>
      <p:sp>
        <p:nvSpPr>
          <p:cNvPr id="43" name="TextBox 24">
            <a:extLst>
              <a:ext uri="{FF2B5EF4-FFF2-40B4-BE49-F238E27FC236}">
                <a16:creationId xmlns:a16="http://schemas.microsoft.com/office/drawing/2014/main" id="{1AFF5821-307F-DB10-EFDD-8DE9B9E4E7C8}"/>
              </a:ext>
            </a:extLst>
          </p:cNvPr>
          <p:cNvSpPr txBox="1"/>
          <p:nvPr/>
        </p:nvSpPr>
        <p:spPr>
          <a:xfrm>
            <a:off x="3740911" y="4805701"/>
            <a:ext cx="2487168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104F72"/>
                </a:solidFill>
                <a:latin typeface="Arial"/>
              </a:rPr>
              <a:t>تساهم في صحة التربة
مثل ديدان الأرض.</a:t>
            </a:r>
          </a:p>
        </p:txBody>
      </p:sp>
      <p:sp>
        <p:nvSpPr>
          <p:cNvPr id="45" name="TextBox 26">
            <a:extLst>
              <a:ext uri="{FF2B5EF4-FFF2-40B4-BE49-F238E27FC236}">
                <a16:creationId xmlns:a16="http://schemas.microsoft.com/office/drawing/2014/main" id="{6681B067-67E6-365E-9705-744C6C9F92B6}"/>
              </a:ext>
            </a:extLst>
          </p:cNvPr>
          <p:cNvSpPr txBox="1"/>
          <p:nvPr/>
        </p:nvSpPr>
        <p:spPr>
          <a:xfrm>
            <a:off x="4101628" y="5751616"/>
            <a:ext cx="2267712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700" b="1" noProof="0" dirty="0">
                <a:solidFill>
                  <a:srgbClr val="FFFFFF"/>
                </a:solidFill>
                <a:latin typeface="Arial"/>
              </a:rPr>
              <a:t>تذكّر 💡</a:t>
            </a:r>
          </a:p>
        </p:txBody>
      </p:sp>
      <p:sp>
        <p:nvSpPr>
          <p:cNvPr id="48" name="TextBox 28">
            <a:extLst>
              <a:ext uri="{FF2B5EF4-FFF2-40B4-BE49-F238E27FC236}">
                <a16:creationId xmlns:a16="http://schemas.microsoft.com/office/drawing/2014/main" id="{F60597FB-EC4E-F7A0-728A-72695B39FE48}"/>
              </a:ext>
            </a:extLst>
          </p:cNvPr>
          <p:cNvSpPr txBox="1"/>
          <p:nvPr/>
        </p:nvSpPr>
        <p:spPr>
          <a:xfrm>
            <a:off x="4101628" y="6198381"/>
            <a:ext cx="2487168" cy="7386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dirty="0">
                <a:solidFill>
                  <a:srgbClr val="0A2346"/>
                </a:solidFill>
                <a:latin typeface="Arial"/>
              </a:rPr>
              <a:t>ليست كل الحيوانات لها عمود فقري؛ فاللافقاريات مجموعة كبيرة ومتنوعة من الحيوانات.</a:t>
            </a:r>
          </a:p>
        </p:txBody>
      </p:sp>
      <p:sp>
        <p:nvSpPr>
          <p:cNvPr id="51" name="TextBox 30">
            <a:extLst>
              <a:ext uri="{FF2B5EF4-FFF2-40B4-BE49-F238E27FC236}">
                <a16:creationId xmlns:a16="http://schemas.microsoft.com/office/drawing/2014/main" id="{F1CC7FFF-3553-F8DA-7420-D40A76F4F458}"/>
              </a:ext>
            </a:extLst>
          </p:cNvPr>
          <p:cNvSpPr txBox="1"/>
          <p:nvPr/>
        </p:nvSpPr>
        <p:spPr>
          <a:xfrm>
            <a:off x="7653527" y="257473"/>
            <a:ext cx="2761488" cy="9541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2800" b="1" dirty="0">
                <a:ln>
                  <a:solidFill>
                    <a:srgbClr val="EB284B"/>
                  </a:solidFill>
                </a:ln>
                <a:solidFill>
                  <a:srgbClr val="EB284B"/>
                </a:solidFill>
                <a:latin typeface="Arial"/>
              </a:rPr>
              <a:t>خصائص</a:t>
            </a:r>
          </a:p>
          <a:p>
            <a:pPr algn="ctr" rtl="1"/>
            <a:r>
              <a:rPr lang="ar-SA" sz="2800" b="1" dirty="0">
                <a:ln>
                  <a:solidFill>
                    <a:srgbClr val="104F72"/>
                  </a:solidFill>
                </a:ln>
                <a:solidFill>
                  <a:srgbClr val="104F72"/>
                </a:solidFill>
                <a:latin typeface="Arial"/>
              </a:rPr>
              <a:t> الحيوانات اللافقارية</a:t>
            </a:r>
          </a:p>
        </p:txBody>
      </p:sp>
      <p:sp>
        <p:nvSpPr>
          <p:cNvPr id="54" name="TextBox 32">
            <a:extLst>
              <a:ext uri="{FF2B5EF4-FFF2-40B4-BE49-F238E27FC236}">
                <a16:creationId xmlns:a16="http://schemas.microsoft.com/office/drawing/2014/main" id="{42B21C8D-EE00-169E-7571-CB56963D9C74}"/>
              </a:ext>
            </a:extLst>
          </p:cNvPr>
          <p:cNvSpPr txBox="1"/>
          <p:nvPr/>
        </p:nvSpPr>
        <p:spPr>
          <a:xfrm>
            <a:off x="7434781" y="1329947"/>
            <a:ext cx="3052676" cy="892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12577D"/>
                </a:solidFill>
                <a:latin typeface="Arial"/>
              </a:rPr>
              <a:t>تختلف اللافقاريات في شكل أجسامها وطريقة معيشتها، لكنها تشترك في أنها </a:t>
            </a:r>
          </a:p>
          <a:p>
            <a:pPr algn="ctr" rtl="1"/>
            <a:r>
              <a:rPr lang="ar-SA" sz="2000" b="1" noProof="0" dirty="0">
                <a:solidFill>
                  <a:srgbClr val="EB284B"/>
                </a:solidFill>
                <a:latin typeface="Arial"/>
              </a:rPr>
              <a:t>لا تمتلك </a:t>
            </a:r>
            <a:r>
              <a:rPr lang="ar-SA" sz="2000" b="1" dirty="0">
                <a:solidFill>
                  <a:srgbClr val="EB284B"/>
                </a:solidFill>
                <a:latin typeface="Arial"/>
              </a:rPr>
              <a:t>عموداً فقرياً.</a:t>
            </a:r>
            <a:endParaRPr lang="ar-SA" sz="2000" b="1" noProof="0" dirty="0">
              <a:solidFill>
                <a:srgbClr val="EB284B"/>
              </a:solidFill>
              <a:latin typeface="Arial"/>
            </a:endParaRPr>
          </a:p>
        </p:txBody>
      </p:sp>
      <p:sp>
        <p:nvSpPr>
          <p:cNvPr id="57" name="TextBox 34">
            <a:extLst>
              <a:ext uri="{FF2B5EF4-FFF2-40B4-BE49-F238E27FC236}">
                <a16:creationId xmlns:a16="http://schemas.microsoft.com/office/drawing/2014/main" id="{BCF199BA-57E1-006D-F62E-3B044720075E}"/>
              </a:ext>
            </a:extLst>
          </p:cNvPr>
          <p:cNvSpPr txBox="1"/>
          <p:nvPr/>
        </p:nvSpPr>
        <p:spPr>
          <a:xfrm>
            <a:off x="7414461" y="2377478"/>
            <a:ext cx="2487168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104F72"/>
                </a:solidFill>
                <a:latin typeface="Arial"/>
              </a:rPr>
              <a:t>بعضها له هيكل خارجي
يحمي جسمه، مثل الحشرات.</a:t>
            </a:r>
          </a:p>
        </p:txBody>
      </p:sp>
      <p:sp>
        <p:nvSpPr>
          <p:cNvPr id="60" name="TextBox 36">
            <a:extLst>
              <a:ext uri="{FF2B5EF4-FFF2-40B4-BE49-F238E27FC236}">
                <a16:creationId xmlns:a16="http://schemas.microsoft.com/office/drawing/2014/main" id="{0B2356DA-8DC2-0F66-CD8C-D97003144D11}"/>
              </a:ext>
            </a:extLst>
          </p:cNvPr>
          <p:cNvSpPr txBox="1"/>
          <p:nvPr/>
        </p:nvSpPr>
        <p:spPr>
          <a:xfrm>
            <a:off x="7434781" y="3246341"/>
            <a:ext cx="2487168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104F72"/>
                </a:solidFill>
                <a:latin typeface="Arial"/>
              </a:rPr>
              <a:t>بعضها له صدفة،
مثل الحلزون.</a:t>
            </a:r>
          </a:p>
        </p:txBody>
      </p:sp>
      <p:sp>
        <p:nvSpPr>
          <p:cNvPr id="64" name="TextBox 38">
            <a:extLst>
              <a:ext uri="{FF2B5EF4-FFF2-40B4-BE49-F238E27FC236}">
                <a16:creationId xmlns:a16="http://schemas.microsoft.com/office/drawing/2014/main" id="{5130F893-221E-7802-929B-5739E71D7DF7}"/>
              </a:ext>
            </a:extLst>
          </p:cNvPr>
          <p:cNvSpPr txBox="1"/>
          <p:nvPr/>
        </p:nvSpPr>
        <p:spPr>
          <a:xfrm>
            <a:off x="7424621" y="4141531"/>
            <a:ext cx="2487168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104F72"/>
                </a:solidFill>
                <a:latin typeface="Arial"/>
              </a:rPr>
              <a:t>بعضها جسمه لين،
مثل الأخطبوط.</a:t>
            </a:r>
          </a:p>
        </p:txBody>
      </p:sp>
      <p:sp>
        <p:nvSpPr>
          <p:cNvPr id="67" name="TextBox 40">
            <a:extLst>
              <a:ext uri="{FF2B5EF4-FFF2-40B4-BE49-F238E27FC236}">
                <a16:creationId xmlns:a16="http://schemas.microsoft.com/office/drawing/2014/main" id="{69FB4487-47ED-5BDE-B9A6-33E4FA9B911E}"/>
              </a:ext>
            </a:extLst>
          </p:cNvPr>
          <p:cNvSpPr txBox="1"/>
          <p:nvPr/>
        </p:nvSpPr>
        <p:spPr>
          <a:xfrm>
            <a:off x="7372815" y="4967041"/>
            <a:ext cx="2487168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104F72"/>
                </a:solidFill>
                <a:latin typeface="Arial"/>
              </a:rPr>
              <a:t>بعضها يعيش في الماء،
وبعضها يعيش على اليابسة.</a:t>
            </a:r>
          </a:p>
        </p:txBody>
      </p:sp>
      <p:sp>
        <p:nvSpPr>
          <p:cNvPr id="70" name="TextBox 42">
            <a:extLst>
              <a:ext uri="{FF2B5EF4-FFF2-40B4-BE49-F238E27FC236}">
                <a16:creationId xmlns:a16="http://schemas.microsoft.com/office/drawing/2014/main" id="{71B91310-C968-244C-0B52-8DAC1EB265D9}"/>
              </a:ext>
            </a:extLst>
          </p:cNvPr>
          <p:cNvSpPr txBox="1"/>
          <p:nvPr/>
        </p:nvSpPr>
        <p:spPr>
          <a:xfrm>
            <a:off x="7941736" y="5815584"/>
            <a:ext cx="1865376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2000" b="1" noProof="0" dirty="0">
                <a:solidFill>
                  <a:schemeClr val="bg1"/>
                </a:solidFill>
                <a:latin typeface="Arial"/>
              </a:rPr>
              <a:t>هل تعلم؟ </a:t>
            </a:r>
          </a:p>
        </p:txBody>
      </p:sp>
      <p:sp>
        <p:nvSpPr>
          <p:cNvPr id="74" name="TextBox 44">
            <a:extLst>
              <a:ext uri="{FF2B5EF4-FFF2-40B4-BE49-F238E27FC236}">
                <a16:creationId xmlns:a16="http://schemas.microsoft.com/office/drawing/2014/main" id="{253E14DE-66B4-649F-02F1-57F7591D6153}"/>
              </a:ext>
            </a:extLst>
          </p:cNvPr>
          <p:cNvSpPr txBox="1"/>
          <p:nvPr/>
        </p:nvSpPr>
        <p:spPr>
          <a:xfrm>
            <a:off x="7547610" y="6353786"/>
            <a:ext cx="2755228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dirty="0">
                <a:solidFill>
                  <a:srgbClr val="0A2346"/>
                </a:solidFill>
                <a:latin typeface="Arial"/>
              </a:rPr>
              <a:t>تعد الحشرات من أكثر مجموعات الحيوانات تنوعًا وانتشارًا على الأرض.</a:t>
            </a:r>
          </a:p>
        </p:txBody>
      </p:sp>
    </p:spTree>
    <p:extLst>
      <p:ext uri="{BB962C8B-B14F-4D97-AF65-F5344CB8AC3E}">
        <p14:creationId xmlns:p14="http://schemas.microsoft.com/office/powerpoint/2010/main" val="2662163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01EB-D946-2C23-C204-1F9BBDD2B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3">
            <a:extLst>
              <a:ext uri="{FF2B5EF4-FFF2-40B4-BE49-F238E27FC236}">
                <a16:creationId xmlns:a16="http://schemas.microsoft.com/office/drawing/2014/main" id="{E20CE851-1B7E-D934-8001-346E394543F6}"/>
              </a:ext>
            </a:extLst>
          </p:cNvPr>
          <p:cNvSpPr txBox="1"/>
          <p:nvPr/>
        </p:nvSpPr>
        <p:spPr>
          <a:xfrm>
            <a:off x="656214" y="455683"/>
            <a:ext cx="2542032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2800" b="1" dirty="0">
                <a:ln>
                  <a:solidFill>
                    <a:srgbClr val="EB284B"/>
                  </a:solidFill>
                </a:ln>
                <a:solidFill>
                  <a:srgbClr val="EB284B"/>
                </a:solidFill>
                <a:latin typeface="Arial"/>
              </a:rPr>
              <a:t>نشاط</a:t>
            </a:r>
            <a:r>
              <a:rPr lang="ar-SA" sz="2800" b="1" dirty="0">
                <a:ln>
                  <a:solidFill>
                    <a:srgbClr val="104F72"/>
                  </a:solidFill>
                </a:ln>
                <a:solidFill>
                  <a:srgbClr val="104F72"/>
                </a:solidFill>
                <a:latin typeface="Arial"/>
              </a:rPr>
              <a:t> ومراجعة</a:t>
            </a: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2EAE533C-3080-4EA5-A3E7-95119145F13A}"/>
              </a:ext>
            </a:extLst>
          </p:cNvPr>
          <p:cNvSpPr txBox="1"/>
          <p:nvPr/>
        </p:nvSpPr>
        <p:spPr>
          <a:xfrm>
            <a:off x="72462" y="1260529"/>
            <a:ext cx="352679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104F72"/>
                </a:solidFill>
                <a:latin typeface="Arial"/>
              </a:rPr>
              <a:t>صنّف الحيوانات التالية في المجموعة المناسبة: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D0BDD05D-FF1F-F328-3329-E2671521DCD9}"/>
              </a:ext>
            </a:extLst>
          </p:cNvPr>
          <p:cNvSpPr txBox="1"/>
          <p:nvPr/>
        </p:nvSpPr>
        <p:spPr>
          <a:xfrm>
            <a:off x="354464" y="2441266"/>
            <a:ext cx="749808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104F72"/>
                </a:solidFill>
                <a:latin typeface="Arial"/>
              </a:rPr>
              <a:t>النحلة</a:t>
            </a:r>
          </a:p>
        </p:txBody>
      </p:sp>
      <p:sp>
        <p:nvSpPr>
          <p:cNvPr id="17" name="TextBox 9">
            <a:extLst>
              <a:ext uri="{FF2B5EF4-FFF2-40B4-BE49-F238E27FC236}">
                <a16:creationId xmlns:a16="http://schemas.microsoft.com/office/drawing/2014/main" id="{B218CE89-4FA5-11DB-0798-B3A18559CC66}"/>
              </a:ext>
            </a:extLst>
          </p:cNvPr>
          <p:cNvSpPr txBox="1"/>
          <p:nvPr/>
        </p:nvSpPr>
        <p:spPr>
          <a:xfrm>
            <a:off x="1442598" y="2441266"/>
            <a:ext cx="749808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104F72"/>
                </a:solidFill>
                <a:latin typeface="Arial"/>
              </a:rPr>
              <a:t>الأخطبوط</a:t>
            </a: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063CDB26-A048-85EB-235E-2080A005C4F9}"/>
              </a:ext>
            </a:extLst>
          </p:cNvPr>
          <p:cNvSpPr txBox="1"/>
          <p:nvPr/>
        </p:nvSpPr>
        <p:spPr>
          <a:xfrm>
            <a:off x="2368297" y="2441266"/>
            <a:ext cx="105156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104F72"/>
                </a:solidFill>
                <a:latin typeface="Arial"/>
              </a:rPr>
              <a:t>العنكبوت</a:t>
            </a:r>
          </a:p>
        </p:txBody>
      </p:sp>
      <p:sp>
        <p:nvSpPr>
          <p:cNvPr id="23" name="TextBox 13">
            <a:extLst>
              <a:ext uri="{FF2B5EF4-FFF2-40B4-BE49-F238E27FC236}">
                <a16:creationId xmlns:a16="http://schemas.microsoft.com/office/drawing/2014/main" id="{208AE9E5-C090-5D5A-E1D1-74988F8D8203}"/>
              </a:ext>
            </a:extLst>
          </p:cNvPr>
          <p:cNvSpPr txBox="1"/>
          <p:nvPr/>
        </p:nvSpPr>
        <p:spPr>
          <a:xfrm>
            <a:off x="333188" y="3630658"/>
            <a:ext cx="749808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104F72"/>
                </a:solidFill>
                <a:latin typeface="Arial"/>
              </a:rPr>
              <a:t>الحلزون</a:t>
            </a:r>
          </a:p>
        </p:txBody>
      </p:sp>
      <p:sp>
        <p:nvSpPr>
          <p:cNvPr id="26" name="TextBox 15">
            <a:extLst>
              <a:ext uri="{FF2B5EF4-FFF2-40B4-BE49-F238E27FC236}">
                <a16:creationId xmlns:a16="http://schemas.microsoft.com/office/drawing/2014/main" id="{5079AB84-CFA1-FD46-19AD-DAB23EF7B008}"/>
              </a:ext>
            </a:extLst>
          </p:cNvPr>
          <p:cNvSpPr txBox="1"/>
          <p:nvPr/>
        </p:nvSpPr>
        <p:spPr>
          <a:xfrm>
            <a:off x="1453896" y="3630658"/>
            <a:ext cx="749808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104F72"/>
                </a:solidFill>
                <a:latin typeface="Arial"/>
              </a:rPr>
              <a:t>نجم البحر</a:t>
            </a:r>
          </a:p>
        </p:txBody>
      </p:sp>
      <p:sp>
        <p:nvSpPr>
          <p:cNvPr id="29" name="TextBox 17">
            <a:extLst>
              <a:ext uri="{FF2B5EF4-FFF2-40B4-BE49-F238E27FC236}">
                <a16:creationId xmlns:a16="http://schemas.microsoft.com/office/drawing/2014/main" id="{2786B7B5-E416-5ACB-AC8D-1B8D1714642F}"/>
              </a:ext>
            </a:extLst>
          </p:cNvPr>
          <p:cNvSpPr txBox="1"/>
          <p:nvPr/>
        </p:nvSpPr>
        <p:spPr>
          <a:xfrm>
            <a:off x="2414432" y="3640818"/>
            <a:ext cx="1051559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104F72"/>
                </a:solidFill>
                <a:latin typeface="Arial"/>
              </a:rPr>
              <a:t>قنديل البحر</a:t>
            </a:r>
          </a:p>
        </p:txBody>
      </p:sp>
      <p:sp>
        <p:nvSpPr>
          <p:cNvPr id="32" name="TextBox 19">
            <a:extLst>
              <a:ext uri="{FF2B5EF4-FFF2-40B4-BE49-F238E27FC236}">
                <a16:creationId xmlns:a16="http://schemas.microsoft.com/office/drawing/2014/main" id="{AFB0CE89-2806-2F67-41BB-9A3C6E70EE29}"/>
              </a:ext>
            </a:extLst>
          </p:cNvPr>
          <p:cNvSpPr txBox="1"/>
          <p:nvPr/>
        </p:nvSpPr>
        <p:spPr>
          <a:xfrm>
            <a:off x="41311" y="4035589"/>
            <a:ext cx="1296294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073169"/>
                </a:solidFill>
                <a:latin typeface="Arial"/>
              </a:rPr>
              <a:t>العنكبيات</a:t>
            </a:r>
          </a:p>
        </p:txBody>
      </p:sp>
      <p:sp>
        <p:nvSpPr>
          <p:cNvPr id="38" name="TextBox 22">
            <a:extLst>
              <a:ext uri="{FF2B5EF4-FFF2-40B4-BE49-F238E27FC236}">
                <a16:creationId xmlns:a16="http://schemas.microsoft.com/office/drawing/2014/main" id="{0473C46C-E49C-CD59-C3A3-07095BFA016D}"/>
              </a:ext>
            </a:extLst>
          </p:cNvPr>
          <p:cNvSpPr txBox="1"/>
          <p:nvPr/>
        </p:nvSpPr>
        <p:spPr>
          <a:xfrm>
            <a:off x="1180653" y="4035589"/>
            <a:ext cx="1296294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073169"/>
                </a:solidFill>
                <a:latin typeface="Arial"/>
              </a:rPr>
              <a:t>الحشرات</a:t>
            </a:r>
          </a:p>
        </p:txBody>
      </p:sp>
      <p:sp>
        <p:nvSpPr>
          <p:cNvPr id="45" name="TextBox 25">
            <a:extLst>
              <a:ext uri="{FF2B5EF4-FFF2-40B4-BE49-F238E27FC236}">
                <a16:creationId xmlns:a16="http://schemas.microsoft.com/office/drawing/2014/main" id="{F6C81052-7BF5-474B-B6E2-C6D5833D466E}"/>
              </a:ext>
            </a:extLst>
          </p:cNvPr>
          <p:cNvSpPr txBox="1"/>
          <p:nvPr/>
        </p:nvSpPr>
        <p:spPr>
          <a:xfrm>
            <a:off x="2305366" y="4035589"/>
            <a:ext cx="1296294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073169"/>
                </a:solidFill>
                <a:latin typeface="Arial"/>
              </a:rPr>
              <a:t>الرخويات</a:t>
            </a:r>
          </a:p>
        </p:txBody>
      </p:sp>
      <p:sp>
        <p:nvSpPr>
          <p:cNvPr id="53" name="TextBox 28">
            <a:extLst>
              <a:ext uri="{FF2B5EF4-FFF2-40B4-BE49-F238E27FC236}">
                <a16:creationId xmlns:a16="http://schemas.microsoft.com/office/drawing/2014/main" id="{86C1301A-1539-7274-F2FA-A6D847E09C0E}"/>
              </a:ext>
            </a:extLst>
          </p:cNvPr>
          <p:cNvSpPr txBox="1"/>
          <p:nvPr/>
        </p:nvSpPr>
        <p:spPr>
          <a:xfrm>
            <a:off x="456125" y="4985040"/>
            <a:ext cx="1296294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073169"/>
                </a:solidFill>
                <a:latin typeface="Arial"/>
              </a:rPr>
              <a:t>شوكيات الجلد</a:t>
            </a:r>
          </a:p>
        </p:txBody>
      </p:sp>
      <p:sp>
        <p:nvSpPr>
          <p:cNvPr id="61" name="TextBox 31">
            <a:extLst>
              <a:ext uri="{FF2B5EF4-FFF2-40B4-BE49-F238E27FC236}">
                <a16:creationId xmlns:a16="http://schemas.microsoft.com/office/drawing/2014/main" id="{C1714442-611A-284D-6AF1-286AE70365B3}"/>
              </a:ext>
            </a:extLst>
          </p:cNvPr>
          <p:cNvSpPr txBox="1"/>
          <p:nvPr/>
        </p:nvSpPr>
        <p:spPr>
          <a:xfrm>
            <a:off x="1901952" y="4985041"/>
            <a:ext cx="1296294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073169"/>
                </a:solidFill>
                <a:latin typeface="Arial"/>
              </a:rPr>
              <a:t>اللاسعات</a:t>
            </a:r>
          </a:p>
        </p:txBody>
      </p:sp>
      <p:sp>
        <p:nvSpPr>
          <p:cNvPr id="67" name="TextBox 34">
            <a:extLst>
              <a:ext uri="{FF2B5EF4-FFF2-40B4-BE49-F238E27FC236}">
                <a16:creationId xmlns:a16="http://schemas.microsoft.com/office/drawing/2014/main" id="{9CF393D6-BB8E-1444-50B7-3E3C1E424B0B}"/>
              </a:ext>
            </a:extLst>
          </p:cNvPr>
          <p:cNvSpPr txBox="1"/>
          <p:nvPr/>
        </p:nvSpPr>
        <p:spPr>
          <a:xfrm>
            <a:off x="887412" y="5957689"/>
            <a:ext cx="1993392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chemeClr val="bg1"/>
                </a:solidFill>
                <a:latin typeface="Arial"/>
              </a:rPr>
              <a:t>سؤال سريع ؟</a:t>
            </a:r>
          </a:p>
        </p:txBody>
      </p:sp>
      <p:sp>
        <p:nvSpPr>
          <p:cNvPr id="71" name="TextBox 36">
            <a:extLst>
              <a:ext uri="{FF2B5EF4-FFF2-40B4-BE49-F238E27FC236}">
                <a16:creationId xmlns:a16="http://schemas.microsoft.com/office/drawing/2014/main" id="{BCE52298-4BC1-4D98-C1E6-9D098D4E7E20}"/>
              </a:ext>
            </a:extLst>
          </p:cNvPr>
          <p:cNvSpPr txBox="1"/>
          <p:nvPr/>
        </p:nvSpPr>
        <p:spPr>
          <a:xfrm>
            <a:off x="766785" y="6306343"/>
            <a:ext cx="2578608" cy="7386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05244E"/>
                </a:solidFill>
                <a:latin typeface="Arial"/>
              </a:rPr>
              <a:t>ما الصفة التي تشترك فيها جميع الحيوانات اللافقارية؟
...............................</a:t>
            </a:r>
          </a:p>
        </p:txBody>
      </p:sp>
      <p:sp>
        <p:nvSpPr>
          <p:cNvPr id="73" name="TextBox 38">
            <a:extLst>
              <a:ext uri="{FF2B5EF4-FFF2-40B4-BE49-F238E27FC236}">
                <a16:creationId xmlns:a16="http://schemas.microsoft.com/office/drawing/2014/main" id="{E8BCF50D-D3E8-3DD1-A583-9842C7B97B8B}"/>
              </a:ext>
            </a:extLst>
          </p:cNvPr>
          <p:cNvSpPr txBox="1"/>
          <p:nvPr/>
        </p:nvSpPr>
        <p:spPr>
          <a:xfrm>
            <a:off x="4010882" y="256705"/>
            <a:ext cx="2670048" cy="9541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2800" b="1" dirty="0">
                <a:ln>
                  <a:solidFill>
                    <a:srgbClr val="EB284B"/>
                  </a:solidFill>
                </a:ln>
                <a:solidFill>
                  <a:srgbClr val="EB284B"/>
                </a:solidFill>
                <a:latin typeface="Arial"/>
              </a:rPr>
              <a:t>أهم مجموعات </a:t>
            </a:r>
            <a:r>
              <a:rPr lang="ar-SA" sz="2800" b="1" dirty="0">
                <a:ln>
                  <a:solidFill>
                    <a:srgbClr val="104F72"/>
                  </a:solidFill>
                </a:ln>
                <a:solidFill>
                  <a:srgbClr val="104F72"/>
                </a:solidFill>
                <a:latin typeface="Arial"/>
              </a:rPr>
              <a:t>الحيوانات اللافقارية</a:t>
            </a:r>
          </a:p>
        </p:txBody>
      </p:sp>
      <p:sp>
        <p:nvSpPr>
          <p:cNvPr id="77" name="TextBox 39">
            <a:extLst>
              <a:ext uri="{FF2B5EF4-FFF2-40B4-BE49-F238E27FC236}">
                <a16:creationId xmlns:a16="http://schemas.microsoft.com/office/drawing/2014/main" id="{B936DF7A-6372-F9C7-10F7-305E232E2A24}"/>
              </a:ext>
            </a:extLst>
          </p:cNvPr>
          <p:cNvSpPr txBox="1"/>
          <p:nvPr/>
        </p:nvSpPr>
        <p:spPr>
          <a:xfrm>
            <a:off x="3721409" y="1263432"/>
            <a:ext cx="3345236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104F72"/>
                </a:solidFill>
                <a:latin typeface="Arial"/>
              </a:rPr>
              <a:t>تنقسم الحيوانات اللافقارية إلى عدة مجموعات، منها:</a:t>
            </a:r>
          </a:p>
        </p:txBody>
      </p:sp>
      <p:sp>
        <p:nvSpPr>
          <p:cNvPr id="81" name="TextBox 41">
            <a:extLst>
              <a:ext uri="{FF2B5EF4-FFF2-40B4-BE49-F238E27FC236}">
                <a16:creationId xmlns:a16="http://schemas.microsoft.com/office/drawing/2014/main" id="{98621506-5C7F-0E3E-71B9-5D94A2925F77}"/>
              </a:ext>
            </a:extLst>
          </p:cNvPr>
          <p:cNvSpPr txBox="1"/>
          <p:nvPr/>
        </p:nvSpPr>
        <p:spPr>
          <a:xfrm>
            <a:off x="4133087" y="1654124"/>
            <a:ext cx="105156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73169"/>
                </a:solidFill>
                <a:latin typeface="Arial"/>
              </a:rPr>
              <a:t>العنكبيات</a:t>
            </a:r>
          </a:p>
        </p:txBody>
      </p:sp>
      <p:sp>
        <p:nvSpPr>
          <p:cNvPr id="85" name="TextBox 42">
            <a:extLst>
              <a:ext uri="{FF2B5EF4-FFF2-40B4-BE49-F238E27FC236}">
                <a16:creationId xmlns:a16="http://schemas.microsoft.com/office/drawing/2014/main" id="{A21D3451-F652-F8E2-8E2D-30689F278448}"/>
              </a:ext>
            </a:extLst>
          </p:cNvPr>
          <p:cNvSpPr txBox="1"/>
          <p:nvPr/>
        </p:nvSpPr>
        <p:spPr>
          <a:xfrm>
            <a:off x="3694172" y="1990089"/>
            <a:ext cx="192939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104F72"/>
                </a:solidFill>
                <a:latin typeface="Arial"/>
              </a:rPr>
              <a:t>مثل العناكب والعقارب.</a:t>
            </a:r>
          </a:p>
        </p:txBody>
      </p:sp>
      <p:sp>
        <p:nvSpPr>
          <p:cNvPr id="100" name="TextBox 44">
            <a:extLst>
              <a:ext uri="{FF2B5EF4-FFF2-40B4-BE49-F238E27FC236}">
                <a16:creationId xmlns:a16="http://schemas.microsoft.com/office/drawing/2014/main" id="{7F8FFC94-626B-2DFB-158A-D2D3CB54E990}"/>
              </a:ext>
            </a:extLst>
          </p:cNvPr>
          <p:cNvSpPr txBox="1"/>
          <p:nvPr/>
        </p:nvSpPr>
        <p:spPr>
          <a:xfrm>
            <a:off x="4133087" y="2374203"/>
            <a:ext cx="105156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73169"/>
                </a:solidFill>
                <a:latin typeface="Arial"/>
              </a:rPr>
              <a:t>الحشرات</a:t>
            </a:r>
          </a:p>
        </p:txBody>
      </p:sp>
      <p:sp>
        <p:nvSpPr>
          <p:cNvPr id="102" name="TextBox 45">
            <a:extLst>
              <a:ext uri="{FF2B5EF4-FFF2-40B4-BE49-F238E27FC236}">
                <a16:creationId xmlns:a16="http://schemas.microsoft.com/office/drawing/2014/main" id="{24643639-E413-5429-F9AF-A22E2F5DDB13}"/>
              </a:ext>
            </a:extLst>
          </p:cNvPr>
          <p:cNvSpPr txBox="1"/>
          <p:nvPr/>
        </p:nvSpPr>
        <p:spPr>
          <a:xfrm>
            <a:off x="3694172" y="2722368"/>
            <a:ext cx="192939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104F72"/>
                </a:solidFill>
                <a:latin typeface="Arial"/>
              </a:rPr>
              <a:t>مثل النمل والنحل والفراشات.</a:t>
            </a:r>
          </a:p>
        </p:txBody>
      </p:sp>
      <p:sp>
        <p:nvSpPr>
          <p:cNvPr id="104" name="TextBox 47">
            <a:extLst>
              <a:ext uri="{FF2B5EF4-FFF2-40B4-BE49-F238E27FC236}">
                <a16:creationId xmlns:a16="http://schemas.microsoft.com/office/drawing/2014/main" id="{314243D4-3A43-EF74-8504-4D166CE78816}"/>
              </a:ext>
            </a:extLst>
          </p:cNvPr>
          <p:cNvSpPr txBox="1"/>
          <p:nvPr/>
        </p:nvSpPr>
        <p:spPr>
          <a:xfrm>
            <a:off x="4133087" y="3112148"/>
            <a:ext cx="105156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73169"/>
                </a:solidFill>
                <a:latin typeface="Arial"/>
              </a:rPr>
              <a:t>الرخويات</a:t>
            </a:r>
          </a:p>
        </p:txBody>
      </p:sp>
      <p:sp>
        <p:nvSpPr>
          <p:cNvPr id="106" name="TextBox 48">
            <a:extLst>
              <a:ext uri="{FF2B5EF4-FFF2-40B4-BE49-F238E27FC236}">
                <a16:creationId xmlns:a16="http://schemas.microsoft.com/office/drawing/2014/main" id="{3B004F95-303B-BB40-E6B1-2A7A5E037DC1}"/>
              </a:ext>
            </a:extLst>
          </p:cNvPr>
          <p:cNvSpPr txBox="1"/>
          <p:nvPr/>
        </p:nvSpPr>
        <p:spPr>
          <a:xfrm>
            <a:off x="3694172" y="3393944"/>
            <a:ext cx="192939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104F72"/>
                </a:solidFill>
                <a:latin typeface="Arial"/>
              </a:rPr>
              <a:t>مثل الحلزون والأخطبوط.</a:t>
            </a:r>
          </a:p>
        </p:txBody>
      </p:sp>
      <p:sp>
        <p:nvSpPr>
          <p:cNvPr id="108" name="TextBox 50">
            <a:extLst>
              <a:ext uri="{FF2B5EF4-FFF2-40B4-BE49-F238E27FC236}">
                <a16:creationId xmlns:a16="http://schemas.microsoft.com/office/drawing/2014/main" id="{A35D39C0-A9A5-9E30-7F41-2AA8958660FB}"/>
              </a:ext>
            </a:extLst>
          </p:cNvPr>
          <p:cNvSpPr txBox="1"/>
          <p:nvPr/>
        </p:nvSpPr>
        <p:spPr>
          <a:xfrm>
            <a:off x="4133087" y="3790518"/>
            <a:ext cx="105156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73169"/>
                </a:solidFill>
                <a:latin typeface="Arial"/>
              </a:rPr>
              <a:t>الديدان</a:t>
            </a:r>
          </a:p>
        </p:txBody>
      </p:sp>
      <p:sp>
        <p:nvSpPr>
          <p:cNvPr id="110" name="TextBox 51">
            <a:extLst>
              <a:ext uri="{FF2B5EF4-FFF2-40B4-BE49-F238E27FC236}">
                <a16:creationId xmlns:a16="http://schemas.microsoft.com/office/drawing/2014/main" id="{96571B38-CCB1-CD0B-6E71-C64C0898FE2A}"/>
              </a:ext>
            </a:extLst>
          </p:cNvPr>
          <p:cNvSpPr txBox="1"/>
          <p:nvPr/>
        </p:nvSpPr>
        <p:spPr>
          <a:xfrm>
            <a:off x="3694172" y="4140369"/>
            <a:ext cx="192939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104F72"/>
                </a:solidFill>
                <a:latin typeface="Arial"/>
              </a:rPr>
              <a:t>مثل دودة الأرض.</a:t>
            </a:r>
          </a:p>
        </p:txBody>
      </p:sp>
      <p:sp>
        <p:nvSpPr>
          <p:cNvPr id="112" name="TextBox 53">
            <a:extLst>
              <a:ext uri="{FF2B5EF4-FFF2-40B4-BE49-F238E27FC236}">
                <a16:creationId xmlns:a16="http://schemas.microsoft.com/office/drawing/2014/main" id="{6AEA1D7A-AF60-D227-80C5-967D61166199}"/>
              </a:ext>
            </a:extLst>
          </p:cNvPr>
          <p:cNvSpPr txBox="1"/>
          <p:nvPr/>
        </p:nvSpPr>
        <p:spPr>
          <a:xfrm>
            <a:off x="3979523" y="4565305"/>
            <a:ext cx="1358688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73169"/>
                </a:solidFill>
                <a:latin typeface="Arial"/>
              </a:rPr>
              <a:t>شوكيات الجلد</a:t>
            </a:r>
          </a:p>
        </p:txBody>
      </p:sp>
      <p:sp>
        <p:nvSpPr>
          <p:cNvPr id="114" name="TextBox 54">
            <a:extLst>
              <a:ext uri="{FF2B5EF4-FFF2-40B4-BE49-F238E27FC236}">
                <a16:creationId xmlns:a16="http://schemas.microsoft.com/office/drawing/2014/main" id="{11D9E089-8140-9F52-175A-DBF6A588AB58}"/>
              </a:ext>
            </a:extLst>
          </p:cNvPr>
          <p:cNvSpPr txBox="1"/>
          <p:nvPr/>
        </p:nvSpPr>
        <p:spPr>
          <a:xfrm>
            <a:off x="3694172" y="4903234"/>
            <a:ext cx="192939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104F72"/>
                </a:solidFill>
                <a:latin typeface="Arial"/>
              </a:rPr>
              <a:t>مثل نجم البحر.</a:t>
            </a:r>
          </a:p>
        </p:txBody>
      </p:sp>
      <p:sp>
        <p:nvSpPr>
          <p:cNvPr id="116" name="TextBox 56">
            <a:extLst>
              <a:ext uri="{FF2B5EF4-FFF2-40B4-BE49-F238E27FC236}">
                <a16:creationId xmlns:a16="http://schemas.microsoft.com/office/drawing/2014/main" id="{D47DDA96-F02D-7C90-1255-D9BB215C1F19}"/>
              </a:ext>
            </a:extLst>
          </p:cNvPr>
          <p:cNvSpPr txBox="1"/>
          <p:nvPr/>
        </p:nvSpPr>
        <p:spPr>
          <a:xfrm>
            <a:off x="4133087" y="5304243"/>
            <a:ext cx="105156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73169"/>
                </a:solidFill>
                <a:latin typeface="Arial"/>
              </a:rPr>
              <a:t>اللاسعات</a:t>
            </a:r>
          </a:p>
        </p:txBody>
      </p:sp>
      <p:sp>
        <p:nvSpPr>
          <p:cNvPr id="118" name="TextBox 57">
            <a:extLst>
              <a:ext uri="{FF2B5EF4-FFF2-40B4-BE49-F238E27FC236}">
                <a16:creationId xmlns:a16="http://schemas.microsoft.com/office/drawing/2014/main" id="{8FDE67A4-358F-AC83-9612-6380D9C70B08}"/>
              </a:ext>
            </a:extLst>
          </p:cNvPr>
          <p:cNvSpPr txBox="1"/>
          <p:nvPr/>
        </p:nvSpPr>
        <p:spPr>
          <a:xfrm>
            <a:off x="3694172" y="5616466"/>
            <a:ext cx="192939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104F72"/>
                </a:solidFill>
                <a:latin typeface="Arial"/>
              </a:rPr>
              <a:t>مثل قناديل البحر.</a:t>
            </a:r>
          </a:p>
        </p:txBody>
      </p:sp>
      <p:sp>
        <p:nvSpPr>
          <p:cNvPr id="120" name="TextBox 59">
            <a:extLst>
              <a:ext uri="{FF2B5EF4-FFF2-40B4-BE49-F238E27FC236}">
                <a16:creationId xmlns:a16="http://schemas.microsoft.com/office/drawing/2014/main" id="{4EBB9713-CEB7-2B40-AE8F-72382119B700}"/>
              </a:ext>
            </a:extLst>
          </p:cNvPr>
          <p:cNvSpPr txBox="1"/>
          <p:nvPr/>
        </p:nvSpPr>
        <p:spPr>
          <a:xfrm>
            <a:off x="4361688" y="6126967"/>
            <a:ext cx="1609344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FFFFFF"/>
                </a:solidFill>
                <a:latin typeface="Arial"/>
              </a:rPr>
              <a:t>هل تعلم؟ 💡</a:t>
            </a:r>
          </a:p>
        </p:txBody>
      </p:sp>
      <p:sp>
        <p:nvSpPr>
          <p:cNvPr id="122" name="TextBox 61">
            <a:extLst>
              <a:ext uri="{FF2B5EF4-FFF2-40B4-BE49-F238E27FC236}">
                <a16:creationId xmlns:a16="http://schemas.microsoft.com/office/drawing/2014/main" id="{793C1F11-349A-1CB4-339F-EA6A035876D0}"/>
              </a:ext>
            </a:extLst>
          </p:cNvPr>
          <p:cNvSpPr txBox="1"/>
          <p:nvPr/>
        </p:nvSpPr>
        <p:spPr>
          <a:xfrm>
            <a:off x="4202176" y="6452476"/>
            <a:ext cx="2147824" cy="7386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0A2346"/>
                </a:solidFill>
                <a:latin typeface="Arial"/>
              </a:rPr>
              <a:t>تعد الحشرات من أكثر مجموعات الحيوانات اللافقارية تنوعًا وانتشارًا على الأرض.</a:t>
            </a:r>
          </a:p>
        </p:txBody>
      </p:sp>
      <p:sp>
        <p:nvSpPr>
          <p:cNvPr id="124" name="TextBox 63">
            <a:extLst>
              <a:ext uri="{FF2B5EF4-FFF2-40B4-BE49-F238E27FC236}">
                <a16:creationId xmlns:a16="http://schemas.microsoft.com/office/drawing/2014/main" id="{6070458C-914B-7DD5-ADD5-BCE93E7FEA3B}"/>
              </a:ext>
            </a:extLst>
          </p:cNvPr>
          <p:cNvSpPr txBox="1"/>
          <p:nvPr/>
        </p:nvSpPr>
        <p:spPr>
          <a:xfrm>
            <a:off x="7452360" y="323347"/>
            <a:ext cx="2761488" cy="9541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2800" b="1" dirty="0">
                <a:ln>
                  <a:solidFill>
                    <a:srgbClr val="EB284B"/>
                  </a:solidFill>
                </a:ln>
                <a:solidFill>
                  <a:srgbClr val="EB284B"/>
                </a:solidFill>
                <a:latin typeface="Arial"/>
              </a:rPr>
              <a:t>ما هي </a:t>
            </a:r>
          </a:p>
          <a:p>
            <a:pPr algn="ctr" rtl="1"/>
            <a:r>
              <a:rPr lang="ar-SA" sz="2800" b="1" dirty="0">
                <a:ln>
                  <a:solidFill>
                    <a:srgbClr val="104F72"/>
                  </a:solidFill>
                </a:ln>
                <a:solidFill>
                  <a:srgbClr val="104F72"/>
                </a:solidFill>
                <a:latin typeface="Arial"/>
              </a:rPr>
              <a:t>الحيوانات اللافقارية؟</a:t>
            </a:r>
          </a:p>
        </p:txBody>
      </p:sp>
      <p:sp>
        <p:nvSpPr>
          <p:cNvPr id="126" name="TextBox 65">
            <a:extLst>
              <a:ext uri="{FF2B5EF4-FFF2-40B4-BE49-F238E27FC236}">
                <a16:creationId xmlns:a16="http://schemas.microsoft.com/office/drawing/2014/main" id="{022C879B-A453-15A3-5621-893A0688C71B}"/>
              </a:ext>
            </a:extLst>
          </p:cNvPr>
          <p:cNvSpPr txBox="1"/>
          <p:nvPr/>
        </p:nvSpPr>
        <p:spPr>
          <a:xfrm>
            <a:off x="7292047" y="1461926"/>
            <a:ext cx="3155266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2000" b="1" noProof="0" dirty="0">
                <a:solidFill>
                  <a:srgbClr val="104F72"/>
                </a:solidFill>
                <a:latin typeface="Arial"/>
              </a:rPr>
              <a:t>الحيوانات اللافقارية هي حيوانات </a:t>
            </a:r>
          </a:p>
          <a:p>
            <a:pPr algn="ctr" rtl="1"/>
            <a:r>
              <a:rPr lang="ar-SA" sz="2000" b="1" noProof="0" dirty="0">
                <a:solidFill>
                  <a:srgbClr val="EB284B"/>
                </a:solidFill>
                <a:latin typeface="Arial"/>
              </a:rPr>
              <a:t>لا </a:t>
            </a:r>
            <a:r>
              <a:rPr lang="ar-SA" sz="2000" b="1" dirty="0">
                <a:solidFill>
                  <a:srgbClr val="EB284B"/>
                </a:solidFill>
                <a:latin typeface="Arial"/>
              </a:rPr>
              <a:t>تمتلك عموداً فقرياً.</a:t>
            </a:r>
            <a:endParaRPr lang="ar-SA" sz="2000" b="1" noProof="0" dirty="0">
              <a:solidFill>
                <a:srgbClr val="EB284B"/>
              </a:solidFill>
              <a:latin typeface="Arial"/>
            </a:endParaRPr>
          </a:p>
        </p:txBody>
      </p:sp>
      <p:sp>
        <p:nvSpPr>
          <p:cNvPr id="128" name="TextBox 67">
            <a:extLst>
              <a:ext uri="{FF2B5EF4-FFF2-40B4-BE49-F238E27FC236}">
                <a16:creationId xmlns:a16="http://schemas.microsoft.com/office/drawing/2014/main" id="{5BF8DB95-6C79-BE40-1EBE-052F2A5BBB62}"/>
              </a:ext>
            </a:extLst>
          </p:cNvPr>
          <p:cNvSpPr txBox="1"/>
          <p:nvPr/>
        </p:nvSpPr>
        <p:spPr>
          <a:xfrm>
            <a:off x="7644384" y="2381278"/>
            <a:ext cx="2432304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104F72"/>
                </a:solidFill>
                <a:latin typeface="Arial"/>
              </a:rPr>
              <a:t>وتعيش في بيئات مختلفة، مثل:</a:t>
            </a:r>
          </a:p>
        </p:txBody>
      </p:sp>
      <p:sp>
        <p:nvSpPr>
          <p:cNvPr id="130" name="TextBox 69">
            <a:extLst>
              <a:ext uri="{FF2B5EF4-FFF2-40B4-BE49-F238E27FC236}">
                <a16:creationId xmlns:a16="http://schemas.microsoft.com/office/drawing/2014/main" id="{FCBF7AD6-DD4C-7C17-BBE3-ACFB9F354515}"/>
              </a:ext>
            </a:extLst>
          </p:cNvPr>
          <p:cNvSpPr txBox="1"/>
          <p:nvPr/>
        </p:nvSpPr>
        <p:spPr>
          <a:xfrm>
            <a:off x="7194325" y="3597179"/>
            <a:ext cx="1012952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104F72"/>
                </a:solidFill>
                <a:latin typeface="Arial"/>
              </a:rPr>
              <a:t>البحار والمحيطات</a:t>
            </a:r>
          </a:p>
        </p:txBody>
      </p:sp>
      <p:sp>
        <p:nvSpPr>
          <p:cNvPr id="132" name="TextBox 71">
            <a:extLst>
              <a:ext uri="{FF2B5EF4-FFF2-40B4-BE49-F238E27FC236}">
                <a16:creationId xmlns:a16="http://schemas.microsoft.com/office/drawing/2014/main" id="{93862290-E034-9188-AAD9-56DDFF4984A6}"/>
              </a:ext>
            </a:extLst>
          </p:cNvPr>
          <p:cNvSpPr txBox="1"/>
          <p:nvPr/>
        </p:nvSpPr>
        <p:spPr>
          <a:xfrm>
            <a:off x="7997444" y="3704899"/>
            <a:ext cx="1012952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104F72"/>
                </a:solidFill>
                <a:latin typeface="Arial"/>
              </a:rPr>
              <a:t>المياه العذبة</a:t>
            </a:r>
          </a:p>
        </p:txBody>
      </p:sp>
      <p:sp>
        <p:nvSpPr>
          <p:cNvPr id="134" name="TextBox 73">
            <a:extLst>
              <a:ext uri="{FF2B5EF4-FFF2-40B4-BE49-F238E27FC236}">
                <a16:creationId xmlns:a16="http://schemas.microsoft.com/office/drawing/2014/main" id="{6D16BF0A-C9E7-0DB1-FF9B-974E78888845}"/>
              </a:ext>
            </a:extLst>
          </p:cNvPr>
          <p:cNvSpPr txBox="1"/>
          <p:nvPr/>
        </p:nvSpPr>
        <p:spPr>
          <a:xfrm>
            <a:off x="8815888" y="3704900"/>
            <a:ext cx="1012952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104F72"/>
                </a:solidFill>
                <a:latin typeface="Arial"/>
              </a:rPr>
              <a:t>الغابات</a:t>
            </a:r>
          </a:p>
        </p:txBody>
      </p:sp>
      <p:sp>
        <p:nvSpPr>
          <p:cNvPr id="136" name="TextBox 75">
            <a:extLst>
              <a:ext uri="{FF2B5EF4-FFF2-40B4-BE49-F238E27FC236}">
                <a16:creationId xmlns:a16="http://schemas.microsoft.com/office/drawing/2014/main" id="{9E469148-7AE8-566E-A80D-0AEAFCD7F035}"/>
              </a:ext>
            </a:extLst>
          </p:cNvPr>
          <p:cNvSpPr txBox="1"/>
          <p:nvPr/>
        </p:nvSpPr>
        <p:spPr>
          <a:xfrm>
            <a:off x="9630630" y="3704900"/>
            <a:ext cx="1012952" cy="30777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noProof="0" dirty="0">
                <a:solidFill>
                  <a:srgbClr val="104F72"/>
                </a:solidFill>
                <a:latin typeface="Arial"/>
              </a:rPr>
              <a:t>التربة</a:t>
            </a:r>
          </a:p>
        </p:txBody>
      </p:sp>
      <p:sp>
        <p:nvSpPr>
          <p:cNvPr id="138" name="TextBox 77">
            <a:extLst>
              <a:ext uri="{FF2B5EF4-FFF2-40B4-BE49-F238E27FC236}">
                <a16:creationId xmlns:a16="http://schemas.microsoft.com/office/drawing/2014/main" id="{89C0EBB2-8447-5A4D-82DE-78714D732F36}"/>
              </a:ext>
            </a:extLst>
          </p:cNvPr>
          <p:cNvSpPr txBox="1"/>
          <p:nvPr/>
        </p:nvSpPr>
        <p:spPr>
          <a:xfrm>
            <a:off x="7626096" y="4112148"/>
            <a:ext cx="2450592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05244E"/>
                </a:solidFill>
                <a:latin typeface="Arial"/>
              </a:rPr>
              <a:t>أمثلة على الحيوانات اللافقارية:</a:t>
            </a:r>
          </a:p>
        </p:txBody>
      </p:sp>
      <p:sp>
        <p:nvSpPr>
          <p:cNvPr id="140" name="TextBox 78">
            <a:extLst>
              <a:ext uri="{FF2B5EF4-FFF2-40B4-BE49-F238E27FC236}">
                <a16:creationId xmlns:a16="http://schemas.microsoft.com/office/drawing/2014/main" id="{3530C4F7-1CFF-5B81-1047-617CD8C19A5F}"/>
              </a:ext>
            </a:extLst>
          </p:cNvPr>
          <p:cNvSpPr txBox="1"/>
          <p:nvPr/>
        </p:nvSpPr>
        <p:spPr>
          <a:xfrm>
            <a:off x="7296912" y="5259360"/>
            <a:ext cx="658368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>
                <a:solidFill>
                  <a:srgbClr val="104F72"/>
                </a:solidFill>
                <a:latin typeface="Arial"/>
              </a:rPr>
              <a:t>النحلة</a:t>
            </a:r>
            <a:endParaRPr lang="ar-SA" sz="1400" b="1" dirty="0">
              <a:solidFill>
                <a:srgbClr val="104F72"/>
              </a:solidFill>
              <a:latin typeface="Arial"/>
            </a:endParaRPr>
          </a:p>
        </p:txBody>
      </p:sp>
      <p:sp>
        <p:nvSpPr>
          <p:cNvPr id="142" name="TextBox 79">
            <a:extLst>
              <a:ext uri="{FF2B5EF4-FFF2-40B4-BE49-F238E27FC236}">
                <a16:creationId xmlns:a16="http://schemas.microsoft.com/office/drawing/2014/main" id="{4D137AA3-BE5C-76A7-6410-E3B2F0ED349D}"/>
              </a:ext>
            </a:extLst>
          </p:cNvPr>
          <p:cNvSpPr txBox="1"/>
          <p:nvPr/>
        </p:nvSpPr>
        <p:spPr>
          <a:xfrm>
            <a:off x="8131493" y="5259360"/>
            <a:ext cx="658368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dirty="0">
                <a:solidFill>
                  <a:srgbClr val="104F72"/>
                </a:solidFill>
                <a:latin typeface="Arial"/>
              </a:rPr>
              <a:t>الفراشة</a:t>
            </a:r>
          </a:p>
        </p:txBody>
      </p:sp>
      <p:sp>
        <p:nvSpPr>
          <p:cNvPr id="144" name="TextBox 80">
            <a:extLst>
              <a:ext uri="{FF2B5EF4-FFF2-40B4-BE49-F238E27FC236}">
                <a16:creationId xmlns:a16="http://schemas.microsoft.com/office/drawing/2014/main" id="{AF10944B-4AD6-DAA5-9D60-9FA39CE9C285}"/>
              </a:ext>
            </a:extLst>
          </p:cNvPr>
          <p:cNvSpPr txBox="1"/>
          <p:nvPr/>
        </p:nvSpPr>
        <p:spPr>
          <a:xfrm>
            <a:off x="8833104" y="5259360"/>
            <a:ext cx="863532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dirty="0">
                <a:solidFill>
                  <a:srgbClr val="104F72"/>
                </a:solidFill>
                <a:latin typeface="Arial"/>
              </a:rPr>
              <a:t>الأخطبوط</a:t>
            </a:r>
          </a:p>
        </p:txBody>
      </p:sp>
      <p:sp>
        <p:nvSpPr>
          <p:cNvPr id="146" name="TextBox 81">
            <a:extLst>
              <a:ext uri="{FF2B5EF4-FFF2-40B4-BE49-F238E27FC236}">
                <a16:creationId xmlns:a16="http://schemas.microsoft.com/office/drawing/2014/main" id="{7D56C7D8-24A7-984A-E2C3-4C79BE5F3D79}"/>
              </a:ext>
            </a:extLst>
          </p:cNvPr>
          <p:cNvSpPr txBox="1"/>
          <p:nvPr/>
        </p:nvSpPr>
        <p:spPr>
          <a:xfrm>
            <a:off x="9630630" y="5259360"/>
            <a:ext cx="882689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1400" b="1" dirty="0">
                <a:solidFill>
                  <a:srgbClr val="104F72"/>
                </a:solidFill>
                <a:latin typeface="Arial"/>
              </a:rPr>
              <a:t>دودة الأرض</a:t>
            </a:r>
          </a:p>
        </p:txBody>
      </p:sp>
      <p:sp>
        <p:nvSpPr>
          <p:cNvPr id="148" name="TextBox 83">
            <a:extLst>
              <a:ext uri="{FF2B5EF4-FFF2-40B4-BE49-F238E27FC236}">
                <a16:creationId xmlns:a16="http://schemas.microsoft.com/office/drawing/2014/main" id="{04613359-4117-CC63-0B88-B893F7B58F5A}"/>
              </a:ext>
            </a:extLst>
          </p:cNvPr>
          <p:cNvSpPr txBox="1"/>
          <p:nvPr/>
        </p:nvSpPr>
        <p:spPr>
          <a:xfrm rot="21273809">
            <a:off x="7666300" y="5788412"/>
            <a:ext cx="2267712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SA" sz="2000" b="1" noProof="0" dirty="0">
                <a:solidFill>
                  <a:srgbClr val="0A2346"/>
                </a:solidFill>
                <a:latin typeface="Arial"/>
              </a:rPr>
              <a:t>عالم اللافقاريات
مذهل ومتنوع!</a:t>
            </a:r>
            <a:r>
              <a:rPr lang="ar-SA" sz="2000" dirty="0"/>
              <a:t> 🪼</a:t>
            </a:r>
            <a:endParaRPr lang="ar-SA" sz="2000" b="1" noProof="0" dirty="0">
              <a:solidFill>
                <a:srgbClr val="0A2346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4581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F02B01-F9B1-30EA-53E4-6B570708863B}"/>
              </a:ext>
            </a:extLst>
          </p:cNvPr>
          <p:cNvSpPr/>
          <p:nvPr/>
        </p:nvSpPr>
        <p:spPr>
          <a:xfrm>
            <a:off x="0" y="-1"/>
            <a:ext cx="10768405" cy="75596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4" name="رسم 3" descr="آلة كاتبة مع تعبئة خالصة">
            <a:extLst>
              <a:ext uri="{FF2B5EF4-FFF2-40B4-BE49-F238E27FC236}">
                <a16:creationId xmlns:a16="http://schemas.microsoft.com/office/drawing/2014/main" id="{D0FE83C5-862A-0A37-53F3-22C9126DAA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85593" y="872427"/>
            <a:ext cx="1522676" cy="1522676"/>
          </a:xfrm>
          <a:prstGeom prst="rect">
            <a:avLst/>
          </a:prstGeom>
        </p:spPr>
      </p:pic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AB473698-B458-CAF8-26AB-906316667477}"/>
              </a:ext>
            </a:extLst>
          </p:cNvPr>
          <p:cNvGrpSpPr/>
          <p:nvPr/>
        </p:nvGrpSpPr>
        <p:grpSpPr>
          <a:xfrm>
            <a:off x="3298218" y="3670665"/>
            <a:ext cx="4095375" cy="3315303"/>
            <a:chOff x="3298218" y="3670665"/>
            <a:chExt cx="4095375" cy="3315303"/>
          </a:xfrm>
        </p:grpSpPr>
        <p:pic>
          <p:nvPicPr>
            <p:cNvPr id="3" name="رسم 2">
              <a:extLst>
                <a:ext uri="{FF2B5EF4-FFF2-40B4-BE49-F238E27FC236}">
                  <a16:creationId xmlns:a16="http://schemas.microsoft.com/office/drawing/2014/main" id="{28D7161D-6F21-71FF-73AB-F9E0863AAB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3298218" y="3670665"/>
              <a:ext cx="4095375" cy="3315303"/>
            </a:xfrm>
            <a:prstGeom prst="rect">
              <a:avLst/>
            </a:prstGeom>
          </p:spPr>
        </p:pic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D08B3202-CC61-DB9C-2CAB-BD3B925A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53050" y="4639408"/>
              <a:ext cx="1103472" cy="1377815"/>
            </a:xfrm>
            <a:prstGeom prst="rect">
              <a:avLst/>
            </a:prstGeom>
          </p:spPr>
        </p:pic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4818AB54-886C-AE97-0539-1DDC7E214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83" y="573707"/>
            <a:ext cx="6194073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65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B4D62E6E-6847-0675-56F4-9DA0FD7D80D5}"/>
              </a:ext>
            </a:extLst>
          </p:cNvPr>
          <p:cNvSpPr/>
          <p:nvPr/>
        </p:nvSpPr>
        <p:spPr>
          <a:xfrm>
            <a:off x="2" y="2"/>
            <a:ext cx="10691813" cy="7559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0840D0D-8AF2-2A3F-366D-B76454B5CB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215758"/>
            <a:ext cx="10691814" cy="747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6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481AADFD-D526-0AF3-EF03-FD42936448B3}"/>
              </a:ext>
            </a:extLst>
          </p:cNvPr>
          <p:cNvSpPr/>
          <p:nvPr/>
        </p:nvSpPr>
        <p:spPr>
          <a:xfrm>
            <a:off x="0" y="0"/>
            <a:ext cx="10691813" cy="7559675"/>
          </a:xfrm>
          <a:prstGeom prst="rect">
            <a:avLst/>
          </a:prstGeom>
          <a:solidFill>
            <a:srgbClr val="0023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197C538-F605-4470-B8E7-E81A57470B0C}"/>
              </a:ext>
            </a:extLst>
          </p:cNvPr>
          <p:cNvSpPr txBox="1"/>
          <p:nvPr/>
        </p:nvSpPr>
        <p:spPr>
          <a:xfrm>
            <a:off x="1948382" y="4803844"/>
            <a:ext cx="6795053" cy="58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1579" b="1" noProof="0" dirty="0">
                <a:solidFill>
                  <a:srgbClr val="00FF85"/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الخطوط  المستخدمة   في القالب </a:t>
            </a:r>
          </a:p>
          <a:p>
            <a:pPr algn="ctr" rtl="1"/>
            <a:r>
              <a:rPr lang="ar-SA" sz="1200" b="1" noProof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Harmattan</a:t>
            </a:r>
            <a:r>
              <a:rPr lang="ar-SA" sz="1600" b="1" noProof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ar-SA" sz="1600" b="1" noProof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الرابط</a:t>
            </a:r>
            <a:endParaRPr lang="ar-SA" sz="1600" b="1" noProof="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4ECBBBA-6F20-B561-97FE-277B26437ACC}"/>
              </a:ext>
            </a:extLst>
          </p:cNvPr>
          <p:cNvGrpSpPr/>
          <p:nvPr/>
        </p:nvGrpSpPr>
        <p:grpSpPr>
          <a:xfrm>
            <a:off x="2266804" y="5867966"/>
            <a:ext cx="6158205" cy="1356452"/>
            <a:chOff x="2948473" y="5146985"/>
            <a:chExt cx="6158205" cy="135645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C271014F-2CEE-97B9-A158-6F4A5DCEB1EE}"/>
                </a:ext>
              </a:extLst>
            </p:cNvPr>
            <p:cNvSpPr/>
            <p:nvPr/>
          </p:nvSpPr>
          <p:spPr>
            <a:xfrm>
              <a:off x="2948473" y="5146985"/>
              <a:ext cx="6158205" cy="1356452"/>
            </a:xfrm>
            <a:prstGeom prst="roundRect">
              <a:avLst/>
            </a:prstGeom>
            <a:noFill/>
            <a:ln>
              <a:solidFill>
                <a:srgbClr val="00FF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noProof="0" dirty="0"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BABF9B4D-3A8C-0F47-58C8-48D769647876}"/>
                </a:ext>
              </a:extLst>
            </p:cNvPr>
            <p:cNvSpPr txBox="1"/>
            <p:nvPr/>
          </p:nvSpPr>
          <p:spPr>
            <a:xfrm>
              <a:off x="3447393" y="5272906"/>
              <a:ext cx="452845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b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</a:br>
              <a: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  <a:t>تم تصميم هذا القالب بواسطة موقع انجز ingez-ppt  ولا يحق لأي شخص إعادة نشر أو توزيع ملفات القوالب أو إصدارات معدلة في مواقع اونلاين أخرى بدون إذن خطي من انجز</a:t>
              </a:r>
              <a:endParaRPr lang="ar-SA" sz="1400" noProof="0" dirty="0">
                <a:solidFill>
                  <a:schemeClr val="bg1"/>
                </a:solidFill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pic>
          <p:nvPicPr>
            <p:cNvPr id="10" name="رسم 9" descr="تحذير مع تعبئة خالصة">
              <a:extLst>
                <a:ext uri="{FF2B5EF4-FFF2-40B4-BE49-F238E27FC236}">
                  <a16:creationId xmlns:a16="http://schemas.microsoft.com/office/drawing/2014/main" id="{2D3C8203-3A1E-F1AD-B63C-078DEDD301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52318" y="5357235"/>
              <a:ext cx="914400" cy="914400"/>
            </a:xfrm>
            <a:prstGeom prst="rect">
              <a:avLst/>
            </a:prstGeom>
          </p:spPr>
        </p:pic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DECB949A-8D39-07DD-1345-FBEA06D624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5001" y="24006"/>
            <a:ext cx="4441810" cy="444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33492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armattan">
      <a:majorFont>
        <a:latin typeface="Harmattan"/>
        <a:ea typeface="Harmattan"/>
        <a:cs typeface="Harmattan"/>
      </a:majorFont>
      <a:minorFont>
        <a:latin typeface="Harmattan"/>
        <a:ea typeface="Harmattan"/>
        <a:cs typeface="Harmatta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379</Words>
  <Application>Microsoft Office PowerPoint</Application>
  <PresentationFormat>مخصص</PresentationFormat>
  <Paragraphs>77</Paragraphs>
  <Slides>5</Slides>
  <Notes>2</Notes>
  <HiddenSlides>3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Calibri</vt:lpstr>
      <vt:lpstr>Harmattan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ingez-ppt.com</dc:creator>
  <cp:lastModifiedBy>Hasan Selim</cp:lastModifiedBy>
  <cp:revision>208</cp:revision>
  <cp:lastPrinted>2023-04-21T16:15:01Z</cp:lastPrinted>
  <dcterms:created xsi:type="dcterms:W3CDTF">2022-06-17T15:03:51Z</dcterms:created>
  <dcterms:modified xsi:type="dcterms:W3CDTF">2026-09-22T11:07:55Z</dcterms:modified>
</cp:coreProperties>
</file>