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2909"/>
    <a:srgbClr val="0B3468"/>
    <a:srgbClr val="020235"/>
    <a:srgbClr val="3A9FEC"/>
    <a:srgbClr val="E15BF3"/>
    <a:srgbClr val="F1AFF9"/>
    <a:srgbClr val="8B4B23"/>
    <a:srgbClr val="F74373"/>
    <a:srgbClr val="8D4D25"/>
    <a:srgbClr val="4C9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C1657C-07B9-416A-9C29-B80AE161B9E1}" v="11" dt="2026-09-26T12:28:49.612"/>
    <p1510:client id="{F74444A3-588C-43CA-907A-8586A5E7669F}" v="7" dt="2026-09-25T13:29:02.5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26T12:43:11.835" v="12831" actId="1038"/>
      <pc:docMkLst>
        <pc:docMk/>
      </pc:docMkLst>
      <pc:sldChg chg="modSp mod modClrScheme chgLayout modNotes">
        <pc:chgData name="Hasan Selim" userId="84cd2103f36ef0dc" providerId="LiveId" clId="{6ED845BA-74CA-4F74-9AC4-C2ED4D184EBF}" dt="2026-09-26T12:17:09.208" v="12428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26T12:17:09.208" v="12428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26T12:17:09.208" v="12428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26T12:17:09.208" v="12428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26T12:17:09.208" v="12428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26T12:17:09.208" v="12428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26T12:17:09.208" v="12428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">
        <pc:chgData name="Hasan Selim" userId="84cd2103f36ef0dc" providerId="LiveId" clId="{6ED845BA-74CA-4F74-9AC4-C2ED4D184EBF}" dt="2026-09-26T12:17:09.208" v="12428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26T12:17:09.208" v="12428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26T12:43:11.835" v="12831" actId="1038"/>
        <pc:sldMkLst>
          <pc:docMk/>
          <pc:sldMk cId="1245817147" sldId="509"/>
        </pc:sldMkLst>
        <pc:spChg chg="add del mod">
          <ac:chgData name="Hasan Selim" userId="84cd2103f36ef0dc" providerId="LiveId" clId="{6ED845BA-74CA-4F74-9AC4-C2ED4D184EBF}" dt="2026-09-26T12:18:19.525" v="12459" actId="478"/>
          <ac:spMkLst>
            <pc:docMk/>
            <pc:sldMk cId="1245817147" sldId="509"/>
            <ac:spMk id="3" creationId="{46FFD8FC-87E3-FD9E-C948-2AB67CB49CCC}"/>
          </ac:spMkLst>
        </pc:spChg>
        <pc:spChg chg="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3" creationId="{768B48C6-FF36-CFE7-74F1-96D5BDA6E320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4" creationId="{FC43DDFD-1FF8-46D6-E9B4-273D22DA4E03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5" creationId="{2E0961CB-06F4-69AC-0D73-5BFE680BA195}"/>
          </ac:spMkLst>
        </pc:spChg>
        <pc:spChg chg="add del mod">
          <ac:chgData name="Hasan Selim" userId="84cd2103f36ef0dc" providerId="LiveId" clId="{6ED845BA-74CA-4F74-9AC4-C2ED4D184EBF}" dt="2026-09-26T12:20:53.358" v="12520" actId="478"/>
          <ac:spMkLst>
            <pc:docMk/>
            <pc:sldMk cId="1245817147" sldId="509"/>
            <ac:spMk id="6" creationId="{3F511A7C-6EF7-5A1A-873B-026FABD65603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6" creationId="{B9683ED3-7D12-AAAC-68F4-574D9706C55A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7" creationId="{95D91DF9-D688-9F1D-D8C4-38A25C38D5CC}"/>
          </ac:spMkLst>
        </pc:spChg>
        <pc:spChg chg="add del mod">
          <ac:chgData name="Hasan Selim" userId="84cd2103f36ef0dc" providerId="LiveId" clId="{6ED845BA-74CA-4F74-9AC4-C2ED4D184EBF}" dt="2026-09-25T13:10:39.627" v="12187" actId="478"/>
          <ac:spMkLst>
            <pc:docMk/>
            <pc:sldMk cId="1245817147" sldId="509"/>
            <ac:spMk id="7" creationId="{D1312B4A-E7C9-0571-443D-CC056630EC8B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8" creationId="{178ECCF2-E6F2-0B20-6A5A-C906CB871F8A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9" creationId="{0C600E4F-7B95-5638-2418-F77231F21D08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9" creationId="{9EAAA717-B9EB-4C56-4070-AF9CDBDAE6DC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10" creationId="{50F4448A-4CFB-8565-BD7C-902C7BCCEC92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1" creationId="{A7FC5B1D-A96B-700A-ECA5-914BEAB13B27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11" creationId="{FA09E7AC-30DE-1565-D2E2-66EE765403A2}"/>
          </ac:spMkLst>
        </pc:spChg>
        <pc:spChg chg="add del">
          <ac:chgData name="Hasan Selim" userId="84cd2103f36ef0dc" providerId="LiveId" clId="{6ED845BA-74CA-4F74-9AC4-C2ED4D184EBF}" dt="2026-09-25T13:04:03.172" v="12058" actId="478"/>
          <ac:spMkLst>
            <pc:docMk/>
            <pc:sldMk cId="1245817147" sldId="509"/>
            <ac:spMk id="12" creationId="{1C79F019-A990-9A94-1B8B-A12F2B180A19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3" creationId="{FD994663-C716-2C95-6148-A46EB3A322C5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14" creationId="{E94FC1F9-9210-4D19-2237-E6D000DFBE0D}"/>
          </ac:spMkLst>
        </pc:spChg>
        <pc:spChg chg="add del mod">
          <ac:chgData name="Hasan Selim" userId="84cd2103f36ef0dc" providerId="LiveId" clId="{6ED845BA-74CA-4F74-9AC4-C2ED4D184EBF}" dt="2026-09-26T11:56:16.635" v="12368" actId="478"/>
          <ac:spMkLst>
            <pc:docMk/>
            <pc:sldMk cId="1245817147" sldId="509"/>
            <ac:spMk id="15" creationId="{4B54B996-0B3F-20A5-C2FB-E3DAD837746E}"/>
          </ac:spMkLst>
        </pc:spChg>
        <pc:spChg chg="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16" creationId="{83B8C435-BFB3-3826-036B-3BCAD294971E}"/>
          </ac:spMkLst>
        </pc:spChg>
        <pc:spChg chg="del mod">
          <ac:chgData name="Hasan Selim" userId="84cd2103f36ef0dc" providerId="LiveId" clId="{6ED845BA-74CA-4F74-9AC4-C2ED4D184EBF}" dt="2026-09-26T12:20:52.135" v="12519" actId="478"/>
          <ac:spMkLst>
            <pc:docMk/>
            <pc:sldMk cId="1245817147" sldId="509"/>
            <ac:spMk id="16" creationId="{D247BEE5-F219-AADD-D55C-57E93252AAAA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17" creationId="{20CA4623-DF57-C768-0076-2BA45B147EFF}"/>
          </ac:spMkLst>
        </pc:spChg>
        <pc:spChg chg="add del mod">
          <ac:chgData name="Hasan Selim" userId="84cd2103f36ef0dc" providerId="LiveId" clId="{6ED845BA-74CA-4F74-9AC4-C2ED4D184EBF}" dt="2026-09-25T13:10:10.821" v="12171" actId="478"/>
          <ac:spMkLst>
            <pc:docMk/>
            <pc:sldMk cId="1245817147" sldId="509"/>
            <ac:spMk id="18" creationId="{1608BB94-E5F3-EE9E-39B9-47EB6CACC1FD}"/>
          </ac:spMkLst>
        </pc:spChg>
        <pc:spChg chg="add 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18" creationId="{5FEF9B07-BF08-FD9B-0F03-38C532ADC9F7}"/>
          </ac:spMkLst>
        </pc:spChg>
        <pc:spChg chg="add mod">
          <ac:chgData name="Hasan Selim" userId="84cd2103f36ef0dc" providerId="LiveId" clId="{6ED845BA-74CA-4F74-9AC4-C2ED4D184EBF}" dt="2026-09-25T12:19:15.014" v="12025" actId="1038"/>
          <ac:spMkLst>
            <pc:docMk/>
            <pc:sldMk cId="1245817147" sldId="509"/>
            <ac:spMk id="20" creationId="{4F5ED150-2A21-E1C5-F85F-0B654A73FD1F}"/>
          </ac:spMkLst>
        </pc:spChg>
        <pc:spChg chg="add 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20" creationId="{A36FBB6A-E4DC-EBF4-01D2-98006AA751E9}"/>
          </ac:spMkLst>
        </pc:spChg>
        <pc:spChg chg="mod">
          <ac:chgData name="Hasan Selim" userId="84cd2103f36ef0dc" providerId="LiveId" clId="{6ED845BA-74CA-4F74-9AC4-C2ED4D184EBF}" dt="2026-09-26T12:26:53.681" v="12655" actId="1076"/>
          <ac:spMkLst>
            <pc:docMk/>
            <pc:sldMk cId="1245817147" sldId="509"/>
            <ac:spMk id="22" creationId="{B0A7AA42-CF53-28A1-DD13-207E53A756B4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3" creationId="{4FB19309-571C-59BE-502F-A8E5010877DE}"/>
          </ac:spMkLst>
        </pc:spChg>
        <pc:spChg chg="add del mod">
          <ac:chgData name="Hasan Selim" userId="84cd2103f36ef0dc" providerId="LiveId" clId="{6ED845BA-74CA-4F74-9AC4-C2ED4D184EBF}" dt="2026-09-26T12:18:17.536" v="12458" actId="478"/>
          <ac:spMkLst>
            <pc:docMk/>
            <pc:sldMk cId="1245817147" sldId="509"/>
            <ac:spMk id="24" creationId="{126BF959-C0D8-BC93-2298-023CFD6B0EA2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24" creationId="{A5619BAA-FB5E-67DD-1AD0-495FAF390A00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5" creationId="{4A24E1AF-1EA9-3F0C-8BFB-64D6918FC15A}"/>
          </ac:spMkLst>
        </pc:spChg>
        <pc:spChg chg="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26" creationId="{19933DC6-36F1-BAC4-E91C-13603132159F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27" creationId="{048CD233-368E-7D40-EAA7-5DB9C05F2D9A}"/>
          </ac:spMkLst>
        </pc:spChg>
        <pc:spChg chg="mod">
          <ac:chgData name="Hasan Selim" userId="84cd2103f36ef0dc" providerId="LiveId" clId="{6ED845BA-74CA-4F74-9AC4-C2ED4D184EBF}" dt="2026-09-26T12:35:56.674" v="12696" actId="1037"/>
          <ac:spMkLst>
            <pc:docMk/>
            <pc:sldMk cId="1245817147" sldId="509"/>
            <ac:spMk id="28" creationId="{1E6767FC-F706-E1DE-45EF-697BC7E34AAA}"/>
          </ac:spMkLst>
        </pc:spChg>
        <pc:spChg chg="add del mod or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29" creationId="{E9D73432-C5BB-2121-3EEF-02D7658A3BF7}"/>
          </ac:spMkLst>
        </pc:spChg>
        <pc:spChg chg="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0" creationId="{0D2E960C-A484-9E74-0504-6E0321FE2F50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30" creationId="{BD4253AD-56F3-9ADC-E14D-ED9E1558335C}"/>
          </ac:spMkLst>
        </pc:spChg>
        <pc:spChg chg="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31" creationId="{DDB4CC82-C14B-D0FF-C829-D20ED0A39C0C}"/>
          </ac:spMkLst>
        </pc:spChg>
        <pc:spChg chg="add 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2" creationId="{D04A0BCC-9B0D-8DB3-9E36-6C018380B50B}"/>
          </ac:spMkLst>
        </pc:spChg>
        <pc:spChg chg="add del mod">
          <ac:chgData name="Hasan Selim" userId="84cd2103f36ef0dc" providerId="LiveId" clId="{6ED845BA-74CA-4F74-9AC4-C2ED4D184EBF}" dt="2026-09-25T12:00:24.536" v="11764" actId="478"/>
          <ac:spMkLst>
            <pc:docMk/>
            <pc:sldMk cId="1245817147" sldId="509"/>
            <ac:spMk id="33" creationId="{4D89B383-5A4C-05FE-BC7A-19274DBF1186}"/>
          </ac:spMkLst>
        </pc:spChg>
        <pc:spChg chg="add mod">
          <ac:chgData name="Hasan Selim" userId="84cd2103f36ef0dc" providerId="LiveId" clId="{6ED845BA-74CA-4F74-9AC4-C2ED4D184EBF}" dt="2026-09-25T12:14:16.414" v="11813" actId="108"/>
          <ac:spMkLst>
            <pc:docMk/>
            <pc:sldMk cId="1245817147" sldId="509"/>
            <ac:spMk id="34" creationId="{16943FA5-2BED-293F-4DB7-ACF6B17C05AE}"/>
          </ac:spMkLst>
        </pc:spChg>
        <pc:spChg chg="mod">
          <ac:chgData name="Hasan Selim" userId="84cd2103f36ef0dc" providerId="LiveId" clId="{6ED845BA-74CA-4F74-9AC4-C2ED4D184EBF}" dt="2026-09-26T12:36:17.485" v="12716" actId="1038"/>
          <ac:spMkLst>
            <pc:docMk/>
            <pc:sldMk cId="1245817147" sldId="509"/>
            <ac:spMk id="34" creationId="{9B1829CF-DD85-8784-52DD-ABA0671470E6}"/>
          </ac:spMkLst>
        </pc:spChg>
        <pc:spChg chg="add mod">
          <ac:chgData name="Hasan Selim" userId="84cd2103f36ef0dc" providerId="LiveId" clId="{6ED845BA-74CA-4F74-9AC4-C2ED4D184EBF}" dt="2026-09-26T12:35:48.390" v="12686" actId="1076"/>
          <ac:spMkLst>
            <pc:docMk/>
            <pc:sldMk cId="1245817147" sldId="509"/>
            <ac:spMk id="36" creationId="{BC34EEA0-2292-A068-29EE-AD9EE5782B5C}"/>
          </ac:spMkLst>
        </pc:spChg>
        <pc:spChg chg="del">
          <ac:chgData name="Hasan Selim" userId="84cd2103f36ef0dc" providerId="LiveId" clId="{6ED845BA-74CA-4F74-9AC4-C2ED4D184EBF}" dt="2026-09-26T12:18:17.536" v="12458" actId="478"/>
          <ac:spMkLst>
            <pc:docMk/>
            <pc:sldMk cId="1245817147" sldId="509"/>
            <ac:spMk id="38" creationId="{32691713-223A-28DE-5EB9-B9E88A1D6DBB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38" creationId="{FA846ED2-4CDE-7C6E-2FF5-7F63DD265A56}"/>
          </ac:spMkLst>
        </pc:spChg>
        <pc:spChg chg="mod">
          <ac:chgData name="Hasan Selim" userId="84cd2103f36ef0dc" providerId="LiveId" clId="{6ED845BA-74CA-4F74-9AC4-C2ED4D184EBF}" dt="2026-09-26T12:36:55.814" v="12746" actId="1035"/>
          <ac:spMkLst>
            <pc:docMk/>
            <pc:sldMk cId="1245817147" sldId="509"/>
            <ac:spMk id="40" creationId="{A89C2D53-FEC4-9828-AB80-F7C64D076713}"/>
          </ac:spMkLst>
        </pc:spChg>
        <pc:spChg chg="add del mod">
          <ac:chgData name="Hasan Selim" userId="84cd2103f36ef0dc" providerId="LiveId" clId="{6ED845BA-74CA-4F74-9AC4-C2ED4D184EBF}" dt="2026-09-25T12:37:34.560" v="12051" actId="478"/>
          <ac:spMkLst>
            <pc:docMk/>
            <pc:sldMk cId="1245817147" sldId="509"/>
            <ac:spMk id="41" creationId="{7265D4E2-5345-6F8E-FDD9-574D9930B59D}"/>
          </ac:spMkLst>
        </pc:spChg>
        <pc:spChg chg="mod">
          <ac:chgData name="Hasan Selim" userId="84cd2103f36ef0dc" providerId="LiveId" clId="{6ED845BA-74CA-4F74-9AC4-C2ED4D184EBF}" dt="2026-09-26T12:43:02.307" v="12814" actId="1037"/>
          <ac:spMkLst>
            <pc:docMk/>
            <pc:sldMk cId="1245817147" sldId="509"/>
            <ac:spMk id="42" creationId="{E0DD5929-3B9A-3CD7-7C96-8D16C9268321}"/>
          </ac:spMkLst>
        </pc:spChg>
        <pc:spChg chg="add mod">
          <ac:chgData name="Hasan Selim" userId="84cd2103f36ef0dc" providerId="LiveId" clId="{6ED845BA-74CA-4F74-9AC4-C2ED4D184EBF}" dt="2026-09-26T12:43:05.900" v="12822" actId="1038"/>
          <ac:spMkLst>
            <pc:docMk/>
            <pc:sldMk cId="1245817147" sldId="509"/>
            <ac:spMk id="44" creationId="{7AFCBE81-DFF5-85E7-76FB-97686BC80BB1}"/>
          </ac:spMkLst>
        </pc:spChg>
        <pc:spChg chg="mod">
          <ac:chgData name="Hasan Selim" userId="84cd2103f36ef0dc" providerId="LiveId" clId="{6ED845BA-74CA-4F74-9AC4-C2ED4D184EBF}" dt="2026-09-26T12:43:11.835" v="12831" actId="1038"/>
          <ac:spMkLst>
            <pc:docMk/>
            <pc:sldMk cId="1245817147" sldId="509"/>
            <ac:spMk id="46" creationId="{2AEE7C81-6C61-A5C2-132F-A2DEF1A34AB3}"/>
          </ac:spMkLst>
        </pc:spChg>
        <pc:spChg chg="add mod">
          <ac:chgData name="Hasan Selim" userId="84cd2103f36ef0dc" providerId="LiveId" clId="{6ED845BA-74CA-4F74-9AC4-C2ED4D184EBF}" dt="2026-09-26T12:37:09.080" v="12793" actId="1038"/>
          <ac:spMkLst>
            <pc:docMk/>
            <pc:sldMk cId="1245817147" sldId="509"/>
            <ac:spMk id="48" creationId="{7E1F5987-6641-0CC9-5F32-C344851DCA7A}"/>
          </ac:spMkLst>
        </pc:spChg>
        <pc:spChg chg="mod">
          <ac:chgData name="Hasan Selim" userId="84cd2103f36ef0dc" providerId="LiveId" clId="{6ED845BA-74CA-4F74-9AC4-C2ED4D184EBF}" dt="2026-09-26T12:37:03.782" v="12776" actId="1036"/>
          <ac:spMkLst>
            <pc:docMk/>
            <pc:sldMk cId="1245817147" sldId="509"/>
            <ac:spMk id="50" creationId="{F02BA3FE-3312-C186-58D7-051D7BDB7C86}"/>
          </ac:spMkLst>
        </pc:spChg>
        <pc:spChg chg="add mod">
          <ac:chgData name="Hasan Selim" userId="84cd2103f36ef0dc" providerId="LiveId" clId="{6ED845BA-74CA-4F74-9AC4-C2ED4D184EBF}" dt="2026-09-26T12:43:07.983" v="12826" actId="1037"/>
          <ac:spMkLst>
            <pc:docMk/>
            <pc:sldMk cId="1245817147" sldId="509"/>
            <ac:spMk id="52" creationId="{D16F4556-8850-FBCF-F7E9-8FE7E9A9984C}"/>
          </ac:spMkLst>
        </pc:spChg>
        <pc:picChg chg="add mod ord">
          <ac:chgData name="Hasan Selim" userId="84cd2103f36ef0dc" providerId="LiveId" clId="{6ED845BA-74CA-4F74-9AC4-C2ED4D184EBF}" dt="2026-09-26T12:42:57.591" v="12808" actId="14100"/>
          <ac:picMkLst>
            <pc:docMk/>
            <pc:sldMk cId="1245817147" sldId="509"/>
            <ac:picMk id="54" creationId="{D8487028-FF4C-6B3C-D07A-6D917AF2A36E}"/>
          </ac:picMkLst>
        </pc:picChg>
        <pc:picChg chg="add mod ord">
          <ac:chgData name="Hasan Selim" userId="84cd2103f36ef0dc" providerId="LiveId" clId="{6ED845BA-74CA-4F74-9AC4-C2ED4D184EBF}" dt="2026-09-26T12:35:48.390" v="12686" actId="1076"/>
          <ac:picMkLst>
            <pc:docMk/>
            <pc:sldMk cId="1245817147" sldId="509"/>
            <ac:picMk id="56" creationId="{44F0767E-072E-5EC8-8865-55C4DD11D647}"/>
          </ac:picMkLst>
        </pc:picChg>
        <pc:picChg chg="add mod">
          <ac:chgData name="Hasan Selim" userId="84cd2103f36ef0dc" providerId="LiveId" clId="{6ED845BA-74CA-4F74-9AC4-C2ED4D184EBF}" dt="2026-09-26T12:28:36.462" v="12664" actId="1076"/>
          <ac:picMkLst>
            <pc:docMk/>
            <pc:sldMk cId="1245817147" sldId="509"/>
            <ac:picMk id="58" creationId="{89BDEC4D-F604-CB2D-12F4-070E38EA6F9C}"/>
          </ac:picMkLst>
        </pc:picChg>
      </pc:sldChg>
      <pc:sldChg chg="addSp delSp modSp add mod ord">
        <pc:chgData name="Hasan Selim" userId="84cd2103f36ef0dc" providerId="LiveId" clId="{6ED845BA-74CA-4F74-9AC4-C2ED4D184EBF}" dt="2026-09-26T12:37:24.832" v="12797" actId="6549"/>
        <pc:sldMkLst>
          <pc:docMk/>
          <pc:sldMk cId="2662163927" sldId="511"/>
        </pc:sldMkLst>
        <pc:spChg chg="add del mod">
          <ac:chgData name="Hasan Selim" userId="84cd2103f36ef0dc" providerId="LiveId" clId="{6ED845BA-74CA-4F74-9AC4-C2ED4D184EBF}" dt="2026-09-25T13:11:00.606" v="12195" actId="478"/>
          <ac:spMkLst>
            <pc:docMk/>
            <pc:sldMk cId="2662163927" sldId="511"/>
            <ac:spMk id="3" creationId="{3D644E89-EEA7-47DD-C655-AA039F6547BA}"/>
          </ac:spMkLst>
        </pc:spChg>
        <pc:spChg chg="add del mod">
          <ac:chgData name="Hasan Selim" userId="84cd2103f36ef0dc" providerId="LiveId" clId="{6ED845BA-74CA-4F74-9AC4-C2ED4D184EBF}" dt="2026-09-26T12:17:21.342" v="12429" actId="478"/>
          <ac:spMkLst>
            <pc:docMk/>
            <pc:sldMk cId="2662163927" sldId="511"/>
            <ac:spMk id="3" creationId="{9C7070F1-27B8-1D55-DDCB-7EE13DE1DDEB}"/>
          </ac:spMkLst>
        </pc:spChg>
        <pc:spChg chg="add del mod">
          <ac:chgData name="Hasan Selim" userId="84cd2103f36ef0dc" providerId="LiveId" clId="{6ED845BA-74CA-4F74-9AC4-C2ED4D184EBF}" dt="2026-09-25T12:16:43.122" v="11932" actId="478"/>
          <ac:spMkLst>
            <pc:docMk/>
            <pc:sldMk cId="2662163927" sldId="511"/>
            <ac:spMk id="3" creationId="{EB9AF230-0A96-CC56-FDCB-C55AA51E86E3}"/>
          </ac:spMkLst>
        </pc:spChg>
        <pc:spChg chg="del">
          <ac:chgData name="Hasan Selim" userId="84cd2103f36ef0dc" providerId="LiveId" clId="{6ED845BA-74CA-4F74-9AC4-C2ED4D184EBF}" dt="2026-09-25T13:11:00.606" v="12195" actId="478"/>
          <ac:spMkLst>
            <pc:docMk/>
            <pc:sldMk cId="2662163927" sldId="511"/>
            <ac:spMk id="5" creationId="{244192EB-9A61-6BA6-EBE0-8BDC54EC8E93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5" creationId="{5C854FA9-B17F-800E-7FBC-FA054B7015F1}"/>
          </ac:spMkLst>
        </pc:spChg>
        <pc:spChg chg="mod">
          <ac:chgData name="Hasan Selim" userId="84cd2103f36ef0dc" providerId="LiveId" clId="{6ED845BA-74CA-4F74-9AC4-C2ED4D184EBF}" dt="2026-09-26T12:17:39.260" v="12436" actId="1076"/>
          <ac:spMkLst>
            <pc:docMk/>
            <pc:sldMk cId="2662163927" sldId="511"/>
            <ac:spMk id="5" creationId="{CF7C9B35-3F2D-DD66-197B-2D7EF85678A4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6" creationId="{75E982CA-4027-54FD-4C6F-405B4316AC01}"/>
          </ac:spMkLst>
        </pc:spChg>
        <pc:spChg chg="add mod">
          <ac:chgData name="Hasan Selim" userId="84cd2103f36ef0dc" providerId="LiveId" clId="{6ED845BA-74CA-4F74-9AC4-C2ED4D184EBF}" dt="2026-09-26T12:37:24.832" v="12797" actId="6549"/>
          <ac:spMkLst>
            <pc:docMk/>
            <pc:sldMk cId="2662163927" sldId="511"/>
            <ac:spMk id="7" creationId="{14B30A0A-895F-13F3-DE57-87CF8EA5DC88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7" creationId="{EDC5ED72-D919-F9C9-C499-7EC434B7FC85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8" creationId="{35B7EE4E-99EA-7C8F-365B-687F718EC405}"/>
          </ac:spMkLst>
        </pc:spChg>
        <pc:spChg chg="add del mod">
          <ac:chgData name="Hasan Selim" userId="84cd2103f36ef0dc" providerId="LiveId" clId="{6ED845BA-74CA-4F74-9AC4-C2ED4D184EBF}" dt="2026-09-25T12:18:41.595" v="11999" actId="478"/>
          <ac:spMkLst>
            <pc:docMk/>
            <pc:sldMk cId="2662163927" sldId="511"/>
            <ac:spMk id="9" creationId="{F3E0A680-09D7-6D37-64BD-40B87AF9BF43}"/>
          </ac:spMkLst>
        </pc:spChg>
        <pc:spChg chg="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10" creationId="{A1864BB9-EFB4-E3BB-00B7-61D6A2BA65A8}"/>
          </ac:spMkLst>
        </pc:spChg>
        <pc:spChg chg="add mod">
          <ac:chgData name="Hasan Selim" userId="84cd2103f36ef0dc" providerId="LiveId" clId="{6ED845BA-74CA-4F74-9AC4-C2ED4D184EBF}" dt="2026-09-26T12:37:20.299" v="12794" actId="1076"/>
          <ac:spMkLst>
            <pc:docMk/>
            <pc:sldMk cId="2662163927" sldId="511"/>
            <ac:spMk id="11" creationId="{FEBB29E3-0E8A-4B80-8F99-651EF4A2EF5A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12" creationId="{273FDA80-DA8C-C30A-6425-2E15B298F6F9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3" creationId="{128B406A-F7EA-27F9-2AA6-DC794A558A97}"/>
          </ac:spMkLst>
        </pc:spChg>
        <pc:spChg chg="add mod">
          <ac:chgData name="Hasan Selim" userId="84cd2103f36ef0dc" providerId="LiveId" clId="{6ED845BA-74CA-4F74-9AC4-C2ED4D184EBF}" dt="2026-09-26T12:25:38.293" v="12632" actId="1076"/>
          <ac:spMkLst>
            <pc:docMk/>
            <pc:sldMk cId="2662163927" sldId="511"/>
            <ac:spMk id="13" creationId="{1872733D-F57E-3E28-89DE-A54280585722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13" creationId="{4B1EC404-787C-E02C-EF1F-7FDCB2D09FF7}"/>
          </ac:spMkLst>
        </pc:spChg>
        <pc:spChg chg="add del mod">
          <ac:chgData name="Hasan Selim" userId="84cd2103f36ef0dc" providerId="LiveId" clId="{6ED845BA-74CA-4F74-9AC4-C2ED4D184EBF}" dt="2026-09-26T12:17:23.262" v="12430" actId="478"/>
          <ac:spMkLst>
            <pc:docMk/>
            <pc:sldMk cId="2662163927" sldId="511"/>
            <ac:spMk id="15" creationId="{08C623D4-410F-B9C7-BE1F-B609094F14FB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15" creationId="{2F460CF1-4FD0-6DA7-EE34-DE478231E63F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5" creationId="{B87B49CA-FEEE-7583-8D6A-C2914FEF64C3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16" creationId="{6EB503CA-0F0C-1E35-FD16-985A91D432F3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17" creationId="{152A40E1-F18E-01A9-41C8-FF64D06FBCFB}"/>
          </ac:spMkLst>
        </pc:spChg>
        <pc:spChg chg="add mod">
          <ac:chgData name="Hasan Selim" userId="84cd2103f36ef0dc" providerId="LiveId" clId="{6ED845BA-74CA-4F74-9AC4-C2ED4D184EBF}" dt="2026-09-26T12:25:44.132" v="12633" actId="1035"/>
          <ac:spMkLst>
            <pc:docMk/>
            <pc:sldMk cId="2662163927" sldId="511"/>
            <ac:spMk id="17" creationId="{F62C9810-429C-4CDE-EEFA-CD282EA18B93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18" creationId="{9539F96D-FD78-F48F-57AA-E8557655CF20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19" creationId="{32F62310-E6FF-895B-AA32-F1D9EC2B3DDD}"/>
          </ac:spMkLst>
        </pc:spChg>
        <pc:spChg chg="add mod">
          <ac:chgData name="Hasan Selim" userId="84cd2103f36ef0dc" providerId="LiveId" clId="{6ED845BA-74CA-4F74-9AC4-C2ED4D184EBF}" dt="2026-09-26T12:22:43.548" v="12549" actId="1076"/>
          <ac:spMkLst>
            <pc:docMk/>
            <pc:sldMk cId="2662163927" sldId="511"/>
            <ac:spMk id="19" creationId="{63955746-61E2-851A-4D95-F95568710003}"/>
          </ac:spMkLst>
        </pc:spChg>
        <pc:spChg chg="mod">
          <ac:chgData name="Hasan Selim" userId="84cd2103f36ef0dc" providerId="LiveId" clId="{6ED845BA-74CA-4F74-9AC4-C2ED4D184EBF}" dt="2026-09-26T12:22:46.896" v="12552" actId="1036"/>
          <ac:spMkLst>
            <pc:docMk/>
            <pc:sldMk cId="2662163927" sldId="511"/>
            <ac:spMk id="21" creationId="{04CF9BDD-532E-54F2-0E58-2CFE025D9FFE}"/>
          </ac:spMkLst>
        </pc:spChg>
        <pc:spChg chg="add del mod">
          <ac:chgData name="Hasan Selim" userId="84cd2103f36ef0dc" providerId="LiveId" clId="{6ED845BA-74CA-4F74-9AC4-C2ED4D184EBF}" dt="2026-09-25T13:09:14.244" v="12101" actId="478"/>
          <ac:spMkLst>
            <pc:docMk/>
            <pc:sldMk cId="2662163927" sldId="511"/>
            <ac:spMk id="21" creationId="{5DBCE198-BAF9-E3DC-774E-C613E4F54D62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1" creationId="{A6963D86-90F2-32C2-B6AD-875A0A6DBB6D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22" creationId="{316B10F5-CE5C-3D63-9FDC-8320AD736187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3" creationId="{AEC36EFF-7702-9784-A1C1-244F19299E7F}"/>
          </ac:spMkLst>
        </pc:spChg>
        <pc:spChg chg="add mod">
          <ac:chgData name="Hasan Selim" userId="84cd2103f36ef0dc" providerId="LiveId" clId="{6ED845BA-74CA-4F74-9AC4-C2ED4D184EBF}" dt="2026-09-26T12:17:50.854" v="12438" actId="1076"/>
          <ac:spMkLst>
            <pc:docMk/>
            <pc:sldMk cId="2662163927" sldId="511"/>
            <ac:spMk id="23" creationId="{ED9EB7B9-C8DC-5BC6-5379-20A5C3992A05}"/>
          </ac:spMkLst>
        </pc:spChg>
        <pc:spChg chg="add del mod">
          <ac:chgData name="Hasan Selim" userId="84cd2103f36ef0dc" providerId="LiveId" clId="{6ED845BA-74CA-4F74-9AC4-C2ED4D184EBF}" dt="2026-09-25T13:11:43.412" v="12206" actId="478"/>
          <ac:spMkLst>
            <pc:docMk/>
            <pc:sldMk cId="2662163927" sldId="511"/>
            <ac:spMk id="24" creationId="{5E6D88CF-8068-2444-FE8D-1F6B2A15AFDB}"/>
          </ac:spMkLst>
        </pc:spChg>
        <pc:spChg chg="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5" creationId="{42EC6AAC-2CCD-5EA5-8CF0-817C45CF7988}"/>
          </ac:spMkLst>
        </pc:spChg>
        <pc:spChg chg="add mod">
          <ac:chgData name="Hasan Selim" userId="84cd2103f36ef0dc" providerId="LiveId" clId="{6ED845BA-74CA-4F74-9AC4-C2ED4D184EBF}" dt="2026-09-26T12:17:50.854" v="12438" actId="1076"/>
          <ac:spMkLst>
            <pc:docMk/>
            <pc:sldMk cId="2662163927" sldId="511"/>
            <ac:spMk id="25" creationId="{D53A9020-CEE8-366A-53F1-33623FB8E745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26" creationId="{03E791DB-F2FF-78F5-BED5-474490CA313C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7" creationId="{74355F90-240A-5DA3-52D0-B915268C0E01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27" creationId="{C1BBD961-AF18-6A86-E24B-E3D066E1647D}"/>
          </ac:spMkLst>
        </pc:spChg>
        <pc:spChg chg="add mod">
          <ac:chgData name="Hasan Selim" userId="84cd2103f36ef0dc" providerId="LiveId" clId="{6ED845BA-74CA-4F74-9AC4-C2ED4D184EBF}" dt="2026-09-26T12:17:50.854" v="12438" actId="1076"/>
          <ac:spMkLst>
            <pc:docMk/>
            <pc:sldMk cId="2662163927" sldId="511"/>
            <ac:spMk id="28" creationId="{72A54C9D-3296-EACD-F2D8-1C435C931967}"/>
          </ac:spMkLst>
        </pc:spChg>
        <pc:spChg chg="add del mod">
          <ac:chgData name="Hasan Selim" userId="84cd2103f36ef0dc" providerId="LiveId" clId="{6ED845BA-74CA-4F74-9AC4-C2ED4D184EBF}" dt="2026-09-25T12:00:22.271" v="11763" actId="478"/>
          <ac:spMkLst>
            <pc:docMk/>
            <pc:sldMk cId="2662163927" sldId="511"/>
            <ac:spMk id="29" creationId="{00C92D61-2B43-6203-7ADB-5C3198F59A17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29" creationId="{00EC083F-7920-AE60-4C8E-26E2CF6CA834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30" creationId="{3CCEB133-5B7B-8FDC-F1A7-292E60983F06}"/>
          </ac:spMkLst>
        </pc:spChg>
        <pc:spChg chg="add mod">
          <ac:chgData name="Hasan Selim" userId="84cd2103f36ef0dc" providerId="LiveId" clId="{6ED845BA-74CA-4F74-9AC4-C2ED4D184EBF}" dt="2026-09-26T12:21:37.373" v="12537" actId="208"/>
          <ac:spMkLst>
            <pc:docMk/>
            <pc:sldMk cId="2662163927" sldId="511"/>
            <ac:spMk id="30" creationId="{E1D8EA62-98CD-4763-CA42-16017C7FB6B6}"/>
          </ac:spMkLst>
        </pc:spChg>
        <pc:spChg chg="add del mod">
          <ac:chgData name="Hasan Selim" userId="84cd2103f36ef0dc" providerId="LiveId" clId="{6ED845BA-74CA-4F74-9AC4-C2ED4D184EBF}" dt="2026-09-25T12:37:31.978" v="12048" actId="478"/>
          <ac:spMkLst>
            <pc:docMk/>
            <pc:sldMk cId="2662163927" sldId="511"/>
            <ac:spMk id="31" creationId="{B7355092-1418-66E6-DF0B-6BD508B5A9AD}"/>
          </ac:spMkLst>
        </pc:spChg>
        <pc:spChg chg="add del mod">
          <ac:chgData name="Hasan Selim" userId="84cd2103f36ef0dc" providerId="LiveId" clId="{6ED845BA-74CA-4F74-9AC4-C2ED4D184EBF}" dt="2026-09-25T13:08:50.705" v="12100" actId="478"/>
          <ac:spMkLst>
            <pc:docMk/>
            <pc:sldMk cId="2662163927" sldId="511"/>
            <ac:spMk id="33" creationId="{947529A3-B1E1-217B-2D2A-821BF1EB6A8F}"/>
          </ac:spMkLst>
        </pc:spChg>
        <pc:spChg chg="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35" creationId="{5AB8AF5D-D386-A565-E418-21C59EFC22FF}"/>
          </ac:spMkLst>
        </pc:spChg>
        <pc:spChg chg="add del mod">
          <ac:chgData name="Hasan Selim" userId="84cd2103f36ef0dc" providerId="LiveId" clId="{6ED845BA-74CA-4F74-9AC4-C2ED4D184EBF}" dt="2026-09-26T11:56:14.106" v="12367" actId="478"/>
          <ac:spMkLst>
            <pc:docMk/>
            <pc:sldMk cId="2662163927" sldId="511"/>
            <ac:spMk id="36" creationId="{4B724A96-805E-30B1-C666-ADA0F6EAE1BA}"/>
          </ac:spMkLst>
        </pc:spChg>
        <pc:graphicFrameChg chg="add del mod">
          <ac:chgData name="Hasan Selim" userId="84cd2103f36ef0dc" providerId="LiveId" clId="{6ED845BA-74CA-4F74-9AC4-C2ED4D184EBF}" dt="2026-09-25T13:28:19.626" v="12348" actId="478"/>
          <ac:graphicFrameMkLst>
            <pc:docMk/>
            <pc:sldMk cId="2662163927" sldId="511"/>
            <ac:graphicFrameMk id="40" creationId="{BE474BF2-B9BE-4361-8C92-6A057AADC9D5}"/>
          </ac:graphicFrameMkLst>
        </pc:graphicFrameChg>
        <pc:picChg chg="add del mod modCrop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38" creationId="{6139DC4C-D5A9-B69D-E531-C930F419911C}"/>
          </ac:picMkLst>
        </pc:picChg>
        <pc:picChg chg="add del mod modCrop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39" creationId="{232F5D16-E128-D6E7-F0FA-53EA0A5B74B4}"/>
          </ac:picMkLst>
        </pc:picChg>
        <pc:picChg chg="add mod">
          <ac:chgData name="Hasan Selim" userId="84cd2103f36ef0dc" providerId="LiveId" clId="{6ED845BA-74CA-4F74-9AC4-C2ED4D184EBF}" dt="2026-09-25T13:28:57.844" v="12360" actId="1076"/>
          <ac:picMkLst>
            <pc:docMk/>
            <pc:sldMk cId="2662163927" sldId="511"/>
            <ac:picMk id="42" creationId="{8E6CE459-946B-EE7C-631D-3C34A1A36423}"/>
          </ac:picMkLst>
        </pc:picChg>
        <pc:picChg chg="add mod">
          <ac:chgData name="Hasan Selim" userId="84cd2103f36ef0dc" providerId="LiveId" clId="{6ED845BA-74CA-4F74-9AC4-C2ED4D184EBF}" dt="2026-09-25T13:28:58.869" v="12361" actId="571"/>
          <ac:picMkLst>
            <pc:docMk/>
            <pc:sldMk cId="2662163927" sldId="511"/>
            <ac:picMk id="43" creationId="{443E88DD-2891-A7A6-C937-384FFCDB7994}"/>
          </ac:picMkLst>
        </pc:picChg>
        <pc:picChg chg="add del mod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44" creationId="{3CB0DE1C-229A-DC41-192E-81DA7F07DC3D}"/>
          </ac:picMkLst>
        </pc:picChg>
        <pc:picChg chg="add del mod">
          <ac:chgData name="Hasan Selim" userId="84cd2103f36ef0dc" providerId="LiveId" clId="{6ED845BA-74CA-4F74-9AC4-C2ED4D184EBF}" dt="2026-09-26T11:56:14.106" v="12367" actId="478"/>
          <ac:picMkLst>
            <pc:docMk/>
            <pc:sldMk cId="2662163927" sldId="511"/>
            <ac:picMk id="45" creationId="{D3DE6CF1-8234-465B-51A9-64C004193AFC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09-26T12:22:33.848" v="12548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26T12:22:33.848" v="12548"/>
          <pc:sldLayoutMkLst>
            <pc:docMk/>
            <pc:sldMasterMk cId="2476636414" sldId="2147483660"/>
            <pc:sldLayoutMk cId="641393381" sldId="2147483661"/>
          </pc:sldLayoutMkLst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1" creationId="{F4F35EA2-3EFC-8E57-541D-4919C7267D8B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3" creationId="{58CE6852-7BFD-4208-06F6-C1A189EA8F6E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5" creationId="{384A5E6A-3A20-852B-0C1A-03356F428E8F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19" creationId="{EFD1583A-5E97-565F-11E1-E842E8E7F29D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1" creationId="{DCD61ABF-0CF7-FD2E-0C30-716C1645499B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5" creationId="{1F08BB09-6FAD-0D92-ED88-61E3FC6BA1A7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7" creationId="{E0EB33DF-6AC4-1889-EB84-32F963BEC114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29" creationId="{5C66250A-4DF0-65BA-1A08-FBD82C304CFD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31" creationId="{1E7EE803-6F7B-6555-5BB6-D2B9C48A7F4E}"/>
            </ac:spMkLst>
          </pc:spChg>
          <pc:spChg chg="add del">
            <ac:chgData name="Hasan Selim" userId="84cd2103f36ef0dc" providerId="LiveId" clId="{6ED845BA-74CA-4F74-9AC4-C2ED4D184EBF}" dt="2026-09-26T12:15:03.034" v="12424" actId="21"/>
            <ac:spMkLst>
              <pc:docMk/>
              <pc:sldMasterMk cId="2476636414" sldId="2147483660"/>
              <pc:sldLayoutMk cId="641393381" sldId="2147483661"/>
              <ac:spMk id="33" creationId="{E9AFC86B-255A-4467-423E-464FBF686365}"/>
            </ac:spMkLst>
          </pc:spChg>
          <pc:grpChg chg="add del mod">
            <ac:chgData name="Hasan Selim" userId="84cd2103f36ef0dc" providerId="LiveId" clId="{6ED845BA-74CA-4F74-9AC4-C2ED4D184EBF}" dt="2026-09-26T12:22:06.719" v="12542" actId="478"/>
            <ac:grpSpMkLst>
              <pc:docMk/>
              <pc:sldMasterMk cId="2476636414" sldId="2147483660"/>
              <pc:sldLayoutMk cId="641393381" sldId="2147483661"/>
              <ac:grpSpMk id="8" creationId="{7014413F-0F7B-1997-3709-561D9D32672B}"/>
            </ac:grpSpMkLst>
          </pc:grpChg>
          <pc:grpChg chg="add del mod ord">
            <ac:chgData name="Hasan Selim" userId="84cd2103f36ef0dc" providerId="LiveId" clId="{6ED845BA-74CA-4F74-9AC4-C2ED4D184EBF}" dt="2026-09-26T12:22:09.411" v="12543" actId="165"/>
            <ac:grpSpMkLst>
              <pc:docMk/>
              <pc:sldMasterMk cId="2476636414" sldId="2147483660"/>
              <pc:sldLayoutMk cId="641393381" sldId="2147483661"/>
              <ac:grpSpMk id="38" creationId="{BC152BB3-E2EA-76F4-3989-C4494947D19B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 mod">
            <ac:chgData name="Hasan Selim" userId="84cd2103f36ef0dc" providerId="LiveId" clId="{6ED845BA-74CA-4F74-9AC4-C2ED4D184EBF}" dt="2026-09-26T11:57:08.129" v="12373" actId="478"/>
            <ac:picMkLst>
              <pc:docMk/>
              <pc:sldMasterMk cId="2476636414" sldId="2147483660"/>
              <pc:sldLayoutMk cId="641393381" sldId="2147483661"/>
              <ac:picMk id="3" creationId="{11A05A3B-7FB1-CABA-BCE7-657ABE259F41}"/>
            </ac:picMkLst>
          </pc:picChg>
          <pc:picChg chg="add del mod">
            <ac:chgData name="Hasan Selim" userId="84cd2103f36ef0dc" providerId="LiveId" clId="{6ED845BA-74CA-4F74-9AC4-C2ED4D184EBF}" dt="2026-09-25T13:11:13.690" v="12197" actId="478"/>
            <ac:picMkLst>
              <pc:docMk/>
              <pc:sldMasterMk cId="2476636414" sldId="2147483660"/>
              <pc:sldLayoutMk cId="641393381" sldId="2147483661"/>
              <ac:picMk id="3" creationId="{9633A685-CE8B-9E6F-FBB0-2FFE9847B8B6}"/>
            </ac:picMkLst>
          </pc:picChg>
          <pc:picChg chg="add del">
            <ac:chgData name="Hasan Selim" userId="84cd2103f36ef0dc" providerId="LiveId" clId="{6ED845BA-74CA-4F74-9AC4-C2ED4D184EBF}" dt="2026-09-25T12:17:40.098" v="11974" actId="478"/>
            <ac:picMkLst>
              <pc:docMk/>
              <pc:sldMasterMk cId="2476636414" sldId="2147483660"/>
              <pc:sldLayoutMk cId="641393381" sldId="2147483661"/>
              <ac:picMk id="3" creationId="{FB5B6DA7-0576-4DD1-8765-858088CDBC83}"/>
            </ac:picMkLst>
          </pc:picChg>
          <pc:picChg chg="add del mod">
            <ac:chgData name="Hasan Selim" userId="84cd2103f36ef0dc" providerId="LiveId" clId="{6ED845BA-74CA-4F74-9AC4-C2ED4D184EBF}" dt="2026-09-25T12:06:51.121" v="11774" actId="21"/>
            <ac:picMkLst>
              <pc:docMk/>
              <pc:sldMasterMk cId="2476636414" sldId="2147483660"/>
              <pc:sldLayoutMk cId="641393381" sldId="2147483661"/>
              <ac:picMk id="5" creationId="{2B081ECB-E6F7-E56E-095B-33170CF5503B}"/>
            </ac:picMkLst>
          </pc:picChg>
          <pc:picChg chg="add del mod ord">
            <ac:chgData name="Hasan Selim" userId="84cd2103f36ef0dc" providerId="LiveId" clId="{6ED845BA-74CA-4F74-9AC4-C2ED4D184EBF}" dt="2026-09-26T11:56:24.590" v="12370" actId="478"/>
            <ac:picMkLst>
              <pc:docMk/>
              <pc:sldMasterMk cId="2476636414" sldId="2147483660"/>
              <pc:sldLayoutMk cId="641393381" sldId="2147483661"/>
              <ac:picMk id="5" creationId="{FA4022DE-3693-2BE6-C5EA-A37E6696718D}"/>
            </ac:picMkLst>
          </pc:picChg>
          <pc:picChg chg="add del mod">
            <ac:chgData name="Hasan Selim" userId="84cd2103f36ef0dc" providerId="LiveId" clId="{6ED845BA-74CA-4F74-9AC4-C2ED4D184EBF}" dt="2026-09-26T12:20:37.440" v="12515" actId="478"/>
            <ac:picMkLst>
              <pc:docMk/>
              <pc:sldMasterMk cId="2476636414" sldId="2147483660"/>
              <pc:sldLayoutMk cId="641393381" sldId="2147483661"/>
              <ac:picMk id="6" creationId="{4EE05D86-D2D9-D63F-68FF-82873EFEF05D}"/>
            </ac:picMkLst>
          </pc:picChg>
          <pc:picChg chg="add del mod ord">
            <ac:chgData name="Hasan Selim" userId="84cd2103f36ef0dc" providerId="LiveId" clId="{6ED845BA-74CA-4F74-9AC4-C2ED4D184EBF}" dt="2026-09-25T12:37:27.810" v="12046" actId="478"/>
            <ac:picMkLst>
              <pc:docMk/>
              <pc:sldMasterMk cId="2476636414" sldId="2147483660"/>
              <pc:sldLayoutMk cId="641393381" sldId="2147483661"/>
              <ac:picMk id="7" creationId="{F7CBB0B9-4117-37D5-64AE-ABDCCFFEEC4E}"/>
            </ac:picMkLst>
          </pc:picChg>
          <pc:picChg chg="add del mod ord">
            <ac:chgData name="Hasan Selim" userId="84cd2103f36ef0dc" providerId="LiveId" clId="{6ED845BA-74CA-4F74-9AC4-C2ED4D184EBF}" dt="2026-09-25T12:00:29.989" v="11766" actId="478"/>
            <ac:picMkLst>
              <pc:docMk/>
              <pc:sldMasterMk cId="2476636414" sldId="2147483660"/>
              <pc:sldLayoutMk cId="641393381" sldId="2147483661"/>
              <ac:picMk id="35" creationId="{3BBED0F7-A25B-CA4E-42DC-64F31BFA4F9D}"/>
            </ac:picMkLst>
          </pc:picChg>
          <pc:picChg chg="add mod topLvl modCrop">
            <ac:chgData name="Hasan Selim" userId="84cd2103f36ef0dc" providerId="LiveId" clId="{6ED845BA-74CA-4F74-9AC4-C2ED4D184EBF}" dt="2026-09-26T12:22:09.411" v="12543" actId="165"/>
            <ac:picMkLst>
              <pc:docMk/>
              <pc:sldMasterMk cId="2476636414" sldId="2147483660"/>
              <pc:sldLayoutMk cId="641393381" sldId="2147483661"/>
              <ac:picMk id="35" creationId="{6DD1F4C8-E3C0-67B4-9C56-3B5655C39FAF}"/>
            </ac:picMkLst>
          </pc:picChg>
          <pc:picChg chg="add del mod topLvl modCrop">
            <ac:chgData name="Hasan Selim" userId="84cd2103f36ef0dc" providerId="LiveId" clId="{6ED845BA-74CA-4F74-9AC4-C2ED4D184EBF}" dt="2026-09-26T12:22:13.112" v="12544" actId="14100"/>
            <ac:picMkLst>
              <pc:docMk/>
              <pc:sldMasterMk cId="2476636414" sldId="2147483660"/>
              <pc:sldLayoutMk cId="641393381" sldId="2147483661"/>
              <ac:picMk id="36" creationId="{520C7CC4-2244-6CAD-C64F-E235480E72AE}"/>
            </ac:picMkLst>
          </pc:picChg>
          <pc:picChg chg="add mod topLvl modCrop">
            <ac:chgData name="Hasan Selim" userId="84cd2103f36ef0dc" providerId="LiveId" clId="{6ED845BA-74CA-4F74-9AC4-C2ED4D184EBF}" dt="2026-09-26T12:22:15.518" v="12545" actId="14100"/>
            <ac:picMkLst>
              <pc:docMk/>
              <pc:sldMasterMk cId="2476636414" sldId="2147483660"/>
              <pc:sldLayoutMk cId="641393381" sldId="2147483661"/>
              <ac:picMk id="37" creationId="{CA8583A8-3141-C103-E827-367A570D2FB9}"/>
            </ac:picMkLst>
          </pc:picChg>
          <pc:picChg chg="add del mod">
            <ac:chgData name="Hasan Selim" userId="84cd2103f36ef0dc" providerId="LiveId" clId="{6ED845BA-74CA-4F74-9AC4-C2ED4D184EBF}" dt="2026-09-26T12:14:14.874" v="12410" actId="21"/>
            <ac:picMkLst>
              <pc:docMk/>
              <pc:sldMasterMk cId="2476636414" sldId="2147483660"/>
              <pc:sldLayoutMk cId="641393381" sldId="2147483661"/>
              <ac:picMk id="40" creationId="{2440CC1C-F286-01D6-AF1E-0221AF2A7374}"/>
            </ac:picMkLst>
          </pc:picChg>
          <pc:picChg chg="add del mod">
            <ac:chgData name="Hasan Selim" userId="84cd2103f36ef0dc" providerId="LiveId" clId="{6ED845BA-74CA-4F74-9AC4-C2ED4D184EBF}" dt="2026-09-26T12:14:14.874" v="12410" actId="21"/>
            <ac:picMkLst>
              <pc:docMk/>
              <pc:sldMasterMk cId="2476636414" sldId="2147483660"/>
              <pc:sldLayoutMk cId="641393381" sldId="2147483661"/>
              <ac:picMk id="42" creationId="{CF1BA61F-0264-F234-5A59-4BF0A447D327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26T12:22:32.767" v="12547"/>
          <pc:sldLayoutMkLst>
            <pc:docMk/>
            <pc:sldMasterMk cId="2476636414" sldId="2147483660"/>
            <pc:sldLayoutMk cId="117721130" sldId="2147483662"/>
          </pc:sldLayoutMkLst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6" creationId="{54DA86FA-C1EB-A76C-0776-4037C5363418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8" creationId="{A17A3D24-3555-FF75-BCDA-D163B8CBB82B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19" creationId="{43F11CBD-101E-A2B6-039F-82B3EFEB3DD2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3" creationId="{322C2E9A-0B92-1B1B-ACE0-A4A1941D52B5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7" creationId="{52FA4C94-728E-7CC2-CEDC-39EEFC27601E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29" creationId="{2E1B0774-B3EF-183D-0408-399AA208CB33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3" creationId="{3DC944F0-FB25-C90A-EBEA-DACD18528271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5" creationId="{CA1DE542-8F6E-8549-8268-EA720C99B99E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47" creationId="{58C0E88A-7635-D1D5-1376-4FB31B202D1B}"/>
            </ac:spMkLst>
          </pc:spChg>
          <pc:spChg chg="add del">
            <ac:chgData name="Hasan Selim" userId="84cd2103f36ef0dc" providerId="LiveId" clId="{6ED845BA-74CA-4F74-9AC4-C2ED4D184EBF}" dt="2026-09-26T12:14:54.022" v="12422" actId="21"/>
            <ac:spMkLst>
              <pc:docMk/>
              <pc:sldMasterMk cId="2476636414" sldId="2147483660"/>
              <pc:sldLayoutMk cId="117721130" sldId="2147483662"/>
              <ac:spMk id="51" creationId="{248993C0-A32B-1176-3287-2B994CE988AD}"/>
            </ac:spMkLst>
          </pc:spChg>
          <pc:grpChg chg="add del mod">
            <ac:chgData name="Hasan Selim" userId="84cd2103f36ef0dc" providerId="LiveId" clId="{6ED845BA-74CA-4F74-9AC4-C2ED4D184EBF}" dt="2026-09-26T12:22:24.282" v="12546" actId="478"/>
            <ac:grpSpMkLst>
              <pc:docMk/>
              <pc:sldMasterMk cId="2476636414" sldId="2147483660"/>
              <pc:sldLayoutMk cId="117721130" sldId="2147483662"/>
              <ac:grpSpMk id="14" creationId="{DD387883-3FB6-FC07-8461-7AE4A615C9BE}"/>
            </ac:grpSpMkLst>
          </pc:grpChg>
          <pc:grpChg chg="add mod">
            <ac:chgData name="Hasan Selim" userId="84cd2103f36ef0dc" providerId="LiveId" clId="{6ED845BA-74CA-4F74-9AC4-C2ED4D184EBF}" dt="2026-09-26T12:22:32.767" v="12547"/>
            <ac:grpSpMkLst>
              <pc:docMk/>
              <pc:sldMasterMk cId="2476636414" sldId="2147483660"/>
              <pc:sldLayoutMk cId="117721130" sldId="2147483662"/>
              <ac:grpSpMk id="68" creationId="{80923393-4264-04BC-A153-13444DD9E749}"/>
            </ac:grpSpMkLst>
          </pc:grpChg>
          <pc:picChg chg="add del mod">
            <ac:chgData name="Hasan Selim" userId="84cd2103f36ef0dc" providerId="LiveId" clId="{6ED845BA-74CA-4F74-9AC4-C2ED4D184EBF}" dt="2026-09-25T13:11:12.504" v="12196" actId="478"/>
            <ac:picMkLst>
              <pc:docMk/>
              <pc:sldMasterMk cId="2476636414" sldId="2147483660"/>
              <pc:sldLayoutMk cId="117721130" sldId="2147483662"/>
              <ac:picMk id="3" creationId="{1AD41B13-8472-3E3C-1069-DF0AC7003302}"/>
            </ac:picMkLst>
          </pc:picChg>
          <pc:picChg chg="add del mod">
            <ac:chgData name="Hasan Selim" userId="84cd2103f36ef0dc" providerId="LiveId" clId="{6ED845BA-74CA-4F74-9AC4-C2ED4D184EBF}" dt="2026-09-25T12:05:30.197" v="11770" actId="21"/>
            <ac:picMkLst>
              <pc:docMk/>
              <pc:sldMasterMk cId="2476636414" sldId="2147483660"/>
              <pc:sldLayoutMk cId="117721130" sldId="2147483662"/>
              <ac:picMk id="3" creationId="{2D625CD7-AE55-55AF-8D7A-50BFF8B72AED}"/>
            </ac:picMkLst>
          </pc:picChg>
          <pc:picChg chg="add del mod ord">
            <ac:chgData name="Hasan Selim" userId="84cd2103f36ef0dc" providerId="LiveId" clId="{6ED845BA-74CA-4F74-9AC4-C2ED4D184EBF}" dt="2026-09-26T12:20:34.097" v="12514" actId="478"/>
            <ac:picMkLst>
              <pc:docMk/>
              <pc:sldMasterMk cId="2476636414" sldId="2147483660"/>
              <pc:sldLayoutMk cId="117721130" sldId="2147483662"/>
              <ac:picMk id="3" creationId="{44DA6304-ABB5-0FD5-9794-52BE03FF73F3}"/>
            </ac:picMkLst>
          </pc:picChg>
          <pc:picChg chg="add del">
            <ac:chgData name="Hasan Selim" userId="84cd2103f36ef0dc" providerId="LiveId" clId="{6ED845BA-74CA-4F74-9AC4-C2ED4D184EBF}" dt="2026-09-25T12:10:44.953" v="11776" actId="478"/>
            <ac:picMkLst>
              <pc:docMk/>
              <pc:sldMasterMk cId="2476636414" sldId="2147483660"/>
              <pc:sldLayoutMk cId="117721130" sldId="2147483662"/>
              <ac:picMk id="5" creationId="{18591C05-92FE-FFF5-3A49-D34B92CA16AC}"/>
            </ac:picMkLst>
          </pc:picChg>
          <pc:picChg chg="add del mod ord">
            <ac:chgData name="Hasan Selim" userId="84cd2103f36ef0dc" providerId="LiveId" clId="{6ED845BA-74CA-4F74-9AC4-C2ED4D184EBF}" dt="2026-09-26T11:56:23.202" v="12369" actId="478"/>
            <ac:picMkLst>
              <pc:docMk/>
              <pc:sldMasterMk cId="2476636414" sldId="2147483660"/>
              <pc:sldLayoutMk cId="117721130" sldId="2147483662"/>
              <ac:picMk id="5" creationId="{C785FE98-ABB3-50C5-9DF2-61DD62111423}"/>
            </ac:picMkLst>
          </pc:picChg>
          <pc:picChg chg="add del mod">
            <ac:chgData name="Hasan Selim" userId="84cd2103f36ef0dc" providerId="LiveId" clId="{6ED845BA-74CA-4F74-9AC4-C2ED4D184EBF}" dt="2026-09-25T12:17:48.734" v="11978" actId="478"/>
            <ac:picMkLst>
              <pc:docMk/>
              <pc:sldMasterMk cId="2476636414" sldId="2147483660"/>
              <pc:sldLayoutMk cId="117721130" sldId="2147483662"/>
              <ac:picMk id="7" creationId="{40903BCB-0C94-3BAD-0DDB-9E7367CA0C16}"/>
            </ac:picMkLst>
          </pc:picChg>
          <pc:picChg chg="add del mod ord">
            <ac:chgData name="Hasan Selim" userId="84cd2103f36ef0dc" providerId="LiveId" clId="{6ED845BA-74CA-4F74-9AC4-C2ED4D184EBF}" dt="2026-09-25T12:37:29.085" v="12047" actId="478"/>
            <ac:picMkLst>
              <pc:docMk/>
              <pc:sldMasterMk cId="2476636414" sldId="2147483660"/>
              <pc:sldLayoutMk cId="117721130" sldId="2147483662"/>
              <ac:picMk id="9" creationId="{14F528AC-79CA-3048-B25F-1FD2836AB0A9}"/>
            </ac:picMkLst>
          </pc:picChg>
          <pc:picChg chg="add del ord">
            <ac:chgData name="Hasan Selim" userId="84cd2103f36ef0dc" providerId="LiveId" clId="{6ED845BA-74CA-4F74-9AC4-C2ED4D184EBF}" dt="2026-09-25T12:00:27.951" v="11765" actId="478"/>
            <ac:picMkLst>
              <pc:docMk/>
              <pc:sldMasterMk cId="2476636414" sldId="2147483660"/>
              <pc:sldLayoutMk cId="117721130" sldId="2147483662"/>
              <ac:picMk id="45" creationId="{0C9DD0E0-A7FC-EE00-1D56-15A58EE480A8}"/>
            </ac:picMkLst>
          </pc:picChg>
          <pc:picChg chg="add del">
            <ac:chgData name="Hasan Selim" userId="84cd2103f36ef0dc" providerId="LiveId" clId="{6ED845BA-74CA-4F74-9AC4-C2ED4D184EBF}" dt="2026-09-25T12:00:31.703" v="11767" actId="478"/>
            <ac:picMkLst>
              <pc:docMk/>
              <pc:sldMasterMk cId="2476636414" sldId="2147483660"/>
              <pc:sldLayoutMk cId="117721130" sldId="2147483662"/>
              <ac:picMk id="47" creationId="{58BD01A5-DE6F-A2CC-EF10-10DD16A7144C}"/>
            </ac:picMkLst>
          </pc:picChg>
          <pc:picChg chg="add del mod">
            <ac:chgData name="Hasan Selim" userId="84cd2103f36ef0dc" providerId="LiveId" clId="{6ED845BA-74CA-4F74-9AC4-C2ED4D184EBF}" dt="2026-09-26T12:12:47.765" v="12386" actId="21"/>
            <ac:picMkLst>
              <pc:docMk/>
              <pc:sldMasterMk cId="2476636414" sldId="2147483660"/>
              <pc:sldLayoutMk cId="117721130" sldId="2147483662"/>
              <ac:picMk id="61" creationId="{11A88B68-1F75-C7D6-4B0E-F5A5A8D308B8}"/>
            </ac:picMkLst>
          </pc:picChg>
          <pc:picChg chg="add del mod ord">
            <ac:chgData name="Hasan Selim" userId="84cd2103f36ef0dc" providerId="LiveId" clId="{6ED845BA-74CA-4F74-9AC4-C2ED4D184EBF}" dt="2026-09-26T12:12:45.644" v="12385" actId="167"/>
            <ac:picMkLst>
              <pc:docMk/>
              <pc:sldMasterMk cId="2476636414" sldId="2147483660"/>
              <pc:sldLayoutMk cId="117721130" sldId="2147483662"/>
              <ac:picMk id="63" creationId="{853FB22F-F709-8804-A900-C135E0E7F6EF}"/>
            </ac:picMkLst>
          </pc:picChg>
          <pc:picChg chg="add del mod">
            <ac:chgData name="Hasan Selim" userId="84cd2103f36ef0dc" providerId="LiveId" clId="{6ED845BA-74CA-4F74-9AC4-C2ED4D184EBF}" dt="2026-09-26T12:20:40.559" v="12516" actId="21"/>
            <ac:picMkLst>
              <pc:docMk/>
              <pc:sldMasterMk cId="2476636414" sldId="2147483660"/>
              <pc:sldLayoutMk cId="117721130" sldId="2147483662"/>
              <ac:picMk id="65" creationId="{F53B1BB0-B1AD-EFA8-FE6E-91A1614C1FE5}"/>
            </ac:picMkLst>
          </pc:picChg>
          <pc:picChg chg="add del mod">
            <ac:chgData name="Hasan Selim" userId="84cd2103f36ef0dc" providerId="LiveId" clId="{6ED845BA-74CA-4F74-9AC4-C2ED4D184EBF}" dt="2026-09-26T12:20:40.559" v="12516" actId="21"/>
            <ac:picMkLst>
              <pc:docMk/>
              <pc:sldMasterMk cId="2476636414" sldId="2147483660"/>
              <pc:sldLayoutMk cId="117721130" sldId="2147483662"/>
              <ac:picMk id="67" creationId="{567358B9-41DA-E3BB-A8F2-B1CB658A56B2}"/>
            </ac:picMkLst>
          </pc:picChg>
          <pc:picChg chg="mod">
            <ac:chgData name="Hasan Selim" userId="84cd2103f36ef0dc" providerId="LiveId" clId="{6ED845BA-74CA-4F74-9AC4-C2ED4D184EBF}" dt="2026-09-26T12:22:32.767" v="12547"/>
            <ac:picMkLst>
              <pc:docMk/>
              <pc:sldMasterMk cId="2476636414" sldId="2147483660"/>
              <pc:sldLayoutMk cId="117721130" sldId="2147483662"/>
              <ac:picMk id="69" creationId="{AB7807AA-99B5-D750-95D4-89FA104D4637}"/>
            </ac:picMkLst>
          </pc:picChg>
          <pc:picChg chg="mod">
            <ac:chgData name="Hasan Selim" userId="84cd2103f36ef0dc" providerId="LiveId" clId="{6ED845BA-74CA-4F74-9AC4-C2ED4D184EBF}" dt="2026-09-26T12:22:32.767" v="12547"/>
            <ac:picMkLst>
              <pc:docMk/>
              <pc:sldMasterMk cId="2476636414" sldId="2147483660"/>
              <pc:sldLayoutMk cId="117721130" sldId="2147483662"/>
              <ac:picMk id="70" creationId="{410A99CC-F770-4E42-D07C-B97FB537B981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14/04/1448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14/04/1448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صورة 34">
            <a:extLst>
              <a:ext uri="{FF2B5EF4-FFF2-40B4-BE49-F238E27FC236}">
                <a16:creationId xmlns:a16="http://schemas.microsoft.com/office/drawing/2014/main" id="{6DD1F4C8-E3C0-67B4-9C56-3B5655C39F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7632"/>
          <a:stretch>
            <a:fillRect/>
          </a:stretch>
        </p:blipFill>
        <p:spPr>
          <a:xfrm>
            <a:off x="7110614" y="3567"/>
            <a:ext cx="3581199" cy="7552541"/>
          </a:xfrm>
          <a:prstGeom prst="rect">
            <a:avLst/>
          </a:prstGeom>
        </p:spPr>
      </p:pic>
      <p:pic>
        <p:nvPicPr>
          <p:cNvPr id="36" name="صورة 35">
            <a:extLst>
              <a:ext uri="{FF2B5EF4-FFF2-40B4-BE49-F238E27FC236}">
                <a16:creationId xmlns:a16="http://schemas.microsoft.com/office/drawing/2014/main" id="{520C7CC4-2244-6CAD-C64F-E235480E72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2658" r="33355"/>
          <a:stretch>
            <a:fillRect/>
          </a:stretch>
        </p:blipFill>
        <p:spPr>
          <a:xfrm>
            <a:off x="3546474" y="3567"/>
            <a:ext cx="3564139" cy="7552541"/>
          </a:xfrm>
          <a:prstGeom prst="rect">
            <a:avLst/>
          </a:prstGeom>
        </p:spPr>
      </p:pic>
      <p:pic>
        <p:nvPicPr>
          <p:cNvPr id="37" name="صورة 36">
            <a:extLst>
              <a:ext uri="{FF2B5EF4-FFF2-40B4-BE49-F238E27FC236}">
                <a16:creationId xmlns:a16="http://schemas.microsoft.com/office/drawing/2014/main" id="{CA8583A8-3141-C103-E827-367A570D2F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67648"/>
          <a:stretch>
            <a:fillRect/>
          </a:stretch>
        </p:blipFill>
        <p:spPr>
          <a:xfrm>
            <a:off x="-3975" y="3567"/>
            <a:ext cx="3550447" cy="7552541"/>
          </a:xfrm>
          <a:prstGeom prst="rect">
            <a:avLst/>
          </a:prstGeom>
        </p:spPr>
      </p:pic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صورة 62">
            <a:extLst>
              <a:ext uri="{FF2B5EF4-FFF2-40B4-BE49-F238E27FC236}">
                <a16:creationId xmlns:a16="http://schemas.microsoft.com/office/drawing/2014/main" id="{853FB22F-F709-8804-A900-C135E0E7F6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sp>
        <p:nvSpPr>
          <p:cNvPr id="57" name="Rectangle 31">
            <a:extLst>
              <a:ext uri="{FF2B5EF4-FFF2-40B4-BE49-F238E27FC236}">
                <a16:creationId xmlns:a16="http://schemas.microsoft.com/office/drawing/2014/main" id="{20AD03B9-ABB5-8AE1-5CC2-E268684FFE0C}"/>
              </a:ext>
            </a:extLst>
          </p:cNvPr>
          <p:cNvSpPr/>
          <p:nvPr userDrawn="1"/>
        </p:nvSpPr>
        <p:spPr>
          <a:xfrm>
            <a:off x="3558600" y="0"/>
            <a:ext cx="10800" cy="75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32">
            <a:extLst>
              <a:ext uri="{FF2B5EF4-FFF2-40B4-BE49-F238E27FC236}">
                <a16:creationId xmlns:a16="http://schemas.microsoft.com/office/drawing/2014/main" id="{D7C7F1BD-F862-DC5F-99C3-2B59ED245118}"/>
              </a:ext>
            </a:extLst>
          </p:cNvPr>
          <p:cNvSpPr/>
          <p:nvPr userDrawn="1"/>
        </p:nvSpPr>
        <p:spPr>
          <a:xfrm>
            <a:off x="7122600" y="0"/>
            <a:ext cx="10800" cy="7560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80923393-4264-04BC-A153-13444DD9E749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69" name="صورة 3">
              <a:extLst>
                <a:ext uri="{FF2B5EF4-FFF2-40B4-BE49-F238E27FC236}">
                  <a16:creationId xmlns:a16="http://schemas.microsoft.com/office/drawing/2014/main" id="{AB7807AA-99B5-D750-95D4-89FA104D4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0" name="صورة 4">
              <a:extLst>
                <a:ext uri="{FF2B5EF4-FFF2-40B4-BE49-F238E27FC236}">
                  <a16:creationId xmlns:a16="http://schemas.microsoft.com/office/drawing/2014/main" id="{410A99CC-F770-4E42-D07C-B97FB537B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1">
            <a:extLst>
              <a:ext uri="{FF2B5EF4-FFF2-40B4-BE49-F238E27FC236}">
                <a16:creationId xmlns:a16="http://schemas.microsoft.com/office/drawing/2014/main" id="{CF7C9B35-3F2D-DD66-197B-2D7EF85678A4}"/>
              </a:ext>
            </a:extLst>
          </p:cNvPr>
          <p:cNvSpPr/>
          <p:nvPr/>
        </p:nvSpPr>
        <p:spPr>
          <a:xfrm>
            <a:off x="4381883" y="2103585"/>
            <a:ext cx="2880000" cy="864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42D50"/>
                </a:solidFill>
                <a:latin typeface="Arial"/>
              </a:rPr>
              <a:t>الخلية وحدة بناء
الكائن الحي.</a:t>
            </a:r>
          </a:p>
        </p:txBody>
      </p:sp>
      <p:sp>
        <p:nvSpPr>
          <p:cNvPr id="7" name="Rounded Rectangle 12">
            <a:extLst>
              <a:ext uri="{FF2B5EF4-FFF2-40B4-BE49-F238E27FC236}">
                <a16:creationId xmlns:a16="http://schemas.microsoft.com/office/drawing/2014/main" id="{14B30A0A-895F-13F3-DE57-87CF8EA5DC88}"/>
              </a:ext>
            </a:extLst>
          </p:cNvPr>
          <p:cNvSpPr/>
          <p:nvPr/>
        </p:nvSpPr>
        <p:spPr>
          <a:xfrm>
            <a:off x="4470289" y="3315009"/>
            <a:ext cx="2880000" cy="864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42D50"/>
                </a:solidFill>
                <a:latin typeface="Arial"/>
              </a:rPr>
              <a:t>توجد خلايا </a:t>
            </a:r>
          </a:p>
          <a:p>
            <a:pPr algn="ctr" rtl="1"/>
            <a:r>
              <a:rPr lang="ar-SA" sz="2400" b="1" noProof="0" dirty="0">
                <a:solidFill>
                  <a:srgbClr val="142D50"/>
                </a:solidFill>
                <a:latin typeface="Arial"/>
              </a:rPr>
              <a:t>نباتية وحيوانية.</a:t>
            </a:r>
          </a:p>
        </p:txBody>
      </p:sp>
      <p:sp>
        <p:nvSpPr>
          <p:cNvPr id="11" name="Rounded Rectangle 13">
            <a:extLst>
              <a:ext uri="{FF2B5EF4-FFF2-40B4-BE49-F238E27FC236}">
                <a16:creationId xmlns:a16="http://schemas.microsoft.com/office/drawing/2014/main" id="{FEBB29E3-0E8A-4B80-8F99-651EF4A2EF5A}"/>
              </a:ext>
            </a:extLst>
          </p:cNvPr>
          <p:cNvSpPr/>
          <p:nvPr/>
        </p:nvSpPr>
        <p:spPr>
          <a:xfrm>
            <a:off x="4470289" y="4581160"/>
            <a:ext cx="2880000" cy="864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42D50"/>
                </a:solidFill>
                <a:latin typeface="Arial"/>
              </a:rPr>
              <a:t>تشترك الخلايا
في بعض العضيات.</a:t>
            </a:r>
          </a:p>
        </p:txBody>
      </p:sp>
      <p:sp>
        <p:nvSpPr>
          <p:cNvPr id="13" name="Rounded Rectangle 14">
            <a:extLst>
              <a:ext uri="{FF2B5EF4-FFF2-40B4-BE49-F238E27FC236}">
                <a16:creationId xmlns:a16="http://schemas.microsoft.com/office/drawing/2014/main" id="{1872733D-F57E-3E28-89DE-A54280585722}"/>
              </a:ext>
            </a:extLst>
          </p:cNvPr>
          <p:cNvSpPr/>
          <p:nvPr/>
        </p:nvSpPr>
        <p:spPr>
          <a:xfrm>
            <a:off x="4470289" y="5793585"/>
            <a:ext cx="2880000" cy="864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42D50"/>
                </a:solidFill>
                <a:latin typeface="Arial"/>
              </a:rPr>
              <a:t>تختلف في بعض
التراكيب والوظائف.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62C9810-429C-4CDE-EEFA-CD282EA18B93}"/>
              </a:ext>
            </a:extLst>
          </p:cNvPr>
          <p:cNvSpPr/>
          <p:nvPr/>
        </p:nvSpPr>
        <p:spPr>
          <a:xfrm>
            <a:off x="7509873" y="1732010"/>
            <a:ext cx="295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noProof="0" dirty="0">
                <a:solidFill>
                  <a:srgbClr val="142D50"/>
                </a:solidFill>
                <a:latin typeface="Arial"/>
              </a:rPr>
              <a:t>تشترك الخلية النباتية والحيوانية
في وجود:</a:t>
            </a:r>
          </a:p>
        </p:txBody>
      </p:sp>
      <p:sp>
        <p:nvSpPr>
          <p:cNvPr id="19" name="Rounded Rectangle 17">
            <a:extLst>
              <a:ext uri="{FF2B5EF4-FFF2-40B4-BE49-F238E27FC236}">
                <a16:creationId xmlns:a16="http://schemas.microsoft.com/office/drawing/2014/main" id="{63955746-61E2-851A-4D95-F95568710003}"/>
              </a:ext>
            </a:extLst>
          </p:cNvPr>
          <p:cNvSpPr/>
          <p:nvPr/>
        </p:nvSpPr>
        <p:spPr>
          <a:xfrm>
            <a:off x="6916241" y="2553585"/>
            <a:ext cx="277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92D50"/>
                </a:solidFill>
                <a:latin typeface="Arial"/>
              </a:rPr>
              <a:t>النواة</a:t>
            </a:r>
          </a:p>
        </p:txBody>
      </p:sp>
      <p:sp>
        <p:nvSpPr>
          <p:cNvPr id="21" name="Rounded Rectangle 18">
            <a:extLst>
              <a:ext uri="{FF2B5EF4-FFF2-40B4-BE49-F238E27FC236}">
                <a16:creationId xmlns:a16="http://schemas.microsoft.com/office/drawing/2014/main" id="{04CF9BDD-532E-54F2-0E58-2CFE025D9FFE}"/>
              </a:ext>
            </a:extLst>
          </p:cNvPr>
          <p:cNvSpPr/>
          <p:nvPr/>
        </p:nvSpPr>
        <p:spPr>
          <a:xfrm>
            <a:off x="7133563" y="3447160"/>
            <a:ext cx="277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92D50"/>
                </a:solidFill>
                <a:latin typeface="Arial"/>
              </a:rPr>
              <a:t>الغشاء الخلوي</a:t>
            </a:r>
          </a:p>
        </p:txBody>
      </p:sp>
      <p:sp>
        <p:nvSpPr>
          <p:cNvPr id="23" name="Rounded Rectangle 19">
            <a:extLst>
              <a:ext uri="{FF2B5EF4-FFF2-40B4-BE49-F238E27FC236}">
                <a16:creationId xmlns:a16="http://schemas.microsoft.com/office/drawing/2014/main" id="{ED9EB7B9-C8DC-5BC6-5379-20A5C3992A05}"/>
              </a:ext>
            </a:extLst>
          </p:cNvPr>
          <p:cNvSpPr/>
          <p:nvPr/>
        </p:nvSpPr>
        <p:spPr>
          <a:xfrm>
            <a:off x="7110413" y="4407585"/>
            <a:ext cx="277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92D50"/>
                </a:solidFill>
                <a:latin typeface="Arial"/>
              </a:rPr>
              <a:t>السيتوبلازم</a:t>
            </a:r>
          </a:p>
        </p:txBody>
      </p:sp>
      <p:sp>
        <p:nvSpPr>
          <p:cNvPr id="25" name="Rounded Rectangle 20">
            <a:extLst>
              <a:ext uri="{FF2B5EF4-FFF2-40B4-BE49-F238E27FC236}">
                <a16:creationId xmlns:a16="http://schemas.microsoft.com/office/drawing/2014/main" id="{D53A9020-CEE8-366A-53F1-33623FB8E745}"/>
              </a:ext>
            </a:extLst>
          </p:cNvPr>
          <p:cNvSpPr/>
          <p:nvPr/>
        </p:nvSpPr>
        <p:spPr>
          <a:xfrm>
            <a:off x="7110413" y="5379585"/>
            <a:ext cx="277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92D50"/>
                </a:solidFill>
                <a:latin typeface="Arial"/>
              </a:rPr>
              <a:t>الميتوكوندريا</a:t>
            </a:r>
          </a:p>
        </p:txBody>
      </p:sp>
      <p:sp>
        <p:nvSpPr>
          <p:cNvPr id="28" name="Rounded Rectangle 21">
            <a:extLst>
              <a:ext uri="{FF2B5EF4-FFF2-40B4-BE49-F238E27FC236}">
                <a16:creationId xmlns:a16="http://schemas.microsoft.com/office/drawing/2014/main" id="{72A54C9D-3296-EACD-F2D8-1C435C931967}"/>
              </a:ext>
            </a:extLst>
          </p:cNvPr>
          <p:cNvSpPr/>
          <p:nvPr/>
        </p:nvSpPr>
        <p:spPr>
          <a:xfrm>
            <a:off x="7110413" y="6351585"/>
            <a:ext cx="277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noProof="0" dirty="0">
                <a:solidFill>
                  <a:srgbClr val="192D50"/>
                </a:solidFill>
                <a:latin typeface="Arial"/>
              </a:rPr>
              <a:t>الريبوسومات</a:t>
            </a:r>
          </a:p>
        </p:txBody>
      </p:sp>
      <p:sp>
        <p:nvSpPr>
          <p:cNvPr id="30" name="Rounded Rectangle 16">
            <a:extLst>
              <a:ext uri="{FF2B5EF4-FFF2-40B4-BE49-F238E27FC236}">
                <a16:creationId xmlns:a16="http://schemas.microsoft.com/office/drawing/2014/main" id="{E1D8EA62-98CD-4763-CA42-16017C7FB6B6}"/>
              </a:ext>
            </a:extLst>
          </p:cNvPr>
          <p:cNvSpPr/>
          <p:nvPr/>
        </p:nvSpPr>
        <p:spPr>
          <a:xfrm>
            <a:off x="389525" y="2954735"/>
            <a:ext cx="2952000" cy="72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 rtl="1"/>
            <a:r>
              <a:rPr lang="ar-SA" sz="2000" noProof="0" dirty="0">
                <a:ln>
                  <a:solidFill>
                    <a:srgbClr val="4C2909"/>
                  </a:solidFill>
                </a:ln>
                <a:solidFill>
                  <a:srgbClr val="4C2909"/>
                </a:solidFill>
                <a:latin typeface="Arial"/>
              </a:rPr>
              <a:t>تعرف على أسرار الخلايا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صورة 53">
            <a:extLst>
              <a:ext uri="{FF2B5EF4-FFF2-40B4-BE49-F238E27FC236}">
                <a16:creationId xmlns:a16="http://schemas.microsoft.com/office/drawing/2014/main" id="{D8487028-FF4C-6B3C-D07A-6D917AF2A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810" y="1837550"/>
            <a:ext cx="3418832" cy="3740290"/>
          </a:xfrm>
          <a:prstGeom prst="rect">
            <a:avLst/>
          </a:prstGeom>
        </p:spPr>
      </p:pic>
      <p:pic>
        <p:nvPicPr>
          <p:cNvPr id="56" name="صورة 55">
            <a:extLst>
              <a:ext uri="{FF2B5EF4-FFF2-40B4-BE49-F238E27FC236}">
                <a16:creationId xmlns:a16="http://schemas.microsoft.com/office/drawing/2014/main" id="{44F0767E-072E-5EC8-8865-55C4DD11D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585" y="2023621"/>
            <a:ext cx="3557154" cy="3258908"/>
          </a:xfrm>
          <a:prstGeom prst="rect">
            <a:avLst/>
          </a:prstGeom>
        </p:spPr>
      </p:pic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178ECCF2-E6F2-0B20-6A5A-C906CB871F8A}"/>
              </a:ext>
            </a:extLst>
          </p:cNvPr>
          <p:cNvSpPr/>
          <p:nvPr/>
        </p:nvSpPr>
        <p:spPr>
          <a:xfrm>
            <a:off x="198543" y="2023621"/>
            <a:ext cx="2988000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b="1" noProof="0" dirty="0">
                <a:solidFill>
                  <a:srgbClr val="142D50"/>
                </a:solidFill>
                <a:latin typeface="Arial"/>
              </a:rPr>
              <a:t>تحتوي على جدار خلوي.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7FC5B1D-A96B-700A-ECA5-914BEAB13B27}"/>
              </a:ext>
            </a:extLst>
          </p:cNvPr>
          <p:cNvSpPr/>
          <p:nvPr/>
        </p:nvSpPr>
        <p:spPr>
          <a:xfrm>
            <a:off x="198543" y="2370121"/>
            <a:ext cx="2988000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b="1" noProof="0" dirty="0">
                <a:solidFill>
                  <a:srgbClr val="142D50"/>
                </a:solidFill>
                <a:latin typeface="Arial"/>
              </a:rPr>
              <a:t>تحتوي على بلاستيدات خضراء.</a:t>
            </a: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FD994663-C716-2C95-6148-A46EB3A322C5}"/>
              </a:ext>
            </a:extLst>
          </p:cNvPr>
          <p:cNvSpPr/>
          <p:nvPr/>
        </p:nvSpPr>
        <p:spPr>
          <a:xfrm>
            <a:off x="198543" y="2749621"/>
            <a:ext cx="2988000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b="1" noProof="0" dirty="0">
                <a:solidFill>
                  <a:srgbClr val="142D50"/>
                </a:solidFill>
                <a:latin typeface="Arial"/>
              </a:rPr>
              <a:t>تحتوي على فجوة عصارية كبيرة.</a:t>
            </a: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5FEF9B07-BF08-FD9B-0F03-38C532ADC9F7}"/>
              </a:ext>
            </a:extLst>
          </p:cNvPr>
          <p:cNvSpPr/>
          <p:nvPr/>
        </p:nvSpPr>
        <p:spPr>
          <a:xfrm>
            <a:off x="198543" y="4087970"/>
            <a:ext cx="2988000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b="1" noProof="0" dirty="0">
                <a:solidFill>
                  <a:srgbClr val="142D50"/>
                </a:solidFill>
                <a:latin typeface="Arial"/>
              </a:rPr>
              <a:t> لا تحتوي على جدار خلوي.</a:t>
            </a: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A36FBB6A-E4DC-EBF4-01D2-98006AA751E9}"/>
              </a:ext>
            </a:extLst>
          </p:cNvPr>
          <p:cNvSpPr/>
          <p:nvPr/>
        </p:nvSpPr>
        <p:spPr>
          <a:xfrm>
            <a:off x="198543" y="4455985"/>
            <a:ext cx="2988000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b="1" noProof="0" dirty="0">
                <a:solidFill>
                  <a:srgbClr val="142D50"/>
                </a:solidFill>
                <a:latin typeface="Arial"/>
              </a:rPr>
              <a:t> لا تحتوي على بلاستيدات خضراء.</a:t>
            </a:r>
          </a:p>
        </p:txBody>
      </p:sp>
      <p:sp>
        <p:nvSpPr>
          <p:cNvPr id="22" name="Rounded Rectangle 15">
            <a:extLst>
              <a:ext uri="{FF2B5EF4-FFF2-40B4-BE49-F238E27FC236}">
                <a16:creationId xmlns:a16="http://schemas.microsoft.com/office/drawing/2014/main" id="{B0A7AA42-CF53-28A1-DD13-207E53A756B4}"/>
              </a:ext>
            </a:extLst>
          </p:cNvPr>
          <p:cNvSpPr/>
          <p:nvPr/>
        </p:nvSpPr>
        <p:spPr>
          <a:xfrm>
            <a:off x="198543" y="4776080"/>
            <a:ext cx="2988000" cy="540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1800" b="1" noProof="0" dirty="0">
                <a:solidFill>
                  <a:srgbClr val="142D50"/>
                </a:solidFill>
                <a:latin typeface="Arial"/>
              </a:rPr>
              <a:t> فجواتها أصغر.</a:t>
            </a:r>
          </a:p>
        </p:txBody>
      </p:sp>
      <p:sp>
        <p:nvSpPr>
          <p:cNvPr id="26" name="Rounded Rectangle 17">
            <a:extLst>
              <a:ext uri="{FF2B5EF4-FFF2-40B4-BE49-F238E27FC236}">
                <a16:creationId xmlns:a16="http://schemas.microsoft.com/office/drawing/2014/main" id="{19933DC6-36F1-BAC4-E91C-13603132159F}"/>
              </a:ext>
            </a:extLst>
          </p:cNvPr>
          <p:cNvSpPr/>
          <p:nvPr/>
        </p:nvSpPr>
        <p:spPr>
          <a:xfrm>
            <a:off x="4828211" y="2093966"/>
            <a:ext cx="1080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2000" b="1" noProof="0" dirty="0">
                <a:solidFill>
                  <a:srgbClr val="192D50"/>
                </a:solidFill>
                <a:latin typeface="Arial"/>
              </a:rPr>
              <a:t>النواة</a:t>
            </a:r>
          </a:p>
        </p:txBody>
      </p:sp>
      <p:sp>
        <p:nvSpPr>
          <p:cNvPr id="28" name="Rounded Rectangle 18">
            <a:extLst>
              <a:ext uri="{FF2B5EF4-FFF2-40B4-BE49-F238E27FC236}">
                <a16:creationId xmlns:a16="http://schemas.microsoft.com/office/drawing/2014/main" id="{1E6767FC-F706-E1DE-45EF-697BC7E34AAA}"/>
              </a:ext>
            </a:extLst>
          </p:cNvPr>
          <p:cNvSpPr/>
          <p:nvPr/>
        </p:nvSpPr>
        <p:spPr>
          <a:xfrm>
            <a:off x="3498315" y="2483560"/>
            <a:ext cx="1368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الغشاء الخلوي</a:t>
            </a:r>
          </a:p>
        </p:txBody>
      </p:sp>
      <p:sp>
        <p:nvSpPr>
          <p:cNvPr id="30" name="Rounded Rectangle 19">
            <a:extLst>
              <a:ext uri="{FF2B5EF4-FFF2-40B4-BE49-F238E27FC236}">
                <a16:creationId xmlns:a16="http://schemas.microsoft.com/office/drawing/2014/main" id="{0D2E960C-A484-9E74-0504-6E0321FE2F50}"/>
              </a:ext>
            </a:extLst>
          </p:cNvPr>
          <p:cNvSpPr/>
          <p:nvPr/>
        </p:nvSpPr>
        <p:spPr>
          <a:xfrm>
            <a:off x="5996079" y="2411628"/>
            <a:ext cx="1260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السيتوبلازم</a:t>
            </a:r>
          </a:p>
        </p:txBody>
      </p:sp>
      <p:sp>
        <p:nvSpPr>
          <p:cNvPr id="32" name="Rounded Rectangle 20">
            <a:extLst>
              <a:ext uri="{FF2B5EF4-FFF2-40B4-BE49-F238E27FC236}">
                <a16:creationId xmlns:a16="http://schemas.microsoft.com/office/drawing/2014/main" id="{D04A0BCC-9B0D-8DB3-9E36-6C018380B50B}"/>
              </a:ext>
            </a:extLst>
          </p:cNvPr>
          <p:cNvSpPr/>
          <p:nvPr/>
        </p:nvSpPr>
        <p:spPr>
          <a:xfrm>
            <a:off x="3460211" y="4710951"/>
            <a:ext cx="1368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الميتوكوندريا</a:t>
            </a:r>
          </a:p>
        </p:txBody>
      </p:sp>
      <p:sp>
        <p:nvSpPr>
          <p:cNvPr id="34" name="Rounded Rectangle 21">
            <a:extLst>
              <a:ext uri="{FF2B5EF4-FFF2-40B4-BE49-F238E27FC236}">
                <a16:creationId xmlns:a16="http://schemas.microsoft.com/office/drawing/2014/main" id="{9B1829CF-DD85-8784-52DD-ABA0671470E6}"/>
              </a:ext>
            </a:extLst>
          </p:cNvPr>
          <p:cNvSpPr/>
          <p:nvPr/>
        </p:nvSpPr>
        <p:spPr>
          <a:xfrm>
            <a:off x="4633462" y="4786559"/>
            <a:ext cx="1368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الريبوسومات</a:t>
            </a:r>
          </a:p>
        </p:txBody>
      </p:sp>
      <p:sp>
        <p:nvSpPr>
          <p:cNvPr id="36" name="Rounded Rectangle 22">
            <a:extLst>
              <a:ext uri="{FF2B5EF4-FFF2-40B4-BE49-F238E27FC236}">
                <a16:creationId xmlns:a16="http://schemas.microsoft.com/office/drawing/2014/main" id="{BC34EEA0-2292-A068-29EE-AD9EE5782B5C}"/>
              </a:ext>
            </a:extLst>
          </p:cNvPr>
          <p:cNvSpPr/>
          <p:nvPr/>
        </p:nvSpPr>
        <p:spPr>
          <a:xfrm>
            <a:off x="5996079" y="4746855"/>
            <a:ext cx="1152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الفجوة</a:t>
            </a:r>
          </a:p>
        </p:txBody>
      </p:sp>
      <p:sp>
        <p:nvSpPr>
          <p:cNvPr id="40" name="Rounded Rectangle 24">
            <a:extLst>
              <a:ext uri="{FF2B5EF4-FFF2-40B4-BE49-F238E27FC236}">
                <a16:creationId xmlns:a16="http://schemas.microsoft.com/office/drawing/2014/main" id="{A89C2D53-FEC4-9828-AB80-F7C64D076713}"/>
              </a:ext>
            </a:extLst>
          </p:cNvPr>
          <p:cNvSpPr/>
          <p:nvPr/>
        </p:nvSpPr>
        <p:spPr>
          <a:xfrm>
            <a:off x="8376960" y="1893062"/>
            <a:ext cx="1080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2000" b="1" noProof="0" dirty="0">
                <a:solidFill>
                  <a:srgbClr val="192D50"/>
                </a:solidFill>
                <a:latin typeface="Arial"/>
              </a:rPr>
              <a:t>النواة</a:t>
            </a:r>
          </a:p>
        </p:txBody>
      </p:sp>
      <p:sp>
        <p:nvSpPr>
          <p:cNvPr id="42" name="Rounded Rectangle 25">
            <a:extLst>
              <a:ext uri="{FF2B5EF4-FFF2-40B4-BE49-F238E27FC236}">
                <a16:creationId xmlns:a16="http://schemas.microsoft.com/office/drawing/2014/main" id="{E0DD5929-3B9A-3CD7-7C96-8D16C9268321}"/>
              </a:ext>
            </a:extLst>
          </p:cNvPr>
          <p:cNvSpPr/>
          <p:nvPr/>
        </p:nvSpPr>
        <p:spPr>
          <a:xfrm>
            <a:off x="9489200" y="2109062"/>
            <a:ext cx="1260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الجدار الخلوي</a:t>
            </a:r>
          </a:p>
        </p:txBody>
      </p:sp>
      <p:sp>
        <p:nvSpPr>
          <p:cNvPr id="44" name="Rounded Rectangle 26">
            <a:extLst>
              <a:ext uri="{FF2B5EF4-FFF2-40B4-BE49-F238E27FC236}">
                <a16:creationId xmlns:a16="http://schemas.microsoft.com/office/drawing/2014/main" id="{7AFCBE81-DFF5-85E7-76FB-97686BC80BB1}"/>
              </a:ext>
            </a:extLst>
          </p:cNvPr>
          <p:cNvSpPr/>
          <p:nvPr/>
        </p:nvSpPr>
        <p:spPr>
          <a:xfrm>
            <a:off x="7055874" y="2305874"/>
            <a:ext cx="1368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الغشاء الخلوي</a:t>
            </a:r>
          </a:p>
        </p:txBody>
      </p:sp>
      <p:sp>
        <p:nvSpPr>
          <p:cNvPr id="46" name="Rounded Rectangle 27">
            <a:extLst>
              <a:ext uri="{FF2B5EF4-FFF2-40B4-BE49-F238E27FC236}">
                <a16:creationId xmlns:a16="http://schemas.microsoft.com/office/drawing/2014/main" id="{2AEE7C81-6C61-A5C2-132F-A2DEF1A34AB3}"/>
              </a:ext>
            </a:extLst>
          </p:cNvPr>
          <p:cNvSpPr/>
          <p:nvPr/>
        </p:nvSpPr>
        <p:spPr>
          <a:xfrm>
            <a:off x="7096640" y="3457440"/>
            <a:ext cx="1260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السيتوبلازم</a:t>
            </a:r>
          </a:p>
        </p:txBody>
      </p:sp>
      <p:sp>
        <p:nvSpPr>
          <p:cNvPr id="48" name="Rounded Rectangle 28">
            <a:extLst>
              <a:ext uri="{FF2B5EF4-FFF2-40B4-BE49-F238E27FC236}">
                <a16:creationId xmlns:a16="http://schemas.microsoft.com/office/drawing/2014/main" id="{7E1F5987-6641-0CC9-5F32-C344851DCA7A}"/>
              </a:ext>
            </a:extLst>
          </p:cNvPr>
          <p:cNvSpPr/>
          <p:nvPr/>
        </p:nvSpPr>
        <p:spPr>
          <a:xfrm>
            <a:off x="9496200" y="3635650"/>
            <a:ext cx="138508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البلاستيدات </a:t>
            </a:r>
          </a:p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الخضراء</a:t>
            </a:r>
          </a:p>
        </p:txBody>
      </p:sp>
      <p:sp>
        <p:nvSpPr>
          <p:cNvPr id="50" name="Rounded Rectangle 29">
            <a:extLst>
              <a:ext uri="{FF2B5EF4-FFF2-40B4-BE49-F238E27FC236}">
                <a16:creationId xmlns:a16="http://schemas.microsoft.com/office/drawing/2014/main" id="{F02BA3FE-3312-C186-58D7-051D7BDB7C86}"/>
              </a:ext>
            </a:extLst>
          </p:cNvPr>
          <p:cNvSpPr/>
          <p:nvPr/>
        </p:nvSpPr>
        <p:spPr>
          <a:xfrm>
            <a:off x="7255793" y="4976651"/>
            <a:ext cx="1440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الميتوكوندريا</a:t>
            </a:r>
          </a:p>
        </p:txBody>
      </p:sp>
      <p:sp>
        <p:nvSpPr>
          <p:cNvPr id="52" name="Rounded Rectangle 30">
            <a:extLst>
              <a:ext uri="{FF2B5EF4-FFF2-40B4-BE49-F238E27FC236}">
                <a16:creationId xmlns:a16="http://schemas.microsoft.com/office/drawing/2014/main" id="{D16F4556-8850-FBCF-F7E9-8FE7E9A9984C}"/>
              </a:ext>
            </a:extLst>
          </p:cNvPr>
          <p:cNvSpPr/>
          <p:nvPr/>
        </p:nvSpPr>
        <p:spPr>
          <a:xfrm>
            <a:off x="8957340" y="5059169"/>
            <a:ext cx="1512000" cy="432000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80000"/>
              </a:lnSpc>
            </a:pPr>
            <a:r>
              <a:rPr lang="ar-SA" sz="1600" b="1" noProof="0" dirty="0">
                <a:solidFill>
                  <a:srgbClr val="192D50"/>
                </a:solidFill>
                <a:latin typeface="Arial"/>
              </a:rPr>
              <a:t>الفجوة العصارية</a:t>
            </a:r>
          </a:p>
        </p:txBody>
      </p:sp>
      <p:pic>
        <p:nvPicPr>
          <p:cNvPr id="58" name="صورة 57">
            <a:extLst>
              <a:ext uri="{FF2B5EF4-FFF2-40B4-BE49-F238E27FC236}">
                <a16:creationId xmlns:a16="http://schemas.microsoft.com/office/drawing/2014/main" id="{89BDEC4D-F604-CB2D-12F4-070E38EA6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336" y="5729563"/>
            <a:ext cx="2251184" cy="8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175</Words>
  <Application>Microsoft Office PowerPoint</Application>
  <PresentationFormat>مخصص</PresentationFormat>
  <Paragraphs>39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Arial</vt:lpstr>
      <vt:lpstr>Calibri</vt:lpstr>
      <vt:lpstr>Aptos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2026-09-26T12:43:12Z</dcterms:modified>
</cp:coreProperties>
</file>