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5FE8"/>
    <a:srgbClr val="E52255"/>
    <a:srgbClr val="FF2F00"/>
    <a:srgbClr val="0F9938"/>
    <a:srgbClr val="FEFDFC"/>
    <a:srgbClr val="0051F2"/>
    <a:srgbClr val="FCFFFE"/>
    <a:srgbClr val="FD9718"/>
    <a:srgbClr val="FFD464"/>
    <a:srgbClr val="EB06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963787-C8BA-4EA1-89A6-30FA174B8524}" v="21" dt="2026-10-27T11:48:11.090"/>
    <p1510:client id="{6112DC30-3DC3-49DF-9ABA-7963C746C6E7}" v="5" dt="2026-10-26T12:12:20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27T12:06:54.812" v="18399" actId="1076"/>
      <pc:docMkLst>
        <pc:docMk/>
      </pc:docMkLst>
      <pc:sldChg chg="modSp mod modClrScheme chgLayout modNotes">
        <pc:chgData name="Hasan Selim" userId="84cd2103f36ef0dc" providerId="LiveId" clId="{6ED845BA-74CA-4F74-9AC4-C2ED4D184EBF}" dt="2026-10-27T11:07:08.646" v="17467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27T11:07:08.646" v="17467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27T11:07:08.646" v="17467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27T11:07:08.646" v="17467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27T11:07:08.646" v="17467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27T11:07:08.646" v="17467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27T11:07:08.646" v="17467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27T11:07:08.646" v="17467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27T11:07:08.646" v="17467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27T12:06:54.812" v="18399" actId="1076"/>
        <pc:sldMkLst>
          <pc:docMk/>
          <pc:sldMk cId="1245817147" sldId="509"/>
        </pc:sldMkLst>
        <pc:spChg chg="mod">
          <ac:chgData name="Hasan Selim" userId="84cd2103f36ef0dc" providerId="LiveId" clId="{6ED845BA-74CA-4F74-9AC4-C2ED4D184EBF}" dt="2026-10-27T12:06:54.812" v="18399" actId="1076"/>
          <ac:spMkLst>
            <pc:docMk/>
            <pc:sldMk cId="1245817147" sldId="509"/>
            <ac:spMk id="3" creationId="{96971BCE-85A5-A21D-D91D-6C12B7AD03FC}"/>
          </ac:spMkLst>
        </pc:spChg>
        <pc:spChg chg="add 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3" creationId="{ED81B97E-4FFD-0860-E556-79E73BCBAF46}"/>
          </ac:spMkLst>
        </pc:spChg>
        <pc:spChg chg="mod">
          <ac:chgData name="Hasan Selim" userId="84cd2103f36ef0dc" providerId="LiveId" clId="{6ED845BA-74CA-4F74-9AC4-C2ED4D184EBF}" dt="2026-10-27T11:32:01.365" v="17937" actId="1076"/>
          <ac:spMkLst>
            <pc:docMk/>
            <pc:sldMk cId="1245817147" sldId="509"/>
            <ac:spMk id="5" creationId="{47A6661A-9A5C-737E-8E65-1DA56226D313}"/>
          </ac:spMkLst>
        </pc:spChg>
        <pc:spChg chg="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5" creationId="{6C0DF615-C226-98D1-DD86-1039E4AF40A7}"/>
          </ac:spMkLst>
        </pc:spChg>
        <pc:spChg chg="mod">
          <ac:chgData name="Hasan Selim" userId="84cd2103f36ef0dc" providerId="LiveId" clId="{6ED845BA-74CA-4F74-9AC4-C2ED4D184EBF}" dt="2026-10-27T11:52:50.167" v="18320" actId="20577"/>
          <ac:spMkLst>
            <pc:docMk/>
            <pc:sldMk cId="1245817147" sldId="509"/>
            <ac:spMk id="7" creationId="{24A3D076-0F17-4B65-D67D-C84997078FB4}"/>
          </ac:spMkLst>
        </pc:spChg>
        <pc:spChg chg="mod">
          <ac:chgData name="Hasan Selim" userId="84cd2103f36ef0dc" providerId="LiveId" clId="{6ED845BA-74CA-4F74-9AC4-C2ED4D184EBF}" dt="2026-10-26T12:16:58.953" v="17408" actId="20577"/>
          <ac:spMkLst>
            <pc:docMk/>
            <pc:sldMk cId="1245817147" sldId="509"/>
            <ac:spMk id="8" creationId="{2C3D763C-9CC4-E1ED-EA91-13DD9B96CEEC}"/>
          </ac:spMkLst>
        </pc:spChg>
        <pc:spChg chg="del mod">
          <ac:chgData name="Hasan Selim" userId="84cd2103f36ef0dc" providerId="LiveId" clId="{6ED845BA-74CA-4F74-9AC4-C2ED4D184EBF}" dt="2026-10-27T11:33:31.243" v="18002" actId="478"/>
          <ac:spMkLst>
            <pc:docMk/>
            <pc:sldMk cId="1245817147" sldId="509"/>
            <ac:spMk id="9" creationId="{903502AD-CB04-A1A6-6999-A59DE3E6F0DA}"/>
          </ac:spMkLst>
        </pc:spChg>
        <pc:spChg chg="mod">
          <ac:chgData name="Hasan Selim" userId="84cd2103f36ef0dc" providerId="LiveId" clId="{6ED845BA-74CA-4F74-9AC4-C2ED4D184EBF}" dt="2026-10-26T12:17:02.748" v="17410" actId="1036"/>
          <ac:spMkLst>
            <pc:docMk/>
            <pc:sldMk cId="1245817147" sldId="509"/>
            <ac:spMk id="10" creationId="{2D1156F2-CADF-B3AC-25AE-6AE12A54B71A}"/>
          </ac:spMkLst>
        </pc:spChg>
        <pc:spChg chg="add mod">
          <ac:chgData name="Hasan Selim" userId="84cd2103f36ef0dc" providerId="LiveId" clId="{6ED845BA-74CA-4F74-9AC4-C2ED4D184EBF}" dt="2026-10-27T11:52:54.823" v="18321" actId="1076"/>
          <ac:spMkLst>
            <pc:docMk/>
            <pc:sldMk cId="1245817147" sldId="509"/>
            <ac:spMk id="11" creationId="{EE9FC50A-F468-49F8-33E6-1754B31BB751}"/>
          </ac:spMkLst>
        </pc:spChg>
        <pc:spChg chg="add mod">
          <ac:chgData name="Hasan Selim" userId="84cd2103f36ef0dc" providerId="LiveId" clId="{6ED845BA-74CA-4F74-9AC4-C2ED4D184EBF}" dt="2026-10-26T12:16:55.294" v="17407" actId="1035"/>
          <ac:spMkLst>
            <pc:docMk/>
            <pc:sldMk cId="1245817147" sldId="509"/>
            <ac:spMk id="12" creationId="{D02F3F01-DD1F-5005-DC3A-86F0AC1B9FE1}"/>
          </ac:spMkLst>
        </pc:spChg>
        <pc:spChg chg="del mod">
          <ac:chgData name="Hasan Selim" userId="84cd2103f36ef0dc" providerId="LiveId" clId="{6ED845BA-74CA-4F74-9AC4-C2ED4D184EBF}" dt="2026-10-27T11:33:35.220" v="18003" actId="478"/>
          <ac:spMkLst>
            <pc:docMk/>
            <pc:sldMk cId="1245817147" sldId="509"/>
            <ac:spMk id="13" creationId="{B0342113-7ADE-3B41-60AB-44D41B9B0F9A}"/>
          </ac:spMkLst>
        </pc:spChg>
        <pc:spChg chg="del mod">
          <ac:chgData name="Hasan Selim" userId="84cd2103f36ef0dc" providerId="LiveId" clId="{6ED845BA-74CA-4F74-9AC4-C2ED4D184EBF}" dt="2026-10-26T12:10:53.681" v="17222" actId="478"/>
          <ac:spMkLst>
            <pc:docMk/>
            <pc:sldMk cId="1245817147" sldId="509"/>
            <ac:spMk id="14" creationId="{ABBF5D93-DA8B-BAF8-399E-41CD5C836C8B}"/>
          </ac:spMkLst>
        </pc:spChg>
        <pc:spChg chg="add mod">
          <ac:chgData name="Hasan Selim" userId="84cd2103f36ef0dc" providerId="LiveId" clId="{6ED845BA-74CA-4F74-9AC4-C2ED4D184EBF}" dt="2026-10-27T11:53:00.402" v="18327" actId="1038"/>
          <ac:spMkLst>
            <pc:docMk/>
            <pc:sldMk cId="1245817147" sldId="509"/>
            <ac:spMk id="15" creationId="{8BD41D53-8216-26FF-E086-AE0320014710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16" creationId="{8D5C6FF3-9561-E908-8A23-4EDBFD6DF526}"/>
          </ac:spMkLst>
        </pc:spChg>
        <pc:spChg chg="add mod">
          <ac:chgData name="Hasan Selim" userId="84cd2103f36ef0dc" providerId="LiveId" clId="{6ED845BA-74CA-4F74-9AC4-C2ED4D184EBF}" dt="2026-10-27T11:54:51.240" v="18385" actId="207"/>
          <ac:spMkLst>
            <pc:docMk/>
            <pc:sldMk cId="1245817147" sldId="509"/>
            <ac:spMk id="17" creationId="{30DB8A0E-4C39-FFEC-88E9-76279FDE51D4}"/>
          </ac:spMkLst>
        </pc:spChg>
        <pc:spChg chg="add mod">
          <ac:chgData name="Hasan Selim" userId="84cd2103f36ef0dc" providerId="LiveId" clId="{6ED845BA-74CA-4F74-9AC4-C2ED4D184EBF}" dt="2026-10-26T12:24:48.159" v="17448" actId="1076"/>
          <ac:spMkLst>
            <pc:docMk/>
            <pc:sldMk cId="1245817147" sldId="509"/>
            <ac:spMk id="17" creationId="{D98C45AD-71E6-533E-B37E-0CE9888FFC03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18" creationId="{5180898C-AE09-A3B3-C315-7721934551D9}"/>
          </ac:spMkLst>
        </pc:spChg>
        <pc:spChg chg="mod">
          <ac:chgData name="Hasan Selim" userId="84cd2103f36ef0dc" providerId="LiveId" clId="{6ED845BA-74CA-4F74-9AC4-C2ED4D184EBF}" dt="2026-10-27T11:34:22.553" v="18023" actId="1076"/>
          <ac:spMkLst>
            <pc:docMk/>
            <pc:sldMk cId="1245817147" sldId="509"/>
            <ac:spMk id="19" creationId="{5F129E03-E453-DB1E-264F-2BFA2E20A4E2}"/>
          </ac:spMkLst>
        </pc:spChg>
        <pc:spChg chg="del mod">
          <ac:chgData name="Hasan Selim" userId="84cd2103f36ef0dc" providerId="LiveId" clId="{6ED845BA-74CA-4F74-9AC4-C2ED4D184EBF}" dt="2026-10-26T12:10:54.542" v="17223" actId="478"/>
          <ac:spMkLst>
            <pc:docMk/>
            <pc:sldMk cId="1245817147" sldId="509"/>
            <ac:spMk id="20" creationId="{D696370D-C9DE-210D-F231-58B951990387}"/>
          </ac:spMkLst>
        </pc:spChg>
        <pc:spChg chg="add mod">
          <ac:chgData name="Hasan Selim" userId="84cd2103f36ef0dc" providerId="LiveId" clId="{6ED845BA-74CA-4F74-9AC4-C2ED4D184EBF}" dt="2026-10-27T11:51:05.392" v="18303" actId="12788"/>
          <ac:spMkLst>
            <pc:docMk/>
            <pc:sldMk cId="1245817147" sldId="509"/>
            <ac:spMk id="21" creationId="{343EA0C8-1D4E-8C71-D06E-4B47E4824CFD}"/>
          </ac:spMkLst>
        </pc:spChg>
        <pc:spChg chg="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23" creationId="{3345F0BB-C8BC-CEC8-7D31-C5EF30F4B388}"/>
          </ac:spMkLst>
        </pc:spChg>
        <pc:spChg chg="add mod">
          <ac:chgData name="Hasan Selim" userId="84cd2103f36ef0dc" providerId="LiveId" clId="{6ED845BA-74CA-4F74-9AC4-C2ED4D184EBF}" dt="2026-10-27T11:55:06.614" v="18389" actId="1037"/>
          <ac:spMkLst>
            <pc:docMk/>
            <pc:sldMk cId="1245817147" sldId="509"/>
            <ac:spMk id="23" creationId="{71BA7C2A-0A27-3E6F-A695-2B73E6D8D43B}"/>
          </ac:spMkLst>
        </pc:spChg>
        <pc:spChg chg="add mod">
          <ac:chgData name="Hasan Selim" userId="84cd2103f36ef0dc" providerId="LiveId" clId="{6ED845BA-74CA-4F74-9AC4-C2ED4D184EBF}" dt="2026-10-27T11:54:48.099" v="18384" actId="207"/>
          <ac:spMkLst>
            <pc:docMk/>
            <pc:sldMk cId="1245817147" sldId="509"/>
            <ac:spMk id="25" creationId="{273FFFB1-AC3C-0C1F-7D0B-0185D546ECEC}"/>
          </ac:spMkLst>
        </pc:spChg>
        <pc:spChg chg="add del mod">
          <ac:chgData name="Hasan Selim" userId="84cd2103f36ef0dc" providerId="LiveId" clId="{6ED845BA-74CA-4F74-9AC4-C2ED4D184EBF}" dt="2026-10-26T12:10:55.871" v="17224" actId="478"/>
          <ac:spMkLst>
            <pc:docMk/>
            <pc:sldMk cId="1245817147" sldId="509"/>
            <ac:spMk id="25" creationId="{CFBB56CA-F911-04A2-FA2E-FE1C1330D9DB}"/>
          </ac:spMkLst>
        </pc:spChg>
        <pc:spChg chg="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27" creationId="{39032E65-4767-A546-8419-8A0984E2AF52}"/>
          </ac:spMkLst>
        </pc:spChg>
        <pc:spChg chg="add mod">
          <ac:chgData name="Hasan Selim" userId="84cd2103f36ef0dc" providerId="LiveId" clId="{6ED845BA-74CA-4F74-9AC4-C2ED4D184EBF}" dt="2026-10-27T11:45:07.741" v="18193" actId="14100"/>
          <ac:spMkLst>
            <pc:docMk/>
            <pc:sldMk cId="1245817147" sldId="509"/>
            <ac:spMk id="27" creationId="{4ED8E72F-7C27-D054-818F-6832FDB15E2B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28" creationId="{9C9FFDD4-E848-C854-7993-3F6439DBAC57}"/>
          </ac:spMkLst>
        </pc:spChg>
        <pc:spChg chg="mod">
          <ac:chgData name="Hasan Selim" userId="84cd2103f36ef0dc" providerId="LiveId" clId="{6ED845BA-74CA-4F74-9AC4-C2ED4D184EBF}" dt="2026-10-27T11:49:12.970" v="18257" actId="1038"/>
          <ac:spMkLst>
            <pc:docMk/>
            <pc:sldMk cId="1245817147" sldId="509"/>
            <ac:spMk id="29" creationId="{2AE28FC4-6DDB-BBE8-F83D-41AC0FD3011E}"/>
          </ac:spMkLst>
        </pc:spChg>
        <pc:spChg chg="del mod">
          <ac:chgData name="Hasan Selim" userId="84cd2103f36ef0dc" providerId="LiveId" clId="{6ED845BA-74CA-4F74-9AC4-C2ED4D184EBF}" dt="2026-10-26T12:10:57.260" v="17225" actId="478"/>
          <ac:spMkLst>
            <pc:docMk/>
            <pc:sldMk cId="1245817147" sldId="509"/>
            <ac:spMk id="30" creationId="{7D70692D-5CAD-08C9-8B94-DA901D5C975F}"/>
          </ac:spMkLst>
        </pc:spChg>
        <pc:spChg chg="add mod">
          <ac:chgData name="Hasan Selim" userId="84cd2103f36ef0dc" providerId="LiveId" clId="{6ED845BA-74CA-4F74-9AC4-C2ED4D184EBF}" dt="2026-10-27T11:45:14.850" v="18201" actId="1035"/>
          <ac:spMkLst>
            <pc:docMk/>
            <pc:sldMk cId="1245817147" sldId="509"/>
            <ac:spMk id="31" creationId="{87AF3474-72B1-2098-CB14-0108E988B5FC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31" creationId="{9FB5BF06-D4D3-B31E-7BF4-A383A696A393}"/>
          </ac:spMkLst>
        </pc:spChg>
        <pc:spChg chg="mod">
          <ac:chgData name="Hasan Selim" userId="84cd2103f36ef0dc" providerId="LiveId" clId="{6ED845BA-74CA-4F74-9AC4-C2ED4D184EBF}" dt="2026-10-26T12:24:39.185" v="17446" actId="1076"/>
          <ac:spMkLst>
            <pc:docMk/>
            <pc:sldMk cId="1245817147" sldId="509"/>
            <ac:spMk id="33" creationId="{0E8BB67D-E176-0FFA-1230-2199B3C265BE}"/>
          </ac:spMkLst>
        </pc:spChg>
        <pc:spChg chg="del">
          <ac:chgData name="Hasan Selim" userId="84cd2103f36ef0dc" providerId="LiveId" clId="{6ED845BA-74CA-4F74-9AC4-C2ED4D184EBF}" dt="2026-10-27T11:06:57.666" v="17466" actId="478"/>
          <ac:spMkLst>
            <pc:docMk/>
            <pc:sldMk cId="1245817147" sldId="509"/>
            <ac:spMk id="33" creationId="{5D47356F-CE1E-D2E6-2435-3EABB6739C2C}"/>
          </ac:spMkLst>
        </pc:spChg>
        <pc:spChg chg="mod">
          <ac:chgData name="Hasan Selim" userId="84cd2103f36ef0dc" providerId="LiveId" clId="{6ED845BA-74CA-4F74-9AC4-C2ED4D184EBF}" dt="2026-10-27T11:55:42.296" v="18392" actId="207"/>
          <ac:spMkLst>
            <pc:docMk/>
            <pc:sldMk cId="1245817147" sldId="509"/>
            <ac:spMk id="35" creationId="{3C7271A5-0750-4FDB-CA79-9DB263EDFC99}"/>
          </ac:spMkLst>
        </pc:spChg>
        <pc:spChg chg="add del mod">
          <ac:chgData name="Hasan Selim" userId="84cd2103f36ef0dc" providerId="LiveId" clId="{6ED845BA-74CA-4F74-9AC4-C2ED4D184EBF}" dt="2026-10-26T12:10:58.373" v="17226" actId="478"/>
          <ac:spMkLst>
            <pc:docMk/>
            <pc:sldMk cId="1245817147" sldId="509"/>
            <ac:spMk id="35" creationId="{BD666863-BA46-26C7-D430-DB7E093C2330}"/>
          </ac:spMkLst>
        </pc:spChg>
        <pc:spChg chg="mod">
          <ac:chgData name="Hasan Selim" userId="84cd2103f36ef0dc" providerId="LiveId" clId="{6ED845BA-74CA-4F74-9AC4-C2ED4D184EBF}" dt="2026-10-27T11:31:32.764" v="17933" actId="1076"/>
          <ac:spMkLst>
            <pc:docMk/>
            <pc:sldMk cId="1245817147" sldId="509"/>
            <ac:spMk id="37" creationId="{16814DFE-55CC-9E4E-4E36-6A57078779A5}"/>
          </ac:spMkLst>
        </pc:spChg>
        <pc:spChg chg="add 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38" creationId="{DECD514C-6B7D-0666-D330-80B79270B2EC}"/>
          </ac:spMkLst>
        </pc:spChg>
        <pc:spChg chg="add mod">
          <ac:chgData name="Hasan Selim" userId="84cd2103f36ef0dc" providerId="LiveId" clId="{6ED845BA-74CA-4F74-9AC4-C2ED4D184EBF}" dt="2026-10-27T11:51:26.066" v="18306" actId="207"/>
          <ac:spMkLst>
            <pc:docMk/>
            <pc:sldMk cId="1245817147" sldId="509"/>
            <ac:spMk id="39" creationId="{B1A81F53-E824-09B9-F887-B33292C77850}"/>
          </ac:spMkLst>
        </pc:spChg>
        <pc:spChg chg="del mod">
          <ac:chgData name="Hasan Selim" userId="84cd2103f36ef0dc" providerId="LiveId" clId="{6ED845BA-74CA-4F74-9AC4-C2ED4D184EBF}" dt="2026-10-26T12:10:59.835" v="17227" actId="478"/>
          <ac:spMkLst>
            <pc:docMk/>
            <pc:sldMk cId="1245817147" sldId="509"/>
            <ac:spMk id="40" creationId="{04E7EDEB-CB0A-E5DF-271E-695C36D10E53}"/>
          </ac:spMkLst>
        </pc:spChg>
        <pc:spChg chg="del mod">
          <ac:chgData name="Hasan Selim" userId="84cd2103f36ef0dc" providerId="LiveId" clId="{6ED845BA-74CA-4F74-9AC4-C2ED4D184EBF}" dt="2026-10-27T11:39:40.212" v="18119" actId="478"/>
          <ac:spMkLst>
            <pc:docMk/>
            <pc:sldMk cId="1245817147" sldId="509"/>
            <ac:spMk id="41" creationId="{3FC75A34-1506-82DD-022E-3A5B5D0ECD75}"/>
          </ac:spMkLst>
        </pc:spChg>
        <pc:spChg chg="add 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43" creationId="{5528AC61-A4DD-F331-4A4F-02EE262F9CA9}"/>
          </ac:spMkLst>
        </pc:spChg>
        <pc:spChg chg="add del mod">
          <ac:chgData name="Hasan Selim" userId="84cd2103f36ef0dc" providerId="LiveId" clId="{6ED845BA-74CA-4F74-9AC4-C2ED4D184EBF}" dt="2026-10-27T11:40:54.640" v="18144" actId="478"/>
          <ac:spMkLst>
            <pc:docMk/>
            <pc:sldMk cId="1245817147" sldId="509"/>
            <ac:spMk id="43" creationId="{6FA1B900-3ACA-D14D-7BE6-E29BD4585B46}"/>
          </ac:spMkLst>
        </pc:spChg>
        <pc:spChg chg="add del">
          <ac:chgData name="Hasan Selim" userId="84cd2103f36ef0dc" providerId="LiveId" clId="{6ED845BA-74CA-4F74-9AC4-C2ED4D184EBF}" dt="2026-10-26T11:59:39.419" v="17109" actId="478"/>
          <ac:spMkLst>
            <pc:docMk/>
            <pc:sldMk cId="1245817147" sldId="509"/>
            <ac:spMk id="45" creationId="{4CCE4788-CF24-0547-970C-8370EC0C1160}"/>
          </ac:spMkLst>
        </pc:spChg>
        <pc:spChg chg="add mod">
          <ac:chgData name="Hasan Selim" userId="84cd2103f36ef0dc" providerId="LiveId" clId="{6ED845BA-74CA-4F74-9AC4-C2ED4D184EBF}" dt="2026-10-27T11:54:56.707" v="18386" actId="207"/>
          <ac:spMkLst>
            <pc:docMk/>
            <pc:sldMk cId="1245817147" sldId="509"/>
            <ac:spMk id="45" creationId="{E5ADFCFA-80A6-2FB4-F194-4655BBE0B1A2}"/>
          </ac:spMkLst>
        </pc:spChg>
        <pc:spChg chg="add 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46" creationId="{B4BA341C-B991-1B93-811A-2E0BA6AD3FAA}"/>
          </ac:spMkLst>
        </pc:spChg>
        <pc:spChg chg="add mod">
          <ac:chgData name="Hasan Selim" userId="84cd2103f36ef0dc" providerId="LiveId" clId="{6ED845BA-74CA-4F74-9AC4-C2ED4D184EBF}" dt="2026-10-27T11:34:47.403" v="18033" actId="1076"/>
          <ac:spMkLst>
            <pc:docMk/>
            <pc:sldMk cId="1245817147" sldId="509"/>
            <ac:spMk id="47" creationId="{BB8158B0-8FE3-4A5D-515C-67A69AAF8C97}"/>
          </ac:spMkLst>
        </pc:spChg>
        <pc:spChg chg="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48" creationId="{FFD06D51-7A37-59F8-B438-36F69C2A9E94}"/>
          </ac:spMkLst>
        </pc:spChg>
        <pc:spChg chg="add mod">
          <ac:chgData name="Hasan Selim" userId="84cd2103f36ef0dc" providerId="LiveId" clId="{6ED845BA-74CA-4F74-9AC4-C2ED4D184EBF}" dt="2026-10-27T11:55:01.502" v="18387" actId="207"/>
          <ac:spMkLst>
            <pc:docMk/>
            <pc:sldMk cId="1245817147" sldId="509"/>
            <ac:spMk id="49" creationId="{506A97D8-A87F-12F9-3967-9EC6067270B4}"/>
          </ac:spMkLst>
        </pc:spChg>
        <pc:spChg chg="del mod">
          <ac:chgData name="Hasan Selim" userId="84cd2103f36ef0dc" providerId="LiveId" clId="{6ED845BA-74CA-4F74-9AC4-C2ED4D184EBF}" dt="2026-10-26T12:06:42.430" v="17173" actId="478"/>
          <ac:spMkLst>
            <pc:docMk/>
            <pc:sldMk cId="1245817147" sldId="509"/>
            <ac:spMk id="50" creationId="{50C08DE6-7542-E20C-7C28-054C0774BFF5}"/>
          </ac:spMkLst>
        </pc:spChg>
        <pc:spChg chg="add mod">
          <ac:chgData name="Hasan Selim" userId="84cd2103f36ef0dc" providerId="LiveId" clId="{6ED845BA-74CA-4F74-9AC4-C2ED4D184EBF}" dt="2026-10-27T11:37:45.948" v="18080" actId="207"/>
          <ac:spMkLst>
            <pc:docMk/>
            <pc:sldMk cId="1245817147" sldId="509"/>
            <ac:spMk id="51" creationId="{9760FECB-AB71-06FA-87C6-0BB228D50B1E}"/>
          </ac:spMkLst>
        </pc:spChg>
        <pc:spChg chg="add mod">
          <ac:chgData name="Hasan Selim" userId="84cd2103f36ef0dc" providerId="LiveId" clId="{6ED845BA-74CA-4F74-9AC4-C2ED4D184EBF}" dt="2026-10-27T11:37:45.948" v="18080" actId="207"/>
          <ac:spMkLst>
            <pc:docMk/>
            <pc:sldMk cId="1245817147" sldId="509"/>
            <ac:spMk id="52" creationId="{405B6A92-0B39-5E0E-5DF3-44F1679F57D2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52" creationId="{A3EE6FF1-EE3C-7A5C-A6B3-7DDAC3C9D47A}"/>
          </ac:spMkLst>
        </pc:spChg>
        <pc:spChg chg="add mod">
          <ac:chgData name="Hasan Selim" userId="84cd2103f36ef0dc" providerId="LiveId" clId="{6ED845BA-74CA-4F74-9AC4-C2ED4D184EBF}" dt="2026-10-27T11:37:45.948" v="18080" actId="207"/>
          <ac:spMkLst>
            <pc:docMk/>
            <pc:sldMk cId="1245817147" sldId="509"/>
            <ac:spMk id="53" creationId="{702AB380-3B12-85B2-AA1A-7CF4EAC060F4}"/>
          </ac:spMkLst>
        </pc:spChg>
        <pc:spChg chg="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53" creationId="{D06E2E4B-EFAB-BA4E-6EA7-F1DCC262BF42}"/>
          </ac:spMkLst>
        </pc:spChg>
        <pc:spChg chg="add mod">
          <ac:chgData name="Hasan Selim" userId="84cd2103f36ef0dc" providerId="LiveId" clId="{6ED845BA-74CA-4F74-9AC4-C2ED4D184EBF}" dt="2026-10-27T11:39:10.877" v="18105" actId="207"/>
          <ac:spMkLst>
            <pc:docMk/>
            <pc:sldMk cId="1245817147" sldId="509"/>
            <ac:spMk id="55" creationId="{4BB4006A-7112-F91F-393B-1D87A7834D36}"/>
          </ac:spMkLst>
        </pc:spChg>
        <pc:spChg chg="add 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55" creationId="{6EB59BF4-410F-6D1C-BAED-42988D2EF0B6}"/>
          </ac:spMkLst>
        </pc:spChg>
        <pc:spChg chg="add mod">
          <ac:chgData name="Hasan Selim" userId="84cd2103f36ef0dc" providerId="LiveId" clId="{6ED845BA-74CA-4F74-9AC4-C2ED4D184EBF}" dt="2026-10-27T11:41:37.510" v="18153" actId="948"/>
          <ac:spMkLst>
            <pc:docMk/>
            <pc:sldMk cId="1245817147" sldId="509"/>
            <ac:spMk id="57" creationId="{D306164F-A9D6-F59C-23FC-265BF704CF94}"/>
          </ac:spMkLst>
        </pc:spChg>
        <pc:spChg chg="mod">
          <ac:chgData name="Hasan Selim" userId="84cd2103f36ef0dc" providerId="LiveId" clId="{6ED845BA-74CA-4F74-9AC4-C2ED4D184EBF}" dt="2026-10-26T12:19:00.390" v="17432" actId="1035"/>
          <ac:spMkLst>
            <pc:docMk/>
            <pc:sldMk cId="1245817147" sldId="509"/>
            <ac:spMk id="58" creationId="{122260FF-F6BA-5A86-8BF4-16AE7AA49226}"/>
          </ac:spMkLst>
        </pc:spChg>
        <pc:spChg chg="add mod">
          <ac:chgData name="Hasan Selim" userId="84cd2103f36ef0dc" providerId="LiveId" clId="{6ED845BA-74CA-4F74-9AC4-C2ED4D184EBF}" dt="2026-10-27T11:41:34.918" v="18151" actId="207"/>
          <ac:spMkLst>
            <pc:docMk/>
            <pc:sldMk cId="1245817147" sldId="509"/>
            <ac:spMk id="59" creationId="{12D08EAC-1327-A088-50CA-EA77232C80A8}"/>
          </ac:spMkLst>
        </pc:spChg>
        <pc:spChg chg="add del mod">
          <ac:chgData name="Hasan Selim" userId="84cd2103f36ef0dc" providerId="LiveId" clId="{6ED845BA-74CA-4F74-9AC4-C2ED4D184EBF}" dt="2026-10-27T10:49:56.511" v="17450" actId="478"/>
          <ac:spMkLst>
            <pc:docMk/>
            <pc:sldMk cId="1245817147" sldId="509"/>
            <ac:spMk id="61" creationId="{5A5613B3-A884-6C4F-E443-882048CDFB77}"/>
          </ac:spMkLst>
        </pc:spChg>
        <pc:spChg chg="add mod">
          <ac:chgData name="Hasan Selim" userId="84cd2103f36ef0dc" providerId="LiveId" clId="{6ED845BA-74CA-4F74-9AC4-C2ED4D184EBF}" dt="2026-10-27T11:44:04.406" v="18173" actId="20577"/>
          <ac:spMkLst>
            <pc:docMk/>
            <pc:sldMk cId="1245817147" sldId="509"/>
            <ac:spMk id="61" creationId="{DE64C5EB-9635-9665-C1D1-D365CE942D03}"/>
          </ac:spMkLst>
        </pc:spChg>
        <pc:spChg chg="mod">
          <ac:chgData name="Hasan Selim" userId="84cd2103f36ef0dc" providerId="LiveId" clId="{6ED845BA-74CA-4F74-9AC4-C2ED4D184EBF}" dt="2026-10-26T12:15:27.326" v="17385" actId="1076"/>
          <ac:spMkLst>
            <pc:docMk/>
            <pc:sldMk cId="1245817147" sldId="509"/>
            <ac:spMk id="63" creationId="{A4C6436B-002F-A153-8CFA-E25C3A84681D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64" creationId="{35EAC81F-059C-D696-243B-A5226F2A875F}"/>
          </ac:spMkLst>
        </pc:spChg>
        <pc:spChg chg="add del mod">
          <ac:chgData name="Hasan Selim" userId="84cd2103f36ef0dc" providerId="LiveId" clId="{6ED845BA-74CA-4F74-9AC4-C2ED4D184EBF}" dt="2026-10-27T11:47:28.075" v="18230" actId="478"/>
          <ac:spMkLst>
            <pc:docMk/>
            <pc:sldMk cId="1245817147" sldId="509"/>
            <ac:spMk id="64" creationId="{CF4944C4-00DC-0A74-E824-1E3DB7CF5939}"/>
          </ac:spMkLst>
        </pc:spChg>
        <pc:spChg chg="mod">
          <ac:chgData name="Hasan Selim" userId="84cd2103f36ef0dc" providerId="LiveId" clId="{6ED845BA-74CA-4F74-9AC4-C2ED4D184EBF}" dt="2026-10-26T12:15:48.884" v="17390" actId="207"/>
          <ac:spMkLst>
            <pc:docMk/>
            <pc:sldMk cId="1245817147" sldId="509"/>
            <ac:spMk id="66" creationId="{6C5D01D1-AF21-ECA9-8570-15AAA1C14783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74" creationId="{815FE503-F42B-E9E1-9796-8516F60CB8F0}"/>
          </ac:spMkLst>
        </pc:spChg>
        <pc:spChg chg="add 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84" creationId="{9D3C9745-1132-E3DD-8F95-5C55FD52F2F3}"/>
          </ac:spMkLst>
        </pc:spChg>
        <pc:spChg chg="del mod">
          <ac:chgData name="Hasan Selim" userId="84cd2103f36ef0dc" providerId="LiveId" clId="{6ED845BA-74CA-4F74-9AC4-C2ED4D184EBF}" dt="2026-10-26T11:40:15.358" v="17094" actId="478"/>
          <ac:spMkLst>
            <pc:docMk/>
            <pc:sldMk cId="1245817147" sldId="509"/>
            <ac:spMk id="86" creationId="{833A661B-30A6-00B4-58CA-8C438A40DC54}"/>
          </ac:spMkLst>
        </pc:spChg>
        <pc:picChg chg="add del mod">
          <ac:chgData name="Hasan Selim" userId="84cd2103f36ef0dc" providerId="LiveId" clId="{6ED845BA-74CA-4F74-9AC4-C2ED4D184EBF}" dt="2026-10-27T11:42:42.664" v="18156" actId="21"/>
          <ac:picMkLst>
            <pc:docMk/>
            <pc:sldMk cId="1245817147" sldId="509"/>
            <ac:picMk id="63" creationId="{DA3911E7-CAE8-C598-6BC4-08C05E98883B}"/>
          </ac:picMkLst>
        </pc:picChg>
      </pc:sldChg>
      <pc:sldChg chg="addSp delSp modSp add mod ord">
        <pc:chgData name="Hasan Selim" userId="84cd2103f36ef0dc" providerId="LiveId" clId="{6ED845BA-74CA-4F74-9AC4-C2ED4D184EBF}" dt="2026-10-27T11:56:27.096" v="18397" actId="1035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10-26T12:00:21.183" v="17128" actId="478"/>
          <ac:spMkLst>
            <pc:docMk/>
            <pc:sldMk cId="2662163927" sldId="511"/>
            <ac:spMk id="3" creationId="{46CDAFC2-F601-B207-5E8C-229A40E42A66}"/>
          </ac:spMkLst>
        </pc:spChg>
        <pc:spChg chg="del">
          <ac:chgData name="Hasan Selim" userId="84cd2103f36ef0dc" providerId="LiveId" clId="{6ED845BA-74CA-4F74-9AC4-C2ED4D184EBF}" dt="2026-10-27T11:18:24.430" v="17622" actId="478"/>
          <ac:spMkLst>
            <pc:docMk/>
            <pc:sldMk cId="2662163927" sldId="511"/>
            <ac:spMk id="3" creationId="{6F3AA338-2B3B-4727-133D-E76C8243F3C9}"/>
          </ac:spMkLst>
        </pc:spChg>
        <pc:spChg chg="add del mod">
          <ac:chgData name="Hasan Selim" userId="84cd2103f36ef0dc" providerId="LiveId" clId="{6ED845BA-74CA-4F74-9AC4-C2ED4D184EBF}" dt="2026-10-27T11:18:35.881" v="17627" actId="478"/>
          <ac:spMkLst>
            <pc:docMk/>
            <pc:sldMk cId="2662163927" sldId="511"/>
            <ac:spMk id="5" creationId="{25C5D5AC-57A8-C848-BDC6-C5DC55185998}"/>
          </ac:spMkLst>
        </pc:spChg>
        <pc:spChg chg="del mod">
          <ac:chgData name="Hasan Selim" userId="84cd2103f36ef0dc" providerId="LiveId" clId="{6ED845BA-74CA-4F74-9AC4-C2ED4D184EBF}" dt="2026-10-26T12:11:14.695" v="17229" actId="478"/>
          <ac:spMkLst>
            <pc:docMk/>
            <pc:sldMk cId="2662163927" sldId="511"/>
            <ac:spMk id="5" creationId="{954DDF4E-17B3-A5EE-470D-9260013A3A1B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6" creationId="{BE459261-6EEB-E461-0D0A-9C7B5640E49E}"/>
          </ac:spMkLst>
        </pc:spChg>
        <pc:spChg chg="add mod">
          <ac:chgData name="Hasan Selim" userId="84cd2103f36ef0dc" providerId="LiveId" clId="{6ED845BA-74CA-4F74-9AC4-C2ED4D184EBF}" dt="2026-10-27T11:18:44.582" v="17629" actId="14100"/>
          <ac:spMkLst>
            <pc:docMk/>
            <pc:sldMk cId="2662163927" sldId="511"/>
            <ac:spMk id="7" creationId="{D67FA6A9-99D4-07F2-B68B-5085F946CDE0}"/>
          </ac:spMkLst>
        </pc:spChg>
        <pc:spChg chg="add del mod">
          <ac:chgData name="Hasan Selim" userId="84cd2103f36ef0dc" providerId="LiveId" clId="{6ED845BA-74CA-4F74-9AC4-C2ED4D184EBF}" dt="2026-10-26T12:00:33.082" v="17134" actId="478"/>
          <ac:spMkLst>
            <pc:docMk/>
            <pc:sldMk cId="2662163927" sldId="511"/>
            <ac:spMk id="8" creationId="{68A32F5B-8D2A-B4D9-B4BD-8C62B7434A81}"/>
          </ac:spMkLst>
        </pc:spChg>
        <pc:spChg chg="mod">
          <ac:chgData name="Hasan Selim" userId="84cd2103f36ef0dc" providerId="LiveId" clId="{6ED845BA-74CA-4F74-9AC4-C2ED4D184EBF}" dt="2026-10-27T11:19:33.141" v="17647" actId="1035"/>
          <ac:spMkLst>
            <pc:docMk/>
            <pc:sldMk cId="2662163927" sldId="511"/>
            <ac:spMk id="9" creationId="{FE590857-7560-4924-CDF3-0C1FA3292D19}"/>
          </ac:spMkLst>
        </pc:spChg>
        <pc:spChg chg="add del mod">
          <ac:chgData name="Hasan Selim" userId="84cd2103f36ef0dc" providerId="LiveId" clId="{6ED845BA-74CA-4F74-9AC4-C2ED4D184EBF}" dt="2026-10-26T12:06:30.782" v="17170" actId="478"/>
          <ac:spMkLst>
            <pc:docMk/>
            <pc:sldMk cId="2662163927" sldId="511"/>
            <ac:spMk id="10" creationId="{42B8A532-6034-5A72-02E0-0A13E9A2CEA9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11" creationId="{0A00E1B2-7F99-7DB7-626A-6AECB45CAB05}"/>
          </ac:spMkLst>
        </pc:spChg>
        <pc:spChg chg="add del mod">
          <ac:chgData name="Hasan Selim" userId="84cd2103f36ef0dc" providerId="LiveId" clId="{6ED845BA-74CA-4F74-9AC4-C2ED4D184EBF}" dt="2026-10-27T11:18:18.170" v="17621" actId="478"/>
          <ac:spMkLst>
            <pc:docMk/>
            <pc:sldMk cId="2662163927" sldId="511"/>
            <ac:spMk id="11" creationId="{94649261-6E09-30BC-8FDF-59D88E6EE9D6}"/>
          </ac:spMkLst>
        </pc:spChg>
        <pc:spChg chg="mod">
          <ac:chgData name="Hasan Selim" userId="84cd2103f36ef0dc" providerId="LiveId" clId="{6ED845BA-74CA-4F74-9AC4-C2ED4D184EBF}" dt="2026-10-27T11:25:20.090" v="17701" actId="1035"/>
          <ac:spMkLst>
            <pc:docMk/>
            <pc:sldMk cId="2662163927" sldId="511"/>
            <ac:spMk id="13" creationId="{2DC631F9-F03F-2B71-D569-37DD5A9A9399}"/>
          </ac:spMkLst>
        </pc:spChg>
        <pc:spChg chg="add 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13" creationId="{A9607CAD-3C0F-8852-3503-15F4E8E05975}"/>
          </ac:spMkLst>
        </pc:spChg>
        <pc:spChg chg="mod">
          <ac:chgData name="Hasan Selim" userId="84cd2103f36ef0dc" providerId="LiveId" clId="{6ED845BA-74CA-4F74-9AC4-C2ED4D184EBF}" dt="2026-10-27T11:25:20.090" v="17701" actId="1035"/>
          <ac:spMkLst>
            <pc:docMk/>
            <pc:sldMk cId="2662163927" sldId="511"/>
            <ac:spMk id="15" creationId="{D687B83B-5310-0033-D3BB-75DE06200C66}"/>
          </ac:spMkLst>
        </pc:spChg>
        <pc:spChg chg="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16" creationId="{64645839-07A3-7578-B8CA-F988D859C5B2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17" creationId="{390A0F1B-1E42-F3F8-CB37-2480186C1606}"/>
          </ac:spMkLst>
        </pc:spChg>
        <pc:spChg chg="add mod">
          <ac:chgData name="Hasan Selim" userId="84cd2103f36ef0dc" providerId="LiveId" clId="{6ED845BA-74CA-4F74-9AC4-C2ED4D184EBF}" dt="2026-10-27T11:25:15.731" v="17699" actId="1076"/>
          <ac:spMkLst>
            <pc:docMk/>
            <pc:sldMk cId="2662163927" sldId="511"/>
            <ac:spMk id="17" creationId="{9ED1A320-59B9-29A8-41B5-E4189BC702FF}"/>
          </ac:spMkLst>
        </pc:spChg>
        <pc:spChg chg="mod">
          <ac:chgData name="Hasan Selim" userId="84cd2103f36ef0dc" providerId="LiveId" clId="{6ED845BA-74CA-4F74-9AC4-C2ED4D184EBF}" dt="2026-10-27T11:25:11.159" v="17698" actId="1076"/>
          <ac:spMkLst>
            <pc:docMk/>
            <pc:sldMk cId="2662163927" sldId="511"/>
            <ac:spMk id="19" creationId="{39B6B053-785F-A352-87B0-EABC0AF4110F}"/>
          </ac:spMkLst>
        </pc:spChg>
        <pc:spChg chg="add del mod">
          <ac:chgData name="Hasan Selim" userId="84cd2103f36ef0dc" providerId="LiveId" clId="{6ED845BA-74CA-4F74-9AC4-C2ED4D184EBF}" dt="2026-10-26T12:13:22.275" v="17260" actId="478"/>
          <ac:spMkLst>
            <pc:docMk/>
            <pc:sldMk cId="2662163927" sldId="511"/>
            <ac:spMk id="19" creationId="{7A0D4795-203C-32A3-C6DA-16A4414A11D5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20" creationId="{46B7CD98-5C31-5F72-E479-3462B7FB4346}"/>
          </ac:spMkLst>
        </pc:spChg>
        <pc:spChg chg="add mod">
          <ac:chgData name="Hasan Selim" userId="84cd2103f36ef0dc" providerId="LiveId" clId="{6ED845BA-74CA-4F74-9AC4-C2ED4D184EBF}" dt="2026-10-27T11:50:26.177" v="18299" actId="1035"/>
          <ac:spMkLst>
            <pc:docMk/>
            <pc:sldMk cId="2662163927" sldId="511"/>
            <ac:spMk id="21" creationId="{1C2C5625-6DF0-F0ED-ED7E-E77B87B8DB4D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22" creationId="{95429831-182A-0A7D-7785-2519E41F77E2}"/>
          </ac:spMkLst>
        </pc:spChg>
        <pc:spChg chg="del">
          <ac:chgData name="Hasan Selim" userId="84cd2103f36ef0dc" providerId="LiveId" clId="{6ED845BA-74CA-4F74-9AC4-C2ED4D184EBF}" dt="2026-10-27T11:09:18.096" v="17508" actId="478"/>
          <ac:spMkLst>
            <pc:docMk/>
            <pc:sldMk cId="2662163927" sldId="511"/>
            <ac:spMk id="23" creationId="{248F8633-66A7-6374-DB5A-4B4A7F8E5005}"/>
          </ac:spMkLst>
        </pc:spChg>
        <pc:spChg chg="add 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23" creationId="{40E71D7A-719C-73B5-53AA-1850D29D38B3}"/>
          </ac:spMkLst>
        </pc:spChg>
        <pc:spChg chg="add mod">
          <ac:chgData name="Hasan Selim" userId="84cd2103f36ef0dc" providerId="LiveId" clId="{6ED845BA-74CA-4F74-9AC4-C2ED4D184EBF}" dt="2026-10-27T11:56:27.096" v="18397" actId="1035"/>
          <ac:spMkLst>
            <pc:docMk/>
            <pc:sldMk cId="2662163927" sldId="511"/>
            <ac:spMk id="25" creationId="{F7209D61-FAE6-6079-852F-3EA2B57272C9}"/>
          </ac:spMkLst>
        </pc:spChg>
        <pc:spChg chg="del mod">
          <ac:chgData name="Hasan Selim" userId="84cd2103f36ef0dc" providerId="LiveId" clId="{6ED845BA-74CA-4F74-9AC4-C2ED4D184EBF}" dt="2026-10-26T12:14:26.624" v="17289" actId="478"/>
          <ac:spMkLst>
            <pc:docMk/>
            <pc:sldMk cId="2662163927" sldId="511"/>
            <ac:spMk id="25" creationId="{FCBB1093-3EEF-E117-4323-87F9B9918084}"/>
          </ac:spMkLst>
        </pc:spChg>
        <pc:spChg chg="mod">
          <ac:chgData name="Hasan Selim" userId="84cd2103f36ef0dc" providerId="LiveId" clId="{6ED845BA-74CA-4F74-9AC4-C2ED4D184EBF}" dt="2026-10-27T11:53:39.415" v="18331" actId="1035"/>
          <ac:spMkLst>
            <pc:docMk/>
            <pc:sldMk cId="2662163927" sldId="511"/>
            <ac:spMk id="27" creationId="{792D423D-6B42-30DD-8A18-3039FCF83CE0}"/>
          </ac:spMkLst>
        </pc:spChg>
        <pc:spChg chg="add 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27" creationId="{89E3E4B7-368E-1A4A-058A-DFC8009AAE46}"/>
          </ac:spMkLst>
        </pc:spChg>
        <pc:spChg chg="add mod">
          <ac:chgData name="Hasan Selim" userId="84cd2103f36ef0dc" providerId="LiveId" clId="{6ED845BA-74CA-4F74-9AC4-C2ED4D184EBF}" dt="2026-10-27T11:30:26.082" v="17914" actId="207"/>
          <ac:spMkLst>
            <pc:docMk/>
            <pc:sldMk cId="2662163927" sldId="511"/>
            <ac:spMk id="29" creationId="{02A2032A-28AF-B188-E561-50752A9D0697}"/>
          </ac:spMkLst>
        </pc:spChg>
        <pc:spChg chg="add del mod">
          <ac:chgData name="Hasan Selim" userId="84cd2103f36ef0dc" providerId="LiveId" clId="{6ED845BA-74CA-4F74-9AC4-C2ED4D184EBF}" dt="2026-10-26T12:04:24.270" v="17135" actId="478"/>
          <ac:spMkLst>
            <pc:docMk/>
            <pc:sldMk cId="2662163927" sldId="511"/>
            <ac:spMk id="29" creationId="{CDDC3925-451F-2053-A080-EC62DA0F075C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0" creationId="{B126D3A5-815F-30C6-8C86-81450A7A97D3}"/>
          </ac:spMkLst>
        </pc:spChg>
        <pc:spChg chg="mod">
          <ac:chgData name="Hasan Selim" userId="84cd2103f36ef0dc" providerId="LiveId" clId="{6ED845BA-74CA-4F74-9AC4-C2ED4D184EBF}" dt="2026-10-27T11:54:12.616" v="18359" actId="20577"/>
          <ac:spMkLst>
            <pc:docMk/>
            <pc:sldMk cId="2662163927" sldId="511"/>
            <ac:spMk id="31" creationId="{D71C386C-7967-E667-590A-1FD7C603C4A7}"/>
          </ac:spMkLst>
        </pc:spChg>
        <pc:spChg chg="add 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32" creationId="{9B6C0257-2D3F-FE66-C954-0E08F1D09242}"/>
          </ac:spMkLst>
        </pc:spChg>
        <pc:spChg chg="add mod">
          <ac:chgData name="Hasan Selim" userId="84cd2103f36ef0dc" providerId="LiveId" clId="{6ED845BA-74CA-4F74-9AC4-C2ED4D184EBF}" dt="2026-10-27T11:30:29.532" v="17915" actId="207"/>
          <ac:spMkLst>
            <pc:docMk/>
            <pc:sldMk cId="2662163927" sldId="511"/>
            <ac:spMk id="33" creationId="{4BC6F8C5-46E4-9E1A-FD15-3DFFA1087BC5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3" creationId="{7F1EA0C8-7FED-1FAB-CB8B-AF979203B1D2}"/>
          </ac:spMkLst>
        </pc:spChg>
        <pc:spChg chg="add mod">
          <ac:chgData name="Hasan Selim" userId="84cd2103f36ef0dc" providerId="LiveId" clId="{6ED845BA-74CA-4F74-9AC4-C2ED4D184EBF}" dt="2026-10-27T11:54:30.667" v="18381" actId="20577"/>
          <ac:spMkLst>
            <pc:docMk/>
            <pc:sldMk cId="2662163927" sldId="511"/>
            <ac:spMk id="35" creationId="{15D1E9D5-BC63-8449-ABF3-9458DC6D8A6D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5" creationId="{76039C94-EC34-37D8-69CC-6D4EE287340A}"/>
          </ac:spMkLst>
        </pc:spChg>
        <pc:spChg chg="add 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36" creationId="{4CBB95B5-9911-113A-8770-3E30F2013A9A}"/>
          </ac:spMkLst>
        </pc:spChg>
        <pc:spChg chg="add del mod">
          <ac:chgData name="Hasan Selim" userId="84cd2103f36ef0dc" providerId="LiveId" clId="{6ED845BA-74CA-4F74-9AC4-C2ED4D184EBF}" dt="2026-10-27T11:24:42.241" v="17691" actId="478"/>
          <ac:spMkLst>
            <pc:docMk/>
            <pc:sldMk cId="2662163927" sldId="511"/>
            <ac:spMk id="37" creationId="{CD6188B0-6AF9-9501-59BB-247B6A9AA599}"/>
          </ac:spMkLst>
        </pc:spChg>
        <pc:spChg chg="add 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38" creationId="{1D4A5129-0BA4-5E5E-72FE-5958FF8F5B51}"/>
          </ac:spMkLst>
        </pc:spChg>
        <pc:spChg chg="add 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39" creationId="{D1F54279-B4B1-32C1-0F71-D4B6FB1B9636}"/>
          </ac:spMkLst>
        </pc:spChg>
        <pc:spChg chg="del mod">
          <ac:chgData name="Hasan Selim" userId="84cd2103f36ef0dc" providerId="LiveId" clId="{6ED845BA-74CA-4F74-9AC4-C2ED4D184EBF}" dt="2026-10-27T11:11:09.741" v="17588" actId="478"/>
          <ac:spMkLst>
            <pc:docMk/>
            <pc:sldMk cId="2662163927" sldId="511"/>
            <ac:spMk id="39" creationId="{E2BA58B5-B22F-9E88-E104-02EB90876F9D}"/>
          </ac:spMkLst>
        </pc:spChg>
        <pc:spChg chg="add mod">
          <ac:chgData name="Hasan Selim" userId="84cd2103f36ef0dc" providerId="LiveId" clId="{6ED845BA-74CA-4F74-9AC4-C2ED4D184EBF}" dt="2026-10-27T11:50:33.246" v="18300" actId="1037"/>
          <ac:spMkLst>
            <pc:docMk/>
            <pc:sldMk cId="2662163927" sldId="511"/>
            <ac:spMk id="40" creationId="{CC1FD02A-1319-AAAE-8052-EE0F9E4BED9E}"/>
          </ac:spMkLst>
        </pc:spChg>
        <pc:spChg chg="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41" creationId="{E68D4278-07DD-3485-B13A-6125FB78CA64}"/>
          </ac:spMkLst>
        </pc:spChg>
        <pc:spChg chg="del mod">
          <ac:chgData name="Hasan Selim" userId="84cd2103f36ef0dc" providerId="LiveId" clId="{6ED845BA-74CA-4F74-9AC4-C2ED4D184EBF}" dt="2026-10-26T11:40:12.567" v="17093" actId="478"/>
          <ac:spMkLst>
            <pc:docMk/>
            <pc:sldMk cId="2662163927" sldId="511"/>
            <ac:spMk id="43" creationId="{B94F3D7E-1467-A4C0-B0D3-59B06877104E}"/>
          </ac:spMkLst>
        </pc:spChg>
        <pc:spChg chg="del mod">
          <ac:chgData name="Hasan Selim" userId="84cd2103f36ef0dc" providerId="LiveId" clId="{6ED845BA-74CA-4F74-9AC4-C2ED4D184EBF}" dt="2026-10-27T10:49:53.687" v="17449" actId="478"/>
          <ac:spMkLst>
            <pc:docMk/>
            <pc:sldMk cId="2662163927" sldId="511"/>
            <ac:spMk id="44" creationId="{AE5A4B9F-55A7-4C10-6F95-64834C791339}"/>
          </ac:spMkLst>
        </pc:spChg>
        <pc:spChg chg="add mod">
          <ac:chgData name="Hasan Selim" userId="84cd2103f36ef0dc" providerId="LiveId" clId="{6ED845BA-74CA-4F74-9AC4-C2ED4D184EBF}" dt="2026-10-27T11:23:26.621" v="17679" actId="404"/>
          <ac:spMkLst>
            <pc:docMk/>
            <pc:sldMk cId="2662163927" sldId="511"/>
            <ac:spMk id="46" creationId="{08A9406E-5DD8-C048-1247-27F03709ED17}"/>
          </ac:spMkLst>
        </pc:spChg>
        <pc:spChg chg="add mod">
          <ac:chgData name="Hasan Selim" userId="84cd2103f36ef0dc" providerId="LiveId" clId="{6ED845BA-74CA-4F74-9AC4-C2ED4D184EBF}" dt="2026-10-27T11:23:54.941" v="17685" actId="207"/>
          <ac:spMkLst>
            <pc:docMk/>
            <pc:sldMk cId="2662163927" sldId="511"/>
            <ac:spMk id="47" creationId="{5E76FA2F-4B02-F08E-CE2C-85C64F734AB6}"/>
          </ac:spMkLst>
        </pc:spChg>
        <pc:spChg chg="add mod">
          <ac:chgData name="Hasan Selim" userId="84cd2103f36ef0dc" providerId="LiveId" clId="{6ED845BA-74CA-4F74-9AC4-C2ED4D184EBF}" dt="2026-10-27T11:24:07.994" v="17687" actId="207"/>
          <ac:spMkLst>
            <pc:docMk/>
            <pc:sldMk cId="2662163927" sldId="511"/>
            <ac:spMk id="48" creationId="{EA98AD50-6DC1-3DEB-0968-3D1696478576}"/>
          </ac:spMkLst>
        </pc:spChg>
        <pc:spChg chg="add mod">
          <ac:chgData name="Hasan Selim" userId="84cd2103f36ef0dc" providerId="LiveId" clId="{6ED845BA-74CA-4F74-9AC4-C2ED4D184EBF}" dt="2026-10-27T11:24:02.067" v="17686" actId="207"/>
          <ac:spMkLst>
            <pc:docMk/>
            <pc:sldMk cId="2662163927" sldId="511"/>
            <ac:spMk id="49" creationId="{FAF41CED-3B98-1AF7-BC70-F931362E5A4E}"/>
          </ac:spMkLst>
        </pc:spChg>
        <pc:picChg chg="add mod modCrop">
          <ac:chgData name="Hasan Selim" userId="84cd2103f36ef0dc" providerId="LiveId" clId="{6ED845BA-74CA-4F74-9AC4-C2ED4D184EBF}" dt="2026-10-27T11:23:01.390" v="17665" actId="1076"/>
          <ac:picMkLst>
            <pc:docMk/>
            <pc:sldMk cId="2662163927" sldId="511"/>
            <ac:picMk id="42" creationId="{F34F113E-65E4-2A48-BC40-78CFDDBB9862}"/>
          </ac:picMkLst>
        </pc:picChg>
        <pc:picChg chg="add mod">
          <ac:chgData name="Hasan Selim" userId="84cd2103f36ef0dc" providerId="LiveId" clId="{6ED845BA-74CA-4F74-9AC4-C2ED4D184EBF}" dt="2026-10-27T11:22:59.870" v="17664" actId="1076"/>
          <ac:picMkLst>
            <pc:docMk/>
            <pc:sldMk cId="2662163927" sldId="511"/>
            <ac:picMk id="43" creationId="{2F108565-C66B-E07D-AF92-044CF74F92E2}"/>
          </ac:picMkLst>
        </pc:picChg>
        <pc:picChg chg="add mod modCrop">
          <ac:chgData name="Hasan Selim" userId="84cd2103f36ef0dc" providerId="LiveId" clId="{6ED845BA-74CA-4F74-9AC4-C2ED4D184EBF}" dt="2026-10-27T11:22:53.641" v="17661" actId="1076"/>
          <ac:picMkLst>
            <pc:docMk/>
            <pc:sldMk cId="2662163927" sldId="511"/>
            <ac:picMk id="44" creationId="{E1B86F0C-2402-CFBA-773F-A28CE9DC2376}"/>
          </ac:picMkLst>
        </pc:picChg>
        <pc:picChg chg="add mod modCrop">
          <ac:chgData name="Hasan Selim" userId="84cd2103f36ef0dc" providerId="LiveId" clId="{6ED845BA-74CA-4F74-9AC4-C2ED4D184EBF}" dt="2026-10-27T11:24:16.790" v="17688" actId="1076"/>
          <ac:picMkLst>
            <pc:docMk/>
            <pc:sldMk cId="2662163927" sldId="511"/>
            <ac:picMk id="45" creationId="{EB0F74AE-285C-F330-3449-1939E5370F4A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10-27T11:52:31.292" v="18316" actId="1038"/>
        <pc:sldMasterMkLst>
          <pc:docMk/>
          <pc:sldMasterMk cId="2476636414" sldId="2147483660"/>
        </pc:sldMasterMkLst>
        <pc:picChg chg="add del mod">
          <ac:chgData name="Hasan Selim" userId="84cd2103f36ef0dc" providerId="LiveId" clId="{6ED845BA-74CA-4F74-9AC4-C2ED4D184EBF}" dt="2026-10-27T10:54:50.483" v="17462" actId="21"/>
          <ac:picMkLst>
            <pc:docMk/>
            <pc:sldMasterMk cId="2476636414" sldId="2147483660"/>
            <ac:picMk id="4" creationId="{672CBE9B-FB5E-44DD-D412-A85C17954F02}"/>
          </ac:picMkLst>
        </pc:picChg>
        <pc:sldLayoutChg chg="addSp delSp modSp mod">
          <pc:chgData name="Hasan Selim" userId="84cd2103f36ef0dc" providerId="LiveId" clId="{6ED845BA-74CA-4F74-9AC4-C2ED4D184EBF}" dt="2026-10-27T11:31:15.755" v="17928" actId="167"/>
          <pc:sldLayoutMkLst>
            <pc:docMk/>
            <pc:sldMasterMk cId="2476636414" sldId="2147483660"/>
            <pc:sldLayoutMk cId="641393381" sldId="2147483661"/>
          </pc:sldLayoutMkLst>
          <pc:spChg chg="add mod">
            <ac:chgData name="Hasan Selim" userId="84cd2103f36ef0dc" providerId="LiveId" clId="{6ED845BA-74CA-4F74-9AC4-C2ED4D184EBF}" dt="2026-10-27T11:31:12.906" v="17927" actId="164"/>
            <ac:spMkLst>
              <pc:docMk/>
              <pc:sldMasterMk cId="2476636414" sldId="2147483660"/>
              <pc:sldLayoutMk cId="641393381" sldId="2147483661"/>
              <ac:spMk id="10" creationId="{89910C0D-FDF2-674A-462B-697B22AF2566}"/>
            </ac:spMkLst>
          </pc:spChg>
          <pc:grpChg chg="add mod ord">
            <ac:chgData name="Hasan Selim" userId="84cd2103f36ef0dc" providerId="LiveId" clId="{6ED845BA-74CA-4F74-9AC4-C2ED4D184EBF}" dt="2026-10-26T12:12:10.772" v="17241" actId="166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grpChg chg="add mod ord">
            <ac:chgData name="Hasan Selim" userId="84cd2103f36ef0dc" providerId="LiveId" clId="{6ED845BA-74CA-4F74-9AC4-C2ED4D184EBF}" dt="2026-10-27T11:31:12.906" v="17927" actId="164"/>
            <ac:grpSpMkLst>
              <pc:docMk/>
              <pc:sldMasterMk cId="2476636414" sldId="2147483660"/>
              <pc:sldLayoutMk cId="641393381" sldId="2147483661"/>
              <ac:grpSpMk id="9" creationId="{60D1A2CE-0D85-A083-D555-EE50DCC6D8D4}"/>
            </ac:grpSpMkLst>
          </pc:grpChg>
          <pc:grpChg chg="add mod ord">
            <ac:chgData name="Hasan Selim" userId="84cd2103f36ef0dc" providerId="LiveId" clId="{6ED845BA-74CA-4F74-9AC4-C2ED4D184EBF}" dt="2026-10-27T11:31:15.755" v="17928" actId="167"/>
            <ac:grpSpMkLst>
              <pc:docMk/>
              <pc:sldMasterMk cId="2476636414" sldId="2147483660"/>
              <pc:sldLayoutMk cId="641393381" sldId="2147483661"/>
              <ac:grpSpMk id="11" creationId="{9833D221-6238-C6F5-F2ED-21C7BE90360E}"/>
            </ac:grpSpMkLst>
          </pc:grpChg>
          <pc:grpChg chg="add del mod ord">
            <ac:chgData name="Hasan Selim" userId="84cd2103f36ef0dc" providerId="LiveId" clId="{6ED845BA-74CA-4F74-9AC4-C2ED4D184EBF}" dt="2026-10-26T12:10:05.662" v="17206" actId="21"/>
            <ac:grpSpMkLst>
              <pc:docMk/>
              <pc:sldMasterMk cId="2476636414" sldId="2147483660"/>
              <pc:sldLayoutMk cId="641393381" sldId="2147483661"/>
              <ac:grpSpMk id="12" creationId="{F0CCCCA7-557A-2A88-F87A-9C7D4BD42378}"/>
            </ac:grpSpMkLst>
          </pc:grpChg>
          <pc:grpChg chg="add del mod ord">
            <ac:chgData name="Hasan Selim" userId="84cd2103f36ef0dc" providerId="LiveId" clId="{6ED845BA-74CA-4F74-9AC4-C2ED4D184EBF}" dt="2026-10-27T10:50:02.410" v="17452" actId="478"/>
            <ac:grpSpMkLst>
              <pc:docMk/>
              <pc:sldMasterMk cId="2476636414" sldId="2147483660"/>
              <pc:sldLayoutMk cId="641393381" sldId="2147483661"/>
              <ac:grpSpMk id="18" creationId="{9FB502DC-0956-0567-68A2-E4CB71815EB6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del">
            <ac:chgData name="Hasan Selim" userId="84cd2103f36ef0dc" providerId="LiveId" clId="{6ED845BA-74CA-4F74-9AC4-C2ED4D184EBF}" dt="2026-10-27T11:11:17.671" v="17589" actId="478"/>
            <ac:picMkLst>
              <pc:docMk/>
              <pc:sldMasterMk cId="2476636414" sldId="2147483660"/>
              <pc:sldLayoutMk cId="641393381" sldId="2147483661"/>
              <ac:picMk id="6" creationId="{6078DB66-9059-6616-937F-5E0FBC7E4DCC}"/>
            </ac:picMkLst>
          </pc:picChg>
          <pc:picChg chg="add del mod">
            <ac:chgData name="Hasan Selim" userId="84cd2103f36ef0dc" providerId="LiveId" clId="{6ED845BA-74CA-4F74-9AC4-C2ED4D184EBF}" dt="2026-10-26T11:50:33.483" v="17103" actId="478"/>
            <ac:picMkLst>
              <pc:docMk/>
              <pc:sldMasterMk cId="2476636414" sldId="2147483660"/>
              <pc:sldLayoutMk cId="641393381" sldId="2147483661"/>
              <ac:picMk id="6" creationId="{6F91D645-B859-8DCE-FB5E-891E8C107BFA}"/>
            </ac:picMkLst>
          </pc:picChg>
          <pc:picChg chg="add del mod">
            <ac:chgData name="Hasan Selim" userId="84cd2103f36ef0dc" providerId="LiveId" clId="{6ED845BA-74CA-4F74-9AC4-C2ED4D184EBF}" dt="2026-10-27T10:50:19.141" v="17455" actId="478"/>
            <ac:picMkLst>
              <pc:docMk/>
              <pc:sldMasterMk cId="2476636414" sldId="2147483660"/>
              <pc:sldLayoutMk cId="641393381" sldId="2147483661"/>
              <ac:picMk id="6" creationId="{A7F99FB6-3BC9-927D-0F78-F481D1868828}"/>
            </ac:picMkLst>
          </pc:picChg>
          <pc:picChg chg="mod">
            <ac:chgData name="Hasan Selim" userId="84cd2103f36ef0dc" providerId="LiveId" clId="{6ED845BA-74CA-4F74-9AC4-C2ED4D184EBF}" dt="2026-10-27T11:16:45.612" v="17601"/>
            <ac:picMkLst>
              <pc:docMk/>
              <pc:sldMasterMk cId="2476636414" sldId="2147483660"/>
              <pc:sldLayoutMk cId="641393381" sldId="2147483661"/>
              <ac:picMk id="7" creationId="{C59DE8BB-E526-202C-5CC5-EDC6F4C0B3BD}"/>
            </ac:picMkLst>
          </pc:picChg>
          <pc:picChg chg="add del mod">
            <ac:chgData name="Hasan Selim" userId="84cd2103f36ef0dc" providerId="LiveId" clId="{6ED845BA-74CA-4F74-9AC4-C2ED4D184EBF}" dt="2026-10-26T12:08:53.065" v="17193" actId="478"/>
            <ac:picMkLst>
              <pc:docMk/>
              <pc:sldMasterMk cId="2476636414" sldId="2147483660"/>
              <pc:sldLayoutMk cId="641393381" sldId="2147483661"/>
              <ac:picMk id="8" creationId="{03A21FD9-EBEC-E6C9-F023-FC7B5BCECBFA}"/>
            </ac:picMkLst>
          </pc:picChg>
          <pc:picChg chg="mod">
            <ac:chgData name="Hasan Selim" userId="84cd2103f36ef0dc" providerId="LiveId" clId="{6ED845BA-74CA-4F74-9AC4-C2ED4D184EBF}" dt="2026-10-27T11:16:45.612" v="17601"/>
            <ac:picMkLst>
              <pc:docMk/>
              <pc:sldMasterMk cId="2476636414" sldId="2147483660"/>
              <pc:sldLayoutMk cId="641393381" sldId="2147483661"/>
              <ac:picMk id="8" creationId="{7CAD279B-8A82-6E12-79ED-2427AD16C620}"/>
            </ac:picMkLst>
          </pc:picChg>
          <pc:picChg chg="add del mod">
            <ac:chgData name="Hasan Selim" userId="84cd2103f36ef0dc" providerId="LiveId" clId="{6ED845BA-74CA-4F74-9AC4-C2ED4D184EBF}" dt="2026-10-27T10:52:41.945" v="17458" actId="21"/>
            <ac:picMkLst>
              <pc:docMk/>
              <pc:sldMasterMk cId="2476636414" sldId="2147483660"/>
              <pc:sldLayoutMk cId="641393381" sldId="2147483661"/>
              <ac:picMk id="8" creationId="{99B1658F-2450-2509-84E2-478251AEA481}"/>
            </ac:picMkLst>
          </pc:picChg>
          <pc:picChg chg="add mod modCrop">
            <ac:chgData name="Hasan Selim" userId="84cd2103f36ef0dc" providerId="LiveId" clId="{6ED845BA-74CA-4F74-9AC4-C2ED4D184EBF}" dt="2026-10-26T12:09:53.181" v="17204" actId="164"/>
            <ac:picMkLst>
              <pc:docMk/>
              <pc:sldMasterMk cId="2476636414" sldId="2147483660"/>
              <pc:sldLayoutMk cId="641393381" sldId="2147483661"/>
              <ac:picMk id="10" creationId="{3085B813-D75F-0FE3-292B-2D964E3F1497}"/>
            </ac:picMkLst>
          </pc:picChg>
          <pc:picChg chg="add mod modCrop">
            <ac:chgData name="Hasan Selim" userId="84cd2103f36ef0dc" providerId="LiveId" clId="{6ED845BA-74CA-4F74-9AC4-C2ED4D184EBF}" dt="2026-10-26T12:09:53.181" v="17204" actId="164"/>
            <ac:picMkLst>
              <pc:docMk/>
              <pc:sldMasterMk cId="2476636414" sldId="2147483660"/>
              <pc:sldLayoutMk cId="641393381" sldId="2147483661"/>
              <ac:picMk id="11" creationId="{A5BE0B8F-0773-BB78-E946-E00E5343CBE2}"/>
            </ac:picMkLst>
          </pc:picChg>
          <pc:picChg chg="add mod ord modCrop">
            <ac:chgData name="Hasan Selim" userId="84cd2103f36ef0dc" providerId="LiveId" clId="{6ED845BA-74CA-4F74-9AC4-C2ED4D184EBF}" dt="2026-10-26T12:12:20.683" v="17242" actId="164"/>
            <ac:picMkLst>
              <pc:docMk/>
              <pc:sldMasterMk cId="2476636414" sldId="2147483660"/>
              <pc:sldLayoutMk cId="641393381" sldId="2147483661"/>
              <ac:picMk id="14" creationId="{71AC243A-BC3F-6010-7281-27156A606665}"/>
            </ac:picMkLst>
          </pc:picChg>
          <pc:picChg chg="add del mod ord">
            <ac:chgData name="Hasan Selim" userId="84cd2103f36ef0dc" providerId="LiveId" clId="{6ED845BA-74CA-4F74-9AC4-C2ED4D184EBF}" dt="2026-10-26T11:40:20.581" v="17096" actId="478"/>
            <ac:picMkLst>
              <pc:docMk/>
              <pc:sldMasterMk cId="2476636414" sldId="2147483660"/>
              <pc:sldLayoutMk cId="641393381" sldId="2147483661"/>
              <ac:picMk id="15" creationId="{C5535D72-0837-F302-6DF5-7D49328BBC05}"/>
            </ac:picMkLst>
          </pc:picChg>
          <pc:picChg chg="add mod ord modCrop">
            <ac:chgData name="Hasan Selim" userId="84cd2103f36ef0dc" providerId="LiveId" clId="{6ED845BA-74CA-4F74-9AC4-C2ED4D184EBF}" dt="2026-10-26T12:12:20.683" v="17242" actId="164"/>
            <ac:picMkLst>
              <pc:docMk/>
              <pc:sldMasterMk cId="2476636414" sldId="2147483660"/>
              <pc:sldLayoutMk cId="641393381" sldId="2147483661"/>
              <ac:picMk id="16" creationId="{59234D76-2F20-8D16-5E91-288720F4707C}"/>
            </ac:picMkLst>
          </pc:picChg>
          <pc:picChg chg="add del mod">
            <ac:chgData name="Hasan Selim" userId="84cd2103f36ef0dc" providerId="LiveId" clId="{6ED845BA-74CA-4F74-9AC4-C2ED4D184EBF}" dt="2026-10-26T11:41:13.023" v="17097" actId="478"/>
            <ac:picMkLst>
              <pc:docMk/>
              <pc:sldMasterMk cId="2476636414" sldId="2147483660"/>
              <pc:sldLayoutMk cId="641393381" sldId="2147483661"/>
              <ac:picMk id="17" creationId="{8847B96E-899E-5D7C-EF13-12BFDA767D7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27T11:52:31.292" v="18316" actId="1038"/>
          <pc:sldLayoutMkLst>
            <pc:docMk/>
            <pc:sldMasterMk cId="2476636414" sldId="2147483660"/>
            <pc:sldLayoutMk cId="117721130" sldId="2147483662"/>
          </pc:sldLayoutMkLst>
          <pc:spChg chg="add mod">
            <ac:chgData name="Hasan Selim" userId="84cd2103f36ef0dc" providerId="LiveId" clId="{6ED845BA-74CA-4F74-9AC4-C2ED4D184EBF}" dt="2026-10-27T11:52:31.292" v="18316" actId="1038"/>
            <ac:spMkLst>
              <pc:docMk/>
              <pc:sldMasterMk cId="2476636414" sldId="2147483660"/>
              <pc:sldLayoutMk cId="117721130" sldId="2147483662"/>
              <ac:spMk id="18" creationId="{E63D3615-EAEA-3FB7-D3EA-0AA1073DD1C4}"/>
            </ac:spMkLst>
          </pc:spChg>
          <pc:spChg chg="add mod">
            <ac:chgData name="Hasan Selim" userId="84cd2103f36ef0dc" providerId="LiveId" clId="{6ED845BA-74CA-4F74-9AC4-C2ED4D184EBF}" dt="2026-10-27T11:52:27.148" v="18310" actId="1076"/>
            <ac:spMkLst>
              <pc:docMk/>
              <pc:sldMasterMk cId="2476636414" sldId="2147483660"/>
              <pc:sldLayoutMk cId="117721130" sldId="2147483662"/>
              <ac:spMk id="19" creationId="{5D1DCF59-384B-B979-02FB-4443CC6CD2DE}"/>
            </ac:spMkLst>
          </pc:spChg>
          <pc:grpChg chg="add mod">
            <ac:chgData name="Hasan Selim" userId="84cd2103f36ef0dc" providerId="LiveId" clId="{6ED845BA-74CA-4F74-9AC4-C2ED4D184EBF}" dt="2026-10-22T14:29:12.282" v="16586" actId="1076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grpChg chg="add del mod">
            <ac:chgData name="Hasan Selim" userId="84cd2103f36ef0dc" providerId="LiveId" clId="{6ED845BA-74CA-4F74-9AC4-C2ED4D184EBF}" dt="2026-10-27T11:16:44.425" v="17600" actId="21"/>
            <ac:grpSpMkLst>
              <pc:docMk/>
              <pc:sldMasterMk cId="2476636414" sldId="2147483660"/>
              <pc:sldLayoutMk cId="117721130" sldId="2147483662"/>
              <ac:grpSpMk id="9" creationId="{60D1A2CE-0D85-A083-D555-EE50DCC6D8D4}"/>
            </ac:grpSpMkLst>
          </pc:grpChg>
          <pc:grpChg chg="add del mod ord">
            <ac:chgData name="Hasan Selim" userId="84cd2103f36ef0dc" providerId="LiveId" clId="{6ED845BA-74CA-4F74-9AC4-C2ED4D184EBF}" dt="2026-10-27T10:50:00.522" v="17451" actId="478"/>
            <ac:grpSpMkLst>
              <pc:docMk/>
              <pc:sldMasterMk cId="2476636414" sldId="2147483660"/>
              <pc:sldLayoutMk cId="117721130" sldId="2147483662"/>
              <ac:grpSpMk id="12" creationId="{F0CCCCA7-557A-2A88-F87A-9C7D4BD42378}"/>
            </ac:grpSpMkLst>
          </pc:grpChg>
          <pc:grpChg chg="add mod ord">
            <ac:chgData name="Hasan Selim" userId="84cd2103f36ef0dc" providerId="LiveId" clId="{6ED845BA-74CA-4F74-9AC4-C2ED4D184EBF}" dt="2026-10-27T11:48:11.090" v="18253" actId="164"/>
            <ac:grpSpMkLst>
              <pc:docMk/>
              <pc:sldMasterMk cId="2476636414" sldId="2147483660"/>
              <pc:sldLayoutMk cId="117721130" sldId="2147483662"/>
              <ac:grpSpMk id="14" creationId="{549B244E-556F-E04D-7583-1C33AA0A2071}"/>
            </ac:grpSpMkLst>
          </pc:grpChg>
          <pc:grpChg chg="add del mod ord">
            <ac:chgData name="Hasan Selim" userId="84cd2103f36ef0dc" providerId="LiveId" clId="{6ED845BA-74CA-4F74-9AC4-C2ED4D184EBF}" dt="2026-10-26T11:40:19.218" v="17095" actId="478"/>
            <ac:grpSpMkLst>
              <pc:docMk/>
              <pc:sldMasterMk cId="2476636414" sldId="2147483660"/>
              <pc:sldLayoutMk cId="117721130" sldId="2147483662"/>
              <ac:grpSpMk id="15" creationId="{C4F4330B-CAA4-3BD6-763E-AFF149602813}"/>
            </ac:grpSpMkLst>
          </pc:grpChg>
          <pc:grpChg chg="add mod ord">
            <ac:chgData name="Hasan Selim" userId="84cd2103f36ef0dc" providerId="LiveId" clId="{6ED845BA-74CA-4F74-9AC4-C2ED4D184EBF}" dt="2026-10-27T11:48:12.868" v="18254" actId="167"/>
            <ac:grpSpMkLst>
              <pc:docMk/>
              <pc:sldMasterMk cId="2476636414" sldId="2147483660"/>
              <pc:sldLayoutMk cId="117721130" sldId="2147483662"/>
              <ac:grpSpMk id="20" creationId="{419F3B9A-AFB6-0504-A746-57F26C56C5EC}"/>
            </ac:grpSpMkLst>
          </pc:grp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">
            <ac:chgData name="Hasan Selim" userId="84cd2103f36ef0dc" providerId="LiveId" clId="{6ED845BA-74CA-4F74-9AC4-C2ED4D184EBF}" dt="2026-10-27T11:11:19.090" v="17590" actId="478"/>
            <ac:picMkLst>
              <pc:docMk/>
              <pc:sldMasterMk cId="2476636414" sldId="2147483660"/>
              <pc:sldLayoutMk cId="117721130" sldId="2147483662"/>
              <ac:picMk id="5" creationId="{64302D3C-34A3-A557-2610-E68C6766F0A6}"/>
            </ac:picMkLst>
          </pc:picChg>
          <pc:picChg chg="add del mod">
            <ac:chgData name="Hasan Selim" userId="84cd2103f36ef0dc" providerId="LiveId" clId="{6ED845BA-74CA-4F74-9AC4-C2ED4D184EBF}" dt="2026-10-26T12:08:51.687" v="17192" actId="478"/>
            <ac:picMkLst>
              <pc:docMk/>
              <pc:sldMasterMk cId="2476636414" sldId="2147483660"/>
              <pc:sldLayoutMk cId="117721130" sldId="2147483662"/>
              <ac:picMk id="5" creationId="{CC4964FC-F640-C7B3-8C70-DC123C8BE5E5}"/>
            </ac:picMkLst>
          </pc:picChg>
          <pc:picChg chg="add mod modCrop">
            <ac:chgData name="Hasan Selim" userId="84cd2103f36ef0dc" providerId="LiveId" clId="{6ED845BA-74CA-4F74-9AC4-C2ED4D184EBF}" dt="2026-10-27T11:16:42.017" v="17599" actId="164"/>
            <ac:picMkLst>
              <pc:docMk/>
              <pc:sldMasterMk cId="2476636414" sldId="2147483660"/>
              <pc:sldLayoutMk cId="117721130" sldId="2147483662"/>
              <ac:picMk id="6" creationId="{C59DE8BB-E526-202C-5CC5-EDC6F4C0B3BD}"/>
            </ac:picMkLst>
          </pc:pic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add mod modCrop">
            <ac:chgData name="Hasan Selim" userId="84cd2103f36ef0dc" providerId="LiveId" clId="{6ED845BA-74CA-4F74-9AC4-C2ED4D184EBF}" dt="2026-10-27T11:16:42.017" v="17599" actId="164"/>
            <ac:picMkLst>
              <pc:docMk/>
              <pc:sldMasterMk cId="2476636414" sldId="2147483660"/>
              <pc:sldLayoutMk cId="117721130" sldId="2147483662"/>
              <ac:picMk id="8" creationId="{7CAD279B-8A82-6E12-79ED-2427AD16C620}"/>
            </ac:picMkLst>
          </pc:picChg>
          <pc:picChg chg="mod">
            <ac:chgData name="Hasan Selim" userId="84cd2103f36ef0dc" providerId="LiveId" clId="{6ED845BA-74CA-4F74-9AC4-C2ED4D184EBF}" dt="2026-10-26T12:10:06.820" v="17207"/>
            <ac:picMkLst>
              <pc:docMk/>
              <pc:sldMasterMk cId="2476636414" sldId="2147483660"/>
              <pc:sldLayoutMk cId="117721130" sldId="2147483662"/>
              <ac:picMk id="10" creationId="{3085B813-D75F-0FE3-292B-2D964E3F1497}"/>
            </ac:picMkLst>
          </pc:picChg>
          <pc:picChg chg="add mod modCrop">
            <ac:chgData name="Hasan Selim" userId="84cd2103f36ef0dc" providerId="LiveId" clId="{6ED845BA-74CA-4F74-9AC4-C2ED4D184EBF}" dt="2026-10-27T11:17:58.497" v="17619" actId="164"/>
            <ac:picMkLst>
              <pc:docMk/>
              <pc:sldMasterMk cId="2476636414" sldId="2147483660"/>
              <pc:sldLayoutMk cId="117721130" sldId="2147483662"/>
              <ac:picMk id="11" creationId="{9C6A37B9-3D8E-1483-9AB5-F3B50AA70057}"/>
            </ac:picMkLst>
          </pc:picChg>
          <pc:picChg chg="mod">
            <ac:chgData name="Hasan Selim" userId="84cd2103f36ef0dc" providerId="LiveId" clId="{6ED845BA-74CA-4F74-9AC4-C2ED4D184EBF}" dt="2026-10-26T12:10:06.820" v="17207"/>
            <ac:picMkLst>
              <pc:docMk/>
              <pc:sldMasterMk cId="2476636414" sldId="2147483660"/>
              <pc:sldLayoutMk cId="117721130" sldId="2147483662"/>
              <ac:picMk id="11" creationId="{A5BE0B8F-0773-BB78-E946-E00E5343CBE2}"/>
            </ac:picMkLst>
          </pc:picChg>
          <pc:picChg chg="add mod modCrop">
            <ac:chgData name="Hasan Selim" userId="84cd2103f36ef0dc" providerId="LiveId" clId="{6ED845BA-74CA-4F74-9AC4-C2ED4D184EBF}" dt="2026-10-27T11:52:23.040" v="18309" actId="14100"/>
            <ac:picMkLst>
              <pc:docMk/>
              <pc:sldMasterMk cId="2476636414" sldId="2147483660"/>
              <pc:sldLayoutMk cId="117721130" sldId="2147483662"/>
              <ac:picMk id="12" creationId="{1C4D6EA9-E51D-E7C0-0D9E-455941F61BFF}"/>
            </ac:picMkLst>
          </pc:picChg>
          <pc:picChg chg="add mod modCrop">
            <ac:chgData name="Hasan Selim" userId="84cd2103f36ef0dc" providerId="LiveId" clId="{6ED845BA-74CA-4F74-9AC4-C2ED4D184EBF}" dt="2026-10-27T11:17:58.497" v="17619" actId="164"/>
            <ac:picMkLst>
              <pc:docMk/>
              <pc:sldMasterMk cId="2476636414" sldId="2147483660"/>
              <pc:sldLayoutMk cId="117721130" sldId="2147483662"/>
              <ac:picMk id="13" creationId="{20C99BF0-D783-2D74-A3B6-4DA7993CD652}"/>
            </ac:picMkLst>
          </pc:picChg>
          <pc:picChg chg="add mod modCrop">
            <ac:chgData name="Hasan Selim" userId="84cd2103f36ef0dc" providerId="LiveId" clId="{6ED845BA-74CA-4F74-9AC4-C2ED4D184EBF}" dt="2026-10-27T11:48:11.090" v="18253" actId="164"/>
            <ac:picMkLst>
              <pc:docMk/>
              <pc:sldMasterMk cId="2476636414" sldId="2147483660"/>
              <pc:sldLayoutMk cId="117721130" sldId="2147483662"/>
              <ac:picMk id="16" creationId="{96D39919-B7E9-F5ED-7AC8-6258AE2778E6}"/>
            </ac:picMkLst>
          </pc:picChg>
          <pc:picChg chg="add mod modCrop">
            <ac:chgData name="Hasan Selim" userId="84cd2103f36ef0dc" providerId="LiveId" clId="{6ED845BA-74CA-4F74-9AC4-C2ED4D184EBF}" dt="2026-10-27T11:48:11.090" v="18253" actId="164"/>
            <ac:picMkLst>
              <pc:docMk/>
              <pc:sldMasterMk cId="2476636414" sldId="2147483660"/>
              <pc:sldLayoutMk cId="117721130" sldId="2147483662"/>
              <ac:picMk id="17" creationId="{A9F53D80-99A0-1F04-2A35-917DAA22132B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>
                <a:latin typeface="Arial" panose="020B0604020202020204" pitchFamily="34" charset="0"/>
              </a:rPr>
              <a:t>16/05/1448</a:t>
            </a:fld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>
                <a:latin typeface="Arial" panose="020B0604020202020204" pitchFamily="34" charset="0"/>
              </a:rPr>
              <a:t>‹#›</a:t>
            </a:fld>
            <a:endParaRPr lang="ar-S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16/05/1448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9833D221-6238-C6F5-F2ED-21C7BE90360E}"/>
              </a:ext>
            </a:extLst>
          </p:cNvPr>
          <p:cNvGrpSpPr/>
          <p:nvPr userDrawn="1"/>
        </p:nvGrpSpPr>
        <p:grpSpPr>
          <a:xfrm>
            <a:off x="-1" y="0"/>
            <a:ext cx="10596881" cy="7559675"/>
            <a:chOff x="-1" y="0"/>
            <a:chExt cx="10596881" cy="7559675"/>
          </a:xfrm>
        </p:grpSpPr>
        <p:grpSp>
          <p:nvGrpSpPr>
            <p:cNvPr id="9" name="مجموعة 8">
              <a:extLst>
                <a:ext uri="{FF2B5EF4-FFF2-40B4-BE49-F238E27FC236}">
                  <a16:creationId xmlns:a16="http://schemas.microsoft.com/office/drawing/2014/main" id="{60D1A2CE-0D85-A083-D555-EE50DCC6D8D4}"/>
                </a:ext>
              </a:extLst>
            </p:cNvPr>
            <p:cNvGrpSpPr/>
            <p:nvPr userDrawn="1"/>
          </p:nvGrpSpPr>
          <p:grpSpPr>
            <a:xfrm>
              <a:off x="-1" y="0"/>
              <a:ext cx="10596881" cy="7559675"/>
              <a:chOff x="-1" y="0"/>
              <a:chExt cx="10596881" cy="7559675"/>
            </a:xfrm>
          </p:grpSpPr>
          <p:pic>
            <p:nvPicPr>
              <p:cNvPr id="7" name="صورة 6">
                <a:extLst>
                  <a:ext uri="{FF2B5EF4-FFF2-40B4-BE49-F238E27FC236}">
                    <a16:creationId xmlns:a16="http://schemas.microsoft.com/office/drawing/2014/main" id="{C59DE8BB-E526-202C-5CC5-EDC6F4C0B3B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33445"/>
              <a:stretch>
                <a:fillRect/>
              </a:stretch>
            </p:blipFill>
            <p:spPr>
              <a:xfrm>
                <a:off x="3546475" y="0"/>
                <a:ext cx="7050405" cy="7559675"/>
              </a:xfrm>
              <a:prstGeom prst="rect">
                <a:avLst/>
              </a:prstGeom>
            </p:spPr>
          </p:pic>
          <p:pic>
            <p:nvPicPr>
              <p:cNvPr id="8" name="صورة 7">
                <a:extLst>
                  <a:ext uri="{FF2B5EF4-FFF2-40B4-BE49-F238E27FC236}">
                    <a16:creationId xmlns:a16="http://schemas.microsoft.com/office/drawing/2014/main" id="{7CAD279B-8A82-6E12-79ED-2427AD16C62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r="67226"/>
              <a:stretch>
                <a:fillRect/>
              </a:stretch>
            </p:blipFill>
            <p:spPr>
              <a:xfrm>
                <a:off x="-1" y="0"/>
                <a:ext cx="3559493" cy="7559675"/>
              </a:xfrm>
              <a:prstGeom prst="rect">
                <a:avLst/>
              </a:prstGeom>
            </p:spPr>
          </p:pic>
        </p:grpSp>
        <p:sp>
          <p:nvSpPr>
            <p:cNvPr id="10" name="مستطيل 9">
              <a:extLst>
                <a:ext uri="{FF2B5EF4-FFF2-40B4-BE49-F238E27FC236}">
                  <a16:creationId xmlns:a16="http://schemas.microsoft.com/office/drawing/2014/main" id="{89910C0D-FDF2-674A-462B-697B22AF2566}"/>
                </a:ext>
              </a:extLst>
            </p:cNvPr>
            <p:cNvSpPr/>
            <p:nvPr userDrawn="1"/>
          </p:nvSpPr>
          <p:spPr>
            <a:xfrm rot="20564833">
              <a:off x="1183105" y="1030760"/>
              <a:ext cx="193040" cy="99878"/>
            </a:xfrm>
            <a:prstGeom prst="rect">
              <a:avLst/>
            </a:prstGeom>
            <a:solidFill>
              <a:srgbClr val="FCFF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419F3B9A-AFB6-0504-A746-57F26C56C5EC}"/>
              </a:ext>
            </a:extLst>
          </p:cNvPr>
          <p:cNvGrpSpPr/>
          <p:nvPr userDrawn="1"/>
        </p:nvGrpSpPr>
        <p:grpSpPr>
          <a:xfrm>
            <a:off x="-1" y="3567"/>
            <a:ext cx="10691814" cy="7552541"/>
            <a:chOff x="-1" y="3567"/>
            <a:chExt cx="10691814" cy="7552541"/>
          </a:xfrm>
        </p:grpSpPr>
        <p:grpSp>
          <p:nvGrpSpPr>
            <p:cNvPr id="14" name="مجموعة 13">
              <a:extLst>
                <a:ext uri="{FF2B5EF4-FFF2-40B4-BE49-F238E27FC236}">
                  <a16:creationId xmlns:a16="http://schemas.microsoft.com/office/drawing/2014/main" id="{549B244E-556F-E04D-7583-1C33AA0A2071}"/>
                </a:ext>
              </a:extLst>
            </p:cNvPr>
            <p:cNvGrpSpPr/>
            <p:nvPr userDrawn="1"/>
          </p:nvGrpSpPr>
          <p:grpSpPr>
            <a:xfrm>
              <a:off x="-1" y="3567"/>
              <a:ext cx="10691814" cy="7552541"/>
              <a:chOff x="-1" y="3567"/>
              <a:chExt cx="10691814" cy="7552541"/>
            </a:xfrm>
          </p:grpSpPr>
          <p:pic>
            <p:nvPicPr>
              <p:cNvPr id="11" name="صورة 10">
                <a:extLst>
                  <a:ext uri="{FF2B5EF4-FFF2-40B4-BE49-F238E27FC236}">
                    <a16:creationId xmlns:a16="http://schemas.microsoft.com/office/drawing/2014/main" id="{9C6A37B9-3D8E-1483-9AB5-F3B50AA7005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35389" r="33039"/>
              <a:stretch>
                <a:fillRect/>
              </a:stretch>
            </p:blipFill>
            <p:spPr>
              <a:xfrm>
                <a:off x="3546476" y="3567"/>
                <a:ext cx="3585846" cy="7552541"/>
              </a:xfrm>
              <a:prstGeom prst="rect">
                <a:avLst/>
              </a:prstGeom>
            </p:spPr>
          </p:pic>
          <p:pic>
            <p:nvPicPr>
              <p:cNvPr id="12" name="صورة 11">
                <a:extLst>
                  <a:ext uri="{FF2B5EF4-FFF2-40B4-BE49-F238E27FC236}">
                    <a16:creationId xmlns:a16="http://schemas.microsoft.com/office/drawing/2014/main" id="{1C4D6EA9-E51D-E7C0-0D9E-455941F61BF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r="65470"/>
              <a:stretch>
                <a:fillRect/>
              </a:stretch>
            </p:blipFill>
            <p:spPr>
              <a:xfrm>
                <a:off x="-1" y="3567"/>
                <a:ext cx="3539807" cy="7552541"/>
              </a:xfrm>
              <a:prstGeom prst="rect">
                <a:avLst/>
              </a:prstGeom>
            </p:spPr>
          </p:pic>
          <p:pic>
            <p:nvPicPr>
              <p:cNvPr id="13" name="صورة 12">
                <a:extLst>
                  <a:ext uri="{FF2B5EF4-FFF2-40B4-BE49-F238E27FC236}">
                    <a16:creationId xmlns:a16="http://schemas.microsoft.com/office/drawing/2014/main" id="{20C99BF0-D783-2D74-A3B6-4DA7993CD65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66840"/>
              <a:stretch>
                <a:fillRect/>
              </a:stretch>
            </p:blipFill>
            <p:spPr>
              <a:xfrm>
                <a:off x="7110413" y="3567"/>
                <a:ext cx="3581400" cy="7552541"/>
              </a:xfrm>
              <a:prstGeom prst="rect">
                <a:avLst/>
              </a:prstGeom>
            </p:spPr>
          </p:pic>
        </p:grpSp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96D39919-B7E9-F5ED-7AC8-6258AE2778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6428" t="14870" r="63348" b="22444"/>
            <a:stretch>
              <a:fillRect/>
            </a:stretch>
          </p:blipFill>
          <p:spPr>
            <a:xfrm>
              <a:off x="7260335" y="5535167"/>
              <a:ext cx="1207009" cy="1024129"/>
            </a:xfrm>
            <a:prstGeom prst="rect">
              <a:avLst/>
            </a:prstGeom>
          </p:spPr>
        </p:pic>
        <p:pic>
          <p:nvPicPr>
            <p:cNvPr id="17" name="صورة 16">
              <a:extLst>
                <a:ext uri="{FF2B5EF4-FFF2-40B4-BE49-F238E27FC236}">
                  <a16:creationId xmlns:a16="http://schemas.microsoft.com/office/drawing/2014/main" id="{A9F53D80-99A0-1F04-2A35-917DAA2213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66571" t="14870" r="3205" b="22444"/>
            <a:stretch>
              <a:fillRect/>
            </a:stretch>
          </p:blipFill>
          <p:spPr>
            <a:xfrm>
              <a:off x="9458960" y="5535167"/>
              <a:ext cx="1128713" cy="957696"/>
            </a:xfrm>
            <a:prstGeom prst="rect">
              <a:avLst/>
            </a:prstGeom>
          </p:spPr>
        </p:pic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E63D3615-EAEA-3FB7-D3EA-0AA1073DD1C4}"/>
                </a:ext>
              </a:extLst>
            </p:cNvPr>
            <p:cNvSpPr/>
            <p:nvPr userDrawn="1"/>
          </p:nvSpPr>
          <p:spPr>
            <a:xfrm>
              <a:off x="1883664" y="4261104"/>
              <a:ext cx="1414272" cy="1011936"/>
            </a:xfrm>
            <a:prstGeom prst="rect">
              <a:avLst/>
            </a:prstGeom>
            <a:solidFill>
              <a:srgbClr val="FEFD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5D1DCF59-384B-B979-02FB-4443CC6CD2DE}"/>
                </a:ext>
              </a:extLst>
            </p:cNvPr>
            <p:cNvSpPr/>
            <p:nvPr userDrawn="1"/>
          </p:nvSpPr>
          <p:spPr>
            <a:xfrm>
              <a:off x="355630" y="4261104"/>
              <a:ext cx="1414272" cy="1011936"/>
            </a:xfrm>
            <a:prstGeom prst="rect">
              <a:avLst/>
            </a:prstGeom>
            <a:solidFill>
              <a:srgbClr val="FEFD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ar-SA" dirty="0"/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E66482C-5C59-B416-DBEA-E36F78F934F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E81F1A-9B2F-DE0B-1C2B-53E0B756D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" name="صورة 4">
              <a:extLst>
                <a:ext uri="{FF2B5EF4-FFF2-40B4-BE49-F238E27FC236}">
                  <a16:creationId xmlns:a16="http://schemas.microsoft.com/office/drawing/2014/main" id="{A54CFE92-7B9D-F79E-98C1-C0220499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>
            <a:extLst>
              <a:ext uri="{FF2B5EF4-FFF2-40B4-BE49-F238E27FC236}">
                <a16:creationId xmlns:a16="http://schemas.microsoft.com/office/drawing/2014/main" id="{D67FA6A9-99D4-07F2-B68B-5085F946CDE0}"/>
              </a:ext>
            </a:extLst>
          </p:cNvPr>
          <p:cNvSpPr txBox="1"/>
          <p:nvPr/>
        </p:nvSpPr>
        <p:spPr>
          <a:xfrm>
            <a:off x="796036" y="2794446"/>
            <a:ext cx="2079244" cy="406265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EB0672"/>
                </a:solidFill>
                <a:latin typeface="Arial"/>
              </a:rPr>
              <a:t>الرياضيات ممتعة!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FE590857-7560-4924-CDF3-0C1FA3292D19}"/>
              </a:ext>
            </a:extLst>
          </p:cNvPr>
          <p:cNvSpPr txBox="1"/>
          <p:nvPr/>
        </p:nvSpPr>
        <p:spPr>
          <a:xfrm rot="21417272">
            <a:off x="979121" y="6580132"/>
            <a:ext cx="1598457" cy="75713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الضرب طريقة سريعة </a:t>
            </a:r>
            <a:r>
              <a:rPr lang="ar-SA" sz="2000" b="1" noProof="0" dirty="0">
                <a:solidFill>
                  <a:srgbClr val="143774"/>
                </a:solidFill>
                <a:latin typeface="Arial"/>
              </a:rPr>
              <a:t>للجمع المتكرر</a:t>
            </a:r>
            <a:endParaRPr lang="ar-SA" sz="1600" b="1" noProof="0" dirty="0">
              <a:solidFill>
                <a:srgbClr val="143774"/>
              </a:solidFill>
              <a:latin typeface="Arial"/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2DC631F9-F03F-2B71-D569-37DD5A9A9399}"/>
              </a:ext>
            </a:extLst>
          </p:cNvPr>
          <p:cNvSpPr txBox="1"/>
          <p:nvPr/>
        </p:nvSpPr>
        <p:spPr>
          <a:xfrm>
            <a:off x="5453954" y="1360224"/>
            <a:ext cx="1408176" cy="219136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1 = 2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2 = 4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3 = 6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4 = 8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5 = 10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6 = 12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7 = 14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8 = 16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9 = 18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2 × 10 = 20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D687B83B-5310-0033-D3BB-75DE06200C66}"/>
              </a:ext>
            </a:extLst>
          </p:cNvPr>
          <p:cNvSpPr txBox="1"/>
          <p:nvPr/>
        </p:nvSpPr>
        <p:spPr>
          <a:xfrm>
            <a:off x="3675889" y="1371164"/>
            <a:ext cx="1408176" cy="219136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1 = 3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2 = 6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3 = 9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4 = 12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5 = 15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6 = 18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7 = 21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8 = 24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9 = 27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3 × 10 = 30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9ED1A320-59B9-29A8-41B5-E4189BC702FF}"/>
              </a:ext>
            </a:extLst>
          </p:cNvPr>
          <p:cNvSpPr txBox="1"/>
          <p:nvPr/>
        </p:nvSpPr>
        <p:spPr>
          <a:xfrm>
            <a:off x="5377600" y="4070240"/>
            <a:ext cx="1408176" cy="219136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1 = 4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2 = 8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3 = 12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4 = 16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5 = 20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6 = 24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7 = 28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8 = 32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9 = 36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4 × 10 = 40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39B6B053-785F-A352-87B0-EABC0AF4110F}"/>
              </a:ext>
            </a:extLst>
          </p:cNvPr>
          <p:cNvSpPr txBox="1"/>
          <p:nvPr/>
        </p:nvSpPr>
        <p:spPr>
          <a:xfrm>
            <a:off x="3698581" y="4070240"/>
            <a:ext cx="1408176" cy="219136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1 = 5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2 = 10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3 = 15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4 = 20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5 = 25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6 = 30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7 = 35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8 = 40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9 = 45</a:t>
            </a:r>
          </a:p>
          <a:p>
            <a:pPr algn="ctr" rtl="1"/>
            <a:r>
              <a:rPr lang="ar-SA" sz="1400" b="1" noProof="0" dirty="0">
                <a:solidFill>
                  <a:srgbClr val="1E2A41"/>
                </a:solidFill>
                <a:latin typeface="Arial"/>
              </a:rPr>
              <a:t>5 × 10 = 50</a:t>
            </a:r>
          </a:p>
        </p:txBody>
      </p:sp>
      <p:sp>
        <p:nvSpPr>
          <p:cNvPr id="21" name="TextBox 28">
            <a:extLst>
              <a:ext uri="{FF2B5EF4-FFF2-40B4-BE49-F238E27FC236}">
                <a16:creationId xmlns:a16="http://schemas.microsoft.com/office/drawing/2014/main" id="{1C2C5625-6DF0-F0ED-ED7E-E77B87B8DB4D}"/>
              </a:ext>
            </a:extLst>
          </p:cNvPr>
          <p:cNvSpPr txBox="1"/>
          <p:nvPr/>
        </p:nvSpPr>
        <p:spPr>
          <a:xfrm>
            <a:off x="4448976" y="6325709"/>
            <a:ext cx="1796288" cy="398169"/>
          </a:xfrm>
          <a:prstGeom prst="roundRect">
            <a:avLst>
              <a:gd name="adj" fmla="val 50000"/>
            </a:avLst>
          </a:prstGeom>
          <a:solidFill>
            <a:srgbClr val="FFD464"/>
          </a:solidFill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FF2F00"/>
                </a:solidFill>
                <a:latin typeface="Arial"/>
              </a:rPr>
              <a:t>معلومة مهمة</a:t>
            </a:r>
          </a:p>
        </p:txBody>
      </p:sp>
      <p:sp>
        <p:nvSpPr>
          <p:cNvPr id="25" name="TextBox 33">
            <a:extLst>
              <a:ext uri="{FF2B5EF4-FFF2-40B4-BE49-F238E27FC236}">
                <a16:creationId xmlns:a16="http://schemas.microsoft.com/office/drawing/2014/main" id="{F7209D61-FAE6-6079-852F-3EA2B57272C9}"/>
              </a:ext>
            </a:extLst>
          </p:cNvPr>
          <p:cNvSpPr txBox="1"/>
          <p:nvPr/>
        </p:nvSpPr>
        <p:spPr>
          <a:xfrm>
            <a:off x="7498079" y="1084443"/>
            <a:ext cx="2862072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أكمل نواتج الضرب</a:t>
            </a:r>
          </a:p>
        </p:txBody>
      </p:sp>
      <p:sp>
        <p:nvSpPr>
          <p:cNvPr id="27" name="TextBox 34">
            <a:extLst>
              <a:ext uri="{FF2B5EF4-FFF2-40B4-BE49-F238E27FC236}">
                <a16:creationId xmlns:a16="http://schemas.microsoft.com/office/drawing/2014/main" id="{792D423D-6B42-30DD-8A18-3039FCF83CE0}"/>
              </a:ext>
            </a:extLst>
          </p:cNvPr>
          <p:cNvSpPr txBox="1"/>
          <p:nvPr/>
        </p:nvSpPr>
        <p:spPr>
          <a:xfrm>
            <a:off x="7468616" y="1493180"/>
            <a:ext cx="2843784" cy="1575816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16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2 × 4 = ______           2 × 7 = ______</a:t>
            </a:r>
          </a:p>
          <a:p>
            <a:pPr algn="r" rtl="1">
              <a:lnSpc>
                <a:spcPct val="16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3 × 5 = ______           3 × 8 = ______</a:t>
            </a:r>
          </a:p>
          <a:p>
            <a:pPr algn="r" rtl="1">
              <a:lnSpc>
                <a:spcPct val="16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4 × 6 = ______           4 × 9 = ______</a:t>
            </a:r>
          </a:p>
          <a:p>
            <a:pPr algn="r" rtl="1">
              <a:lnSpc>
                <a:spcPct val="16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5 × 3 = ______           5 × 4 = ______</a:t>
            </a:r>
          </a:p>
        </p:txBody>
      </p:sp>
      <p:sp>
        <p:nvSpPr>
          <p:cNvPr id="29" name="TextBox 36">
            <a:extLst>
              <a:ext uri="{FF2B5EF4-FFF2-40B4-BE49-F238E27FC236}">
                <a16:creationId xmlns:a16="http://schemas.microsoft.com/office/drawing/2014/main" id="{02A2032A-28AF-B188-E561-50752A9D0697}"/>
              </a:ext>
            </a:extLst>
          </p:cNvPr>
          <p:cNvSpPr txBox="1"/>
          <p:nvPr/>
        </p:nvSpPr>
        <p:spPr>
          <a:xfrm>
            <a:off x="7507224" y="3384548"/>
            <a:ext cx="2862072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E52255"/>
                </a:solidFill>
                <a:latin typeface="Arial"/>
              </a:rPr>
              <a:t>صِل العملية بالناتج الصحيح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D71C386C-7967-E667-590A-1FD7C603C4A7}"/>
              </a:ext>
            </a:extLst>
          </p:cNvPr>
          <p:cNvSpPr txBox="1"/>
          <p:nvPr/>
        </p:nvSpPr>
        <p:spPr>
          <a:xfrm>
            <a:off x="7320245" y="3752140"/>
            <a:ext cx="2843784" cy="1401153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170000"/>
              </a:lnSpc>
            </a:pPr>
            <a:r>
              <a:rPr lang="ar-SA" sz="1800" b="1" noProof="0" dirty="0">
                <a:solidFill>
                  <a:srgbClr val="FF2F00"/>
                </a:solidFill>
                <a:latin typeface="Arial"/>
              </a:rPr>
              <a:t>3 × 4                                </a:t>
            </a:r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18</a:t>
            </a:r>
          </a:p>
          <a:p>
            <a:pPr algn="r" rtl="1">
              <a:lnSpc>
                <a:spcPct val="170000"/>
              </a:lnSpc>
            </a:pPr>
            <a:r>
              <a:rPr lang="ar-SA" sz="1800" b="1" noProof="0" dirty="0">
                <a:solidFill>
                  <a:srgbClr val="FF2F00"/>
                </a:solidFill>
                <a:latin typeface="Arial"/>
              </a:rPr>
              <a:t>5 × 6</a:t>
            </a:r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                                12</a:t>
            </a:r>
          </a:p>
          <a:p>
            <a:pPr algn="r" rtl="1">
              <a:lnSpc>
                <a:spcPct val="170000"/>
              </a:lnSpc>
            </a:pPr>
            <a:r>
              <a:rPr lang="ar-SA" sz="1800" b="1" noProof="0" dirty="0">
                <a:solidFill>
                  <a:srgbClr val="FF2F00"/>
                </a:solidFill>
                <a:latin typeface="Arial"/>
              </a:rPr>
              <a:t>2 × 9</a:t>
            </a:r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                                30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4BC6F8C5-46E4-9E1A-FD15-3DFFA1087BC5}"/>
              </a:ext>
            </a:extLst>
          </p:cNvPr>
          <p:cNvSpPr txBox="1"/>
          <p:nvPr/>
        </p:nvSpPr>
        <p:spPr>
          <a:xfrm>
            <a:off x="7488936" y="5527687"/>
            <a:ext cx="2862072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0F9938"/>
                </a:solidFill>
                <a:latin typeface="Arial"/>
              </a:rPr>
              <a:t>أوجد العدد الناقص</a:t>
            </a:r>
          </a:p>
        </p:txBody>
      </p:sp>
      <p:sp>
        <p:nvSpPr>
          <p:cNvPr id="35" name="TextBox 40">
            <a:extLst>
              <a:ext uri="{FF2B5EF4-FFF2-40B4-BE49-F238E27FC236}">
                <a16:creationId xmlns:a16="http://schemas.microsoft.com/office/drawing/2014/main" id="{15D1E9D5-BC63-8449-ABF3-9458DC6D8A6D}"/>
              </a:ext>
            </a:extLst>
          </p:cNvPr>
          <p:cNvSpPr txBox="1"/>
          <p:nvPr/>
        </p:nvSpPr>
        <p:spPr>
          <a:xfrm>
            <a:off x="7397496" y="5870713"/>
            <a:ext cx="2843784" cy="960263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>
            <a:defPPr>
              <a:defRPr lang="en-US"/>
            </a:defPPr>
            <a:lvl1pPr algn="r" rtl="1">
              <a:lnSpc>
                <a:spcPct val="200000"/>
              </a:lnSpc>
              <a:defRPr sz="1400" b="1">
                <a:solidFill>
                  <a:srgbClr val="143774"/>
                </a:solidFill>
                <a:latin typeface="Arial"/>
              </a:defRPr>
            </a:lvl1pPr>
          </a:lstStyle>
          <a:p>
            <a:r>
              <a:rPr lang="ar-SA" sz="1600" dirty="0"/>
              <a:t>2 × ____ = 14             3 × ____ = 27</a:t>
            </a:r>
          </a:p>
          <a:p>
            <a:r>
              <a:rPr lang="ar-SA" sz="1600" dirty="0"/>
              <a:t>5 × ____ = 40             4 × ____ = 32</a:t>
            </a: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CC1FD02A-1319-AAAE-8052-EE0F9E4BED9E}"/>
              </a:ext>
            </a:extLst>
          </p:cNvPr>
          <p:cNvSpPr txBox="1"/>
          <p:nvPr/>
        </p:nvSpPr>
        <p:spPr>
          <a:xfrm>
            <a:off x="4057438" y="6759559"/>
            <a:ext cx="2516082" cy="46782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43774"/>
                </a:solidFill>
                <a:latin typeface="Arial"/>
              </a:rPr>
              <a:t>يمكن استخدام جدول الضرب لمساعدتك في إيجاد نواتج الضرب بسرعة</a:t>
            </a:r>
          </a:p>
        </p:txBody>
      </p:sp>
      <p:pic>
        <p:nvPicPr>
          <p:cNvPr id="42" name="صورة 41">
            <a:extLst>
              <a:ext uri="{FF2B5EF4-FFF2-40B4-BE49-F238E27FC236}">
                <a16:creationId xmlns:a16="http://schemas.microsoft.com/office/drawing/2014/main" id="{F34F113E-65E4-2A48-BC40-78CFDDBB98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02" t="5007" r="55672" b="56700"/>
          <a:stretch>
            <a:fillRect/>
          </a:stretch>
        </p:blipFill>
        <p:spPr>
          <a:xfrm>
            <a:off x="4651318" y="895089"/>
            <a:ext cx="559585" cy="738904"/>
          </a:xfrm>
          <a:prstGeom prst="rect">
            <a:avLst/>
          </a:prstGeom>
        </p:spPr>
      </p:pic>
      <p:pic>
        <p:nvPicPr>
          <p:cNvPr id="43" name="صورة 42">
            <a:extLst>
              <a:ext uri="{FF2B5EF4-FFF2-40B4-BE49-F238E27FC236}">
                <a16:creationId xmlns:a16="http://schemas.microsoft.com/office/drawing/2014/main" id="{2F108565-C66B-E07D-AF92-044CF74F92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4537" r="10774" b="57170"/>
          <a:stretch>
            <a:fillRect/>
          </a:stretch>
        </p:blipFill>
        <p:spPr>
          <a:xfrm>
            <a:off x="6404956" y="895089"/>
            <a:ext cx="559585" cy="738904"/>
          </a:xfrm>
          <a:prstGeom prst="rect">
            <a:avLst/>
          </a:prstGeom>
        </p:spPr>
      </p:pic>
      <p:pic>
        <p:nvPicPr>
          <p:cNvPr id="44" name="صورة 43">
            <a:extLst>
              <a:ext uri="{FF2B5EF4-FFF2-40B4-BE49-F238E27FC236}">
                <a16:creationId xmlns:a16="http://schemas.microsoft.com/office/drawing/2014/main" id="{E1B86F0C-2402-CFBA-773F-A28CE9DC23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02" t="45517" r="55672" b="16190"/>
          <a:stretch>
            <a:fillRect/>
          </a:stretch>
        </p:blipFill>
        <p:spPr>
          <a:xfrm>
            <a:off x="4745735" y="3607370"/>
            <a:ext cx="559585" cy="738904"/>
          </a:xfrm>
          <a:prstGeom prst="rect">
            <a:avLst/>
          </a:prstGeom>
        </p:spPr>
      </p:pic>
      <p:pic>
        <p:nvPicPr>
          <p:cNvPr id="45" name="صورة 44">
            <a:extLst>
              <a:ext uri="{FF2B5EF4-FFF2-40B4-BE49-F238E27FC236}">
                <a16:creationId xmlns:a16="http://schemas.microsoft.com/office/drawing/2014/main" id="{EB0F74AE-285C-F330-3449-1939E5370F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568" t="47150" r="8206" b="14557"/>
          <a:stretch>
            <a:fillRect/>
          </a:stretch>
        </p:blipFill>
        <p:spPr>
          <a:xfrm>
            <a:off x="6453810" y="3582853"/>
            <a:ext cx="559585" cy="738904"/>
          </a:xfrm>
          <a:prstGeom prst="rect">
            <a:avLst/>
          </a:prstGeom>
        </p:spPr>
      </p:pic>
      <p:sp>
        <p:nvSpPr>
          <p:cNvPr id="46" name="TextBox 33">
            <a:extLst>
              <a:ext uri="{FF2B5EF4-FFF2-40B4-BE49-F238E27FC236}">
                <a16:creationId xmlns:a16="http://schemas.microsoft.com/office/drawing/2014/main" id="{08A9406E-5DD8-C048-1247-27F03709ED17}"/>
              </a:ext>
            </a:extLst>
          </p:cNvPr>
          <p:cNvSpPr txBox="1"/>
          <p:nvPr/>
        </p:nvSpPr>
        <p:spPr>
          <a:xfrm>
            <a:off x="5305319" y="1005849"/>
            <a:ext cx="1181447" cy="283154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الضرب في 2</a:t>
            </a:r>
          </a:p>
        </p:txBody>
      </p:sp>
      <p:sp>
        <p:nvSpPr>
          <p:cNvPr id="47" name="TextBox 33">
            <a:extLst>
              <a:ext uri="{FF2B5EF4-FFF2-40B4-BE49-F238E27FC236}">
                <a16:creationId xmlns:a16="http://schemas.microsoft.com/office/drawing/2014/main" id="{5E76FA2F-4B02-F08E-CE2C-85C64F734AB6}"/>
              </a:ext>
            </a:extLst>
          </p:cNvPr>
          <p:cNvSpPr txBox="1"/>
          <p:nvPr/>
        </p:nvSpPr>
        <p:spPr>
          <a:xfrm>
            <a:off x="3597245" y="1005849"/>
            <a:ext cx="1181447" cy="283154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FF2F00"/>
                </a:solidFill>
                <a:latin typeface="Arial"/>
              </a:rPr>
              <a:t>الضرب في 3</a:t>
            </a:r>
          </a:p>
        </p:txBody>
      </p:sp>
      <p:sp>
        <p:nvSpPr>
          <p:cNvPr id="48" name="TextBox 33">
            <a:extLst>
              <a:ext uri="{FF2B5EF4-FFF2-40B4-BE49-F238E27FC236}">
                <a16:creationId xmlns:a16="http://schemas.microsoft.com/office/drawing/2014/main" id="{EA98AD50-6DC1-3DEB-0968-3D1696478576}"/>
              </a:ext>
            </a:extLst>
          </p:cNvPr>
          <p:cNvSpPr txBox="1"/>
          <p:nvPr/>
        </p:nvSpPr>
        <p:spPr>
          <a:xfrm>
            <a:off x="5305319" y="3711273"/>
            <a:ext cx="1181447" cy="283154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E52255"/>
                </a:solidFill>
                <a:latin typeface="Arial"/>
              </a:rPr>
              <a:t>الضرب في 4</a:t>
            </a:r>
          </a:p>
        </p:txBody>
      </p:sp>
      <p:sp>
        <p:nvSpPr>
          <p:cNvPr id="49" name="TextBox 33">
            <a:extLst>
              <a:ext uri="{FF2B5EF4-FFF2-40B4-BE49-F238E27FC236}">
                <a16:creationId xmlns:a16="http://schemas.microsoft.com/office/drawing/2014/main" id="{FAF41CED-3B98-1AF7-BC70-F931362E5A4E}"/>
              </a:ext>
            </a:extLst>
          </p:cNvPr>
          <p:cNvSpPr txBox="1"/>
          <p:nvPr/>
        </p:nvSpPr>
        <p:spPr>
          <a:xfrm>
            <a:off x="3597245" y="3711273"/>
            <a:ext cx="1181447" cy="283154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600" b="1" noProof="0" dirty="0">
                <a:solidFill>
                  <a:srgbClr val="0F9938"/>
                </a:solidFill>
                <a:latin typeface="Arial"/>
              </a:rPr>
              <a:t>الضرب في 5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96971BCE-85A5-A21D-D91D-6C12B7AD03FC}"/>
              </a:ext>
            </a:extLst>
          </p:cNvPr>
          <p:cNvSpPr txBox="1"/>
          <p:nvPr/>
        </p:nvSpPr>
        <p:spPr>
          <a:xfrm>
            <a:off x="1616018" y="1022901"/>
            <a:ext cx="1931416" cy="652486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i="1" noProof="0" dirty="0">
                <a:solidFill>
                  <a:srgbClr val="9B5FE8"/>
                </a:solidFill>
                <a:latin typeface="Arial"/>
              </a:rPr>
              <a:t>هيا نحل المسائل ونستخدم الضرب!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47A6661A-9A5C-737E-8E65-1DA56226D313}"/>
              </a:ext>
            </a:extLst>
          </p:cNvPr>
          <p:cNvSpPr txBox="1"/>
          <p:nvPr/>
        </p:nvSpPr>
        <p:spPr>
          <a:xfrm>
            <a:off x="-16892" y="2077498"/>
            <a:ext cx="2907791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143774"/>
                </a:solidFill>
                <a:latin typeface="Arial"/>
              </a:rPr>
              <a:t>أوجد ناتج الضرب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4A3D076-0F17-4B65-D67D-C84997078FB4}"/>
              </a:ext>
            </a:extLst>
          </p:cNvPr>
          <p:cNvSpPr txBox="1"/>
          <p:nvPr/>
        </p:nvSpPr>
        <p:spPr>
          <a:xfrm>
            <a:off x="240791" y="2444945"/>
            <a:ext cx="3043936" cy="114492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4 × 3 = ______             3 × 8 = ______</a:t>
            </a:r>
          </a:p>
          <a:p>
            <a:pPr algn="r" rtl="1">
              <a:lnSpc>
                <a:spcPct val="15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5 × 6 = ______             6 × 4 = ______</a:t>
            </a:r>
          </a:p>
          <a:p>
            <a:pPr algn="r" rtl="1">
              <a:lnSpc>
                <a:spcPct val="150000"/>
              </a:lnSpc>
            </a:pP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7 × 2 = ______             9 × 3 = ______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E9FC50A-F468-49F8-33E6-1754B31BB751}"/>
              </a:ext>
            </a:extLst>
          </p:cNvPr>
          <p:cNvSpPr txBox="1"/>
          <p:nvPr/>
        </p:nvSpPr>
        <p:spPr>
          <a:xfrm>
            <a:off x="15183" y="4136680"/>
            <a:ext cx="3043936" cy="114492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>
            <a:defPPr>
              <a:defRPr lang="en-US"/>
            </a:defPPr>
            <a:lvl1pPr algn="r" rtl="1">
              <a:lnSpc>
                <a:spcPct val="150000"/>
              </a:lnSpc>
              <a:defRPr sz="1600" b="1">
                <a:solidFill>
                  <a:srgbClr val="143774"/>
                </a:solidFill>
                <a:latin typeface="Arial"/>
              </a:defRPr>
            </a:lvl1pPr>
          </a:lstStyle>
          <a:p>
            <a:r>
              <a:rPr lang="ar-SA" dirty="0"/>
              <a:t>2 × ____ = 14           3 × ____ = 27</a:t>
            </a:r>
          </a:p>
          <a:p>
            <a:r>
              <a:rPr lang="ar-SA" dirty="0"/>
              <a:t>5 × ____ = 25           6 × ____ = 18</a:t>
            </a:r>
          </a:p>
          <a:p>
            <a:r>
              <a:rPr lang="ar-SA" dirty="0"/>
              <a:t>4 × ____ = 32           ____ × 9 = 45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BD41D53-8216-26FF-E086-AE0320014710}"/>
              </a:ext>
            </a:extLst>
          </p:cNvPr>
          <p:cNvSpPr txBox="1"/>
          <p:nvPr/>
        </p:nvSpPr>
        <p:spPr>
          <a:xfrm>
            <a:off x="45399" y="5909958"/>
            <a:ext cx="2317816" cy="128919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90000"/>
              </a:lnSpc>
            </a:pPr>
            <a:r>
              <a:rPr lang="ar-SA" sz="1500" b="1" noProof="0" dirty="0">
                <a:solidFill>
                  <a:srgbClr val="143774"/>
                </a:solidFill>
                <a:latin typeface="Arial"/>
              </a:rPr>
              <a:t>لدى سارة 3 علب، في كل علبة</a:t>
            </a:r>
          </a:p>
          <a:p>
            <a:pPr algn="r" rtl="1">
              <a:lnSpc>
                <a:spcPct val="90000"/>
              </a:lnSpc>
            </a:pPr>
            <a:r>
              <a:rPr lang="ar-SA" sz="1500" b="1" noProof="0" dirty="0">
                <a:solidFill>
                  <a:srgbClr val="143774"/>
                </a:solidFill>
                <a:latin typeface="Arial"/>
              </a:rPr>
              <a:t> 5 أقلام. كم قلمًا لديها؟</a:t>
            </a:r>
          </a:p>
          <a:p>
            <a:pPr algn="r" rtl="1">
              <a:lnSpc>
                <a:spcPct val="90000"/>
              </a:lnSpc>
            </a:pPr>
            <a:endParaRPr lang="ar-SA" sz="1500" b="1" noProof="0" dirty="0">
              <a:solidFill>
                <a:srgbClr val="143774"/>
              </a:solidFill>
              <a:latin typeface="Arial"/>
            </a:endParaRPr>
          </a:p>
          <a:p>
            <a:pPr algn="r" rtl="1">
              <a:lnSpc>
                <a:spcPct val="90000"/>
              </a:lnSpc>
            </a:pPr>
            <a:r>
              <a:rPr lang="ar-SA" sz="1500" b="1" noProof="0" dirty="0">
                <a:solidFill>
                  <a:srgbClr val="143774"/>
                </a:solidFill>
                <a:latin typeface="Arial"/>
              </a:rPr>
              <a:t>يوجد 4 صفوف من المقاعد، في كل صف 6 مقاعد. كم مقعدا </a:t>
            </a:r>
          </a:p>
          <a:p>
            <a:pPr algn="r" rtl="1">
              <a:lnSpc>
                <a:spcPct val="90000"/>
              </a:lnSpc>
            </a:pPr>
            <a:r>
              <a:rPr lang="ar-SA" sz="1500" b="1" noProof="0" dirty="0">
                <a:solidFill>
                  <a:srgbClr val="143774"/>
                </a:solidFill>
                <a:latin typeface="Arial"/>
              </a:rPr>
              <a:t>في المجموع؟</a:t>
            </a:r>
          </a:p>
        </p:txBody>
      </p:sp>
      <p:sp>
        <p:nvSpPr>
          <p:cNvPr id="17" name="TextBox 20">
            <a:extLst>
              <a:ext uri="{FF2B5EF4-FFF2-40B4-BE49-F238E27FC236}">
                <a16:creationId xmlns:a16="http://schemas.microsoft.com/office/drawing/2014/main" id="{30DB8A0E-4C39-FFEC-88E9-76279FDE51D4}"/>
              </a:ext>
            </a:extLst>
          </p:cNvPr>
          <p:cNvSpPr txBox="1"/>
          <p:nvPr/>
        </p:nvSpPr>
        <p:spPr>
          <a:xfrm>
            <a:off x="4533622" y="915782"/>
            <a:ext cx="1491488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FF2F00"/>
                </a:solidFill>
                <a:latin typeface="Arial"/>
              </a:rPr>
              <a:t>الضرب في 1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5F129E03-E453-DB1E-264F-2BFA2E20A4E2}"/>
              </a:ext>
            </a:extLst>
          </p:cNvPr>
          <p:cNvSpPr txBox="1"/>
          <p:nvPr/>
        </p:nvSpPr>
        <p:spPr>
          <a:xfrm>
            <a:off x="3710046" y="1372004"/>
            <a:ext cx="2630931" cy="283154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ناتج الضرب في 1 يساوي العدد نفسه.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343EA0C8-1D4E-8C71-D06E-4B47E4824CFD}"/>
              </a:ext>
            </a:extLst>
          </p:cNvPr>
          <p:cNvSpPr txBox="1"/>
          <p:nvPr/>
        </p:nvSpPr>
        <p:spPr>
          <a:xfrm>
            <a:off x="4235013" y="2475254"/>
            <a:ext cx="2088706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143774"/>
                </a:solidFill>
                <a:latin typeface="Arial"/>
              </a:rPr>
              <a:t>الضرب في صفر</a:t>
            </a: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71BA7C2A-0A27-3E6F-A695-2B73E6D8D43B}"/>
              </a:ext>
            </a:extLst>
          </p:cNvPr>
          <p:cNvSpPr txBox="1"/>
          <p:nvPr/>
        </p:nvSpPr>
        <p:spPr>
          <a:xfrm>
            <a:off x="3414205" y="2941035"/>
            <a:ext cx="2834639" cy="267766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500" b="1" noProof="0" dirty="0">
                <a:solidFill>
                  <a:srgbClr val="143774"/>
                </a:solidFill>
                <a:latin typeface="Arial"/>
              </a:rPr>
              <a:t>ناتج الضرب في صفر يساوي صفرا دائما.</a:t>
            </a: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273FFFB1-AC3C-0C1F-7D0B-0185D546ECEC}"/>
              </a:ext>
            </a:extLst>
          </p:cNvPr>
          <p:cNvSpPr txBox="1"/>
          <p:nvPr/>
        </p:nvSpPr>
        <p:spPr>
          <a:xfrm>
            <a:off x="4436498" y="4060165"/>
            <a:ext cx="1685736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E52255"/>
                </a:solidFill>
                <a:latin typeface="Arial"/>
              </a:rPr>
              <a:t>خاصية الإبدال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4ED8E72F-7C27-D054-818F-6832FDB15E2B}"/>
              </a:ext>
            </a:extLst>
          </p:cNvPr>
          <p:cNvSpPr txBox="1"/>
          <p:nvPr/>
        </p:nvSpPr>
        <p:spPr>
          <a:xfrm>
            <a:off x="3739101" y="4488859"/>
            <a:ext cx="2398445" cy="267766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500" b="1" noProof="0" dirty="0">
                <a:solidFill>
                  <a:srgbClr val="143774"/>
                </a:solidFill>
                <a:latin typeface="Arial"/>
              </a:rPr>
              <a:t>ابدال ترتيب الأعداد بدون تغير الناتج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2AE28FC4-6DDB-BBE8-F83D-41AC0FD3011E}"/>
              </a:ext>
            </a:extLst>
          </p:cNvPr>
          <p:cNvSpPr txBox="1"/>
          <p:nvPr/>
        </p:nvSpPr>
        <p:spPr>
          <a:xfrm>
            <a:off x="3884059" y="5631602"/>
            <a:ext cx="2852928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F9938"/>
                </a:solidFill>
                <a:latin typeface="Arial"/>
              </a:rPr>
              <a:t>مصفوفات الضرب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AF3474-72B1-2098-CB14-0108E988B5FC}"/>
              </a:ext>
            </a:extLst>
          </p:cNvPr>
          <p:cNvSpPr txBox="1"/>
          <p:nvPr/>
        </p:nvSpPr>
        <p:spPr>
          <a:xfrm>
            <a:off x="5549171" y="6155707"/>
            <a:ext cx="1176750" cy="1021818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200" b="1" noProof="0" dirty="0">
                <a:solidFill>
                  <a:srgbClr val="143774"/>
                </a:solidFill>
                <a:latin typeface="Arial"/>
              </a:rPr>
              <a:t>يمكن تمثيل الضرب بمجموعات متساوية</a:t>
            </a:r>
            <a:r>
              <a:rPr lang="ar-SA" sz="1400" b="1" noProof="0" dirty="0">
                <a:solidFill>
                  <a:srgbClr val="143774"/>
                </a:solidFill>
                <a:latin typeface="Arial"/>
              </a:rPr>
              <a:t>.</a:t>
            </a:r>
          </a:p>
          <a:p>
            <a:pPr algn="ctr" rtl="1"/>
            <a:r>
              <a:rPr lang="ar-SA" sz="1400" b="1" noProof="0" dirty="0">
                <a:solidFill>
                  <a:srgbClr val="E52255"/>
                </a:solidFill>
                <a:latin typeface="Arial"/>
              </a:rPr>
              <a:t>3</a:t>
            </a:r>
            <a:r>
              <a:rPr lang="ar-SA" sz="1400" b="1" noProof="0" dirty="0">
                <a:solidFill>
                  <a:srgbClr val="143774"/>
                </a:solidFill>
                <a:latin typeface="Arial"/>
              </a:rPr>
              <a:t> × </a:t>
            </a:r>
            <a:r>
              <a:rPr lang="ar-SA" sz="1400" b="1" noProof="0" dirty="0">
                <a:solidFill>
                  <a:srgbClr val="0F9938"/>
                </a:solidFill>
                <a:latin typeface="Arial"/>
              </a:rPr>
              <a:t>4</a:t>
            </a:r>
            <a:r>
              <a:rPr lang="ar-SA" sz="1400" b="1" noProof="0" dirty="0">
                <a:solidFill>
                  <a:srgbClr val="143774"/>
                </a:solidFill>
                <a:latin typeface="Arial"/>
              </a:rPr>
              <a:t> = </a:t>
            </a:r>
            <a:r>
              <a:rPr lang="ar-SA" sz="1400" b="1" noProof="0" dirty="0">
                <a:solidFill>
                  <a:srgbClr val="E52255"/>
                </a:solidFill>
                <a:latin typeface="Arial"/>
              </a:rPr>
              <a:t>12</a:t>
            </a:r>
          </a:p>
          <a:p>
            <a:pPr algn="ctr" rtl="1"/>
            <a:r>
              <a:rPr lang="ar-SA" sz="1200" b="1" noProof="0" dirty="0">
                <a:solidFill>
                  <a:srgbClr val="143774"/>
                </a:solidFill>
                <a:latin typeface="Arial"/>
              </a:rPr>
              <a:t>3 صفوف، في كل صف 4 نجوم.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3C7271A5-0750-4FDB-CA79-9DB263EDFC99}"/>
              </a:ext>
            </a:extLst>
          </p:cNvPr>
          <p:cNvSpPr txBox="1"/>
          <p:nvPr/>
        </p:nvSpPr>
        <p:spPr>
          <a:xfrm>
            <a:off x="7518351" y="1007153"/>
            <a:ext cx="2843784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43774"/>
                </a:solidFill>
                <a:latin typeface="Arial"/>
              </a:rPr>
              <a:t>الضرب هو جمع العدد نفسه عدة مرات بشكل أسرع وأسهل.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16814DFE-55CC-9E4E-4E36-6A57078779A5}"/>
              </a:ext>
            </a:extLst>
          </p:cNvPr>
          <p:cNvSpPr txBox="1"/>
          <p:nvPr/>
        </p:nvSpPr>
        <p:spPr>
          <a:xfrm>
            <a:off x="9641109" y="1732788"/>
            <a:ext cx="932117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chemeClr val="bg1"/>
                </a:solidFill>
                <a:latin typeface="Arial"/>
              </a:rPr>
              <a:t>مثال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A81F53-E824-09B9-F887-B33292C77850}"/>
              </a:ext>
            </a:extLst>
          </p:cNvPr>
          <p:cNvSpPr txBox="1"/>
          <p:nvPr/>
        </p:nvSpPr>
        <p:spPr>
          <a:xfrm>
            <a:off x="7752210" y="4232520"/>
            <a:ext cx="2249040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F9938"/>
                </a:solidFill>
                <a:latin typeface="Arial"/>
              </a:rPr>
              <a:t>3</a:t>
            </a:r>
            <a:r>
              <a:rPr lang="ar-SA" sz="2000" b="1" noProof="0" dirty="0">
                <a:solidFill>
                  <a:srgbClr val="143774"/>
                </a:solidFill>
                <a:latin typeface="Arial"/>
              </a:rPr>
              <a:t> مجموعات من </a:t>
            </a:r>
            <a:r>
              <a:rPr lang="ar-SA" sz="2000" b="1" noProof="0" dirty="0">
                <a:solidFill>
                  <a:srgbClr val="E52255"/>
                </a:solidFill>
                <a:latin typeface="Arial"/>
              </a:rPr>
              <a:t>4</a:t>
            </a:r>
            <a:r>
              <a:rPr lang="ar-SA" sz="2000" b="1" noProof="0" dirty="0">
                <a:solidFill>
                  <a:srgbClr val="143774"/>
                </a:solidFill>
                <a:latin typeface="Arial"/>
              </a:rPr>
              <a:t> = </a:t>
            </a:r>
            <a:r>
              <a:rPr lang="ar-SA" sz="2000" b="1" noProof="0" dirty="0">
                <a:solidFill>
                  <a:srgbClr val="E52255"/>
                </a:solidFill>
                <a:latin typeface="Arial"/>
              </a:rPr>
              <a:t>12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E5ADFCFA-80A6-2FB4-F194-4655BBE0B1A2}"/>
              </a:ext>
            </a:extLst>
          </p:cNvPr>
          <p:cNvSpPr txBox="1"/>
          <p:nvPr/>
        </p:nvSpPr>
        <p:spPr>
          <a:xfrm>
            <a:off x="3813305" y="1755018"/>
            <a:ext cx="25276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FF2F00"/>
                </a:solidFill>
                <a:latin typeface="Arial"/>
              </a:rPr>
              <a:t>6 × 1 = 6         9 × 1 = 9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BB8158B0-8FE3-4A5D-515C-67A69AAF8C97}"/>
              </a:ext>
            </a:extLst>
          </p:cNvPr>
          <p:cNvSpPr txBox="1"/>
          <p:nvPr/>
        </p:nvSpPr>
        <p:spPr>
          <a:xfrm>
            <a:off x="3739101" y="3334140"/>
            <a:ext cx="24493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rtl="1">
              <a:defRPr sz="2000" b="1">
                <a:solidFill>
                  <a:srgbClr val="143774"/>
                </a:solidFill>
                <a:latin typeface="Arial"/>
              </a:defRPr>
            </a:lvl1pPr>
          </a:lstStyle>
          <a:p>
            <a:r>
              <a:rPr lang="ar-SA" dirty="0"/>
              <a:t>7 × 0 = 0      4 × 0 = 0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506A97D8-A87F-12F9-3967-9EC6067270B4}"/>
              </a:ext>
            </a:extLst>
          </p:cNvPr>
          <p:cNvSpPr txBox="1"/>
          <p:nvPr/>
        </p:nvSpPr>
        <p:spPr>
          <a:xfrm>
            <a:off x="4046584" y="4891509"/>
            <a:ext cx="18344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E52255"/>
                </a:solidFill>
                <a:latin typeface="Arial"/>
              </a:rPr>
              <a:t>3 × 4 = 4 × 3 = 12</a:t>
            </a: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9760FECB-AB71-06FA-87C6-0BB228D50B1E}"/>
              </a:ext>
            </a:extLst>
          </p:cNvPr>
          <p:cNvSpPr txBox="1"/>
          <p:nvPr/>
        </p:nvSpPr>
        <p:spPr>
          <a:xfrm>
            <a:off x="7263384" y="3474581"/>
            <a:ext cx="9662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600" b="1" noProof="0" dirty="0">
                <a:solidFill>
                  <a:srgbClr val="E52255"/>
                </a:solidFill>
                <a:latin typeface="Arial"/>
              </a:rPr>
              <a:t>4 تفاحات </a:t>
            </a:r>
            <a:endParaRPr lang="ar-SA" dirty="0">
              <a:solidFill>
                <a:srgbClr val="E52255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05B6A92-0B39-5E0E-5DF3-44F1679F57D2}"/>
              </a:ext>
            </a:extLst>
          </p:cNvPr>
          <p:cNvSpPr txBox="1"/>
          <p:nvPr/>
        </p:nvSpPr>
        <p:spPr>
          <a:xfrm>
            <a:off x="8379398" y="3474581"/>
            <a:ext cx="9662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600" b="1" noProof="0" dirty="0">
                <a:solidFill>
                  <a:srgbClr val="E52255"/>
                </a:solidFill>
                <a:latin typeface="Arial"/>
              </a:rPr>
              <a:t>4 تفاحات </a:t>
            </a:r>
            <a:endParaRPr lang="ar-SA" dirty="0">
              <a:solidFill>
                <a:srgbClr val="E52255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02AB380-3B12-85B2-AA1A-7CF4EAC060F4}"/>
              </a:ext>
            </a:extLst>
          </p:cNvPr>
          <p:cNvSpPr txBox="1"/>
          <p:nvPr/>
        </p:nvSpPr>
        <p:spPr>
          <a:xfrm>
            <a:off x="9477185" y="3474581"/>
            <a:ext cx="9662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600" b="1" noProof="0" dirty="0">
                <a:solidFill>
                  <a:srgbClr val="E52255"/>
                </a:solidFill>
                <a:latin typeface="Arial"/>
              </a:rPr>
              <a:t>4 تفاحات </a:t>
            </a:r>
            <a:endParaRPr lang="ar-SA" dirty="0">
              <a:solidFill>
                <a:srgbClr val="E52255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4BB4006A-7112-F91F-393B-1D87A7834D36}"/>
              </a:ext>
            </a:extLst>
          </p:cNvPr>
          <p:cNvSpPr txBox="1"/>
          <p:nvPr/>
        </p:nvSpPr>
        <p:spPr>
          <a:xfrm>
            <a:off x="7519082" y="2125249"/>
            <a:ext cx="25525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0F9938"/>
                </a:solidFill>
                <a:latin typeface="Arial"/>
              </a:rPr>
              <a:t>3</a:t>
            </a:r>
            <a:r>
              <a:rPr lang="ar-SA" sz="2400" b="1" noProof="0" dirty="0">
                <a:solidFill>
                  <a:srgbClr val="143774"/>
                </a:solidFill>
                <a:latin typeface="Arial"/>
              </a:rPr>
              <a:t> × </a:t>
            </a:r>
            <a:r>
              <a:rPr lang="ar-SA" sz="2400" b="1" noProof="0" dirty="0">
                <a:solidFill>
                  <a:srgbClr val="E52255"/>
                </a:solidFill>
                <a:latin typeface="Arial"/>
              </a:rPr>
              <a:t>4</a:t>
            </a:r>
            <a:r>
              <a:rPr lang="ar-SA" sz="2400" b="1" noProof="0" dirty="0">
                <a:solidFill>
                  <a:srgbClr val="143774"/>
                </a:solidFill>
                <a:latin typeface="Arial"/>
              </a:rPr>
              <a:t> = </a:t>
            </a:r>
            <a:r>
              <a:rPr lang="ar-SA" sz="2400" b="1" noProof="0" dirty="0">
                <a:solidFill>
                  <a:srgbClr val="0F9938"/>
                </a:solidFill>
                <a:latin typeface="Arial"/>
              </a:rPr>
              <a:t>4</a:t>
            </a:r>
            <a:r>
              <a:rPr lang="ar-SA" sz="2400" b="1" noProof="0" dirty="0">
                <a:solidFill>
                  <a:srgbClr val="143774"/>
                </a:solidFill>
                <a:latin typeface="Arial"/>
              </a:rPr>
              <a:t> + </a:t>
            </a:r>
            <a:r>
              <a:rPr lang="ar-SA" sz="2400" b="1" noProof="0" dirty="0">
                <a:solidFill>
                  <a:srgbClr val="0F9938"/>
                </a:solidFill>
                <a:latin typeface="Arial"/>
              </a:rPr>
              <a:t>4</a:t>
            </a:r>
            <a:r>
              <a:rPr lang="ar-SA" sz="2400" b="1" noProof="0" dirty="0">
                <a:solidFill>
                  <a:srgbClr val="143774"/>
                </a:solidFill>
                <a:latin typeface="Arial"/>
              </a:rPr>
              <a:t> + </a:t>
            </a:r>
            <a:r>
              <a:rPr lang="ar-SA" sz="2400" b="1" noProof="0" dirty="0">
                <a:solidFill>
                  <a:srgbClr val="0F9938"/>
                </a:solidFill>
                <a:latin typeface="Arial"/>
              </a:rPr>
              <a:t>4</a:t>
            </a:r>
            <a:r>
              <a:rPr lang="ar-SA" sz="2400" b="1" noProof="0" dirty="0">
                <a:solidFill>
                  <a:srgbClr val="143774"/>
                </a:solidFill>
                <a:latin typeface="Arial"/>
              </a:rPr>
              <a:t> = </a:t>
            </a:r>
            <a:r>
              <a:rPr lang="ar-SA" sz="2400" b="1" noProof="0" dirty="0">
                <a:solidFill>
                  <a:srgbClr val="E52255"/>
                </a:solidFill>
                <a:latin typeface="Arial"/>
              </a:rPr>
              <a:t>12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306164F-A9D6-F59C-23FC-265BF704CF94}"/>
              </a:ext>
            </a:extLst>
          </p:cNvPr>
          <p:cNvSpPr txBox="1"/>
          <p:nvPr/>
        </p:nvSpPr>
        <p:spPr>
          <a:xfrm>
            <a:off x="7287112" y="6494101"/>
            <a:ext cx="1092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1600" b="1" noProof="0" dirty="0">
                <a:solidFill>
                  <a:srgbClr val="0F9938"/>
                </a:solidFill>
                <a:latin typeface="Arial"/>
              </a:rPr>
              <a:t>4</a:t>
            </a: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 × </a:t>
            </a:r>
            <a:r>
              <a:rPr lang="ar-SA" sz="1600" b="1" noProof="0" dirty="0">
                <a:solidFill>
                  <a:srgbClr val="E52255"/>
                </a:solidFill>
                <a:latin typeface="Arial"/>
              </a:rPr>
              <a:t>2</a:t>
            </a: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 = 8 </a:t>
            </a:r>
          </a:p>
          <a:p>
            <a:pPr algn="ctr" rtl="1"/>
            <a:r>
              <a:rPr lang="ar-SA" sz="1200" b="1" noProof="0" dirty="0">
                <a:solidFill>
                  <a:srgbClr val="143774"/>
                </a:solidFill>
                <a:latin typeface="Arial"/>
              </a:rPr>
              <a:t>قطع من الكعك</a:t>
            </a:r>
            <a:endParaRPr lang="ar-SA" sz="1600" b="1" noProof="0" dirty="0">
              <a:solidFill>
                <a:srgbClr val="143774"/>
              </a:solidFill>
              <a:latin typeface="Arial"/>
            </a:endParaRPr>
          </a:p>
        </p:txBody>
      </p: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12D08EAC-1327-A088-50CA-EA77232C80A8}"/>
              </a:ext>
            </a:extLst>
          </p:cNvPr>
          <p:cNvSpPr txBox="1"/>
          <p:nvPr/>
        </p:nvSpPr>
        <p:spPr>
          <a:xfrm>
            <a:off x="8450515" y="6494101"/>
            <a:ext cx="9376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F9938"/>
                </a:solidFill>
                <a:latin typeface="Arial"/>
              </a:rPr>
              <a:t>3</a:t>
            </a: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 × </a:t>
            </a:r>
            <a:r>
              <a:rPr lang="ar-SA" sz="1600" b="1" noProof="0" dirty="0">
                <a:solidFill>
                  <a:srgbClr val="E52255"/>
                </a:solidFill>
                <a:latin typeface="Arial"/>
              </a:rPr>
              <a:t>5</a:t>
            </a: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 = 15 قلما</a:t>
            </a: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DE64C5EB-9635-9665-C1D1-D365CE942D03}"/>
              </a:ext>
            </a:extLst>
          </p:cNvPr>
          <p:cNvSpPr txBox="1"/>
          <p:nvPr/>
        </p:nvSpPr>
        <p:spPr>
          <a:xfrm>
            <a:off x="9465547" y="6467633"/>
            <a:ext cx="10933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F9938"/>
                </a:solidFill>
                <a:latin typeface="Arial"/>
              </a:rPr>
              <a:t>3</a:t>
            </a: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 × </a:t>
            </a:r>
            <a:r>
              <a:rPr lang="ar-SA" sz="1600" b="1" noProof="0" dirty="0">
                <a:solidFill>
                  <a:srgbClr val="E52255"/>
                </a:solidFill>
                <a:latin typeface="Arial"/>
              </a:rPr>
              <a:t>3</a:t>
            </a:r>
            <a:r>
              <a:rPr lang="ar-SA" sz="1600" b="1" noProof="0" dirty="0">
                <a:solidFill>
                  <a:srgbClr val="143774"/>
                </a:solidFill>
                <a:latin typeface="Arial"/>
              </a:rPr>
              <a:t> = 9 بيضات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631</Words>
  <Application>Microsoft Office PowerPoint</Application>
  <PresentationFormat>مخصص</PresentationFormat>
  <Paragraphs>104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Harmattan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2026-10-27T12:06:56Z</dcterms:modified>
</cp:coreProperties>
</file>