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645"/>
    <a:srgbClr val="FDAEC9"/>
    <a:srgbClr val="34B250"/>
    <a:srgbClr val="9C53EA"/>
    <a:srgbClr val="FC5726"/>
    <a:srgbClr val="1F9EFB"/>
    <a:srgbClr val="F6B32F"/>
    <a:srgbClr val="FD5698"/>
    <a:srgbClr val="4C2909"/>
    <a:srgbClr val="0B34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302B4-8A15-42D0-9C14-D4901F969550}" v="30" dt="2026-09-27T12:38:13.7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>
        <p:scale>
          <a:sx n="66" d="100"/>
          <a:sy n="66" d="100"/>
        </p:scale>
        <p:origin x="1877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09-27T12:38:19.142" v="13813" actId="1035"/>
      <pc:docMkLst>
        <pc:docMk/>
      </pc:docMkLst>
      <pc:sldChg chg="modSp mod modClrScheme chgLayout modNotes">
        <pc:chgData name="Hasan Selim" userId="84cd2103f36ef0dc" providerId="LiveId" clId="{6ED845BA-74CA-4F74-9AC4-C2ED4D184EBF}" dt="2026-09-27T10:53:27.514" v="12850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09-27T10:53:27.514" v="12850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">
        <pc:chgData name="Hasan Selim" userId="84cd2103f36ef0dc" providerId="LiveId" clId="{6ED845BA-74CA-4F74-9AC4-C2ED4D184EBF}" dt="2026-09-27T10:53:27.514" v="12850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27T12:37:14.790" v="13790" actId="1036"/>
        <pc:sldMkLst>
          <pc:docMk/>
          <pc:sldMk cId="1245817147" sldId="509"/>
        </pc:sldMkLst>
        <pc:spChg chg="add mod">
          <ac:chgData name="Hasan Selim" userId="84cd2103f36ef0dc" providerId="LiveId" clId="{6ED845BA-74CA-4F74-9AC4-C2ED4D184EBF}" dt="2026-09-27T12:04:25.280" v="13003" actId="571"/>
          <ac:spMkLst>
            <pc:docMk/>
            <pc:sldMk cId="1245817147" sldId="509"/>
            <ac:spMk id="2" creationId="{1F54DFFC-67C0-5831-0EAB-15948DDC8BCB}"/>
          </ac:spMkLst>
        </pc:spChg>
        <pc:spChg chg="add del mod">
          <ac:chgData name="Hasan Selim" userId="84cd2103f36ef0dc" providerId="LiveId" clId="{6ED845BA-74CA-4F74-9AC4-C2ED4D184EBF}" dt="2026-09-26T12:18:19.525" v="12459" actId="478"/>
          <ac:spMkLst>
            <pc:docMk/>
            <pc:sldMk cId="1245817147" sldId="509"/>
            <ac:spMk id="3" creationId="{46FFD8FC-87E3-FD9E-C948-2AB67CB49CCC}"/>
          </ac:spMkLst>
        </pc:spChg>
        <pc:spChg chg="del">
          <ac:chgData name="Hasan Selim" userId="84cd2103f36ef0dc" providerId="LiveId" clId="{6ED845BA-74CA-4F74-9AC4-C2ED4D184EBF}" dt="2026-09-27T12:01:59.194" v="12953" actId="478"/>
          <ac:spMkLst>
            <pc:docMk/>
            <pc:sldMk cId="1245817147" sldId="509"/>
            <ac:spMk id="3" creationId="{81D709EF-4BBB-A240-2570-667204F3C780}"/>
          </ac:spMkLst>
        </pc:spChg>
        <pc:spChg chg="add del mod">
          <ac:chgData name="Hasan Selim" userId="84cd2103f36ef0dc" providerId="LiveId" clId="{6ED845BA-74CA-4F74-9AC4-C2ED4D184EBF}" dt="2026-09-27T12:13:58.513" v="13370" actId="478"/>
          <ac:spMkLst>
            <pc:docMk/>
            <pc:sldMk cId="1245817147" sldId="509"/>
            <ac:spMk id="4" creationId="{8B06072A-22F1-D9E3-4686-4DD167183BB6}"/>
          </ac:spMkLst>
        </pc:spChg>
        <pc:spChg chg="add del mod">
          <ac:chgData name="Hasan Selim" userId="84cd2103f36ef0dc" providerId="LiveId" clId="{6ED845BA-74CA-4F74-9AC4-C2ED4D184EBF}" dt="2026-09-26T11:56:16.635" v="12368" actId="478"/>
          <ac:spMkLst>
            <pc:docMk/>
            <pc:sldMk cId="1245817147" sldId="509"/>
            <ac:spMk id="4" creationId="{FC43DDFD-1FF8-46D6-E9B4-273D22DA4E03}"/>
          </ac:spMkLst>
        </pc:spChg>
        <pc:spChg chg="mod">
          <ac:chgData name="Hasan Selim" userId="84cd2103f36ef0dc" providerId="LiveId" clId="{6ED845BA-74CA-4F74-9AC4-C2ED4D184EBF}" dt="2026-09-27T12:04:04.025" v="13000" actId="1076"/>
          <ac:spMkLst>
            <pc:docMk/>
            <pc:sldMk cId="1245817147" sldId="509"/>
            <ac:spMk id="5" creationId="{73BDF962-20A3-63DA-EC01-5C506BCFDB10}"/>
          </ac:spMkLst>
        </pc:spChg>
        <pc:spChg chg="add del mod">
          <ac:chgData name="Hasan Selim" userId="84cd2103f36ef0dc" providerId="LiveId" clId="{6ED845BA-74CA-4F74-9AC4-C2ED4D184EBF}" dt="2026-09-26T12:20:53.358" v="12520" actId="478"/>
          <ac:spMkLst>
            <pc:docMk/>
            <pc:sldMk cId="1245817147" sldId="509"/>
            <ac:spMk id="6" creationId="{3F511A7C-6EF7-5A1A-873B-026FABD65603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6" creationId="{8A295C11-20B9-76ED-91B3-FEB15A41833A}"/>
          </ac:spMkLst>
        </pc:spChg>
        <pc:spChg chg="add mod">
          <ac:chgData name="Hasan Selim" userId="84cd2103f36ef0dc" providerId="LiveId" clId="{6ED845BA-74CA-4F74-9AC4-C2ED4D184EBF}" dt="2026-09-27T12:24:50.560" v="13651" actId="1076"/>
          <ac:spMkLst>
            <pc:docMk/>
            <pc:sldMk cId="1245817147" sldId="509"/>
            <ac:spMk id="7" creationId="{75A3BCDE-2083-0989-4AC1-F966D4BD4CCD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8" creationId="{178ECCF2-E6F2-0B20-6A5A-C906CB871F8A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8" creationId="{1D55292B-C9F5-E16E-55B5-7E54AB7FB3D1}"/>
          </ac:spMkLst>
        </pc:spChg>
        <pc:spChg chg="add del mod">
          <ac:chgData name="Hasan Selim" userId="84cd2103f36ef0dc" providerId="LiveId" clId="{6ED845BA-74CA-4F74-9AC4-C2ED4D184EBF}" dt="2026-09-26T11:56:16.635" v="12368" actId="478"/>
          <ac:spMkLst>
            <pc:docMk/>
            <pc:sldMk cId="1245817147" sldId="509"/>
            <ac:spMk id="9" creationId="{9EAAA717-B9EB-4C56-4070-AF9CDBDAE6DC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9" creationId="{A73741DC-22C7-DF2A-D1AE-4302B64EE3B6}"/>
          </ac:spMkLst>
        </pc:spChg>
        <pc:spChg chg="mod">
          <ac:chgData name="Hasan Selim" userId="84cd2103f36ef0dc" providerId="LiveId" clId="{6ED845BA-74CA-4F74-9AC4-C2ED4D184EBF}" dt="2026-09-27T12:24:50.560" v="13651" actId="1076"/>
          <ac:spMkLst>
            <pc:docMk/>
            <pc:sldMk cId="1245817147" sldId="509"/>
            <ac:spMk id="10" creationId="{BEA28457-DF7D-F411-1C62-15F60B3B835E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11" creationId="{73D94B76-2183-9141-599A-B46F821289DC}"/>
          </ac:spMkLst>
        </pc:spChg>
        <pc:spChg chg="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11" creationId="{A7FC5B1D-A96B-700A-ECA5-914BEAB13B27}"/>
          </ac:spMkLst>
        </pc:spChg>
        <pc:spChg chg="add mod">
          <ac:chgData name="Hasan Selim" userId="84cd2103f36ef0dc" providerId="LiveId" clId="{6ED845BA-74CA-4F74-9AC4-C2ED4D184EBF}" dt="2026-09-27T12:15:40.830" v="13419" actId="20577"/>
          <ac:spMkLst>
            <pc:docMk/>
            <pc:sldMk cId="1245817147" sldId="509"/>
            <ac:spMk id="12" creationId="{5CDDB793-FC3B-8962-ED2F-A2943F689FC9}"/>
          </ac:spMkLst>
        </pc:spChg>
        <pc:spChg chg="add mod">
          <ac:chgData name="Hasan Selim" userId="84cd2103f36ef0dc" providerId="LiveId" clId="{6ED845BA-74CA-4F74-9AC4-C2ED4D184EBF}" dt="2026-09-27T12:15:43.540" v="13420" actId="1076"/>
          <ac:spMkLst>
            <pc:docMk/>
            <pc:sldMk cId="1245817147" sldId="509"/>
            <ac:spMk id="13" creationId="{866A079C-3C57-DF1C-0402-71BA3181E456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13" creationId="{FD994663-C716-2C95-6148-A46EB3A322C5}"/>
          </ac:spMkLst>
        </pc:spChg>
        <pc:spChg chg="mod">
          <ac:chgData name="Hasan Selim" userId="84cd2103f36ef0dc" providerId="LiveId" clId="{6ED845BA-74CA-4F74-9AC4-C2ED4D184EBF}" dt="2026-09-27T12:24:50.560" v="13651" actId="1076"/>
          <ac:spMkLst>
            <pc:docMk/>
            <pc:sldMk cId="1245817147" sldId="509"/>
            <ac:spMk id="14" creationId="{42C46151-8444-9E02-FF26-D905F9A1949D}"/>
          </ac:spMkLst>
        </pc:spChg>
        <pc:spChg chg="add del mod">
          <ac:chgData name="Hasan Selim" userId="84cd2103f36ef0dc" providerId="LiveId" clId="{6ED845BA-74CA-4F74-9AC4-C2ED4D184EBF}" dt="2026-09-26T11:56:16.635" v="12368" actId="478"/>
          <ac:spMkLst>
            <pc:docMk/>
            <pc:sldMk cId="1245817147" sldId="509"/>
            <ac:spMk id="15" creationId="{4B54B996-0B3F-20A5-C2FB-E3DAD837746E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15" creationId="{68C76523-830E-27BA-BABC-C4AF5C73030C}"/>
          </ac:spMkLst>
        </pc:spChg>
        <pc:spChg chg="mod">
          <ac:chgData name="Hasan Selim" userId="84cd2103f36ef0dc" providerId="LiveId" clId="{6ED845BA-74CA-4F74-9AC4-C2ED4D184EBF}" dt="2026-09-27T12:04:40.523" v="13009" actId="1076"/>
          <ac:spMkLst>
            <pc:docMk/>
            <pc:sldMk cId="1245817147" sldId="509"/>
            <ac:spMk id="16" creationId="{503D3257-C1FC-5936-FC22-35D700F60BE3}"/>
          </ac:spMkLst>
        </pc:spChg>
        <pc:spChg chg="del mod">
          <ac:chgData name="Hasan Selim" userId="84cd2103f36ef0dc" providerId="LiveId" clId="{6ED845BA-74CA-4F74-9AC4-C2ED4D184EBF}" dt="2026-09-26T12:20:52.135" v="12519" actId="478"/>
          <ac:spMkLst>
            <pc:docMk/>
            <pc:sldMk cId="1245817147" sldId="509"/>
            <ac:spMk id="16" creationId="{D247BEE5-F219-AADD-D55C-57E93252AAAA}"/>
          </ac:spMkLst>
        </pc:spChg>
        <pc:spChg chg="add del mod">
          <ac:chgData name="Hasan Selim" userId="84cd2103f36ef0dc" providerId="LiveId" clId="{6ED845BA-74CA-4F74-9AC4-C2ED4D184EBF}" dt="2026-09-27T12:14:47.058" v="13393" actId="478"/>
          <ac:spMkLst>
            <pc:docMk/>
            <pc:sldMk cId="1245817147" sldId="509"/>
            <ac:spMk id="17" creationId="{2030ABDF-7C36-1C32-54A0-FDA1DC834602}"/>
          </ac:spMkLst>
        </pc:spChg>
        <pc:spChg chg="add 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18" creationId="{5FEF9B07-BF08-FD9B-0F03-38C532ADC9F7}"/>
          </ac:spMkLst>
        </pc:spChg>
        <pc:spChg chg="add mod">
          <ac:chgData name="Hasan Selim" userId="84cd2103f36ef0dc" providerId="LiveId" clId="{6ED845BA-74CA-4F74-9AC4-C2ED4D184EBF}" dt="2026-09-27T12:16:09.421" v="13441" actId="20577"/>
          <ac:spMkLst>
            <pc:docMk/>
            <pc:sldMk cId="1245817147" sldId="509"/>
            <ac:spMk id="18" creationId="{6B1FBDCA-DF06-F789-5E92-630E427963F8}"/>
          </ac:spMkLst>
        </pc:spChg>
        <pc:spChg chg="add mod">
          <ac:chgData name="Hasan Selim" userId="84cd2103f36ef0dc" providerId="LiveId" clId="{6ED845BA-74CA-4F74-9AC4-C2ED4D184EBF}" dt="2026-09-27T12:26:59.627" v="13720" actId="20577"/>
          <ac:spMkLst>
            <pc:docMk/>
            <pc:sldMk cId="1245817147" sldId="509"/>
            <ac:spMk id="19" creationId="{60EE066D-0D7A-FD50-5C38-2FD37DF10FCE}"/>
          </ac:spMkLst>
        </pc:spChg>
        <pc:spChg chg="add 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20" creationId="{A36FBB6A-E4DC-EBF4-01D2-98006AA751E9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0" creationId="{F14E9786-3C60-1333-DBAA-8BF8DC4623CD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1" creationId="{7AEE3828-980F-EB42-37C3-36C20DCED82B}"/>
          </ac:spMkLst>
        </pc:spChg>
        <pc:spChg chg="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22" creationId="{B0A7AA42-CF53-28A1-DD13-207E53A756B4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2" creationId="{EA28516B-7E23-0F4F-B16A-EF0A77BFF5E5}"/>
          </ac:spMkLst>
        </pc:spChg>
        <pc:spChg chg="mod">
          <ac:chgData name="Hasan Selim" userId="84cd2103f36ef0dc" providerId="LiveId" clId="{6ED845BA-74CA-4F74-9AC4-C2ED4D184EBF}" dt="2026-09-27T12:26:55.354" v="13717" actId="1036"/>
          <ac:spMkLst>
            <pc:docMk/>
            <pc:sldMk cId="1245817147" sldId="509"/>
            <ac:spMk id="23" creationId="{62BC47C9-041F-EEFD-8DAB-5A91AB486939}"/>
          </ac:spMkLst>
        </pc:spChg>
        <pc:spChg chg="add del mod">
          <ac:chgData name="Hasan Selim" userId="84cd2103f36ef0dc" providerId="LiveId" clId="{6ED845BA-74CA-4F74-9AC4-C2ED4D184EBF}" dt="2026-09-26T12:18:17.536" v="12458" actId="478"/>
          <ac:spMkLst>
            <pc:docMk/>
            <pc:sldMk cId="1245817147" sldId="509"/>
            <ac:spMk id="24" creationId="{126BF959-C0D8-BC93-2298-023CFD6B0EA2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4" creationId="{5C4E3063-1929-2340-8ECF-25167F93FD29}"/>
          </ac:spMkLst>
        </pc:spChg>
        <pc:spChg chg="mod">
          <ac:chgData name="Hasan Selim" userId="84cd2103f36ef0dc" providerId="LiveId" clId="{6ED845BA-74CA-4F74-9AC4-C2ED4D184EBF}" dt="2026-09-27T12:26:53.836" v="13715" actId="1035"/>
          <ac:spMkLst>
            <pc:docMk/>
            <pc:sldMk cId="1245817147" sldId="509"/>
            <ac:spMk id="25" creationId="{BAB2BB15-5D6A-2DA0-DA8E-07AFC18740AC}"/>
          </ac:spMkLst>
        </pc:spChg>
        <pc:spChg chg="mod">
          <ac:chgData name="Hasan Selim" userId="84cd2103f36ef0dc" providerId="LiveId" clId="{6ED845BA-74CA-4F74-9AC4-C2ED4D184EBF}" dt="2026-09-26T12:35:48.390" v="12686" actId="1076"/>
          <ac:spMkLst>
            <pc:docMk/>
            <pc:sldMk cId="1245817147" sldId="509"/>
            <ac:spMk id="26" creationId="{19933DC6-36F1-BAC4-E91C-13603132159F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6" creationId="{5583133D-B867-DCC8-A128-2E741F046B27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7" creationId="{61E0FA4D-FE82-4280-1F9B-C09F3E48F84F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28" creationId="{1E6767FC-F706-E1DE-45EF-697BC7E34AAA}"/>
          </ac:spMkLst>
        </pc:spChg>
        <pc:spChg chg="add del mod">
          <ac:chgData name="Hasan Selim" userId="84cd2103f36ef0dc" providerId="LiveId" clId="{6ED845BA-74CA-4F74-9AC4-C2ED4D184EBF}" dt="2026-09-27T12:15:33.362" v="13415" actId="478"/>
          <ac:spMkLst>
            <pc:docMk/>
            <pc:sldMk cId="1245817147" sldId="509"/>
            <ac:spMk id="28" creationId="{98C28788-6181-3D1A-3719-9BD86DBB474F}"/>
          </ac:spMkLst>
        </pc:spChg>
        <pc:spChg chg="add mod">
          <ac:chgData name="Hasan Selim" userId="84cd2103f36ef0dc" providerId="LiveId" clId="{6ED845BA-74CA-4F74-9AC4-C2ED4D184EBF}" dt="2026-09-27T12:04:56.314" v="13013" actId="1076"/>
          <ac:spMkLst>
            <pc:docMk/>
            <pc:sldMk cId="1245817147" sldId="509"/>
            <ac:spMk id="29" creationId="{A503D9FB-DF54-BF26-078B-A3B31D54D232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30" creationId="{0D2E960C-A484-9E74-0504-6E0321FE2F50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0" creationId="{673EBA2D-1D62-7C5D-C502-E934F1414EAA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1" creationId="{0E5AD11A-1FDA-7AD1-A909-4B9725E03490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2" creationId="{B07657BF-93BB-D525-ADAC-B28A750E798C}"/>
          </ac:spMkLst>
        </pc:spChg>
        <pc:spChg chg="add mod">
          <ac:chgData name="Hasan Selim" userId="84cd2103f36ef0dc" providerId="LiveId" clId="{6ED845BA-74CA-4F74-9AC4-C2ED4D184EBF}" dt="2026-09-26T12:35:48.390" v="12686" actId="1076"/>
          <ac:spMkLst>
            <pc:docMk/>
            <pc:sldMk cId="1245817147" sldId="509"/>
            <ac:spMk id="32" creationId="{D04A0BCC-9B0D-8DB3-9E36-6C018380B50B}"/>
          </ac:spMkLst>
        </pc:spChg>
        <pc:spChg chg="mod">
          <ac:chgData name="Hasan Selim" userId="84cd2103f36ef0dc" providerId="LiveId" clId="{6ED845BA-74CA-4F74-9AC4-C2ED4D184EBF}" dt="2026-09-27T12:25:31.248" v="13687" actId="1076"/>
          <ac:spMkLst>
            <pc:docMk/>
            <pc:sldMk cId="1245817147" sldId="509"/>
            <ac:spMk id="33" creationId="{3EA45A3B-2CB5-00B9-B136-E49C076B2FC4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4" creationId="{25D30D02-CA45-979E-797A-18ED3EEEC104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34" creationId="{9B1829CF-DD85-8784-52DD-ABA0671470E6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5" creationId="{149E2CC3-2D41-A319-C3E2-FF27389365DC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6" creationId="{4626DC8F-A5BC-38B7-6189-AFC2E264E51C}"/>
          </ac:spMkLst>
        </pc:spChg>
        <pc:spChg chg="add mod">
          <ac:chgData name="Hasan Selim" userId="84cd2103f36ef0dc" providerId="LiveId" clId="{6ED845BA-74CA-4F74-9AC4-C2ED4D184EBF}" dt="2026-09-26T12:35:48.390" v="12686" actId="1076"/>
          <ac:spMkLst>
            <pc:docMk/>
            <pc:sldMk cId="1245817147" sldId="509"/>
            <ac:spMk id="36" creationId="{BC34EEA0-2292-A068-29EE-AD9EE5782B5C}"/>
          </ac:spMkLst>
        </pc:spChg>
        <pc:spChg chg="add del mod">
          <ac:chgData name="Hasan Selim" userId="84cd2103f36ef0dc" providerId="LiveId" clId="{6ED845BA-74CA-4F74-9AC4-C2ED4D184EBF}" dt="2026-09-27T12:01:59.194" v="12953" actId="478"/>
          <ac:spMkLst>
            <pc:docMk/>
            <pc:sldMk cId="1245817147" sldId="509"/>
            <ac:spMk id="37" creationId="{A4B3AE1E-12D1-A2E0-D001-CE597CF95613}"/>
          </ac:spMkLst>
        </pc:spChg>
        <pc:spChg chg="del">
          <ac:chgData name="Hasan Selim" userId="84cd2103f36ef0dc" providerId="LiveId" clId="{6ED845BA-74CA-4F74-9AC4-C2ED4D184EBF}" dt="2026-09-26T12:18:17.536" v="12458" actId="478"/>
          <ac:spMkLst>
            <pc:docMk/>
            <pc:sldMk cId="1245817147" sldId="509"/>
            <ac:spMk id="38" creationId="{32691713-223A-28DE-5EB9-B9E88A1D6DBB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8" creationId="{F4A4C55B-0015-CC20-1FB7-008F33505896}"/>
          </ac:spMkLst>
        </pc:spChg>
        <pc:spChg chg="mod">
          <ac:chgData name="Hasan Selim" userId="84cd2103f36ef0dc" providerId="LiveId" clId="{6ED845BA-74CA-4F74-9AC4-C2ED4D184EBF}" dt="2026-09-27T12:02:01.410" v="12954" actId="1076"/>
          <ac:spMkLst>
            <pc:docMk/>
            <pc:sldMk cId="1245817147" sldId="509"/>
            <ac:spMk id="39" creationId="{741E80A9-63A7-2B69-8B85-29363B9C2328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0" creationId="{9D6F0443-4F77-CB45-29CF-7E4AAE7551F7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40" creationId="{A89C2D53-FEC4-9828-AB80-F7C64D076713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1" creationId="{DB2C2BBF-8052-456A-325D-9DBF5890163F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2" creationId="{2BC6D43C-0462-5323-4399-D983DF4002E8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42" creationId="{E0DD5929-3B9A-3CD7-7C96-8D16C9268321}"/>
          </ac:spMkLst>
        </pc:spChg>
        <pc:spChg chg="mod">
          <ac:chgData name="Hasan Selim" userId="84cd2103f36ef0dc" providerId="LiveId" clId="{6ED845BA-74CA-4F74-9AC4-C2ED4D184EBF}" dt="2026-09-27T12:03:52.271" v="12997" actId="1076"/>
          <ac:spMkLst>
            <pc:docMk/>
            <pc:sldMk cId="1245817147" sldId="509"/>
            <ac:spMk id="43" creationId="{2CE822DE-6258-EABB-D395-707C54D0D71E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4" creationId="{61B51EBF-911B-F972-0B87-E6056AD90BF5}"/>
          </ac:spMkLst>
        </pc:spChg>
        <pc:spChg chg="add mod">
          <ac:chgData name="Hasan Selim" userId="84cd2103f36ef0dc" providerId="LiveId" clId="{6ED845BA-74CA-4F74-9AC4-C2ED4D184EBF}" dt="2026-09-26T12:43:05.900" v="12822" actId="1038"/>
          <ac:spMkLst>
            <pc:docMk/>
            <pc:sldMk cId="1245817147" sldId="509"/>
            <ac:spMk id="44" creationId="{7AFCBE81-DFF5-85E7-76FB-97686BC80BB1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5" creationId="{83D9360C-44FC-62B0-90FE-4B2CD410EC46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6" creationId="{063ADFD1-D9DB-266F-3E82-EDE0416655E8}"/>
          </ac:spMkLst>
        </pc:spChg>
        <pc:spChg chg="mod">
          <ac:chgData name="Hasan Selim" userId="84cd2103f36ef0dc" providerId="LiveId" clId="{6ED845BA-74CA-4F74-9AC4-C2ED4D184EBF}" dt="2026-09-26T12:43:11.835" v="12831" actId="1038"/>
          <ac:spMkLst>
            <pc:docMk/>
            <pc:sldMk cId="1245817147" sldId="509"/>
            <ac:spMk id="46" creationId="{2AEE7C81-6C61-A5C2-132F-A2DEF1A34AB3}"/>
          </ac:spMkLst>
        </pc:spChg>
        <pc:spChg chg="add del mod">
          <ac:chgData name="Hasan Selim" userId="84cd2103f36ef0dc" providerId="LiveId" clId="{6ED845BA-74CA-4F74-9AC4-C2ED4D184EBF}" dt="2026-09-27T12:17:04.694" v="13445" actId="478"/>
          <ac:spMkLst>
            <pc:docMk/>
            <pc:sldMk cId="1245817147" sldId="509"/>
            <ac:spMk id="47" creationId="{DF4AD335-6442-A3D5-58D2-61A7C077B758}"/>
          </ac:spMkLst>
        </pc:spChg>
        <pc:spChg chg="add 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48" creationId="{7E1F5987-6641-0CC9-5F32-C344851DCA7A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8" creationId="{A09E7D7D-EB26-8A4B-4B00-C512716147D5}"/>
          </ac:spMkLst>
        </pc:spChg>
        <pc:spChg chg="add mod">
          <ac:chgData name="Hasan Selim" userId="84cd2103f36ef0dc" providerId="LiveId" clId="{6ED845BA-74CA-4F74-9AC4-C2ED4D184EBF}" dt="2026-09-27T12:20:23.440" v="13512" actId="207"/>
          <ac:spMkLst>
            <pc:docMk/>
            <pc:sldMk cId="1245817147" sldId="509"/>
            <ac:spMk id="49" creationId="{1AB91DB1-46F1-FAD1-7EBB-BBB5E211B605}"/>
          </ac:spMkLst>
        </pc:spChg>
        <pc:spChg chg="add mod">
          <ac:chgData name="Hasan Selim" userId="84cd2103f36ef0dc" providerId="LiveId" clId="{6ED845BA-74CA-4F74-9AC4-C2ED4D184EBF}" dt="2026-09-27T12:20:26.608" v="13513" actId="207"/>
          <ac:spMkLst>
            <pc:docMk/>
            <pc:sldMk cId="1245817147" sldId="509"/>
            <ac:spMk id="50" creationId="{C7FA317F-D5D5-744A-0FD5-44079EA235BF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50" creationId="{F02BA3FE-3312-C186-58D7-051D7BDB7C86}"/>
          </ac:spMkLst>
        </pc:spChg>
        <pc:spChg chg="del mod">
          <ac:chgData name="Hasan Selim" userId="84cd2103f36ef0dc" providerId="LiveId" clId="{6ED845BA-74CA-4F74-9AC4-C2ED4D184EBF}" dt="2026-09-27T12:18:25.477" v="13476" actId="478"/>
          <ac:spMkLst>
            <pc:docMk/>
            <pc:sldMk cId="1245817147" sldId="509"/>
            <ac:spMk id="51" creationId="{7CC88FB0-3354-DEFE-E0C7-A2BF841FCA81}"/>
          </ac:spMkLst>
        </pc:spChg>
        <pc:spChg chg="add mod">
          <ac:chgData name="Hasan Selim" userId="84cd2103f36ef0dc" providerId="LiveId" clId="{6ED845BA-74CA-4F74-9AC4-C2ED4D184EBF}" dt="2026-09-27T12:20:29.640" v="13514" actId="207"/>
          <ac:spMkLst>
            <pc:docMk/>
            <pc:sldMk cId="1245817147" sldId="509"/>
            <ac:spMk id="52" creationId="{A335B5A3-FE35-7ED7-D37A-18492DC7B93C}"/>
          </ac:spMkLst>
        </pc:spChg>
        <pc:spChg chg="add 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52" creationId="{D16F4556-8850-FBCF-F7E9-8FE7E9A9984C}"/>
          </ac:spMkLst>
        </pc:spChg>
        <pc:spChg chg="add mod">
          <ac:chgData name="Hasan Selim" userId="84cd2103f36ef0dc" providerId="LiveId" clId="{6ED845BA-74CA-4F74-9AC4-C2ED4D184EBF}" dt="2026-09-27T12:21:52.819" v="13535" actId="1076"/>
          <ac:spMkLst>
            <pc:docMk/>
            <pc:sldMk cId="1245817147" sldId="509"/>
            <ac:spMk id="53" creationId="{AC24F1A3-19B8-AA10-B848-974E84769F48}"/>
          </ac:spMkLst>
        </pc:spChg>
        <pc:spChg chg="add mod">
          <ac:chgData name="Hasan Selim" userId="84cd2103f36ef0dc" providerId="LiveId" clId="{6ED845BA-74CA-4F74-9AC4-C2ED4D184EBF}" dt="2026-09-27T12:20:37.140" v="13517" actId="207"/>
          <ac:spMkLst>
            <pc:docMk/>
            <pc:sldMk cId="1245817147" sldId="509"/>
            <ac:spMk id="54" creationId="{24EAE257-3FC1-C642-A791-C0D563357A90}"/>
          </ac:spMkLst>
        </pc:spChg>
        <pc:spChg chg="mod">
          <ac:chgData name="Hasan Selim" userId="84cd2103f36ef0dc" providerId="LiveId" clId="{6ED845BA-74CA-4F74-9AC4-C2ED4D184EBF}" dt="2026-09-27T12:22:36.162" v="13551" actId="403"/>
          <ac:spMkLst>
            <pc:docMk/>
            <pc:sldMk cId="1245817147" sldId="509"/>
            <ac:spMk id="55" creationId="{EEB3A6EE-F01C-20B2-5DF5-3801E3911A84}"/>
          </ac:spMkLst>
        </pc:spChg>
        <pc:spChg chg="add mod">
          <ac:chgData name="Hasan Selim" userId="84cd2103f36ef0dc" providerId="LiveId" clId="{6ED845BA-74CA-4F74-9AC4-C2ED4D184EBF}" dt="2026-09-27T12:20:34.090" v="13516" actId="207"/>
          <ac:spMkLst>
            <pc:docMk/>
            <pc:sldMk cId="1245817147" sldId="509"/>
            <ac:spMk id="56" creationId="{CF6ABBB9-ACCE-BAE3-C271-6193143F96D1}"/>
          </ac:spMkLst>
        </pc:spChg>
        <pc:spChg chg="add mod">
          <ac:chgData name="Hasan Selim" userId="84cd2103f36ef0dc" providerId="LiveId" clId="{6ED845BA-74CA-4F74-9AC4-C2ED4D184EBF}" dt="2026-09-27T12:20:31.603" v="13515" actId="207"/>
          <ac:spMkLst>
            <pc:docMk/>
            <pc:sldMk cId="1245817147" sldId="509"/>
            <ac:spMk id="57" creationId="{BFAD3068-A512-753E-1925-42B134501615}"/>
          </ac:spMkLst>
        </pc:spChg>
        <pc:spChg chg="add del mod">
          <ac:chgData name="Hasan Selim" userId="84cd2103f36ef0dc" providerId="LiveId" clId="{6ED845BA-74CA-4F74-9AC4-C2ED4D184EBF}" dt="2026-09-27T12:24:24.805" v="13604" actId="478"/>
          <ac:spMkLst>
            <pc:docMk/>
            <pc:sldMk cId="1245817147" sldId="509"/>
            <ac:spMk id="58" creationId="{1A19AD74-1E16-E12E-6883-50AD5F6857E2}"/>
          </ac:spMkLst>
        </pc:spChg>
        <pc:spChg chg="add mod">
          <ac:chgData name="Hasan Selim" userId="84cd2103f36ef0dc" providerId="LiveId" clId="{6ED845BA-74CA-4F74-9AC4-C2ED4D184EBF}" dt="2026-09-27T12:23:01.569" v="13560" actId="1076"/>
          <ac:spMkLst>
            <pc:docMk/>
            <pc:sldMk cId="1245817147" sldId="509"/>
            <ac:spMk id="59" creationId="{3BA21792-EE16-00B4-7A72-19EE814AA849}"/>
          </ac:spMkLst>
        </pc:spChg>
        <pc:spChg chg="add mod">
          <ac:chgData name="Hasan Selim" userId="84cd2103f36ef0dc" providerId="LiveId" clId="{6ED845BA-74CA-4F74-9AC4-C2ED4D184EBF}" dt="2026-09-27T12:24:39.045" v="13644" actId="1076"/>
          <ac:spMkLst>
            <pc:docMk/>
            <pc:sldMk cId="1245817147" sldId="509"/>
            <ac:spMk id="60" creationId="{DADD8439-F972-5268-3FCC-9B6847756D1D}"/>
          </ac:spMkLst>
        </pc:spChg>
        <pc:spChg chg="mod">
          <ac:chgData name="Hasan Selim" userId="84cd2103f36ef0dc" providerId="LiveId" clId="{6ED845BA-74CA-4F74-9AC4-C2ED4D184EBF}" dt="2026-09-27T12:22:57.863" v="13559" actId="1076"/>
          <ac:spMkLst>
            <pc:docMk/>
            <pc:sldMk cId="1245817147" sldId="509"/>
            <ac:spMk id="61" creationId="{629BAD06-E75D-9A6C-AEDA-2FCC7E638EC8}"/>
          </ac:spMkLst>
        </pc:spChg>
        <pc:spChg chg="add mod">
          <ac:chgData name="Hasan Selim" userId="84cd2103f36ef0dc" providerId="LiveId" clId="{6ED845BA-74CA-4F74-9AC4-C2ED4D184EBF}" dt="2026-09-27T12:24:40.721" v="13645" actId="571"/>
          <ac:spMkLst>
            <pc:docMk/>
            <pc:sldMk cId="1245817147" sldId="509"/>
            <ac:spMk id="62" creationId="{3B89C030-64FA-FFCC-A8C9-C562323AAD20}"/>
          </ac:spMkLst>
        </pc:spChg>
        <pc:spChg chg="mod">
          <ac:chgData name="Hasan Selim" userId="84cd2103f36ef0dc" providerId="LiveId" clId="{6ED845BA-74CA-4F74-9AC4-C2ED4D184EBF}" dt="2026-09-27T12:22:55.379" v="13558" actId="1076"/>
          <ac:spMkLst>
            <pc:docMk/>
            <pc:sldMk cId="1245817147" sldId="509"/>
            <ac:spMk id="63" creationId="{AB196B57-7266-BE04-881B-B97150F83E40}"/>
          </ac:spMkLst>
        </pc:spChg>
        <pc:spChg chg="add mod">
          <ac:chgData name="Hasan Selim" userId="84cd2103f36ef0dc" providerId="LiveId" clId="{6ED845BA-74CA-4F74-9AC4-C2ED4D184EBF}" dt="2026-09-27T12:24:42.562" v="13647" actId="948"/>
          <ac:spMkLst>
            <pc:docMk/>
            <pc:sldMk cId="1245817147" sldId="509"/>
            <ac:spMk id="64" creationId="{F9CB5476-9347-CC4F-BE5C-7B75A9A146CD}"/>
          </ac:spMkLst>
        </pc:spChg>
        <pc:spChg chg="mod">
          <ac:chgData name="Hasan Selim" userId="84cd2103f36ef0dc" providerId="LiveId" clId="{6ED845BA-74CA-4F74-9AC4-C2ED4D184EBF}" dt="2026-09-27T12:22:51.196" v="13557" actId="1076"/>
          <ac:spMkLst>
            <pc:docMk/>
            <pc:sldMk cId="1245817147" sldId="509"/>
            <ac:spMk id="65" creationId="{178AC6A4-67B6-11D5-B1D1-FBAAF0AA94B1}"/>
          </ac:spMkLst>
        </pc:spChg>
        <pc:spChg chg="mod">
          <ac:chgData name="Hasan Selim" userId="84cd2103f36ef0dc" providerId="LiveId" clId="{6ED845BA-74CA-4F74-9AC4-C2ED4D184EBF}" dt="2026-09-27T12:22:36.162" v="13551" actId="403"/>
          <ac:spMkLst>
            <pc:docMk/>
            <pc:sldMk cId="1245817147" sldId="509"/>
            <ac:spMk id="67" creationId="{B371FCD0-4B14-C306-D7B5-D90C6CFD6D08}"/>
          </ac:spMkLst>
        </pc:spChg>
        <pc:spChg chg="add mod">
          <ac:chgData name="Hasan Selim" userId="84cd2103f36ef0dc" providerId="LiveId" clId="{6ED845BA-74CA-4F74-9AC4-C2ED4D184EBF}" dt="2026-09-27T12:22:46.275" v="13555" actId="1076"/>
          <ac:spMkLst>
            <pc:docMk/>
            <pc:sldMk cId="1245817147" sldId="509"/>
            <ac:spMk id="69" creationId="{7B7B2B4F-BA47-635E-24C2-F7AEFDF8E56E}"/>
          </ac:spMkLst>
        </pc:spChg>
        <pc:spChg chg="del">
          <ac:chgData name="Hasan Selim" userId="84cd2103f36ef0dc" providerId="LiveId" clId="{6ED845BA-74CA-4F74-9AC4-C2ED4D184EBF}" dt="2026-09-27T12:01:59.194" v="12953" actId="478"/>
          <ac:spMkLst>
            <pc:docMk/>
            <pc:sldMk cId="1245817147" sldId="509"/>
            <ac:spMk id="71" creationId="{E4DBCFD5-C819-E396-1EDA-FED14C6C4694}"/>
          </ac:spMkLst>
        </pc:spChg>
        <pc:spChg chg="mod">
          <ac:chgData name="Hasan Selim" userId="84cd2103f36ef0dc" providerId="LiveId" clId="{6ED845BA-74CA-4F74-9AC4-C2ED4D184EBF}" dt="2026-09-27T12:37:14.790" v="13790" actId="1036"/>
          <ac:spMkLst>
            <pc:docMk/>
            <pc:sldMk cId="1245817147" sldId="509"/>
            <ac:spMk id="73" creationId="{8696FDD8-027F-B349-258C-ACA622799492}"/>
          </ac:spMkLst>
        </pc:spChg>
        <pc:spChg chg="mod">
          <ac:chgData name="Hasan Selim" userId="84cd2103f36ef0dc" providerId="LiveId" clId="{6ED845BA-74CA-4F74-9AC4-C2ED4D184EBF}" dt="2026-09-27T12:00:31.623" v="12923" actId="113"/>
          <ac:spMkLst>
            <pc:docMk/>
            <pc:sldMk cId="1245817147" sldId="509"/>
            <ac:spMk id="75" creationId="{0CAA8B62-6A03-0051-4727-603934E349A6}"/>
          </ac:spMkLst>
        </pc:spChg>
        <pc:spChg chg="add mod">
          <ac:chgData name="Hasan Selim" userId="84cd2103f36ef0dc" providerId="LiveId" clId="{6ED845BA-74CA-4F74-9AC4-C2ED4D184EBF}" dt="2026-09-27T12:10:43.614" v="13099" actId="1036"/>
          <ac:spMkLst>
            <pc:docMk/>
            <pc:sldMk cId="1245817147" sldId="509"/>
            <ac:spMk id="77" creationId="{C714CE21-A226-1CF9-A1FE-4FEAAA8229F7}"/>
          </ac:spMkLst>
        </pc:spChg>
        <pc:spChg chg="mod">
          <ac:chgData name="Hasan Selim" userId="84cd2103f36ef0dc" providerId="LiveId" clId="{6ED845BA-74CA-4F74-9AC4-C2ED4D184EBF}" dt="2026-09-27T12:10:52.683" v="13103" actId="1036"/>
          <ac:spMkLst>
            <pc:docMk/>
            <pc:sldMk cId="1245817147" sldId="509"/>
            <ac:spMk id="79" creationId="{F1432012-3BF4-23DF-9F79-CD62F82053AE}"/>
          </ac:spMkLst>
        </pc:spChg>
        <pc:spChg chg="mod">
          <ac:chgData name="Hasan Selim" userId="84cd2103f36ef0dc" providerId="LiveId" clId="{6ED845BA-74CA-4F74-9AC4-C2ED4D184EBF}" dt="2026-09-27T12:11:17.475" v="13143" actId="1038"/>
          <ac:spMkLst>
            <pc:docMk/>
            <pc:sldMk cId="1245817147" sldId="509"/>
            <ac:spMk id="81" creationId="{5625CC50-D30A-541F-638C-5EA27507AF4D}"/>
          </ac:spMkLst>
        </pc:spChg>
        <pc:spChg chg="add 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83" creationId="{000F839D-3866-AD09-E8D5-A35789A52826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85" creationId="{CB1541F3-834D-CACA-3776-DDC1C6170BA1}"/>
          </ac:spMkLst>
        </pc:spChg>
        <pc:spChg chg="mod">
          <ac:chgData name="Hasan Selim" userId="84cd2103f36ef0dc" providerId="LiveId" clId="{6ED845BA-74CA-4F74-9AC4-C2ED4D184EBF}" dt="2026-09-27T12:16:34.925" v="13442" actId="1076"/>
          <ac:spMkLst>
            <pc:docMk/>
            <pc:sldMk cId="1245817147" sldId="509"/>
            <ac:spMk id="87" creationId="{44BBD3B3-6BF2-AC4F-74C8-196227562E7C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89" creationId="{E3E3F020-E81D-DEAC-C726-35EA2B82E6A4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91" creationId="{290B8433-CBB0-1F94-108E-E8DEA5994454}"/>
          </ac:spMkLst>
        </pc:spChg>
        <pc:spChg chg="add 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93" creationId="{EA027400-751E-C289-595A-1F5323D3D02A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95" creationId="{B80F1299-539E-C41B-B014-99B072545279}"/>
          </ac:spMkLst>
        </pc:spChg>
        <pc:picChg chg="add mod ord">
          <ac:chgData name="Hasan Selim" userId="84cd2103f36ef0dc" providerId="LiveId" clId="{6ED845BA-74CA-4F74-9AC4-C2ED4D184EBF}" dt="2026-09-26T12:42:57.591" v="12808" actId="14100"/>
          <ac:picMkLst>
            <pc:docMk/>
            <pc:sldMk cId="1245817147" sldId="509"/>
            <ac:picMk id="54" creationId="{D8487028-FF4C-6B3C-D07A-6D917AF2A36E}"/>
          </ac:picMkLst>
        </pc:picChg>
        <pc:picChg chg="add mod ord">
          <ac:chgData name="Hasan Selim" userId="84cd2103f36ef0dc" providerId="LiveId" clId="{6ED845BA-74CA-4F74-9AC4-C2ED4D184EBF}" dt="2026-09-26T12:35:48.390" v="12686" actId="1076"/>
          <ac:picMkLst>
            <pc:docMk/>
            <pc:sldMk cId="1245817147" sldId="509"/>
            <ac:picMk id="56" creationId="{44F0767E-072E-5EC8-8865-55C4DD11D647}"/>
          </ac:picMkLst>
        </pc:picChg>
        <pc:picChg chg="add mod">
          <ac:chgData name="Hasan Selim" userId="84cd2103f36ef0dc" providerId="LiveId" clId="{6ED845BA-74CA-4F74-9AC4-C2ED4D184EBF}" dt="2026-09-26T12:28:36.462" v="12664" actId="1076"/>
          <ac:picMkLst>
            <pc:docMk/>
            <pc:sldMk cId="1245817147" sldId="509"/>
            <ac:picMk id="58" creationId="{89BDEC4D-F604-CB2D-12F4-070E38EA6F9C}"/>
          </ac:picMkLst>
        </pc:picChg>
      </pc:sldChg>
      <pc:sldChg chg="addSp delSp modSp add mod ord">
        <pc:chgData name="Hasan Selim" userId="84cd2103f36ef0dc" providerId="LiveId" clId="{6ED845BA-74CA-4F74-9AC4-C2ED4D184EBF}" dt="2026-09-27T12:38:19.142" v="13813" actId="1035"/>
        <pc:sldMkLst>
          <pc:docMk/>
          <pc:sldMk cId="2662163927" sldId="511"/>
        </pc:sldMkLst>
        <pc:spChg chg="add mod">
          <ac:chgData name="Hasan Selim" userId="84cd2103f36ef0dc" providerId="LiveId" clId="{6ED845BA-74CA-4F74-9AC4-C2ED4D184EBF}" dt="2026-09-27T12:07:13.978" v="13055" actId="14100"/>
          <ac:spMkLst>
            <pc:docMk/>
            <pc:sldMk cId="2662163927" sldId="511"/>
            <ac:spMk id="2" creationId="{E021D6ED-993F-15B2-647D-090758A2B38F}"/>
          </ac:spMkLst>
        </pc:spChg>
        <pc:spChg chg="del">
          <ac:chgData name="Hasan Selim" userId="84cd2103f36ef0dc" providerId="LiveId" clId="{6ED845BA-74CA-4F74-9AC4-C2ED4D184EBF}" dt="2026-09-27T10:53:32.978" v="12851" actId="478"/>
          <ac:spMkLst>
            <pc:docMk/>
            <pc:sldMk cId="2662163927" sldId="511"/>
            <ac:spMk id="3" creationId="{1B64CF60-9748-1752-6043-31C1D2C17385}"/>
          </ac:spMkLst>
        </pc:spChg>
        <pc:spChg chg="add del mod">
          <ac:chgData name="Hasan Selim" userId="84cd2103f36ef0dc" providerId="LiveId" clId="{6ED845BA-74CA-4F74-9AC4-C2ED4D184EBF}" dt="2026-09-26T12:17:21.342" v="12429" actId="478"/>
          <ac:spMkLst>
            <pc:docMk/>
            <pc:sldMk cId="2662163927" sldId="511"/>
            <ac:spMk id="3" creationId="{9C7070F1-27B8-1D55-DDCB-7EE13DE1DDEB}"/>
          </ac:spMkLst>
        </pc:spChg>
        <pc:spChg chg="add mod">
          <ac:chgData name="Hasan Selim" userId="84cd2103f36ef0dc" providerId="LiveId" clId="{6ED845BA-74CA-4F74-9AC4-C2ED4D184EBF}" dt="2026-09-27T12:07:13.978" v="13055" actId="14100"/>
          <ac:spMkLst>
            <pc:docMk/>
            <pc:sldMk cId="2662163927" sldId="511"/>
            <ac:spMk id="3" creationId="{B448530C-1E2B-BBB4-AD4B-8195D8B1313E}"/>
          </ac:spMkLst>
        </pc:spChg>
        <pc:spChg chg="add mod">
          <ac:chgData name="Hasan Selim" userId="84cd2103f36ef0dc" providerId="LiveId" clId="{6ED845BA-74CA-4F74-9AC4-C2ED4D184EBF}" dt="2026-09-27T12:07:13.978" v="13055" actId="14100"/>
          <ac:spMkLst>
            <pc:docMk/>
            <pc:sldMk cId="2662163927" sldId="511"/>
            <ac:spMk id="4" creationId="{7CC7BD4E-02B7-4EBC-CFD1-1E76E4093A32}"/>
          </ac:spMkLst>
        </pc:spChg>
        <pc:spChg chg="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5" creationId="{CF7C9B35-3F2D-DD66-197B-2D7EF85678A4}"/>
          </ac:spMkLst>
        </pc:spChg>
        <pc:spChg chg="add del mod">
          <ac:chgData name="Hasan Selim" userId="84cd2103f36ef0dc" providerId="LiveId" clId="{6ED845BA-74CA-4F74-9AC4-C2ED4D184EBF}" dt="2026-09-27T12:06:12.440" v="13025" actId="478"/>
          <ac:spMkLst>
            <pc:docMk/>
            <pc:sldMk cId="2662163927" sldId="511"/>
            <ac:spMk id="6" creationId="{96423466-F692-EFC3-181D-9DB413D2083E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7" creationId="{14B30A0A-895F-13F3-DE57-87CF8EA5DC88}"/>
          </ac:spMkLst>
        </pc:spChg>
        <pc:spChg chg="add mod">
          <ac:chgData name="Hasan Selim" userId="84cd2103f36ef0dc" providerId="LiveId" clId="{6ED845BA-74CA-4F74-9AC4-C2ED4D184EBF}" dt="2026-09-27T12:09:10.327" v="13082" actId="207"/>
          <ac:spMkLst>
            <pc:docMk/>
            <pc:sldMk cId="2662163927" sldId="511"/>
            <ac:spMk id="7" creationId="{B7E3FFC9-5D13-39F9-52DE-2C6DD7C99D2B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8" creationId="{35B7EE4E-99EA-7C8F-365B-687F718EC405}"/>
          </ac:spMkLst>
        </pc:spChg>
        <pc:spChg chg="del mod">
          <ac:chgData name="Hasan Selim" userId="84cd2103f36ef0dc" providerId="LiveId" clId="{6ED845BA-74CA-4F74-9AC4-C2ED4D184EBF}" dt="2026-09-27T12:10:22.799" v="13095" actId="478"/>
          <ac:spMkLst>
            <pc:docMk/>
            <pc:sldMk cId="2662163927" sldId="511"/>
            <ac:spMk id="9" creationId="{0ADFD260-00F5-0A05-C4AD-A5035776C8B8}"/>
          </ac:spMkLst>
        </pc:spChg>
        <pc:spChg chg="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10" creationId="{A1864BB9-EFB4-E3BB-00B7-61D6A2BA65A8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1" creationId="{FEBB29E3-0E8A-4B80-8F99-651EF4A2EF5A}"/>
          </ac:spMkLst>
        </pc:spChg>
        <pc:spChg chg="add del mod">
          <ac:chgData name="Hasan Selim" userId="84cd2103f36ef0dc" providerId="LiveId" clId="{6ED845BA-74CA-4F74-9AC4-C2ED4D184EBF}" dt="2026-09-27T10:53:32.978" v="12851" actId="478"/>
          <ac:spMkLst>
            <pc:docMk/>
            <pc:sldMk cId="2662163927" sldId="511"/>
            <ac:spMk id="12" creationId="{8EC0CD89-0346-368A-1BEB-46F570D849F0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3" creationId="{1872733D-F57E-3E28-89DE-A54280585722}"/>
          </ac:spMkLst>
        </pc:spChg>
        <pc:spChg chg="add del mod">
          <ac:chgData name="Hasan Selim" userId="84cd2103f36ef0dc" providerId="LiveId" clId="{6ED845BA-74CA-4F74-9AC4-C2ED4D184EBF}" dt="2026-09-26T12:17:23.262" v="12430" actId="478"/>
          <ac:spMkLst>
            <pc:docMk/>
            <pc:sldMk cId="2662163927" sldId="511"/>
            <ac:spMk id="15" creationId="{08C623D4-410F-B9C7-BE1F-B609094F14FB}"/>
          </ac:spMkLst>
        </pc:spChg>
        <pc:spChg chg="add mod">
          <ac:chgData name="Hasan Selim" userId="84cd2103f36ef0dc" providerId="LiveId" clId="{6ED845BA-74CA-4F74-9AC4-C2ED4D184EBF}" dt="2026-09-27T12:08:14.940" v="13062" actId="1076"/>
          <ac:spMkLst>
            <pc:docMk/>
            <pc:sldMk cId="2662163927" sldId="511"/>
            <ac:spMk id="15" creationId="{AF7164E8-8BB7-7CF2-4ADB-D02694E2D115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7" creationId="{F62C9810-429C-4CDE-EEFA-CD282EA18B93}"/>
          </ac:spMkLst>
        </pc:spChg>
        <pc:spChg chg="mod">
          <ac:chgData name="Hasan Selim" userId="84cd2103f36ef0dc" providerId="LiveId" clId="{6ED845BA-74CA-4F74-9AC4-C2ED4D184EBF}" dt="2026-09-27T12:08:14.940" v="13062" actId="1076"/>
          <ac:spMkLst>
            <pc:docMk/>
            <pc:sldMk cId="2662163927" sldId="511"/>
            <ac:spMk id="18" creationId="{F55334A4-2A24-1275-E768-6DD38F9ED5CD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9" creationId="{63955746-61E2-851A-4D95-F95568710003}"/>
          </ac:spMkLst>
        </pc:spChg>
        <pc:spChg chg="mod">
          <ac:chgData name="Hasan Selim" userId="84cd2103f36ef0dc" providerId="LiveId" clId="{6ED845BA-74CA-4F74-9AC4-C2ED4D184EBF}" dt="2026-09-26T12:22:46.896" v="12552" actId="1036"/>
          <ac:spMkLst>
            <pc:docMk/>
            <pc:sldMk cId="2662163927" sldId="511"/>
            <ac:spMk id="21" creationId="{04CF9BDD-532E-54F2-0E58-2CFE025D9FFE}"/>
          </ac:spMkLst>
        </pc:spChg>
        <pc:spChg chg="mod">
          <ac:chgData name="Hasan Selim" userId="84cd2103f36ef0dc" providerId="LiveId" clId="{6ED845BA-74CA-4F74-9AC4-C2ED4D184EBF}" dt="2026-09-27T12:08:14.940" v="13062" actId="1076"/>
          <ac:spMkLst>
            <pc:docMk/>
            <pc:sldMk cId="2662163927" sldId="511"/>
            <ac:spMk id="22" creationId="{D7CA554B-DE82-8723-A170-FE7DD7775DCE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23" creationId="{ED9EB7B9-C8DC-5BC6-5379-20A5C3992A05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25" creationId="{D53A9020-CEE8-366A-53F1-33623FB8E745}"/>
          </ac:spMkLst>
        </pc:spChg>
        <pc:spChg chg="add mod">
          <ac:chgData name="Hasan Selim" userId="84cd2103f36ef0dc" providerId="LiveId" clId="{6ED845BA-74CA-4F74-9AC4-C2ED4D184EBF}" dt="2026-09-27T12:00:34.247" v="12924" actId="113"/>
          <ac:spMkLst>
            <pc:docMk/>
            <pc:sldMk cId="2662163927" sldId="511"/>
            <ac:spMk id="26" creationId="{AEFBAE59-D776-EA1C-32D7-83AB7E1E3FF6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27" creationId="{C1BBD961-AF18-6A86-E24B-E3D066E1647D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28" creationId="{72A54C9D-3296-EACD-F2D8-1C435C931967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29" creationId="{00EC083F-7920-AE60-4C8E-26E2CF6CA834}"/>
          </ac:spMkLst>
        </pc:spChg>
        <pc:spChg chg="mod">
          <ac:chgData name="Hasan Selim" userId="84cd2103f36ef0dc" providerId="LiveId" clId="{6ED845BA-74CA-4F74-9AC4-C2ED4D184EBF}" dt="2026-09-27T12:06:21.743" v="13026" actId="20577"/>
          <ac:spMkLst>
            <pc:docMk/>
            <pc:sldMk cId="2662163927" sldId="511"/>
            <ac:spMk id="29" creationId="{CE264D3A-9E07-BC4A-0A0F-EC79031104E3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30" creationId="{E1D8EA62-98CD-4763-CA42-16017C7FB6B6}"/>
          </ac:spMkLst>
        </pc:spChg>
        <pc:spChg chg="mod">
          <ac:chgData name="Hasan Selim" userId="84cd2103f36ef0dc" providerId="LiveId" clId="{6ED845BA-74CA-4F74-9AC4-C2ED4D184EBF}" dt="2026-09-27T12:07:22.985" v="13056" actId="1076"/>
          <ac:spMkLst>
            <pc:docMk/>
            <pc:sldMk cId="2662163927" sldId="511"/>
            <ac:spMk id="32" creationId="{FBF18296-FE6F-8C8A-FBFF-11B7380D0573}"/>
          </ac:spMkLst>
        </pc:spChg>
        <pc:spChg chg="add mod">
          <ac:chgData name="Hasan Selim" userId="84cd2103f36ef0dc" providerId="LiveId" clId="{6ED845BA-74CA-4F74-9AC4-C2ED4D184EBF}" dt="2026-09-27T12:07:26.221" v="13057" actId="1076"/>
          <ac:spMkLst>
            <pc:docMk/>
            <pc:sldMk cId="2662163927" sldId="511"/>
            <ac:spMk id="34" creationId="{074D763C-10C6-B779-C98B-321C15E61D50}"/>
          </ac:spMkLst>
        </pc:spChg>
        <pc:spChg chg="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35" creationId="{5AB8AF5D-D386-A565-E418-21C59EFC22FF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36" creationId="{4B724A96-805E-30B1-C666-ADA0F6EAE1BA}"/>
          </ac:spMkLst>
        </pc:spChg>
        <pc:spChg chg="del mod">
          <ac:chgData name="Hasan Selim" userId="84cd2103f36ef0dc" providerId="LiveId" clId="{6ED845BA-74CA-4F74-9AC4-C2ED4D184EBF}" dt="2026-09-27T12:08:33.168" v="13067" actId="478"/>
          <ac:spMkLst>
            <pc:docMk/>
            <pc:sldMk cId="2662163927" sldId="511"/>
            <ac:spMk id="36" creationId="{D7A67158-D183-CF20-34DC-F1946F95E3A3}"/>
          </ac:spMkLst>
        </pc:spChg>
        <pc:spChg chg="add del mod">
          <ac:chgData name="Hasan Selim" userId="84cd2103f36ef0dc" providerId="LiveId" clId="{6ED845BA-74CA-4F74-9AC4-C2ED4D184EBF}" dt="2026-09-27T10:53:32.978" v="12851" actId="478"/>
          <ac:spMkLst>
            <pc:docMk/>
            <pc:sldMk cId="2662163927" sldId="511"/>
            <ac:spMk id="38" creationId="{450493AF-6F2C-A326-CA1C-11CFE55E2E5F}"/>
          </ac:spMkLst>
        </pc:spChg>
        <pc:spChg chg="mod">
          <ac:chgData name="Hasan Selim" userId="84cd2103f36ef0dc" providerId="LiveId" clId="{6ED845BA-74CA-4F74-9AC4-C2ED4D184EBF}" dt="2026-09-27T12:10:14.249" v="13094" actId="403"/>
          <ac:spMkLst>
            <pc:docMk/>
            <pc:sldMk cId="2662163927" sldId="511"/>
            <ac:spMk id="40" creationId="{B71B4974-4DC6-5597-E105-C15D0D3297E3}"/>
          </ac:spMkLst>
        </pc:spChg>
        <pc:spChg chg="add mod">
          <ac:chgData name="Hasan Selim" userId="84cd2103f36ef0dc" providerId="LiveId" clId="{6ED845BA-74CA-4F74-9AC4-C2ED4D184EBF}" dt="2026-09-27T12:09:45.028" v="13089" actId="207"/>
          <ac:spMkLst>
            <pc:docMk/>
            <pc:sldMk cId="2662163927" sldId="511"/>
            <ac:spMk id="42" creationId="{E5B557A8-01B0-7037-246C-C36769299CB9}"/>
          </ac:spMkLst>
        </pc:spChg>
        <pc:spChg chg="add mod">
          <ac:chgData name="Hasan Selim" userId="84cd2103f36ef0dc" providerId="LiveId" clId="{6ED845BA-74CA-4F74-9AC4-C2ED4D184EBF}" dt="2026-09-27T12:38:19.142" v="13813" actId="1035"/>
          <ac:spMkLst>
            <pc:docMk/>
            <pc:sldMk cId="2662163927" sldId="511"/>
            <ac:spMk id="44" creationId="{E4F9DAB2-F02B-93C0-DF07-4274289B6605}"/>
          </ac:spMkLst>
        </pc:spChg>
        <pc:spChg chg="mod">
          <ac:chgData name="Hasan Selim" userId="84cd2103f36ef0dc" providerId="LiveId" clId="{6ED845BA-74CA-4F74-9AC4-C2ED4D184EBF}" dt="2026-09-27T12:27:34.585" v="13722" actId="20577"/>
          <ac:spMkLst>
            <pc:docMk/>
            <pc:sldMk cId="2662163927" sldId="511"/>
            <ac:spMk id="46" creationId="{3EE55244-7642-B045-FA88-D4887BDC60CA}"/>
          </ac:spMkLst>
        </pc:spChg>
        <pc:spChg chg="add mod">
          <ac:chgData name="Hasan Selim" userId="84cd2103f36ef0dc" providerId="LiveId" clId="{6ED845BA-74CA-4F74-9AC4-C2ED4D184EBF}" dt="2026-09-27T12:10:14.249" v="13094" actId="403"/>
          <ac:spMkLst>
            <pc:docMk/>
            <pc:sldMk cId="2662163927" sldId="511"/>
            <ac:spMk id="48" creationId="{CA12ED9C-C7AB-6D20-9A70-ECF5B7804CB2}"/>
          </ac:spMkLst>
        </pc:spChg>
        <pc:spChg chg="add mod">
          <ac:chgData name="Hasan Selim" userId="84cd2103f36ef0dc" providerId="LiveId" clId="{6ED845BA-74CA-4F74-9AC4-C2ED4D184EBF}" dt="2026-09-27T12:10:03.822" v="13093" actId="1076"/>
          <ac:spMkLst>
            <pc:docMk/>
            <pc:sldMk cId="2662163927" sldId="511"/>
            <ac:spMk id="50" creationId="{60D5E880-B494-518E-B1E6-2B6EA9EE516A}"/>
          </ac:spMkLst>
        </pc:spChg>
        <pc:picChg chg="add del mod modCrop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38" creationId="{6139DC4C-D5A9-B69D-E531-C930F419911C}"/>
          </ac:picMkLst>
        </pc:picChg>
        <pc:picChg chg="add del mod modCrop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39" creationId="{232F5D16-E128-D6E7-F0FA-53EA0A5B74B4}"/>
          </ac:picMkLst>
        </pc:picChg>
        <pc:picChg chg="add del mod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44" creationId="{3CB0DE1C-229A-DC41-192E-81DA7F07DC3D}"/>
          </ac:picMkLst>
        </pc:picChg>
        <pc:picChg chg="add del mod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45" creationId="{D3DE6CF1-8234-465B-51A9-64C004193AFC}"/>
          </ac:picMkLst>
        </pc:picChg>
      </pc:sldChg>
      <pc:sldMasterChg chg="addSp delSp modSp mod modSldLayout sldLayoutOrd">
        <pc:chgData name="Hasan Selim" userId="84cd2103f36ef0dc" providerId="LiveId" clId="{6ED845BA-74CA-4F74-9AC4-C2ED4D184EBF}" dt="2026-09-27T12:38:13.760" v="13812" actId="164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27T12:05:52.209" v="13023" actId="14100"/>
          <pc:sldLayoutMkLst>
            <pc:docMk/>
            <pc:sldMasterMk cId="2476636414" sldId="2147483660"/>
            <pc:sldLayoutMk cId="641393381" sldId="2147483661"/>
          </pc:sldLayoutMkLst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1" creationId="{F4F35EA2-3EFC-8E57-541D-4919C7267D8B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3" creationId="{58CE6852-7BFD-4208-06F6-C1A189EA8F6E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5" creationId="{384A5E6A-3A20-852B-0C1A-03356F428E8F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9" creationId="{EFD1583A-5E97-565F-11E1-E842E8E7F29D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1" creationId="{DCD61ABF-0CF7-FD2E-0C30-716C1645499B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5" creationId="{1F08BB09-6FAD-0D92-ED88-61E3FC6BA1A7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7" creationId="{E0EB33DF-6AC4-1889-EB84-32F963BEC114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9" creationId="{5C66250A-4DF0-65BA-1A08-FBD82C304CFD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31" creationId="{1E7EE803-6F7B-6555-5BB6-D2B9C48A7F4E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33" creationId="{E9AFC86B-255A-4467-423E-464FBF686365}"/>
            </ac:spMkLst>
          </pc:spChg>
          <pc:grpChg chg="add del mod">
            <ac:chgData name="Hasan Selim" userId="84cd2103f36ef0dc" providerId="LiveId" clId="{6ED845BA-74CA-4F74-9AC4-C2ED4D184EBF}" dt="2026-09-26T12:22:06.719" v="12542" actId="478"/>
            <ac:grpSpMkLst>
              <pc:docMk/>
              <pc:sldMasterMk cId="2476636414" sldId="2147483660"/>
              <pc:sldLayoutMk cId="641393381" sldId="2147483661"/>
              <ac:grpSpMk id="8" creationId="{7014413F-0F7B-1997-3709-561D9D32672B}"/>
            </ac:grpSpMkLst>
          </pc:grpChg>
          <pc:grpChg chg="add del mod ord">
            <ac:chgData name="Hasan Selim" userId="84cd2103f36ef0dc" providerId="LiveId" clId="{6ED845BA-74CA-4F74-9AC4-C2ED4D184EBF}" dt="2026-09-26T12:22:09.411" v="12543" actId="165"/>
            <ac:grpSpMkLst>
              <pc:docMk/>
              <pc:sldMasterMk cId="2476636414" sldId="2147483660"/>
              <pc:sldLayoutMk cId="641393381" sldId="2147483661"/>
              <ac:grpSpMk id="38" creationId="{BC152BB3-E2EA-76F4-3989-C4494947D19B}"/>
            </ac:grpSpMkLst>
          </pc:grpChg>
          <pc:grpChg chg="add mod">
            <ac:chgData name="Hasan Selim" userId="84cd2103f36ef0dc" providerId="LiveId" clId="{6ED845BA-74CA-4F74-9AC4-C2ED4D184EBF}" dt="2026-09-26T12:22:33.848" v="12548"/>
            <ac:grpSpMkLst>
              <pc:docMk/>
              <pc:sldMasterMk cId="2476636414" sldId="2147483660"/>
              <pc:sldLayoutMk cId="641393381" sldId="2147483661"/>
              <ac:grpSpMk id="43" creationId="{40F5C0A0-DBEE-FE6B-7D4C-2C71FE3B4A9F}"/>
            </ac:grpSpMkLst>
          </pc:grpChg>
          <pc:picChg chg="add del mod">
            <ac:chgData name="Hasan Selim" userId="84cd2103f36ef0dc" providerId="LiveId" clId="{6ED845BA-74CA-4F74-9AC4-C2ED4D184EBF}" dt="2026-09-26T11:57:08.129" v="12373" actId="478"/>
            <ac:picMkLst>
              <pc:docMk/>
              <pc:sldMasterMk cId="2476636414" sldId="2147483660"/>
              <pc:sldLayoutMk cId="641393381" sldId="2147483661"/>
              <ac:picMk id="3" creationId="{11A05A3B-7FB1-CABA-BCE7-657ABE259F41}"/>
            </ac:picMkLst>
          </pc:picChg>
          <pc:picChg chg="add del mod">
            <ac:chgData name="Hasan Selim" userId="84cd2103f36ef0dc" providerId="LiveId" clId="{6ED845BA-74CA-4F74-9AC4-C2ED4D184EBF}" dt="2026-09-27T12:05:21.994" v="13016" actId="478"/>
            <ac:picMkLst>
              <pc:docMk/>
              <pc:sldMasterMk cId="2476636414" sldId="2147483660"/>
              <pc:sldLayoutMk cId="641393381" sldId="2147483661"/>
              <ac:picMk id="3" creationId="{BF0E94B8-8CD6-FC20-B95C-12AB0C6C7F56}"/>
            </ac:picMkLst>
          </pc:picChg>
          <pc:picChg chg="add mod ord">
            <ac:chgData name="Hasan Selim" userId="84cd2103f36ef0dc" providerId="LiveId" clId="{6ED845BA-74CA-4F74-9AC4-C2ED4D184EBF}" dt="2026-09-27T12:05:52.209" v="13023" actId="14100"/>
            <ac:picMkLst>
              <pc:docMk/>
              <pc:sldMasterMk cId="2476636414" sldId="2147483660"/>
              <pc:sldLayoutMk cId="641393381" sldId="2147483661"/>
              <ac:picMk id="4" creationId="{043D01A5-0AE9-76CA-71A5-D65B41AA0EA6}"/>
            </ac:picMkLst>
          </pc:picChg>
          <pc:picChg chg="add del mod">
            <ac:chgData name="Hasan Selim" userId="84cd2103f36ef0dc" providerId="LiveId" clId="{6ED845BA-74CA-4F74-9AC4-C2ED4D184EBF}" dt="2026-09-27T10:50:06.495" v="12842" actId="21"/>
            <ac:picMkLst>
              <pc:docMk/>
              <pc:sldMasterMk cId="2476636414" sldId="2147483660"/>
              <pc:sldLayoutMk cId="641393381" sldId="2147483661"/>
              <ac:picMk id="5" creationId="{DD987042-3C2D-4CE5-AAB5-C5E2C65B2A3A}"/>
            </ac:picMkLst>
          </pc:picChg>
          <pc:picChg chg="add del mod ord">
            <ac:chgData name="Hasan Selim" userId="84cd2103f36ef0dc" providerId="LiveId" clId="{6ED845BA-74CA-4F74-9AC4-C2ED4D184EBF}" dt="2026-09-26T11:56:24.590" v="12370" actId="478"/>
            <ac:picMkLst>
              <pc:docMk/>
              <pc:sldMasterMk cId="2476636414" sldId="2147483660"/>
              <pc:sldLayoutMk cId="641393381" sldId="2147483661"/>
              <ac:picMk id="5" creationId="{FA4022DE-3693-2BE6-C5EA-A37E6696718D}"/>
            </ac:picMkLst>
          </pc:picChg>
          <pc:picChg chg="add del mod">
            <ac:chgData name="Hasan Selim" userId="84cd2103f36ef0dc" providerId="LiveId" clId="{6ED845BA-74CA-4F74-9AC4-C2ED4D184EBF}" dt="2026-09-26T12:20:37.440" v="12515" actId="478"/>
            <ac:picMkLst>
              <pc:docMk/>
              <pc:sldMasterMk cId="2476636414" sldId="2147483660"/>
              <pc:sldLayoutMk cId="641393381" sldId="2147483661"/>
              <ac:picMk id="6" creationId="{4EE05D86-D2D9-D63F-68FF-82873EFEF05D}"/>
            </ac:picMkLst>
          </pc:picChg>
          <pc:picChg chg="add del mod topLvl modCrop">
            <ac:chgData name="Hasan Selim" userId="84cd2103f36ef0dc" providerId="LiveId" clId="{6ED845BA-74CA-4F74-9AC4-C2ED4D184EBF}" dt="2026-09-27T10:41:27.575" v="12835" actId="478"/>
            <ac:picMkLst>
              <pc:docMk/>
              <pc:sldMasterMk cId="2476636414" sldId="2147483660"/>
              <pc:sldLayoutMk cId="641393381" sldId="2147483661"/>
              <ac:picMk id="35" creationId="{6DD1F4C8-E3C0-67B4-9C56-3B5655C39FAF}"/>
            </ac:picMkLst>
          </pc:picChg>
          <pc:picChg chg="add del mod topLvl modCrop">
            <ac:chgData name="Hasan Selim" userId="84cd2103f36ef0dc" providerId="LiveId" clId="{6ED845BA-74CA-4F74-9AC4-C2ED4D184EBF}" dt="2026-09-27T10:41:28.559" v="12836" actId="478"/>
            <ac:picMkLst>
              <pc:docMk/>
              <pc:sldMasterMk cId="2476636414" sldId="2147483660"/>
              <pc:sldLayoutMk cId="641393381" sldId="2147483661"/>
              <ac:picMk id="36" creationId="{520C7CC4-2244-6CAD-C64F-E235480E72AE}"/>
            </ac:picMkLst>
          </pc:picChg>
          <pc:picChg chg="add del mod topLvl modCrop">
            <ac:chgData name="Hasan Selim" userId="84cd2103f36ef0dc" providerId="LiveId" clId="{6ED845BA-74CA-4F74-9AC4-C2ED4D184EBF}" dt="2026-09-27T10:41:29.225" v="12837" actId="478"/>
            <ac:picMkLst>
              <pc:docMk/>
              <pc:sldMasterMk cId="2476636414" sldId="2147483660"/>
              <pc:sldLayoutMk cId="641393381" sldId="2147483661"/>
              <ac:picMk id="37" creationId="{CA8583A8-3141-C103-E827-367A570D2FB9}"/>
            </ac:picMkLst>
          </pc:picChg>
          <pc:picChg chg="add del mod">
            <ac:chgData name="Hasan Selim" userId="84cd2103f36ef0dc" providerId="LiveId" clId="{6ED845BA-74CA-4F74-9AC4-C2ED4D184EBF}" dt="2026-09-26T12:14:14.874" v="12410" actId="21"/>
            <ac:picMkLst>
              <pc:docMk/>
              <pc:sldMasterMk cId="2476636414" sldId="2147483660"/>
              <pc:sldLayoutMk cId="641393381" sldId="2147483661"/>
              <ac:picMk id="40" creationId="{2440CC1C-F286-01D6-AF1E-0221AF2A7374}"/>
            </ac:picMkLst>
          </pc:picChg>
          <pc:picChg chg="add del mod">
            <ac:chgData name="Hasan Selim" userId="84cd2103f36ef0dc" providerId="LiveId" clId="{6ED845BA-74CA-4F74-9AC4-C2ED4D184EBF}" dt="2026-09-26T12:14:14.874" v="12410" actId="21"/>
            <ac:picMkLst>
              <pc:docMk/>
              <pc:sldMasterMk cId="2476636414" sldId="2147483660"/>
              <pc:sldLayoutMk cId="641393381" sldId="2147483661"/>
              <ac:picMk id="42" creationId="{CF1BA61F-0264-F234-5A59-4BF0A447D327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4" creationId="{B9EDAFDD-051D-9CBB-A318-9814099C42AC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5" creationId="{A37E625F-8688-43AD-C987-F0440128DBE5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09-27T12:38:13.760" v="13812" actId="164"/>
          <pc:sldLayoutMkLst>
            <pc:docMk/>
            <pc:sldMasterMk cId="2476636414" sldId="2147483660"/>
            <pc:sldLayoutMk cId="117721130" sldId="2147483662"/>
          </pc:sldLayoutMkLst>
          <pc:spChg chg="add mod">
            <ac:chgData name="Hasan Selim" userId="84cd2103f36ef0dc" providerId="LiveId" clId="{6ED845BA-74CA-4F74-9AC4-C2ED4D184EBF}" dt="2026-09-27T12:38:13.760" v="13812" actId="164"/>
            <ac:spMkLst>
              <pc:docMk/>
              <pc:sldMasterMk cId="2476636414" sldId="2147483660"/>
              <pc:sldLayoutMk cId="117721130" sldId="2147483662"/>
              <ac:spMk id="2" creationId="{05684934-8F3D-B467-EEC7-17B011F04235}"/>
            </ac:spMkLst>
          </pc:spChg>
          <pc:spChg chg="add del mod">
            <ac:chgData name="Hasan Selim" userId="84cd2103f36ef0dc" providerId="LiveId" clId="{6ED845BA-74CA-4F74-9AC4-C2ED4D184EBF}" dt="2026-09-27T12:37:53.440" v="13802" actId="21"/>
            <ac:spMkLst>
              <pc:docMk/>
              <pc:sldMasterMk cId="2476636414" sldId="2147483660"/>
              <pc:sldLayoutMk cId="117721130" sldId="2147483662"/>
              <ac:spMk id="3" creationId="{850246E9-C0E6-1EC2-5C65-7DFA5B9B01AA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6" creationId="{54DA86FA-C1EB-A76C-0776-4037C5363418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8" creationId="{A17A3D24-3555-FF75-BCDA-D163B8CBB82B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19" creationId="{43F11CBD-101E-A2B6-039F-82B3EFEB3DD2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23" creationId="{322C2E9A-0B92-1B1B-ACE0-A4A1941D52B5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27" creationId="{52FA4C94-728E-7CC2-CEDC-39EEFC27601E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29" creationId="{2E1B0774-B3EF-183D-0408-399AA208CB33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43" creationId="{3DC944F0-FB25-C90A-EBEA-DACD18528271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45" creationId="{CA1DE542-8F6E-8549-8268-EA720C99B99E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47" creationId="{58C0E88A-7635-D1D5-1376-4FB31B202D1B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51" creationId="{248993C0-A32B-1176-3287-2B994CE988AD}"/>
            </ac:spMkLst>
          </pc:spChg>
          <pc:spChg chg="mod">
            <ac:chgData name="Hasan Selim" userId="84cd2103f36ef0dc" providerId="LiveId" clId="{6ED845BA-74CA-4F74-9AC4-C2ED4D184EBF}" dt="2026-09-27T12:38:13.760" v="13812" actId="164"/>
            <ac:spMkLst>
              <pc:docMk/>
              <pc:sldMasterMk cId="2476636414" sldId="2147483660"/>
              <pc:sldLayoutMk cId="117721130" sldId="2147483662"/>
              <ac:spMk id="57" creationId="{20AD03B9-ABB5-8AE1-5CC2-E268684FFE0C}"/>
            </ac:spMkLst>
          </pc:spChg>
          <pc:spChg chg="mod">
            <ac:chgData name="Hasan Selim" userId="84cd2103f36ef0dc" providerId="LiveId" clId="{6ED845BA-74CA-4F74-9AC4-C2ED4D184EBF}" dt="2026-09-27T12:38:13.760" v="13812" actId="164"/>
            <ac:spMkLst>
              <pc:docMk/>
              <pc:sldMasterMk cId="2476636414" sldId="2147483660"/>
              <pc:sldLayoutMk cId="117721130" sldId="2147483662"/>
              <ac:spMk id="59" creationId="{D7C7F1BD-F862-DC5F-99C3-2B59ED245118}"/>
            </ac:spMkLst>
          </pc:spChg>
          <pc:grpChg chg="add mod">
            <ac:chgData name="Hasan Selim" userId="84cd2103f36ef0dc" providerId="LiveId" clId="{6ED845BA-74CA-4F74-9AC4-C2ED4D184EBF}" dt="2026-09-27T12:38:13.760" v="13812" actId="164"/>
            <ac:grpSpMkLst>
              <pc:docMk/>
              <pc:sldMasterMk cId="2476636414" sldId="2147483660"/>
              <pc:sldLayoutMk cId="117721130" sldId="2147483662"/>
              <ac:grpSpMk id="9" creationId="{8C15F914-7B19-659D-AF12-CAC6460B46E2}"/>
            </ac:grpSpMkLst>
          </pc:grpChg>
          <pc:grpChg chg="add del mod">
            <ac:chgData name="Hasan Selim" userId="84cd2103f36ef0dc" providerId="LiveId" clId="{6ED845BA-74CA-4F74-9AC4-C2ED4D184EBF}" dt="2026-09-26T12:22:24.282" v="12546" actId="478"/>
            <ac:grpSpMkLst>
              <pc:docMk/>
              <pc:sldMasterMk cId="2476636414" sldId="2147483660"/>
              <pc:sldLayoutMk cId="117721130" sldId="2147483662"/>
              <ac:grpSpMk id="14" creationId="{DD387883-3FB6-FC07-8461-7AE4A615C9BE}"/>
            </ac:grpSpMkLst>
          </pc:grpChg>
          <pc:grpChg chg="add mod">
            <ac:chgData name="Hasan Selim" userId="84cd2103f36ef0dc" providerId="LiveId" clId="{6ED845BA-74CA-4F74-9AC4-C2ED4D184EBF}" dt="2026-09-27T12:38:13.760" v="13812" actId="164"/>
            <ac:grpSpMkLst>
              <pc:docMk/>
              <pc:sldMasterMk cId="2476636414" sldId="2147483660"/>
              <pc:sldLayoutMk cId="117721130" sldId="2147483662"/>
              <ac:grpSpMk id="68" creationId="{80923393-4264-04BC-A153-13444DD9E749}"/>
            </ac:grpSpMkLst>
          </pc:grpChg>
          <pc:picChg chg="add del mod ord">
            <ac:chgData name="Hasan Selim" userId="84cd2103f36ef0dc" providerId="LiveId" clId="{6ED845BA-74CA-4F74-9AC4-C2ED4D184EBF}" dt="2026-09-26T12:20:34.097" v="12514" actId="478"/>
            <ac:picMkLst>
              <pc:docMk/>
              <pc:sldMasterMk cId="2476636414" sldId="2147483660"/>
              <pc:sldLayoutMk cId="117721130" sldId="2147483662"/>
              <ac:picMk id="3" creationId="{44DA6304-ABB5-0FD5-9794-52BE03FF73F3}"/>
            </ac:picMkLst>
          </pc:picChg>
          <pc:picChg chg="add del">
            <ac:chgData name="Hasan Selim" userId="84cd2103f36ef0dc" providerId="LiveId" clId="{6ED845BA-74CA-4F74-9AC4-C2ED4D184EBF}" dt="2026-09-27T12:05:20.399" v="13015" actId="478"/>
            <ac:picMkLst>
              <pc:docMk/>
              <pc:sldMasterMk cId="2476636414" sldId="2147483660"/>
              <pc:sldLayoutMk cId="117721130" sldId="2147483662"/>
              <ac:picMk id="3" creationId="{A759DF34-F219-636C-BD49-B8BE4B839673}"/>
            </ac:picMkLst>
          </pc:picChg>
          <pc:picChg chg="add mod ord">
            <ac:chgData name="Hasan Selim" userId="84cd2103f36ef0dc" providerId="LiveId" clId="{6ED845BA-74CA-4F74-9AC4-C2ED4D184EBF}" dt="2026-09-27T12:38:13.760" v="13812" actId="164"/>
            <ac:picMkLst>
              <pc:docMk/>
              <pc:sldMasterMk cId="2476636414" sldId="2147483660"/>
              <pc:sldLayoutMk cId="117721130" sldId="2147483662"/>
              <ac:picMk id="4" creationId="{1E5FB3A9-B87A-7E37-5D4F-67A0064DE826}"/>
            </ac:picMkLst>
          </pc:picChg>
          <pc:picChg chg="add del mod ord">
            <ac:chgData name="Hasan Selim" userId="84cd2103f36ef0dc" providerId="LiveId" clId="{6ED845BA-74CA-4F74-9AC4-C2ED4D184EBF}" dt="2026-09-26T11:56:23.202" v="12369" actId="478"/>
            <ac:picMkLst>
              <pc:docMk/>
              <pc:sldMasterMk cId="2476636414" sldId="2147483660"/>
              <pc:sldLayoutMk cId="117721130" sldId="2147483662"/>
              <ac:picMk id="5" creationId="{C785FE98-ABB3-50C5-9DF2-61DD62111423}"/>
            </ac:picMkLst>
          </pc:picChg>
          <pc:picChg chg="add del">
            <ac:chgData name="Hasan Selim" userId="84cd2103f36ef0dc" providerId="LiveId" clId="{6ED845BA-74CA-4F74-9AC4-C2ED4D184EBF}" dt="2026-09-27T12:37:56.181" v="13804" actId="22"/>
            <ac:picMkLst>
              <pc:docMk/>
              <pc:sldMasterMk cId="2476636414" sldId="2147483660"/>
              <pc:sldLayoutMk cId="117721130" sldId="2147483662"/>
              <ac:picMk id="6" creationId="{F57C77D8-896E-A009-F972-68ECF91ED018}"/>
            </ac:picMkLst>
          </pc:picChg>
          <pc:picChg chg="add mod">
            <ac:chgData name="Hasan Selim" userId="84cd2103f36ef0dc" providerId="LiveId" clId="{6ED845BA-74CA-4F74-9AC4-C2ED4D184EBF}" dt="2026-09-27T12:38:13.760" v="13812" actId="164"/>
            <ac:picMkLst>
              <pc:docMk/>
              <pc:sldMasterMk cId="2476636414" sldId="2147483660"/>
              <pc:sldLayoutMk cId="117721130" sldId="2147483662"/>
              <ac:picMk id="8" creationId="{3AA5FC1A-477F-2737-087B-9502F2D13ABF}"/>
            </ac:picMkLst>
          </pc:picChg>
          <pc:picChg chg="add del mod">
            <ac:chgData name="Hasan Selim" userId="84cd2103f36ef0dc" providerId="LiveId" clId="{6ED845BA-74CA-4F74-9AC4-C2ED4D184EBF}" dt="2026-09-26T12:12:47.765" v="12386" actId="21"/>
            <ac:picMkLst>
              <pc:docMk/>
              <pc:sldMasterMk cId="2476636414" sldId="2147483660"/>
              <pc:sldLayoutMk cId="117721130" sldId="2147483662"/>
              <ac:picMk id="61" creationId="{11A88B68-1F75-C7D6-4B0E-F5A5A8D308B8}"/>
            </ac:picMkLst>
          </pc:picChg>
          <pc:picChg chg="add del mod ord">
            <ac:chgData name="Hasan Selim" userId="84cd2103f36ef0dc" providerId="LiveId" clId="{6ED845BA-74CA-4F74-9AC4-C2ED4D184EBF}" dt="2026-09-27T10:41:26.063" v="12834" actId="478"/>
            <ac:picMkLst>
              <pc:docMk/>
              <pc:sldMasterMk cId="2476636414" sldId="2147483660"/>
              <pc:sldLayoutMk cId="117721130" sldId="2147483662"/>
              <ac:picMk id="63" creationId="{853FB22F-F709-8804-A900-C135E0E7F6EF}"/>
            </ac:picMkLst>
          </pc:picChg>
          <pc:picChg chg="add del mod">
            <ac:chgData name="Hasan Selim" userId="84cd2103f36ef0dc" providerId="LiveId" clId="{6ED845BA-74CA-4F74-9AC4-C2ED4D184EBF}" dt="2026-09-26T12:20:40.559" v="12516" actId="21"/>
            <ac:picMkLst>
              <pc:docMk/>
              <pc:sldMasterMk cId="2476636414" sldId="2147483660"/>
              <pc:sldLayoutMk cId="117721130" sldId="2147483662"/>
              <ac:picMk id="65" creationId="{F53B1BB0-B1AD-EFA8-FE6E-91A1614C1FE5}"/>
            </ac:picMkLst>
          </pc:picChg>
          <pc:picChg chg="add del mod">
            <ac:chgData name="Hasan Selim" userId="84cd2103f36ef0dc" providerId="LiveId" clId="{6ED845BA-74CA-4F74-9AC4-C2ED4D184EBF}" dt="2026-09-26T12:20:40.559" v="12516" actId="21"/>
            <ac:picMkLst>
              <pc:docMk/>
              <pc:sldMasterMk cId="2476636414" sldId="2147483660"/>
              <pc:sldLayoutMk cId="117721130" sldId="2147483662"/>
              <ac:picMk id="67" creationId="{567358B9-41DA-E3BB-A8F2-B1CB658A56B2}"/>
            </ac:picMkLst>
          </pc:picChg>
          <pc:picChg chg="mod">
            <ac:chgData name="Hasan Selim" userId="84cd2103f36ef0dc" providerId="LiveId" clId="{6ED845BA-74CA-4F74-9AC4-C2ED4D184EBF}" dt="2026-09-26T12:22:32.767" v="12547"/>
            <ac:picMkLst>
              <pc:docMk/>
              <pc:sldMasterMk cId="2476636414" sldId="2147483660"/>
              <pc:sldLayoutMk cId="117721130" sldId="2147483662"/>
              <ac:picMk id="69" creationId="{AB7807AA-99B5-D750-95D4-89FA104D4637}"/>
            </ac:picMkLst>
          </pc:picChg>
          <pc:picChg chg="mod">
            <ac:chgData name="Hasan Selim" userId="84cd2103f36ef0dc" providerId="LiveId" clId="{6ED845BA-74CA-4F74-9AC4-C2ED4D184EBF}" dt="2026-09-26T12:22:32.767" v="12547"/>
            <ac:picMkLst>
              <pc:docMk/>
              <pc:sldMasterMk cId="2476636414" sldId="2147483660"/>
              <pc:sldLayoutMk cId="117721130" sldId="2147483662"/>
              <ac:picMk id="70" creationId="{410A99CC-F770-4E42-D07C-B97FB537B981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/>
              <a:t>15/04/1448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15/04/1448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043D01A5-0AE9-76CA-71A5-D65B41AA0E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3" y="0"/>
            <a:ext cx="10688240" cy="7559675"/>
          </a:xfrm>
          <a:prstGeom prst="rect">
            <a:avLst/>
          </a:prstGeom>
        </p:spPr>
      </p:pic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40F5C0A0-DBEE-FE6B-7D4C-2C71FE3B4A9F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4" name="صورة 3">
              <a:extLst>
                <a:ext uri="{FF2B5EF4-FFF2-40B4-BE49-F238E27FC236}">
                  <a16:creationId xmlns:a16="http://schemas.microsoft.com/office/drawing/2014/main" id="{B9EDAFDD-051D-9CBB-A318-9814099C4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5" name="صورة 4">
              <a:extLst>
                <a:ext uri="{FF2B5EF4-FFF2-40B4-BE49-F238E27FC236}">
                  <a16:creationId xmlns:a16="http://schemas.microsoft.com/office/drawing/2014/main" id="{A37E625F-8688-43AD-C987-F0440128D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8C15F914-7B19-659D-AF12-CAC6460B46E2}"/>
              </a:ext>
            </a:extLst>
          </p:cNvPr>
          <p:cNvGrpSpPr/>
          <p:nvPr userDrawn="1"/>
        </p:nvGrpSpPr>
        <p:grpSpPr>
          <a:xfrm>
            <a:off x="3573" y="-1"/>
            <a:ext cx="10688240" cy="7560001"/>
            <a:chOff x="3573" y="-1"/>
            <a:chExt cx="10688240" cy="7560001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1E5FB3A9-B87A-7E37-5D4F-67A0064DE8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73" y="0"/>
              <a:ext cx="10688240" cy="7559675"/>
            </a:xfrm>
            <a:prstGeom prst="rect">
              <a:avLst/>
            </a:prstGeom>
          </p:spPr>
        </p:pic>
        <p:sp>
          <p:nvSpPr>
            <p:cNvPr id="57" name="Rectangle 31">
              <a:extLst>
                <a:ext uri="{FF2B5EF4-FFF2-40B4-BE49-F238E27FC236}">
                  <a16:creationId xmlns:a16="http://schemas.microsoft.com/office/drawing/2014/main" id="{20AD03B9-ABB5-8AE1-5CC2-E268684FFE0C}"/>
                </a:ext>
              </a:extLst>
            </p:cNvPr>
            <p:cNvSpPr/>
            <p:nvPr userDrawn="1"/>
          </p:nvSpPr>
          <p:spPr>
            <a:xfrm>
              <a:off x="3558600" y="0"/>
              <a:ext cx="10800" cy="7560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9" name="Rectangle 32">
              <a:extLst>
                <a:ext uri="{FF2B5EF4-FFF2-40B4-BE49-F238E27FC236}">
                  <a16:creationId xmlns:a16="http://schemas.microsoft.com/office/drawing/2014/main" id="{D7C7F1BD-F862-DC5F-99C3-2B59ED245118}"/>
                </a:ext>
              </a:extLst>
            </p:cNvPr>
            <p:cNvSpPr/>
            <p:nvPr userDrawn="1"/>
          </p:nvSpPr>
          <p:spPr>
            <a:xfrm>
              <a:off x="7122600" y="0"/>
              <a:ext cx="10800" cy="7560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68" name="مجموعة 67">
              <a:extLst>
                <a:ext uri="{FF2B5EF4-FFF2-40B4-BE49-F238E27FC236}">
                  <a16:creationId xmlns:a16="http://schemas.microsoft.com/office/drawing/2014/main" id="{80923393-4264-04BC-A153-13444DD9E749}"/>
                </a:ext>
              </a:extLst>
            </p:cNvPr>
            <p:cNvGrpSpPr/>
            <p:nvPr userDrawn="1"/>
          </p:nvGrpSpPr>
          <p:grpSpPr>
            <a:xfrm>
              <a:off x="2763411" y="-1"/>
              <a:ext cx="4362242" cy="7559675"/>
              <a:chOff x="2763411" y="-1"/>
              <a:chExt cx="4362242" cy="7559675"/>
            </a:xfrm>
          </p:grpSpPr>
          <p:pic>
            <p:nvPicPr>
              <p:cNvPr id="69" name="صورة 3">
                <a:extLst>
                  <a:ext uri="{FF2B5EF4-FFF2-40B4-BE49-F238E27FC236}">
                    <a16:creationId xmlns:a16="http://schemas.microsoft.com/office/drawing/2014/main" id="{AB7807AA-99B5-D750-95D4-89FA104D46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29571" y="-1"/>
                <a:ext cx="796082" cy="7559675"/>
              </a:xfrm>
              <a:prstGeom prst="rect">
                <a:avLst/>
              </a:prstGeom>
            </p:spPr>
          </p:pic>
          <p:pic>
            <p:nvPicPr>
              <p:cNvPr id="70" name="صورة 4">
                <a:extLst>
                  <a:ext uri="{FF2B5EF4-FFF2-40B4-BE49-F238E27FC236}">
                    <a16:creationId xmlns:a16="http://schemas.microsoft.com/office/drawing/2014/main" id="{410A99CC-F770-4E42-D07C-B97FB537B9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63411" y="-1"/>
                <a:ext cx="796082" cy="7559675"/>
              </a:xfrm>
              <a:prstGeom prst="rect">
                <a:avLst/>
              </a:prstGeom>
            </p:spPr>
          </p:pic>
        </p:grpSp>
        <p:sp>
          <p:nvSpPr>
            <p:cNvPr id="2" name="مستطيل 1">
              <a:extLst>
                <a:ext uri="{FF2B5EF4-FFF2-40B4-BE49-F238E27FC236}">
                  <a16:creationId xmlns:a16="http://schemas.microsoft.com/office/drawing/2014/main" id="{05684934-8F3D-B467-EEC7-17B011F04235}"/>
                </a:ext>
              </a:extLst>
            </p:cNvPr>
            <p:cNvSpPr/>
            <p:nvPr userDrawn="1"/>
          </p:nvSpPr>
          <p:spPr>
            <a:xfrm>
              <a:off x="9946784" y="233680"/>
              <a:ext cx="355069" cy="508000"/>
            </a:xfrm>
            <a:prstGeom prst="rect">
              <a:avLst/>
            </a:prstGeom>
            <a:solidFill>
              <a:srgbClr val="FDAE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3AA5FC1A-477F-2737-087B-9502F2D13A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9687341" y="386081"/>
              <a:ext cx="991512" cy="3124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>
            <a:extLst>
              <a:ext uri="{FF2B5EF4-FFF2-40B4-BE49-F238E27FC236}">
                <a16:creationId xmlns:a16="http://schemas.microsoft.com/office/drawing/2014/main" id="{AF7164E8-8BB7-7CF2-4ADB-D02694E2D115}"/>
              </a:ext>
            </a:extLst>
          </p:cNvPr>
          <p:cNvSpPr txBox="1"/>
          <p:nvPr/>
        </p:nvSpPr>
        <p:spPr>
          <a:xfrm>
            <a:off x="3546475" y="2530005"/>
            <a:ext cx="119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900" b="1">
                <a:solidFill>
                  <a:srgbClr val="14233C"/>
                </a:solidFill>
                <a:latin typeface="Arial"/>
              </a:defRPr>
            </a:pPr>
            <a:r>
              <a:rPr lang="ar-SA" sz="2000" b="1" noProof="0" dirty="0"/>
              <a:t>أكبر من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F55334A4-2A24-1275-E768-6DD38F9ED5CD}"/>
              </a:ext>
            </a:extLst>
          </p:cNvPr>
          <p:cNvSpPr txBox="1"/>
          <p:nvPr/>
        </p:nvSpPr>
        <p:spPr>
          <a:xfrm>
            <a:off x="4831266" y="2530005"/>
            <a:ext cx="9583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900" b="1">
                <a:solidFill>
                  <a:srgbClr val="14233C"/>
                </a:solidFill>
                <a:latin typeface="Arial"/>
              </a:defRPr>
            </a:pPr>
            <a:r>
              <a:rPr lang="ar-SA" sz="2000" b="1" noProof="0" dirty="0"/>
              <a:t>أصغر من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D7CA554B-DE82-8723-A170-FE7DD7775DCE}"/>
              </a:ext>
            </a:extLst>
          </p:cNvPr>
          <p:cNvSpPr txBox="1"/>
          <p:nvPr/>
        </p:nvSpPr>
        <p:spPr>
          <a:xfrm>
            <a:off x="5992914" y="2530005"/>
            <a:ext cx="10868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900" b="1">
                <a:solidFill>
                  <a:srgbClr val="14233C"/>
                </a:solidFill>
                <a:latin typeface="Arial"/>
              </a:defRPr>
            </a:pPr>
            <a:r>
              <a:rPr lang="ar-SA" sz="2000" b="1" noProof="0" dirty="0"/>
              <a:t>يساوي</a:t>
            </a:r>
          </a:p>
        </p:txBody>
      </p:sp>
      <p:sp>
        <p:nvSpPr>
          <p:cNvPr id="26" name="TextBox 8">
            <a:extLst>
              <a:ext uri="{FF2B5EF4-FFF2-40B4-BE49-F238E27FC236}">
                <a16:creationId xmlns:a16="http://schemas.microsoft.com/office/drawing/2014/main" id="{AEFBAE59-D776-EA1C-32D7-83AB7E1E3FF6}"/>
              </a:ext>
            </a:extLst>
          </p:cNvPr>
          <p:cNvSpPr txBox="1"/>
          <p:nvPr/>
        </p:nvSpPr>
        <p:spPr>
          <a:xfrm>
            <a:off x="3780000" y="3255007"/>
            <a:ext cx="313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800" b="1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خطوات مقارنة عددين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CE264D3A-9E07-BC4A-0A0F-EC79031104E3}"/>
              </a:ext>
            </a:extLst>
          </p:cNvPr>
          <p:cNvSpPr txBox="1"/>
          <p:nvPr/>
        </p:nvSpPr>
        <p:spPr>
          <a:xfrm>
            <a:off x="4540120" y="3762867"/>
            <a:ext cx="2038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600" b="1" noProof="0" dirty="0"/>
              <a:t>نقارن عدد المنازل؛ العدد ذو المنازل الأكبر هو الأكبر.</a:t>
            </a:r>
          </a:p>
        </p:txBody>
      </p:sp>
      <p:sp>
        <p:nvSpPr>
          <p:cNvPr id="32" name="TextBox 10">
            <a:extLst>
              <a:ext uri="{FF2B5EF4-FFF2-40B4-BE49-F238E27FC236}">
                <a16:creationId xmlns:a16="http://schemas.microsoft.com/office/drawing/2014/main" id="{FBF18296-FE6F-8C8A-FBFF-11B7380D0573}"/>
              </a:ext>
            </a:extLst>
          </p:cNvPr>
          <p:cNvSpPr txBox="1"/>
          <p:nvPr/>
        </p:nvSpPr>
        <p:spPr>
          <a:xfrm>
            <a:off x="4244440" y="4513310"/>
            <a:ext cx="2576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600" b="1" noProof="0" dirty="0"/>
              <a:t> إذا تساوى عدد المنازل، نقارن الأرقام من اليسار إلى اليمين.</a:t>
            </a: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074D763C-10C6-B779-C98B-321C15E61D50}"/>
              </a:ext>
            </a:extLst>
          </p:cNvPr>
          <p:cNvSpPr txBox="1"/>
          <p:nvPr/>
        </p:nvSpPr>
        <p:spPr>
          <a:xfrm>
            <a:off x="3947454" y="5383017"/>
            <a:ext cx="313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600" b="1" noProof="0" dirty="0"/>
              <a:t>أول رقم مختلف يحدد العدد الأكبر.</a:t>
            </a:r>
          </a:p>
        </p:txBody>
      </p:sp>
      <p:sp>
        <p:nvSpPr>
          <p:cNvPr id="40" name="TextBox 14">
            <a:extLst>
              <a:ext uri="{FF2B5EF4-FFF2-40B4-BE49-F238E27FC236}">
                <a16:creationId xmlns:a16="http://schemas.microsoft.com/office/drawing/2014/main" id="{B71B4974-4DC6-5597-E105-C15D0D3297E3}"/>
              </a:ext>
            </a:extLst>
          </p:cNvPr>
          <p:cNvSpPr txBox="1"/>
          <p:nvPr/>
        </p:nvSpPr>
        <p:spPr>
          <a:xfrm>
            <a:off x="7344000" y="1701024"/>
            <a:ext cx="313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800" b="1">
                <a:solidFill>
                  <a:srgbClr val="14233C"/>
                </a:solidFill>
                <a:latin typeface="Arial"/>
              </a:defRPr>
            </a:pPr>
            <a:r>
              <a:rPr lang="ar-SA" sz="2000" b="1" noProof="0" dirty="0"/>
              <a:t>الصيغة القياسية</a:t>
            </a:r>
          </a:p>
        </p:txBody>
      </p:sp>
      <p:sp>
        <p:nvSpPr>
          <p:cNvPr id="42" name="TextBox 15">
            <a:extLst>
              <a:ext uri="{FF2B5EF4-FFF2-40B4-BE49-F238E27FC236}">
                <a16:creationId xmlns:a16="http://schemas.microsoft.com/office/drawing/2014/main" id="{E5B557A8-01B0-7037-246C-C36769299CB9}"/>
              </a:ext>
            </a:extLst>
          </p:cNvPr>
          <p:cNvSpPr txBox="1"/>
          <p:nvPr/>
        </p:nvSpPr>
        <p:spPr>
          <a:xfrm>
            <a:off x="7344000" y="2115593"/>
            <a:ext cx="313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2200" b="1">
                <a:solidFill>
                  <a:srgbClr val="14233C"/>
                </a:solidFill>
                <a:latin typeface="Arial"/>
              </a:defRPr>
            </a:pPr>
            <a:r>
              <a:rPr lang="ar-SA" sz="3600" b="1" noProof="0" dirty="0">
                <a:solidFill>
                  <a:srgbClr val="FC5726"/>
                </a:solidFill>
              </a:rPr>
              <a:t>3</a:t>
            </a:r>
            <a:r>
              <a:rPr lang="ar-SA" sz="3600" b="1" noProof="0" dirty="0"/>
              <a:t>,</a:t>
            </a:r>
            <a:r>
              <a:rPr lang="ar-SA" sz="3600" b="1" noProof="0" dirty="0">
                <a:solidFill>
                  <a:srgbClr val="34B250"/>
                </a:solidFill>
              </a:rPr>
              <a:t>7</a:t>
            </a:r>
            <a:r>
              <a:rPr lang="ar-SA" sz="3600" b="1" noProof="0" dirty="0">
                <a:solidFill>
                  <a:srgbClr val="F6B32F"/>
                </a:solidFill>
              </a:rPr>
              <a:t>2</a:t>
            </a:r>
            <a:r>
              <a:rPr lang="ar-SA" sz="3600" b="1" noProof="0" dirty="0">
                <a:solidFill>
                  <a:srgbClr val="FD5698"/>
                </a:solidFill>
              </a:rPr>
              <a:t>6</a:t>
            </a:r>
            <a:r>
              <a:rPr lang="ar-SA" sz="3600" b="1" noProof="0" dirty="0"/>
              <a:t>,</a:t>
            </a:r>
            <a:r>
              <a:rPr lang="ar-SA" sz="3600" b="1" noProof="0" dirty="0">
                <a:solidFill>
                  <a:srgbClr val="1F9EFB"/>
                </a:solidFill>
              </a:rPr>
              <a:t>0</a:t>
            </a:r>
            <a:r>
              <a:rPr lang="ar-SA" sz="3600" b="1" noProof="0" dirty="0">
                <a:solidFill>
                  <a:srgbClr val="9C53EA"/>
                </a:solidFill>
              </a:rPr>
              <a:t>1</a:t>
            </a:r>
            <a:r>
              <a:rPr lang="ar-SA" sz="3600" b="1" noProof="0" dirty="0">
                <a:solidFill>
                  <a:srgbClr val="FC5726"/>
                </a:solidFill>
              </a:rPr>
              <a:t>5</a:t>
            </a:r>
          </a:p>
        </p:txBody>
      </p:sp>
      <p:sp>
        <p:nvSpPr>
          <p:cNvPr id="44" name="TextBox 16">
            <a:extLst>
              <a:ext uri="{FF2B5EF4-FFF2-40B4-BE49-F238E27FC236}">
                <a16:creationId xmlns:a16="http://schemas.microsoft.com/office/drawing/2014/main" id="{E4F9DAB2-F02B-93C0-DF07-4274289B6605}"/>
              </a:ext>
            </a:extLst>
          </p:cNvPr>
          <p:cNvSpPr txBox="1"/>
          <p:nvPr/>
        </p:nvSpPr>
        <p:spPr>
          <a:xfrm>
            <a:off x="7344000" y="2954597"/>
            <a:ext cx="313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800" b="1">
                <a:solidFill>
                  <a:srgbClr val="14233C"/>
                </a:solidFill>
                <a:latin typeface="Arial"/>
              </a:defRPr>
            </a:pPr>
            <a:r>
              <a:rPr lang="ar-SA" sz="2000" b="1" noProof="0" dirty="0"/>
              <a:t>الصيغة اللفظية</a:t>
            </a:r>
          </a:p>
        </p:txBody>
      </p:sp>
      <p:sp>
        <p:nvSpPr>
          <p:cNvPr id="46" name="TextBox 17">
            <a:extLst>
              <a:ext uri="{FF2B5EF4-FFF2-40B4-BE49-F238E27FC236}">
                <a16:creationId xmlns:a16="http://schemas.microsoft.com/office/drawing/2014/main" id="{3EE55244-7642-B045-FA88-D4887BDC60CA}"/>
              </a:ext>
            </a:extLst>
          </p:cNvPr>
          <p:cNvSpPr txBox="1"/>
          <p:nvPr/>
        </p:nvSpPr>
        <p:spPr>
          <a:xfrm>
            <a:off x="7639680" y="3447153"/>
            <a:ext cx="2540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000" b="1" noProof="0" dirty="0"/>
              <a:t>ثلاثة ملايين وسبعمئة وستة وعشرون ألفاً وخمسة عشر</a:t>
            </a:r>
          </a:p>
        </p:txBody>
      </p:sp>
      <p:sp>
        <p:nvSpPr>
          <p:cNvPr id="48" name="TextBox 18">
            <a:extLst>
              <a:ext uri="{FF2B5EF4-FFF2-40B4-BE49-F238E27FC236}">
                <a16:creationId xmlns:a16="http://schemas.microsoft.com/office/drawing/2014/main" id="{CA12ED9C-C7AB-6D20-9A70-ECF5B7804CB2}"/>
              </a:ext>
            </a:extLst>
          </p:cNvPr>
          <p:cNvSpPr txBox="1"/>
          <p:nvPr/>
        </p:nvSpPr>
        <p:spPr>
          <a:xfrm>
            <a:off x="7344000" y="4528155"/>
            <a:ext cx="313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800" b="1">
                <a:solidFill>
                  <a:srgbClr val="14233C"/>
                </a:solidFill>
                <a:latin typeface="Arial"/>
              </a:defRPr>
            </a:pPr>
            <a:r>
              <a:rPr lang="ar-SA" sz="2000" b="1" noProof="0" dirty="0"/>
              <a:t>الصيغة التحليلية</a:t>
            </a:r>
          </a:p>
        </p:txBody>
      </p:sp>
      <p:sp>
        <p:nvSpPr>
          <p:cNvPr id="50" name="TextBox 19">
            <a:extLst>
              <a:ext uri="{FF2B5EF4-FFF2-40B4-BE49-F238E27FC236}">
                <a16:creationId xmlns:a16="http://schemas.microsoft.com/office/drawing/2014/main" id="{60D5E880-B494-518E-B1E6-2B6EA9EE516A}"/>
              </a:ext>
            </a:extLst>
          </p:cNvPr>
          <p:cNvSpPr txBox="1"/>
          <p:nvPr/>
        </p:nvSpPr>
        <p:spPr>
          <a:xfrm>
            <a:off x="7600414" y="4978689"/>
            <a:ext cx="2728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400" b="0">
                <a:solidFill>
                  <a:srgbClr val="14233C"/>
                </a:solidFill>
                <a:latin typeface="Arial"/>
              </a:defRPr>
            </a:pPr>
            <a:r>
              <a:rPr lang="ar-SA" sz="1800" b="1" noProof="0" dirty="0"/>
              <a:t>3,000,000 + 700,000 + 20,000 + 6,000 + 10 + 5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021D6ED-993F-15B2-647D-090758A2B38F}"/>
              </a:ext>
            </a:extLst>
          </p:cNvPr>
          <p:cNvSpPr txBox="1"/>
          <p:nvPr/>
        </p:nvSpPr>
        <p:spPr>
          <a:xfrm>
            <a:off x="3723480" y="3740415"/>
            <a:ext cx="520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800" b="1" noProof="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B448530C-1E2B-BBB4-AD4B-8195D8B1313E}"/>
              </a:ext>
            </a:extLst>
          </p:cNvPr>
          <p:cNvSpPr txBox="1"/>
          <p:nvPr/>
        </p:nvSpPr>
        <p:spPr>
          <a:xfrm>
            <a:off x="3723480" y="4493703"/>
            <a:ext cx="520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800" b="1" noProof="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7CC7BD4E-02B7-4EBC-CFD1-1E76E4093A32}"/>
              </a:ext>
            </a:extLst>
          </p:cNvPr>
          <p:cNvSpPr txBox="1"/>
          <p:nvPr/>
        </p:nvSpPr>
        <p:spPr>
          <a:xfrm>
            <a:off x="3723480" y="5301855"/>
            <a:ext cx="520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800" b="1" noProof="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B7E3FFC9-5D13-39F9-52DE-2C6DD7C99D2B}"/>
              </a:ext>
            </a:extLst>
          </p:cNvPr>
          <p:cNvSpPr txBox="1"/>
          <p:nvPr/>
        </p:nvSpPr>
        <p:spPr>
          <a:xfrm>
            <a:off x="3870600" y="6128041"/>
            <a:ext cx="2950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4233C"/>
                </a:solidFill>
                <a:latin typeface="Arial"/>
              </a:defRPr>
            </a:pPr>
            <a:r>
              <a:rPr dirty="0">
                <a:solidFill>
                  <a:srgbClr val="1F9EFB"/>
                </a:solidFill>
              </a:rPr>
              <a:t>438,210</a:t>
            </a:r>
            <a:r>
              <a:rPr dirty="0"/>
              <a:t>   </a:t>
            </a:r>
            <a:r>
              <a:rPr sz="2000" dirty="0">
                <a:solidFill>
                  <a:srgbClr val="9C53EA"/>
                </a:solidFill>
              </a:rPr>
              <a:t>&gt;</a:t>
            </a:r>
            <a:r>
              <a:rPr dirty="0"/>
              <a:t>   </a:t>
            </a:r>
            <a:r>
              <a:rPr dirty="0">
                <a:solidFill>
                  <a:srgbClr val="FD5698"/>
                </a:solidFill>
              </a:rPr>
              <a:t>438,209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73BDF962-20A3-63DA-EC01-5C506BCFDB10}"/>
              </a:ext>
            </a:extLst>
          </p:cNvPr>
          <p:cNvSpPr txBox="1"/>
          <p:nvPr/>
        </p:nvSpPr>
        <p:spPr>
          <a:xfrm>
            <a:off x="149605" y="1038778"/>
            <a:ext cx="352895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700" b="1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١) ما القيمة المنزلية للرقم الذي تحته خط؟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75A3BCDE-2083-0989-4AC1-F966D4BD4CCD}"/>
              </a:ext>
            </a:extLst>
          </p:cNvPr>
          <p:cNvSpPr txBox="1"/>
          <p:nvPr/>
        </p:nvSpPr>
        <p:spPr>
          <a:xfrm>
            <a:off x="1895662" y="1470357"/>
            <a:ext cx="1475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900" b="1">
                <a:solidFill>
                  <a:srgbClr val="14233C"/>
                </a:solidFill>
                <a:latin typeface="Arial"/>
              </a:defRPr>
            </a:pPr>
            <a:r>
              <a:rPr lang="ar-SA" sz="2400" b="1" u="sng" noProof="0" dirty="0">
                <a:solidFill>
                  <a:srgbClr val="FF0000"/>
                </a:solidFill>
              </a:rPr>
              <a:t>7</a:t>
            </a:r>
            <a:r>
              <a:rPr lang="ar-SA" sz="2400" b="1" noProof="0" dirty="0"/>
              <a:t>,428,531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BEA28457-DF7D-F411-1C62-15F60B3B835E}"/>
              </a:ext>
            </a:extLst>
          </p:cNvPr>
          <p:cNvSpPr txBox="1"/>
          <p:nvPr/>
        </p:nvSpPr>
        <p:spPr>
          <a:xfrm>
            <a:off x="1895662" y="1959619"/>
            <a:ext cx="1475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900" b="1">
                <a:solidFill>
                  <a:srgbClr val="14233C"/>
                </a:solidFill>
                <a:latin typeface="Arial"/>
              </a:defRPr>
            </a:pPr>
            <a:r>
              <a:rPr lang="ar-SA" sz="2400" b="1" noProof="0" dirty="0"/>
              <a:t>640,1</a:t>
            </a:r>
            <a:r>
              <a:rPr lang="ar-SA" sz="2400" b="1" u="sng" noProof="0" dirty="0">
                <a:solidFill>
                  <a:srgbClr val="FF0000"/>
                </a:solidFill>
              </a:rPr>
              <a:t>9</a:t>
            </a:r>
            <a:r>
              <a:rPr lang="ar-SA" sz="2400" b="1" noProof="0" dirty="0"/>
              <a:t>7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42C46151-8444-9E02-FF26-D905F9A1949D}"/>
              </a:ext>
            </a:extLst>
          </p:cNvPr>
          <p:cNvSpPr txBox="1"/>
          <p:nvPr/>
        </p:nvSpPr>
        <p:spPr>
          <a:xfrm>
            <a:off x="1895662" y="2430935"/>
            <a:ext cx="1475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900" b="1">
                <a:solidFill>
                  <a:srgbClr val="14233C"/>
                </a:solidFill>
                <a:latin typeface="Arial"/>
              </a:defRPr>
            </a:pPr>
            <a:r>
              <a:rPr lang="ar-SA" sz="2400" b="1" noProof="0" dirty="0"/>
              <a:t>2,5</a:t>
            </a:r>
            <a:r>
              <a:rPr lang="ar-SA" sz="2400" b="1" u="sng" noProof="0" dirty="0">
                <a:solidFill>
                  <a:srgbClr val="FF0000"/>
                </a:solidFill>
              </a:rPr>
              <a:t>0</a:t>
            </a:r>
            <a:r>
              <a:rPr lang="ar-SA" sz="2400" b="1" noProof="0" dirty="0"/>
              <a:t>3,806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503D3257-C1FC-5936-FC22-35D700F60BE3}"/>
              </a:ext>
            </a:extLst>
          </p:cNvPr>
          <p:cNvSpPr txBox="1"/>
          <p:nvPr/>
        </p:nvSpPr>
        <p:spPr>
          <a:xfrm>
            <a:off x="216000" y="3117921"/>
            <a:ext cx="313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600" b="1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٢) قارن بين العددين مستخدمًا (&gt; أو &lt; أو =):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60EE066D-0D7A-FD50-5C38-2FD37DF10FCE}"/>
              </a:ext>
            </a:extLst>
          </p:cNvPr>
          <p:cNvSpPr txBox="1"/>
          <p:nvPr/>
        </p:nvSpPr>
        <p:spPr>
          <a:xfrm>
            <a:off x="216000" y="3558135"/>
            <a:ext cx="313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800" b="1" noProof="0" dirty="0"/>
              <a:t>3,250,698             3,205,698</a:t>
            </a:r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62BC47C9-041F-EEFD-8DAB-5A91AB486939}"/>
              </a:ext>
            </a:extLst>
          </p:cNvPr>
          <p:cNvSpPr txBox="1"/>
          <p:nvPr/>
        </p:nvSpPr>
        <p:spPr>
          <a:xfrm>
            <a:off x="216000" y="3997670"/>
            <a:ext cx="313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800" b="1" noProof="0" dirty="0"/>
              <a:t>7,063,401             7,630,401</a:t>
            </a: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BAB2BB15-5D6A-2DA0-DA8E-07AFC18740AC}"/>
              </a:ext>
            </a:extLst>
          </p:cNvPr>
          <p:cNvSpPr txBox="1"/>
          <p:nvPr/>
        </p:nvSpPr>
        <p:spPr>
          <a:xfrm>
            <a:off x="216000" y="4462097"/>
            <a:ext cx="313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800" b="1" noProof="0" dirty="0"/>
              <a:t>4,899,176             4,899,167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A503D9FB-DF54-BF26-078B-A3B31D54D232}"/>
              </a:ext>
            </a:extLst>
          </p:cNvPr>
          <p:cNvSpPr txBox="1"/>
          <p:nvPr/>
        </p:nvSpPr>
        <p:spPr>
          <a:xfrm>
            <a:off x="347651" y="5089777"/>
            <a:ext cx="313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600" b="1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٣) رتّب الأعداد التالية من الأصغر إلى الأكبر:</a:t>
            </a:r>
          </a:p>
        </p:txBody>
      </p:sp>
      <p:sp>
        <p:nvSpPr>
          <p:cNvPr id="33" name="TextBox 11">
            <a:extLst>
              <a:ext uri="{FF2B5EF4-FFF2-40B4-BE49-F238E27FC236}">
                <a16:creationId xmlns:a16="http://schemas.microsoft.com/office/drawing/2014/main" id="{3EA45A3B-2CB5-00B9-B136-E49C076B2FC4}"/>
              </a:ext>
            </a:extLst>
          </p:cNvPr>
          <p:cNvSpPr txBox="1"/>
          <p:nvPr/>
        </p:nvSpPr>
        <p:spPr>
          <a:xfrm>
            <a:off x="141894" y="5574524"/>
            <a:ext cx="33241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4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52,304           8,760          520,304         75,402</a:t>
            </a:r>
          </a:p>
        </p:txBody>
      </p:sp>
      <p:sp>
        <p:nvSpPr>
          <p:cNvPr id="39" name="TextBox 13">
            <a:extLst>
              <a:ext uri="{FF2B5EF4-FFF2-40B4-BE49-F238E27FC236}">
                <a16:creationId xmlns:a16="http://schemas.microsoft.com/office/drawing/2014/main" id="{741E80A9-63A7-2B69-8B85-29363B9C2328}"/>
              </a:ext>
            </a:extLst>
          </p:cNvPr>
          <p:cNvSpPr txBox="1"/>
          <p:nvPr/>
        </p:nvSpPr>
        <p:spPr>
          <a:xfrm>
            <a:off x="3780000" y="1058590"/>
            <a:ext cx="313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6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يتكون العدد من منازل، ولكل منزلة قيمة تعتمد على موقع الرقم فيها.</a:t>
            </a:r>
          </a:p>
        </p:txBody>
      </p:sp>
      <p:sp>
        <p:nvSpPr>
          <p:cNvPr id="43" name="TextBox 14">
            <a:extLst>
              <a:ext uri="{FF2B5EF4-FFF2-40B4-BE49-F238E27FC236}">
                <a16:creationId xmlns:a16="http://schemas.microsoft.com/office/drawing/2014/main" id="{2CE822DE-6258-EABB-D395-707C54D0D71E}"/>
              </a:ext>
            </a:extLst>
          </p:cNvPr>
          <p:cNvSpPr txBox="1"/>
          <p:nvPr/>
        </p:nvSpPr>
        <p:spPr>
          <a:xfrm>
            <a:off x="3804784" y="3164680"/>
            <a:ext cx="313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2400" b="1">
                <a:solidFill>
                  <a:srgbClr val="14233C"/>
                </a:solidFill>
                <a:latin typeface="Arial"/>
              </a:defRPr>
            </a:pPr>
            <a:r>
              <a:rPr lang="ar-SA" sz="5400" b="1" noProof="0" dirty="0">
                <a:solidFill>
                  <a:srgbClr val="1F9EFB"/>
                </a:solidFill>
              </a:rPr>
              <a:t>4</a:t>
            </a:r>
            <a:r>
              <a:rPr lang="ar-SA" sz="5400" b="1" noProof="0" dirty="0"/>
              <a:t>,</a:t>
            </a:r>
            <a:r>
              <a:rPr lang="ar-SA" sz="5400" b="1" noProof="0" dirty="0">
                <a:solidFill>
                  <a:srgbClr val="FC5726"/>
                </a:solidFill>
              </a:rPr>
              <a:t>5</a:t>
            </a:r>
            <a:r>
              <a:rPr lang="ar-SA" sz="5400" b="1" noProof="0" dirty="0">
                <a:solidFill>
                  <a:srgbClr val="9C53EA"/>
                </a:solidFill>
              </a:rPr>
              <a:t>8</a:t>
            </a:r>
            <a:r>
              <a:rPr lang="ar-SA" sz="5400" b="1" noProof="0" dirty="0">
                <a:solidFill>
                  <a:srgbClr val="34B250"/>
                </a:solidFill>
              </a:rPr>
              <a:t>2</a:t>
            </a:r>
            <a:r>
              <a:rPr lang="ar-SA" sz="5400" b="1" noProof="0" dirty="0"/>
              <a:t>,</a:t>
            </a:r>
            <a:r>
              <a:rPr lang="ar-SA" sz="5400" b="1" noProof="0" dirty="0">
                <a:solidFill>
                  <a:srgbClr val="1F9EFB"/>
                </a:solidFill>
              </a:rPr>
              <a:t>7</a:t>
            </a:r>
            <a:r>
              <a:rPr lang="ar-SA" sz="5400" b="1" noProof="0" dirty="0">
                <a:solidFill>
                  <a:srgbClr val="F6B32F"/>
                </a:solidFill>
              </a:rPr>
              <a:t>3</a:t>
            </a:r>
            <a:r>
              <a:rPr lang="ar-SA" sz="5400" b="1" noProof="0" dirty="0">
                <a:solidFill>
                  <a:srgbClr val="FD5698"/>
                </a:solidFill>
              </a:rPr>
              <a:t>1</a:t>
            </a:r>
          </a:p>
        </p:txBody>
      </p:sp>
      <p:sp>
        <p:nvSpPr>
          <p:cNvPr id="55" name="TextBox 17">
            <a:extLst>
              <a:ext uri="{FF2B5EF4-FFF2-40B4-BE49-F238E27FC236}">
                <a16:creationId xmlns:a16="http://schemas.microsoft.com/office/drawing/2014/main" id="{EEB3A6EE-F01C-20B2-5DF5-3801E3911A84}"/>
              </a:ext>
            </a:extLst>
          </p:cNvPr>
          <p:cNvSpPr txBox="1"/>
          <p:nvPr/>
        </p:nvSpPr>
        <p:spPr>
          <a:xfrm>
            <a:off x="3596437" y="4502920"/>
            <a:ext cx="553998" cy="1040548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قيمة الرقم 4 = 4,000,000</a:t>
            </a: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3BA21792-EE16-00B4-7A72-19EE814AA849}"/>
              </a:ext>
            </a:extLst>
          </p:cNvPr>
          <p:cNvSpPr txBox="1"/>
          <p:nvPr/>
        </p:nvSpPr>
        <p:spPr>
          <a:xfrm>
            <a:off x="4121533" y="4478738"/>
            <a:ext cx="553998" cy="1144136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قيمة الرقم 5 = 500,000</a:t>
            </a:r>
          </a:p>
        </p:txBody>
      </p:sp>
      <p:sp>
        <p:nvSpPr>
          <p:cNvPr id="61" name="TextBox 19">
            <a:extLst>
              <a:ext uri="{FF2B5EF4-FFF2-40B4-BE49-F238E27FC236}">
                <a16:creationId xmlns:a16="http://schemas.microsoft.com/office/drawing/2014/main" id="{629BAD06-E75D-9A6C-AEDA-2FCC7E638EC8}"/>
              </a:ext>
            </a:extLst>
          </p:cNvPr>
          <p:cNvSpPr txBox="1"/>
          <p:nvPr/>
        </p:nvSpPr>
        <p:spPr>
          <a:xfrm>
            <a:off x="4669629" y="4407077"/>
            <a:ext cx="553998" cy="1144136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قيمة الرقم 8 = 80,000</a:t>
            </a:r>
          </a:p>
        </p:txBody>
      </p:sp>
      <p:sp>
        <p:nvSpPr>
          <p:cNvPr id="63" name="TextBox 20">
            <a:extLst>
              <a:ext uri="{FF2B5EF4-FFF2-40B4-BE49-F238E27FC236}">
                <a16:creationId xmlns:a16="http://schemas.microsoft.com/office/drawing/2014/main" id="{AB196B57-7266-BE04-881B-B97150F83E40}"/>
              </a:ext>
            </a:extLst>
          </p:cNvPr>
          <p:cNvSpPr txBox="1"/>
          <p:nvPr/>
        </p:nvSpPr>
        <p:spPr>
          <a:xfrm>
            <a:off x="5152611" y="4447812"/>
            <a:ext cx="553998" cy="1061422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قيمة الرقم 2 =</a:t>
            </a:r>
          </a:p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 2,000</a:t>
            </a:r>
          </a:p>
        </p:txBody>
      </p:sp>
      <p:sp>
        <p:nvSpPr>
          <p:cNvPr id="65" name="TextBox 21">
            <a:extLst>
              <a:ext uri="{FF2B5EF4-FFF2-40B4-BE49-F238E27FC236}">
                <a16:creationId xmlns:a16="http://schemas.microsoft.com/office/drawing/2014/main" id="{178AC6A4-67B6-11D5-B1D1-FBAAF0AA94B1}"/>
              </a:ext>
            </a:extLst>
          </p:cNvPr>
          <p:cNvSpPr txBox="1"/>
          <p:nvPr/>
        </p:nvSpPr>
        <p:spPr>
          <a:xfrm>
            <a:off x="5659008" y="4441444"/>
            <a:ext cx="553998" cy="1015254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قيمة الرقم 7 = 700</a:t>
            </a:r>
          </a:p>
        </p:txBody>
      </p:sp>
      <p:sp>
        <p:nvSpPr>
          <p:cNvPr id="67" name="TextBox 22">
            <a:extLst>
              <a:ext uri="{FF2B5EF4-FFF2-40B4-BE49-F238E27FC236}">
                <a16:creationId xmlns:a16="http://schemas.microsoft.com/office/drawing/2014/main" id="{B371FCD0-4B14-C306-D7B5-D90C6CFD6D08}"/>
              </a:ext>
            </a:extLst>
          </p:cNvPr>
          <p:cNvSpPr txBox="1"/>
          <p:nvPr/>
        </p:nvSpPr>
        <p:spPr>
          <a:xfrm>
            <a:off x="6179955" y="4478738"/>
            <a:ext cx="553998" cy="959692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قيمة الرقم 3 = 30</a:t>
            </a:r>
          </a:p>
        </p:txBody>
      </p:sp>
      <p:sp>
        <p:nvSpPr>
          <p:cNvPr id="69" name="TextBox 23">
            <a:extLst>
              <a:ext uri="{FF2B5EF4-FFF2-40B4-BE49-F238E27FC236}">
                <a16:creationId xmlns:a16="http://schemas.microsoft.com/office/drawing/2014/main" id="{7B7B2B4F-BA47-635E-24C2-F7AEFDF8E56E}"/>
              </a:ext>
            </a:extLst>
          </p:cNvPr>
          <p:cNvSpPr txBox="1"/>
          <p:nvPr/>
        </p:nvSpPr>
        <p:spPr>
          <a:xfrm>
            <a:off x="6659785" y="4478738"/>
            <a:ext cx="553998" cy="959692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قيمة الرقم 1 =</a:t>
            </a:r>
          </a:p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 1</a:t>
            </a:r>
          </a:p>
        </p:txBody>
      </p:sp>
      <p:sp>
        <p:nvSpPr>
          <p:cNvPr id="73" name="TextBox 25">
            <a:extLst>
              <a:ext uri="{FF2B5EF4-FFF2-40B4-BE49-F238E27FC236}">
                <a16:creationId xmlns:a16="http://schemas.microsoft.com/office/drawing/2014/main" id="{8696FDD8-027F-B349-258C-ACA622799492}"/>
              </a:ext>
            </a:extLst>
          </p:cNvPr>
          <p:cNvSpPr txBox="1"/>
          <p:nvPr/>
        </p:nvSpPr>
        <p:spPr>
          <a:xfrm>
            <a:off x="7344000" y="1056346"/>
            <a:ext cx="3132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7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القيمة المنزلية هي قيمة الرقم التي تعتمد على موقعه في العدد.</a:t>
            </a:r>
          </a:p>
        </p:txBody>
      </p:sp>
      <p:sp>
        <p:nvSpPr>
          <p:cNvPr id="75" name="TextBox 26">
            <a:extLst>
              <a:ext uri="{FF2B5EF4-FFF2-40B4-BE49-F238E27FC236}">
                <a16:creationId xmlns:a16="http://schemas.microsoft.com/office/drawing/2014/main" id="{0CAA8B62-6A03-0051-4727-603934E349A6}"/>
              </a:ext>
            </a:extLst>
          </p:cNvPr>
          <p:cNvSpPr txBox="1"/>
          <p:nvPr/>
        </p:nvSpPr>
        <p:spPr>
          <a:xfrm>
            <a:off x="8060304" y="1764000"/>
            <a:ext cx="16993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900" b="1">
                <a:solidFill>
                  <a:srgbClr val="14233C"/>
                </a:solidFill>
                <a:latin typeface="Arial"/>
              </a:defRPr>
            </a:pPr>
            <a:r>
              <a:rPr lang="ar-SA" sz="2400" b="1" noProof="0" dirty="0"/>
              <a:t>مثال</a:t>
            </a:r>
          </a:p>
        </p:txBody>
      </p:sp>
      <p:sp>
        <p:nvSpPr>
          <p:cNvPr id="77" name="TextBox 27">
            <a:extLst>
              <a:ext uri="{FF2B5EF4-FFF2-40B4-BE49-F238E27FC236}">
                <a16:creationId xmlns:a16="http://schemas.microsoft.com/office/drawing/2014/main" id="{C714CE21-A226-1CF9-A1FE-4FEAAA8229F7}"/>
              </a:ext>
            </a:extLst>
          </p:cNvPr>
          <p:cNvSpPr txBox="1"/>
          <p:nvPr/>
        </p:nvSpPr>
        <p:spPr>
          <a:xfrm>
            <a:off x="7344000" y="2121569"/>
            <a:ext cx="313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6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لننظر إلى العدد التالي:</a:t>
            </a:r>
          </a:p>
        </p:txBody>
      </p:sp>
      <p:sp>
        <p:nvSpPr>
          <p:cNvPr id="79" name="TextBox 28">
            <a:extLst>
              <a:ext uri="{FF2B5EF4-FFF2-40B4-BE49-F238E27FC236}">
                <a16:creationId xmlns:a16="http://schemas.microsoft.com/office/drawing/2014/main" id="{F1432012-3BF4-23DF-9F79-CD62F82053AE}"/>
              </a:ext>
            </a:extLst>
          </p:cNvPr>
          <p:cNvSpPr txBox="1"/>
          <p:nvPr/>
        </p:nvSpPr>
        <p:spPr>
          <a:xfrm>
            <a:off x="7344000" y="2283704"/>
            <a:ext cx="313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2400" b="1">
                <a:solidFill>
                  <a:srgbClr val="14233C"/>
                </a:solidFill>
                <a:latin typeface="Arial"/>
              </a:defRPr>
            </a:pPr>
            <a:r>
              <a:rPr lang="ar-SA" sz="5400" b="1" noProof="0" dirty="0">
                <a:solidFill>
                  <a:srgbClr val="FC5726"/>
                </a:solidFill>
              </a:rPr>
              <a:t>5</a:t>
            </a:r>
            <a:r>
              <a:rPr lang="ar-SA" sz="5400" b="1" noProof="0" dirty="0"/>
              <a:t>,</a:t>
            </a:r>
            <a:r>
              <a:rPr lang="ar-SA" sz="5400" b="1" noProof="0" dirty="0">
                <a:solidFill>
                  <a:srgbClr val="1F9EFB"/>
                </a:solidFill>
              </a:rPr>
              <a:t>4</a:t>
            </a:r>
            <a:r>
              <a:rPr lang="ar-SA" sz="5400" b="1" noProof="0" dirty="0">
                <a:solidFill>
                  <a:srgbClr val="F6B32F"/>
                </a:solidFill>
              </a:rPr>
              <a:t>3</a:t>
            </a:r>
            <a:r>
              <a:rPr lang="ar-SA" sz="5400" b="1" noProof="0" dirty="0">
                <a:solidFill>
                  <a:srgbClr val="34B250"/>
                </a:solidFill>
              </a:rPr>
              <a:t>2</a:t>
            </a:r>
            <a:r>
              <a:rPr lang="ar-SA" sz="5400" b="1" noProof="0" dirty="0"/>
              <a:t>,</a:t>
            </a:r>
            <a:r>
              <a:rPr lang="ar-SA" sz="5400" b="1" noProof="0" dirty="0">
                <a:solidFill>
                  <a:srgbClr val="9C53EA"/>
                </a:solidFill>
              </a:rPr>
              <a:t>7</a:t>
            </a:r>
            <a:r>
              <a:rPr lang="ar-SA" sz="5400" b="1" noProof="0" dirty="0">
                <a:solidFill>
                  <a:srgbClr val="FD5698"/>
                </a:solidFill>
              </a:rPr>
              <a:t>6</a:t>
            </a:r>
            <a:r>
              <a:rPr lang="ar-SA" sz="5400" b="1" noProof="0" dirty="0">
                <a:solidFill>
                  <a:srgbClr val="1F9EFB"/>
                </a:solidFill>
              </a:rPr>
              <a:t>1</a:t>
            </a:r>
          </a:p>
        </p:txBody>
      </p:sp>
      <p:sp>
        <p:nvSpPr>
          <p:cNvPr id="81" name="TextBox 29">
            <a:extLst>
              <a:ext uri="{FF2B5EF4-FFF2-40B4-BE49-F238E27FC236}">
                <a16:creationId xmlns:a16="http://schemas.microsoft.com/office/drawing/2014/main" id="{5625CC50-D30A-541F-638C-5EA27507AF4D}"/>
              </a:ext>
            </a:extLst>
          </p:cNvPr>
          <p:cNvSpPr txBox="1"/>
          <p:nvPr/>
        </p:nvSpPr>
        <p:spPr>
          <a:xfrm>
            <a:off x="7319429" y="3157183"/>
            <a:ext cx="313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600" b="1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الرقم             المنزلة            القيمة المنزلية</a:t>
            </a:r>
          </a:p>
        </p:txBody>
      </p:sp>
      <p:sp>
        <p:nvSpPr>
          <p:cNvPr id="83" name="TextBox 30">
            <a:extLst>
              <a:ext uri="{FF2B5EF4-FFF2-40B4-BE49-F238E27FC236}">
                <a16:creationId xmlns:a16="http://schemas.microsoft.com/office/drawing/2014/main" id="{000F839D-3866-AD09-E8D5-A35789A52826}"/>
              </a:ext>
            </a:extLst>
          </p:cNvPr>
          <p:cNvSpPr txBox="1"/>
          <p:nvPr/>
        </p:nvSpPr>
        <p:spPr>
          <a:xfrm>
            <a:off x="7388223" y="3481841"/>
            <a:ext cx="117665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1</a:t>
            </a:r>
          </a:p>
        </p:txBody>
      </p:sp>
      <p:sp>
        <p:nvSpPr>
          <p:cNvPr id="85" name="TextBox 31">
            <a:extLst>
              <a:ext uri="{FF2B5EF4-FFF2-40B4-BE49-F238E27FC236}">
                <a16:creationId xmlns:a16="http://schemas.microsoft.com/office/drawing/2014/main" id="{CB1541F3-834D-CACA-3776-DDC1C6170BA1}"/>
              </a:ext>
            </a:extLst>
          </p:cNvPr>
          <p:cNvSpPr txBox="1"/>
          <p:nvPr/>
        </p:nvSpPr>
        <p:spPr>
          <a:xfrm>
            <a:off x="7388223" y="3791508"/>
            <a:ext cx="117665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60</a:t>
            </a:r>
          </a:p>
        </p:txBody>
      </p:sp>
      <p:sp>
        <p:nvSpPr>
          <p:cNvPr id="87" name="TextBox 32">
            <a:extLst>
              <a:ext uri="{FF2B5EF4-FFF2-40B4-BE49-F238E27FC236}">
                <a16:creationId xmlns:a16="http://schemas.microsoft.com/office/drawing/2014/main" id="{44BBD3B3-6BF2-AC4F-74C8-196227562E7C}"/>
              </a:ext>
            </a:extLst>
          </p:cNvPr>
          <p:cNvSpPr txBox="1"/>
          <p:nvPr/>
        </p:nvSpPr>
        <p:spPr>
          <a:xfrm>
            <a:off x="7379368" y="4083912"/>
            <a:ext cx="117665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700</a:t>
            </a:r>
          </a:p>
        </p:txBody>
      </p:sp>
      <p:sp>
        <p:nvSpPr>
          <p:cNvPr id="89" name="TextBox 33">
            <a:extLst>
              <a:ext uri="{FF2B5EF4-FFF2-40B4-BE49-F238E27FC236}">
                <a16:creationId xmlns:a16="http://schemas.microsoft.com/office/drawing/2014/main" id="{E3E3F020-E81D-DEAC-C726-35EA2B82E6A4}"/>
              </a:ext>
            </a:extLst>
          </p:cNvPr>
          <p:cNvSpPr txBox="1"/>
          <p:nvPr/>
        </p:nvSpPr>
        <p:spPr>
          <a:xfrm>
            <a:off x="7388223" y="4365098"/>
            <a:ext cx="117665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2,000</a:t>
            </a:r>
          </a:p>
        </p:txBody>
      </p:sp>
      <p:sp>
        <p:nvSpPr>
          <p:cNvPr id="91" name="TextBox 34">
            <a:extLst>
              <a:ext uri="{FF2B5EF4-FFF2-40B4-BE49-F238E27FC236}">
                <a16:creationId xmlns:a16="http://schemas.microsoft.com/office/drawing/2014/main" id="{290B8433-CBB0-1F94-108E-E8DEA5994454}"/>
              </a:ext>
            </a:extLst>
          </p:cNvPr>
          <p:cNvSpPr txBox="1"/>
          <p:nvPr/>
        </p:nvSpPr>
        <p:spPr>
          <a:xfrm>
            <a:off x="7388223" y="4684054"/>
            <a:ext cx="117665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30,000</a:t>
            </a:r>
          </a:p>
        </p:txBody>
      </p:sp>
      <p:sp>
        <p:nvSpPr>
          <p:cNvPr id="93" name="TextBox 35">
            <a:extLst>
              <a:ext uri="{FF2B5EF4-FFF2-40B4-BE49-F238E27FC236}">
                <a16:creationId xmlns:a16="http://schemas.microsoft.com/office/drawing/2014/main" id="{EA027400-751E-C289-595A-1F5323D3D02A}"/>
              </a:ext>
            </a:extLst>
          </p:cNvPr>
          <p:cNvSpPr txBox="1"/>
          <p:nvPr/>
        </p:nvSpPr>
        <p:spPr>
          <a:xfrm>
            <a:off x="7388223" y="5006126"/>
            <a:ext cx="117665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400,000</a:t>
            </a:r>
          </a:p>
        </p:txBody>
      </p:sp>
      <p:sp>
        <p:nvSpPr>
          <p:cNvPr id="95" name="TextBox 36">
            <a:extLst>
              <a:ext uri="{FF2B5EF4-FFF2-40B4-BE49-F238E27FC236}">
                <a16:creationId xmlns:a16="http://schemas.microsoft.com/office/drawing/2014/main" id="{B80F1299-539E-C41B-B014-99B072545279}"/>
              </a:ext>
            </a:extLst>
          </p:cNvPr>
          <p:cNvSpPr txBox="1"/>
          <p:nvPr/>
        </p:nvSpPr>
        <p:spPr>
          <a:xfrm>
            <a:off x="7388223" y="5318418"/>
            <a:ext cx="117665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5,000,000</a:t>
            </a:r>
          </a:p>
        </p:txBody>
      </p:sp>
      <p:sp>
        <p:nvSpPr>
          <p:cNvPr id="6" name="TextBox 30">
            <a:extLst>
              <a:ext uri="{FF2B5EF4-FFF2-40B4-BE49-F238E27FC236}">
                <a16:creationId xmlns:a16="http://schemas.microsoft.com/office/drawing/2014/main" id="{8A295C11-20B9-76ED-91B3-FEB15A41833A}"/>
              </a:ext>
            </a:extLst>
          </p:cNvPr>
          <p:cNvSpPr txBox="1"/>
          <p:nvPr/>
        </p:nvSpPr>
        <p:spPr>
          <a:xfrm>
            <a:off x="8622360" y="3481841"/>
            <a:ext cx="10642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الآحاد</a:t>
            </a: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id="{1D55292B-C9F5-E16E-55B5-7E54AB7FB3D1}"/>
              </a:ext>
            </a:extLst>
          </p:cNvPr>
          <p:cNvSpPr txBox="1"/>
          <p:nvPr/>
        </p:nvSpPr>
        <p:spPr>
          <a:xfrm>
            <a:off x="8622360" y="3791508"/>
            <a:ext cx="10642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العشرات</a:t>
            </a:r>
          </a:p>
        </p:txBody>
      </p:sp>
      <p:sp>
        <p:nvSpPr>
          <p:cNvPr id="9" name="TextBox 32">
            <a:extLst>
              <a:ext uri="{FF2B5EF4-FFF2-40B4-BE49-F238E27FC236}">
                <a16:creationId xmlns:a16="http://schemas.microsoft.com/office/drawing/2014/main" id="{A73741DC-22C7-DF2A-D1AE-4302B64EE3B6}"/>
              </a:ext>
            </a:extLst>
          </p:cNvPr>
          <p:cNvSpPr txBox="1"/>
          <p:nvPr/>
        </p:nvSpPr>
        <p:spPr>
          <a:xfrm>
            <a:off x="8578137" y="4087279"/>
            <a:ext cx="10642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المئات</a:t>
            </a:r>
          </a:p>
        </p:txBody>
      </p:sp>
      <p:sp>
        <p:nvSpPr>
          <p:cNvPr id="11" name="TextBox 33">
            <a:extLst>
              <a:ext uri="{FF2B5EF4-FFF2-40B4-BE49-F238E27FC236}">
                <a16:creationId xmlns:a16="http://schemas.microsoft.com/office/drawing/2014/main" id="{73D94B76-2183-9141-599A-B46F821289DC}"/>
              </a:ext>
            </a:extLst>
          </p:cNvPr>
          <p:cNvSpPr txBox="1"/>
          <p:nvPr/>
        </p:nvSpPr>
        <p:spPr>
          <a:xfrm>
            <a:off x="8622360" y="4365098"/>
            <a:ext cx="10642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الألوف</a:t>
            </a:r>
          </a:p>
        </p:txBody>
      </p:sp>
      <p:sp>
        <p:nvSpPr>
          <p:cNvPr id="12" name="TextBox 34">
            <a:extLst>
              <a:ext uri="{FF2B5EF4-FFF2-40B4-BE49-F238E27FC236}">
                <a16:creationId xmlns:a16="http://schemas.microsoft.com/office/drawing/2014/main" id="{5CDDB793-FC3B-8962-ED2F-A2943F689FC9}"/>
              </a:ext>
            </a:extLst>
          </p:cNvPr>
          <p:cNvSpPr txBox="1"/>
          <p:nvPr/>
        </p:nvSpPr>
        <p:spPr>
          <a:xfrm>
            <a:off x="8622360" y="4684761"/>
            <a:ext cx="10642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عشرات</a:t>
            </a:r>
          </a:p>
        </p:txBody>
      </p:sp>
      <p:sp>
        <p:nvSpPr>
          <p:cNvPr id="13" name="TextBox 35">
            <a:extLst>
              <a:ext uri="{FF2B5EF4-FFF2-40B4-BE49-F238E27FC236}">
                <a16:creationId xmlns:a16="http://schemas.microsoft.com/office/drawing/2014/main" id="{866A079C-3C57-DF1C-0402-71BA3181E456}"/>
              </a:ext>
            </a:extLst>
          </p:cNvPr>
          <p:cNvSpPr txBox="1"/>
          <p:nvPr/>
        </p:nvSpPr>
        <p:spPr>
          <a:xfrm>
            <a:off x="8622360" y="5008897"/>
            <a:ext cx="10642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مئات الألوف</a:t>
            </a:r>
          </a:p>
        </p:txBody>
      </p:sp>
      <p:sp>
        <p:nvSpPr>
          <p:cNvPr id="15" name="TextBox 36">
            <a:extLst>
              <a:ext uri="{FF2B5EF4-FFF2-40B4-BE49-F238E27FC236}">
                <a16:creationId xmlns:a16="http://schemas.microsoft.com/office/drawing/2014/main" id="{68C76523-830E-27BA-BABC-C4AF5C73030C}"/>
              </a:ext>
            </a:extLst>
          </p:cNvPr>
          <p:cNvSpPr txBox="1"/>
          <p:nvPr/>
        </p:nvSpPr>
        <p:spPr>
          <a:xfrm>
            <a:off x="8622360" y="5318418"/>
            <a:ext cx="10642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الملايين</a:t>
            </a:r>
          </a:p>
        </p:txBody>
      </p:sp>
      <p:sp>
        <p:nvSpPr>
          <p:cNvPr id="18" name="TextBox 30">
            <a:extLst>
              <a:ext uri="{FF2B5EF4-FFF2-40B4-BE49-F238E27FC236}">
                <a16:creationId xmlns:a16="http://schemas.microsoft.com/office/drawing/2014/main" id="{6B1FBDCA-DF06-F789-5E92-630E427963F8}"/>
              </a:ext>
            </a:extLst>
          </p:cNvPr>
          <p:cNvSpPr txBox="1"/>
          <p:nvPr/>
        </p:nvSpPr>
        <p:spPr>
          <a:xfrm>
            <a:off x="9677738" y="3483610"/>
            <a:ext cx="9140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dirty="0"/>
              <a:t>1</a:t>
            </a:r>
            <a:endParaRPr lang="ar-SA" b="1" noProof="0" dirty="0"/>
          </a:p>
        </p:txBody>
      </p:sp>
      <p:sp>
        <p:nvSpPr>
          <p:cNvPr id="20" name="TextBox 31">
            <a:extLst>
              <a:ext uri="{FF2B5EF4-FFF2-40B4-BE49-F238E27FC236}">
                <a16:creationId xmlns:a16="http://schemas.microsoft.com/office/drawing/2014/main" id="{F14E9786-3C60-1333-DBAA-8BF8DC4623CD}"/>
              </a:ext>
            </a:extLst>
          </p:cNvPr>
          <p:cNvSpPr txBox="1"/>
          <p:nvPr/>
        </p:nvSpPr>
        <p:spPr>
          <a:xfrm>
            <a:off x="9677738" y="3793277"/>
            <a:ext cx="9140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6</a:t>
            </a: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7AEE3828-980F-EB42-37C3-36C20DCED82B}"/>
              </a:ext>
            </a:extLst>
          </p:cNvPr>
          <p:cNvSpPr txBox="1"/>
          <p:nvPr/>
        </p:nvSpPr>
        <p:spPr>
          <a:xfrm>
            <a:off x="9677738" y="4089048"/>
            <a:ext cx="9140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7</a:t>
            </a:r>
          </a:p>
        </p:txBody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EA28516B-7E23-0F4F-B16A-EF0A77BFF5E5}"/>
              </a:ext>
            </a:extLst>
          </p:cNvPr>
          <p:cNvSpPr txBox="1"/>
          <p:nvPr/>
        </p:nvSpPr>
        <p:spPr>
          <a:xfrm>
            <a:off x="9677738" y="4366867"/>
            <a:ext cx="9140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2</a:t>
            </a:r>
          </a:p>
        </p:txBody>
      </p:sp>
      <p:sp>
        <p:nvSpPr>
          <p:cNvPr id="24" name="TextBox 34">
            <a:extLst>
              <a:ext uri="{FF2B5EF4-FFF2-40B4-BE49-F238E27FC236}">
                <a16:creationId xmlns:a16="http://schemas.microsoft.com/office/drawing/2014/main" id="{5C4E3063-1929-2340-8ECF-25167F93FD29}"/>
              </a:ext>
            </a:extLst>
          </p:cNvPr>
          <p:cNvSpPr txBox="1"/>
          <p:nvPr/>
        </p:nvSpPr>
        <p:spPr>
          <a:xfrm>
            <a:off x="9677738" y="4685823"/>
            <a:ext cx="9140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3</a:t>
            </a:r>
          </a:p>
        </p:txBody>
      </p:sp>
      <p:sp>
        <p:nvSpPr>
          <p:cNvPr id="26" name="TextBox 35">
            <a:extLst>
              <a:ext uri="{FF2B5EF4-FFF2-40B4-BE49-F238E27FC236}">
                <a16:creationId xmlns:a16="http://schemas.microsoft.com/office/drawing/2014/main" id="{5583133D-B867-DCC8-A128-2E741F046B27}"/>
              </a:ext>
            </a:extLst>
          </p:cNvPr>
          <p:cNvSpPr txBox="1"/>
          <p:nvPr/>
        </p:nvSpPr>
        <p:spPr>
          <a:xfrm>
            <a:off x="9677738" y="5007895"/>
            <a:ext cx="9140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4</a:t>
            </a:r>
          </a:p>
        </p:txBody>
      </p:sp>
      <p:sp>
        <p:nvSpPr>
          <p:cNvPr id="27" name="TextBox 36">
            <a:extLst>
              <a:ext uri="{FF2B5EF4-FFF2-40B4-BE49-F238E27FC236}">
                <a16:creationId xmlns:a16="http://schemas.microsoft.com/office/drawing/2014/main" id="{61E0FA4D-FE82-4280-1F9B-C09F3E48F84F}"/>
              </a:ext>
            </a:extLst>
          </p:cNvPr>
          <p:cNvSpPr txBox="1"/>
          <p:nvPr/>
        </p:nvSpPr>
        <p:spPr>
          <a:xfrm>
            <a:off x="9677738" y="5320187"/>
            <a:ext cx="9140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b="1" noProof="0" dirty="0"/>
              <a:t>5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673EBA2D-1D62-7C5D-C502-E934F1414EAA}"/>
              </a:ext>
            </a:extLst>
          </p:cNvPr>
          <p:cNvSpPr txBox="1"/>
          <p:nvPr/>
        </p:nvSpPr>
        <p:spPr>
          <a:xfrm>
            <a:off x="6267481" y="2092616"/>
            <a:ext cx="10642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الآحاد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0E5AD11A-1FDA-7AD1-A909-4B9725E03490}"/>
              </a:ext>
            </a:extLst>
          </p:cNvPr>
          <p:cNvSpPr txBox="1"/>
          <p:nvPr/>
        </p:nvSpPr>
        <p:spPr>
          <a:xfrm>
            <a:off x="5962137" y="2074981"/>
            <a:ext cx="7023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العشرات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B07657BF-93BB-D525-ADAC-B28A750E798C}"/>
              </a:ext>
            </a:extLst>
          </p:cNvPr>
          <p:cNvSpPr txBox="1"/>
          <p:nvPr/>
        </p:nvSpPr>
        <p:spPr>
          <a:xfrm>
            <a:off x="5563373" y="2075780"/>
            <a:ext cx="5551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المئات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D30D02-CA45-979E-797A-18ED3EEEC104}"/>
              </a:ext>
            </a:extLst>
          </p:cNvPr>
          <p:cNvSpPr txBox="1"/>
          <p:nvPr/>
        </p:nvSpPr>
        <p:spPr>
          <a:xfrm>
            <a:off x="5070142" y="2067633"/>
            <a:ext cx="540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الألوف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9E2CC3-2D41-A319-C3E2-FF27389365DC}"/>
              </a:ext>
            </a:extLst>
          </p:cNvPr>
          <p:cNvSpPr txBox="1"/>
          <p:nvPr/>
        </p:nvSpPr>
        <p:spPr>
          <a:xfrm>
            <a:off x="4590297" y="2071184"/>
            <a:ext cx="6449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عشرات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26DC8F-A5BC-38B7-6189-AFC2E264E51C}"/>
              </a:ext>
            </a:extLst>
          </p:cNvPr>
          <p:cNvSpPr txBox="1"/>
          <p:nvPr/>
        </p:nvSpPr>
        <p:spPr>
          <a:xfrm>
            <a:off x="4083001" y="1983446"/>
            <a:ext cx="6833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مئات</a:t>
            </a:r>
          </a:p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 الألوف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F4A4C55B-0015-CC20-1FB7-008F33505896}"/>
              </a:ext>
            </a:extLst>
          </p:cNvPr>
          <p:cNvSpPr txBox="1"/>
          <p:nvPr/>
        </p:nvSpPr>
        <p:spPr>
          <a:xfrm>
            <a:off x="3589761" y="2062469"/>
            <a:ext cx="6848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1200" b="1" noProof="0" dirty="0"/>
              <a:t>الملايين</a:t>
            </a:r>
          </a:p>
        </p:txBody>
      </p:sp>
      <p:sp>
        <p:nvSpPr>
          <p:cNvPr id="40" name="TextBox 30">
            <a:extLst>
              <a:ext uri="{FF2B5EF4-FFF2-40B4-BE49-F238E27FC236}">
                <a16:creationId xmlns:a16="http://schemas.microsoft.com/office/drawing/2014/main" id="{9D6F0443-4F77-CB45-29CF-7E4AAE7551F7}"/>
              </a:ext>
            </a:extLst>
          </p:cNvPr>
          <p:cNvSpPr txBox="1"/>
          <p:nvPr/>
        </p:nvSpPr>
        <p:spPr>
          <a:xfrm>
            <a:off x="6619274" y="2578826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/>
              <a:t>1</a:t>
            </a:r>
            <a:endParaRPr lang="ar-SA" sz="2400" b="1" noProof="0" dirty="0"/>
          </a:p>
        </p:txBody>
      </p:sp>
      <p:sp>
        <p:nvSpPr>
          <p:cNvPr id="41" name="TextBox 30">
            <a:extLst>
              <a:ext uri="{FF2B5EF4-FFF2-40B4-BE49-F238E27FC236}">
                <a16:creationId xmlns:a16="http://schemas.microsoft.com/office/drawing/2014/main" id="{DB2C2BBF-8052-456A-325D-9DBF5890163F}"/>
              </a:ext>
            </a:extLst>
          </p:cNvPr>
          <p:cNvSpPr txBox="1"/>
          <p:nvPr/>
        </p:nvSpPr>
        <p:spPr>
          <a:xfrm>
            <a:off x="6132966" y="2578826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/>
              <a:t>3</a:t>
            </a:r>
            <a:endParaRPr lang="ar-SA" sz="2400" b="1" noProof="0" dirty="0"/>
          </a:p>
        </p:txBody>
      </p:sp>
      <p:sp>
        <p:nvSpPr>
          <p:cNvPr id="42" name="TextBox 30">
            <a:extLst>
              <a:ext uri="{FF2B5EF4-FFF2-40B4-BE49-F238E27FC236}">
                <a16:creationId xmlns:a16="http://schemas.microsoft.com/office/drawing/2014/main" id="{2BC6D43C-0462-5323-4399-D983DF4002E8}"/>
              </a:ext>
            </a:extLst>
          </p:cNvPr>
          <p:cNvSpPr txBox="1"/>
          <p:nvPr/>
        </p:nvSpPr>
        <p:spPr>
          <a:xfrm>
            <a:off x="5660639" y="2578826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/>
              <a:t>7</a:t>
            </a:r>
            <a:endParaRPr lang="ar-SA" sz="2400" b="1" noProof="0" dirty="0"/>
          </a:p>
        </p:txBody>
      </p:sp>
      <p:sp>
        <p:nvSpPr>
          <p:cNvPr id="44" name="TextBox 30">
            <a:extLst>
              <a:ext uri="{FF2B5EF4-FFF2-40B4-BE49-F238E27FC236}">
                <a16:creationId xmlns:a16="http://schemas.microsoft.com/office/drawing/2014/main" id="{61B51EBF-911B-F972-0B87-E6056AD90BF5}"/>
              </a:ext>
            </a:extLst>
          </p:cNvPr>
          <p:cNvSpPr txBox="1"/>
          <p:nvPr/>
        </p:nvSpPr>
        <p:spPr>
          <a:xfrm>
            <a:off x="5190461" y="2578826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/>
              <a:t>2</a:t>
            </a:r>
            <a:endParaRPr lang="ar-SA" sz="2400" b="1" noProof="0" dirty="0"/>
          </a:p>
        </p:txBody>
      </p:sp>
      <p:sp>
        <p:nvSpPr>
          <p:cNvPr id="45" name="TextBox 30">
            <a:extLst>
              <a:ext uri="{FF2B5EF4-FFF2-40B4-BE49-F238E27FC236}">
                <a16:creationId xmlns:a16="http://schemas.microsoft.com/office/drawing/2014/main" id="{83D9360C-44FC-62B0-90FE-4B2CD410EC46}"/>
              </a:ext>
            </a:extLst>
          </p:cNvPr>
          <p:cNvSpPr txBox="1"/>
          <p:nvPr/>
        </p:nvSpPr>
        <p:spPr>
          <a:xfrm>
            <a:off x="4742214" y="2578826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/>
              <a:t>8</a:t>
            </a:r>
            <a:endParaRPr lang="ar-SA" sz="2400" b="1" noProof="0" dirty="0"/>
          </a:p>
        </p:txBody>
      </p:sp>
      <p:sp>
        <p:nvSpPr>
          <p:cNvPr id="46" name="TextBox 30">
            <a:extLst>
              <a:ext uri="{FF2B5EF4-FFF2-40B4-BE49-F238E27FC236}">
                <a16:creationId xmlns:a16="http://schemas.microsoft.com/office/drawing/2014/main" id="{063ADFD1-D9DB-266F-3E82-EDE0416655E8}"/>
              </a:ext>
            </a:extLst>
          </p:cNvPr>
          <p:cNvSpPr txBox="1"/>
          <p:nvPr/>
        </p:nvSpPr>
        <p:spPr>
          <a:xfrm>
            <a:off x="4262896" y="2578826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/>
              <a:t>5</a:t>
            </a:r>
            <a:endParaRPr lang="ar-SA" sz="2400" b="1" noProof="0" dirty="0"/>
          </a:p>
        </p:txBody>
      </p:sp>
      <p:sp>
        <p:nvSpPr>
          <p:cNvPr id="48" name="TextBox 30">
            <a:extLst>
              <a:ext uri="{FF2B5EF4-FFF2-40B4-BE49-F238E27FC236}">
                <a16:creationId xmlns:a16="http://schemas.microsoft.com/office/drawing/2014/main" id="{A09E7D7D-EB26-8A4B-4B00-C512716147D5}"/>
              </a:ext>
            </a:extLst>
          </p:cNvPr>
          <p:cNvSpPr txBox="1"/>
          <p:nvPr/>
        </p:nvSpPr>
        <p:spPr>
          <a:xfrm>
            <a:off x="3751844" y="2578826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/>
              <a:t>4</a:t>
            </a:r>
            <a:endParaRPr lang="ar-SA" sz="2400" b="1" noProof="0" dirty="0"/>
          </a:p>
        </p:txBody>
      </p:sp>
      <p:sp>
        <p:nvSpPr>
          <p:cNvPr id="49" name="TextBox 30">
            <a:extLst>
              <a:ext uri="{FF2B5EF4-FFF2-40B4-BE49-F238E27FC236}">
                <a16:creationId xmlns:a16="http://schemas.microsoft.com/office/drawing/2014/main" id="{1AB91DB1-46F1-FAD1-7EBB-BBB5E211B605}"/>
              </a:ext>
            </a:extLst>
          </p:cNvPr>
          <p:cNvSpPr txBox="1"/>
          <p:nvPr/>
        </p:nvSpPr>
        <p:spPr>
          <a:xfrm>
            <a:off x="6693267" y="4287708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>
                <a:solidFill>
                  <a:srgbClr val="FD5698"/>
                </a:solidFill>
              </a:rPr>
              <a:t>1</a:t>
            </a:r>
            <a:endParaRPr lang="ar-SA" sz="2400" b="1" noProof="0" dirty="0">
              <a:solidFill>
                <a:srgbClr val="FD5698"/>
              </a:solidFill>
            </a:endParaRPr>
          </a:p>
        </p:txBody>
      </p:sp>
      <p:sp>
        <p:nvSpPr>
          <p:cNvPr id="50" name="TextBox 30">
            <a:extLst>
              <a:ext uri="{FF2B5EF4-FFF2-40B4-BE49-F238E27FC236}">
                <a16:creationId xmlns:a16="http://schemas.microsoft.com/office/drawing/2014/main" id="{C7FA317F-D5D5-744A-0FD5-44079EA235BF}"/>
              </a:ext>
            </a:extLst>
          </p:cNvPr>
          <p:cNvSpPr txBox="1"/>
          <p:nvPr/>
        </p:nvSpPr>
        <p:spPr>
          <a:xfrm>
            <a:off x="6217659" y="4287708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>
                <a:solidFill>
                  <a:srgbClr val="F6B32F"/>
                </a:solidFill>
              </a:rPr>
              <a:t>3</a:t>
            </a:r>
            <a:endParaRPr lang="ar-SA" sz="2400" b="1" noProof="0" dirty="0">
              <a:solidFill>
                <a:srgbClr val="F6B32F"/>
              </a:solidFill>
            </a:endParaRPr>
          </a:p>
        </p:txBody>
      </p:sp>
      <p:sp>
        <p:nvSpPr>
          <p:cNvPr id="52" name="TextBox 30">
            <a:extLst>
              <a:ext uri="{FF2B5EF4-FFF2-40B4-BE49-F238E27FC236}">
                <a16:creationId xmlns:a16="http://schemas.microsoft.com/office/drawing/2014/main" id="{A335B5A3-FE35-7ED7-D37A-18492DC7B93C}"/>
              </a:ext>
            </a:extLst>
          </p:cNvPr>
          <p:cNvSpPr txBox="1"/>
          <p:nvPr/>
        </p:nvSpPr>
        <p:spPr>
          <a:xfrm>
            <a:off x="5731565" y="4287708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>
                <a:solidFill>
                  <a:srgbClr val="1F9EFB"/>
                </a:solidFill>
              </a:rPr>
              <a:t>7</a:t>
            </a:r>
            <a:endParaRPr lang="ar-SA" sz="2400" b="1" noProof="0" dirty="0">
              <a:solidFill>
                <a:srgbClr val="1F9EFB"/>
              </a:solidFill>
            </a:endParaRPr>
          </a:p>
        </p:txBody>
      </p:sp>
      <p:sp>
        <p:nvSpPr>
          <p:cNvPr id="53" name="TextBox 30">
            <a:extLst>
              <a:ext uri="{FF2B5EF4-FFF2-40B4-BE49-F238E27FC236}">
                <a16:creationId xmlns:a16="http://schemas.microsoft.com/office/drawing/2014/main" id="{AC24F1A3-19B8-AA10-B848-974E84769F48}"/>
              </a:ext>
            </a:extLst>
          </p:cNvPr>
          <p:cNvSpPr txBox="1"/>
          <p:nvPr/>
        </p:nvSpPr>
        <p:spPr>
          <a:xfrm>
            <a:off x="5217079" y="4287708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>
                <a:solidFill>
                  <a:srgbClr val="34B250"/>
                </a:solidFill>
              </a:rPr>
              <a:t>2</a:t>
            </a:r>
            <a:endParaRPr lang="ar-SA" sz="2400" b="1" noProof="0" dirty="0">
              <a:solidFill>
                <a:srgbClr val="34B250"/>
              </a:solidFill>
            </a:endParaRPr>
          </a:p>
        </p:txBody>
      </p:sp>
      <p:sp>
        <p:nvSpPr>
          <p:cNvPr id="54" name="TextBox 30">
            <a:extLst>
              <a:ext uri="{FF2B5EF4-FFF2-40B4-BE49-F238E27FC236}">
                <a16:creationId xmlns:a16="http://schemas.microsoft.com/office/drawing/2014/main" id="{24EAE257-3FC1-C642-A791-C0D563357A90}"/>
              </a:ext>
            </a:extLst>
          </p:cNvPr>
          <p:cNvSpPr txBox="1"/>
          <p:nvPr/>
        </p:nvSpPr>
        <p:spPr>
          <a:xfrm>
            <a:off x="4711784" y="4287708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>
                <a:solidFill>
                  <a:srgbClr val="9C53EA"/>
                </a:solidFill>
              </a:rPr>
              <a:t>8</a:t>
            </a:r>
            <a:endParaRPr lang="ar-SA" sz="2400" b="1" noProof="0" dirty="0">
              <a:solidFill>
                <a:srgbClr val="9C53EA"/>
              </a:solidFill>
            </a:endParaRPr>
          </a:p>
        </p:txBody>
      </p:sp>
      <p:sp>
        <p:nvSpPr>
          <p:cNvPr id="56" name="TextBox 30">
            <a:extLst>
              <a:ext uri="{FF2B5EF4-FFF2-40B4-BE49-F238E27FC236}">
                <a16:creationId xmlns:a16="http://schemas.microsoft.com/office/drawing/2014/main" id="{CF6ABBB9-ACCE-BAE3-C271-6193143F96D1}"/>
              </a:ext>
            </a:extLst>
          </p:cNvPr>
          <p:cNvSpPr txBox="1"/>
          <p:nvPr/>
        </p:nvSpPr>
        <p:spPr>
          <a:xfrm>
            <a:off x="4218132" y="4287708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>
                <a:solidFill>
                  <a:srgbClr val="FC5726"/>
                </a:solidFill>
              </a:rPr>
              <a:t>5</a:t>
            </a:r>
            <a:endParaRPr lang="ar-SA" sz="2400" b="1" noProof="0" dirty="0">
              <a:solidFill>
                <a:srgbClr val="FC5726"/>
              </a:solidFill>
            </a:endParaRPr>
          </a:p>
        </p:txBody>
      </p:sp>
      <p:sp>
        <p:nvSpPr>
          <p:cNvPr id="57" name="TextBox 30">
            <a:extLst>
              <a:ext uri="{FF2B5EF4-FFF2-40B4-BE49-F238E27FC236}">
                <a16:creationId xmlns:a16="http://schemas.microsoft.com/office/drawing/2014/main" id="{BFAD3068-A512-753E-1925-42B134501615}"/>
              </a:ext>
            </a:extLst>
          </p:cNvPr>
          <p:cNvSpPr txBox="1"/>
          <p:nvPr/>
        </p:nvSpPr>
        <p:spPr>
          <a:xfrm>
            <a:off x="3714396" y="4287708"/>
            <a:ext cx="36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14233C"/>
                </a:solidFill>
                <a:latin typeface="Arial"/>
              </a:defRPr>
            </a:pPr>
            <a:r>
              <a:rPr lang="ar-SA" sz="2400" b="1" dirty="0">
                <a:solidFill>
                  <a:srgbClr val="1F9EFB"/>
                </a:solidFill>
              </a:rPr>
              <a:t>4</a:t>
            </a:r>
            <a:endParaRPr lang="ar-SA" sz="2400" b="1" noProof="0" dirty="0">
              <a:solidFill>
                <a:srgbClr val="1F9EFB"/>
              </a:solidFill>
            </a:endParaRPr>
          </a:p>
        </p:txBody>
      </p:sp>
      <p:sp>
        <p:nvSpPr>
          <p:cNvPr id="60" name="TextBox 13">
            <a:extLst>
              <a:ext uri="{FF2B5EF4-FFF2-40B4-BE49-F238E27FC236}">
                <a16:creationId xmlns:a16="http://schemas.microsoft.com/office/drawing/2014/main" id="{DADD8439-F972-5268-3FCC-9B6847756D1D}"/>
              </a:ext>
            </a:extLst>
          </p:cNvPr>
          <p:cNvSpPr txBox="1"/>
          <p:nvPr/>
        </p:nvSpPr>
        <p:spPr>
          <a:xfrm>
            <a:off x="214280" y="1524654"/>
            <a:ext cx="19118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600" b="0">
                <a:solidFill>
                  <a:srgbClr val="14233C"/>
                </a:solidFill>
                <a:latin typeface="Arial"/>
              </a:defRPr>
            </a:pPr>
            <a:r>
              <a:rPr lang="ar-SA" noProof="0" dirty="0"/>
              <a:t>...................................</a:t>
            </a:r>
          </a:p>
        </p:txBody>
      </p:sp>
      <p:sp>
        <p:nvSpPr>
          <p:cNvPr id="62" name="TextBox 13">
            <a:extLst>
              <a:ext uri="{FF2B5EF4-FFF2-40B4-BE49-F238E27FC236}">
                <a16:creationId xmlns:a16="http://schemas.microsoft.com/office/drawing/2014/main" id="{3B89C030-64FA-FFCC-A8C9-C562323AAD20}"/>
              </a:ext>
            </a:extLst>
          </p:cNvPr>
          <p:cNvSpPr txBox="1"/>
          <p:nvPr/>
        </p:nvSpPr>
        <p:spPr>
          <a:xfrm>
            <a:off x="214280" y="1959618"/>
            <a:ext cx="19118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600" b="0">
                <a:solidFill>
                  <a:srgbClr val="14233C"/>
                </a:solidFill>
                <a:latin typeface="Arial"/>
              </a:defRPr>
            </a:pPr>
            <a:r>
              <a:rPr lang="ar-SA" noProof="0" dirty="0"/>
              <a:t>...................................</a:t>
            </a:r>
          </a:p>
        </p:txBody>
      </p:sp>
      <p:sp>
        <p:nvSpPr>
          <p:cNvPr id="64" name="TextBox 13">
            <a:extLst>
              <a:ext uri="{FF2B5EF4-FFF2-40B4-BE49-F238E27FC236}">
                <a16:creationId xmlns:a16="http://schemas.microsoft.com/office/drawing/2014/main" id="{F9CB5476-9347-CC4F-BE5C-7B75A9A146CD}"/>
              </a:ext>
            </a:extLst>
          </p:cNvPr>
          <p:cNvSpPr txBox="1"/>
          <p:nvPr/>
        </p:nvSpPr>
        <p:spPr>
          <a:xfrm>
            <a:off x="214280" y="2447499"/>
            <a:ext cx="19118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14233C"/>
                </a:solidFill>
                <a:latin typeface="Arial"/>
              </a:defRPr>
            </a:pPr>
            <a:r>
              <a:rPr lang="ar-SA" noProof="0" dirty="0"/>
              <a:t>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317</Words>
  <Application>Microsoft Office PowerPoint</Application>
  <PresentationFormat>مخصص</PresentationFormat>
  <Paragraphs>96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Harmattan</vt:lpstr>
      <vt:lpstr>Aptos</vt:lpstr>
      <vt:lpstr>Calibri</vt:lpstr>
      <vt:lpstr>Arial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2026-09-27T12:38:20Z</dcterms:modified>
</cp:coreProperties>
</file>