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  <p:sldMasterId id="2147483663" r:id="rId2"/>
  </p:sldMasterIdLst>
  <p:notesMasterIdLst>
    <p:notesMasterId r:id="rId9"/>
  </p:notesMasterIdLst>
  <p:sldIdLst>
    <p:sldId id="497" r:id="rId3"/>
    <p:sldId id="499" r:id="rId4"/>
    <p:sldId id="470" r:id="rId5"/>
    <p:sldId id="489" r:id="rId6"/>
    <p:sldId id="468" r:id="rId7"/>
    <p:sldId id="501" r:id="rId8"/>
  </p:sldIdLst>
  <p:sldSz cx="10691813" cy="7559675"/>
  <p:notesSz cx="7104063" cy="10234613"/>
  <p:embeddedFontLst>
    <p:embeddedFont>
      <p:font typeface="Harmattan" panose="01000503000000020003" pitchFamily="2" charset="-78"/>
      <p:regular r:id="rId10"/>
      <p:bold r:id="rId11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85"/>
    <a:srgbClr val="3B3838"/>
    <a:srgbClr val="F69066"/>
    <a:srgbClr val="FDD1B4"/>
    <a:srgbClr val="447B7B"/>
    <a:srgbClr val="FEE9D4"/>
    <a:srgbClr val="00964B"/>
    <a:srgbClr val="00AA54"/>
    <a:srgbClr val="0064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05B24-65A1-424A-94A0-68FE21439D0C}" v="38" dt="2025-10-13T17:34:26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2004" y="306"/>
      </p:cViewPr>
      <p:guideLst>
        <p:guide orient="horz" pos="1020"/>
        <p:guide pos="3367"/>
        <p:guide orient="horz" pos="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</pc:sldChg>
    </pc:docChg>
  </pc:docChgLst>
  <pc:docChgLst>
    <pc:chgData name="Hasan Selim" userId="84cd2103f36ef0dc" providerId="LiveId" clId="{FC9A87AC-6D41-41E3-9659-09CE09609A56}"/>
    <pc:docChg chg="undo custSel delSld modSld modMainMaster">
      <pc:chgData name="Hasan Selim" userId="84cd2103f36ef0dc" providerId="LiveId" clId="{FC9A87AC-6D41-41E3-9659-09CE09609A56}" dt="2025-07-15T15:31:09.490" v="63" actId="1076"/>
      <pc:docMkLst>
        <pc:docMk/>
      </pc:docMkLst>
      <pc:sldChg chg="addSp delSp modSp mod">
        <pc:chgData name="Hasan Selim" userId="84cd2103f36ef0dc" providerId="LiveId" clId="{FC9A87AC-6D41-41E3-9659-09CE09609A56}" dt="2025-07-15T15:31:09.490" v="63" actId="1076"/>
        <pc:sldMkLst>
          <pc:docMk/>
          <pc:sldMk cId="2852566979" sldId="412"/>
        </pc:sldMkLst>
      </pc:sldChg>
      <pc:sldChg chg="setBg">
        <pc:chgData name="Hasan Selim" userId="84cd2103f36ef0dc" providerId="LiveId" clId="{FC9A87AC-6D41-41E3-9659-09CE09609A56}" dt="2025-07-15T15:30:05.480" v="40"/>
        <pc:sldMkLst>
          <pc:docMk/>
          <pc:sldMk cId="1894565167" sldId="470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3165081508" sldId="471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1153818575" sldId="487"/>
        </pc:sldMkLst>
      </pc:sldChg>
      <pc:sldChg chg="addSp delSp modSp mod setBg">
        <pc:chgData name="Hasan Selim" userId="84cd2103f36ef0dc" providerId="LiveId" clId="{FC9A87AC-6D41-41E3-9659-09CE09609A56}" dt="2025-07-15T15:29:58.080" v="39"/>
        <pc:sldMkLst>
          <pc:docMk/>
          <pc:sldMk cId="921485227" sldId="488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2420015736" sldId="495"/>
        </pc:sldMkLst>
      </pc:sldChg>
      <pc:sldChg chg="modSp mod setBg">
        <pc:chgData name="Hasan Selim" userId="84cd2103f36ef0dc" providerId="LiveId" clId="{FC9A87AC-6D41-41E3-9659-09CE09609A56}" dt="2025-07-15T15:29:58.080" v="39"/>
        <pc:sldMkLst>
          <pc:docMk/>
          <pc:sldMk cId="1107443757" sldId="496"/>
        </pc:sldMkLst>
      </pc:sldChg>
      <pc:sldMasterChg chg="setBg modSldLayout">
        <pc:chgData name="Hasan Selim" userId="84cd2103f36ef0dc" providerId="LiveId" clId="{FC9A87AC-6D41-41E3-9659-09CE09609A56}" dt="2025-07-15T15:29:58.080" v="39"/>
        <pc:sldMasterMkLst>
          <pc:docMk/>
          <pc:sldMasterMk cId="2476636414" sldId="2147483660"/>
        </pc:sldMasterMkLst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117721130" sldId="2147483662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asan Selim" userId="84cd2103f36ef0dc" providerId="LiveId" clId="{6ED845BA-74CA-4F74-9AC4-C2ED4D184EBF}"/>
    <pc:docChg chg="undo redo custSel addSld delSld modSld sldOrd modMainMaster">
      <pc:chgData name="Hasan Selim" userId="84cd2103f36ef0dc" providerId="LiveId" clId="{6ED845BA-74CA-4F74-9AC4-C2ED4D184EBF}" dt="2025-10-13T17:40:05.025" v="509" actId="20577"/>
      <pc:docMkLst>
        <pc:docMk/>
      </pc:docMkLst>
      <pc:sldChg chg="del">
        <pc:chgData name="Hasan Selim" userId="84cd2103f36ef0dc" providerId="LiveId" clId="{6ED845BA-74CA-4F74-9AC4-C2ED4D184EBF}" dt="2025-10-13T15:23:58.133" v="298" actId="47"/>
        <pc:sldMkLst>
          <pc:docMk/>
          <pc:sldMk cId="4000033492" sldId="469"/>
        </pc:sldMkLst>
      </pc:sldChg>
      <pc:sldChg chg="addSp modSp mod modClrScheme chgLayout">
        <pc:chgData name="Hasan Selim" userId="84cd2103f36ef0dc" providerId="LiveId" clId="{6ED845BA-74CA-4F74-9AC4-C2ED4D184EBF}" dt="2025-10-13T15:21:05.138" v="296" actId="167"/>
        <pc:sldMkLst>
          <pc:docMk/>
          <pc:sldMk cId="1894565167" sldId="470"/>
        </pc:sldMkLst>
        <pc:spChg chg="add mod ord">
          <ac:chgData name="Hasan Selim" userId="84cd2103f36ef0dc" providerId="LiveId" clId="{6ED845BA-74CA-4F74-9AC4-C2ED4D184EBF}" dt="2025-10-13T15:21:05.138" v="296" actId="167"/>
          <ac:spMkLst>
            <pc:docMk/>
            <pc:sldMk cId="1894565167" sldId="470"/>
            <ac:spMk id="5" creationId="{B89964CF-FE0A-2B0C-BBE9-B0C8463E5250}"/>
          </ac:spMkLst>
        </pc:spChg>
      </pc:sldChg>
      <pc:sldChg chg="del">
        <pc:chgData name="Hasan Selim" userId="84cd2103f36ef0dc" providerId="LiveId" clId="{6ED845BA-74CA-4F74-9AC4-C2ED4D184EBF}" dt="2025-10-13T13:35:04.856" v="1" actId="47"/>
        <pc:sldMkLst>
          <pc:docMk/>
          <pc:sldMk cId="862209216" sldId="480"/>
        </pc:sldMkLst>
      </pc:sldChg>
      <pc:sldChg chg="addSp delSp modSp mod">
        <pc:chgData name="Hasan Selim" userId="84cd2103f36ef0dc" providerId="LiveId" clId="{6ED845BA-74CA-4F74-9AC4-C2ED4D184EBF}" dt="2025-10-13T17:34:28.978" v="492" actId="1076"/>
        <pc:sldMkLst>
          <pc:docMk/>
          <pc:sldMk cId="177670719" sldId="489"/>
        </pc:sldMkLst>
        <pc:grpChg chg="del">
          <ac:chgData name="Hasan Selim" userId="84cd2103f36ef0dc" providerId="LiveId" clId="{6ED845BA-74CA-4F74-9AC4-C2ED4D184EBF}" dt="2025-10-13T13:35:06.881" v="3" actId="478"/>
          <ac:grpSpMkLst>
            <pc:docMk/>
            <pc:sldMk cId="177670719" sldId="489"/>
            <ac:grpSpMk id="2" creationId="{82BF91F2-C43B-8123-7576-C480E7481C78}"/>
          </ac:grpSpMkLst>
        </pc:grpChg>
        <pc:picChg chg="add mod">
          <ac:chgData name="Hasan Selim" userId="84cd2103f36ef0dc" providerId="LiveId" clId="{6ED845BA-74CA-4F74-9AC4-C2ED4D184EBF}" dt="2025-10-13T17:34:28.978" v="492" actId="1076"/>
          <ac:picMkLst>
            <pc:docMk/>
            <pc:sldMk cId="177670719" sldId="489"/>
            <ac:picMk id="2" creationId="{DDEE0FD3-1A57-E086-7907-35AB0EDE8914}"/>
          </ac:picMkLst>
        </pc:picChg>
        <pc:picChg chg="add mod">
          <ac:chgData name="Hasan Selim" userId="84cd2103f36ef0dc" providerId="LiveId" clId="{6ED845BA-74CA-4F74-9AC4-C2ED4D184EBF}" dt="2025-10-13T17:34:16.520" v="488" actId="1076"/>
          <ac:picMkLst>
            <pc:docMk/>
            <pc:sldMk cId="177670719" sldId="489"/>
            <ac:picMk id="3" creationId="{3A66F2DE-7A4D-B35B-F33D-87A653EDA226}"/>
          </ac:picMkLst>
        </pc:picChg>
        <pc:picChg chg="add mod">
          <ac:chgData name="Hasan Selim" userId="84cd2103f36ef0dc" providerId="LiveId" clId="{6ED845BA-74CA-4F74-9AC4-C2ED4D184EBF}" dt="2025-10-13T15:19:29.570" v="275" actId="1076"/>
          <ac:picMkLst>
            <pc:docMk/>
            <pc:sldMk cId="177670719" sldId="489"/>
            <ac:picMk id="5" creationId="{23FB6C5B-56AF-2396-3F47-5C51E9041268}"/>
          </ac:picMkLst>
        </pc:picChg>
        <pc:picChg chg="add del mod">
          <ac:chgData name="Hasan Selim" userId="84cd2103f36ef0dc" providerId="LiveId" clId="{6ED845BA-74CA-4F74-9AC4-C2ED4D184EBF}" dt="2025-10-13T15:18:43.427" v="247" actId="21"/>
          <ac:picMkLst>
            <pc:docMk/>
            <pc:sldMk cId="177670719" sldId="489"/>
            <ac:picMk id="6" creationId="{A05689E4-C9FF-4E98-1718-A5050E850F46}"/>
          </ac:picMkLst>
        </pc:picChg>
        <pc:picChg chg="del mod">
          <ac:chgData name="Hasan Selim" userId="84cd2103f36ef0dc" providerId="LiveId" clId="{6ED845BA-74CA-4F74-9AC4-C2ED4D184EBF}" dt="2025-10-13T15:18:55.629" v="256" actId="478"/>
          <ac:picMkLst>
            <pc:docMk/>
            <pc:sldMk cId="177670719" sldId="489"/>
            <ac:picMk id="8" creationId="{48B11A02-7957-0BB5-61B9-369B5E93CC6B}"/>
          </ac:picMkLst>
        </pc:picChg>
        <pc:picChg chg="add mod">
          <ac:chgData name="Hasan Selim" userId="84cd2103f36ef0dc" providerId="LiveId" clId="{6ED845BA-74CA-4F74-9AC4-C2ED4D184EBF}" dt="2025-10-13T17:34:15.360" v="487" actId="1076"/>
          <ac:picMkLst>
            <pc:docMk/>
            <pc:sldMk cId="177670719" sldId="489"/>
            <ac:picMk id="9" creationId="{E2C29DC3-F201-395E-1295-26269C64ACB8}"/>
          </ac:picMkLst>
        </pc:picChg>
        <pc:picChg chg="add del mod">
          <ac:chgData name="Hasan Selim" userId="84cd2103f36ef0dc" providerId="LiveId" clId="{6ED845BA-74CA-4F74-9AC4-C2ED4D184EBF}" dt="2025-10-13T15:05:34.254" v="71" actId="21"/>
          <ac:picMkLst>
            <pc:docMk/>
            <pc:sldMk cId="177670719" sldId="489"/>
            <ac:picMk id="10" creationId="{039B7CAB-0A01-3826-753D-1E0AF3C8E6E1}"/>
          </ac:picMkLst>
        </pc:picChg>
        <pc:picChg chg="add del mod">
          <ac:chgData name="Hasan Selim" userId="84cd2103f36ef0dc" providerId="LiveId" clId="{6ED845BA-74CA-4F74-9AC4-C2ED4D184EBF}" dt="2025-10-13T15:17:16.870" v="224" actId="21"/>
          <ac:picMkLst>
            <pc:docMk/>
            <pc:sldMk cId="177670719" sldId="489"/>
            <ac:picMk id="12" creationId="{A745FA11-73BD-35A1-CA88-D1214DE6222C}"/>
          </ac:picMkLst>
        </pc:picChg>
        <pc:picChg chg="add mod">
          <ac:chgData name="Hasan Selim" userId="84cd2103f36ef0dc" providerId="LiveId" clId="{6ED845BA-74CA-4F74-9AC4-C2ED4D184EBF}" dt="2025-10-13T17:34:18.997" v="490" actId="1076"/>
          <ac:picMkLst>
            <pc:docMk/>
            <pc:sldMk cId="177670719" sldId="489"/>
            <ac:picMk id="13" creationId="{34AEC053-67B5-ED41-C4BE-0878A2F447EB}"/>
          </ac:picMkLst>
        </pc:picChg>
        <pc:picChg chg="add del mod">
          <ac:chgData name="Hasan Selim" userId="84cd2103f36ef0dc" providerId="LiveId" clId="{6ED845BA-74CA-4F74-9AC4-C2ED4D184EBF}" dt="2025-10-13T15:18:54.910" v="255" actId="478"/>
          <ac:picMkLst>
            <pc:docMk/>
            <pc:sldMk cId="177670719" sldId="489"/>
            <ac:picMk id="14" creationId="{6DF30603-8F80-4798-A614-AD141AAFDD74}"/>
          </ac:picMkLst>
        </pc:picChg>
        <pc:picChg chg="del mod">
          <ac:chgData name="Hasan Selim" userId="84cd2103f36ef0dc" providerId="LiveId" clId="{6ED845BA-74CA-4F74-9AC4-C2ED4D184EBF}" dt="2025-10-13T15:18:05.188" v="239" actId="478"/>
          <ac:picMkLst>
            <pc:docMk/>
            <pc:sldMk cId="177670719" sldId="489"/>
            <ac:picMk id="16" creationId="{BA66FB81-AE50-871E-AFFA-0C17DACEF06F}"/>
          </ac:picMkLst>
        </pc:picChg>
        <pc:picChg chg="add mod">
          <ac:chgData name="Hasan Selim" userId="84cd2103f36ef0dc" providerId="LiveId" clId="{6ED845BA-74CA-4F74-9AC4-C2ED4D184EBF}" dt="2025-10-13T17:34:17.838" v="489" actId="1076"/>
          <ac:picMkLst>
            <pc:docMk/>
            <pc:sldMk cId="177670719" sldId="489"/>
            <ac:picMk id="17" creationId="{7280C2D6-EB1A-70DB-C148-4946BA5A011B}"/>
          </ac:picMkLst>
        </pc:picChg>
        <pc:picChg chg="del">
          <ac:chgData name="Hasan Selim" userId="84cd2103f36ef0dc" providerId="LiveId" clId="{6ED845BA-74CA-4F74-9AC4-C2ED4D184EBF}" dt="2025-10-13T13:35:07.376" v="4" actId="478"/>
          <ac:picMkLst>
            <pc:docMk/>
            <pc:sldMk cId="177670719" sldId="489"/>
            <ac:picMk id="17" creationId="{DF610B8F-3BB7-7973-B2D5-B7579AAFBD9B}"/>
          </ac:picMkLst>
        </pc:picChg>
        <pc:picChg chg="add mod">
          <ac:chgData name="Hasan Selim" userId="84cd2103f36ef0dc" providerId="LiveId" clId="{6ED845BA-74CA-4F74-9AC4-C2ED4D184EBF}" dt="2025-10-13T15:18:58.666" v="258" actId="1076"/>
          <ac:picMkLst>
            <pc:docMk/>
            <pc:sldMk cId="177670719" sldId="489"/>
            <ac:picMk id="19" creationId="{78990BBE-73C4-8A59-5933-DEA110D32993}"/>
          </ac:picMkLst>
        </pc:picChg>
        <pc:picChg chg="add mod">
          <ac:chgData name="Hasan Selim" userId="84cd2103f36ef0dc" providerId="LiveId" clId="{6ED845BA-74CA-4F74-9AC4-C2ED4D184EBF}" dt="2025-10-13T17:34:13.821" v="486" actId="1076"/>
          <ac:picMkLst>
            <pc:docMk/>
            <pc:sldMk cId="177670719" sldId="489"/>
            <ac:picMk id="20" creationId="{231412DD-3810-DEF4-537A-D7F278529B6D}"/>
          </ac:picMkLst>
        </pc:picChg>
        <pc:picChg chg="add mod">
          <ac:chgData name="Hasan Selim" userId="84cd2103f36ef0dc" providerId="LiveId" clId="{6ED845BA-74CA-4F74-9AC4-C2ED4D184EBF}" dt="2025-10-13T15:18:57.434" v="257" actId="1076"/>
          <ac:picMkLst>
            <pc:docMk/>
            <pc:sldMk cId="177670719" sldId="489"/>
            <ac:picMk id="21" creationId="{69297822-8387-6B3C-67E2-30AA4C620BCD}"/>
          </ac:picMkLst>
        </pc:picChg>
        <pc:picChg chg="add del mod modCrop">
          <ac:chgData name="Hasan Selim" userId="84cd2103f36ef0dc" providerId="LiveId" clId="{6ED845BA-74CA-4F74-9AC4-C2ED4D184EBF}" dt="2025-10-13T15:18:08.729" v="240" actId="21"/>
          <ac:picMkLst>
            <pc:docMk/>
            <pc:sldMk cId="177670719" sldId="489"/>
            <ac:picMk id="23" creationId="{4F2F4036-1491-CE07-EAB4-967579502146}"/>
          </ac:picMkLst>
        </pc:picChg>
        <pc:picChg chg="del">
          <ac:chgData name="Hasan Selim" userId="84cd2103f36ef0dc" providerId="LiveId" clId="{6ED845BA-74CA-4F74-9AC4-C2ED4D184EBF}" dt="2025-10-13T13:35:06.458" v="2" actId="478"/>
          <ac:picMkLst>
            <pc:docMk/>
            <pc:sldMk cId="177670719" sldId="489"/>
            <ac:picMk id="24" creationId="{9F572806-70A8-6CD7-8E2F-E23D27607BCD}"/>
          </ac:picMkLst>
        </pc:picChg>
        <pc:picChg chg="del mod">
          <ac:chgData name="Hasan Selim" userId="84cd2103f36ef0dc" providerId="LiveId" clId="{6ED845BA-74CA-4F74-9AC4-C2ED4D184EBF}" dt="2025-10-13T15:19:14.704" v="264" actId="478"/>
          <ac:picMkLst>
            <pc:docMk/>
            <pc:sldMk cId="177670719" sldId="489"/>
            <ac:picMk id="24" creationId="{F3754BDD-432F-6D3A-EF1C-DA9A5AEE73B4}"/>
          </ac:picMkLst>
        </pc:picChg>
        <pc:picChg chg="add del mod">
          <ac:chgData name="Hasan Selim" userId="84cd2103f36ef0dc" providerId="LiveId" clId="{6ED845BA-74CA-4F74-9AC4-C2ED4D184EBF}" dt="2025-10-13T15:17:48.100" v="233" actId="21"/>
          <ac:picMkLst>
            <pc:docMk/>
            <pc:sldMk cId="177670719" sldId="489"/>
            <ac:picMk id="26" creationId="{53C0961A-A604-1D84-8708-A818A0C75707}"/>
          </ac:picMkLst>
        </pc:picChg>
        <pc:picChg chg="add mod">
          <ac:chgData name="Hasan Selim" userId="84cd2103f36ef0dc" providerId="LiveId" clId="{6ED845BA-74CA-4F74-9AC4-C2ED4D184EBF}" dt="2025-10-13T15:19:31.630" v="277" actId="1076"/>
          <ac:picMkLst>
            <pc:docMk/>
            <pc:sldMk cId="177670719" sldId="489"/>
            <ac:picMk id="27" creationId="{AEF9FD73-6BD8-A931-42C7-C4C0CC1C3FA5}"/>
          </ac:picMkLst>
        </pc:picChg>
        <pc:picChg chg="add del mod">
          <ac:chgData name="Hasan Selim" userId="84cd2103f36ef0dc" providerId="LiveId" clId="{6ED845BA-74CA-4F74-9AC4-C2ED4D184EBF}" dt="2025-10-13T15:13:06.900" v="163" actId="21"/>
          <ac:picMkLst>
            <pc:docMk/>
            <pc:sldMk cId="177670719" sldId="489"/>
            <ac:picMk id="28" creationId="{286915B6-6A7F-0E27-E787-9708B5DAD88F}"/>
          </ac:picMkLst>
        </pc:picChg>
        <pc:picChg chg="add del mod">
          <ac:chgData name="Hasan Selim" userId="84cd2103f36ef0dc" providerId="LiveId" clId="{6ED845BA-74CA-4F74-9AC4-C2ED4D184EBF}" dt="2025-10-13T15:13:06.900" v="163" actId="21"/>
          <ac:picMkLst>
            <pc:docMk/>
            <pc:sldMk cId="177670719" sldId="489"/>
            <ac:picMk id="30" creationId="{30A64AF6-7ACA-CE74-13C5-513800D56C34}"/>
          </ac:picMkLst>
        </pc:picChg>
        <pc:picChg chg="add del mod">
          <ac:chgData name="Hasan Selim" userId="84cd2103f36ef0dc" providerId="LiveId" clId="{6ED845BA-74CA-4F74-9AC4-C2ED4D184EBF}" dt="2025-10-13T15:19:24.225" v="271" actId="478"/>
          <ac:picMkLst>
            <pc:docMk/>
            <pc:sldMk cId="177670719" sldId="489"/>
            <ac:picMk id="31" creationId="{299386AE-5D65-D0CB-BB39-7D65C933FF3C}"/>
          </ac:picMkLst>
        </pc:picChg>
        <pc:picChg chg="del">
          <ac:chgData name="Hasan Selim" userId="84cd2103f36ef0dc" providerId="LiveId" clId="{6ED845BA-74CA-4F74-9AC4-C2ED4D184EBF}" dt="2025-10-13T15:19:24.958" v="272" actId="478"/>
          <ac:picMkLst>
            <pc:docMk/>
            <pc:sldMk cId="177670719" sldId="489"/>
            <ac:picMk id="33" creationId="{69660B6A-D668-0DEB-8819-3C30EE3D0B84}"/>
          </ac:picMkLst>
        </pc:picChg>
        <pc:picChg chg="add mod">
          <ac:chgData name="Hasan Selim" userId="84cd2103f36ef0dc" providerId="LiveId" clId="{6ED845BA-74CA-4F74-9AC4-C2ED4D184EBF}" dt="2025-10-13T17:34:04.880" v="482" actId="1076"/>
          <ac:picMkLst>
            <pc:docMk/>
            <pc:sldMk cId="177670719" sldId="489"/>
            <ac:picMk id="35" creationId="{0874E216-1019-1A4A-98AF-44F49889FBDB}"/>
          </ac:picMkLst>
        </pc:picChg>
        <pc:picChg chg="add mod">
          <ac:chgData name="Hasan Selim" userId="84cd2103f36ef0dc" providerId="LiveId" clId="{6ED845BA-74CA-4F74-9AC4-C2ED4D184EBF}" dt="2025-10-13T17:34:08.769" v="483" actId="1076"/>
          <ac:picMkLst>
            <pc:docMk/>
            <pc:sldMk cId="177670719" sldId="489"/>
            <ac:picMk id="37" creationId="{4F9B3824-BE18-3249-D839-4F23ADDA6D18}"/>
          </ac:picMkLst>
        </pc:picChg>
      </pc:sldChg>
      <pc:sldChg chg="addSp delSp modSp mod">
        <pc:chgData name="Hasan Selim" userId="84cd2103f36ef0dc" providerId="LiveId" clId="{6ED845BA-74CA-4F74-9AC4-C2ED4D184EBF}" dt="2025-10-13T17:40:05.025" v="509" actId="20577"/>
        <pc:sldMkLst>
          <pc:docMk/>
          <pc:sldMk cId="2068802160" sldId="497"/>
        </pc:sldMkLst>
        <pc:spChg chg="mod">
          <ac:chgData name="Hasan Selim" userId="84cd2103f36ef0dc" providerId="LiveId" clId="{6ED845BA-74CA-4F74-9AC4-C2ED4D184EBF}" dt="2025-10-13T15:11:17.179" v="135" actId="208"/>
          <ac:spMkLst>
            <pc:docMk/>
            <pc:sldMk cId="2068802160" sldId="497"/>
            <ac:spMk id="6" creationId="{184F67EE-1B16-DF49-A319-ACFA9175C9B3}"/>
          </ac:spMkLst>
        </pc:spChg>
        <pc:spChg chg="add del mod">
          <ac:chgData name="Hasan Selim" userId="84cd2103f36ef0dc" providerId="LiveId" clId="{6ED845BA-74CA-4F74-9AC4-C2ED4D184EBF}" dt="2025-10-13T15:07:27.244" v="92" actId="478"/>
          <ac:spMkLst>
            <pc:docMk/>
            <pc:sldMk cId="2068802160" sldId="497"/>
            <ac:spMk id="9" creationId="{A13903B5-02CB-76BE-DA21-EB922632C284}"/>
          </ac:spMkLst>
        </pc:spChg>
        <pc:spChg chg="add mod">
          <ac:chgData name="Hasan Selim" userId="84cd2103f36ef0dc" providerId="LiveId" clId="{6ED845BA-74CA-4F74-9AC4-C2ED4D184EBF}" dt="2025-10-13T15:09:34.914" v="115" actId="2085"/>
          <ac:spMkLst>
            <pc:docMk/>
            <pc:sldMk cId="2068802160" sldId="497"/>
            <ac:spMk id="13" creationId="{B1FC779B-D047-5168-931C-9E321E467937}"/>
          </ac:spMkLst>
        </pc:spChg>
        <pc:spChg chg="del mod topLvl">
          <ac:chgData name="Hasan Selim" userId="84cd2103f36ef0dc" providerId="LiveId" clId="{6ED845BA-74CA-4F74-9AC4-C2ED4D184EBF}" dt="2025-10-13T15:09:46.771" v="118" actId="478"/>
          <ac:spMkLst>
            <pc:docMk/>
            <pc:sldMk cId="2068802160" sldId="497"/>
            <ac:spMk id="17" creationId="{76653E34-66B5-3C30-A731-60BA14C1AA65}"/>
          </ac:spMkLst>
        </pc:spChg>
        <pc:spChg chg="add mod">
          <ac:chgData name="Hasan Selim" userId="84cd2103f36ef0dc" providerId="LiveId" clId="{6ED845BA-74CA-4F74-9AC4-C2ED4D184EBF}" dt="2025-10-13T16:44:11.596" v="423" actId="108"/>
          <ac:spMkLst>
            <pc:docMk/>
            <pc:sldMk cId="2068802160" sldId="497"/>
            <ac:spMk id="20" creationId="{E47BDA64-3BC4-2388-D96E-99CB2D44703C}"/>
          </ac:spMkLst>
        </pc:spChg>
        <pc:spChg chg="add mod">
          <ac:chgData name="Hasan Selim" userId="84cd2103f36ef0dc" providerId="LiveId" clId="{6ED845BA-74CA-4F74-9AC4-C2ED4D184EBF}" dt="2025-10-13T15:20:23.726" v="288" actId="1076"/>
          <ac:spMkLst>
            <pc:docMk/>
            <pc:sldMk cId="2068802160" sldId="497"/>
            <ac:spMk id="21" creationId="{E9F1346A-FCA7-7852-BDB2-EC5DEF39F977}"/>
          </ac:spMkLst>
        </pc:spChg>
        <pc:spChg chg="add mod">
          <ac:chgData name="Hasan Selim" userId="84cd2103f36ef0dc" providerId="LiveId" clId="{6ED845BA-74CA-4F74-9AC4-C2ED4D184EBF}" dt="2025-10-13T15:20:00.041" v="284" actId="164"/>
          <ac:spMkLst>
            <pc:docMk/>
            <pc:sldMk cId="2068802160" sldId="497"/>
            <ac:spMk id="22" creationId="{E4ECE7BA-5D36-51D8-D0A6-378687975DF8}"/>
          </ac:spMkLst>
        </pc:spChg>
        <pc:spChg chg="mod">
          <ac:chgData name="Hasan Selim" userId="84cd2103f36ef0dc" providerId="LiveId" clId="{6ED845BA-74CA-4F74-9AC4-C2ED4D184EBF}" dt="2025-10-13T16:44:13.801" v="424" actId="108"/>
          <ac:spMkLst>
            <pc:docMk/>
            <pc:sldMk cId="2068802160" sldId="497"/>
            <ac:spMk id="82" creationId="{FC86A081-D691-505D-2F66-495C4D1DD547}"/>
          </ac:spMkLst>
        </pc:spChg>
        <pc:spChg chg="mod">
          <ac:chgData name="Hasan Selim" userId="84cd2103f36ef0dc" providerId="LiveId" clId="{6ED845BA-74CA-4F74-9AC4-C2ED4D184EBF}" dt="2025-10-13T17:40:05.025" v="509" actId="20577"/>
          <ac:spMkLst>
            <pc:docMk/>
            <pc:sldMk cId="2068802160" sldId="497"/>
            <ac:spMk id="84" creationId="{B2F7B97D-83D6-311B-88C1-DA15DF78F77E}"/>
          </ac:spMkLst>
        </pc:spChg>
        <pc:spChg chg="del">
          <ac:chgData name="Hasan Selim" userId="84cd2103f36ef0dc" providerId="LiveId" clId="{6ED845BA-74CA-4F74-9AC4-C2ED4D184EBF}" dt="2025-10-13T15:12:27.437" v="156" actId="478"/>
          <ac:spMkLst>
            <pc:docMk/>
            <pc:sldMk cId="2068802160" sldId="497"/>
            <ac:spMk id="86" creationId="{A6F86855-C2C5-7ABF-038D-4E318984590C}"/>
          </ac:spMkLst>
        </pc:spChg>
        <pc:spChg chg="del">
          <ac:chgData name="Hasan Selim" userId="84cd2103f36ef0dc" providerId="LiveId" clId="{6ED845BA-74CA-4F74-9AC4-C2ED4D184EBF}" dt="2025-10-13T15:12:28.400" v="157" actId="478"/>
          <ac:spMkLst>
            <pc:docMk/>
            <pc:sldMk cId="2068802160" sldId="497"/>
            <ac:spMk id="88" creationId="{2D8863C5-B529-B656-B5AE-5051AAF55F34}"/>
          </ac:spMkLst>
        </pc:spChg>
        <pc:grpChg chg="del">
          <ac:chgData name="Hasan Selim" userId="84cd2103f36ef0dc" providerId="LiveId" clId="{6ED845BA-74CA-4F74-9AC4-C2ED4D184EBF}" dt="2025-10-13T15:08:07.866" v="99" actId="21"/>
          <ac:grpSpMkLst>
            <pc:docMk/>
            <pc:sldMk cId="2068802160" sldId="497"/>
            <ac:grpSpMk id="2" creationId="{651AC15F-7980-935D-1C4D-06AD60F4372B}"/>
          </ac:grpSpMkLst>
        </pc:grpChg>
        <pc:grpChg chg="del mod">
          <ac:chgData name="Hasan Selim" userId="84cd2103f36ef0dc" providerId="LiveId" clId="{6ED845BA-74CA-4F74-9AC4-C2ED4D184EBF}" dt="2025-10-13T15:08:43.922" v="103" actId="478"/>
          <ac:grpSpMkLst>
            <pc:docMk/>
            <pc:sldMk cId="2068802160" sldId="497"/>
            <ac:grpSpMk id="7" creationId="{E2D32D39-1110-5F9A-0D22-9C894772A57C}"/>
          </ac:grpSpMkLst>
        </pc:grpChg>
        <pc:grpChg chg="add mod">
          <ac:chgData name="Hasan Selim" userId="84cd2103f36ef0dc" providerId="LiveId" clId="{6ED845BA-74CA-4F74-9AC4-C2ED4D184EBF}" dt="2025-10-13T15:09:59.981" v="122" actId="164"/>
          <ac:grpSpMkLst>
            <pc:docMk/>
            <pc:sldMk cId="2068802160" sldId="497"/>
            <ac:grpSpMk id="14" creationId="{2102A97E-0EB5-884C-8C43-2EE4FC4FD32A}"/>
          </ac:grpSpMkLst>
        </pc:grpChg>
        <pc:grpChg chg="add del mod">
          <ac:chgData name="Hasan Selim" userId="84cd2103f36ef0dc" providerId="LiveId" clId="{6ED845BA-74CA-4F74-9AC4-C2ED4D184EBF}" dt="2025-10-13T15:09:46.771" v="118" actId="478"/>
          <ac:grpSpMkLst>
            <pc:docMk/>
            <pc:sldMk cId="2068802160" sldId="497"/>
            <ac:grpSpMk id="15" creationId="{B957032D-1758-AB66-F9E7-DFBA2B792C8E}"/>
          </ac:grpSpMkLst>
        </pc:grpChg>
        <pc:grpChg chg="add mod">
          <ac:chgData name="Hasan Selim" userId="84cd2103f36ef0dc" providerId="LiveId" clId="{6ED845BA-74CA-4F74-9AC4-C2ED4D184EBF}" dt="2025-10-13T15:10:02.134" v="124" actId="1076"/>
          <ac:grpSpMkLst>
            <pc:docMk/>
            <pc:sldMk cId="2068802160" sldId="497"/>
            <ac:grpSpMk id="18" creationId="{8B03B4B2-B2D5-ED8D-4644-BE78DD5BD2B8}"/>
          </ac:grpSpMkLst>
        </pc:grpChg>
        <pc:grpChg chg="add mod">
          <ac:chgData name="Hasan Selim" userId="84cd2103f36ef0dc" providerId="LiveId" clId="{6ED845BA-74CA-4F74-9AC4-C2ED4D184EBF}" dt="2025-10-13T15:20:25.788" v="289" actId="1076"/>
          <ac:grpSpMkLst>
            <pc:docMk/>
            <pc:sldMk cId="2068802160" sldId="497"/>
            <ac:grpSpMk id="25" creationId="{53C65B4D-C388-2517-107B-94E55DA586AB}"/>
          </ac:grpSpMkLst>
        </pc:grpChg>
        <pc:grpChg chg="del">
          <ac:chgData name="Hasan Selim" userId="84cd2103f36ef0dc" providerId="LiveId" clId="{6ED845BA-74CA-4F74-9AC4-C2ED4D184EBF}" dt="2025-10-13T15:16:54.136" v="218" actId="21"/>
          <ac:grpSpMkLst>
            <pc:docMk/>
            <pc:sldMk cId="2068802160" sldId="497"/>
            <ac:grpSpMk id="90" creationId="{FB299320-F3F6-F93B-DB32-C8709282CC5C}"/>
          </ac:grpSpMkLst>
        </pc:grpChg>
        <pc:grpChg chg="del">
          <ac:chgData name="Hasan Selim" userId="84cd2103f36ef0dc" providerId="LiveId" clId="{6ED845BA-74CA-4F74-9AC4-C2ED4D184EBF}" dt="2025-10-13T15:16:54.136" v="218" actId="21"/>
          <ac:grpSpMkLst>
            <pc:docMk/>
            <pc:sldMk cId="2068802160" sldId="497"/>
            <ac:grpSpMk id="93" creationId="{65F805FF-71BF-207B-7E3E-3CFBA5B0A907}"/>
          </ac:grpSpMkLst>
        </pc:grpChg>
        <pc:grpChg chg="del">
          <ac:chgData name="Hasan Selim" userId="84cd2103f36ef0dc" providerId="LiveId" clId="{6ED845BA-74CA-4F74-9AC4-C2ED4D184EBF}" dt="2025-10-13T15:16:54.136" v="218" actId="21"/>
          <ac:grpSpMkLst>
            <pc:docMk/>
            <pc:sldMk cId="2068802160" sldId="497"/>
            <ac:grpSpMk id="134" creationId="{3E4A181A-6B0C-2A9A-B1A6-2D6DB2BF18A6}"/>
          </ac:grpSpMkLst>
        </pc:grpChg>
        <pc:picChg chg="add mod">
          <ac:chgData name="Hasan Selim" userId="84cd2103f36ef0dc" providerId="LiveId" clId="{6ED845BA-74CA-4F74-9AC4-C2ED4D184EBF}" dt="2025-10-13T15:09:34.914" v="115" actId="2085"/>
          <ac:picMkLst>
            <pc:docMk/>
            <pc:sldMk cId="2068802160" sldId="497"/>
            <ac:picMk id="3" creationId="{039B7CAB-0A01-3826-753D-1E0AF3C8E6E1}"/>
          </ac:picMkLst>
        </pc:picChg>
        <pc:picChg chg="del">
          <ac:chgData name="Hasan Selim" userId="84cd2103f36ef0dc" providerId="LiveId" clId="{6ED845BA-74CA-4F74-9AC4-C2ED4D184EBF}" dt="2025-10-13T13:35:08.952" v="5" actId="478"/>
          <ac:picMkLst>
            <pc:docMk/>
            <pc:sldMk cId="2068802160" sldId="497"/>
            <ac:picMk id="3" creationId="{FB39945E-C77C-36D6-D354-9BFC9FF5D80F}"/>
          </ac:picMkLst>
        </pc:picChg>
        <pc:picChg chg="add mod modCrop">
          <ac:chgData name="Hasan Selim" userId="84cd2103f36ef0dc" providerId="LiveId" clId="{6ED845BA-74CA-4F74-9AC4-C2ED4D184EBF}" dt="2025-10-13T15:09:04.819" v="111" actId="1076"/>
          <ac:picMkLst>
            <pc:docMk/>
            <pc:sldMk cId="2068802160" sldId="497"/>
            <ac:picMk id="12" creationId="{2A3E9B98-ABEA-7CCE-073A-9506E5D8CCD0}"/>
          </ac:picMkLst>
        </pc:picChg>
        <pc:picChg chg="mod topLvl modCrop">
          <ac:chgData name="Hasan Selim" userId="84cd2103f36ef0dc" providerId="LiveId" clId="{6ED845BA-74CA-4F74-9AC4-C2ED4D184EBF}" dt="2025-10-13T15:09:59.981" v="122" actId="164"/>
          <ac:picMkLst>
            <pc:docMk/>
            <pc:sldMk cId="2068802160" sldId="497"/>
            <ac:picMk id="16" creationId="{CF503DDB-B202-230D-A7D7-BB8F70692438}"/>
          </ac:picMkLst>
        </pc:picChg>
        <pc:picChg chg="add mod">
          <ac:chgData name="Hasan Selim" userId="84cd2103f36ef0dc" providerId="LiveId" clId="{6ED845BA-74CA-4F74-9AC4-C2ED4D184EBF}" dt="2025-10-13T17:38:20.303" v="496" actId="1076"/>
          <ac:picMkLst>
            <pc:docMk/>
            <pc:sldMk cId="2068802160" sldId="497"/>
            <ac:picMk id="19" creationId="{AC00E52F-602B-39A7-094B-83C0E7FD814A}"/>
          </ac:picMkLst>
        </pc:picChg>
        <pc:picChg chg="add mod">
          <ac:chgData name="Hasan Selim" userId="84cd2103f36ef0dc" providerId="LiveId" clId="{6ED845BA-74CA-4F74-9AC4-C2ED4D184EBF}" dt="2025-10-13T15:20:00.041" v="284" actId="164"/>
          <ac:picMkLst>
            <pc:docMk/>
            <pc:sldMk cId="2068802160" sldId="497"/>
            <ac:picMk id="23" creationId="{3E9A585C-85AB-5A28-4939-A2509013B74D}"/>
          </ac:picMkLst>
        </pc:picChg>
        <pc:picChg chg="add del mod">
          <ac:chgData name="Hasan Selim" userId="84cd2103f36ef0dc" providerId="LiveId" clId="{6ED845BA-74CA-4F74-9AC4-C2ED4D184EBF}" dt="2025-10-13T15:18:51.785" v="254" actId="21"/>
          <ac:picMkLst>
            <pc:docMk/>
            <pc:sldMk cId="2068802160" sldId="497"/>
            <ac:picMk id="24" creationId="{A05689E4-C9FF-4E98-1718-A5050E850F46}"/>
          </ac:picMkLst>
        </pc:picChg>
        <pc:picChg chg="add mod ord">
          <ac:chgData name="Hasan Selim" userId="84cd2103f36ef0dc" providerId="LiveId" clId="{6ED845BA-74CA-4F74-9AC4-C2ED4D184EBF}" dt="2025-10-13T15:20:00.041" v="284" actId="164"/>
          <ac:picMkLst>
            <pc:docMk/>
            <pc:sldMk cId="2068802160" sldId="497"/>
            <ac:picMk id="28" creationId="{286915B6-6A7F-0E27-E787-9708B5DAD88F}"/>
          </ac:picMkLst>
        </pc:picChg>
        <pc:picChg chg="add mod">
          <ac:chgData name="Hasan Selim" userId="84cd2103f36ef0dc" providerId="LiveId" clId="{6ED845BA-74CA-4F74-9AC4-C2ED4D184EBF}" dt="2025-10-13T15:20:00.041" v="284" actId="164"/>
          <ac:picMkLst>
            <pc:docMk/>
            <pc:sldMk cId="2068802160" sldId="497"/>
            <ac:picMk id="30" creationId="{30A64AF6-7ACA-CE74-13C5-513800D56C34}"/>
          </ac:picMkLst>
        </pc:picChg>
        <pc:picChg chg="add mod">
          <ac:chgData name="Hasan Selim" userId="84cd2103f36ef0dc" providerId="LiveId" clId="{6ED845BA-74CA-4F74-9AC4-C2ED4D184EBF}" dt="2025-10-13T15:20:00.041" v="284" actId="164"/>
          <ac:picMkLst>
            <pc:docMk/>
            <pc:sldMk cId="2068802160" sldId="497"/>
            <ac:picMk id="34" creationId="{223E4D83-5BD5-4D82-0D18-5AC8CB658C96}"/>
          </ac:picMkLst>
        </pc:picChg>
        <pc:picChg chg="del">
          <ac:chgData name="Hasan Selim" userId="84cd2103f36ef0dc" providerId="LiveId" clId="{6ED845BA-74CA-4F74-9AC4-C2ED4D184EBF}" dt="2025-10-13T13:35:09.441" v="6" actId="478"/>
          <ac:picMkLst>
            <pc:docMk/>
            <pc:sldMk cId="2068802160" sldId="497"/>
            <ac:picMk id="85" creationId="{80492CE3-6689-11A7-CA30-4300919FA88C}"/>
          </ac:picMkLst>
        </pc:picChg>
        <pc:picChg chg="del">
          <ac:chgData name="Hasan Selim" userId="84cd2103f36ef0dc" providerId="LiveId" clId="{6ED845BA-74CA-4F74-9AC4-C2ED4D184EBF}" dt="2025-10-13T13:35:09.932" v="7" actId="478"/>
          <ac:picMkLst>
            <pc:docMk/>
            <pc:sldMk cId="2068802160" sldId="497"/>
            <ac:picMk id="87" creationId="{9BB6A113-9537-1B2C-5B54-369A146B649B}"/>
          </ac:picMkLst>
        </pc:picChg>
      </pc:sldChg>
      <pc:sldChg chg="delSp modSp del mod ord">
        <pc:chgData name="Hasan Selim" userId="84cd2103f36ef0dc" providerId="LiveId" clId="{6ED845BA-74CA-4F74-9AC4-C2ED4D184EBF}" dt="2025-10-13T15:17:11.419" v="223" actId="47"/>
        <pc:sldMkLst>
          <pc:docMk/>
          <pc:sldMk cId="1533457403" sldId="498"/>
        </pc:sldMkLst>
        <pc:spChg chg="del">
          <ac:chgData name="Hasan Selim" userId="84cd2103f36ef0dc" providerId="LiveId" clId="{6ED845BA-74CA-4F74-9AC4-C2ED4D184EBF}" dt="2025-10-13T13:35:23.542" v="18" actId="478"/>
          <ac:spMkLst>
            <pc:docMk/>
            <pc:sldMk cId="1533457403" sldId="498"/>
            <ac:spMk id="13" creationId="{AABE1993-36DE-45DA-AD77-7D0ABC400A88}"/>
          </ac:spMkLst>
        </pc:spChg>
        <pc:spChg chg="del">
          <ac:chgData name="Hasan Selim" userId="84cd2103f36ef0dc" providerId="LiveId" clId="{6ED845BA-74CA-4F74-9AC4-C2ED4D184EBF}" dt="2025-10-13T13:35:21.829" v="17" actId="478"/>
          <ac:spMkLst>
            <pc:docMk/>
            <pc:sldMk cId="1533457403" sldId="498"/>
            <ac:spMk id="14" creationId="{B1A15611-7B68-E896-3052-F1C51B943791}"/>
          </ac:spMkLst>
        </pc:spChg>
        <pc:picChg chg="del">
          <ac:chgData name="Hasan Selim" userId="84cd2103f36ef0dc" providerId="LiveId" clId="{6ED845BA-74CA-4F74-9AC4-C2ED4D184EBF}" dt="2025-10-13T13:35:12.471" v="12" actId="478"/>
          <ac:picMkLst>
            <pc:docMk/>
            <pc:sldMk cId="1533457403" sldId="498"/>
            <ac:picMk id="31" creationId="{B8559A3D-4139-2A13-1B9D-56710CAE480D}"/>
          </ac:picMkLst>
        </pc:picChg>
        <pc:picChg chg="del">
          <ac:chgData name="Hasan Selim" userId="84cd2103f36ef0dc" providerId="LiveId" clId="{6ED845BA-74CA-4F74-9AC4-C2ED4D184EBF}" dt="2025-10-13T13:35:11.364" v="10" actId="478"/>
          <ac:picMkLst>
            <pc:docMk/>
            <pc:sldMk cId="1533457403" sldId="498"/>
            <ac:picMk id="32" creationId="{12ED6623-1BA4-E82C-57D7-7E572EC49083}"/>
          </ac:picMkLst>
        </pc:picChg>
        <pc:picChg chg="del">
          <ac:chgData name="Hasan Selim" userId="84cd2103f36ef0dc" providerId="LiveId" clId="{6ED845BA-74CA-4F74-9AC4-C2ED4D184EBF}" dt="2025-10-13T13:35:11.793" v="11" actId="478"/>
          <ac:picMkLst>
            <pc:docMk/>
            <pc:sldMk cId="1533457403" sldId="498"/>
            <ac:picMk id="33" creationId="{65627E81-CAE3-CB80-D2D2-D76DB11DC68C}"/>
          </ac:picMkLst>
        </pc:picChg>
        <pc:picChg chg="del mod">
          <ac:chgData name="Hasan Selim" userId="84cd2103f36ef0dc" providerId="LiveId" clId="{6ED845BA-74CA-4F74-9AC4-C2ED4D184EBF}" dt="2025-10-13T15:14:29.345" v="183" actId="21"/>
          <ac:picMkLst>
            <pc:docMk/>
            <pc:sldMk cId="1533457403" sldId="498"/>
            <ac:picMk id="34" creationId="{223E4D83-5BD5-4D82-0D18-5AC8CB658C96}"/>
          </ac:picMkLst>
        </pc:picChg>
        <pc:picChg chg="del">
          <ac:chgData name="Hasan Selim" userId="84cd2103f36ef0dc" providerId="LiveId" clId="{6ED845BA-74CA-4F74-9AC4-C2ED4D184EBF}" dt="2025-10-13T13:35:19.896" v="15" actId="478"/>
          <ac:picMkLst>
            <pc:docMk/>
            <pc:sldMk cId="1533457403" sldId="498"/>
            <ac:picMk id="36" creationId="{706234D6-6E18-145A-BDC4-0334DB127F82}"/>
          </ac:picMkLst>
        </pc:picChg>
        <pc:picChg chg="del">
          <ac:chgData name="Hasan Selim" userId="84cd2103f36ef0dc" providerId="LiveId" clId="{6ED845BA-74CA-4F74-9AC4-C2ED4D184EBF}" dt="2025-10-13T15:14:54.112" v="191" actId="21"/>
          <ac:picMkLst>
            <pc:docMk/>
            <pc:sldMk cId="1533457403" sldId="498"/>
            <ac:picMk id="37" creationId="{C3EF2861-3EE2-E88C-5F9D-BEED9A16D602}"/>
          </ac:picMkLst>
        </pc:picChg>
        <pc:picChg chg="del">
          <ac:chgData name="Hasan Selim" userId="84cd2103f36ef0dc" providerId="LiveId" clId="{6ED845BA-74CA-4F74-9AC4-C2ED4D184EBF}" dt="2025-10-13T13:35:20.387" v="16" actId="478"/>
          <ac:picMkLst>
            <pc:docMk/>
            <pc:sldMk cId="1533457403" sldId="498"/>
            <ac:picMk id="38" creationId="{0D5ED546-373C-C6DA-D00A-E6DC5BB5BABD}"/>
          </ac:picMkLst>
        </pc:picChg>
        <pc:picChg chg="mod">
          <ac:chgData name="Hasan Selim" userId="84cd2103f36ef0dc" providerId="LiveId" clId="{6ED845BA-74CA-4F74-9AC4-C2ED4D184EBF}" dt="2025-10-13T13:35:18.923" v="14" actId="1076"/>
          <ac:picMkLst>
            <pc:docMk/>
            <pc:sldMk cId="1533457403" sldId="498"/>
            <ac:picMk id="137" creationId="{2198E6ED-86DE-C464-0AA4-4B2F374C14EC}"/>
          </ac:picMkLst>
        </pc:picChg>
      </pc:sldChg>
      <pc:sldChg chg="addSp delSp modSp add mod">
        <pc:chgData name="Hasan Selim" userId="84cd2103f36ef0dc" providerId="LiveId" clId="{6ED845BA-74CA-4F74-9AC4-C2ED4D184EBF}" dt="2025-10-13T17:39:56.696" v="508" actId="20577"/>
        <pc:sldMkLst>
          <pc:docMk/>
          <pc:sldMk cId="2815021302" sldId="499"/>
        </pc:sldMkLst>
        <pc:spChg chg="add mod">
          <ac:chgData name="Hasan Selim" userId="84cd2103f36ef0dc" providerId="LiveId" clId="{6ED845BA-74CA-4F74-9AC4-C2ED4D184EBF}" dt="2025-10-13T17:04:59.995" v="458" actId="404"/>
          <ac:spMkLst>
            <pc:docMk/>
            <pc:sldMk cId="2815021302" sldId="499"/>
            <ac:spMk id="2" creationId="{6CBD0532-19A0-3C9B-DD1E-BC8FEB3703C1}"/>
          </ac:spMkLst>
        </pc:spChg>
        <pc:spChg chg="add mod">
          <ac:chgData name="Hasan Selim" userId="84cd2103f36ef0dc" providerId="LiveId" clId="{6ED845BA-74CA-4F74-9AC4-C2ED4D184EBF}" dt="2025-10-13T17:39:56.696" v="508" actId="20577"/>
          <ac:spMkLst>
            <pc:docMk/>
            <pc:sldMk cId="2815021302" sldId="499"/>
            <ac:spMk id="4" creationId="{5CACA9D6-A4EF-6A91-94A7-009C1553A5F6}"/>
          </ac:spMkLst>
        </pc:spChg>
        <pc:spChg chg="del">
          <ac:chgData name="Hasan Selim" userId="84cd2103f36ef0dc" providerId="LiveId" clId="{6ED845BA-74CA-4F74-9AC4-C2ED4D184EBF}" dt="2025-10-13T15:15:12.338" v="197" actId="478"/>
          <ac:spMkLst>
            <pc:docMk/>
            <pc:sldMk cId="2815021302" sldId="499"/>
            <ac:spMk id="6" creationId="{DAF4A905-12EC-3DE1-978C-A9CEEEF00936}"/>
          </ac:spMkLst>
        </pc:spChg>
        <pc:spChg chg="mod">
          <ac:chgData name="Hasan Selim" userId="84cd2103f36ef0dc" providerId="LiveId" clId="{6ED845BA-74CA-4F74-9AC4-C2ED4D184EBF}" dt="2025-10-13T15:16:47.753" v="217" actId="782"/>
          <ac:spMkLst>
            <pc:docMk/>
            <pc:sldMk cId="2815021302" sldId="499"/>
            <ac:spMk id="11" creationId="{399B9C4F-1E16-0689-7F39-9021B60B1E39}"/>
          </ac:spMkLst>
        </pc:spChg>
        <pc:spChg chg="mod">
          <ac:chgData name="Hasan Selim" userId="84cd2103f36ef0dc" providerId="LiveId" clId="{6ED845BA-74CA-4F74-9AC4-C2ED4D184EBF}" dt="2025-10-13T17:05:03.273" v="460" actId="404"/>
          <ac:spMkLst>
            <pc:docMk/>
            <pc:sldMk cId="2815021302" sldId="499"/>
            <ac:spMk id="20" creationId="{8D25D264-B6E0-B989-9D86-F20E59565A2F}"/>
          </ac:spMkLst>
        </pc:spChg>
        <pc:spChg chg="mod">
          <ac:chgData name="Hasan Selim" userId="84cd2103f36ef0dc" providerId="LiveId" clId="{6ED845BA-74CA-4F74-9AC4-C2ED4D184EBF}" dt="2025-10-13T17:39:51.653" v="502" actId="20577"/>
          <ac:spMkLst>
            <pc:docMk/>
            <pc:sldMk cId="2815021302" sldId="499"/>
            <ac:spMk id="21" creationId="{0D4FDDF1-D9BE-7C60-C6AB-E04CBBCC5469}"/>
          </ac:spMkLst>
        </pc:spChg>
        <pc:spChg chg="del">
          <ac:chgData name="Hasan Selim" userId="84cd2103f36ef0dc" providerId="LiveId" clId="{6ED845BA-74CA-4F74-9AC4-C2ED4D184EBF}" dt="2025-10-13T15:15:25.642" v="205" actId="478"/>
          <ac:spMkLst>
            <pc:docMk/>
            <pc:sldMk cId="2815021302" sldId="499"/>
            <ac:spMk id="22" creationId="{AE11BBAF-A105-38EA-1197-BE09A47CDD39}"/>
          </ac:spMkLst>
        </pc:spChg>
        <pc:spChg chg="mod">
          <ac:chgData name="Hasan Selim" userId="84cd2103f36ef0dc" providerId="LiveId" clId="{6ED845BA-74CA-4F74-9AC4-C2ED4D184EBF}" dt="2025-10-13T17:04:56.494" v="456" actId="404"/>
          <ac:spMkLst>
            <pc:docMk/>
            <pc:sldMk cId="2815021302" sldId="499"/>
            <ac:spMk id="82" creationId="{CF61E415-D1A2-61F5-7C88-10893C339A60}"/>
          </ac:spMkLst>
        </pc:spChg>
        <pc:spChg chg="mod">
          <ac:chgData name="Hasan Selim" userId="84cd2103f36ef0dc" providerId="LiveId" clId="{6ED845BA-74CA-4F74-9AC4-C2ED4D184EBF}" dt="2025-10-13T17:02:30.532" v="453" actId="1076"/>
          <ac:spMkLst>
            <pc:docMk/>
            <pc:sldMk cId="2815021302" sldId="499"/>
            <ac:spMk id="84" creationId="{FFDD39DA-7460-2111-520B-DCBAC13B24D7}"/>
          </ac:spMkLst>
        </pc:spChg>
        <pc:spChg chg="mod">
          <ac:chgData name="Hasan Selim" userId="84cd2103f36ef0dc" providerId="LiveId" clId="{6ED845BA-74CA-4F74-9AC4-C2ED4D184EBF}" dt="2025-10-13T15:16:47.753" v="217" actId="782"/>
          <ac:spMkLst>
            <pc:docMk/>
            <pc:sldMk cId="2815021302" sldId="499"/>
            <ac:spMk id="92" creationId="{818C8677-C2E0-D8F2-A23E-31526805CA7C}"/>
          </ac:spMkLst>
        </pc:spChg>
        <pc:spChg chg="mod">
          <ac:chgData name="Hasan Selim" userId="84cd2103f36ef0dc" providerId="LiveId" clId="{6ED845BA-74CA-4F74-9AC4-C2ED4D184EBF}" dt="2025-10-13T15:16:47.753" v="217" actId="782"/>
          <ac:spMkLst>
            <pc:docMk/>
            <pc:sldMk cId="2815021302" sldId="499"/>
            <ac:spMk id="97" creationId="{B42F6845-321E-EA10-055A-1974FAE81F99}"/>
          </ac:spMkLst>
        </pc:spChg>
        <pc:spChg chg="mod">
          <ac:chgData name="Hasan Selim" userId="84cd2103f36ef0dc" providerId="LiveId" clId="{6ED845BA-74CA-4F74-9AC4-C2ED4D184EBF}" dt="2025-10-13T15:16:47.753" v="217" actId="782"/>
          <ac:spMkLst>
            <pc:docMk/>
            <pc:sldMk cId="2815021302" sldId="499"/>
            <ac:spMk id="133" creationId="{B49BC306-4EB9-B22B-2FA5-9CB4C4777A7E}"/>
          </ac:spMkLst>
        </pc:spChg>
        <pc:spChg chg="mod">
          <ac:chgData name="Hasan Selim" userId="84cd2103f36ef0dc" providerId="LiveId" clId="{6ED845BA-74CA-4F74-9AC4-C2ED4D184EBF}" dt="2025-10-13T15:16:47.753" v="217" actId="782"/>
          <ac:spMkLst>
            <pc:docMk/>
            <pc:sldMk cId="2815021302" sldId="499"/>
            <ac:spMk id="135" creationId="{035538E1-29E2-9C88-F21F-4946DA0FDD7B}"/>
          </ac:spMkLst>
        </pc:spChg>
        <pc:spChg chg="mod">
          <ac:chgData name="Hasan Selim" userId="84cd2103f36ef0dc" providerId="LiveId" clId="{6ED845BA-74CA-4F74-9AC4-C2ED4D184EBF}" dt="2025-10-13T15:16:47.753" v="217" actId="782"/>
          <ac:spMkLst>
            <pc:docMk/>
            <pc:sldMk cId="2815021302" sldId="499"/>
            <ac:spMk id="136" creationId="{A2BEDDE0-1A1E-A935-3956-076C1B8E1050}"/>
          </ac:spMkLst>
        </pc:spChg>
        <pc:grpChg chg="del">
          <ac:chgData name="Hasan Selim" userId="84cd2103f36ef0dc" providerId="LiveId" clId="{6ED845BA-74CA-4F74-9AC4-C2ED4D184EBF}" dt="2025-10-13T15:15:13.711" v="199" actId="478"/>
          <ac:grpSpMkLst>
            <pc:docMk/>
            <pc:sldMk cId="2815021302" sldId="499"/>
            <ac:grpSpMk id="18" creationId="{D8481BFF-3168-C31F-FEBC-1FD9F1AC7800}"/>
          </ac:grpSpMkLst>
        </pc:grpChg>
        <pc:grpChg chg="del">
          <ac:chgData name="Hasan Selim" userId="84cd2103f36ef0dc" providerId="LiveId" clId="{6ED845BA-74CA-4F74-9AC4-C2ED4D184EBF}" dt="2025-10-13T15:17:04.172" v="220" actId="478"/>
          <ac:grpSpMkLst>
            <pc:docMk/>
            <pc:sldMk cId="2815021302" sldId="499"/>
            <ac:grpSpMk id="90" creationId="{56206833-01CA-6185-1555-D674A38A8179}"/>
          </ac:grpSpMkLst>
        </pc:grpChg>
        <pc:grpChg chg="del">
          <ac:chgData name="Hasan Selim" userId="84cd2103f36ef0dc" providerId="LiveId" clId="{6ED845BA-74CA-4F74-9AC4-C2ED4D184EBF}" dt="2025-10-13T15:17:06.442" v="222" actId="478"/>
          <ac:grpSpMkLst>
            <pc:docMk/>
            <pc:sldMk cId="2815021302" sldId="499"/>
            <ac:grpSpMk id="93" creationId="{1CD2523B-A7FD-1F8E-1D32-3FADD1C287DC}"/>
          </ac:grpSpMkLst>
        </pc:grpChg>
        <pc:grpChg chg="del">
          <ac:chgData name="Hasan Selim" userId="84cd2103f36ef0dc" providerId="LiveId" clId="{6ED845BA-74CA-4F74-9AC4-C2ED4D184EBF}" dt="2025-10-13T15:17:05.307" v="221" actId="478"/>
          <ac:grpSpMkLst>
            <pc:docMk/>
            <pc:sldMk cId="2815021302" sldId="499"/>
            <ac:grpSpMk id="134" creationId="{508F8451-6126-1C1B-D508-FC73F894500C}"/>
          </ac:grpSpMkLst>
        </pc:grpChg>
        <pc:picChg chg="add del mod">
          <ac:chgData name="Hasan Selim" userId="84cd2103f36ef0dc" providerId="LiveId" clId="{6ED845BA-74CA-4F74-9AC4-C2ED4D184EBF}" dt="2025-10-13T16:07:09.353" v="352" actId="478"/>
          <ac:picMkLst>
            <pc:docMk/>
            <pc:sldMk cId="2815021302" sldId="499"/>
            <ac:picMk id="5" creationId="{A745FA11-73BD-35A1-CA88-D1214DE6222C}"/>
          </ac:picMkLst>
        </pc:picChg>
        <pc:picChg chg="add del mod">
          <ac:chgData name="Hasan Selim" userId="84cd2103f36ef0dc" providerId="LiveId" clId="{6ED845BA-74CA-4F74-9AC4-C2ED4D184EBF}" dt="2025-10-13T17:33:39.731" v="476" actId="478"/>
          <ac:picMkLst>
            <pc:docMk/>
            <pc:sldMk cId="2815021302" sldId="499"/>
            <ac:picMk id="6" creationId="{6BB47EFA-7B4D-95A6-27CC-35A462586394}"/>
          </ac:picMkLst>
        </pc:picChg>
        <pc:picChg chg="add del mod">
          <ac:chgData name="Hasan Selim" userId="84cd2103f36ef0dc" providerId="LiveId" clId="{6ED845BA-74CA-4F74-9AC4-C2ED4D184EBF}" dt="2025-10-13T17:22:54.992" v="469" actId="478"/>
          <ac:picMkLst>
            <pc:docMk/>
            <pc:sldMk cId="2815021302" sldId="499"/>
            <ac:picMk id="7" creationId="{73763D55-76D2-FB48-2F51-395BC22DFBB0}"/>
          </ac:picMkLst>
        </pc:picChg>
        <pc:picChg chg="add mod">
          <ac:chgData name="Hasan Selim" userId="84cd2103f36ef0dc" providerId="LiveId" clId="{6ED845BA-74CA-4F74-9AC4-C2ED4D184EBF}" dt="2025-10-13T17:38:10.289" v="493" actId="1076"/>
          <ac:picMkLst>
            <pc:docMk/>
            <pc:sldMk cId="2815021302" sldId="499"/>
            <ac:picMk id="9" creationId="{3F7047D5-F0A5-13AE-6827-D056BDA53D39}"/>
          </ac:picMkLst>
        </pc:picChg>
        <pc:picChg chg="del">
          <ac:chgData name="Hasan Selim" userId="84cd2103f36ef0dc" providerId="LiveId" clId="{6ED845BA-74CA-4F74-9AC4-C2ED4D184EBF}" dt="2025-10-13T15:15:13.073" v="198" actId="478"/>
          <ac:picMkLst>
            <pc:docMk/>
            <pc:sldMk cId="2815021302" sldId="499"/>
            <ac:picMk id="12" creationId="{72079ADA-1425-D67E-D022-11AE0A0B5004}"/>
          </ac:picMkLst>
        </pc:picChg>
        <pc:picChg chg="add mod">
          <ac:chgData name="Hasan Selim" userId="84cd2103f36ef0dc" providerId="LiveId" clId="{6ED845BA-74CA-4F74-9AC4-C2ED4D184EBF}" dt="2025-10-13T17:38:14.135" v="495" actId="1076"/>
          <ac:picMkLst>
            <pc:docMk/>
            <pc:sldMk cId="2815021302" sldId="499"/>
            <ac:picMk id="12" creationId="{ADA51EAC-3639-64DA-CA6D-5BB577690269}"/>
          </ac:picMkLst>
        </pc:picChg>
        <pc:picChg chg="del">
          <ac:chgData name="Hasan Selim" userId="84cd2103f36ef0dc" providerId="LiveId" clId="{6ED845BA-74CA-4F74-9AC4-C2ED4D184EBF}" dt="2025-10-13T15:15:23.501" v="202" actId="478"/>
          <ac:picMkLst>
            <pc:docMk/>
            <pc:sldMk cId="2815021302" sldId="499"/>
            <ac:picMk id="19" creationId="{EC4F94AB-376B-B801-8B26-11184CE729F0}"/>
          </ac:picMkLst>
        </pc:picChg>
        <pc:picChg chg="add del mod">
          <ac:chgData name="Hasan Selim" userId="84cd2103f36ef0dc" providerId="LiveId" clId="{6ED845BA-74CA-4F74-9AC4-C2ED4D184EBF}" dt="2025-10-13T17:23:39.693" v="472" actId="478"/>
          <ac:picMkLst>
            <pc:docMk/>
            <pc:sldMk cId="2815021302" sldId="499"/>
            <ac:picMk id="23" creationId="{4F2F4036-1491-CE07-EAB4-967579502146}"/>
          </ac:picMkLst>
        </pc:picChg>
        <pc:picChg chg="add mod">
          <ac:chgData name="Hasan Selim" userId="84cd2103f36ef0dc" providerId="LiveId" clId="{6ED845BA-74CA-4F74-9AC4-C2ED4D184EBF}" dt="2025-10-13T15:20:15.589" v="287" actId="1076"/>
          <ac:picMkLst>
            <pc:docMk/>
            <pc:sldMk cId="2815021302" sldId="499"/>
            <ac:picMk id="26" creationId="{53C0961A-A604-1D84-8708-A818A0C75707}"/>
          </ac:picMkLst>
        </pc:picChg>
        <pc:picChg chg="del">
          <ac:chgData name="Hasan Selim" userId="84cd2103f36ef0dc" providerId="LiveId" clId="{6ED845BA-74CA-4F74-9AC4-C2ED4D184EBF}" dt="2025-10-13T15:15:25.292" v="204" actId="478"/>
          <ac:picMkLst>
            <pc:docMk/>
            <pc:sldMk cId="2815021302" sldId="499"/>
            <ac:picMk id="28" creationId="{1C1B24E2-4B9B-0238-25DC-87EC7F167A38}"/>
          </ac:picMkLst>
        </pc:picChg>
        <pc:picChg chg="del">
          <ac:chgData name="Hasan Selim" userId="84cd2103f36ef0dc" providerId="LiveId" clId="{6ED845BA-74CA-4F74-9AC4-C2ED4D184EBF}" dt="2025-10-13T15:15:24.800" v="203" actId="478"/>
          <ac:picMkLst>
            <pc:docMk/>
            <pc:sldMk cId="2815021302" sldId="499"/>
            <ac:picMk id="30" creationId="{E56305F8-DD37-F135-45AE-FD79C5270EBE}"/>
          </ac:picMkLst>
        </pc:picChg>
        <pc:picChg chg="add mod">
          <ac:chgData name="Hasan Selim" userId="84cd2103f36ef0dc" providerId="LiveId" clId="{6ED845BA-74CA-4F74-9AC4-C2ED4D184EBF}" dt="2025-10-13T15:14:55.292" v="192"/>
          <ac:picMkLst>
            <pc:docMk/>
            <pc:sldMk cId="2815021302" sldId="499"/>
            <ac:picMk id="37" creationId="{C3EF2861-3EE2-E88C-5F9D-BEED9A16D602}"/>
          </ac:picMkLst>
        </pc:picChg>
      </pc:sldChg>
      <pc:sldChg chg="del">
        <pc:chgData name="Hasan Selim" userId="84cd2103f36ef0dc" providerId="LiveId" clId="{6ED845BA-74CA-4F74-9AC4-C2ED4D184EBF}" dt="2025-10-13T13:35:04.181" v="0" actId="47"/>
        <pc:sldMkLst>
          <pc:docMk/>
          <pc:sldMk cId="3324910339" sldId="499"/>
        </pc:sldMkLst>
      </pc:sldChg>
      <pc:sldChg chg="modSp add mod">
        <pc:chgData name="Hasan Selim" userId="84cd2103f36ef0dc" providerId="LiveId" clId="{6ED845BA-74CA-4F74-9AC4-C2ED4D184EBF}" dt="2025-10-13T15:24:22.839" v="304" actId="6549"/>
        <pc:sldMkLst>
          <pc:docMk/>
          <pc:sldMk cId="548494054" sldId="501"/>
        </pc:sldMkLst>
        <pc:spChg chg="mod">
          <ac:chgData name="Hasan Selim" userId="84cd2103f36ef0dc" providerId="LiveId" clId="{6ED845BA-74CA-4F74-9AC4-C2ED4D184EBF}" dt="2025-10-13T15:24:22.839" v="304" actId="6549"/>
          <ac:spMkLst>
            <pc:docMk/>
            <pc:sldMk cId="548494054" sldId="501"/>
            <ac:spMk id="8" creationId="{BABF9B4D-3A8C-0F47-58C8-48D769647876}"/>
          </ac:spMkLst>
        </pc:spChg>
      </pc:sldChg>
      <pc:sldMasterChg chg="modSldLayout">
        <pc:chgData name="Hasan Selim" userId="84cd2103f36ef0dc" providerId="LiveId" clId="{6ED845BA-74CA-4F74-9AC4-C2ED4D184EBF}" dt="2025-10-13T15:16:57.690" v="219"/>
        <pc:sldMasterMkLst>
          <pc:docMk/>
          <pc:sldMasterMk cId="2476636414" sldId="2147483660"/>
        </pc:sldMasterMkLst>
        <pc:sldLayoutChg chg="addSp modSp">
          <pc:chgData name="Hasan Selim" userId="84cd2103f36ef0dc" providerId="LiveId" clId="{6ED845BA-74CA-4F74-9AC4-C2ED4D184EBF}" dt="2025-10-13T15:16:57.690" v="219"/>
          <pc:sldLayoutMkLst>
            <pc:docMk/>
            <pc:sldMasterMk cId="2476636414" sldId="2147483660"/>
            <pc:sldLayoutMk cId="641393381" sldId="2147483661"/>
          </pc:sldLayoutMkLst>
          <pc:spChg chg="mod">
            <ac:chgData name="Hasan Selim" userId="84cd2103f36ef0dc" providerId="LiveId" clId="{6ED845BA-74CA-4F74-9AC4-C2ED4D184EBF}" dt="2025-10-13T15:16:57.690" v="219"/>
            <ac:spMkLst>
              <pc:docMk/>
              <pc:sldMasterMk cId="2476636414" sldId="2147483660"/>
              <pc:sldLayoutMk cId="641393381" sldId="2147483661"/>
              <ac:spMk id="91" creationId="{29FB3246-1DB3-C833-B707-ABA3B0D695C1}"/>
            </ac:spMkLst>
          </pc:spChg>
          <pc:spChg chg="mod">
            <ac:chgData name="Hasan Selim" userId="84cd2103f36ef0dc" providerId="LiveId" clId="{6ED845BA-74CA-4F74-9AC4-C2ED4D184EBF}" dt="2025-10-13T15:16:57.690" v="219"/>
            <ac:spMkLst>
              <pc:docMk/>
              <pc:sldMasterMk cId="2476636414" sldId="2147483660"/>
              <pc:sldLayoutMk cId="641393381" sldId="2147483661"/>
              <ac:spMk id="92" creationId="{5972C807-444B-F762-5CA7-EE422F97A94D}"/>
            </ac:spMkLst>
          </pc:spChg>
          <pc:spChg chg="mod">
            <ac:chgData name="Hasan Selim" userId="84cd2103f36ef0dc" providerId="LiveId" clId="{6ED845BA-74CA-4F74-9AC4-C2ED4D184EBF}" dt="2025-10-13T15:16:57.690" v="219"/>
            <ac:spMkLst>
              <pc:docMk/>
              <pc:sldMasterMk cId="2476636414" sldId="2147483660"/>
              <pc:sldLayoutMk cId="641393381" sldId="2147483661"/>
              <ac:spMk id="97" creationId="{4CCEEB6E-C06E-29F6-054C-346B5A340E39}"/>
            </ac:spMkLst>
          </pc:spChg>
          <pc:spChg chg="mod">
            <ac:chgData name="Hasan Selim" userId="84cd2103f36ef0dc" providerId="LiveId" clId="{6ED845BA-74CA-4F74-9AC4-C2ED4D184EBF}" dt="2025-10-13T15:16:57.690" v="219"/>
            <ac:spMkLst>
              <pc:docMk/>
              <pc:sldMasterMk cId="2476636414" sldId="2147483660"/>
              <pc:sldLayoutMk cId="641393381" sldId="2147483661"/>
              <ac:spMk id="133" creationId="{AF606F74-51DF-F8D7-8D49-D24DF9756A41}"/>
            </ac:spMkLst>
          </pc:spChg>
          <pc:spChg chg="mod">
            <ac:chgData name="Hasan Selim" userId="84cd2103f36ef0dc" providerId="LiveId" clId="{6ED845BA-74CA-4F74-9AC4-C2ED4D184EBF}" dt="2025-10-13T15:16:57.690" v="219"/>
            <ac:spMkLst>
              <pc:docMk/>
              <pc:sldMasterMk cId="2476636414" sldId="2147483660"/>
              <pc:sldLayoutMk cId="641393381" sldId="2147483661"/>
              <ac:spMk id="135" creationId="{1BDF5358-A235-DC0E-E8A2-0BED4C50DE87}"/>
            </ac:spMkLst>
          </pc:spChg>
          <pc:spChg chg="mod">
            <ac:chgData name="Hasan Selim" userId="84cd2103f36ef0dc" providerId="LiveId" clId="{6ED845BA-74CA-4F74-9AC4-C2ED4D184EBF}" dt="2025-10-13T15:16:57.690" v="219"/>
            <ac:spMkLst>
              <pc:docMk/>
              <pc:sldMasterMk cId="2476636414" sldId="2147483660"/>
              <pc:sldLayoutMk cId="641393381" sldId="2147483661"/>
              <ac:spMk id="136" creationId="{E1DC44A1-8D6F-1B39-B7E1-4DAA9469CD2D}"/>
            </ac:spMkLst>
          </pc:spChg>
          <pc:grpChg chg="add mod">
            <ac:chgData name="Hasan Selim" userId="84cd2103f36ef0dc" providerId="LiveId" clId="{6ED845BA-74CA-4F74-9AC4-C2ED4D184EBF}" dt="2025-10-13T15:08:10.839" v="100"/>
            <ac:grpSpMkLst>
              <pc:docMk/>
              <pc:sldMasterMk cId="2476636414" sldId="2147483660"/>
              <pc:sldLayoutMk cId="641393381" sldId="2147483661"/>
              <ac:grpSpMk id="2" creationId="{651AC15F-7980-935D-1C4D-06AD60F4372B}"/>
            </ac:grpSpMkLst>
          </pc:grpChg>
          <pc:grpChg chg="add mod">
            <ac:chgData name="Hasan Selim" userId="84cd2103f36ef0dc" providerId="LiveId" clId="{6ED845BA-74CA-4F74-9AC4-C2ED4D184EBF}" dt="2025-10-13T15:16:57.690" v="219"/>
            <ac:grpSpMkLst>
              <pc:docMk/>
              <pc:sldMasterMk cId="2476636414" sldId="2147483660"/>
              <pc:sldLayoutMk cId="641393381" sldId="2147483661"/>
              <ac:grpSpMk id="90" creationId="{FB299320-F3F6-F93B-DB32-C8709282CC5C}"/>
            </ac:grpSpMkLst>
          </pc:grpChg>
          <pc:grpChg chg="add mod">
            <ac:chgData name="Hasan Selim" userId="84cd2103f36ef0dc" providerId="LiveId" clId="{6ED845BA-74CA-4F74-9AC4-C2ED4D184EBF}" dt="2025-10-13T15:16:57.690" v="219"/>
            <ac:grpSpMkLst>
              <pc:docMk/>
              <pc:sldMasterMk cId="2476636414" sldId="2147483660"/>
              <pc:sldLayoutMk cId="641393381" sldId="2147483661"/>
              <ac:grpSpMk id="93" creationId="{65F805FF-71BF-207B-7E3E-3CFBA5B0A907}"/>
            </ac:grpSpMkLst>
          </pc:grpChg>
          <pc:grpChg chg="add mod">
            <ac:chgData name="Hasan Selim" userId="84cd2103f36ef0dc" providerId="LiveId" clId="{6ED845BA-74CA-4F74-9AC4-C2ED4D184EBF}" dt="2025-10-13T15:16:57.690" v="219"/>
            <ac:grpSpMkLst>
              <pc:docMk/>
              <pc:sldMasterMk cId="2476636414" sldId="2147483660"/>
              <pc:sldLayoutMk cId="641393381" sldId="2147483661"/>
              <ac:grpSpMk id="134" creationId="{3E4A181A-6B0C-2A9A-B1A6-2D6DB2BF18A6}"/>
            </ac:grpSpMkLst>
          </pc:grpChg>
          <pc:picChg chg="mod">
            <ac:chgData name="Hasan Selim" userId="84cd2103f36ef0dc" providerId="LiveId" clId="{6ED845BA-74CA-4F74-9AC4-C2ED4D184EBF}" dt="2025-10-13T15:08:10.839" v="100"/>
            <ac:picMkLst>
              <pc:docMk/>
              <pc:sldMasterMk cId="2476636414" sldId="2147483660"/>
              <pc:sldLayoutMk cId="641393381" sldId="2147483661"/>
              <ac:picMk id="4" creationId="{40699BC9-0029-9DFC-BF9C-689DBC87ADEC}"/>
            </ac:picMkLst>
          </pc:picChg>
          <pc:picChg chg="mod">
            <ac:chgData name="Hasan Selim" userId="84cd2103f36ef0dc" providerId="LiveId" clId="{6ED845BA-74CA-4F74-9AC4-C2ED4D184EBF}" dt="2025-10-13T15:08:10.839" v="100"/>
            <ac:picMkLst>
              <pc:docMk/>
              <pc:sldMasterMk cId="2476636414" sldId="2147483660"/>
              <pc:sldLayoutMk cId="641393381" sldId="2147483661"/>
              <ac:picMk id="5" creationId="{9EA8C9FA-7C0E-78AF-418F-246EE767B141}"/>
            </ac:picMkLst>
          </pc:picChg>
        </pc:sldLayoutChg>
      </pc:sldMasterChg>
    </pc:docChg>
  </pc:docChgLst>
  <pc:docChgLst>
    <pc:chgData name="Hasan Selim" userId="84cd2103f36ef0dc" providerId="LiveId" clId="{AB01E17D-86E8-4263-9715-7EDAF73586D4}"/>
    <pc:docChg chg="undo custSel addSld delSld modSld sldOrd modMainMaster">
      <pc:chgData name="Hasan Selim" userId="84cd2103f36ef0dc" providerId="LiveId" clId="{AB01E17D-86E8-4263-9715-7EDAF73586D4}" dt="2025-07-19T15:03:29.894" v="348" actId="122"/>
      <pc:docMkLst>
        <pc:docMk/>
      </pc:docMkLst>
      <pc:sldChg chg="del">
        <pc:chgData name="Hasan Selim" userId="84cd2103f36ef0dc" providerId="LiveId" clId="{AB01E17D-86E8-4263-9715-7EDAF73586D4}" dt="2025-07-19T14:52:11.716" v="218" actId="47"/>
        <pc:sldMkLst>
          <pc:docMk/>
          <pc:sldMk cId="2852566979" sldId="412"/>
        </pc:sldMkLst>
      </pc:sldChg>
      <pc:sldChg chg="setBg">
        <pc:chgData name="Hasan Selim" userId="84cd2103f36ef0dc" providerId="LiveId" clId="{AB01E17D-86E8-4263-9715-7EDAF73586D4}" dt="2025-07-19T14:52:16.950" v="219"/>
        <pc:sldMkLst>
          <pc:docMk/>
          <pc:sldMk cId="1894565167" sldId="470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862209216" sldId="480"/>
        </pc:sldMkLst>
      </pc:sldChg>
      <pc:sldChg chg="del">
        <pc:chgData name="Hasan Selim" userId="84cd2103f36ef0dc" providerId="LiveId" clId="{AB01E17D-86E8-4263-9715-7EDAF73586D4}" dt="2025-07-19T14:52:20.786" v="220" actId="47"/>
        <pc:sldMkLst>
          <pc:docMk/>
          <pc:sldMk cId="921485227" sldId="488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177670719" sldId="489"/>
        </pc:sldMkLst>
      </pc:sldChg>
      <pc:sldChg chg="del">
        <pc:chgData name="Hasan Selim" userId="84cd2103f36ef0dc" providerId="LiveId" clId="{AB01E17D-86E8-4263-9715-7EDAF73586D4}" dt="2025-07-19T14:52:20.786" v="220" actId="47"/>
        <pc:sldMkLst>
          <pc:docMk/>
          <pc:sldMk cId="1107443757" sldId="496"/>
        </pc:sldMkLst>
      </pc:sldChg>
      <pc:sldChg chg="addSp delSp modSp add mod ord setBg">
        <pc:chgData name="Hasan Selim" userId="84cd2103f36ef0dc" providerId="LiveId" clId="{AB01E17D-86E8-4263-9715-7EDAF73586D4}" dt="2025-07-19T15:01:05.125" v="330" actId="1037"/>
        <pc:sldMkLst>
          <pc:docMk/>
          <pc:sldMk cId="2068802160" sldId="497"/>
        </pc:sldMkLst>
      </pc:sldChg>
      <pc:sldChg chg="addSp delSp modSp add mod">
        <pc:chgData name="Hasan Selim" userId="84cd2103f36ef0dc" providerId="LiveId" clId="{AB01E17D-86E8-4263-9715-7EDAF73586D4}" dt="2025-07-19T15:03:29.894" v="348" actId="122"/>
        <pc:sldMkLst>
          <pc:docMk/>
          <pc:sldMk cId="1533457403" sldId="498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3324910339" sldId="499"/>
        </pc:sldMkLst>
      </pc:sldChg>
      <pc:sldMasterChg chg="setBg delSldLayout modSldLayout">
        <pc:chgData name="Hasan Selim" userId="84cd2103f36ef0dc" providerId="LiveId" clId="{AB01E17D-86E8-4263-9715-7EDAF73586D4}" dt="2025-07-19T14:52:11.716" v="218" actId="47"/>
        <pc:sldMasterMkLst>
          <pc:docMk/>
          <pc:sldMasterMk cId="2476636414" sldId="2147483660"/>
        </pc:sldMasterMkLst>
        <pc:sldLayoutChg chg="setBg">
          <pc:chgData name="Hasan Selim" userId="84cd2103f36ef0dc" providerId="LiveId" clId="{AB01E17D-86E8-4263-9715-7EDAF73586D4}" dt="2025-07-19T14:42:42.364" v="26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AB01E17D-86E8-4263-9715-7EDAF73586D4}" dt="2025-07-19T14:42:42.364" v="26"/>
          <pc:sldLayoutMkLst>
            <pc:docMk/>
            <pc:sldMasterMk cId="2476636414" sldId="2147483660"/>
            <pc:sldLayoutMk cId="117721130" sldId="2147483662"/>
          </pc:sldLayoutMkLst>
        </pc:sldLayoutChg>
        <pc:sldLayoutChg chg="del setBg">
          <pc:chgData name="Hasan Selim" userId="84cd2103f36ef0dc" providerId="LiveId" clId="{AB01E17D-86E8-4263-9715-7EDAF73586D4}" dt="2025-07-19T14:52:11.716" v="218" actId="47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13/05/1447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9ED8D1-4334-4964-8D2E-D7A9C856A1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armattan" panose="01000503000000020003" pitchFamily="2" charset="-78"/>
              </a:rPr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51AC15F-7980-935D-1C4D-06AD60F4372B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40699BC9-0029-9DFC-BF9C-689DBC87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EA8C9FA-7C0E-78AF-418F-246EE767B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B299320-F3F6-F93B-DB32-C8709282CC5C}"/>
              </a:ext>
            </a:extLst>
          </p:cNvPr>
          <p:cNvGrpSpPr/>
          <p:nvPr userDrawn="1"/>
        </p:nvGrpSpPr>
        <p:grpSpPr>
          <a:xfrm rot="10800000" flipV="1">
            <a:off x="8963024" y="-44926"/>
            <a:ext cx="1803241" cy="1137887"/>
            <a:chOff x="-44735" y="-55643"/>
            <a:chExt cx="3638835" cy="2296189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9FB3246-1DB3-C833-B707-ABA3B0D695C1}"/>
                </a:ext>
              </a:extLst>
            </p:cNvPr>
            <p:cNvSpPr/>
            <p:nvPr userDrawn="1"/>
          </p:nvSpPr>
          <p:spPr>
            <a:xfrm>
              <a:off x="6075" y="0"/>
              <a:ext cx="3588025" cy="1685992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9342" h="2522937">
                  <a:moveTo>
                    <a:pt x="0" y="0"/>
                  </a:moveTo>
                  <a:lnTo>
                    <a:pt x="6134788" y="0"/>
                  </a:lnTo>
                  <a:lnTo>
                    <a:pt x="6137215" y="12064"/>
                  </a:lnTo>
                  <a:cubicBezTo>
                    <a:pt x="6181429" y="238050"/>
                    <a:pt x="6223473" y="510778"/>
                    <a:pt x="6147075" y="647700"/>
                  </a:cubicBezTo>
                  <a:cubicBezTo>
                    <a:pt x="6024838" y="866775"/>
                    <a:pt x="5837512" y="981075"/>
                    <a:pt x="5346975" y="1009650"/>
                  </a:cubicBezTo>
                  <a:cubicBezTo>
                    <a:pt x="4856438" y="1038225"/>
                    <a:pt x="3873775" y="574675"/>
                    <a:pt x="3203850" y="819150"/>
                  </a:cubicBezTo>
                  <a:cubicBezTo>
                    <a:pt x="2533925" y="1063625"/>
                    <a:pt x="2011637" y="2298700"/>
                    <a:pt x="1327425" y="2476500"/>
                  </a:cubicBezTo>
                  <a:cubicBezTo>
                    <a:pt x="985319" y="2565400"/>
                    <a:pt x="514625" y="2519363"/>
                    <a:pt x="86199" y="2400300"/>
                  </a:cubicBezTo>
                  <a:lnTo>
                    <a:pt x="0" y="2374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1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972C807-444B-F762-5CA7-EE422F97A94D}"/>
                </a:ext>
              </a:extLst>
            </p:cNvPr>
            <p:cNvSpPr/>
            <p:nvPr userDrawn="1"/>
          </p:nvSpPr>
          <p:spPr>
            <a:xfrm>
              <a:off x="-44735" y="-55643"/>
              <a:ext cx="2902235" cy="2296189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  <a:gd name="connsiteX0" fmla="*/ 0 w 6189342"/>
                <a:gd name="connsiteY0" fmla="*/ 0 h 2522937"/>
                <a:gd name="connsiteX1" fmla="*/ 6137215 w 6189342"/>
                <a:gd name="connsiteY1" fmla="*/ 12064 h 2522937"/>
                <a:gd name="connsiteX2" fmla="*/ 6147075 w 6189342"/>
                <a:gd name="connsiteY2" fmla="*/ 647700 h 2522937"/>
                <a:gd name="connsiteX3" fmla="*/ 5346975 w 6189342"/>
                <a:gd name="connsiteY3" fmla="*/ 1009650 h 2522937"/>
                <a:gd name="connsiteX4" fmla="*/ 3203850 w 6189342"/>
                <a:gd name="connsiteY4" fmla="*/ 819150 h 2522937"/>
                <a:gd name="connsiteX5" fmla="*/ 1327425 w 6189342"/>
                <a:gd name="connsiteY5" fmla="*/ 2476500 h 2522937"/>
                <a:gd name="connsiteX6" fmla="*/ 86199 w 6189342"/>
                <a:gd name="connsiteY6" fmla="*/ 2400300 h 2522937"/>
                <a:gd name="connsiteX7" fmla="*/ 0 w 6189342"/>
                <a:gd name="connsiteY7" fmla="*/ 2374197 h 2522937"/>
                <a:gd name="connsiteX8" fmla="*/ 0 w 6189342"/>
                <a:gd name="connsiteY8" fmla="*/ 0 h 2522937"/>
                <a:gd name="connsiteX0" fmla="*/ 6137215 w 6329505"/>
                <a:gd name="connsiteY0" fmla="*/ 12064 h 2522937"/>
                <a:gd name="connsiteX1" fmla="*/ 6147075 w 6329505"/>
                <a:gd name="connsiteY1" fmla="*/ 647700 h 2522937"/>
                <a:gd name="connsiteX2" fmla="*/ 5346975 w 6329505"/>
                <a:gd name="connsiteY2" fmla="*/ 1009650 h 2522937"/>
                <a:gd name="connsiteX3" fmla="*/ 3203850 w 6329505"/>
                <a:gd name="connsiteY3" fmla="*/ 819150 h 2522937"/>
                <a:gd name="connsiteX4" fmla="*/ 1327425 w 6329505"/>
                <a:gd name="connsiteY4" fmla="*/ 2476500 h 2522937"/>
                <a:gd name="connsiteX5" fmla="*/ 86199 w 6329505"/>
                <a:gd name="connsiteY5" fmla="*/ 2400300 h 2522937"/>
                <a:gd name="connsiteX6" fmla="*/ 0 w 6329505"/>
                <a:gd name="connsiteY6" fmla="*/ 2374197 h 2522937"/>
                <a:gd name="connsiteX7" fmla="*/ 0 w 6329505"/>
                <a:gd name="connsiteY7" fmla="*/ 0 h 2522937"/>
                <a:gd name="connsiteX8" fmla="*/ 6329505 w 6329505"/>
                <a:gd name="connsiteY8" fmla="*/ 112053 h 2522937"/>
                <a:gd name="connsiteX0" fmla="*/ 6137215 w 6189342"/>
                <a:gd name="connsiteY0" fmla="*/ 12064 h 2522937"/>
                <a:gd name="connsiteX1" fmla="*/ 6147075 w 6189342"/>
                <a:gd name="connsiteY1" fmla="*/ 647700 h 2522937"/>
                <a:gd name="connsiteX2" fmla="*/ 5346975 w 6189342"/>
                <a:gd name="connsiteY2" fmla="*/ 1009650 h 2522937"/>
                <a:gd name="connsiteX3" fmla="*/ 3203850 w 6189342"/>
                <a:gd name="connsiteY3" fmla="*/ 819150 h 2522937"/>
                <a:gd name="connsiteX4" fmla="*/ 1327425 w 6189342"/>
                <a:gd name="connsiteY4" fmla="*/ 2476500 h 2522937"/>
                <a:gd name="connsiteX5" fmla="*/ 86199 w 6189342"/>
                <a:gd name="connsiteY5" fmla="*/ 2400300 h 2522937"/>
                <a:gd name="connsiteX6" fmla="*/ 0 w 6189342"/>
                <a:gd name="connsiteY6" fmla="*/ 2374197 h 2522937"/>
                <a:gd name="connsiteX7" fmla="*/ 0 w 6189342"/>
                <a:gd name="connsiteY7" fmla="*/ 0 h 2522937"/>
                <a:gd name="connsiteX0" fmla="*/ 6137215 w 6189342"/>
                <a:gd name="connsiteY0" fmla="*/ -1 h 2510872"/>
                <a:gd name="connsiteX1" fmla="*/ 6147075 w 6189342"/>
                <a:gd name="connsiteY1" fmla="*/ 635635 h 2510872"/>
                <a:gd name="connsiteX2" fmla="*/ 5346975 w 6189342"/>
                <a:gd name="connsiteY2" fmla="*/ 997585 h 2510872"/>
                <a:gd name="connsiteX3" fmla="*/ 3203850 w 6189342"/>
                <a:gd name="connsiteY3" fmla="*/ 807085 h 2510872"/>
                <a:gd name="connsiteX4" fmla="*/ 1327425 w 6189342"/>
                <a:gd name="connsiteY4" fmla="*/ 2464435 h 2510872"/>
                <a:gd name="connsiteX5" fmla="*/ 86199 w 6189342"/>
                <a:gd name="connsiteY5" fmla="*/ 2388235 h 2510872"/>
                <a:gd name="connsiteX6" fmla="*/ 0 w 6189342"/>
                <a:gd name="connsiteY6" fmla="*/ 2362132 h 2510872"/>
                <a:gd name="connsiteX0" fmla="*/ 6051017 w 6103144"/>
                <a:gd name="connsiteY0" fmla="*/ 0 h 2510873"/>
                <a:gd name="connsiteX1" fmla="*/ 6060877 w 6103144"/>
                <a:gd name="connsiteY1" fmla="*/ 635636 h 2510873"/>
                <a:gd name="connsiteX2" fmla="*/ 5260777 w 6103144"/>
                <a:gd name="connsiteY2" fmla="*/ 997586 h 2510873"/>
                <a:gd name="connsiteX3" fmla="*/ 3117652 w 6103144"/>
                <a:gd name="connsiteY3" fmla="*/ 807086 h 2510873"/>
                <a:gd name="connsiteX4" fmla="*/ 1241227 w 6103144"/>
                <a:gd name="connsiteY4" fmla="*/ 2464436 h 2510873"/>
                <a:gd name="connsiteX5" fmla="*/ 1 w 6103144"/>
                <a:gd name="connsiteY5" fmla="*/ 2388236 h 25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3144" h="2510873">
                  <a:moveTo>
                    <a:pt x="6051017" y="0"/>
                  </a:moveTo>
                  <a:cubicBezTo>
                    <a:pt x="6095231" y="225986"/>
                    <a:pt x="6137275" y="498714"/>
                    <a:pt x="6060877" y="635636"/>
                  </a:cubicBezTo>
                  <a:cubicBezTo>
                    <a:pt x="5938640" y="854711"/>
                    <a:pt x="5751314" y="969011"/>
                    <a:pt x="5260777" y="997586"/>
                  </a:cubicBezTo>
                  <a:cubicBezTo>
                    <a:pt x="4770240" y="1026161"/>
                    <a:pt x="3787577" y="562611"/>
                    <a:pt x="3117652" y="807086"/>
                  </a:cubicBezTo>
                  <a:cubicBezTo>
                    <a:pt x="2447727" y="1051561"/>
                    <a:pt x="1925439" y="2286636"/>
                    <a:pt x="1241227" y="2464436"/>
                  </a:cubicBezTo>
                  <a:cubicBezTo>
                    <a:pt x="899121" y="2553336"/>
                    <a:pt x="428427" y="2507299"/>
                    <a:pt x="1" y="2388236"/>
                  </a:cubicBezTo>
                </a:path>
              </a:pathLst>
            </a:custGeom>
            <a:noFill/>
            <a:ln w="28575">
              <a:solidFill>
                <a:srgbClr val="F69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5F805FF-71BF-207B-7E3E-3CFBA5B0A907}"/>
              </a:ext>
            </a:extLst>
          </p:cNvPr>
          <p:cNvGrpSpPr/>
          <p:nvPr userDrawn="1"/>
        </p:nvGrpSpPr>
        <p:grpSpPr>
          <a:xfrm rot="10800000" flipV="1">
            <a:off x="6053" y="6622730"/>
            <a:ext cx="1372319" cy="1240052"/>
            <a:chOff x="10061688" y="5279742"/>
            <a:chExt cx="2130311" cy="1924987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CCEEB6E-C06E-29F6-054C-346B5A340E39}"/>
                </a:ext>
              </a:extLst>
            </p:cNvPr>
            <p:cNvSpPr/>
            <p:nvPr userDrawn="1"/>
          </p:nvSpPr>
          <p:spPr>
            <a:xfrm>
              <a:off x="10087428" y="5279742"/>
              <a:ext cx="2104571" cy="1578257"/>
            </a:xfrm>
            <a:custGeom>
              <a:avLst/>
              <a:gdLst>
                <a:gd name="connsiteX0" fmla="*/ 2527305 w 3036892"/>
                <a:gd name="connsiteY0" fmla="*/ 947 h 2277422"/>
                <a:gd name="connsiteX1" fmla="*/ 2982087 w 3036892"/>
                <a:gd name="connsiteY1" fmla="*/ 25406 h 2277422"/>
                <a:gd name="connsiteX2" fmla="*/ 3036892 w 3036892"/>
                <a:gd name="connsiteY2" fmla="*/ 36150 h 2277422"/>
                <a:gd name="connsiteX3" fmla="*/ 3036892 w 3036892"/>
                <a:gd name="connsiteY3" fmla="*/ 2277422 h 2277422"/>
                <a:gd name="connsiteX4" fmla="*/ 0 w 3036892"/>
                <a:gd name="connsiteY4" fmla="*/ 2277422 h 2277422"/>
                <a:gd name="connsiteX5" fmla="*/ 70210 w 3036892"/>
                <a:gd name="connsiteY5" fmla="*/ 2126912 h 2277422"/>
                <a:gd name="connsiteX6" fmla="*/ 2527305 w 3036892"/>
                <a:gd name="connsiteY6" fmla="*/ 947 h 227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6892" h="2277422">
                  <a:moveTo>
                    <a:pt x="2527305" y="947"/>
                  </a:moveTo>
                  <a:cubicBezTo>
                    <a:pt x="2694389" y="-3022"/>
                    <a:pt x="2845524" y="5563"/>
                    <a:pt x="2982087" y="25406"/>
                  </a:cubicBezTo>
                  <a:lnTo>
                    <a:pt x="3036892" y="36150"/>
                  </a:lnTo>
                  <a:lnTo>
                    <a:pt x="3036892" y="2277422"/>
                  </a:lnTo>
                  <a:lnTo>
                    <a:pt x="0" y="2277422"/>
                  </a:lnTo>
                  <a:lnTo>
                    <a:pt x="70210" y="2126912"/>
                  </a:lnTo>
                  <a:cubicBezTo>
                    <a:pt x="499614" y="1232600"/>
                    <a:pt x="1274172" y="30713"/>
                    <a:pt x="2527305" y="947"/>
                  </a:cubicBezTo>
                  <a:close/>
                </a:path>
              </a:pathLst>
            </a:custGeom>
            <a:solidFill>
              <a:srgbClr val="FED1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F606F74-51DF-F8D7-8D49-D24DF9756A41}"/>
                </a:ext>
              </a:extLst>
            </p:cNvPr>
            <p:cNvSpPr/>
            <p:nvPr userDrawn="1"/>
          </p:nvSpPr>
          <p:spPr>
            <a:xfrm rot="11700000">
              <a:off x="10061688" y="5412602"/>
              <a:ext cx="1975498" cy="1792127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  <a:gd name="connsiteX0" fmla="*/ 0 w 6189342"/>
                <a:gd name="connsiteY0" fmla="*/ 0 h 2522937"/>
                <a:gd name="connsiteX1" fmla="*/ 6137215 w 6189342"/>
                <a:gd name="connsiteY1" fmla="*/ 12064 h 2522937"/>
                <a:gd name="connsiteX2" fmla="*/ 6147075 w 6189342"/>
                <a:gd name="connsiteY2" fmla="*/ 647700 h 2522937"/>
                <a:gd name="connsiteX3" fmla="*/ 5346975 w 6189342"/>
                <a:gd name="connsiteY3" fmla="*/ 1009650 h 2522937"/>
                <a:gd name="connsiteX4" fmla="*/ 3203850 w 6189342"/>
                <a:gd name="connsiteY4" fmla="*/ 819150 h 2522937"/>
                <a:gd name="connsiteX5" fmla="*/ 1327425 w 6189342"/>
                <a:gd name="connsiteY5" fmla="*/ 2476500 h 2522937"/>
                <a:gd name="connsiteX6" fmla="*/ 86199 w 6189342"/>
                <a:gd name="connsiteY6" fmla="*/ 2400300 h 2522937"/>
                <a:gd name="connsiteX7" fmla="*/ 0 w 6189342"/>
                <a:gd name="connsiteY7" fmla="*/ 2374197 h 2522937"/>
                <a:gd name="connsiteX8" fmla="*/ 0 w 6189342"/>
                <a:gd name="connsiteY8" fmla="*/ 0 h 2522937"/>
                <a:gd name="connsiteX0" fmla="*/ 6137215 w 6329505"/>
                <a:gd name="connsiteY0" fmla="*/ 12064 h 2522937"/>
                <a:gd name="connsiteX1" fmla="*/ 6147075 w 6329505"/>
                <a:gd name="connsiteY1" fmla="*/ 647700 h 2522937"/>
                <a:gd name="connsiteX2" fmla="*/ 5346975 w 6329505"/>
                <a:gd name="connsiteY2" fmla="*/ 1009650 h 2522937"/>
                <a:gd name="connsiteX3" fmla="*/ 3203850 w 6329505"/>
                <a:gd name="connsiteY3" fmla="*/ 819150 h 2522937"/>
                <a:gd name="connsiteX4" fmla="*/ 1327425 w 6329505"/>
                <a:gd name="connsiteY4" fmla="*/ 2476500 h 2522937"/>
                <a:gd name="connsiteX5" fmla="*/ 86199 w 6329505"/>
                <a:gd name="connsiteY5" fmla="*/ 2400300 h 2522937"/>
                <a:gd name="connsiteX6" fmla="*/ 0 w 6329505"/>
                <a:gd name="connsiteY6" fmla="*/ 2374197 h 2522937"/>
                <a:gd name="connsiteX7" fmla="*/ 0 w 6329505"/>
                <a:gd name="connsiteY7" fmla="*/ 0 h 2522937"/>
                <a:gd name="connsiteX8" fmla="*/ 6329505 w 6329505"/>
                <a:gd name="connsiteY8" fmla="*/ 112053 h 2522937"/>
                <a:gd name="connsiteX0" fmla="*/ 6137215 w 6189342"/>
                <a:gd name="connsiteY0" fmla="*/ 12064 h 2522937"/>
                <a:gd name="connsiteX1" fmla="*/ 6147075 w 6189342"/>
                <a:gd name="connsiteY1" fmla="*/ 647700 h 2522937"/>
                <a:gd name="connsiteX2" fmla="*/ 5346975 w 6189342"/>
                <a:gd name="connsiteY2" fmla="*/ 1009650 h 2522937"/>
                <a:gd name="connsiteX3" fmla="*/ 3203850 w 6189342"/>
                <a:gd name="connsiteY3" fmla="*/ 819150 h 2522937"/>
                <a:gd name="connsiteX4" fmla="*/ 1327425 w 6189342"/>
                <a:gd name="connsiteY4" fmla="*/ 2476500 h 2522937"/>
                <a:gd name="connsiteX5" fmla="*/ 86199 w 6189342"/>
                <a:gd name="connsiteY5" fmla="*/ 2400300 h 2522937"/>
                <a:gd name="connsiteX6" fmla="*/ 0 w 6189342"/>
                <a:gd name="connsiteY6" fmla="*/ 2374197 h 2522937"/>
                <a:gd name="connsiteX7" fmla="*/ 0 w 6189342"/>
                <a:gd name="connsiteY7" fmla="*/ 0 h 2522937"/>
                <a:gd name="connsiteX0" fmla="*/ 6137215 w 6189342"/>
                <a:gd name="connsiteY0" fmla="*/ -1 h 2510872"/>
                <a:gd name="connsiteX1" fmla="*/ 6147075 w 6189342"/>
                <a:gd name="connsiteY1" fmla="*/ 635635 h 2510872"/>
                <a:gd name="connsiteX2" fmla="*/ 5346975 w 6189342"/>
                <a:gd name="connsiteY2" fmla="*/ 997585 h 2510872"/>
                <a:gd name="connsiteX3" fmla="*/ 3203850 w 6189342"/>
                <a:gd name="connsiteY3" fmla="*/ 807085 h 2510872"/>
                <a:gd name="connsiteX4" fmla="*/ 1327425 w 6189342"/>
                <a:gd name="connsiteY4" fmla="*/ 2464435 h 2510872"/>
                <a:gd name="connsiteX5" fmla="*/ 86199 w 6189342"/>
                <a:gd name="connsiteY5" fmla="*/ 2388235 h 2510872"/>
                <a:gd name="connsiteX6" fmla="*/ 0 w 6189342"/>
                <a:gd name="connsiteY6" fmla="*/ 2362132 h 2510872"/>
                <a:gd name="connsiteX0" fmla="*/ 6051017 w 6103144"/>
                <a:gd name="connsiteY0" fmla="*/ 0 h 2510873"/>
                <a:gd name="connsiteX1" fmla="*/ 6060877 w 6103144"/>
                <a:gd name="connsiteY1" fmla="*/ 635636 h 2510873"/>
                <a:gd name="connsiteX2" fmla="*/ 5260777 w 6103144"/>
                <a:gd name="connsiteY2" fmla="*/ 997586 h 2510873"/>
                <a:gd name="connsiteX3" fmla="*/ 3117652 w 6103144"/>
                <a:gd name="connsiteY3" fmla="*/ 807086 h 2510873"/>
                <a:gd name="connsiteX4" fmla="*/ 1241227 w 6103144"/>
                <a:gd name="connsiteY4" fmla="*/ 2464436 h 2510873"/>
                <a:gd name="connsiteX5" fmla="*/ 1 w 6103144"/>
                <a:gd name="connsiteY5" fmla="*/ 2388236 h 2510873"/>
                <a:gd name="connsiteX0" fmla="*/ 6051017 w 6103144"/>
                <a:gd name="connsiteY0" fmla="*/ 0 h 2406541"/>
                <a:gd name="connsiteX1" fmla="*/ 6060877 w 6103144"/>
                <a:gd name="connsiteY1" fmla="*/ 635636 h 2406541"/>
                <a:gd name="connsiteX2" fmla="*/ 5260777 w 6103144"/>
                <a:gd name="connsiteY2" fmla="*/ 997586 h 2406541"/>
                <a:gd name="connsiteX3" fmla="*/ 3117652 w 6103144"/>
                <a:gd name="connsiteY3" fmla="*/ 807086 h 2406541"/>
                <a:gd name="connsiteX4" fmla="*/ 2122515 w 6103144"/>
                <a:gd name="connsiteY4" fmla="*/ 1921109 h 2406541"/>
                <a:gd name="connsiteX5" fmla="*/ 1 w 6103144"/>
                <a:gd name="connsiteY5" fmla="*/ 2388236 h 2406541"/>
                <a:gd name="connsiteX0" fmla="*/ 3928502 w 3980629"/>
                <a:gd name="connsiteY0" fmla="*/ 0 h 1921109"/>
                <a:gd name="connsiteX1" fmla="*/ 3938362 w 3980629"/>
                <a:gd name="connsiteY1" fmla="*/ 635636 h 1921109"/>
                <a:gd name="connsiteX2" fmla="*/ 3138262 w 3980629"/>
                <a:gd name="connsiteY2" fmla="*/ 997586 h 1921109"/>
                <a:gd name="connsiteX3" fmla="*/ 995137 w 3980629"/>
                <a:gd name="connsiteY3" fmla="*/ 807086 h 1921109"/>
                <a:gd name="connsiteX4" fmla="*/ 0 w 3980629"/>
                <a:gd name="connsiteY4" fmla="*/ 1921109 h 1921109"/>
                <a:gd name="connsiteX0" fmla="*/ 4102171 w 4154298"/>
                <a:gd name="connsiteY0" fmla="*/ 0 h 1959683"/>
                <a:gd name="connsiteX1" fmla="*/ 4112031 w 4154298"/>
                <a:gd name="connsiteY1" fmla="*/ 635636 h 1959683"/>
                <a:gd name="connsiteX2" fmla="*/ 3311931 w 4154298"/>
                <a:gd name="connsiteY2" fmla="*/ 997586 h 1959683"/>
                <a:gd name="connsiteX3" fmla="*/ 1168806 w 4154298"/>
                <a:gd name="connsiteY3" fmla="*/ 807086 h 1959683"/>
                <a:gd name="connsiteX4" fmla="*/ 1 w 4154298"/>
                <a:gd name="connsiteY4" fmla="*/ 1959683 h 195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4298" h="1959683">
                  <a:moveTo>
                    <a:pt x="4102171" y="0"/>
                  </a:moveTo>
                  <a:cubicBezTo>
                    <a:pt x="4146385" y="225986"/>
                    <a:pt x="4188429" y="498714"/>
                    <a:pt x="4112031" y="635636"/>
                  </a:cubicBezTo>
                  <a:cubicBezTo>
                    <a:pt x="3989794" y="854711"/>
                    <a:pt x="3802468" y="969011"/>
                    <a:pt x="3311931" y="997586"/>
                  </a:cubicBezTo>
                  <a:cubicBezTo>
                    <a:pt x="2821394" y="1026161"/>
                    <a:pt x="1720794" y="646737"/>
                    <a:pt x="1168806" y="807086"/>
                  </a:cubicBezTo>
                  <a:cubicBezTo>
                    <a:pt x="616818" y="967435"/>
                    <a:pt x="684213" y="1781883"/>
                    <a:pt x="1" y="1959683"/>
                  </a:cubicBezTo>
                </a:path>
              </a:pathLst>
            </a:custGeom>
            <a:noFill/>
            <a:ln w="28575">
              <a:solidFill>
                <a:srgbClr val="F69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dirty="0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E4A181A-6B0C-2A9A-B1A6-2D6DB2BF18A6}"/>
              </a:ext>
            </a:extLst>
          </p:cNvPr>
          <p:cNvGrpSpPr/>
          <p:nvPr userDrawn="1"/>
        </p:nvGrpSpPr>
        <p:grpSpPr>
          <a:xfrm rot="10800000" flipH="1" flipV="1">
            <a:off x="-43893" y="-44926"/>
            <a:ext cx="1803241" cy="1137887"/>
            <a:chOff x="-44735" y="-55643"/>
            <a:chExt cx="3638835" cy="2296189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BDF5358-A235-DC0E-E8A2-0BED4C50DE87}"/>
                </a:ext>
              </a:extLst>
            </p:cNvPr>
            <p:cNvSpPr/>
            <p:nvPr userDrawn="1"/>
          </p:nvSpPr>
          <p:spPr>
            <a:xfrm>
              <a:off x="6075" y="0"/>
              <a:ext cx="3588025" cy="1685992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9342" h="2522937">
                  <a:moveTo>
                    <a:pt x="0" y="0"/>
                  </a:moveTo>
                  <a:lnTo>
                    <a:pt x="6134788" y="0"/>
                  </a:lnTo>
                  <a:lnTo>
                    <a:pt x="6137215" y="12064"/>
                  </a:lnTo>
                  <a:cubicBezTo>
                    <a:pt x="6181429" y="238050"/>
                    <a:pt x="6223473" y="510778"/>
                    <a:pt x="6147075" y="647700"/>
                  </a:cubicBezTo>
                  <a:cubicBezTo>
                    <a:pt x="6024838" y="866775"/>
                    <a:pt x="5837512" y="981075"/>
                    <a:pt x="5346975" y="1009650"/>
                  </a:cubicBezTo>
                  <a:cubicBezTo>
                    <a:pt x="4856438" y="1038225"/>
                    <a:pt x="3873775" y="574675"/>
                    <a:pt x="3203850" y="819150"/>
                  </a:cubicBezTo>
                  <a:cubicBezTo>
                    <a:pt x="2533925" y="1063625"/>
                    <a:pt x="2011637" y="2298700"/>
                    <a:pt x="1327425" y="2476500"/>
                  </a:cubicBezTo>
                  <a:cubicBezTo>
                    <a:pt x="985319" y="2565400"/>
                    <a:pt x="514625" y="2519363"/>
                    <a:pt x="86199" y="2400300"/>
                  </a:cubicBezTo>
                  <a:lnTo>
                    <a:pt x="0" y="2374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1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1DC44A1-8D6F-1B39-B7E1-4DAA9469CD2D}"/>
                </a:ext>
              </a:extLst>
            </p:cNvPr>
            <p:cNvSpPr/>
            <p:nvPr userDrawn="1"/>
          </p:nvSpPr>
          <p:spPr>
            <a:xfrm>
              <a:off x="-44735" y="-55643"/>
              <a:ext cx="2902235" cy="2296189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  <a:gd name="connsiteX0" fmla="*/ 0 w 6189342"/>
                <a:gd name="connsiteY0" fmla="*/ 0 h 2522937"/>
                <a:gd name="connsiteX1" fmla="*/ 6137215 w 6189342"/>
                <a:gd name="connsiteY1" fmla="*/ 12064 h 2522937"/>
                <a:gd name="connsiteX2" fmla="*/ 6147075 w 6189342"/>
                <a:gd name="connsiteY2" fmla="*/ 647700 h 2522937"/>
                <a:gd name="connsiteX3" fmla="*/ 5346975 w 6189342"/>
                <a:gd name="connsiteY3" fmla="*/ 1009650 h 2522937"/>
                <a:gd name="connsiteX4" fmla="*/ 3203850 w 6189342"/>
                <a:gd name="connsiteY4" fmla="*/ 819150 h 2522937"/>
                <a:gd name="connsiteX5" fmla="*/ 1327425 w 6189342"/>
                <a:gd name="connsiteY5" fmla="*/ 2476500 h 2522937"/>
                <a:gd name="connsiteX6" fmla="*/ 86199 w 6189342"/>
                <a:gd name="connsiteY6" fmla="*/ 2400300 h 2522937"/>
                <a:gd name="connsiteX7" fmla="*/ 0 w 6189342"/>
                <a:gd name="connsiteY7" fmla="*/ 2374197 h 2522937"/>
                <a:gd name="connsiteX8" fmla="*/ 0 w 6189342"/>
                <a:gd name="connsiteY8" fmla="*/ 0 h 2522937"/>
                <a:gd name="connsiteX0" fmla="*/ 6137215 w 6329505"/>
                <a:gd name="connsiteY0" fmla="*/ 12064 h 2522937"/>
                <a:gd name="connsiteX1" fmla="*/ 6147075 w 6329505"/>
                <a:gd name="connsiteY1" fmla="*/ 647700 h 2522937"/>
                <a:gd name="connsiteX2" fmla="*/ 5346975 w 6329505"/>
                <a:gd name="connsiteY2" fmla="*/ 1009650 h 2522937"/>
                <a:gd name="connsiteX3" fmla="*/ 3203850 w 6329505"/>
                <a:gd name="connsiteY3" fmla="*/ 819150 h 2522937"/>
                <a:gd name="connsiteX4" fmla="*/ 1327425 w 6329505"/>
                <a:gd name="connsiteY4" fmla="*/ 2476500 h 2522937"/>
                <a:gd name="connsiteX5" fmla="*/ 86199 w 6329505"/>
                <a:gd name="connsiteY5" fmla="*/ 2400300 h 2522937"/>
                <a:gd name="connsiteX6" fmla="*/ 0 w 6329505"/>
                <a:gd name="connsiteY6" fmla="*/ 2374197 h 2522937"/>
                <a:gd name="connsiteX7" fmla="*/ 0 w 6329505"/>
                <a:gd name="connsiteY7" fmla="*/ 0 h 2522937"/>
                <a:gd name="connsiteX8" fmla="*/ 6329505 w 6329505"/>
                <a:gd name="connsiteY8" fmla="*/ 112053 h 2522937"/>
                <a:gd name="connsiteX0" fmla="*/ 6137215 w 6189342"/>
                <a:gd name="connsiteY0" fmla="*/ 12064 h 2522937"/>
                <a:gd name="connsiteX1" fmla="*/ 6147075 w 6189342"/>
                <a:gd name="connsiteY1" fmla="*/ 647700 h 2522937"/>
                <a:gd name="connsiteX2" fmla="*/ 5346975 w 6189342"/>
                <a:gd name="connsiteY2" fmla="*/ 1009650 h 2522937"/>
                <a:gd name="connsiteX3" fmla="*/ 3203850 w 6189342"/>
                <a:gd name="connsiteY3" fmla="*/ 819150 h 2522937"/>
                <a:gd name="connsiteX4" fmla="*/ 1327425 w 6189342"/>
                <a:gd name="connsiteY4" fmla="*/ 2476500 h 2522937"/>
                <a:gd name="connsiteX5" fmla="*/ 86199 w 6189342"/>
                <a:gd name="connsiteY5" fmla="*/ 2400300 h 2522937"/>
                <a:gd name="connsiteX6" fmla="*/ 0 w 6189342"/>
                <a:gd name="connsiteY6" fmla="*/ 2374197 h 2522937"/>
                <a:gd name="connsiteX7" fmla="*/ 0 w 6189342"/>
                <a:gd name="connsiteY7" fmla="*/ 0 h 2522937"/>
                <a:gd name="connsiteX0" fmla="*/ 6137215 w 6189342"/>
                <a:gd name="connsiteY0" fmla="*/ -1 h 2510872"/>
                <a:gd name="connsiteX1" fmla="*/ 6147075 w 6189342"/>
                <a:gd name="connsiteY1" fmla="*/ 635635 h 2510872"/>
                <a:gd name="connsiteX2" fmla="*/ 5346975 w 6189342"/>
                <a:gd name="connsiteY2" fmla="*/ 997585 h 2510872"/>
                <a:gd name="connsiteX3" fmla="*/ 3203850 w 6189342"/>
                <a:gd name="connsiteY3" fmla="*/ 807085 h 2510872"/>
                <a:gd name="connsiteX4" fmla="*/ 1327425 w 6189342"/>
                <a:gd name="connsiteY4" fmla="*/ 2464435 h 2510872"/>
                <a:gd name="connsiteX5" fmla="*/ 86199 w 6189342"/>
                <a:gd name="connsiteY5" fmla="*/ 2388235 h 2510872"/>
                <a:gd name="connsiteX6" fmla="*/ 0 w 6189342"/>
                <a:gd name="connsiteY6" fmla="*/ 2362132 h 2510872"/>
                <a:gd name="connsiteX0" fmla="*/ 6051017 w 6103144"/>
                <a:gd name="connsiteY0" fmla="*/ 0 h 2510873"/>
                <a:gd name="connsiteX1" fmla="*/ 6060877 w 6103144"/>
                <a:gd name="connsiteY1" fmla="*/ 635636 h 2510873"/>
                <a:gd name="connsiteX2" fmla="*/ 5260777 w 6103144"/>
                <a:gd name="connsiteY2" fmla="*/ 997586 h 2510873"/>
                <a:gd name="connsiteX3" fmla="*/ 3117652 w 6103144"/>
                <a:gd name="connsiteY3" fmla="*/ 807086 h 2510873"/>
                <a:gd name="connsiteX4" fmla="*/ 1241227 w 6103144"/>
                <a:gd name="connsiteY4" fmla="*/ 2464436 h 2510873"/>
                <a:gd name="connsiteX5" fmla="*/ 1 w 6103144"/>
                <a:gd name="connsiteY5" fmla="*/ 2388236 h 25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3144" h="2510873">
                  <a:moveTo>
                    <a:pt x="6051017" y="0"/>
                  </a:moveTo>
                  <a:cubicBezTo>
                    <a:pt x="6095231" y="225986"/>
                    <a:pt x="6137275" y="498714"/>
                    <a:pt x="6060877" y="635636"/>
                  </a:cubicBezTo>
                  <a:cubicBezTo>
                    <a:pt x="5938640" y="854711"/>
                    <a:pt x="5751314" y="969011"/>
                    <a:pt x="5260777" y="997586"/>
                  </a:cubicBezTo>
                  <a:cubicBezTo>
                    <a:pt x="4770240" y="1026161"/>
                    <a:pt x="3787577" y="562611"/>
                    <a:pt x="3117652" y="807086"/>
                  </a:cubicBezTo>
                  <a:cubicBezTo>
                    <a:pt x="2447727" y="1051561"/>
                    <a:pt x="1925439" y="2286636"/>
                    <a:pt x="1241227" y="2464436"/>
                  </a:cubicBezTo>
                  <a:cubicBezTo>
                    <a:pt x="899121" y="2553336"/>
                    <a:pt x="428427" y="2507299"/>
                    <a:pt x="1" y="2388236"/>
                  </a:cubicBezTo>
                </a:path>
              </a:pathLst>
            </a:custGeom>
            <a:noFill/>
            <a:ln w="28575">
              <a:solidFill>
                <a:srgbClr val="F69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: شكل 3">
            <a:extLst>
              <a:ext uri="{FF2B5EF4-FFF2-40B4-BE49-F238E27FC236}">
                <a16:creationId xmlns:a16="http://schemas.microsoft.com/office/drawing/2014/main" id="{43CB4A9B-F6F2-726E-CCD7-1EC1AF7607A7}"/>
              </a:ext>
            </a:extLst>
          </p:cNvPr>
          <p:cNvSpPr/>
          <p:nvPr userDrawn="1"/>
        </p:nvSpPr>
        <p:spPr>
          <a:xfrm>
            <a:off x="0" y="6381220"/>
            <a:ext cx="10691813" cy="1178455"/>
          </a:xfrm>
          <a:custGeom>
            <a:avLst/>
            <a:gdLst>
              <a:gd name="connsiteX0" fmla="*/ 10523645 w 12192000"/>
              <a:gd name="connsiteY0" fmla="*/ 1579 h 1569893"/>
              <a:gd name="connsiteX1" fmla="*/ 10729732 w 12192000"/>
              <a:gd name="connsiteY1" fmla="*/ 15175 h 1569893"/>
              <a:gd name="connsiteX2" fmla="*/ 12073966 w 12192000"/>
              <a:gd name="connsiteY2" fmla="*/ 296189 h 1569893"/>
              <a:gd name="connsiteX3" fmla="*/ 12192000 w 12192000"/>
              <a:gd name="connsiteY3" fmla="*/ 335078 h 1569893"/>
              <a:gd name="connsiteX4" fmla="*/ 12192000 w 12192000"/>
              <a:gd name="connsiteY4" fmla="*/ 1569893 h 1569893"/>
              <a:gd name="connsiteX5" fmla="*/ 0 w 12192000"/>
              <a:gd name="connsiteY5" fmla="*/ 1569893 h 1569893"/>
              <a:gd name="connsiteX6" fmla="*/ 0 w 12192000"/>
              <a:gd name="connsiteY6" fmla="*/ 590912 h 1569893"/>
              <a:gd name="connsiteX7" fmla="*/ 69291 w 12192000"/>
              <a:gd name="connsiteY7" fmla="*/ 605360 h 1569893"/>
              <a:gd name="connsiteX8" fmla="*/ 416689 w 12192000"/>
              <a:gd name="connsiteY8" fmla="*/ 640208 h 1569893"/>
              <a:gd name="connsiteX9" fmla="*/ 3784922 w 12192000"/>
              <a:gd name="connsiteY9" fmla="*/ 281393 h 1569893"/>
              <a:gd name="connsiteX10" fmla="*/ 7268901 w 12192000"/>
              <a:gd name="connsiteY10" fmla="*/ 489737 h 1569893"/>
              <a:gd name="connsiteX11" fmla="*/ 10523645 w 12192000"/>
              <a:gd name="connsiteY11" fmla="*/ 1579 h 15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69893">
                <a:moveTo>
                  <a:pt x="10523645" y="1579"/>
                </a:moveTo>
                <a:cubicBezTo>
                  <a:pt x="10592780" y="3744"/>
                  <a:pt x="10661490" y="8182"/>
                  <a:pt x="10729732" y="15175"/>
                </a:cubicBezTo>
                <a:cubicBezTo>
                  <a:pt x="11139186" y="57133"/>
                  <a:pt x="11615647" y="159045"/>
                  <a:pt x="12073966" y="296189"/>
                </a:cubicBezTo>
                <a:lnTo>
                  <a:pt x="12192000" y="335078"/>
                </a:lnTo>
                <a:lnTo>
                  <a:pt x="12192000" y="1569893"/>
                </a:lnTo>
                <a:lnTo>
                  <a:pt x="0" y="1569893"/>
                </a:lnTo>
                <a:lnTo>
                  <a:pt x="0" y="590912"/>
                </a:lnTo>
                <a:lnTo>
                  <a:pt x="69291" y="605360"/>
                </a:lnTo>
                <a:cubicBezTo>
                  <a:pt x="182875" y="625378"/>
                  <a:pt x="298772" y="638038"/>
                  <a:pt x="416689" y="640208"/>
                </a:cubicBezTo>
                <a:cubicBezTo>
                  <a:pt x="1360026" y="657570"/>
                  <a:pt x="2642887" y="306471"/>
                  <a:pt x="3784922" y="281393"/>
                </a:cubicBezTo>
                <a:cubicBezTo>
                  <a:pt x="4926958" y="256315"/>
                  <a:pt x="6111433" y="534107"/>
                  <a:pt x="7268901" y="489737"/>
                </a:cubicBezTo>
                <a:cubicBezTo>
                  <a:pt x="8354028" y="448141"/>
                  <a:pt x="9486629" y="-30897"/>
                  <a:pt x="10523645" y="1579"/>
                </a:cubicBezTo>
                <a:close/>
              </a:path>
            </a:pathLst>
          </a:custGeom>
          <a:solidFill>
            <a:srgbClr val="00A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grpSp>
        <p:nvGrpSpPr>
          <p:cNvPr id="14" name="مجموعة 10">
            <a:extLst>
              <a:ext uri="{FF2B5EF4-FFF2-40B4-BE49-F238E27FC236}">
                <a16:creationId xmlns:a16="http://schemas.microsoft.com/office/drawing/2014/main" id="{69152A51-3CC3-7960-4352-11E2CDE1AFEE}"/>
              </a:ext>
            </a:extLst>
          </p:cNvPr>
          <p:cNvGrpSpPr/>
          <p:nvPr userDrawn="1"/>
        </p:nvGrpSpPr>
        <p:grpSpPr>
          <a:xfrm flipH="1">
            <a:off x="6654381" y="6077966"/>
            <a:ext cx="886123" cy="1161457"/>
            <a:chOff x="10279048" y="5223083"/>
            <a:chExt cx="886123" cy="1161457"/>
          </a:xfrm>
        </p:grpSpPr>
        <p:sp>
          <p:nvSpPr>
            <p:cNvPr id="15" name="grass">
              <a:extLst>
                <a:ext uri="{FF2B5EF4-FFF2-40B4-BE49-F238E27FC236}">
                  <a16:creationId xmlns:a16="http://schemas.microsoft.com/office/drawing/2014/main" id="{05DF6509-23C7-63EE-2A42-AAEAC12451FD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rass">
              <a:extLst>
                <a:ext uri="{FF2B5EF4-FFF2-40B4-BE49-F238E27FC236}">
                  <a16:creationId xmlns:a16="http://schemas.microsoft.com/office/drawing/2014/main" id="{9E0E1E9D-1B73-7711-EBA5-F027DC82FD2E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مجموعة 223">
            <a:extLst>
              <a:ext uri="{FF2B5EF4-FFF2-40B4-BE49-F238E27FC236}">
                <a16:creationId xmlns:a16="http://schemas.microsoft.com/office/drawing/2014/main" id="{3E61994C-5CD3-BB50-F2CC-DA7AF3079023}"/>
              </a:ext>
            </a:extLst>
          </p:cNvPr>
          <p:cNvGrpSpPr/>
          <p:nvPr userDrawn="1"/>
        </p:nvGrpSpPr>
        <p:grpSpPr>
          <a:xfrm flipH="1">
            <a:off x="-68412" y="6765797"/>
            <a:ext cx="1012683" cy="700864"/>
            <a:chOff x="639452" y="5546599"/>
            <a:chExt cx="1275698" cy="882893"/>
          </a:xfrm>
        </p:grpSpPr>
        <p:sp>
          <p:nvSpPr>
            <p:cNvPr id="18" name="grass">
              <a:extLst>
                <a:ext uri="{FF2B5EF4-FFF2-40B4-BE49-F238E27FC236}">
                  <a16:creationId xmlns:a16="http://schemas.microsoft.com/office/drawing/2014/main" id="{9F9097D8-A9CD-8256-AFE1-8DA8291A1A3B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rass">
              <a:extLst>
                <a:ext uri="{FF2B5EF4-FFF2-40B4-BE49-F238E27FC236}">
                  <a16:creationId xmlns:a16="http://schemas.microsoft.com/office/drawing/2014/main" id="{9A3CAAAD-CD29-FED2-22B8-F6F81EA1E9B6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مجموعة 233">
            <a:extLst>
              <a:ext uri="{FF2B5EF4-FFF2-40B4-BE49-F238E27FC236}">
                <a16:creationId xmlns:a16="http://schemas.microsoft.com/office/drawing/2014/main" id="{10EC9445-5D21-9FB3-E07A-B379C2A8B24E}"/>
              </a:ext>
            </a:extLst>
          </p:cNvPr>
          <p:cNvGrpSpPr/>
          <p:nvPr userDrawn="1"/>
        </p:nvGrpSpPr>
        <p:grpSpPr>
          <a:xfrm>
            <a:off x="10081229" y="6754972"/>
            <a:ext cx="527382" cy="691249"/>
            <a:chOff x="10279048" y="5223083"/>
            <a:chExt cx="886123" cy="1161455"/>
          </a:xfrm>
        </p:grpSpPr>
        <p:sp>
          <p:nvSpPr>
            <p:cNvPr id="21" name="grass">
              <a:extLst>
                <a:ext uri="{FF2B5EF4-FFF2-40B4-BE49-F238E27FC236}">
                  <a16:creationId xmlns:a16="http://schemas.microsoft.com/office/drawing/2014/main" id="{E438CC64-CC29-8520-8CAF-95AD4BD4F9A1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rass">
              <a:extLst>
                <a:ext uri="{FF2B5EF4-FFF2-40B4-BE49-F238E27FC236}">
                  <a16:creationId xmlns:a16="http://schemas.microsoft.com/office/drawing/2014/main" id="{C7D314AC-897D-A6A3-15C9-94C34EA8D019}"/>
                </a:ext>
              </a:extLst>
            </p:cNvPr>
            <p:cNvSpPr/>
            <p:nvPr/>
          </p:nvSpPr>
          <p:spPr>
            <a:xfrm rot="20188726">
              <a:off x="10341406" y="5534799"/>
              <a:ext cx="774482" cy="849739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DC871CE-A00D-7062-B4F9-83284A28270A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D84C431-579C-C229-E412-9F96EBC1A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4DE386B7-532A-D0B9-F20A-A380D23CD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998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428C4-2E84-0CB3-9360-1481DBCB6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9">
            <a:extLst>
              <a:ext uri="{FF2B5EF4-FFF2-40B4-BE49-F238E27FC236}">
                <a16:creationId xmlns:a16="http://schemas.microsoft.com/office/drawing/2014/main" id="{9F887D6E-34E0-3BEF-CD38-FF611CB1ACD9}"/>
              </a:ext>
            </a:extLst>
          </p:cNvPr>
          <p:cNvSpPr txBox="1"/>
          <p:nvPr/>
        </p:nvSpPr>
        <p:spPr>
          <a:xfrm>
            <a:off x="7125653" y="-459182"/>
            <a:ext cx="3566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006424"/>
                </a:solidFill>
                <a:ea typeface="Harmattan" panose="01000503000000020003" pitchFamily="2" charset="-78"/>
              </a:rPr>
              <a:t>مطوية عن</a:t>
            </a:r>
            <a:endParaRPr lang="ar-EG" dirty="0">
              <a:solidFill>
                <a:srgbClr val="006424"/>
              </a:solidFill>
              <a:ea typeface="Harmattan" panose="01000503000000020003" pitchFamily="2" charset="-78"/>
            </a:endParaRPr>
          </a:p>
        </p:txBody>
      </p:sp>
      <p:sp>
        <p:nvSpPr>
          <p:cNvPr id="6" name="مربع نص 76">
            <a:extLst>
              <a:ext uri="{FF2B5EF4-FFF2-40B4-BE49-F238E27FC236}">
                <a16:creationId xmlns:a16="http://schemas.microsoft.com/office/drawing/2014/main" id="{184F67EE-1B16-DF49-A319-ACFA9175C9B3}"/>
              </a:ext>
            </a:extLst>
          </p:cNvPr>
          <p:cNvSpPr txBox="1"/>
          <p:nvPr/>
        </p:nvSpPr>
        <p:spPr>
          <a:xfrm>
            <a:off x="7610210" y="1794537"/>
            <a:ext cx="2597046" cy="1590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70000"/>
              </a:lnSpc>
            </a:pPr>
            <a:r>
              <a:rPr lang="ar-SA" sz="5400" b="1" dirty="0">
                <a:ln w="19050">
                  <a:solidFill>
                    <a:srgbClr val="447B7B"/>
                  </a:solidFill>
                </a:ln>
                <a:solidFill>
                  <a:srgbClr val="447B7B"/>
                </a:solidFill>
              </a:rPr>
              <a:t>قيم</a:t>
            </a:r>
            <a:r>
              <a:rPr lang="ar-SA" sz="6600" b="1" dirty="0">
                <a:ln w="19050">
                  <a:solidFill>
                    <a:srgbClr val="F7A595"/>
                  </a:solidFill>
                </a:ln>
                <a:solidFill>
                  <a:srgbClr val="F69066"/>
                </a:solidFill>
              </a:rPr>
              <a:t> </a:t>
            </a:r>
          </a:p>
          <a:p>
            <a:pPr algn="ctr" rtl="1">
              <a:lnSpc>
                <a:spcPct val="70000"/>
              </a:lnSpc>
            </a:pPr>
            <a:r>
              <a:rPr lang="ar-SA" sz="6600" b="1" dirty="0">
                <a:ln w="19050">
                  <a:solidFill>
                    <a:srgbClr val="F69066"/>
                  </a:solidFill>
                </a:ln>
                <a:solidFill>
                  <a:srgbClr val="F69066"/>
                </a:solidFill>
              </a:rPr>
              <a:t>جزء</a:t>
            </a:r>
            <a:r>
              <a:rPr lang="ar-SA" sz="6600" b="1" dirty="0">
                <a:ln w="19050">
                  <a:solidFill>
                    <a:srgbClr val="F7A595"/>
                  </a:solidFill>
                </a:ln>
                <a:solidFill>
                  <a:srgbClr val="F69066"/>
                </a:solidFill>
              </a:rPr>
              <a:t> </a:t>
            </a:r>
            <a:r>
              <a:rPr lang="ar-SA" sz="6600" b="1" dirty="0">
                <a:ln w="19050">
                  <a:solidFill>
                    <a:srgbClr val="F69066"/>
                  </a:solidFill>
                </a:ln>
                <a:solidFill>
                  <a:srgbClr val="F69066"/>
                </a:solidFill>
              </a:rPr>
              <a:t>عمّ</a:t>
            </a:r>
            <a:r>
              <a:rPr lang="ar-SA" sz="6600" b="1" dirty="0">
                <a:ln w="19050">
                  <a:solidFill>
                    <a:srgbClr val="F7A595"/>
                  </a:solidFill>
                </a:ln>
                <a:solidFill>
                  <a:srgbClr val="F69066"/>
                </a:solidFill>
              </a:rPr>
              <a:t>                         </a:t>
            </a:r>
          </a:p>
        </p:txBody>
      </p:sp>
      <p:sp>
        <p:nvSpPr>
          <p:cNvPr id="82" name="مربع نص 1">
            <a:extLst>
              <a:ext uri="{FF2B5EF4-FFF2-40B4-BE49-F238E27FC236}">
                <a16:creationId xmlns:a16="http://schemas.microsoft.com/office/drawing/2014/main" id="{FC86A081-D691-505D-2F66-495C4D1DD547}"/>
              </a:ext>
            </a:extLst>
          </p:cNvPr>
          <p:cNvSpPr txBox="1"/>
          <p:nvPr/>
        </p:nvSpPr>
        <p:spPr>
          <a:xfrm>
            <a:off x="3559493" y="4324914"/>
            <a:ext cx="3566160" cy="9048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ar-SA" sz="32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 </a:t>
            </a:r>
          </a:p>
          <a:p>
            <a:pPr algn="ctr" rtl="1">
              <a:lnSpc>
                <a:spcPct val="80000"/>
              </a:lnSpc>
            </a:pPr>
            <a:r>
              <a:rPr lang="ar-SA" sz="32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قدرة </a:t>
            </a:r>
            <a:r>
              <a:rPr lang="ar-SA" sz="32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الله</a:t>
            </a:r>
            <a:r>
              <a:rPr lang="ar-SA" sz="32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 وعظمته</a:t>
            </a:r>
            <a:endParaRPr lang="ar-SA" sz="3200" b="1" dirty="0">
              <a:ln w="12700">
                <a:noFill/>
                <a:prstDash val="solid"/>
              </a:ln>
              <a:solidFill>
                <a:srgbClr val="F69066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F7B97D-83D6-311B-88C1-DA15DF78F77E}"/>
              </a:ext>
            </a:extLst>
          </p:cNvPr>
          <p:cNvSpPr txBox="1"/>
          <p:nvPr/>
        </p:nvSpPr>
        <p:spPr>
          <a:xfrm>
            <a:off x="3916224" y="5362971"/>
            <a:ext cx="2852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EG" sz="1800" dirty="0">
                <a:solidFill>
                  <a:srgbClr val="294F4D"/>
                </a:solidFill>
              </a:rPr>
              <a:t>نتعلّم أنّ الله هو الخالق العظيم الذي خلق كل شيء بقدرةٍ منه، وأنّ علينا أن نؤمن به ونعبده وحده.</a:t>
            </a:r>
            <a:endParaRPr lang="en-US" sz="1800" dirty="0">
              <a:solidFill>
                <a:srgbClr val="294F4D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A3E9B98-ABEA-7CCE-073A-9506E5D8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60" r="58371" b="77073"/>
          <a:stretch>
            <a:fillRect/>
          </a:stretch>
        </p:blipFill>
        <p:spPr>
          <a:xfrm>
            <a:off x="7361366" y="336950"/>
            <a:ext cx="1000921" cy="1195161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8B03B4B2-B2D5-ED8D-4644-BE78DD5BD2B8}"/>
              </a:ext>
            </a:extLst>
          </p:cNvPr>
          <p:cNvGrpSpPr/>
          <p:nvPr/>
        </p:nvGrpSpPr>
        <p:grpSpPr>
          <a:xfrm>
            <a:off x="7256022" y="3689498"/>
            <a:ext cx="3305422" cy="3745054"/>
            <a:chOff x="7256022" y="3689498"/>
            <a:chExt cx="3305422" cy="3745054"/>
          </a:xfrm>
        </p:grpSpPr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2102A97E-0EB5-884C-8C43-2EE4FC4FD32A}"/>
                </a:ext>
              </a:extLst>
            </p:cNvPr>
            <p:cNvGrpSpPr/>
            <p:nvPr/>
          </p:nvGrpSpPr>
          <p:grpSpPr>
            <a:xfrm>
              <a:off x="7256022" y="3689498"/>
              <a:ext cx="3305422" cy="3745054"/>
              <a:chOff x="7256022" y="3689498"/>
              <a:chExt cx="3305422" cy="3745054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039B7CAB-0A01-3826-753D-1E0AF3C8E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56022" y="3790375"/>
                <a:ext cx="3305422" cy="364417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B1FC779B-D047-5168-931C-9E321E467937}"/>
                  </a:ext>
                </a:extLst>
              </p:cNvPr>
              <p:cNvSpPr/>
              <p:nvPr/>
            </p:nvSpPr>
            <p:spPr>
              <a:xfrm>
                <a:off x="7914546" y="3689498"/>
                <a:ext cx="750989" cy="967562"/>
              </a:xfrm>
              <a:custGeom>
                <a:avLst/>
                <a:gdLst>
                  <a:gd name="connsiteX0" fmla="*/ 208728 w 750989"/>
                  <a:gd name="connsiteY0" fmla="*/ 42530 h 967562"/>
                  <a:gd name="connsiteX1" fmla="*/ 261891 w 750989"/>
                  <a:gd name="connsiteY1" fmla="*/ 31897 h 967562"/>
                  <a:gd name="connsiteX2" fmla="*/ 293789 w 750989"/>
                  <a:gd name="connsiteY2" fmla="*/ 10632 h 967562"/>
                  <a:gd name="connsiteX3" fmla="*/ 336319 w 750989"/>
                  <a:gd name="connsiteY3" fmla="*/ 0 h 967562"/>
                  <a:gd name="connsiteX4" fmla="*/ 485175 w 750989"/>
                  <a:gd name="connsiteY4" fmla="*/ 21265 h 967562"/>
                  <a:gd name="connsiteX5" fmla="*/ 517073 w 750989"/>
                  <a:gd name="connsiteY5" fmla="*/ 31897 h 967562"/>
                  <a:gd name="connsiteX6" fmla="*/ 602133 w 750989"/>
                  <a:gd name="connsiteY6" fmla="*/ 116958 h 967562"/>
                  <a:gd name="connsiteX7" fmla="*/ 644663 w 750989"/>
                  <a:gd name="connsiteY7" fmla="*/ 202018 h 967562"/>
                  <a:gd name="connsiteX8" fmla="*/ 708459 w 750989"/>
                  <a:gd name="connsiteY8" fmla="*/ 340242 h 967562"/>
                  <a:gd name="connsiteX9" fmla="*/ 719091 w 750989"/>
                  <a:gd name="connsiteY9" fmla="*/ 606055 h 967562"/>
                  <a:gd name="connsiteX10" fmla="*/ 740356 w 750989"/>
                  <a:gd name="connsiteY10" fmla="*/ 680483 h 967562"/>
                  <a:gd name="connsiteX11" fmla="*/ 750989 w 750989"/>
                  <a:gd name="connsiteY11" fmla="*/ 744279 h 967562"/>
                  <a:gd name="connsiteX12" fmla="*/ 719091 w 750989"/>
                  <a:gd name="connsiteY12" fmla="*/ 850604 h 967562"/>
                  <a:gd name="connsiteX13" fmla="*/ 687194 w 750989"/>
                  <a:gd name="connsiteY13" fmla="*/ 871869 h 967562"/>
                  <a:gd name="connsiteX14" fmla="*/ 612766 w 750989"/>
                  <a:gd name="connsiteY14" fmla="*/ 925032 h 967562"/>
                  <a:gd name="connsiteX15" fmla="*/ 580868 w 750989"/>
                  <a:gd name="connsiteY15" fmla="*/ 935665 h 967562"/>
                  <a:gd name="connsiteX16" fmla="*/ 432012 w 750989"/>
                  <a:gd name="connsiteY16" fmla="*/ 967562 h 967562"/>
                  <a:gd name="connsiteX17" fmla="*/ 240626 w 750989"/>
                  <a:gd name="connsiteY17" fmla="*/ 946297 h 967562"/>
                  <a:gd name="connsiteX18" fmla="*/ 166198 w 750989"/>
                  <a:gd name="connsiteY18" fmla="*/ 903767 h 967562"/>
                  <a:gd name="connsiteX19" fmla="*/ 27975 w 750989"/>
                  <a:gd name="connsiteY19" fmla="*/ 744279 h 967562"/>
                  <a:gd name="connsiteX20" fmla="*/ 27975 w 750989"/>
                  <a:gd name="connsiteY20" fmla="*/ 297711 h 967562"/>
                  <a:gd name="connsiteX21" fmla="*/ 59873 w 750989"/>
                  <a:gd name="connsiteY21" fmla="*/ 180753 h 967562"/>
                  <a:gd name="connsiteX22" fmla="*/ 113035 w 750989"/>
                  <a:gd name="connsiteY22" fmla="*/ 106325 h 967562"/>
                  <a:gd name="connsiteX23" fmla="*/ 166198 w 750989"/>
                  <a:gd name="connsiteY23" fmla="*/ 31897 h 967562"/>
                  <a:gd name="connsiteX24" fmla="*/ 208728 w 750989"/>
                  <a:gd name="connsiteY24" fmla="*/ 42530 h 96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0989" h="967562">
                    <a:moveTo>
                      <a:pt x="208728" y="42530"/>
                    </a:moveTo>
                    <a:cubicBezTo>
                      <a:pt x="224677" y="42530"/>
                      <a:pt x="244970" y="38243"/>
                      <a:pt x="261891" y="31897"/>
                    </a:cubicBezTo>
                    <a:cubicBezTo>
                      <a:pt x="273856" y="27410"/>
                      <a:pt x="282043" y="15666"/>
                      <a:pt x="293789" y="10632"/>
                    </a:cubicBezTo>
                    <a:cubicBezTo>
                      <a:pt x="307220" y="4876"/>
                      <a:pt x="322142" y="3544"/>
                      <a:pt x="336319" y="0"/>
                    </a:cubicBezTo>
                    <a:cubicBezTo>
                      <a:pt x="385938" y="7088"/>
                      <a:pt x="435815" y="12555"/>
                      <a:pt x="485175" y="21265"/>
                    </a:cubicBezTo>
                    <a:cubicBezTo>
                      <a:pt x="496212" y="23213"/>
                      <a:pt x="508399" y="24800"/>
                      <a:pt x="517073" y="31897"/>
                    </a:cubicBezTo>
                    <a:cubicBezTo>
                      <a:pt x="548107" y="57289"/>
                      <a:pt x="602133" y="116958"/>
                      <a:pt x="602133" y="116958"/>
                    </a:cubicBezTo>
                    <a:cubicBezTo>
                      <a:pt x="622706" y="178672"/>
                      <a:pt x="600723" y="120414"/>
                      <a:pt x="644663" y="202018"/>
                    </a:cubicBezTo>
                    <a:cubicBezTo>
                      <a:pt x="684384" y="275786"/>
                      <a:pt x="682252" y="274723"/>
                      <a:pt x="708459" y="340242"/>
                    </a:cubicBezTo>
                    <a:cubicBezTo>
                      <a:pt x="712003" y="428846"/>
                      <a:pt x="710814" y="517767"/>
                      <a:pt x="719091" y="606055"/>
                    </a:cubicBezTo>
                    <a:cubicBezTo>
                      <a:pt x="721499" y="631744"/>
                      <a:pt x="734554" y="655342"/>
                      <a:pt x="740356" y="680483"/>
                    </a:cubicBezTo>
                    <a:cubicBezTo>
                      <a:pt x="745204" y="701490"/>
                      <a:pt x="747445" y="723014"/>
                      <a:pt x="750989" y="744279"/>
                    </a:cubicBezTo>
                    <a:cubicBezTo>
                      <a:pt x="744757" y="781671"/>
                      <a:pt x="744846" y="819698"/>
                      <a:pt x="719091" y="850604"/>
                    </a:cubicBezTo>
                    <a:cubicBezTo>
                      <a:pt x="710910" y="860421"/>
                      <a:pt x="697592" y="864442"/>
                      <a:pt x="687194" y="871869"/>
                    </a:cubicBezTo>
                    <a:cubicBezTo>
                      <a:pt x="675960" y="879893"/>
                      <a:pt x="629468" y="916681"/>
                      <a:pt x="612766" y="925032"/>
                    </a:cubicBezTo>
                    <a:cubicBezTo>
                      <a:pt x="602741" y="930044"/>
                      <a:pt x="591681" y="932716"/>
                      <a:pt x="580868" y="935665"/>
                    </a:cubicBezTo>
                    <a:cubicBezTo>
                      <a:pt x="497603" y="958374"/>
                      <a:pt x="507883" y="954917"/>
                      <a:pt x="432012" y="967562"/>
                    </a:cubicBezTo>
                    <a:cubicBezTo>
                      <a:pt x="368217" y="960474"/>
                      <a:pt x="303042" y="961277"/>
                      <a:pt x="240626" y="946297"/>
                    </a:cubicBezTo>
                    <a:cubicBezTo>
                      <a:pt x="212841" y="939629"/>
                      <a:pt x="188255" y="921932"/>
                      <a:pt x="166198" y="903767"/>
                    </a:cubicBezTo>
                    <a:cubicBezTo>
                      <a:pt x="70573" y="825017"/>
                      <a:pt x="75224" y="823026"/>
                      <a:pt x="27975" y="744279"/>
                    </a:cubicBezTo>
                    <a:cubicBezTo>
                      <a:pt x="-17261" y="540716"/>
                      <a:pt x="-456" y="657849"/>
                      <a:pt x="27975" y="297711"/>
                    </a:cubicBezTo>
                    <a:cubicBezTo>
                      <a:pt x="29764" y="275053"/>
                      <a:pt x="49314" y="196592"/>
                      <a:pt x="59873" y="180753"/>
                    </a:cubicBezTo>
                    <a:cubicBezTo>
                      <a:pt x="90968" y="134110"/>
                      <a:pt x="73471" y="159078"/>
                      <a:pt x="113035" y="106325"/>
                    </a:cubicBezTo>
                    <a:cubicBezTo>
                      <a:pt x="126482" y="65986"/>
                      <a:pt x="122051" y="63431"/>
                      <a:pt x="166198" y="31897"/>
                    </a:cubicBezTo>
                    <a:cubicBezTo>
                      <a:pt x="175318" y="25383"/>
                      <a:pt x="192779" y="42530"/>
                      <a:pt x="208728" y="42530"/>
                    </a:cubicBezTo>
                    <a:close/>
                  </a:path>
                </a:pathLst>
              </a:custGeom>
              <a:solidFill>
                <a:srgbClr val="FEE9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CF503DDB-B202-230D-A7D7-BB8F70692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5626" t="50866" r="6976" b="38047"/>
            <a:stretch>
              <a:fillRect/>
            </a:stretch>
          </p:blipFill>
          <p:spPr>
            <a:xfrm>
              <a:off x="8167765" y="4253021"/>
              <a:ext cx="244549" cy="40403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AC00E52F-602B-39A7-094B-83C0E7FD8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434" y="1260197"/>
            <a:ext cx="2275503" cy="3064717"/>
          </a:xfrm>
          <a:prstGeom prst="rect">
            <a:avLst/>
          </a:prstGeom>
        </p:spPr>
      </p:pic>
      <p:sp>
        <p:nvSpPr>
          <p:cNvPr id="20" name="مربع نص 1">
            <a:extLst>
              <a:ext uri="{FF2B5EF4-FFF2-40B4-BE49-F238E27FC236}">
                <a16:creationId xmlns:a16="http://schemas.microsoft.com/office/drawing/2014/main" id="{E47BDA64-3BC4-2388-D96E-99CB2D44703C}"/>
              </a:ext>
            </a:extLst>
          </p:cNvPr>
          <p:cNvSpPr txBox="1"/>
          <p:nvPr/>
        </p:nvSpPr>
        <p:spPr>
          <a:xfrm>
            <a:off x="0" y="1638830"/>
            <a:ext cx="3566160" cy="5109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ar-SA" sz="32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النهي عن </a:t>
            </a:r>
            <a:r>
              <a:rPr lang="ar-SA" sz="32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الغش</a:t>
            </a:r>
          </a:p>
        </p:txBody>
      </p:sp>
      <p:sp>
        <p:nvSpPr>
          <p:cNvPr id="21" name="TextBox 83">
            <a:extLst>
              <a:ext uri="{FF2B5EF4-FFF2-40B4-BE49-F238E27FC236}">
                <a16:creationId xmlns:a16="http://schemas.microsoft.com/office/drawing/2014/main" id="{E9F1346A-FCA7-7852-BDB2-EC5DEF39F977}"/>
              </a:ext>
            </a:extLst>
          </p:cNvPr>
          <p:cNvSpPr txBox="1"/>
          <p:nvPr/>
        </p:nvSpPr>
        <p:spPr>
          <a:xfrm>
            <a:off x="356731" y="2237596"/>
            <a:ext cx="2852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EG" sz="1800" dirty="0">
                <a:solidFill>
                  <a:srgbClr val="294F4D"/>
                </a:solidFill>
              </a:rPr>
              <a:t>الله يحب الصادقين، ويعاقب من يخدع أو يغشّ، فعلينا أن نكون صادقين في كلامنا وأفعالنا.</a:t>
            </a:r>
            <a:endParaRPr lang="en-US" sz="1800" dirty="0">
              <a:solidFill>
                <a:srgbClr val="294F4D"/>
              </a:solidFill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3C65B4D-C388-2517-107B-94E55DA586AB}"/>
              </a:ext>
            </a:extLst>
          </p:cNvPr>
          <p:cNvGrpSpPr/>
          <p:nvPr/>
        </p:nvGrpSpPr>
        <p:grpSpPr>
          <a:xfrm>
            <a:off x="454097" y="3384972"/>
            <a:ext cx="2726854" cy="3197239"/>
            <a:chOff x="333097" y="1047874"/>
            <a:chExt cx="2726854" cy="3197239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30A64AF6-7ACA-CE74-13C5-513800D56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097" y="1127003"/>
              <a:ext cx="1152146" cy="3118110"/>
            </a:xfrm>
            <a:prstGeom prst="rect">
              <a:avLst/>
            </a:prstGeom>
          </p:spPr>
        </p:pic>
        <p:sp>
          <p:nvSpPr>
            <p:cNvPr id="22" name="فقاعة الكلام: بيضاوية 21">
              <a:extLst>
                <a:ext uri="{FF2B5EF4-FFF2-40B4-BE49-F238E27FC236}">
                  <a16:creationId xmlns:a16="http://schemas.microsoft.com/office/drawing/2014/main" id="{E4ECE7BA-5D36-51D8-D0A6-378687975DF8}"/>
                </a:ext>
              </a:extLst>
            </p:cNvPr>
            <p:cNvSpPr/>
            <p:nvPr/>
          </p:nvSpPr>
          <p:spPr>
            <a:xfrm>
              <a:off x="1485243" y="2144090"/>
              <a:ext cx="1574708" cy="1361550"/>
            </a:xfrm>
            <a:prstGeom prst="wedgeEllipseCallout">
              <a:avLst>
                <a:gd name="adj1" fmla="val -61474"/>
                <a:gd name="adj2" fmla="val -42717"/>
              </a:avLst>
            </a:prstGeom>
            <a:solidFill>
              <a:srgbClr val="FDD1B4"/>
            </a:solidFill>
            <a:ln>
              <a:solidFill>
                <a:srgbClr val="F69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86915B6-6A7F-0E27-E787-9708B5DAD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2828" y="2319803"/>
              <a:ext cx="859538" cy="102717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23E4D83-5BD5-4D82-0D18-5AC8CB658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7082" y="1370581"/>
              <a:ext cx="339375" cy="323059"/>
            </a:xfrm>
            <a:prstGeom prst="rect">
              <a:avLst/>
            </a:prstGeom>
          </p:spPr>
        </p:pic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3E9A585C-85AB-5A28-4939-A2509013B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19723" y="1047874"/>
              <a:ext cx="222880" cy="225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80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22E3E-8D4C-72E8-6F66-F7F05CAB0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9">
            <a:extLst>
              <a:ext uri="{FF2B5EF4-FFF2-40B4-BE49-F238E27FC236}">
                <a16:creationId xmlns:a16="http://schemas.microsoft.com/office/drawing/2014/main" id="{399B9C4F-1E16-0689-7F39-9021B60B1E39}"/>
              </a:ext>
            </a:extLst>
          </p:cNvPr>
          <p:cNvSpPr txBox="1"/>
          <p:nvPr/>
        </p:nvSpPr>
        <p:spPr>
          <a:xfrm>
            <a:off x="7125653" y="-459182"/>
            <a:ext cx="3566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006424"/>
                </a:solidFill>
                <a:ea typeface="Harmattan" panose="01000503000000020003" pitchFamily="2" charset="-78"/>
              </a:rPr>
              <a:t>مطوية عن</a:t>
            </a:r>
            <a:endParaRPr lang="ar-EG" dirty="0">
              <a:solidFill>
                <a:srgbClr val="006424"/>
              </a:solidFill>
              <a:ea typeface="Harmattan" panose="01000503000000020003" pitchFamily="2" charset="-78"/>
            </a:endParaRPr>
          </a:p>
        </p:txBody>
      </p:sp>
      <p:sp>
        <p:nvSpPr>
          <p:cNvPr id="82" name="مربع نص 1">
            <a:extLst>
              <a:ext uri="{FF2B5EF4-FFF2-40B4-BE49-F238E27FC236}">
                <a16:creationId xmlns:a16="http://schemas.microsoft.com/office/drawing/2014/main" id="{CF61E415-D1A2-61F5-7C88-10893C339A60}"/>
              </a:ext>
            </a:extLst>
          </p:cNvPr>
          <p:cNvSpPr txBox="1"/>
          <p:nvPr/>
        </p:nvSpPr>
        <p:spPr>
          <a:xfrm>
            <a:off x="3559493" y="4620730"/>
            <a:ext cx="3566160" cy="8063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ar-SA" sz="24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قيمة</a:t>
            </a:r>
            <a:r>
              <a:rPr lang="ar-SA" sz="24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 </a:t>
            </a:r>
            <a:r>
              <a:rPr lang="ar-SA" sz="24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فعل الخير </a:t>
            </a:r>
          </a:p>
          <a:p>
            <a:pPr algn="ctr" rtl="1">
              <a:lnSpc>
                <a:spcPct val="80000"/>
              </a:lnSpc>
            </a:pPr>
            <a:r>
              <a:rPr lang="ar-SA" sz="32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والحذر من الاذى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DD39DA-7460-2111-520B-DCBAC13B24D7}"/>
              </a:ext>
            </a:extLst>
          </p:cNvPr>
          <p:cNvSpPr txBox="1"/>
          <p:nvPr/>
        </p:nvSpPr>
        <p:spPr>
          <a:xfrm>
            <a:off x="3916224" y="5525593"/>
            <a:ext cx="2852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EG" sz="1800" dirty="0">
                <a:solidFill>
                  <a:srgbClr val="294F4D"/>
                </a:solidFill>
              </a:rPr>
              <a:t>نتعلّم أن نتعاون في فعل الخير، وأن نساعد من يحتاج المساعدة، لأنّ الله يحبّ من يعمل الصالحات.</a:t>
            </a:r>
            <a:endParaRPr lang="en-US" sz="1800" dirty="0">
              <a:solidFill>
                <a:srgbClr val="294F4D"/>
              </a:solidFill>
            </a:endParaRPr>
          </a:p>
        </p:txBody>
      </p:sp>
      <p:sp>
        <p:nvSpPr>
          <p:cNvPr id="20" name="مربع نص 1">
            <a:extLst>
              <a:ext uri="{FF2B5EF4-FFF2-40B4-BE49-F238E27FC236}">
                <a16:creationId xmlns:a16="http://schemas.microsoft.com/office/drawing/2014/main" id="{8D25D264-B6E0-B989-9D86-F20E59565A2F}"/>
              </a:ext>
            </a:extLst>
          </p:cNvPr>
          <p:cNvSpPr txBox="1"/>
          <p:nvPr/>
        </p:nvSpPr>
        <p:spPr>
          <a:xfrm>
            <a:off x="0" y="1353401"/>
            <a:ext cx="3566160" cy="8063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ar-SA" sz="24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قيمة الإيمان </a:t>
            </a:r>
          </a:p>
          <a:p>
            <a:pPr algn="ctr" rtl="1">
              <a:lnSpc>
                <a:spcPct val="80000"/>
              </a:lnSpc>
            </a:pPr>
            <a:r>
              <a:rPr lang="ar-SA" sz="32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بالله وطاعته</a:t>
            </a:r>
          </a:p>
        </p:txBody>
      </p:sp>
      <p:sp>
        <p:nvSpPr>
          <p:cNvPr id="21" name="TextBox 83">
            <a:extLst>
              <a:ext uri="{FF2B5EF4-FFF2-40B4-BE49-F238E27FC236}">
                <a16:creationId xmlns:a16="http://schemas.microsoft.com/office/drawing/2014/main" id="{0D4FDDF1-D9BE-7C60-C6AB-E04CBBCC5469}"/>
              </a:ext>
            </a:extLst>
          </p:cNvPr>
          <p:cNvSpPr txBox="1"/>
          <p:nvPr/>
        </p:nvSpPr>
        <p:spPr>
          <a:xfrm>
            <a:off x="356731" y="2258264"/>
            <a:ext cx="2852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SA" sz="1800" dirty="0">
                <a:solidFill>
                  <a:srgbClr val="294F4D"/>
                </a:solidFill>
              </a:rPr>
              <a:t>نتعلم </a:t>
            </a:r>
            <a:r>
              <a:rPr lang="ar-EG" sz="1800" dirty="0">
                <a:solidFill>
                  <a:srgbClr val="294F4D"/>
                </a:solidFill>
              </a:rPr>
              <a:t>تقوى الله والعمل على طاعته واجتناب معاصيه</a:t>
            </a:r>
            <a:r>
              <a:rPr lang="ar-SA" sz="1800" dirty="0">
                <a:solidFill>
                  <a:srgbClr val="294F4D"/>
                </a:solidFill>
              </a:rPr>
              <a:t> و</a:t>
            </a:r>
            <a:r>
              <a:rPr lang="ar-EG" sz="1800" dirty="0">
                <a:solidFill>
                  <a:srgbClr val="294F4D"/>
                </a:solidFill>
              </a:rPr>
              <a:t>محاسبة النفس على أعمالها</a:t>
            </a:r>
            <a:r>
              <a:rPr lang="ar-SA" sz="1800" dirty="0">
                <a:solidFill>
                  <a:srgbClr val="294F4D"/>
                </a:solidFill>
              </a:rPr>
              <a:t> </a:t>
            </a:r>
            <a:r>
              <a:rPr lang="ar-EG" sz="1800" dirty="0">
                <a:solidFill>
                  <a:srgbClr val="294F4D"/>
                </a:solidFill>
              </a:rPr>
              <a:t>في جميع أحوالنا </a:t>
            </a:r>
            <a:r>
              <a:rPr lang="ar-SA" sz="1800" dirty="0">
                <a:solidFill>
                  <a:srgbClr val="294F4D"/>
                </a:solidFill>
              </a:rPr>
              <a:t> </a:t>
            </a:r>
            <a:endParaRPr lang="en-US" sz="1800" dirty="0">
              <a:solidFill>
                <a:srgbClr val="294F4D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CBD0532-19A0-3C9B-DD1E-BC8FEB3703C1}"/>
              </a:ext>
            </a:extLst>
          </p:cNvPr>
          <p:cNvSpPr txBox="1"/>
          <p:nvPr/>
        </p:nvSpPr>
        <p:spPr>
          <a:xfrm>
            <a:off x="7118986" y="1353401"/>
            <a:ext cx="3566160" cy="8063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ar-SA" sz="24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قيمة الاحسان</a:t>
            </a:r>
            <a:r>
              <a:rPr lang="ar-SA" sz="24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 </a:t>
            </a:r>
          </a:p>
          <a:p>
            <a:pPr algn="ctr" rtl="1">
              <a:lnSpc>
                <a:spcPct val="80000"/>
              </a:lnSpc>
            </a:pPr>
            <a:r>
              <a:rPr lang="ar-SA" sz="32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ومراعاة الضعفاء</a:t>
            </a:r>
            <a:endParaRPr lang="ar-SA" sz="3200" b="1" dirty="0">
              <a:ln w="12700">
                <a:noFill/>
                <a:prstDash val="solid"/>
              </a:ln>
              <a:solidFill>
                <a:srgbClr val="F69066"/>
              </a:solidFill>
            </a:endParaRPr>
          </a:p>
        </p:txBody>
      </p:sp>
      <p:sp>
        <p:nvSpPr>
          <p:cNvPr id="4" name="TextBox 83">
            <a:extLst>
              <a:ext uri="{FF2B5EF4-FFF2-40B4-BE49-F238E27FC236}">
                <a16:creationId xmlns:a16="http://schemas.microsoft.com/office/drawing/2014/main" id="{5CACA9D6-A4EF-6A91-94A7-009C1553A5F6}"/>
              </a:ext>
            </a:extLst>
          </p:cNvPr>
          <p:cNvSpPr txBox="1"/>
          <p:nvPr/>
        </p:nvSpPr>
        <p:spPr>
          <a:xfrm>
            <a:off x="7475717" y="2258393"/>
            <a:ext cx="28527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SA" sz="1800" dirty="0">
                <a:solidFill>
                  <a:srgbClr val="294F4D"/>
                </a:solidFill>
              </a:rPr>
              <a:t>نتعلم </a:t>
            </a:r>
            <a:r>
              <a:rPr lang="ar-EG" sz="1800" dirty="0">
                <a:solidFill>
                  <a:srgbClr val="294F4D"/>
                </a:solidFill>
              </a:rPr>
              <a:t>عدم السخرية والاستهزاء بالآخرين</a:t>
            </a:r>
            <a:r>
              <a:rPr lang="ar-SA" sz="1800" dirty="0">
                <a:solidFill>
                  <a:srgbClr val="294F4D"/>
                </a:solidFill>
              </a:rPr>
              <a:t> و</a:t>
            </a:r>
            <a:r>
              <a:rPr lang="ar-EG" sz="1800" dirty="0">
                <a:solidFill>
                  <a:srgbClr val="294F4D"/>
                </a:solidFill>
              </a:rPr>
              <a:t>حسن معاملة أصحاب الهمم «ذوي الاحتياجات الخاصة»</a:t>
            </a:r>
            <a:r>
              <a:rPr lang="ar-SA" sz="1800" dirty="0">
                <a:solidFill>
                  <a:srgbClr val="294F4D"/>
                </a:solidFill>
              </a:rPr>
              <a:t> و</a:t>
            </a:r>
            <a:r>
              <a:rPr lang="ar-EG" sz="1800" dirty="0">
                <a:solidFill>
                  <a:srgbClr val="294F4D"/>
                </a:solidFill>
              </a:rPr>
              <a:t> الإحسان في التعامل مع الآخرين</a:t>
            </a:r>
            <a:r>
              <a:rPr lang="ar-SA" sz="1800" dirty="0">
                <a:solidFill>
                  <a:srgbClr val="294F4D"/>
                </a:solidFill>
              </a:rPr>
              <a:t> ،</a:t>
            </a:r>
            <a:r>
              <a:rPr lang="ar-EG" dirty="0"/>
              <a:t> </a:t>
            </a:r>
            <a:r>
              <a:rPr lang="ar-EG" sz="1800" dirty="0">
                <a:solidFill>
                  <a:srgbClr val="294F4D"/>
                </a:solidFill>
              </a:rPr>
              <a:t>عدم التفاخر، والرحمة باليتيم، وإطعام المسكين</a:t>
            </a:r>
            <a:endParaRPr lang="en-US" sz="1800" dirty="0">
              <a:solidFill>
                <a:srgbClr val="294F4D"/>
              </a:solidFill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3C0961A-A604-1D84-8708-A818A0C7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690" y="972566"/>
            <a:ext cx="2651765" cy="328575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F7047D5-F0A5-13AE-6827-D056BDA53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1" y="3380687"/>
            <a:ext cx="2404877" cy="349911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DA51EAC-3639-64DA-CA6D-5BB5776902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6825" y="3840815"/>
            <a:ext cx="1693697" cy="32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2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B89964CF-FE0A-2B0C-BBE9-B0C8463E5250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3B38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7A9CED8-E7AA-6CEC-4B52-EA01BDB6B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78990BBE-73C4-8A59-5933-DEA110D32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02" y="743353"/>
            <a:ext cx="633985" cy="60655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9297822-8387-6B3C-67E2-30AA4C620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4" y="674279"/>
            <a:ext cx="502921" cy="51206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A66F2DE-7A4D-B35B-F33D-87A653EDA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17" y="3590663"/>
            <a:ext cx="1731268" cy="23317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FB6C5B-56AF-2396-3F47-5C51E9041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569" y="347327"/>
            <a:ext cx="1999492" cy="256946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2C29DC3-F201-395E-1295-26269C64A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281" y="4642879"/>
            <a:ext cx="2267776" cy="280995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4AEC053-67B5-ED41-C4BE-0878A2F447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161" y="3297944"/>
            <a:ext cx="859538" cy="102717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280C2D6-EB1A-70DB-C148-4946BA5A01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565" y="4066174"/>
            <a:ext cx="1152146" cy="311811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31412DD-3810-DEF4-537A-D7F278529B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7180" y="3150423"/>
            <a:ext cx="1932918" cy="280995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AEF9FD73-6BD8-A931-42C7-C4C0CC1C3F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6721" y="161537"/>
            <a:ext cx="2944374" cy="3246127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0874E216-1019-1A4A-98AF-44F49889FB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9730" y="45456"/>
            <a:ext cx="2248047" cy="3221048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4F9B3824-BE18-3249-D839-4F23ADDA6D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234" y="969703"/>
            <a:ext cx="2395733" cy="340462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DEE0FD3-1A57-E086-7907-35AB0EDE891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692" y="3940451"/>
            <a:ext cx="1778757" cy="336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481AADFD-D526-0AF3-EF03-FD42936448B3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15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attan"/>
              <a:ea typeface="Harmattan"/>
              <a:cs typeface="Harmattan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982246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5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57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armattan"/>
                <a:cs typeface="Arial" panose="020B0604020202020204" pitchFamily="34" charset="0"/>
              </a:rPr>
              <a:t>الخط</a:t>
            </a:r>
            <a:r>
              <a:rPr kumimoji="0" lang="ar-SA" sz="1579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armattan"/>
                <a:cs typeface="Arial" panose="020B0604020202020204" pitchFamily="34" charset="0"/>
              </a:rPr>
              <a:t>وط</a:t>
            </a:r>
            <a:r>
              <a:rPr kumimoji="0" lang="ar-EG" sz="157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armattan"/>
                <a:cs typeface="Arial" panose="020B0604020202020204" pitchFamily="34" charset="0"/>
              </a:rPr>
              <a:t>  المستخدم</a:t>
            </a:r>
            <a:r>
              <a:rPr kumimoji="0" lang="ar-SA" sz="157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armattan"/>
                <a:cs typeface="Arial" panose="020B0604020202020204" pitchFamily="34" charset="0"/>
              </a:rPr>
              <a:t>ة</a:t>
            </a:r>
            <a:r>
              <a:rPr kumimoji="0" lang="en-GB" sz="157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armattan"/>
                <a:cs typeface="Arial" panose="020B0604020202020204" pitchFamily="34" charset="0"/>
              </a:rPr>
              <a:t> 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armattan"/>
                <a:cs typeface="Arial" panose="020B0604020202020204" pitchFamily="34" charset="0"/>
              </a:rPr>
              <a:t> </a:t>
            </a:r>
            <a:r>
              <a:rPr kumimoji="0" lang="ar-EG" sz="157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armattan"/>
                <a:cs typeface="Arial" panose="020B0604020202020204" pitchFamily="34" charset="0"/>
              </a:rPr>
              <a:t> في القالب </a:t>
            </a:r>
            <a:endParaRPr kumimoji="0" lang="ar-SA" sz="157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Harmattan"/>
              <a:cs typeface="Arial" panose="020B0604020202020204" pitchFamily="34" charset="0"/>
            </a:endParaRPr>
          </a:p>
          <a:p>
            <a:pPr marL="0" marR="0" lvl="0" indent="0" algn="ctr" defTabSz="45715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armattan"/>
                <a:cs typeface="Arial" panose="020B0604020202020204" pitchFamily="34" charset="0"/>
              </a:rPr>
              <a:t>Harmattan  </a:t>
            </a:r>
            <a:r>
              <a:rPr kumimoji="0" lang="ar-EG" sz="157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armattan"/>
                <a:cs typeface="Arial" panose="020B0604020202020204" pitchFamily="34" charset="0"/>
              </a:rPr>
              <a:t>   </a:t>
            </a:r>
            <a:r>
              <a:rPr kumimoji="0" lang="ar-EG" sz="1579" b="1" i="0" u="none" strike="noStrike" kern="1200" cap="none" spc="0" normalizeH="0" baseline="0" noProof="0" dirty="0">
                <a:ln>
                  <a:noFill/>
                </a:ln>
                <a:solidFill>
                  <a:srgbClr val="00FF85"/>
                </a:solidFill>
                <a:effectLst/>
                <a:uLnTx/>
                <a:uFillTx/>
                <a:latin typeface="Arial" panose="020B0604020202020204" pitchFamily="34" charset="0"/>
                <a:ea typeface="Harmattan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kumimoji="0" lang="ar-EG" sz="1579" b="1" i="0" u="none" strike="noStrike" kern="1200" cap="none" spc="0" normalizeH="0" baseline="0" noProof="0" dirty="0">
              <a:ln>
                <a:noFill/>
              </a:ln>
              <a:solidFill>
                <a:srgbClr val="00FF85"/>
              </a:solidFill>
              <a:effectLst/>
              <a:uLnTx/>
              <a:uFillTx/>
              <a:latin typeface="Arial" panose="020B0604020202020204" pitchFamily="34" charset="0"/>
              <a:ea typeface="Harmattan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867966"/>
            <a:ext cx="6158205" cy="1356452"/>
            <a:chOff x="2948473" y="5146985"/>
            <a:chExt cx="6158205" cy="1356452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00FF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088433" y="5146985"/>
              <a:ext cx="476794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15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ar-SA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</a:br>
              <a:r>
                <a:rPr kumimoji="0" lang="ar-SA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  <a:t>ingez-ppt </a:t>
              </a:r>
              <a:r>
                <a:rPr kumimoji="0" lang="ar-SA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armattan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D6B520E-307E-3289-BE56-DBC66ADE72F4}"/>
              </a:ext>
            </a:extLst>
          </p:cNvPr>
          <p:cNvGrpSpPr/>
          <p:nvPr/>
        </p:nvGrpSpPr>
        <p:grpSpPr>
          <a:xfrm>
            <a:off x="3386222" y="449737"/>
            <a:ext cx="3788486" cy="3778070"/>
            <a:chOff x="3045488" y="233230"/>
            <a:chExt cx="4469953" cy="4457663"/>
          </a:xfrm>
        </p:grpSpPr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3767DA97-AD14-D6A5-DCEC-2AFB71F62BEA}"/>
                </a:ext>
              </a:extLst>
            </p:cNvPr>
            <p:cNvSpPr/>
            <p:nvPr/>
          </p:nvSpPr>
          <p:spPr>
            <a:xfrm>
              <a:off x="3045488" y="249083"/>
              <a:ext cx="4441810" cy="44418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Harmattan"/>
                <a:cs typeface="Harmattan"/>
              </a:endParaRP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ECB949A-8D39-07DD-1345-FBEA06D62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3631" y="233230"/>
              <a:ext cx="4441810" cy="444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4940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252</Words>
  <Application>Microsoft Office PowerPoint</Application>
  <PresentationFormat>مخصص</PresentationFormat>
  <Paragraphs>31</Paragraphs>
  <Slides>6</Slides>
  <Notes>2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Calibri</vt:lpstr>
      <vt:lpstr>Harmattan</vt:lpstr>
      <vt:lpstr>Arial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101</cp:revision>
  <cp:lastPrinted>2023-04-21T16:15:01Z</cp:lastPrinted>
  <dcterms:created xsi:type="dcterms:W3CDTF">2022-06-17T15:03:51Z</dcterms:created>
  <dcterms:modified xsi:type="dcterms:W3CDTF">2025-11-03T11:25:25Z</dcterms:modified>
</cp:coreProperties>
</file>