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60" r:id="rId1"/>
  </p:sldMasterIdLst>
  <p:notesMasterIdLst>
    <p:notesMasterId r:id="rId7"/>
  </p:notesMasterIdLst>
  <p:sldIdLst>
    <p:sldId id="511" r:id="rId2"/>
    <p:sldId id="509" r:id="rId3"/>
    <p:sldId id="470" r:id="rId4"/>
    <p:sldId id="468" r:id="rId5"/>
    <p:sldId id="469" r:id="rId6"/>
  </p:sldIdLst>
  <p:sldSz cx="10691813" cy="7559675"/>
  <p:notesSz cx="7099300" cy="10234613"/>
  <p:embeddedFontLst>
    <p:embeddedFont>
      <p:font typeface="Harmattan" panose="01000503000000020003" pitchFamily="2" charset="-78"/>
      <p:regular r:id="rId8"/>
      <p:bold r:id="rId9"/>
    </p:embeddedFont>
  </p:embeddedFontLst>
  <p:defaultTextStyle>
    <a:defPPr>
      <a:defRPr lang="en-US"/>
    </a:defPPr>
    <a:lvl1pPr marL="0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308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462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616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770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924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200077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232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طوية 1" id="{0CD34780-C740-4AED-8A8B-A0ABB08A7C3A}">
          <p14:sldIdLst>
            <p14:sldId id="511"/>
            <p14:sldId id="509"/>
          </p14:sldIdLst>
        </p14:section>
        <p14:section name="تعليمات الاستخدام" id="{47DA9849-382F-4F01-8BE7-D752398247F4}">
          <p14:sldIdLst>
            <p14:sldId id="470"/>
            <p14:sldId id="468"/>
            <p14:sldId id="4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ADE"/>
    <a:srgbClr val="92B26D"/>
    <a:srgbClr val="F08998"/>
    <a:srgbClr val="404040"/>
    <a:srgbClr val="DC5223"/>
    <a:srgbClr val="397A85"/>
    <a:srgbClr val="E08B41"/>
    <a:srgbClr val="3E7E3F"/>
    <a:srgbClr val="973E50"/>
    <a:srgbClr val="48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5F2AC8-B125-4170-9515-86DBE420FFB8}" v="5" dt="2026-09-04T12:24:16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1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5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an Selim" userId="84cd2103f36ef0dc" providerId="LiveId" clId="{6ED845BA-74CA-4F74-9AC4-C2ED4D184EBF}"/>
    <pc:docChg chg="undo redo custSel addSld delSld modSld sldOrd modMainMaster modSection modNotesMaster">
      <pc:chgData name="Hasan Selim" userId="84cd2103f36ef0dc" providerId="LiveId" clId="{6ED845BA-74CA-4F74-9AC4-C2ED4D184EBF}" dt="2026-09-04T12:26:29.557" v="8694" actId="1038"/>
      <pc:docMkLst>
        <pc:docMk/>
      </pc:docMkLst>
      <pc:sldChg chg="modNotes">
        <pc:chgData name="Hasan Selim" userId="84cd2103f36ef0dc" providerId="LiveId" clId="{6ED845BA-74CA-4F74-9AC4-C2ED4D184EBF}" dt="2026-09-02T12:49:11.257" v="8261"/>
        <pc:sldMkLst>
          <pc:docMk/>
          <pc:sldMk cId="1719167534" sldId="468"/>
        </pc:sldMkLst>
      </pc:sldChg>
      <pc:sldChg chg="modSp mod modNotes">
        <pc:chgData name="Hasan Selim" userId="84cd2103f36ef0dc" providerId="LiveId" clId="{6ED845BA-74CA-4F74-9AC4-C2ED4D184EBF}" dt="2026-09-02T12:49:39.587" v="8262" actId="207"/>
        <pc:sldMkLst>
          <pc:docMk/>
          <pc:sldMk cId="4000033492" sldId="469"/>
        </pc:sldMkLst>
        <pc:spChg chg="mod">
          <ac:chgData name="Hasan Selim" userId="84cd2103f36ef0dc" providerId="LiveId" clId="{6ED845BA-74CA-4F74-9AC4-C2ED4D184EBF}" dt="2026-09-02T12:49:39.587" v="8262" actId="207"/>
          <ac:spMkLst>
            <pc:docMk/>
            <pc:sldMk cId="4000033492" sldId="469"/>
            <ac:spMk id="3" creationId="{8197C538-F605-4470-B8E7-E81A57470B0C}"/>
          </ac:spMkLst>
        </pc:spChg>
      </pc:sldChg>
      <pc:sldChg chg="addSp delSp modSp mod">
        <pc:chgData name="Hasan Selim" userId="84cd2103f36ef0dc" providerId="LiveId" clId="{6ED845BA-74CA-4F74-9AC4-C2ED4D184EBF}" dt="2026-09-02T12:43:58.847" v="8237" actId="1076"/>
        <pc:sldMkLst>
          <pc:docMk/>
          <pc:sldMk cId="1894565167" sldId="470"/>
        </pc:sldMkLst>
        <pc:spChg chg="mod">
          <ac:chgData name="Hasan Selim" userId="84cd2103f36ef0dc" providerId="LiveId" clId="{6ED845BA-74CA-4F74-9AC4-C2ED4D184EBF}" dt="2026-09-02T12:42:59.650" v="8225" actId="782"/>
          <ac:spMkLst>
            <pc:docMk/>
            <pc:sldMk cId="1894565167" sldId="470"/>
            <ac:spMk id="5" creationId="{E4F02B01-F9B1-30EA-53E4-6B570708863B}"/>
          </ac:spMkLst>
        </pc:spChg>
        <pc:grpChg chg="add mod">
          <ac:chgData name="Hasan Selim" userId="84cd2103f36ef0dc" providerId="LiveId" clId="{6ED845BA-74CA-4F74-9AC4-C2ED4D184EBF}" dt="2026-09-02T12:43:36.318" v="8234" actId="164"/>
          <ac:grpSpMkLst>
            <pc:docMk/>
            <pc:sldMk cId="1894565167" sldId="470"/>
            <ac:grpSpMk id="10" creationId="{AB473698-B458-CAF8-26AB-906316667477}"/>
          </ac:grpSpMkLst>
        </pc:grpChg>
        <pc:picChg chg="mod topLvl">
          <ac:chgData name="Hasan Selim" userId="84cd2103f36ef0dc" providerId="LiveId" clId="{6ED845BA-74CA-4F74-9AC4-C2ED4D184EBF}" dt="2026-09-02T12:43:36.318" v="8234" actId="164"/>
          <ac:picMkLst>
            <pc:docMk/>
            <pc:sldMk cId="1894565167" sldId="470"/>
            <ac:picMk id="3" creationId="{28D7161D-6F21-71FF-73AB-F9E0863AAB5A}"/>
          </ac:picMkLst>
        </pc:picChg>
        <pc:picChg chg="add mod">
          <ac:chgData name="Hasan Selim" userId="84cd2103f36ef0dc" providerId="LiveId" clId="{6ED845BA-74CA-4F74-9AC4-C2ED4D184EBF}" dt="2026-09-02T12:43:36.318" v="8234" actId="164"/>
          <ac:picMkLst>
            <pc:docMk/>
            <pc:sldMk cId="1894565167" sldId="470"/>
            <ac:picMk id="9" creationId="{D08B3202-CC61-DB9C-2CAB-BD3B925A8F31}"/>
          </ac:picMkLst>
        </pc:picChg>
        <pc:picChg chg="add mod">
          <ac:chgData name="Hasan Selim" userId="84cd2103f36ef0dc" providerId="LiveId" clId="{6ED845BA-74CA-4F74-9AC4-C2ED4D184EBF}" dt="2026-09-02T12:43:58.847" v="8237" actId="1076"/>
          <ac:picMkLst>
            <pc:docMk/>
            <pc:sldMk cId="1894565167" sldId="470"/>
            <ac:picMk id="12" creationId="{4818AB54-886C-AE97-0539-1DDC7E214D91}"/>
          </ac:picMkLst>
        </pc:picChg>
      </pc:sldChg>
      <pc:sldChg chg="addSp delSp modSp add mod ord modClrScheme chgLayout">
        <pc:chgData name="Hasan Selim" userId="84cd2103f36ef0dc" providerId="LiveId" clId="{6ED845BA-74CA-4F74-9AC4-C2ED4D184EBF}" dt="2026-09-04T12:24:18.832" v="8692" actId="478"/>
        <pc:sldMkLst>
          <pc:docMk/>
          <pc:sldMk cId="1245817147" sldId="509"/>
        </pc:sldMkLst>
        <pc:spChg chg="mod">
          <ac:chgData name="Hasan Selim" userId="84cd2103f36ef0dc" providerId="LiveId" clId="{6ED845BA-74CA-4F74-9AC4-C2ED4D184EBF}" dt="2026-09-04T12:07:41.284" v="8443" actId="208"/>
          <ac:spMkLst>
            <pc:docMk/>
            <pc:sldMk cId="1245817147" sldId="509"/>
            <ac:spMk id="3" creationId="{7B3DE4A0-B94D-E489-6F34-D5CE23FE8D36}"/>
          </ac:spMkLst>
        </pc:spChg>
        <pc:spChg chg="mod">
          <ac:chgData name="Hasan Selim" userId="84cd2103f36ef0dc" providerId="LiveId" clId="{6ED845BA-74CA-4F74-9AC4-C2ED4D184EBF}" dt="2026-09-04T12:18:46.106" v="8650" actId="1076"/>
          <ac:spMkLst>
            <pc:docMk/>
            <pc:sldMk cId="1245817147" sldId="509"/>
            <ac:spMk id="5" creationId="{25DCF725-8BC6-52DD-45AD-A1B82BB2BCB6}"/>
          </ac:spMkLst>
        </pc:spChg>
        <pc:spChg chg="add del mod">
          <ac:chgData name="Hasan Selim" userId="84cd2103f36ef0dc" providerId="LiveId" clId="{6ED845BA-74CA-4F74-9AC4-C2ED4D184EBF}" dt="2026-09-04T12:17:25.373" v="8625" actId="21"/>
          <ac:spMkLst>
            <pc:docMk/>
            <pc:sldMk cId="1245817147" sldId="509"/>
            <ac:spMk id="6" creationId="{CC24A31D-C727-C56A-CA9E-C9E28F4C465D}"/>
          </ac:spMkLst>
        </pc:spChg>
        <pc:spChg chg="mod">
          <ac:chgData name="Hasan Selim" userId="84cd2103f36ef0dc" providerId="LiveId" clId="{6ED845BA-74CA-4F74-9AC4-C2ED4D184EBF}" dt="2026-09-04T12:21:58.960" v="8678" actId="12788"/>
          <ac:spMkLst>
            <pc:docMk/>
            <pc:sldMk cId="1245817147" sldId="509"/>
            <ac:spMk id="7" creationId="{44BBD952-ED75-0044-7BB2-6CF89457B8A8}"/>
          </ac:spMkLst>
        </pc:spChg>
        <pc:spChg chg="add del mod">
          <ac:chgData name="Hasan Selim" userId="84cd2103f36ef0dc" providerId="LiveId" clId="{6ED845BA-74CA-4F74-9AC4-C2ED4D184EBF}" dt="2026-09-04T12:24:18.832" v="8692" actId="478"/>
          <ac:spMkLst>
            <pc:docMk/>
            <pc:sldMk cId="1245817147" sldId="509"/>
            <ac:spMk id="8" creationId="{AB47677D-B58E-2714-8AFF-902547756E1A}"/>
          </ac:spMkLst>
        </pc:spChg>
        <pc:spChg chg="mod">
          <ac:chgData name="Hasan Selim" userId="84cd2103f36ef0dc" providerId="LiveId" clId="{6ED845BA-74CA-4F74-9AC4-C2ED4D184EBF}" dt="2026-09-04T12:19:35.103" v="8665" actId="14100"/>
          <ac:spMkLst>
            <pc:docMk/>
            <pc:sldMk cId="1245817147" sldId="509"/>
            <ac:spMk id="9" creationId="{358C3A2B-5022-87CF-9B26-BCF69CD7B81F}"/>
          </ac:spMkLst>
        </pc:spChg>
        <pc:spChg chg="add mod">
          <ac:chgData name="Hasan Selim" userId="84cd2103f36ef0dc" providerId="LiveId" clId="{6ED845BA-74CA-4F74-9AC4-C2ED4D184EBF}" dt="2026-09-04T12:21:58.960" v="8678" actId="12788"/>
          <ac:spMkLst>
            <pc:docMk/>
            <pc:sldMk cId="1245817147" sldId="509"/>
            <ac:spMk id="11" creationId="{8728ED20-4085-E2CA-38FC-2DE36C22DDC2}"/>
          </ac:spMkLst>
        </pc:spChg>
        <pc:spChg chg="mod">
          <ac:chgData name="Hasan Selim" userId="84cd2103f36ef0dc" providerId="LiveId" clId="{6ED845BA-74CA-4F74-9AC4-C2ED4D184EBF}" dt="2026-09-04T12:19:35.103" v="8665" actId="14100"/>
          <ac:spMkLst>
            <pc:docMk/>
            <pc:sldMk cId="1245817147" sldId="509"/>
            <ac:spMk id="13" creationId="{3D98AB1C-B42F-0C12-5C53-32AE628A6BAC}"/>
          </ac:spMkLst>
        </pc:spChg>
        <pc:spChg chg="mod">
          <ac:chgData name="Hasan Selim" userId="84cd2103f36ef0dc" providerId="LiveId" clId="{6ED845BA-74CA-4F74-9AC4-C2ED4D184EBF}" dt="2026-09-04T12:21:58.960" v="8678" actId="12788"/>
          <ac:spMkLst>
            <pc:docMk/>
            <pc:sldMk cId="1245817147" sldId="509"/>
            <ac:spMk id="15" creationId="{9AFDA94A-8FF0-0112-EDF9-6BDC813D1742}"/>
          </ac:spMkLst>
        </pc:spChg>
        <pc:spChg chg="mod">
          <ac:chgData name="Hasan Selim" userId="84cd2103f36ef0dc" providerId="LiveId" clId="{6ED845BA-74CA-4F74-9AC4-C2ED4D184EBF}" dt="2026-09-04T12:19:35.103" v="8665" actId="14100"/>
          <ac:spMkLst>
            <pc:docMk/>
            <pc:sldMk cId="1245817147" sldId="509"/>
            <ac:spMk id="17" creationId="{D6CB183A-D74D-FF1C-4267-1D9DF3E26821}"/>
          </ac:spMkLst>
        </pc:spChg>
        <pc:spChg chg="mod">
          <ac:chgData name="Hasan Selim" userId="84cd2103f36ef0dc" providerId="LiveId" clId="{6ED845BA-74CA-4F74-9AC4-C2ED4D184EBF}" dt="2026-09-04T12:21:58.960" v="8678" actId="12788"/>
          <ac:spMkLst>
            <pc:docMk/>
            <pc:sldMk cId="1245817147" sldId="509"/>
            <ac:spMk id="19" creationId="{43C2C42D-5201-DE1D-81D7-408325DBE0E2}"/>
          </ac:spMkLst>
        </pc:spChg>
        <pc:spChg chg="mod">
          <ac:chgData name="Hasan Selim" userId="84cd2103f36ef0dc" providerId="LiveId" clId="{6ED845BA-74CA-4F74-9AC4-C2ED4D184EBF}" dt="2026-09-04T12:19:35.103" v="8665" actId="14100"/>
          <ac:spMkLst>
            <pc:docMk/>
            <pc:sldMk cId="1245817147" sldId="509"/>
            <ac:spMk id="21" creationId="{604D44AF-0D80-A6BD-85B3-ECFD2116DB23}"/>
          </ac:spMkLst>
        </pc:spChg>
        <pc:spChg chg="add mod">
          <ac:chgData name="Hasan Selim" userId="84cd2103f36ef0dc" providerId="LiveId" clId="{6ED845BA-74CA-4F74-9AC4-C2ED4D184EBF}" dt="2026-09-04T12:08:22.631" v="8459" actId="14100"/>
          <ac:spMkLst>
            <pc:docMk/>
            <pc:sldMk cId="1245817147" sldId="509"/>
            <ac:spMk id="23" creationId="{159EA77A-E8A1-1ABC-1171-4EAAA46ED493}"/>
          </ac:spMkLst>
        </pc:spChg>
        <pc:spChg chg="add mod">
          <ac:chgData name="Hasan Selim" userId="84cd2103f36ef0dc" providerId="LiveId" clId="{6ED845BA-74CA-4F74-9AC4-C2ED4D184EBF}" dt="2026-09-04T12:19:13.801" v="8659" actId="1076"/>
          <ac:spMkLst>
            <pc:docMk/>
            <pc:sldMk cId="1245817147" sldId="509"/>
            <ac:spMk id="25" creationId="{A1DBEBA1-609F-DE57-EF35-00E66D8A96E0}"/>
          </ac:spMkLst>
        </pc:spChg>
        <pc:spChg chg="mod">
          <ac:chgData name="Hasan Selim" userId="84cd2103f36ef0dc" providerId="LiveId" clId="{6ED845BA-74CA-4F74-9AC4-C2ED4D184EBF}" dt="2026-09-04T12:10:09.529" v="8527" actId="208"/>
          <ac:spMkLst>
            <pc:docMk/>
            <pc:sldMk cId="1245817147" sldId="509"/>
            <ac:spMk id="27" creationId="{FB2C1484-5019-EE89-B200-FA5BD7503C4F}"/>
          </ac:spMkLst>
        </pc:spChg>
        <pc:spChg chg="add mod ord">
          <ac:chgData name="Hasan Selim" userId="84cd2103f36ef0dc" providerId="LiveId" clId="{6ED845BA-74CA-4F74-9AC4-C2ED4D184EBF}" dt="2026-09-04T12:17:49.367" v="8630" actId="1076"/>
          <ac:spMkLst>
            <pc:docMk/>
            <pc:sldMk cId="1245817147" sldId="509"/>
            <ac:spMk id="29" creationId="{74F58B48-F65E-EEC9-E4B0-71313388A906}"/>
          </ac:spMkLst>
        </pc:spChg>
        <pc:spChg chg="mod">
          <ac:chgData name="Hasan Selim" userId="84cd2103f36ef0dc" providerId="LiveId" clId="{6ED845BA-74CA-4F74-9AC4-C2ED4D184EBF}" dt="2026-09-04T12:19:21.900" v="8660" actId="404"/>
          <ac:spMkLst>
            <pc:docMk/>
            <pc:sldMk cId="1245817147" sldId="509"/>
            <ac:spMk id="31" creationId="{9B6EA534-1C5F-06E5-3534-59ED310E0E40}"/>
          </ac:spMkLst>
        </pc:spChg>
        <pc:spChg chg="mod">
          <ac:chgData name="Hasan Selim" userId="84cd2103f36ef0dc" providerId="LiveId" clId="{6ED845BA-74CA-4F74-9AC4-C2ED4D184EBF}" dt="2026-09-04T12:16:00.277" v="8605" actId="1036"/>
          <ac:spMkLst>
            <pc:docMk/>
            <pc:sldMk cId="1245817147" sldId="509"/>
            <ac:spMk id="33" creationId="{5F5685A6-382C-EF91-C9B2-F3AC5DB2342F}"/>
          </ac:spMkLst>
        </pc:spChg>
        <pc:spChg chg="add mod">
          <ac:chgData name="Hasan Selim" userId="84cd2103f36ef0dc" providerId="LiveId" clId="{6ED845BA-74CA-4F74-9AC4-C2ED4D184EBF}" dt="2026-09-04T12:18:40.188" v="8649" actId="1076"/>
          <ac:spMkLst>
            <pc:docMk/>
            <pc:sldMk cId="1245817147" sldId="509"/>
            <ac:spMk id="35" creationId="{60B85DB4-A14B-5A63-63C8-13C494EEB07C}"/>
          </ac:spMkLst>
        </pc:spChg>
        <pc:spChg chg="mod">
          <ac:chgData name="Hasan Selim" userId="84cd2103f36ef0dc" providerId="LiveId" clId="{6ED845BA-74CA-4F74-9AC4-C2ED4D184EBF}" dt="2026-09-04T12:20:16.159" v="8672" actId="1038"/>
          <ac:spMkLst>
            <pc:docMk/>
            <pc:sldMk cId="1245817147" sldId="509"/>
            <ac:spMk id="37" creationId="{BAD205DF-FF08-E22E-94EB-F605BE97E50F}"/>
          </ac:spMkLst>
        </pc:spChg>
        <pc:spChg chg="add mod">
          <ac:chgData name="Hasan Selim" userId="84cd2103f36ef0dc" providerId="LiveId" clId="{6ED845BA-74CA-4F74-9AC4-C2ED4D184EBF}" dt="2026-09-04T12:19:40.695" v="8666" actId="404"/>
          <ac:spMkLst>
            <pc:docMk/>
            <pc:sldMk cId="1245817147" sldId="509"/>
            <ac:spMk id="39" creationId="{15411C69-E1AB-DAE9-ECFB-70E5558BC7EC}"/>
          </ac:spMkLst>
        </pc:spChg>
        <pc:spChg chg="add mod">
          <ac:chgData name="Hasan Selim" userId="84cd2103f36ef0dc" providerId="LiveId" clId="{6ED845BA-74CA-4F74-9AC4-C2ED4D184EBF}" dt="2026-09-04T12:17:46.613" v="8629" actId="1076"/>
          <ac:spMkLst>
            <pc:docMk/>
            <pc:sldMk cId="1245817147" sldId="509"/>
            <ac:spMk id="41" creationId="{83330242-13C8-1812-106C-98D4FBB82B8E}"/>
          </ac:spMkLst>
        </pc:spChg>
        <pc:spChg chg="mod">
          <ac:chgData name="Hasan Selim" userId="84cd2103f36ef0dc" providerId="LiveId" clId="{6ED845BA-74CA-4F74-9AC4-C2ED4D184EBF}" dt="2026-09-04T12:18:03.490" v="8633" actId="1076"/>
          <ac:spMkLst>
            <pc:docMk/>
            <pc:sldMk cId="1245817147" sldId="509"/>
            <ac:spMk id="43" creationId="{B8CB522A-BA90-63F6-035D-3819A4E9C3DF}"/>
          </ac:spMkLst>
        </pc:spChg>
        <pc:spChg chg="add mod">
          <ac:chgData name="Hasan Selim" userId="84cd2103f36ef0dc" providerId="LiveId" clId="{6ED845BA-74CA-4F74-9AC4-C2ED4D184EBF}" dt="2026-09-04T12:24:14.925" v="8690" actId="33524"/>
          <ac:spMkLst>
            <pc:docMk/>
            <pc:sldMk cId="1245817147" sldId="509"/>
            <ac:spMk id="45" creationId="{DB56A5DA-8A93-3E3D-4AE1-9CCD2ACCDF4D}"/>
          </ac:spMkLst>
        </pc:spChg>
        <pc:spChg chg="add mod">
          <ac:chgData name="Hasan Selim" userId="84cd2103f36ef0dc" providerId="LiveId" clId="{6ED845BA-74CA-4F74-9AC4-C2ED4D184EBF}" dt="2026-09-04T12:18:03.490" v="8633" actId="1076"/>
          <ac:spMkLst>
            <pc:docMk/>
            <pc:sldMk cId="1245817147" sldId="509"/>
            <ac:spMk id="47" creationId="{076899A7-62CF-2F83-722C-B662A2E16408}"/>
          </ac:spMkLst>
        </pc:spChg>
        <pc:spChg chg="add mod">
          <ac:chgData name="Hasan Selim" userId="84cd2103f36ef0dc" providerId="LiveId" clId="{6ED845BA-74CA-4F74-9AC4-C2ED4D184EBF}" dt="2026-09-04T12:18:27.571" v="8645" actId="1036"/>
          <ac:spMkLst>
            <pc:docMk/>
            <pc:sldMk cId="1245817147" sldId="509"/>
            <ac:spMk id="49" creationId="{EDEE7FE0-29E3-BDF4-CABB-C725BEE27A0E}"/>
          </ac:spMkLst>
        </pc:spChg>
        <pc:spChg chg="mod">
          <ac:chgData name="Hasan Selim" userId="84cd2103f36ef0dc" providerId="LiveId" clId="{6ED845BA-74CA-4F74-9AC4-C2ED4D184EBF}" dt="2026-09-04T12:18:03.490" v="8633" actId="1076"/>
          <ac:spMkLst>
            <pc:docMk/>
            <pc:sldMk cId="1245817147" sldId="509"/>
            <ac:spMk id="51" creationId="{33AB6320-5EF4-C371-2743-EB78A3953524}"/>
          </ac:spMkLst>
        </pc:spChg>
        <pc:spChg chg="mod">
          <ac:chgData name="Hasan Selim" userId="84cd2103f36ef0dc" providerId="LiveId" clId="{6ED845BA-74CA-4F74-9AC4-C2ED4D184EBF}" dt="2026-09-04T12:24:09.610" v="8688" actId="33524"/>
          <ac:spMkLst>
            <pc:docMk/>
            <pc:sldMk cId="1245817147" sldId="509"/>
            <ac:spMk id="53" creationId="{FE1D7675-1C19-FA07-8FB9-3DF734395C9E}"/>
          </ac:spMkLst>
        </pc:spChg>
        <pc:spChg chg="mod">
          <ac:chgData name="Hasan Selim" userId="84cd2103f36ef0dc" providerId="LiveId" clId="{6ED845BA-74CA-4F74-9AC4-C2ED4D184EBF}" dt="2026-09-04T12:11:30.479" v="8577" actId="1076"/>
          <ac:spMkLst>
            <pc:docMk/>
            <pc:sldMk cId="1245817147" sldId="509"/>
            <ac:spMk id="55" creationId="{ED564F1D-42D8-F494-D678-900CE888419E}"/>
          </ac:spMkLst>
        </pc:spChg>
        <pc:spChg chg="add del mod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68" creationId="{428EEB6B-DC53-D550-60ED-5F25664B427D}"/>
          </ac:spMkLst>
        </pc:spChg>
        <pc:spChg chg="add del mod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72" creationId="{CC2A55E9-206A-1E14-1779-0B9415486475}"/>
          </ac:spMkLst>
        </pc:spChg>
        <pc:spChg chg="add del mod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80" creationId="{924D77A1-F7B4-1A3C-D4D0-3B9C246EB105}"/>
          </ac:spMkLst>
        </pc:spChg>
        <pc:spChg chg="add del mod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92" creationId="{B179057C-53B6-DE4F-DBCA-D0404DD31CA4}"/>
          </ac:spMkLst>
        </pc:spChg>
        <pc:spChg chg="add del mod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94" creationId="{8784E612-B434-9CD9-7240-3E33A6AC6730}"/>
          </ac:spMkLst>
        </pc:spChg>
        <pc:spChg chg="add del mod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96" creationId="{87F4A990-9E59-5A51-BB61-296D2B9D257C}"/>
          </ac:spMkLst>
        </pc:spChg>
        <pc:spChg chg="add del mod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102" creationId="{17A0798F-F9B3-8886-C952-AC73DDA7677E}"/>
          </ac:spMkLst>
        </pc:spChg>
        <pc:spChg chg="add del mod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110" creationId="{8C44B092-3E9D-CE02-B63A-BF52F5005113}"/>
          </ac:spMkLst>
        </pc:spChg>
        <pc:spChg chg="add del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114" creationId="{9E310672-1BF7-E2DC-626C-72E490830409}"/>
          </ac:spMkLst>
        </pc:spChg>
        <pc:spChg chg="add del mod">
          <ac:chgData name="Hasan Selim" userId="84cd2103f36ef0dc" providerId="LiveId" clId="{6ED845BA-74CA-4F74-9AC4-C2ED4D184EBF}" dt="2026-09-03T11:30:04.231" v="8289" actId="478"/>
          <ac:spMkLst>
            <pc:docMk/>
            <pc:sldMk cId="1245817147" sldId="509"/>
            <ac:spMk id="122" creationId="{9F37B191-B37A-09B7-3E8E-B16EBB582B6C}"/>
          </ac:spMkLst>
        </pc:spChg>
        <pc:picChg chg="add del mod">
          <ac:chgData name="Hasan Selim" userId="84cd2103f36ef0dc" providerId="LiveId" clId="{6ED845BA-74CA-4F74-9AC4-C2ED4D184EBF}" dt="2026-09-04T12:17:25.373" v="8625" actId="21"/>
          <ac:picMkLst>
            <pc:docMk/>
            <pc:sldMk cId="1245817147" sldId="509"/>
            <ac:picMk id="4" creationId="{B78314E4-B54D-23F7-D18C-BC4350ACA98F}"/>
          </ac:picMkLst>
        </pc:picChg>
      </pc:sldChg>
      <pc:sldChg chg="addSp delSp modSp add mod ord">
        <pc:chgData name="Hasan Selim" userId="84cd2103f36ef0dc" providerId="LiveId" clId="{6ED845BA-74CA-4F74-9AC4-C2ED4D184EBF}" dt="2026-09-04T12:23:35.145" v="8687" actId="1036"/>
        <pc:sldMkLst>
          <pc:docMk/>
          <pc:sldMk cId="2662163927" sldId="511"/>
        </pc:sldMkLst>
        <pc:spChg chg="mod">
          <ac:chgData name="Hasan Selim" userId="84cd2103f36ef0dc" providerId="LiveId" clId="{6ED845BA-74CA-4F74-9AC4-C2ED4D184EBF}" dt="2026-09-04T12:15:32.614" v="8590" actId="790"/>
          <ac:spMkLst>
            <pc:docMk/>
            <pc:sldMk cId="2662163927" sldId="511"/>
            <ac:spMk id="3" creationId="{8799DC3D-3561-E435-02A0-AC9514C10024}"/>
          </ac:spMkLst>
        </pc:spChg>
        <pc:spChg chg="mod">
          <ac:chgData name="Hasan Selim" userId="84cd2103f36ef0dc" providerId="LiveId" clId="{6ED845BA-74CA-4F74-9AC4-C2ED4D184EBF}" dt="2026-09-04T12:15:32.614" v="8590" actId="790"/>
          <ac:spMkLst>
            <pc:docMk/>
            <pc:sldMk cId="2662163927" sldId="511"/>
            <ac:spMk id="6" creationId="{A497AAAC-5588-2375-72CF-1C790B5A0D84}"/>
          </ac:spMkLst>
        </pc:spChg>
        <pc:spChg chg="mod">
          <ac:chgData name="Hasan Selim" userId="84cd2103f36ef0dc" providerId="LiveId" clId="{6ED845BA-74CA-4F74-9AC4-C2ED4D184EBF}" dt="2026-09-04T12:15:32.614" v="8590" actId="790"/>
          <ac:spMkLst>
            <pc:docMk/>
            <pc:sldMk cId="2662163927" sldId="511"/>
            <ac:spMk id="8" creationId="{C8791709-9F30-9E5E-60EC-D26DBF89AC64}"/>
          </ac:spMkLst>
        </pc:spChg>
        <pc:spChg chg="add mod">
          <ac:chgData name="Hasan Selim" userId="84cd2103f36ef0dc" providerId="LiveId" clId="{6ED845BA-74CA-4F74-9AC4-C2ED4D184EBF}" dt="2026-09-04T12:15:32.614" v="8590" actId="790"/>
          <ac:spMkLst>
            <pc:docMk/>
            <pc:sldMk cId="2662163927" sldId="511"/>
            <ac:spMk id="10" creationId="{485512BA-D7FA-1412-F139-E78BDCE0CF34}"/>
          </ac:spMkLst>
        </pc:spChg>
        <pc:spChg chg="add mod">
          <ac:chgData name="Hasan Selim" userId="84cd2103f36ef0dc" providerId="LiveId" clId="{6ED845BA-74CA-4F74-9AC4-C2ED4D184EBF}" dt="2026-09-04T12:15:32.614" v="8590" actId="790"/>
          <ac:spMkLst>
            <pc:docMk/>
            <pc:sldMk cId="2662163927" sldId="511"/>
            <ac:spMk id="12" creationId="{E0151995-F91C-6BB9-E91B-E4BF4EE75392}"/>
          </ac:spMkLst>
        </pc:spChg>
        <pc:spChg chg="mod">
          <ac:chgData name="Hasan Selim" userId="84cd2103f36ef0dc" providerId="LiveId" clId="{6ED845BA-74CA-4F74-9AC4-C2ED4D184EBF}" dt="2026-09-04T12:15:32.614" v="8590" actId="790"/>
          <ac:spMkLst>
            <pc:docMk/>
            <pc:sldMk cId="2662163927" sldId="511"/>
            <ac:spMk id="14" creationId="{445AE416-1DFF-DC84-6320-FCC9DBCAB0B1}"/>
          </ac:spMkLst>
        </pc:spChg>
        <pc:spChg chg="mod">
          <ac:chgData name="Hasan Selim" userId="84cd2103f36ef0dc" providerId="LiveId" clId="{6ED845BA-74CA-4F74-9AC4-C2ED4D184EBF}" dt="2026-09-04T11:59:57.343" v="8366" actId="108"/>
          <ac:spMkLst>
            <pc:docMk/>
            <pc:sldMk cId="2662163927" sldId="511"/>
            <ac:spMk id="16" creationId="{1BE69C7A-BFD3-F3AF-A0AD-ADC8B7222A73}"/>
          </ac:spMkLst>
        </pc:spChg>
        <pc:spChg chg="mod">
          <ac:chgData name="Hasan Selim" userId="84cd2103f36ef0dc" providerId="LiveId" clId="{6ED845BA-74CA-4F74-9AC4-C2ED4D184EBF}" dt="2026-09-04T12:00:38.915" v="8397" actId="20577"/>
          <ac:spMkLst>
            <pc:docMk/>
            <pc:sldMk cId="2662163927" sldId="511"/>
            <ac:spMk id="18" creationId="{C13BFF64-4AB9-B286-6035-1EBACE8A4274}"/>
          </ac:spMkLst>
        </pc:spChg>
        <pc:spChg chg="add mod">
          <ac:chgData name="Hasan Selim" userId="84cd2103f36ef0dc" providerId="LiveId" clId="{6ED845BA-74CA-4F74-9AC4-C2ED4D184EBF}" dt="2026-09-04T12:00:16.750" v="8372" actId="404"/>
          <ac:spMkLst>
            <pc:docMk/>
            <pc:sldMk cId="2662163927" sldId="511"/>
            <ac:spMk id="20" creationId="{75843BC9-3E5E-26C7-589D-191CC55CC8E9}"/>
          </ac:spMkLst>
        </pc:spChg>
        <pc:spChg chg="mod">
          <ac:chgData name="Hasan Selim" userId="84cd2103f36ef0dc" providerId="LiveId" clId="{6ED845BA-74CA-4F74-9AC4-C2ED4D184EBF}" dt="2026-09-04T12:00:58.498" v="8403" actId="14100"/>
          <ac:spMkLst>
            <pc:docMk/>
            <pc:sldMk cId="2662163927" sldId="511"/>
            <ac:spMk id="22" creationId="{610F8AFA-16E2-9DE8-5F27-E0FCECC7C085}"/>
          </ac:spMkLst>
        </pc:spChg>
        <pc:spChg chg="add mod">
          <ac:chgData name="Hasan Selim" userId="84cd2103f36ef0dc" providerId="LiveId" clId="{6ED845BA-74CA-4F74-9AC4-C2ED4D184EBF}" dt="2026-09-04T12:20:44.878" v="8673" actId="1076"/>
          <ac:spMkLst>
            <pc:docMk/>
            <pc:sldMk cId="2662163927" sldId="511"/>
            <ac:spMk id="24" creationId="{B036F4C4-19E6-893B-984B-76E148FF4A9C}"/>
          </ac:spMkLst>
        </pc:spChg>
        <pc:spChg chg="add 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27" creationId="{8794A208-7453-6FCC-A6E0-56B74525911B}"/>
          </ac:spMkLst>
        </pc:spChg>
        <pc:spChg chg="add mod">
          <ac:chgData name="Hasan Selim" userId="84cd2103f36ef0dc" providerId="LiveId" clId="{6ED845BA-74CA-4F74-9AC4-C2ED4D184EBF}" dt="2026-09-04T12:20:53.550" v="8675" actId="113"/>
          <ac:spMkLst>
            <pc:docMk/>
            <pc:sldMk cId="2662163927" sldId="511"/>
            <ac:spMk id="28" creationId="{2ABCD664-194E-A428-8E94-6F710EB58FFE}"/>
          </ac:spMkLst>
        </pc:spChg>
        <pc:spChg chg="add mod">
          <ac:chgData name="Hasan Selim" userId="84cd2103f36ef0dc" providerId="LiveId" clId="{6ED845BA-74CA-4F74-9AC4-C2ED4D184EBF}" dt="2026-09-04T12:02:03.489" v="8426" actId="1076"/>
          <ac:spMkLst>
            <pc:docMk/>
            <pc:sldMk cId="2662163927" sldId="511"/>
            <ac:spMk id="32" creationId="{148B5C27-A883-80A7-9F7B-8C4DB9F29933}"/>
          </ac:spMkLst>
        </pc:spChg>
        <pc:spChg chg="add 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35" creationId="{3F970FDA-42A1-41A8-C955-2B9140A8E726}"/>
          </ac:spMkLst>
        </pc:spChg>
        <pc:spChg chg="add mod">
          <ac:chgData name="Hasan Selim" userId="84cd2103f36ef0dc" providerId="LiveId" clId="{6ED845BA-74CA-4F74-9AC4-C2ED4D184EBF}" dt="2026-09-04T12:15:32.614" v="8590" actId="790"/>
          <ac:spMkLst>
            <pc:docMk/>
            <pc:sldMk cId="2662163927" sldId="511"/>
            <ac:spMk id="36" creationId="{B3F9C002-7A18-B40E-3EC6-E548A0AA70E9}"/>
          </ac:spMkLst>
        </pc:spChg>
        <pc:spChg chg="add 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37" creationId="{C0192574-4C67-82FC-2D38-B67155BAE16D}"/>
          </ac:spMkLst>
        </pc:spChg>
        <pc:spChg chg="add mod">
          <ac:chgData name="Hasan Selim" userId="84cd2103f36ef0dc" providerId="LiveId" clId="{6ED845BA-74CA-4F74-9AC4-C2ED4D184EBF}" dt="2026-09-04T12:15:32.614" v="8590" actId="790"/>
          <ac:spMkLst>
            <pc:docMk/>
            <pc:sldMk cId="2662163927" sldId="511"/>
            <ac:spMk id="40" creationId="{821E71D1-373E-6D54-D9EB-D3DCF1675536}"/>
          </ac:spMkLst>
        </pc:spChg>
        <pc:spChg chg="add mod">
          <ac:chgData name="Hasan Selim" userId="84cd2103f36ef0dc" providerId="LiveId" clId="{6ED845BA-74CA-4F74-9AC4-C2ED4D184EBF}" dt="2026-09-04T12:23:35.145" v="8687" actId="1036"/>
          <ac:spMkLst>
            <pc:docMk/>
            <pc:sldMk cId="2662163927" sldId="511"/>
            <ac:spMk id="44" creationId="{0B865627-EEB7-03F2-536A-FFCB600F35AF}"/>
          </ac:spMkLst>
        </pc:spChg>
        <pc:spChg chg="add 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47" creationId="{42995DA2-CB7D-AF69-95B8-D7E6C230A0A1}"/>
          </ac:spMkLst>
        </pc:spChg>
        <pc:spChg chg="add mod">
          <ac:chgData name="Hasan Selim" userId="84cd2103f36ef0dc" providerId="LiveId" clId="{6ED845BA-74CA-4F74-9AC4-C2ED4D184EBF}" dt="2026-09-04T12:23:31.826" v="8682" actId="1036"/>
          <ac:spMkLst>
            <pc:docMk/>
            <pc:sldMk cId="2662163927" sldId="511"/>
            <ac:spMk id="48" creationId="{16441CA6-383B-CD96-BB71-394A1B4C8E54}"/>
          </ac:spMkLst>
        </pc:spChg>
        <pc:spChg chg="mod">
          <ac:chgData name="Hasan Selim" userId="84cd2103f36ef0dc" providerId="LiveId" clId="{6ED845BA-74CA-4F74-9AC4-C2ED4D184EBF}" dt="2026-09-04T12:21:05.438" v="8676" actId="1076"/>
          <ac:spMkLst>
            <pc:docMk/>
            <pc:sldMk cId="2662163927" sldId="511"/>
            <ac:spMk id="52" creationId="{BE856749-FA90-ABEC-482D-1E17D9BBB78D}"/>
          </ac:spMkLst>
        </pc:spChg>
        <pc:spChg chg="add 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61" creationId="{B8158736-1B66-2DE8-6EA3-0B730A524B63}"/>
          </ac:spMkLst>
        </pc:spChg>
        <pc:spChg chg="add 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65" creationId="{9DB321F2-5FE2-BF4F-7FE5-0F11DDAD7B95}"/>
          </ac:spMkLst>
        </pc:spChg>
        <pc:spChg chg="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71" creationId="{5154C364-8567-820B-54D5-C3E91C0DEB31}"/>
          </ac:spMkLst>
        </pc:spChg>
        <pc:spChg chg="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73" creationId="{358704C0-2B51-AFBB-529D-1BE8D5EEEC83}"/>
          </ac:spMkLst>
        </pc:spChg>
        <pc:spChg chg="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77" creationId="{5D9289AF-5CD2-B724-AA5C-B582E5ED788C}"/>
          </ac:spMkLst>
        </pc:spChg>
        <pc:spChg chg="del mod">
          <ac:chgData name="Hasan Selim" userId="84cd2103f36ef0dc" providerId="LiveId" clId="{6ED845BA-74CA-4F74-9AC4-C2ED4D184EBF}" dt="2026-09-03T11:30:09.478" v="8290" actId="478"/>
          <ac:spMkLst>
            <pc:docMk/>
            <pc:sldMk cId="2662163927" sldId="511"/>
            <ac:spMk id="85" creationId="{563BF936-CFD5-C7C4-8AF8-79F59FD83E30}"/>
          </ac:spMkLst>
        </pc:spChg>
        <pc:picChg chg="add del mod">
          <ac:chgData name="Hasan Selim" userId="84cd2103f36ef0dc" providerId="LiveId" clId="{6ED845BA-74CA-4F74-9AC4-C2ED4D184EBF}" dt="2026-09-04T12:15:34.367" v="8592" actId="21"/>
          <ac:picMkLst>
            <pc:docMk/>
            <pc:sldMk cId="2662163927" sldId="511"/>
            <ac:picMk id="4" creationId="{AE4CABEF-C149-E359-AE2C-9682FF416E58}"/>
          </ac:picMkLst>
        </pc:picChg>
      </pc:sldChg>
      <pc:sldChg chg="add del mod modClrScheme modShow chgLayout">
        <pc:chgData name="Hasan Selim" userId="84cd2103f36ef0dc" providerId="LiveId" clId="{6ED845BA-74CA-4F74-9AC4-C2ED4D184EBF}" dt="2026-09-04T12:21:27.847" v="8677" actId="47"/>
        <pc:sldMkLst>
          <pc:docMk/>
          <pc:sldMk cId="3176929383" sldId="512"/>
        </pc:sldMkLst>
      </pc:sldChg>
      <pc:sldChg chg="add del">
        <pc:chgData name="Hasan Selim" userId="84cd2103f36ef0dc" providerId="LiveId" clId="{6ED845BA-74CA-4F74-9AC4-C2ED4D184EBF}" dt="2026-09-03T11:29:52.895" v="8288" actId="2890"/>
        <pc:sldMkLst>
          <pc:docMk/>
          <pc:sldMk cId="4211142050" sldId="513"/>
        </pc:sldMkLst>
      </pc:sldChg>
      <pc:sldMasterChg chg="addSp delSp modSp mod modSldLayout">
        <pc:chgData name="Hasan Selim" userId="84cd2103f36ef0dc" providerId="LiveId" clId="{6ED845BA-74CA-4F74-9AC4-C2ED4D184EBF}" dt="2026-09-04T12:26:29.557" v="8694" actId="1038"/>
        <pc:sldMasterMkLst>
          <pc:docMk/>
          <pc:sldMasterMk cId="2476636414" sldId="2147483660"/>
        </pc:sldMasterMkLst>
        <pc:sldLayoutChg chg="addSp delSp modSp mod">
          <pc:chgData name="Hasan Selim" userId="84cd2103f36ef0dc" providerId="LiveId" clId="{6ED845BA-74CA-4F74-9AC4-C2ED4D184EBF}" dt="2026-09-04T12:17:37.616" v="8628" actId="164"/>
          <pc:sldLayoutMkLst>
            <pc:docMk/>
            <pc:sldMasterMk cId="2476636414" sldId="2147483660"/>
            <pc:sldLayoutMk cId="641393381" sldId="2147483661"/>
          </pc:sldLayoutMkLst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12" creationId="{71CE9D33-633F-3A8B-F6AD-E90249813B91}"/>
            </ac:spMkLst>
          </pc:spChg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23" creationId="{58FD1702-5D51-F2C9-9468-A6FA75357684}"/>
            </ac:spMkLst>
          </pc:spChg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25" creationId="{B4A4AEBB-C607-70B0-68D8-020C7486A34D}"/>
            </ac:spMkLst>
          </pc:spChg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27" creationId="{31B8EEF3-C199-C1AD-E4D8-5249E9841201}"/>
            </ac:spMkLst>
          </pc:spChg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29" creationId="{9848AEFB-6C0C-73D5-4111-B6B29541CFE0}"/>
            </ac:spMkLst>
          </pc:spChg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35" creationId="{0EEB7224-3D17-FBCC-90C9-1A397BF4280A}"/>
            </ac:spMkLst>
          </pc:spChg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37" creationId="{CDEDA80F-CB3E-6220-5EE9-9E82A754C54D}"/>
            </ac:spMkLst>
          </pc:spChg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41" creationId="{D45991C0-5136-7FFB-4DD9-A4669C6CAFCB}"/>
            </ac:spMkLst>
          </pc:spChg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43" creationId="{5C49CFB0-5545-D672-2465-307ED199579A}"/>
            </ac:spMkLst>
          </pc:spChg>
          <pc:spChg chg="add del">
            <ac:chgData name="Hasan Selim" userId="84cd2103f36ef0dc" providerId="LiveId" clId="{6ED845BA-74CA-4F74-9AC4-C2ED4D184EBF}" dt="2026-09-03T11:29:42.171" v="8285" actId="21"/>
            <ac:spMkLst>
              <pc:docMk/>
              <pc:sldMasterMk cId="2476636414" sldId="2147483660"/>
              <pc:sldLayoutMk cId="641393381" sldId="2147483661"/>
              <ac:spMk id="47" creationId="{D46A2784-D061-4A5F-2E71-4476BBCC9905}"/>
            </ac:spMkLst>
          </pc:spChg>
          <pc:grpChg chg="add mod">
            <ac:chgData name="Hasan Selim" userId="84cd2103f36ef0dc" providerId="LiveId" clId="{6ED845BA-74CA-4F74-9AC4-C2ED4D184EBF}" dt="2026-09-04T12:17:37.616" v="8628" actId="164"/>
            <ac:grpSpMkLst>
              <pc:docMk/>
              <pc:sldMasterMk cId="2476636414" sldId="2147483660"/>
              <pc:sldLayoutMk cId="641393381" sldId="2147483661"/>
              <ac:grpSpMk id="2" creationId="{3B1548C2-7DC1-7A07-D8B8-1F6A78694139}"/>
            </ac:grpSpMkLst>
          </pc:grpChg>
          <pc:grpChg chg="add del mod">
            <ac:chgData name="Hasan Selim" userId="84cd2103f36ef0dc" providerId="LiveId" clId="{6ED845BA-74CA-4F74-9AC4-C2ED4D184EBF}" dt="2026-09-03T10:45:00.167" v="8264" actId="478"/>
            <ac:grpSpMkLst>
              <pc:docMk/>
              <pc:sldMasterMk cId="2476636414" sldId="2147483660"/>
              <pc:sldLayoutMk cId="641393381" sldId="2147483661"/>
              <ac:grpSpMk id="8" creationId="{7BAE3A60-6F91-11DD-D96E-297FDE450153}"/>
            </ac:grpSpMkLst>
          </pc:grpChg>
          <pc:grpChg chg="add mod">
            <ac:chgData name="Hasan Selim" userId="84cd2103f36ef0dc" providerId="LiveId" clId="{6ED845BA-74CA-4F74-9AC4-C2ED4D184EBF}" dt="2026-09-04T12:17:37.616" v="8628" actId="164"/>
            <ac:grpSpMkLst>
              <pc:docMk/>
              <pc:sldMasterMk cId="2476636414" sldId="2147483660"/>
              <pc:sldLayoutMk cId="641393381" sldId="2147483661"/>
              <ac:grpSpMk id="52" creationId="{E161D65F-52EA-CDF7-6E9D-2CBD14F07B0B}"/>
            </ac:grpSpMkLst>
          </pc:grpChg>
          <pc:picChg chg="add del">
            <ac:chgData name="Hasan Selim" userId="84cd2103f36ef0dc" providerId="LiveId" clId="{6ED845BA-74CA-4F74-9AC4-C2ED4D184EBF}" dt="2026-09-04T12:02:35.319" v="8435" actId="478"/>
            <ac:picMkLst>
              <pc:docMk/>
              <pc:sldMasterMk cId="2476636414" sldId="2147483660"/>
              <pc:sldLayoutMk cId="641393381" sldId="2147483661"/>
              <ac:picMk id="3" creationId="{1A87D966-EC17-C878-EEA2-5675509C98BD}"/>
            </ac:picMkLst>
          </pc:picChg>
          <pc:picChg chg="add del mod">
            <ac:chgData name="Hasan Selim" userId="84cd2103f36ef0dc" providerId="LiveId" clId="{6ED845BA-74CA-4F74-9AC4-C2ED4D184EBF}" dt="2026-09-03T10:44:58.203" v="8263" actId="478"/>
            <ac:picMkLst>
              <pc:docMk/>
              <pc:sldMasterMk cId="2476636414" sldId="2147483660"/>
              <pc:sldLayoutMk cId="641393381" sldId="2147483661"/>
              <ac:picMk id="5" creationId="{8733539F-0E1F-0A0C-DA23-4F3EE77B026C}"/>
            </ac:picMkLst>
          </pc:picChg>
          <pc:picChg chg="add del mod">
            <ac:chgData name="Hasan Selim" userId="84cd2103f36ef0dc" providerId="LiveId" clId="{6ED845BA-74CA-4F74-9AC4-C2ED4D184EBF}" dt="2026-09-03T10:46:46.091" v="8272" actId="21"/>
            <ac:picMkLst>
              <pc:docMk/>
              <pc:sldMasterMk cId="2476636414" sldId="2147483660"/>
              <pc:sldLayoutMk cId="641393381" sldId="2147483661"/>
              <ac:picMk id="6" creationId="{CACFDF2D-D797-78C4-C120-7269B86D049D}"/>
            </ac:picMkLst>
          </pc:picChg>
          <pc:picChg chg="add del mod">
            <ac:chgData name="Hasan Selim" userId="84cd2103f36ef0dc" providerId="LiveId" clId="{6ED845BA-74CA-4F74-9AC4-C2ED4D184EBF}" dt="2026-09-03T10:45:00.167" v="8264" actId="478"/>
            <ac:picMkLst>
              <pc:docMk/>
              <pc:sldMasterMk cId="2476636414" sldId="2147483660"/>
              <pc:sldLayoutMk cId="641393381" sldId="2147483661"/>
              <ac:picMk id="7" creationId="{355524A5-4170-2F92-2D77-2618F385D376}"/>
            </ac:picMkLst>
          </pc:picChg>
          <pc:picChg chg="add del mod modCrop">
            <ac:chgData name="Hasan Selim" userId="84cd2103f36ef0dc" providerId="LiveId" clId="{6ED845BA-74CA-4F74-9AC4-C2ED4D184EBF}" dt="2026-09-03T10:45:00.167" v="8264" actId="478"/>
            <ac:picMkLst>
              <pc:docMk/>
              <pc:sldMasterMk cId="2476636414" sldId="2147483660"/>
              <pc:sldLayoutMk cId="641393381" sldId="2147483661"/>
              <ac:picMk id="13" creationId="{E4DE9A70-4EE7-755D-D4D8-6EBA16F613F5}"/>
            </ac:picMkLst>
          </pc:picChg>
          <pc:picChg chg="add mod ord">
            <ac:chgData name="Hasan Selim" userId="84cd2103f36ef0dc" providerId="LiveId" clId="{6ED845BA-74CA-4F74-9AC4-C2ED4D184EBF}" dt="2026-09-04T12:17:37.616" v="8628" actId="164"/>
            <ac:picMkLst>
              <pc:docMk/>
              <pc:sldMasterMk cId="2476636414" sldId="2147483660"/>
              <pc:sldLayoutMk cId="641393381" sldId="2147483661"/>
              <ac:picMk id="49" creationId="{12514AC8-502D-8E59-F28B-9C9FB691543C}"/>
            </ac:picMkLst>
          </pc:picChg>
          <pc:picChg chg="add del mod">
            <ac:chgData name="Hasan Selim" userId="84cd2103f36ef0dc" providerId="LiveId" clId="{6ED845BA-74CA-4F74-9AC4-C2ED4D184EBF}" dt="2026-09-03T11:29:22.952" v="8281" actId="21"/>
            <ac:picMkLst>
              <pc:docMk/>
              <pc:sldMasterMk cId="2476636414" sldId="2147483660"/>
              <pc:sldLayoutMk cId="641393381" sldId="2147483661"/>
              <ac:picMk id="51" creationId="{B0D72A50-DFB6-E6E3-2417-0D71C72A229A}"/>
            </ac:picMkLst>
          </pc:picChg>
          <pc:picChg chg="mod">
            <ac:chgData name="Hasan Selim" userId="84cd2103f36ef0dc" providerId="LiveId" clId="{6ED845BA-74CA-4F74-9AC4-C2ED4D184EBF}" dt="2026-09-03T11:30:44.600" v="8296"/>
            <ac:picMkLst>
              <pc:docMk/>
              <pc:sldMasterMk cId="2476636414" sldId="2147483660"/>
              <pc:sldLayoutMk cId="641393381" sldId="2147483661"/>
              <ac:picMk id="53" creationId="{37B2677C-2F40-3048-0D27-2A4AA3C3964B}"/>
            </ac:picMkLst>
          </pc:picChg>
          <pc:picChg chg="mod">
            <ac:chgData name="Hasan Selim" userId="84cd2103f36ef0dc" providerId="LiveId" clId="{6ED845BA-74CA-4F74-9AC4-C2ED4D184EBF}" dt="2026-09-03T11:30:44.600" v="8296"/>
            <ac:picMkLst>
              <pc:docMk/>
              <pc:sldMasterMk cId="2476636414" sldId="2147483660"/>
              <pc:sldLayoutMk cId="641393381" sldId="2147483661"/>
              <ac:picMk id="54" creationId="{B43AC244-1B6D-FACE-9CEF-2CC92FAAB114}"/>
            </ac:picMkLst>
          </pc:picChg>
        </pc:sldLayoutChg>
        <pc:sldLayoutChg chg="addSp delSp modSp mod">
          <pc:chgData name="Hasan Selim" userId="84cd2103f36ef0dc" providerId="LiveId" clId="{6ED845BA-74CA-4F74-9AC4-C2ED4D184EBF}" dt="2026-09-04T12:26:29.557" v="8694" actId="1038"/>
          <pc:sldLayoutMkLst>
            <pc:docMk/>
            <pc:sldMasterMk cId="2476636414" sldId="2147483660"/>
            <pc:sldLayoutMk cId="117721130" sldId="2147483662"/>
          </pc:sldLayoutMkLst>
          <pc:spChg chg="add mod">
            <ac:chgData name="Hasan Selim" userId="84cd2103f36ef0dc" providerId="LiveId" clId="{6ED845BA-74CA-4F74-9AC4-C2ED4D184EBF}" dt="2026-09-04T12:17:31.955" v="8627" actId="164"/>
            <ac:spMkLst>
              <pc:docMk/>
              <pc:sldMasterMk cId="2476636414" sldId="2147483660"/>
              <pc:sldLayoutMk cId="117721130" sldId="2147483662"/>
              <ac:spMk id="5" creationId="{828B65F1-F258-57F0-6ECF-B72274639FC2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13" creationId="{A3E0B5CC-9BE0-42CD-1A5F-5D1F2ECDA268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15" creationId="{7F7F5E4A-3FFD-E2BA-493D-C0E24F51C401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21" creationId="{623CEED0-FB16-B766-97BF-9A67C087486A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23" creationId="{64E37D3B-54C0-7D25-0E77-8A7C76C3AA31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25" creationId="{52273CAC-617B-67C9-477F-B7A577040008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43" creationId="{E4A84AC0-367F-CA2B-8815-7FD6DED57FA2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45" creationId="{699B2DFB-496D-F834-A3A2-A095494C923A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51" creationId="{84DFC96D-D5FD-9EE1-D1F2-CA2C0D608DA6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55" creationId="{B11916AF-A483-D777-9EA3-FF86C35806EA}"/>
            </ac:spMkLst>
          </pc:spChg>
          <pc:spChg chg="add del">
            <ac:chgData name="Hasan Selim" userId="84cd2103f36ef0dc" providerId="LiveId" clId="{6ED845BA-74CA-4F74-9AC4-C2ED4D184EBF}" dt="2026-09-03T11:30:19.453" v="8292" actId="21"/>
            <ac:spMkLst>
              <pc:docMk/>
              <pc:sldMasterMk cId="2476636414" sldId="2147483660"/>
              <pc:sldLayoutMk cId="117721130" sldId="2147483662"/>
              <ac:spMk id="57" creationId="{12309BFD-A507-9F6C-773B-E5C134DFAEA9}"/>
            </ac:spMkLst>
          </pc:spChg>
          <pc:grpChg chg="add mod">
            <ac:chgData name="Hasan Selim" userId="84cd2103f36ef0dc" providerId="LiveId" clId="{6ED845BA-74CA-4F74-9AC4-C2ED4D184EBF}" dt="2026-09-04T12:17:31.955" v="8627" actId="164"/>
            <ac:grpSpMkLst>
              <pc:docMk/>
              <pc:sldMasterMk cId="2476636414" sldId="2147483660"/>
              <pc:sldLayoutMk cId="117721130" sldId="2147483662"/>
              <ac:grpSpMk id="6" creationId="{18CCC6BC-B45A-0FFF-7349-C79F0E07CB4E}"/>
            </ac:grpSpMkLst>
          </pc:grpChg>
          <pc:grpChg chg="add del mod">
            <ac:chgData name="Hasan Selim" userId="84cd2103f36ef0dc" providerId="LiveId" clId="{6ED845BA-74CA-4F74-9AC4-C2ED4D184EBF}" dt="2026-09-03T10:45:02.208" v="8265" actId="478"/>
            <ac:grpSpMkLst>
              <pc:docMk/>
              <pc:sldMasterMk cId="2476636414" sldId="2147483660"/>
              <pc:sldLayoutMk cId="117721130" sldId="2147483662"/>
              <ac:grpSpMk id="8" creationId="{BE3A58F3-514C-0AD4-A74E-E1D1953FC15A}"/>
            </ac:grpSpMkLst>
          </pc:grpChg>
          <pc:grpChg chg="add mod">
            <ac:chgData name="Hasan Selim" userId="84cd2103f36ef0dc" providerId="LiveId" clId="{6ED845BA-74CA-4F74-9AC4-C2ED4D184EBF}" dt="2026-09-04T12:17:31.955" v="8627" actId="164"/>
            <ac:grpSpMkLst>
              <pc:docMk/>
              <pc:sldMasterMk cId="2476636414" sldId="2147483660"/>
              <pc:sldLayoutMk cId="117721130" sldId="2147483662"/>
              <ac:grpSpMk id="68" creationId="{AEA8AB0C-B944-1286-0C62-66DBB67B945E}"/>
            </ac:grpSpMkLst>
          </pc:grpChg>
          <pc:picChg chg="add mod">
            <ac:chgData name="Hasan Selim" userId="84cd2103f36ef0dc" providerId="LiveId" clId="{6ED845BA-74CA-4F74-9AC4-C2ED4D184EBF}" dt="2026-09-04T12:17:31.955" v="8627" actId="164"/>
            <ac:picMkLst>
              <pc:docMk/>
              <pc:sldMasterMk cId="2476636414" sldId="2147483660"/>
              <pc:sldLayoutMk cId="117721130" sldId="2147483662"/>
              <ac:picMk id="3" creationId="{0E75E48D-3682-9B1F-04E8-B3CD534E9274}"/>
            </ac:picMkLst>
          </pc:picChg>
          <pc:picChg chg="add del mod ord">
            <ac:chgData name="Hasan Selim" userId="84cd2103f36ef0dc" providerId="LiveId" clId="{6ED845BA-74CA-4F74-9AC4-C2ED4D184EBF}" dt="2026-09-03T10:45:02.208" v="8265" actId="478"/>
            <ac:picMkLst>
              <pc:docMk/>
              <pc:sldMasterMk cId="2476636414" sldId="2147483660"/>
              <pc:sldLayoutMk cId="117721130" sldId="2147483662"/>
              <ac:picMk id="3" creationId="{D9FFC0B4-0D7F-96E9-051C-CF972A52FF58}"/>
            </ac:picMkLst>
          </pc:picChg>
          <pc:picChg chg="add del mod">
            <ac:chgData name="Hasan Selim" userId="84cd2103f36ef0dc" providerId="LiveId" clId="{6ED845BA-74CA-4F74-9AC4-C2ED4D184EBF}" dt="2026-09-03T10:45:23.769" v="8268" actId="21"/>
            <ac:picMkLst>
              <pc:docMk/>
              <pc:sldMasterMk cId="2476636414" sldId="2147483660"/>
              <pc:sldLayoutMk cId="117721130" sldId="2147483662"/>
              <ac:picMk id="4" creationId="{22632B8D-7F8C-7DFD-18CF-C77A2092543C}"/>
            </ac:picMkLst>
          </pc:picChg>
          <pc:picChg chg="add del ord">
            <ac:chgData name="Hasan Selim" userId="84cd2103f36ef0dc" providerId="LiveId" clId="{6ED845BA-74CA-4F74-9AC4-C2ED4D184EBF}" dt="2026-09-03T10:45:02.208" v="8265" actId="478"/>
            <ac:picMkLst>
              <pc:docMk/>
              <pc:sldMasterMk cId="2476636414" sldId="2147483660"/>
              <pc:sldLayoutMk cId="117721130" sldId="2147483662"/>
              <ac:picMk id="5" creationId="{DE1D7E4E-0064-FA37-26CB-29BD7A2D0C38}"/>
            </ac:picMkLst>
          </pc:picChg>
          <pc:picChg chg="add del mod">
            <ac:chgData name="Hasan Selim" userId="84cd2103f36ef0dc" providerId="LiveId" clId="{6ED845BA-74CA-4F74-9AC4-C2ED4D184EBF}" dt="2026-09-03T10:45:02.208" v="8265" actId="478"/>
            <ac:picMkLst>
              <pc:docMk/>
              <pc:sldMasterMk cId="2476636414" sldId="2147483660"/>
              <pc:sldLayoutMk cId="117721130" sldId="2147483662"/>
              <ac:picMk id="7" creationId="{E643094C-D3A3-EADE-85C2-B3568DC0E4B4}"/>
            </ac:picMkLst>
          </pc:picChg>
          <pc:picChg chg="add del">
            <ac:chgData name="Hasan Selim" userId="84cd2103f36ef0dc" providerId="LiveId" clId="{6ED845BA-74CA-4F74-9AC4-C2ED4D184EBF}" dt="2026-09-04T12:11:36.986" v="8578" actId="478"/>
            <ac:picMkLst>
              <pc:docMk/>
              <pc:sldMasterMk cId="2476636414" sldId="2147483660"/>
              <pc:sldLayoutMk cId="117721130" sldId="2147483662"/>
              <ac:picMk id="9" creationId="{6E36EA75-BF6F-EC5D-695C-48272ACA373A}"/>
            </ac:picMkLst>
          </pc:picChg>
          <pc:picChg chg="add mod ord">
            <ac:chgData name="Hasan Selim" userId="84cd2103f36ef0dc" providerId="LiveId" clId="{6ED845BA-74CA-4F74-9AC4-C2ED4D184EBF}" dt="2026-09-04T12:26:29.557" v="8694" actId="1038"/>
            <ac:picMkLst>
              <pc:docMk/>
              <pc:sldMasterMk cId="2476636414" sldId="2147483660"/>
              <pc:sldLayoutMk cId="117721130" sldId="2147483662"/>
              <ac:picMk id="67" creationId="{96A6882D-5854-951A-15F6-1985B4BC9507}"/>
            </ac:picMkLst>
          </pc:picChg>
          <pc:picChg chg="mod">
            <ac:chgData name="Hasan Selim" userId="84cd2103f36ef0dc" providerId="LiveId" clId="{6ED845BA-74CA-4F74-9AC4-C2ED4D184EBF}" dt="2026-09-03T11:30:45.893" v="8297"/>
            <ac:picMkLst>
              <pc:docMk/>
              <pc:sldMasterMk cId="2476636414" sldId="2147483660"/>
              <pc:sldLayoutMk cId="117721130" sldId="2147483662"/>
              <ac:picMk id="69" creationId="{F385F407-EB59-7E52-F466-D56BC5EC14EE}"/>
            </ac:picMkLst>
          </pc:picChg>
          <pc:picChg chg="mod">
            <ac:chgData name="Hasan Selim" userId="84cd2103f36ef0dc" providerId="LiveId" clId="{6ED845BA-74CA-4F74-9AC4-C2ED4D184EBF}" dt="2026-09-03T11:30:45.893" v="8297"/>
            <ac:picMkLst>
              <pc:docMk/>
              <pc:sldMasterMk cId="2476636414" sldId="2147483660"/>
              <pc:sldLayoutMk cId="117721130" sldId="2147483662"/>
              <ac:picMk id="70" creationId="{E8CB7E84-CE50-BBA6-A8BD-BDF7C703985D}"/>
            </ac:picMkLst>
          </pc:picChg>
        </pc:sldLayoutChg>
        <pc:sldLayoutChg chg="addSp delSp modSp mod">
          <pc:chgData name="Hasan Selim" userId="84cd2103f36ef0dc" providerId="LiveId" clId="{6ED845BA-74CA-4F74-9AC4-C2ED4D184EBF}" dt="2026-08-30T15:25:32.390" v="7231" actId="735"/>
          <pc:sldLayoutMkLst>
            <pc:docMk/>
            <pc:sldMasterMk cId="2476636414" sldId="2147483660"/>
            <pc:sldLayoutMk cId="2415839091" sldId="2147483670"/>
          </pc:sldLayoutMkLst>
          <pc:grpChg chg="add mod">
            <ac:chgData name="Hasan Selim" userId="84cd2103f36ef0dc" providerId="LiveId" clId="{6ED845BA-74CA-4F74-9AC4-C2ED4D184EBF}" dt="2026-08-30T15:23:40.263" v="7213"/>
            <ac:grpSpMkLst>
              <pc:docMk/>
              <pc:sldMasterMk cId="2476636414" sldId="2147483660"/>
              <pc:sldLayoutMk cId="2415839091" sldId="2147483670"/>
              <ac:grpSpMk id="10" creationId="{DAC5F064-83C1-BF91-EE87-29B6695718B6}"/>
            </ac:grpSpMkLst>
          </pc:grpChg>
          <pc:picChg chg="mod">
            <ac:chgData name="Hasan Selim" userId="84cd2103f36ef0dc" providerId="LiveId" clId="{6ED845BA-74CA-4F74-9AC4-C2ED4D184EBF}" dt="2026-08-30T15:23:40.263" v="7213"/>
            <ac:picMkLst>
              <pc:docMk/>
              <pc:sldMasterMk cId="2476636414" sldId="2147483660"/>
              <pc:sldLayoutMk cId="2415839091" sldId="2147483670"/>
              <ac:picMk id="11" creationId="{DDBEFF68-B26A-FF0F-C510-634C33E4492F}"/>
            </ac:picMkLst>
          </pc:picChg>
          <pc:picChg chg="mod">
            <ac:chgData name="Hasan Selim" userId="84cd2103f36ef0dc" providerId="LiveId" clId="{6ED845BA-74CA-4F74-9AC4-C2ED4D184EBF}" dt="2026-08-30T15:23:40.263" v="7213"/>
            <ac:picMkLst>
              <pc:docMk/>
              <pc:sldMasterMk cId="2476636414" sldId="2147483660"/>
              <pc:sldLayoutMk cId="2415839091" sldId="2147483670"/>
              <ac:picMk id="12" creationId="{07D008CE-18B2-7F57-F599-78866B17FE65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4023203" y="4"/>
            <a:ext cx="3076099" cy="512764"/>
          </a:xfrm>
          <a:prstGeom prst="rect">
            <a:avLst/>
          </a:prstGeom>
        </p:spPr>
        <p:txBody>
          <a:bodyPr vert="horz" lIns="88112" tIns="44056" rIns="88112" bIns="44056" rtlCol="1"/>
          <a:lstStyle>
            <a:lvl1pPr algn="r">
              <a:defRPr sz="1200">
                <a:cs typeface="Harmattan" panose="01000503000000020003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7" y="4"/>
            <a:ext cx="3076098" cy="512764"/>
          </a:xfrm>
          <a:prstGeom prst="rect">
            <a:avLst/>
          </a:prstGeom>
        </p:spPr>
        <p:txBody>
          <a:bodyPr vert="horz" lIns="88112" tIns="44056" rIns="88112" bIns="44056" rtlCol="1"/>
          <a:lstStyle>
            <a:lvl1pPr algn="l">
              <a:defRPr sz="1200">
                <a:cs typeface="Harmattan" panose="01000503000000020003" pitchFamily="2" charset="-78"/>
              </a:defRPr>
            </a:lvl1pPr>
          </a:lstStyle>
          <a:p>
            <a:fld id="{58D42A7A-F2EA-4A3A-B80C-B0EDE5406679}" type="datetimeFigureOut">
              <a:rPr lang="ar-SA" smtClean="0"/>
              <a:pPr/>
              <a:t>22/03/1448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1279525"/>
            <a:ext cx="4884738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710723" y="4926016"/>
            <a:ext cx="5679440" cy="4029076"/>
          </a:xfrm>
          <a:prstGeom prst="rect">
            <a:avLst/>
          </a:prstGeom>
        </p:spPr>
        <p:txBody>
          <a:bodyPr vert="horz" lIns="88112" tIns="44056" rIns="88112" bIns="44056" rtlCol="1"/>
          <a:lstStyle/>
          <a:p>
            <a:pPr lvl="0"/>
            <a:r>
              <a:rPr lang="ar-SA" dirty="0"/>
              <a:t>انقر لتحرير أنماط نص الشكل الرئيسي</a:t>
            </a:r>
          </a:p>
          <a:p>
            <a:pPr lvl="1"/>
            <a:r>
              <a:rPr lang="ar-SA" dirty="0"/>
              <a:t>المستوى الثاني</a:t>
            </a:r>
          </a:p>
          <a:p>
            <a:pPr lvl="2"/>
            <a:r>
              <a:rPr lang="ar-SA" dirty="0"/>
              <a:t>المستوى الثالث</a:t>
            </a:r>
          </a:p>
          <a:p>
            <a:pPr lvl="3"/>
            <a:r>
              <a:rPr lang="ar-SA" dirty="0"/>
              <a:t>المستوى الرابع</a:t>
            </a:r>
          </a:p>
          <a:p>
            <a:pPr lvl="4"/>
            <a:r>
              <a:rPr lang="ar-SA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4023203" y="9721853"/>
            <a:ext cx="3076099" cy="512764"/>
          </a:xfrm>
          <a:prstGeom prst="rect">
            <a:avLst/>
          </a:prstGeom>
        </p:spPr>
        <p:txBody>
          <a:bodyPr vert="horz" lIns="88112" tIns="44056" rIns="88112" bIns="44056" rtlCol="1" anchor="b"/>
          <a:lstStyle>
            <a:lvl1pPr algn="r">
              <a:defRPr sz="1200">
                <a:cs typeface="Harmattan" panose="01000503000000020003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7" y="9721853"/>
            <a:ext cx="3076098" cy="512764"/>
          </a:xfrm>
          <a:prstGeom prst="rect">
            <a:avLst/>
          </a:prstGeom>
        </p:spPr>
        <p:txBody>
          <a:bodyPr vert="horz" lIns="88112" tIns="44056" rIns="88112" bIns="44056" rtlCol="1" anchor="b"/>
          <a:lstStyle>
            <a:lvl1pPr algn="l">
              <a:defRPr sz="1200">
                <a:cs typeface="Harmattan" panose="01000503000000020003" pitchFamily="2" charset="-78"/>
              </a:defRPr>
            </a:lvl1pPr>
          </a:lstStyle>
          <a:p>
            <a:fld id="{6EBB802D-6D50-427E-B6C4-0A86EF48D5A1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61969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308" rtl="1" eaLnBrk="1" latinLnBrk="0" hangingPunct="1">
      <a:defRPr sz="1200" kern="1200">
        <a:solidFill>
          <a:schemeClr val="tx1"/>
        </a:solidFill>
        <a:latin typeface="+mn-lt"/>
        <a:ea typeface="+mn-ea"/>
        <a:cs typeface="Harmattan" panose="01000503000000020003" pitchFamily="2" charset="-78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08075" y="1279525"/>
            <a:ext cx="4884738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338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08075" y="1279525"/>
            <a:ext cx="4884738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5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اول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B1548C2-7DC1-7A07-D8B8-1F6A78694139}"/>
              </a:ext>
            </a:extLst>
          </p:cNvPr>
          <p:cNvGrpSpPr/>
          <p:nvPr userDrawn="1"/>
        </p:nvGrpSpPr>
        <p:grpSpPr>
          <a:xfrm>
            <a:off x="0" y="-1"/>
            <a:ext cx="10691813" cy="7559675"/>
            <a:chOff x="0" y="-1"/>
            <a:chExt cx="10691813" cy="7559675"/>
          </a:xfrm>
        </p:grpSpPr>
        <p:pic>
          <p:nvPicPr>
            <p:cNvPr id="49" name="صورة 48">
              <a:extLst>
                <a:ext uri="{FF2B5EF4-FFF2-40B4-BE49-F238E27FC236}">
                  <a16:creationId xmlns:a16="http://schemas.microsoft.com/office/drawing/2014/main" id="{12514AC8-502D-8E59-F28B-9C9FB69154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3567"/>
              <a:ext cx="10691813" cy="7552541"/>
            </a:xfrm>
            <a:prstGeom prst="rect">
              <a:avLst/>
            </a:prstGeom>
          </p:spPr>
        </p:pic>
        <p:grpSp>
          <p:nvGrpSpPr>
            <p:cNvPr id="52" name="مجموعة 51">
              <a:extLst>
                <a:ext uri="{FF2B5EF4-FFF2-40B4-BE49-F238E27FC236}">
                  <a16:creationId xmlns:a16="http://schemas.microsoft.com/office/drawing/2014/main" id="{E161D65F-52EA-CDF7-6E9D-2CBD14F07B0B}"/>
                </a:ext>
              </a:extLst>
            </p:cNvPr>
            <p:cNvGrpSpPr/>
            <p:nvPr userDrawn="1"/>
          </p:nvGrpSpPr>
          <p:grpSpPr>
            <a:xfrm>
              <a:off x="2763411" y="-1"/>
              <a:ext cx="4362242" cy="7559675"/>
              <a:chOff x="2763411" y="-1"/>
              <a:chExt cx="4362242" cy="7559675"/>
            </a:xfrm>
          </p:grpSpPr>
          <p:pic>
            <p:nvPicPr>
              <p:cNvPr id="53" name="صورة 3">
                <a:extLst>
                  <a:ext uri="{FF2B5EF4-FFF2-40B4-BE49-F238E27FC236}">
                    <a16:creationId xmlns:a16="http://schemas.microsoft.com/office/drawing/2014/main" id="{37B2677C-2F40-3048-0D27-2A4AA3C396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29571" y="-1"/>
                <a:ext cx="796082" cy="7559675"/>
              </a:xfrm>
              <a:prstGeom prst="rect">
                <a:avLst/>
              </a:prstGeom>
            </p:spPr>
          </p:pic>
          <p:pic>
            <p:nvPicPr>
              <p:cNvPr id="54" name="صورة 4">
                <a:extLst>
                  <a:ext uri="{FF2B5EF4-FFF2-40B4-BE49-F238E27FC236}">
                    <a16:creationId xmlns:a16="http://schemas.microsoft.com/office/drawing/2014/main" id="{B43AC244-1B6D-FACE-9CEF-2CC92FAAB1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63411" y="-1"/>
                <a:ext cx="796082" cy="755967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41393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الوجه الاول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DAC5F064-83C1-BF91-EE87-29B6695718B6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11" name="صورة 3">
              <a:extLst>
                <a:ext uri="{FF2B5EF4-FFF2-40B4-BE49-F238E27FC236}">
                  <a16:creationId xmlns:a16="http://schemas.microsoft.com/office/drawing/2014/main" id="{DDBEFF68-B26A-FF0F-C510-634C33E44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12" name="صورة 4">
              <a:extLst>
                <a:ext uri="{FF2B5EF4-FFF2-40B4-BE49-F238E27FC236}">
                  <a16:creationId xmlns:a16="http://schemas.microsoft.com/office/drawing/2014/main" id="{07D008CE-18B2-7F57-F599-78866B17F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58390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ثان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18CCC6BC-B45A-0FFF-7349-C79F0E07CB4E}"/>
              </a:ext>
            </a:extLst>
          </p:cNvPr>
          <p:cNvGrpSpPr/>
          <p:nvPr userDrawn="1"/>
        </p:nvGrpSpPr>
        <p:grpSpPr>
          <a:xfrm>
            <a:off x="-81280" y="-1"/>
            <a:ext cx="10783253" cy="7559675"/>
            <a:chOff x="-81280" y="-1"/>
            <a:chExt cx="10783253" cy="7559675"/>
          </a:xfrm>
        </p:grpSpPr>
        <p:pic>
          <p:nvPicPr>
            <p:cNvPr id="67" name="صورة 66">
              <a:extLst>
                <a:ext uri="{FF2B5EF4-FFF2-40B4-BE49-F238E27FC236}">
                  <a16:creationId xmlns:a16="http://schemas.microsoft.com/office/drawing/2014/main" id="{96A6882D-5854-951A-15F6-1985B4BC95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81280" y="3567"/>
              <a:ext cx="10783253" cy="7552541"/>
            </a:xfrm>
            <a:prstGeom prst="rect">
              <a:avLst/>
            </a:prstGeom>
          </p:spPr>
        </p:pic>
        <p:grpSp>
          <p:nvGrpSpPr>
            <p:cNvPr id="68" name="مجموعة 67">
              <a:extLst>
                <a:ext uri="{FF2B5EF4-FFF2-40B4-BE49-F238E27FC236}">
                  <a16:creationId xmlns:a16="http://schemas.microsoft.com/office/drawing/2014/main" id="{AEA8AB0C-B944-1286-0C62-66DBB67B945E}"/>
                </a:ext>
              </a:extLst>
            </p:cNvPr>
            <p:cNvGrpSpPr/>
            <p:nvPr userDrawn="1"/>
          </p:nvGrpSpPr>
          <p:grpSpPr>
            <a:xfrm>
              <a:off x="2763411" y="-1"/>
              <a:ext cx="4362242" cy="7559675"/>
              <a:chOff x="2763411" y="-1"/>
              <a:chExt cx="4362242" cy="7559675"/>
            </a:xfrm>
          </p:grpSpPr>
          <p:pic>
            <p:nvPicPr>
              <p:cNvPr id="69" name="صورة 3">
                <a:extLst>
                  <a:ext uri="{FF2B5EF4-FFF2-40B4-BE49-F238E27FC236}">
                    <a16:creationId xmlns:a16="http://schemas.microsoft.com/office/drawing/2014/main" id="{F385F407-EB59-7E52-F466-D56BC5EC14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329571" y="-1"/>
                <a:ext cx="796082" cy="7559675"/>
              </a:xfrm>
              <a:prstGeom prst="rect">
                <a:avLst/>
              </a:prstGeom>
            </p:spPr>
          </p:pic>
          <p:pic>
            <p:nvPicPr>
              <p:cNvPr id="70" name="صورة 4">
                <a:extLst>
                  <a:ext uri="{FF2B5EF4-FFF2-40B4-BE49-F238E27FC236}">
                    <a16:creationId xmlns:a16="http://schemas.microsoft.com/office/drawing/2014/main" id="{E8CB7E84-CE50-BBA6-A8BD-BDF7C70398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63411" y="-1"/>
                <a:ext cx="796082" cy="7559675"/>
              </a:xfrm>
              <a:prstGeom prst="rect">
                <a:avLst/>
              </a:prstGeom>
            </p:spPr>
          </p:pic>
        </p:grpSp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0E75E48D-3682-9B1F-04E8-B3CD534E92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156886" y="1655895"/>
              <a:ext cx="1041176" cy="453655"/>
            </a:xfrm>
            <a:prstGeom prst="rect">
              <a:avLst/>
            </a:prstGeom>
          </p:spPr>
        </p:pic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828B65F1-F258-57F0-6ECF-B72274639FC2}"/>
                </a:ext>
              </a:extLst>
            </p:cNvPr>
            <p:cNvSpPr/>
            <p:nvPr userDrawn="1"/>
          </p:nvSpPr>
          <p:spPr>
            <a:xfrm>
              <a:off x="7256680" y="1003828"/>
              <a:ext cx="3075320" cy="790778"/>
            </a:xfrm>
            <a:prstGeom prst="rect">
              <a:avLst/>
            </a:prstGeom>
            <a:solidFill>
              <a:srgbClr val="FDEA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17721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65CCA141-A142-C21A-A629-BE4558245910}"/>
              </a:ext>
            </a:extLst>
          </p:cNvPr>
          <p:cNvSpPr txBox="1"/>
          <p:nvPr userDrawn="1"/>
        </p:nvSpPr>
        <p:spPr>
          <a:xfrm>
            <a:off x="1865312" y="-369332"/>
            <a:ext cx="6961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هذا القالب من تصميم موقع انجز (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ingez-ppt.com</a:t>
            </a: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) : موقع عربي متخصص بتصميم قوالب البوربوينت باللغة العربية</a:t>
            </a:r>
            <a:endParaRPr lang="ar-EG" sz="1400" dirty="0">
              <a:solidFill>
                <a:schemeClr val="bg1">
                  <a:lumMod val="75000"/>
                </a:schemeClr>
              </a:solidFill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663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</p:sldLayoutIdLst>
  <p:txStyles>
    <p:titleStyle>
      <a:lvl1pPr algn="l" defTabSz="1007943" rtl="1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r" defTabSz="1007943" rtl="1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479" userDrawn="1">
          <p15:clr>
            <a:srgbClr val="F26B43"/>
          </p15:clr>
        </p15:guide>
        <p15:guide id="3" pos="22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Harmatta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8CDF0-A2E1-0348-E479-237040011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99DC3D-3561-E435-02A0-AC9514C10024}"/>
              </a:ext>
            </a:extLst>
          </p:cNvPr>
          <p:cNvSpPr txBox="1"/>
          <p:nvPr/>
        </p:nvSpPr>
        <p:spPr>
          <a:xfrm>
            <a:off x="180000" y="1611680"/>
            <a:ext cx="3276000" cy="169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70000"/>
              </a:lnSpc>
            </a:pPr>
            <a:r>
              <a:rPr lang="ar-SA" sz="4800" b="1" noProof="0" dirty="0">
                <a:ln>
                  <a:solidFill>
                    <a:srgbClr val="916EAC"/>
                  </a:solidFill>
                </a:ln>
                <a:solidFill>
                  <a:srgbClr val="916EAC"/>
                </a:solidFill>
              </a:rPr>
              <a:t>المخلوقات </a:t>
            </a:r>
            <a:r>
              <a:rPr lang="ar-SA" sz="4800" b="1" noProof="0" dirty="0">
                <a:ln>
                  <a:solidFill>
                    <a:srgbClr val="F08998"/>
                  </a:solidFill>
                </a:ln>
                <a:solidFill>
                  <a:srgbClr val="F08998"/>
                </a:solidFill>
              </a:rPr>
              <a:t>الحية</a:t>
            </a:r>
            <a:r>
              <a:rPr lang="ar-SA" sz="4800" b="1" noProof="0" dirty="0">
                <a:ln>
                  <a:solidFill>
                    <a:srgbClr val="916EAC"/>
                  </a:solidFill>
                </a:ln>
                <a:solidFill>
                  <a:srgbClr val="916EAC"/>
                </a:solidFill>
              </a:rPr>
              <a:t>
</a:t>
            </a:r>
            <a:r>
              <a:rPr lang="ar-SA" sz="4800" b="1" noProof="0" dirty="0">
                <a:ln>
                  <a:solidFill>
                    <a:srgbClr val="92B26D"/>
                  </a:solidFill>
                </a:ln>
                <a:solidFill>
                  <a:srgbClr val="92B26D"/>
                </a:solidFill>
              </a:rPr>
              <a:t>وحاجاتها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A497AAAC-5588-2375-72CF-1C790B5A0D84}"/>
              </a:ext>
            </a:extLst>
          </p:cNvPr>
          <p:cNvSpPr txBox="1"/>
          <p:nvPr/>
        </p:nvSpPr>
        <p:spPr>
          <a:xfrm>
            <a:off x="636270" y="3310607"/>
            <a:ext cx="24174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600" b="1" noProof="0" dirty="0">
                <a:solidFill>
                  <a:srgbClr val="FFFFFF"/>
                </a:solidFill>
                <a:latin typeface="Harmattan"/>
              </a:rPr>
              <a:t>هيا نتعرف على ما تحتاج إليه المخلوقات الحية لتعيش وتنمو!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C8791709-9F30-9E5E-60EC-D26DBF89AC64}"/>
              </a:ext>
            </a:extLst>
          </p:cNvPr>
          <p:cNvSpPr txBox="1"/>
          <p:nvPr/>
        </p:nvSpPr>
        <p:spPr>
          <a:xfrm>
            <a:off x="3744000" y="432835"/>
            <a:ext cx="327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noProof="0" dirty="0">
                <a:ln>
                  <a:solidFill>
                    <a:srgbClr val="92B26D"/>
                  </a:solidFill>
                </a:ln>
                <a:solidFill>
                  <a:srgbClr val="92B26D"/>
                </a:solidFill>
                <a:latin typeface="Harmattan"/>
              </a:rPr>
              <a:t>ماذا تحتاج</a:t>
            </a:r>
            <a:r>
              <a:rPr lang="ar-SA" sz="3200" b="1" noProof="0" dirty="0">
                <a:solidFill>
                  <a:srgbClr val="4E9A51"/>
                </a:solidFill>
                <a:latin typeface="Harmattan"/>
              </a:rPr>
              <a:t>
</a:t>
            </a:r>
            <a:r>
              <a:rPr lang="ar-SA" sz="3200" b="1" noProof="0" dirty="0">
                <a:ln>
                  <a:solidFill>
                    <a:srgbClr val="F08998"/>
                  </a:solidFill>
                </a:ln>
                <a:solidFill>
                  <a:srgbClr val="F08998"/>
                </a:solidFill>
                <a:latin typeface="Harmattan"/>
              </a:rPr>
              <a:t>المخلوقات الحية؟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485512BA-D7FA-1412-F139-E78BDCE0CF34}"/>
              </a:ext>
            </a:extLst>
          </p:cNvPr>
          <p:cNvSpPr txBox="1"/>
          <p:nvPr/>
        </p:nvSpPr>
        <p:spPr>
          <a:xfrm>
            <a:off x="3960120" y="1690839"/>
            <a:ext cx="26637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222222"/>
                </a:solidFill>
                <a:latin typeface="Harmattan"/>
              </a:rPr>
              <a:t>تحتاج المخلوقات الحية إلى أشياء مهمة حتى تعيش وتنمو.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E0151995-F91C-6BB9-E91B-E4BF4EE75392}"/>
              </a:ext>
            </a:extLst>
          </p:cNvPr>
          <p:cNvSpPr txBox="1"/>
          <p:nvPr/>
        </p:nvSpPr>
        <p:spPr>
          <a:xfrm>
            <a:off x="3744000" y="3487449"/>
            <a:ext cx="90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>
                <a:solidFill>
                  <a:srgbClr val="222222"/>
                </a:solidFill>
                <a:latin typeface="Harmattan"/>
              </a:rPr>
              <a:t>الغذاء</a:t>
            </a:r>
            <a:endParaRPr lang="ar-SA" sz="1800" b="1" noProof="0" dirty="0">
              <a:solidFill>
                <a:srgbClr val="222222"/>
              </a:solidFill>
              <a:latin typeface="Harmattan"/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445AE416-1DFF-DC84-6320-FCC9DBCAB0B1}"/>
              </a:ext>
            </a:extLst>
          </p:cNvPr>
          <p:cNvSpPr txBox="1"/>
          <p:nvPr/>
        </p:nvSpPr>
        <p:spPr>
          <a:xfrm>
            <a:off x="4860000" y="3487449"/>
            <a:ext cx="90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>
                <a:solidFill>
                  <a:srgbClr val="222222"/>
                </a:solidFill>
                <a:latin typeface="Harmattan"/>
              </a:rPr>
              <a:t>الماء</a:t>
            </a:r>
            <a:endParaRPr lang="ar-SA" sz="1800" b="1" noProof="0" dirty="0">
              <a:solidFill>
                <a:srgbClr val="222222"/>
              </a:solidFill>
              <a:latin typeface="Harmattan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1BE69C7A-BFD3-F3AF-A0AD-ADC8B7222A73}"/>
              </a:ext>
            </a:extLst>
          </p:cNvPr>
          <p:cNvSpPr txBox="1"/>
          <p:nvPr/>
        </p:nvSpPr>
        <p:spPr>
          <a:xfrm>
            <a:off x="5976000" y="3487449"/>
            <a:ext cx="90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>
                <a:solidFill>
                  <a:srgbClr val="222222"/>
                </a:solidFill>
                <a:latin typeface="Harmattan"/>
              </a:rPr>
              <a:t>الهواء</a:t>
            </a:r>
            <a:endParaRPr lang="ar-SA" sz="1800" b="1" noProof="0" dirty="0">
              <a:solidFill>
                <a:srgbClr val="222222"/>
              </a:solidFill>
              <a:latin typeface="Harmattan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C13BFF64-4AB9-B286-6035-1EBACE8A4274}"/>
              </a:ext>
            </a:extLst>
          </p:cNvPr>
          <p:cNvSpPr txBox="1"/>
          <p:nvPr/>
        </p:nvSpPr>
        <p:spPr>
          <a:xfrm>
            <a:off x="3576660" y="5159068"/>
            <a:ext cx="162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>
                <a:solidFill>
                  <a:srgbClr val="222222"/>
                </a:solidFill>
                <a:latin typeface="Harmattan"/>
              </a:rPr>
              <a:t>الظروف المناسبة</a:t>
            </a:r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 كالضوء </a:t>
            </a:r>
            <a:r>
              <a:rPr lang="ar-SA" sz="1400" b="1" noProof="0">
                <a:solidFill>
                  <a:srgbClr val="222222"/>
                </a:solidFill>
                <a:latin typeface="Harmattan"/>
              </a:rPr>
              <a:t>ودرجة الحرارة</a:t>
            </a:r>
            <a:endParaRPr lang="ar-SA" sz="1400" b="1" noProof="0" dirty="0">
              <a:solidFill>
                <a:srgbClr val="222222"/>
              </a:solidFill>
              <a:latin typeface="Harmattan"/>
            </a:endParaRP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75843BC9-3E5E-26C7-589D-191CC55CC8E9}"/>
              </a:ext>
            </a:extLst>
          </p:cNvPr>
          <p:cNvSpPr txBox="1"/>
          <p:nvPr/>
        </p:nvSpPr>
        <p:spPr>
          <a:xfrm>
            <a:off x="5328000" y="5220624"/>
            <a:ext cx="151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>
                <a:solidFill>
                  <a:srgbClr val="222222"/>
                </a:solidFill>
                <a:latin typeface="Harmattan"/>
              </a:rPr>
              <a:t>مكان مناسب للعيش
آمن ونظيف</a:t>
            </a:r>
            <a:endParaRPr lang="ar-SA" sz="1400" b="1" noProof="0" dirty="0">
              <a:solidFill>
                <a:srgbClr val="222222"/>
              </a:solidFill>
              <a:latin typeface="Harmattan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610F8AFA-16E2-9DE8-5F27-E0FCECC7C085}"/>
              </a:ext>
            </a:extLst>
          </p:cNvPr>
          <p:cNvSpPr txBox="1"/>
          <p:nvPr/>
        </p:nvSpPr>
        <p:spPr>
          <a:xfrm>
            <a:off x="3785040" y="5986185"/>
            <a:ext cx="28388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600" b="1" noProof="0">
                <a:solidFill>
                  <a:srgbClr val="222222"/>
                </a:solidFill>
                <a:latin typeface="Harmattan"/>
              </a:rPr>
              <a:t>عندما تتوفر هذه الحاجات، </a:t>
            </a:r>
            <a:endParaRPr lang="ar-SA" sz="1600" b="1" noProof="0" dirty="0">
              <a:solidFill>
                <a:srgbClr val="222222"/>
              </a:solidFill>
              <a:latin typeface="Harmattan"/>
            </a:endParaRPr>
          </a:p>
          <a:p>
            <a:pPr algn="ctr" rtl="1"/>
            <a:r>
              <a:rPr lang="ar-SA" sz="1600" b="1" noProof="0">
                <a:solidFill>
                  <a:srgbClr val="222222"/>
                </a:solidFill>
                <a:latin typeface="Harmattan"/>
              </a:rPr>
              <a:t>تعيش المخلوقات الحية بصحة وسعادة.</a:t>
            </a:r>
            <a:endParaRPr lang="ar-SA" sz="1600" b="1" noProof="0" dirty="0">
              <a:solidFill>
                <a:srgbClr val="222222"/>
              </a:solidFill>
              <a:latin typeface="Harmattan"/>
            </a:endParaRP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B036F4C4-19E6-893B-984B-76E148FF4A9C}"/>
              </a:ext>
            </a:extLst>
          </p:cNvPr>
          <p:cNvSpPr txBox="1"/>
          <p:nvPr/>
        </p:nvSpPr>
        <p:spPr>
          <a:xfrm>
            <a:off x="7308000" y="432835"/>
            <a:ext cx="3096000" cy="124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10000"/>
              </a:lnSpc>
            </a:pPr>
            <a:r>
              <a:rPr lang="ar-SA" sz="3200" b="1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Harmattan"/>
              </a:rPr>
              <a:t>كيف نعرف أن</a:t>
            </a:r>
            <a:r>
              <a:rPr lang="ar-SA" sz="3200" b="1" noProof="0" dirty="0">
                <a:solidFill>
                  <a:srgbClr val="E26A70"/>
                </a:solidFill>
                <a:latin typeface="Harmattan"/>
              </a:rPr>
              <a:t>
</a:t>
            </a:r>
            <a:r>
              <a:rPr lang="ar-SA" sz="3600" b="1" noProof="0" dirty="0">
                <a:ln>
                  <a:solidFill>
                    <a:srgbClr val="92B26D"/>
                  </a:solidFill>
                </a:ln>
                <a:solidFill>
                  <a:srgbClr val="92B26D"/>
                </a:solidFill>
                <a:latin typeface="Harmattan"/>
              </a:rPr>
              <a:t>الشيء حي؟</a:t>
            </a:r>
            <a:endParaRPr lang="ar-SA" sz="3200" b="1" noProof="0" dirty="0">
              <a:ln>
                <a:solidFill>
                  <a:srgbClr val="92B26D"/>
                </a:solidFill>
              </a:ln>
              <a:solidFill>
                <a:srgbClr val="92B26D"/>
              </a:solidFill>
              <a:latin typeface="Harmattan"/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2ABCD664-194E-A428-8E94-6F710EB58FFE}"/>
              </a:ext>
            </a:extLst>
          </p:cNvPr>
          <p:cNvSpPr txBox="1"/>
          <p:nvPr/>
        </p:nvSpPr>
        <p:spPr>
          <a:xfrm>
            <a:off x="7552000" y="1752394"/>
            <a:ext cx="260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222222"/>
                </a:solidFill>
                <a:latin typeface="Harmattan"/>
              </a:rPr>
              <a:t>للمخلوقات الحية خصائص مميزة، منها:</a:t>
            </a:r>
          </a:p>
        </p:txBody>
      </p:sp>
      <p:sp>
        <p:nvSpPr>
          <p:cNvPr id="32" name="TextBox 14">
            <a:extLst>
              <a:ext uri="{FF2B5EF4-FFF2-40B4-BE49-F238E27FC236}">
                <a16:creationId xmlns:a16="http://schemas.microsoft.com/office/drawing/2014/main" id="{148B5C27-A883-80A7-9F7B-8C4DB9F29933}"/>
              </a:ext>
            </a:extLst>
          </p:cNvPr>
          <p:cNvSpPr txBox="1"/>
          <p:nvPr/>
        </p:nvSpPr>
        <p:spPr>
          <a:xfrm>
            <a:off x="7436460" y="2631779"/>
            <a:ext cx="196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222222"/>
                </a:solidFill>
                <a:latin typeface="Harmattan"/>
              </a:rPr>
              <a:t>ينمو</a:t>
            </a:r>
          </a:p>
        </p:txBody>
      </p:sp>
      <p:sp>
        <p:nvSpPr>
          <p:cNvPr id="36" name="TextBox 15">
            <a:extLst>
              <a:ext uri="{FF2B5EF4-FFF2-40B4-BE49-F238E27FC236}">
                <a16:creationId xmlns:a16="http://schemas.microsoft.com/office/drawing/2014/main" id="{B3F9C002-7A18-B40E-3EC6-E548A0AA70E9}"/>
              </a:ext>
            </a:extLst>
          </p:cNvPr>
          <p:cNvSpPr txBox="1"/>
          <p:nvPr/>
        </p:nvSpPr>
        <p:spPr>
          <a:xfrm>
            <a:off x="7436460" y="3355562"/>
            <a:ext cx="196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222222"/>
                </a:solidFill>
                <a:latin typeface="Harmattan"/>
              </a:rPr>
              <a:t>يتكاثر</a:t>
            </a:r>
          </a:p>
        </p:txBody>
      </p:sp>
      <p:sp>
        <p:nvSpPr>
          <p:cNvPr id="40" name="TextBox 16">
            <a:extLst>
              <a:ext uri="{FF2B5EF4-FFF2-40B4-BE49-F238E27FC236}">
                <a16:creationId xmlns:a16="http://schemas.microsoft.com/office/drawing/2014/main" id="{821E71D1-373E-6D54-D9EB-D3DCF1675536}"/>
              </a:ext>
            </a:extLst>
          </p:cNvPr>
          <p:cNvSpPr txBox="1"/>
          <p:nvPr/>
        </p:nvSpPr>
        <p:spPr>
          <a:xfrm>
            <a:off x="7436460" y="4020587"/>
            <a:ext cx="196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222222"/>
                </a:solidFill>
                <a:latin typeface="Harmattan"/>
              </a:rPr>
              <a:t>يحصل على الغذاء</a:t>
            </a:r>
          </a:p>
        </p:txBody>
      </p:sp>
      <p:sp>
        <p:nvSpPr>
          <p:cNvPr id="44" name="TextBox 17">
            <a:extLst>
              <a:ext uri="{FF2B5EF4-FFF2-40B4-BE49-F238E27FC236}">
                <a16:creationId xmlns:a16="http://schemas.microsoft.com/office/drawing/2014/main" id="{0B865627-EEB7-03F2-536A-FFCB600F35AF}"/>
              </a:ext>
            </a:extLst>
          </p:cNvPr>
          <p:cNvSpPr txBox="1"/>
          <p:nvPr/>
        </p:nvSpPr>
        <p:spPr>
          <a:xfrm>
            <a:off x="7380000" y="4721532"/>
            <a:ext cx="196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222222"/>
                </a:solidFill>
                <a:latin typeface="Harmattan"/>
              </a:rPr>
              <a:t>يتنفس</a:t>
            </a:r>
          </a:p>
        </p:txBody>
      </p:sp>
      <p:sp>
        <p:nvSpPr>
          <p:cNvPr id="48" name="TextBox 18">
            <a:extLst>
              <a:ext uri="{FF2B5EF4-FFF2-40B4-BE49-F238E27FC236}">
                <a16:creationId xmlns:a16="http://schemas.microsoft.com/office/drawing/2014/main" id="{16441CA6-383B-CD96-BB71-394A1B4C8E54}"/>
              </a:ext>
            </a:extLst>
          </p:cNvPr>
          <p:cNvSpPr txBox="1"/>
          <p:nvPr/>
        </p:nvSpPr>
        <p:spPr>
          <a:xfrm>
            <a:off x="7380000" y="5424995"/>
            <a:ext cx="196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222222"/>
                </a:solidFill>
                <a:latin typeface="Harmattan"/>
              </a:rPr>
              <a:t>يستجيب لما حوله</a:t>
            </a:r>
          </a:p>
        </p:txBody>
      </p:sp>
      <p:sp>
        <p:nvSpPr>
          <p:cNvPr id="52" name="TextBox 19">
            <a:extLst>
              <a:ext uri="{FF2B5EF4-FFF2-40B4-BE49-F238E27FC236}">
                <a16:creationId xmlns:a16="http://schemas.microsoft.com/office/drawing/2014/main" id="{BE856749-FA90-ABEC-482D-1E17D9BBB78D}"/>
              </a:ext>
            </a:extLst>
          </p:cNvPr>
          <p:cNvSpPr txBox="1"/>
          <p:nvPr/>
        </p:nvSpPr>
        <p:spPr>
          <a:xfrm>
            <a:off x="7436460" y="6118298"/>
            <a:ext cx="196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>
                <a:solidFill>
                  <a:srgbClr val="222222"/>
                </a:solidFill>
                <a:latin typeface="Harmattan"/>
              </a:rPr>
              <a:t>يتغير مع مرور الوقت</a:t>
            </a:r>
            <a:endParaRPr lang="ar-SA" sz="1800" b="1" noProof="0" dirty="0">
              <a:solidFill>
                <a:srgbClr val="222222"/>
              </a:solidFill>
              <a:latin typeface="Harmattan"/>
            </a:endParaRPr>
          </a:p>
        </p:txBody>
      </p:sp>
    </p:spTree>
    <p:extLst>
      <p:ext uri="{BB962C8B-B14F-4D97-AF65-F5344CB8AC3E}">
        <p14:creationId xmlns:p14="http://schemas.microsoft.com/office/powerpoint/2010/main" val="266216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801EB-D946-2C23-C204-1F9BBDD2B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3DE4A0-B94D-E489-6F34-D5CE23FE8D36}"/>
              </a:ext>
            </a:extLst>
          </p:cNvPr>
          <p:cNvSpPr txBox="1"/>
          <p:nvPr/>
        </p:nvSpPr>
        <p:spPr>
          <a:xfrm>
            <a:off x="216000" y="360430"/>
            <a:ext cx="316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Harmattan"/>
              </a:rPr>
              <a:t>المأوى والبيئة المناسبة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25DCF725-8BC6-52DD-45AD-A1B82BB2BCB6}"/>
              </a:ext>
            </a:extLst>
          </p:cNvPr>
          <p:cNvSpPr txBox="1"/>
          <p:nvPr/>
        </p:nvSpPr>
        <p:spPr>
          <a:xfrm>
            <a:off x="904280" y="1083275"/>
            <a:ext cx="1935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كل مخلوق حي يحتاج إلى مكان مناسب وآمن للعيش.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44BBD952-ED75-0044-7BB2-6CF89457B8A8}"/>
              </a:ext>
            </a:extLst>
          </p:cNvPr>
          <p:cNvSpPr txBox="1"/>
          <p:nvPr/>
        </p:nvSpPr>
        <p:spPr>
          <a:xfrm>
            <a:off x="1809000" y="1682668"/>
            <a:ext cx="136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6D4C83"/>
                </a:solidFill>
                <a:latin typeface="Harmattan"/>
              </a:rPr>
              <a:t>الطائر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358C3A2B-5022-87CF-9B26-BCF69CD7B81F}"/>
              </a:ext>
            </a:extLst>
          </p:cNvPr>
          <p:cNvSpPr txBox="1"/>
          <p:nvPr/>
        </p:nvSpPr>
        <p:spPr>
          <a:xfrm>
            <a:off x="1556404" y="2005138"/>
            <a:ext cx="19030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يعيش في العش ليحتمي ويحس بالأمان.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728ED20-4085-E2CA-38FC-2DE36C22DDC2}"/>
              </a:ext>
            </a:extLst>
          </p:cNvPr>
          <p:cNvSpPr txBox="1"/>
          <p:nvPr/>
        </p:nvSpPr>
        <p:spPr>
          <a:xfrm>
            <a:off x="1809000" y="2695890"/>
            <a:ext cx="136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2876B8"/>
                </a:solidFill>
                <a:latin typeface="Harmattan"/>
              </a:rPr>
              <a:t>السمك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3D98AB1C-B42F-0C12-5C53-32AE628A6BAC}"/>
              </a:ext>
            </a:extLst>
          </p:cNvPr>
          <p:cNvSpPr txBox="1"/>
          <p:nvPr/>
        </p:nvSpPr>
        <p:spPr>
          <a:xfrm>
            <a:off x="1656870" y="2989343"/>
            <a:ext cx="17021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يعيش في الماء الذي يوفر له الأمان.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9AFDA94A-8FF0-0112-EDF9-6BDC813D1742}"/>
              </a:ext>
            </a:extLst>
          </p:cNvPr>
          <p:cNvSpPr txBox="1"/>
          <p:nvPr/>
        </p:nvSpPr>
        <p:spPr>
          <a:xfrm>
            <a:off x="1809000" y="3686070"/>
            <a:ext cx="136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D95A62"/>
                </a:solidFill>
                <a:latin typeface="Harmattan"/>
              </a:rPr>
              <a:t>الأرنب</a:t>
            </a: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D6CB183A-D74D-FF1C-4267-1D9DF3E26821}"/>
              </a:ext>
            </a:extLst>
          </p:cNvPr>
          <p:cNvSpPr txBox="1"/>
          <p:nvPr/>
        </p:nvSpPr>
        <p:spPr>
          <a:xfrm>
            <a:off x="1798489" y="4033343"/>
            <a:ext cx="14188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يعيش في الجحر ليحتمي ويختبئ.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43C2C42D-5201-DE1D-81D7-408325DBE0E2}"/>
              </a:ext>
            </a:extLst>
          </p:cNvPr>
          <p:cNvSpPr txBox="1"/>
          <p:nvPr/>
        </p:nvSpPr>
        <p:spPr>
          <a:xfrm>
            <a:off x="1809000" y="4654723"/>
            <a:ext cx="1368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4E9A51"/>
                </a:solidFill>
                <a:latin typeface="Harmattan"/>
              </a:rPr>
              <a:t>النبات</a:t>
            </a:r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604D44AF-0D80-A6BD-85B3-ECFD2116DB23}"/>
              </a:ext>
            </a:extLst>
          </p:cNvPr>
          <p:cNvSpPr txBox="1"/>
          <p:nvPr/>
        </p:nvSpPr>
        <p:spPr>
          <a:xfrm>
            <a:off x="1556404" y="4983650"/>
            <a:ext cx="19030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ينمو في التربة المناسبة ويحتاج إلى ضوء الشمس.</a:t>
            </a:r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159EA77A-E8A1-1ABC-1171-4EAAA46ED493}"/>
              </a:ext>
            </a:extLst>
          </p:cNvPr>
          <p:cNvSpPr txBox="1"/>
          <p:nvPr/>
        </p:nvSpPr>
        <p:spPr>
          <a:xfrm>
            <a:off x="1269110" y="5739945"/>
            <a:ext cx="18988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6D4C83"/>
                </a:solidFill>
                <a:latin typeface="Harmattan"/>
              </a:rPr>
              <a:t>نحافظ على بيئتنا</a:t>
            </a: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A1DBEBA1-609F-DE57-EF35-00E66D8A96E0}"/>
              </a:ext>
            </a:extLst>
          </p:cNvPr>
          <p:cNvSpPr txBox="1"/>
          <p:nvPr/>
        </p:nvSpPr>
        <p:spPr>
          <a:xfrm>
            <a:off x="1520654" y="6022953"/>
            <a:ext cx="13958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لا نلوث الماء والهواء، ونحافظ على النباتات والحيوانات.</a:t>
            </a: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FB2C1484-5019-EE89-B200-FA5BD7503C4F}"/>
              </a:ext>
            </a:extLst>
          </p:cNvPr>
          <p:cNvSpPr txBox="1"/>
          <p:nvPr/>
        </p:nvSpPr>
        <p:spPr>
          <a:xfrm>
            <a:off x="4199184" y="407001"/>
            <a:ext cx="2329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600" b="1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Harmattan"/>
              </a:rPr>
              <a:t>الماء والهواء</a:t>
            </a:r>
          </a:p>
        </p:txBody>
      </p:sp>
      <p:sp>
        <p:nvSpPr>
          <p:cNvPr id="31" name="TextBox 16">
            <a:extLst>
              <a:ext uri="{FF2B5EF4-FFF2-40B4-BE49-F238E27FC236}">
                <a16:creationId xmlns:a16="http://schemas.microsoft.com/office/drawing/2014/main" id="{9B6EA534-1C5F-06E5-3534-59ED310E0E40}"/>
              </a:ext>
            </a:extLst>
          </p:cNvPr>
          <p:cNvSpPr txBox="1"/>
          <p:nvPr/>
        </p:nvSpPr>
        <p:spPr>
          <a:xfrm>
            <a:off x="4896654" y="2291393"/>
            <a:ext cx="180336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الماء ضروري للحياة.
يساعد المخلوقات الحية على القيام بالعديد من العمليات الحيوية مثل الهضم والنقل والنمو.</a:t>
            </a: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5F5685A6-382C-EF91-C9B2-F3AC5DB2342F}"/>
              </a:ext>
            </a:extLst>
          </p:cNvPr>
          <p:cNvSpPr txBox="1"/>
          <p:nvPr/>
        </p:nvSpPr>
        <p:spPr>
          <a:xfrm>
            <a:off x="3726228" y="4214821"/>
            <a:ext cx="144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Harmattan"/>
              </a:rPr>
              <a:t>الهواء</a:t>
            </a:r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60B85DB4-A14B-5A63-63C8-13C494EEB07C}"/>
              </a:ext>
            </a:extLst>
          </p:cNvPr>
          <p:cNvSpPr txBox="1"/>
          <p:nvPr/>
        </p:nvSpPr>
        <p:spPr>
          <a:xfrm>
            <a:off x="3697204" y="4755060"/>
            <a:ext cx="16196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الهواء ضروري للحياة.
تحتاج المخلوقات الحية إلى الهواء للتنفس، وتحتاج النباتات أيضًا إلى الغازات الموجودة في الهواء.</a:t>
            </a:r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BAD205DF-FF08-E22E-94EB-F605BE97E50F}"/>
              </a:ext>
            </a:extLst>
          </p:cNvPr>
          <p:cNvSpPr txBox="1"/>
          <p:nvPr/>
        </p:nvSpPr>
        <p:spPr>
          <a:xfrm>
            <a:off x="7439973" y="169822"/>
            <a:ext cx="3024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000" b="1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Harmattan"/>
              </a:rPr>
              <a:t>ما هي </a:t>
            </a:r>
          </a:p>
          <a:p>
            <a:pPr algn="ctr" rtl="1"/>
            <a:r>
              <a:rPr lang="ar-SA" sz="2400" b="1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Harmattan"/>
              </a:rPr>
              <a:t>المخلوقات الحية؟</a:t>
            </a:r>
          </a:p>
        </p:txBody>
      </p:sp>
      <p:sp>
        <p:nvSpPr>
          <p:cNvPr id="39" name="TextBox 20">
            <a:extLst>
              <a:ext uri="{FF2B5EF4-FFF2-40B4-BE49-F238E27FC236}">
                <a16:creationId xmlns:a16="http://schemas.microsoft.com/office/drawing/2014/main" id="{15411C69-E1AB-DAE9-ECFB-70E5558BC7EC}"/>
              </a:ext>
            </a:extLst>
          </p:cNvPr>
          <p:cNvSpPr txBox="1"/>
          <p:nvPr/>
        </p:nvSpPr>
        <p:spPr>
          <a:xfrm>
            <a:off x="7329360" y="970781"/>
            <a:ext cx="31252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المخلوقات الحية هي كائنات تستطيع القيام بعمليات تساعدها على البقاء والنمو.</a:t>
            </a:r>
          </a:p>
        </p:txBody>
      </p:sp>
      <p:sp>
        <p:nvSpPr>
          <p:cNvPr id="41" name="TextBox 21">
            <a:extLst>
              <a:ext uri="{FF2B5EF4-FFF2-40B4-BE49-F238E27FC236}">
                <a16:creationId xmlns:a16="http://schemas.microsoft.com/office/drawing/2014/main" id="{83330242-13C8-1812-106C-98D4FBB82B8E}"/>
              </a:ext>
            </a:extLst>
          </p:cNvPr>
          <p:cNvSpPr txBox="1"/>
          <p:nvPr/>
        </p:nvSpPr>
        <p:spPr>
          <a:xfrm>
            <a:off x="7380000" y="1498002"/>
            <a:ext cx="288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D65369"/>
                </a:solidFill>
                <a:latin typeface="Harmattan"/>
              </a:rPr>
              <a:t>أمثلة على المخلوقات الحية:</a:t>
            </a:r>
          </a:p>
        </p:txBody>
      </p:sp>
      <p:sp>
        <p:nvSpPr>
          <p:cNvPr id="43" name="TextBox 22">
            <a:extLst>
              <a:ext uri="{FF2B5EF4-FFF2-40B4-BE49-F238E27FC236}">
                <a16:creationId xmlns:a16="http://schemas.microsoft.com/office/drawing/2014/main" id="{B8CB522A-BA90-63F6-035D-3819A4E9C3DF}"/>
              </a:ext>
            </a:extLst>
          </p:cNvPr>
          <p:cNvSpPr txBox="1"/>
          <p:nvPr/>
        </p:nvSpPr>
        <p:spPr>
          <a:xfrm>
            <a:off x="8891813" y="2074976"/>
            <a:ext cx="133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noProof="0" dirty="0">
                <a:solidFill>
                  <a:srgbClr val="D65369"/>
                </a:solidFill>
                <a:latin typeface="Harmattan"/>
              </a:rPr>
              <a:t>الإنسان</a:t>
            </a:r>
          </a:p>
        </p:txBody>
      </p:sp>
      <p:sp>
        <p:nvSpPr>
          <p:cNvPr id="45" name="TextBox 23">
            <a:extLst>
              <a:ext uri="{FF2B5EF4-FFF2-40B4-BE49-F238E27FC236}">
                <a16:creationId xmlns:a16="http://schemas.microsoft.com/office/drawing/2014/main" id="{DB56A5DA-8A93-3E3D-4AE1-9CCD2ACCDF4D}"/>
              </a:ext>
            </a:extLst>
          </p:cNvPr>
          <p:cNvSpPr txBox="1"/>
          <p:nvPr/>
        </p:nvSpPr>
        <p:spPr>
          <a:xfrm>
            <a:off x="8656320" y="2450477"/>
            <a:ext cx="1803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يحتاج إلى الغذاء، والماء، والهواء، والمأوى.</a:t>
            </a:r>
          </a:p>
        </p:txBody>
      </p:sp>
      <p:sp>
        <p:nvSpPr>
          <p:cNvPr id="47" name="TextBox 24">
            <a:extLst>
              <a:ext uri="{FF2B5EF4-FFF2-40B4-BE49-F238E27FC236}">
                <a16:creationId xmlns:a16="http://schemas.microsoft.com/office/drawing/2014/main" id="{076899A7-62CF-2F83-722C-B662A2E16408}"/>
              </a:ext>
            </a:extLst>
          </p:cNvPr>
          <p:cNvSpPr txBox="1"/>
          <p:nvPr/>
        </p:nvSpPr>
        <p:spPr>
          <a:xfrm>
            <a:off x="8891813" y="3384000"/>
            <a:ext cx="133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noProof="0" dirty="0">
                <a:solidFill>
                  <a:srgbClr val="6D4C83"/>
                </a:solidFill>
                <a:latin typeface="Harmattan"/>
              </a:rPr>
              <a:t>الحيوانات</a:t>
            </a:r>
          </a:p>
        </p:txBody>
      </p:sp>
      <p:sp>
        <p:nvSpPr>
          <p:cNvPr id="49" name="TextBox 25">
            <a:extLst>
              <a:ext uri="{FF2B5EF4-FFF2-40B4-BE49-F238E27FC236}">
                <a16:creationId xmlns:a16="http://schemas.microsoft.com/office/drawing/2014/main" id="{EDEE7FE0-29E3-BDF4-CABB-C725BEE27A0E}"/>
              </a:ext>
            </a:extLst>
          </p:cNvPr>
          <p:cNvSpPr txBox="1"/>
          <p:nvPr/>
        </p:nvSpPr>
        <p:spPr>
          <a:xfrm>
            <a:off x="8656320" y="3756227"/>
            <a:ext cx="1803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تتحرك وتحصل على الغذاء والماء والهواء.</a:t>
            </a:r>
          </a:p>
        </p:txBody>
      </p:sp>
      <p:sp>
        <p:nvSpPr>
          <p:cNvPr id="51" name="TextBox 26">
            <a:extLst>
              <a:ext uri="{FF2B5EF4-FFF2-40B4-BE49-F238E27FC236}">
                <a16:creationId xmlns:a16="http://schemas.microsoft.com/office/drawing/2014/main" id="{33AB6320-5EF4-C371-2743-EB78A3953524}"/>
              </a:ext>
            </a:extLst>
          </p:cNvPr>
          <p:cNvSpPr txBox="1"/>
          <p:nvPr/>
        </p:nvSpPr>
        <p:spPr>
          <a:xfrm>
            <a:off x="8891813" y="4722335"/>
            <a:ext cx="133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400" b="1" noProof="0" dirty="0">
                <a:solidFill>
                  <a:srgbClr val="4E9A51"/>
                </a:solidFill>
                <a:latin typeface="Harmattan"/>
              </a:rPr>
              <a:t>النباتات</a:t>
            </a:r>
          </a:p>
        </p:txBody>
      </p:sp>
      <p:sp>
        <p:nvSpPr>
          <p:cNvPr id="53" name="TextBox 27">
            <a:extLst>
              <a:ext uri="{FF2B5EF4-FFF2-40B4-BE49-F238E27FC236}">
                <a16:creationId xmlns:a16="http://schemas.microsoft.com/office/drawing/2014/main" id="{FE1D7675-1C19-FA07-8FB9-3DF734395C9E}"/>
              </a:ext>
            </a:extLst>
          </p:cNvPr>
          <p:cNvSpPr txBox="1"/>
          <p:nvPr/>
        </p:nvSpPr>
        <p:spPr>
          <a:xfrm>
            <a:off x="8656320" y="5094857"/>
            <a:ext cx="1803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noProof="0" dirty="0">
                <a:solidFill>
                  <a:srgbClr val="222222"/>
                </a:solidFill>
                <a:latin typeface="Harmattan"/>
              </a:rPr>
              <a:t>تصنع غذاءها من الماء، والضوء، والهواء، والتربة.</a:t>
            </a:r>
          </a:p>
        </p:txBody>
      </p:sp>
      <p:sp>
        <p:nvSpPr>
          <p:cNvPr id="55" name="TextBox 28">
            <a:extLst>
              <a:ext uri="{FF2B5EF4-FFF2-40B4-BE49-F238E27FC236}">
                <a16:creationId xmlns:a16="http://schemas.microsoft.com/office/drawing/2014/main" id="{ED564F1D-42D8-F494-D678-900CE888419E}"/>
              </a:ext>
            </a:extLst>
          </p:cNvPr>
          <p:cNvSpPr txBox="1"/>
          <p:nvPr/>
        </p:nvSpPr>
        <p:spPr>
          <a:xfrm>
            <a:off x="7273480" y="6238722"/>
            <a:ext cx="288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600" b="1" noProof="0" dirty="0">
                <a:solidFill>
                  <a:srgbClr val="222222"/>
                </a:solidFill>
                <a:latin typeface="Harmattan"/>
              </a:rPr>
              <a:t>المخلوقات الحية تحتاج إلى حاجات مهمة لتعيش وتنمو وتستمر الحياة.</a:t>
            </a:r>
          </a:p>
        </p:txBody>
      </p:sp>
      <p:sp>
        <p:nvSpPr>
          <p:cNvPr id="29" name="TextBox 15">
            <a:extLst>
              <a:ext uri="{FF2B5EF4-FFF2-40B4-BE49-F238E27FC236}">
                <a16:creationId xmlns:a16="http://schemas.microsoft.com/office/drawing/2014/main" id="{74F58B48-F65E-EEC9-E4B0-71313388A906}"/>
              </a:ext>
            </a:extLst>
          </p:cNvPr>
          <p:cNvSpPr txBox="1"/>
          <p:nvPr/>
        </p:nvSpPr>
        <p:spPr>
          <a:xfrm>
            <a:off x="4949376" y="1622056"/>
            <a:ext cx="144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3200" b="1" noProof="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Harmattan"/>
              </a:rPr>
              <a:t>الماء</a:t>
            </a:r>
          </a:p>
        </p:txBody>
      </p:sp>
    </p:spTree>
    <p:extLst>
      <p:ext uri="{BB962C8B-B14F-4D97-AF65-F5344CB8AC3E}">
        <p14:creationId xmlns:p14="http://schemas.microsoft.com/office/powerpoint/2010/main" val="124581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4F02B01-F9B1-30EA-53E4-6B570708863B}"/>
              </a:ext>
            </a:extLst>
          </p:cNvPr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pic>
        <p:nvPicPr>
          <p:cNvPr id="4" name="رسم 3" descr="آلة كاتبة مع تعبئة خالصة">
            <a:extLst>
              <a:ext uri="{FF2B5EF4-FFF2-40B4-BE49-F238E27FC236}">
                <a16:creationId xmlns:a16="http://schemas.microsoft.com/office/drawing/2014/main" id="{D0FE83C5-862A-0A37-53F3-22C9126DAA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85593" y="872427"/>
            <a:ext cx="1522676" cy="1522676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B473698-B458-CAF8-26AB-906316667477}"/>
              </a:ext>
            </a:extLst>
          </p:cNvPr>
          <p:cNvGrpSpPr/>
          <p:nvPr/>
        </p:nvGrpSpPr>
        <p:grpSpPr>
          <a:xfrm>
            <a:off x="3298218" y="3670665"/>
            <a:ext cx="4095375" cy="3315303"/>
            <a:chOff x="3298218" y="3670665"/>
            <a:chExt cx="4095375" cy="3315303"/>
          </a:xfrm>
        </p:grpSpPr>
        <p:pic>
          <p:nvPicPr>
            <p:cNvPr id="3" name="رسم 2">
              <a:extLst>
                <a:ext uri="{FF2B5EF4-FFF2-40B4-BE49-F238E27FC236}">
                  <a16:creationId xmlns:a16="http://schemas.microsoft.com/office/drawing/2014/main" id="{28D7161D-6F21-71FF-73AB-F9E0863AAB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3298218" y="3670665"/>
              <a:ext cx="4095375" cy="3315303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D08B3202-CC61-DB9C-2CAB-BD3B925A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53050" y="4639408"/>
              <a:ext cx="1103472" cy="1377815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4818AB54-886C-AE97-0539-1DDC7E214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83" y="573707"/>
            <a:ext cx="6194073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65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B4D62E6E-6847-0675-56F4-9DA0FD7D80D5}"/>
              </a:ext>
            </a:extLst>
          </p:cNvPr>
          <p:cNvSpPr/>
          <p:nvPr/>
        </p:nvSpPr>
        <p:spPr>
          <a:xfrm>
            <a:off x="2" y="2"/>
            <a:ext cx="10691813" cy="755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0840D0D-8AF2-2A3F-366D-B76454B5CB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215758"/>
            <a:ext cx="10691814" cy="747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6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81AADFD-D526-0AF3-EF03-FD42936448B3}"/>
              </a:ext>
            </a:extLst>
          </p:cNvPr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solidFill>
            <a:srgbClr val="002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197C538-F605-4470-B8E7-E81A57470B0C}"/>
              </a:ext>
            </a:extLst>
          </p:cNvPr>
          <p:cNvSpPr txBox="1"/>
          <p:nvPr/>
        </p:nvSpPr>
        <p:spPr>
          <a:xfrm>
            <a:off x="1948382" y="4803844"/>
            <a:ext cx="6795053" cy="581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الخط</a:t>
            </a:r>
            <a:r>
              <a:rPr lang="ar-SA" sz="1579" b="1" dirty="0" err="1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وط</a:t>
            </a:r>
            <a:r>
              <a:rPr lang="ar-EG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 المستخدم</a:t>
            </a:r>
            <a:r>
              <a:rPr lang="ar-SA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ة</a:t>
            </a:r>
            <a:r>
              <a:rPr lang="en-GB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en-US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ar-EG" sz="1579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في القالب </a:t>
            </a:r>
            <a:endParaRPr lang="ar-SA" sz="1579" b="1" dirty="0">
              <a:solidFill>
                <a:srgbClr val="00FF85"/>
              </a:solidFill>
              <a:latin typeface="Harmattan" panose="01000503000000020003" pitchFamily="2" charset="-78"/>
              <a:cs typeface="Harmattan" panose="01000503000000020003" pitchFamily="2" charset="-78"/>
            </a:endParaRPr>
          </a:p>
          <a:p>
            <a:pPr algn="ctr" rtl="1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Harmattan</a:t>
            </a:r>
            <a:r>
              <a:rPr lang="ar-EG" sz="1600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EG" sz="1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الرابط</a:t>
            </a:r>
            <a:endParaRPr lang="ar-EG" sz="1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4ECBBBA-6F20-B561-97FE-277B26437ACC}"/>
              </a:ext>
            </a:extLst>
          </p:cNvPr>
          <p:cNvGrpSpPr/>
          <p:nvPr/>
        </p:nvGrpSpPr>
        <p:grpSpPr>
          <a:xfrm>
            <a:off x="2266804" y="5867966"/>
            <a:ext cx="6158205" cy="1356452"/>
            <a:chOff x="2948473" y="5146985"/>
            <a:chExt cx="6158205" cy="1356452"/>
          </a:xfrm>
        </p:grpSpPr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C271014F-2CEE-97B9-A158-6F4A5DCEB1EE}"/>
                </a:ext>
              </a:extLst>
            </p:cNvPr>
            <p:cNvSpPr/>
            <p:nvPr/>
          </p:nvSpPr>
          <p:spPr>
            <a:xfrm>
              <a:off x="2948473" y="5146985"/>
              <a:ext cx="6158205" cy="1356452"/>
            </a:xfrm>
            <a:prstGeom prst="roundRect">
              <a:avLst/>
            </a:prstGeom>
            <a:noFill/>
            <a:ln>
              <a:solidFill>
                <a:srgbClr val="00FF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ABF9B4D-3A8C-0F47-58C8-48D769647876}"/>
                </a:ext>
              </a:extLst>
            </p:cNvPr>
            <p:cNvSpPr txBox="1"/>
            <p:nvPr/>
          </p:nvSpPr>
          <p:spPr>
            <a:xfrm>
              <a:off x="3447393" y="5272906"/>
              <a:ext cx="4528458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br>
                <a:rPr lang="ar-SA" sz="1400" i="1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</a:br>
              <a:r>
                <a:rPr lang="ar-SA" sz="1400" i="1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  <a:t>تم تصميم هذا القالب بواسطة موقع انجز </a:t>
              </a:r>
              <a:r>
                <a:rPr lang="en-US" sz="1400" i="1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  <a:t>ingez-ppt </a:t>
              </a:r>
              <a:r>
                <a:rPr lang="ar-SA" sz="1400" i="1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  <a:t> ولا يحق لأي شخص إعادة نشر أو توزيع ملفات القوالب أو إصدارات معدلة في مواقع اونلاين أخرى بدون إذن خطي من انجز</a:t>
              </a:r>
              <a:endParaRPr lang="ar-SA" sz="1400" dirty="0">
                <a:solidFill>
                  <a:schemeClr val="bg1"/>
                </a:solidFill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pic>
          <p:nvPicPr>
            <p:cNvPr id="10" name="رسم 9" descr="تحذير مع تعبئة خالصة">
              <a:extLst>
                <a:ext uri="{FF2B5EF4-FFF2-40B4-BE49-F238E27FC236}">
                  <a16:creationId xmlns:a16="http://schemas.microsoft.com/office/drawing/2014/main" id="{2D3C8203-3A1E-F1AD-B63C-078DEDD301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2318" y="5357235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DECB949A-8D39-07DD-1345-FBEA06D624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001" y="24006"/>
            <a:ext cx="4441810" cy="44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3349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armattan">
      <a:majorFont>
        <a:latin typeface="Harmattan"/>
        <a:ea typeface="Harmattan"/>
        <a:cs typeface="Harmattan"/>
      </a:majorFont>
      <a:minorFont>
        <a:latin typeface="Harmattan"/>
        <a:ea typeface="Harmattan"/>
        <a:cs typeface="Harmatta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332</Words>
  <Application>Microsoft Office PowerPoint</Application>
  <PresentationFormat>مخصص</PresentationFormat>
  <Paragraphs>54</Paragraphs>
  <Slides>5</Slides>
  <Notes>2</Notes>
  <HiddenSlides>3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9" baseType="lpstr">
      <vt:lpstr>Arial</vt:lpstr>
      <vt:lpstr>Calibri</vt:lpstr>
      <vt:lpstr>Harmattan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ingez-ppt.com</dc:creator>
  <cp:lastModifiedBy>Hasan Selim</cp:lastModifiedBy>
  <cp:revision>181</cp:revision>
  <cp:lastPrinted>2023-04-21T16:15:01Z</cp:lastPrinted>
  <dcterms:created xsi:type="dcterms:W3CDTF">2022-06-17T15:03:51Z</dcterms:created>
  <dcterms:modified xsi:type="dcterms:W3CDTF">2026-09-04T12:26:36Z</dcterms:modified>
</cp:coreProperties>
</file>