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60" r:id="rId1"/>
  </p:sldMasterIdLst>
  <p:notesMasterIdLst>
    <p:notesMasterId r:id="rId7"/>
  </p:notesMasterIdLst>
  <p:sldIdLst>
    <p:sldId id="511" r:id="rId2"/>
    <p:sldId id="509" r:id="rId3"/>
    <p:sldId id="470" r:id="rId4"/>
    <p:sldId id="468" r:id="rId5"/>
    <p:sldId id="469" r:id="rId6"/>
  </p:sldIdLst>
  <p:sldSz cx="10691813" cy="7559675"/>
  <p:notesSz cx="7104063" cy="10234613"/>
  <p:embeddedFontLst>
    <p:embeddedFont>
      <p:font typeface="Harmattan" panose="01000503000000020003" pitchFamily="2" charset="-78"/>
      <p:regular r:id="rId8"/>
      <p:bold r:id="rId9"/>
    </p:embeddedFont>
  </p:embeddedFontLst>
  <p:defaultTextStyle>
    <a:defPPr>
      <a:defRPr lang="en-US"/>
    </a:defPPr>
    <a:lvl1pPr marL="0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308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462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616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770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924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200077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232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طوية 1" id="{0CD34780-C740-4AED-8A8B-A0ABB08A7C3A}">
          <p14:sldIdLst>
            <p14:sldId id="511"/>
            <p14:sldId id="509"/>
          </p14:sldIdLst>
        </p14:section>
        <p14:section name="تعليمات الاستخدام" id="{47DA9849-382F-4F01-8BE7-D752398247F4}">
          <p14:sldIdLst>
            <p14:sldId id="470"/>
            <p14:sldId id="468"/>
            <p14:sldId id="4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DC5223"/>
    <a:srgbClr val="397A85"/>
    <a:srgbClr val="E08B41"/>
    <a:srgbClr val="3E7E3F"/>
    <a:srgbClr val="973E50"/>
    <a:srgbClr val="484482"/>
    <a:srgbClr val="8B551B"/>
    <a:srgbClr val="ED8987"/>
    <a:srgbClr val="225A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1A1A55-3593-48A8-B212-ECAF7BF4DACA}" v="71" dt="2026-09-02T12:14:06.3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1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5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an Selim" userId="84cd2103f36ef0dc" providerId="LiveId" clId="{6ED845BA-74CA-4F74-9AC4-C2ED4D184EBF}"/>
    <pc:docChg chg="undo custSel addSld delSld modSld sldOrd modMainMaster modSection modNotesMaster">
      <pc:chgData name="Hasan Selim" userId="84cd2103f36ef0dc" providerId="LiveId" clId="{6ED845BA-74CA-4F74-9AC4-C2ED4D184EBF}" dt="2026-09-02T12:46:17.917" v="8260" actId="1035"/>
      <pc:docMkLst>
        <pc:docMk/>
      </pc:docMkLst>
      <pc:sldChg chg="addSp delSp modSp mod">
        <pc:chgData name="Hasan Selim" userId="84cd2103f36ef0dc" providerId="LiveId" clId="{6ED845BA-74CA-4F74-9AC4-C2ED4D184EBF}" dt="2026-09-02T12:43:58.847" v="8237" actId="1076"/>
        <pc:sldMkLst>
          <pc:docMk/>
          <pc:sldMk cId="1894565167" sldId="470"/>
        </pc:sldMkLst>
        <pc:spChg chg="del mod">
          <ac:chgData name="Hasan Selim" userId="84cd2103f36ef0dc" providerId="LiveId" clId="{6ED845BA-74CA-4F74-9AC4-C2ED4D184EBF}" dt="2026-09-02T12:43:54.948" v="8235" actId="21"/>
          <ac:spMkLst>
            <pc:docMk/>
            <pc:sldMk cId="1894565167" sldId="470"/>
            <ac:spMk id="2" creationId="{81043D1C-CBF4-FD02-EB40-E9A1811439A8}"/>
          </ac:spMkLst>
        </pc:spChg>
        <pc:spChg chg="mod">
          <ac:chgData name="Hasan Selim" userId="84cd2103f36ef0dc" providerId="LiveId" clId="{6ED845BA-74CA-4F74-9AC4-C2ED4D184EBF}" dt="2026-09-02T12:42:59.650" v="8225" actId="782"/>
          <ac:spMkLst>
            <pc:docMk/>
            <pc:sldMk cId="1894565167" sldId="470"/>
            <ac:spMk id="5" creationId="{E4F02B01-F9B1-30EA-53E4-6B570708863B}"/>
          </ac:spMkLst>
        </pc:spChg>
        <pc:spChg chg="add del mod topLvl">
          <ac:chgData name="Hasan Selim" userId="84cd2103f36ef0dc" providerId="LiveId" clId="{6ED845BA-74CA-4F74-9AC4-C2ED4D184EBF}" dt="2026-09-02T12:43:29.944" v="8231" actId="21"/>
          <ac:spMkLst>
            <pc:docMk/>
            <pc:sldMk cId="1894565167" sldId="470"/>
            <ac:spMk id="6" creationId="{10BF1512-6973-6A4B-9E04-A9EB74992AA9}"/>
          </ac:spMkLst>
        </pc:spChg>
        <pc:grpChg chg="add del mod">
          <ac:chgData name="Hasan Selim" userId="84cd2103f36ef0dc" providerId="LiveId" clId="{6ED845BA-74CA-4F74-9AC4-C2ED4D184EBF}" dt="2026-09-02T12:43:29.944" v="8231" actId="21"/>
          <ac:grpSpMkLst>
            <pc:docMk/>
            <pc:sldMk cId="1894565167" sldId="470"/>
            <ac:grpSpMk id="7" creationId="{3C118F58-39CF-734F-5202-65E3F7F06CD0}"/>
          </ac:grpSpMkLst>
        </pc:grpChg>
        <pc:grpChg chg="add mod">
          <ac:chgData name="Hasan Selim" userId="84cd2103f36ef0dc" providerId="LiveId" clId="{6ED845BA-74CA-4F74-9AC4-C2ED4D184EBF}" dt="2026-09-02T12:43:36.318" v="8234" actId="164"/>
          <ac:grpSpMkLst>
            <pc:docMk/>
            <pc:sldMk cId="1894565167" sldId="470"/>
            <ac:grpSpMk id="10" creationId="{AB473698-B458-CAF8-26AB-906316667477}"/>
          </ac:grpSpMkLst>
        </pc:grpChg>
        <pc:picChg chg="mod topLvl">
          <ac:chgData name="Hasan Selim" userId="84cd2103f36ef0dc" providerId="LiveId" clId="{6ED845BA-74CA-4F74-9AC4-C2ED4D184EBF}" dt="2026-09-02T12:43:36.318" v="8234" actId="164"/>
          <ac:picMkLst>
            <pc:docMk/>
            <pc:sldMk cId="1894565167" sldId="470"/>
            <ac:picMk id="3" creationId="{28D7161D-6F21-71FF-73AB-F9E0863AAB5A}"/>
          </ac:picMkLst>
        </pc:picChg>
        <pc:picChg chg="add mod">
          <ac:chgData name="Hasan Selim" userId="84cd2103f36ef0dc" providerId="LiveId" clId="{6ED845BA-74CA-4F74-9AC4-C2ED4D184EBF}" dt="2026-09-02T12:43:36.318" v="8234" actId="164"/>
          <ac:picMkLst>
            <pc:docMk/>
            <pc:sldMk cId="1894565167" sldId="470"/>
            <ac:picMk id="9" creationId="{D08B3202-CC61-DB9C-2CAB-BD3B925A8F31}"/>
          </ac:picMkLst>
        </pc:picChg>
        <pc:picChg chg="add mod">
          <ac:chgData name="Hasan Selim" userId="84cd2103f36ef0dc" providerId="LiveId" clId="{6ED845BA-74CA-4F74-9AC4-C2ED4D184EBF}" dt="2026-09-02T12:43:58.847" v="8237" actId="1076"/>
          <ac:picMkLst>
            <pc:docMk/>
            <pc:sldMk cId="1894565167" sldId="470"/>
            <ac:picMk id="12" creationId="{4818AB54-886C-AE97-0539-1DDC7E214D91}"/>
          </ac:picMkLst>
        </pc:picChg>
      </pc:sldChg>
      <pc:sldChg chg="addSp delSp modSp del mod">
        <pc:chgData name="Hasan Selim" userId="84cd2103f36ef0dc" providerId="LiveId" clId="{6ED845BA-74CA-4F74-9AC4-C2ED4D184EBF}" dt="2026-09-02T12:24:59.032" v="8110" actId="47"/>
        <pc:sldMkLst>
          <pc:docMk/>
          <pc:sldMk cId="2903114723" sldId="504"/>
        </pc:sldMkLst>
        <pc:spChg chg="add del mod">
          <ac:chgData name="Hasan Selim" userId="84cd2103f36ef0dc" providerId="LiveId" clId="{6ED845BA-74CA-4F74-9AC4-C2ED4D184EBF}" dt="2026-09-02T12:11:50.202" v="7891" actId="21"/>
          <ac:spMkLst>
            <pc:docMk/>
            <pc:sldMk cId="2903114723" sldId="504"/>
            <ac:spMk id="2" creationId="{8CECE049-6DE6-DFDB-0C1A-96B7B3E05E9A}"/>
          </ac:spMkLst>
        </pc:spChg>
        <pc:spChg chg="add mod">
          <ac:chgData name="Hasan Selim" userId="84cd2103f36ef0dc" providerId="LiveId" clId="{6ED845BA-74CA-4F74-9AC4-C2ED4D184EBF}" dt="2026-09-02T10:20:16.667" v="7432" actId="571"/>
          <ac:spMkLst>
            <pc:docMk/>
            <pc:sldMk cId="2903114723" sldId="504"/>
            <ac:spMk id="3" creationId="{D955C53D-8C86-ABCC-870F-76D77E27F474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4" creationId="{25BF79B9-AC69-F788-FDDE-3578697DB3E3}"/>
          </ac:spMkLst>
        </pc:spChg>
        <pc:spChg chg="add del mod">
          <ac:chgData name="Hasan Selim" userId="84cd2103f36ef0dc" providerId="LiveId" clId="{6ED845BA-74CA-4F74-9AC4-C2ED4D184EBF}" dt="2026-09-02T10:22:24.018" v="7462" actId="478"/>
          <ac:spMkLst>
            <pc:docMk/>
            <pc:sldMk cId="2903114723" sldId="504"/>
            <ac:spMk id="5" creationId="{158B590A-AFD3-1969-9852-6E85AD23A11A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6" creationId="{8533B770-1162-E1FF-3A3E-0A7130486ACE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7" creationId="{78491BC6-8149-C672-7172-E59C815971AB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8" creationId="{5147E70A-C199-8AF7-B64D-409C6227851E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9" creationId="{B53F5961-5BC7-EFEE-700D-3B5DD7A03E73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10" creationId="{06CF5E6E-D39F-79BE-F9AD-9F9684672A8C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11" creationId="{F643297B-1E49-3B93-A7D9-9FA1323A9D9F}"/>
          </ac:spMkLst>
        </pc:spChg>
        <pc:spChg chg="add del mod">
          <ac:chgData name="Hasan Selim" userId="84cd2103f36ef0dc" providerId="LiveId" clId="{6ED845BA-74CA-4F74-9AC4-C2ED4D184EBF}" dt="2026-09-02T10:19:08.921" v="7411" actId="478"/>
          <ac:spMkLst>
            <pc:docMk/>
            <pc:sldMk cId="2903114723" sldId="504"/>
            <ac:spMk id="12" creationId="{72A82224-A095-9F3C-5C6F-5C1680C7044C}"/>
          </ac:spMkLst>
        </pc:spChg>
        <pc:spChg chg="add del mod">
          <ac:chgData name="Hasan Selim" userId="84cd2103f36ef0dc" providerId="LiveId" clId="{6ED845BA-74CA-4F74-9AC4-C2ED4D184EBF}" dt="2026-09-01T14:00:42.428" v="7388" actId="478"/>
          <ac:spMkLst>
            <pc:docMk/>
            <pc:sldMk cId="2903114723" sldId="504"/>
            <ac:spMk id="13" creationId="{7D1B23EA-9735-EC1C-6F31-E4EDF6E4E4FE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13" creationId="{C31433F3-89EE-2966-5800-CC6C00A9BF20}"/>
          </ac:spMkLst>
        </pc:spChg>
        <pc:spChg chg="add del mod">
          <ac:chgData name="Hasan Selim" userId="84cd2103f36ef0dc" providerId="LiveId" clId="{6ED845BA-74CA-4F74-9AC4-C2ED4D184EBF}" dt="2026-09-01T14:00:42.428" v="7388" actId="478"/>
          <ac:spMkLst>
            <pc:docMk/>
            <pc:sldMk cId="2903114723" sldId="504"/>
            <ac:spMk id="14" creationId="{03893B31-8232-1C77-DB62-33939ED2F56E}"/>
          </ac:spMkLst>
        </pc:spChg>
        <pc:spChg chg="add del mod">
          <ac:chgData name="Hasan Selim" userId="84cd2103f36ef0dc" providerId="LiveId" clId="{6ED845BA-74CA-4F74-9AC4-C2ED4D184EBF}" dt="2026-09-02T12:12:15.613" v="7896" actId="21"/>
          <ac:spMkLst>
            <pc:docMk/>
            <pc:sldMk cId="2903114723" sldId="504"/>
            <ac:spMk id="14" creationId="{4DA11468-ACEC-030E-3119-8F0BDFEBE4FE}"/>
          </ac:spMkLst>
        </pc:spChg>
        <pc:spChg chg="add del mod">
          <ac:chgData name="Hasan Selim" userId="84cd2103f36ef0dc" providerId="LiveId" clId="{6ED845BA-74CA-4F74-9AC4-C2ED4D184EBF}" dt="2026-09-02T12:12:04.048" v="7894" actId="21"/>
          <ac:spMkLst>
            <pc:docMk/>
            <pc:sldMk cId="2903114723" sldId="504"/>
            <ac:spMk id="15" creationId="{1E91A965-4880-A589-A635-0CB575BD168E}"/>
          </ac:spMkLst>
        </pc:spChg>
        <pc:spChg chg="add del mod">
          <ac:chgData name="Hasan Selim" userId="84cd2103f36ef0dc" providerId="LiveId" clId="{6ED845BA-74CA-4F74-9AC4-C2ED4D184EBF}" dt="2026-09-01T14:00:42.428" v="7388" actId="478"/>
          <ac:spMkLst>
            <pc:docMk/>
            <pc:sldMk cId="2903114723" sldId="504"/>
            <ac:spMk id="15" creationId="{83A451B0-1855-7445-5B49-7276BBF9A3A7}"/>
          </ac:spMkLst>
        </pc:spChg>
        <pc:spChg chg="add del mod">
          <ac:chgData name="Hasan Selim" userId="84cd2103f36ef0dc" providerId="LiveId" clId="{6ED845BA-74CA-4F74-9AC4-C2ED4D184EBF}" dt="2026-09-01T14:00:42.428" v="7388" actId="478"/>
          <ac:spMkLst>
            <pc:docMk/>
            <pc:sldMk cId="2903114723" sldId="504"/>
            <ac:spMk id="16" creationId="{A2935C11-4608-FD99-283B-B1510799F95D}"/>
          </ac:spMkLst>
        </pc:spChg>
        <pc:spChg chg="add del mod">
          <ac:chgData name="Hasan Selim" userId="84cd2103f36ef0dc" providerId="LiveId" clId="{6ED845BA-74CA-4F74-9AC4-C2ED4D184EBF}" dt="2026-09-02T12:12:04.048" v="7894" actId="21"/>
          <ac:spMkLst>
            <pc:docMk/>
            <pc:sldMk cId="2903114723" sldId="504"/>
            <ac:spMk id="16" creationId="{BDDAF170-3C4C-9696-A779-FF798F959879}"/>
          </ac:spMkLst>
        </pc:spChg>
        <pc:spChg chg="add del mod">
          <ac:chgData name="Hasan Selim" userId="84cd2103f36ef0dc" providerId="LiveId" clId="{6ED845BA-74CA-4F74-9AC4-C2ED4D184EBF}" dt="2026-09-02T12:11:50.202" v="7891" actId="21"/>
          <ac:spMkLst>
            <pc:docMk/>
            <pc:sldMk cId="2903114723" sldId="504"/>
            <ac:spMk id="17" creationId="{DD03529D-BC19-8E75-FB45-4A38DCDAA75E}"/>
          </ac:spMkLst>
        </pc:spChg>
        <pc:spChg chg="add del mod">
          <ac:chgData name="Hasan Selim" userId="84cd2103f36ef0dc" providerId="LiveId" clId="{6ED845BA-74CA-4F74-9AC4-C2ED4D184EBF}" dt="2026-09-02T12:11:50.202" v="7891" actId="21"/>
          <ac:spMkLst>
            <pc:docMk/>
            <pc:sldMk cId="2903114723" sldId="504"/>
            <ac:spMk id="18" creationId="{00ABB25A-8B95-6BFE-D59A-57084A31FD53}"/>
          </ac:spMkLst>
        </pc:spChg>
        <pc:spChg chg="add del mod">
          <ac:chgData name="Hasan Selim" userId="84cd2103f36ef0dc" providerId="LiveId" clId="{6ED845BA-74CA-4F74-9AC4-C2ED4D184EBF}" dt="2026-09-01T14:00:49.329" v="7389" actId="478"/>
          <ac:spMkLst>
            <pc:docMk/>
            <pc:sldMk cId="2903114723" sldId="504"/>
            <ac:spMk id="19" creationId="{688ED671-5663-B9CF-1957-6F2C04F34B56}"/>
          </ac:spMkLst>
        </pc:spChg>
        <pc:spChg chg="add del mod">
          <ac:chgData name="Hasan Selim" userId="84cd2103f36ef0dc" providerId="LiveId" clId="{6ED845BA-74CA-4F74-9AC4-C2ED4D184EBF}" dt="2026-09-02T12:12:04.048" v="7894" actId="21"/>
          <ac:spMkLst>
            <pc:docMk/>
            <pc:sldMk cId="2903114723" sldId="504"/>
            <ac:spMk id="19" creationId="{DFAEC74A-4C22-3E55-CEE6-0D561AC8F68C}"/>
          </ac:spMkLst>
        </pc:spChg>
        <pc:spChg chg="add del mod">
          <ac:chgData name="Hasan Selim" userId="84cd2103f36ef0dc" providerId="LiveId" clId="{6ED845BA-74CA-4F74-9AC4-C2ED4D184EBF}" dt="2026-09-02T12:12:04.048" v="7894" actId="21"/>
          <ac:spMkLst>
            <pc:docMk/>
            <pc:sldMk cId="2903114723" sldId="504"/>
            <ac:spMk id="20" creationId="{517A3F8E-9EC3-106E-A8A5-6788AC3A6071}"/>
          </ac:spMkLst>
        </pc:spChg>
        <pc:spChg chg="add del mod">
          <ac:chgData name="Hasan Selim" userId="84cd2103f36ef0dc" providerId="LiveId" clId="{6ED845BA-74CA-4F74-9AC4-C2ED4D184EBF}" dt="2026-09-02T12:12:04.048" v="7894" actId="21"/>
          <ac:spMkLst>
            <pc:docMk/>
            <pc:sldMk cId="2903114723" sldId="504"/>
            <ac:spMk id="21" creationId="{2A4EC231-2958-4751-26D8-49BC5E175894}"/>
          </ac:spMkLst>
        </pc:spChg>
        <pc:spChg chg="add del mod">
          <ac:chgData name="Hasan Selim" userId="84cd2103f36ef0dc" providerId="LiveId" clId="{6ED845BA-74CA-4F74-9AC4-C2ED4D184EBF}" dt="2026-09-01T14:00:49.329" v="7389" actId="478"/>
          <ac:spMkLst>
            <pc:docMk/>
            <pc:sldMk cId="2903114723" sldId="504"/>
            <ac:spMk id="21" creationId="{CBAA8D62-D525-898B-FEB4-ECE8F0209628}"/>
          </ac:spMkLst>
        </pc:spChg>
        <pc:spChg chg="add del mod">
          <ac:chgData name="Hasan Selim" userId="84cd2103f36ef0dc" providerId="LiveId" clId="{6ED845BA-74CA-4F74-9AC4-C2ED4D184EBF}" dt="2026-09-02T12:12:04.048" v="7894" actId="21"/>
          <ac:spMkLst>
            <pc:docMk/>
            <pc:sldMk cId="2903114723" sldId="504"/>
            <ac:spMk id="22" creationId="{4CE9777C-9391-0D82-7593-6179E05A8B5D}"/>
          </ac:spMkLst>
        </pc:spChg>
        <pc:spChg chg="add del mod">
          <ac:chgData name="Hasan Selim" userId="84cd2103f36ef0dc" providerId="LiveId" clId="{6ED845BA-74CA-4F74-9AC4-C2ED4D184EBF}" dt="2026-09-01T14:00:49.329" v="7389" actId="478"/>
          <ac:spMkLst>
            <pc:docMk/>
            <pc:sldMk cId="2903114723" sldId="504"/>
            <ac:spMk id="22" creationId="{F170204D-D5BB-40DB-CA3C-E322FACEC315}"/>
          </ac:spMkLst>
        </pc:spChg>
        <pc:spChg chg="add del mod">
          <ac:chgData name="Hasan Selim" userId="84cd2103f36ef0dc" providerId="LiveId" clId="{6ED845BA-74CA-4F74-9AC4-C2ED4D184EBF}" dt="2026-09-01T14:00:49.329" v="7389" actId="478"/>
          <ac:spMkLst>
            <pc:docMk/>
            <pc:sldMk cId="2903114723" sldId="504"/>
            <ac:spMk id="23" creationId="{880A54C0-6038-FFF1-A22E-0560A5A87F79}"/>
          </ac:spMkLst>
        </pc:spChg>
        <pc:spChg chg="add del mod">
          <ac:chgData name="Hasan Selim" userId="84cd2103f36ef0dc" providerId="LiveId" clId="{6ED845BA-74CA-4F74-9AC4-C2ED4D184EBF}" dt="2026-09-02T12:12:04.048" v="7894" actId="21"/>
          <ac:spMkLst>
            <pc:docMk/>
            <pc:sldMk cId="2903114723" sldId="504"/>
            <ac:spMk id="23" creationId="{9416B152-F476-2D48-D1D2-6728C8F44698}"/>
          </ac:spMkLst>
        </pc:spChg>
        <pc:spChg chg="add del mod">
          <ac:chgData name="Hasan Selim" userId="84cd2103f36ef0dc" providerId="LiveId" clId="{6ED845BA-74CA-4F74-9AC4-C2ED4D184EBF}" dt="2026-09-02T12:12:04.048" v="7894" actId="21"/>
          <ac:spMkLst>
            <pc:docMk/>
            <pc:sldMk cId="2903114723" sldId="504"/>
            <ac:spMk id="24" creationId="{D702429F-26BC-7DBB-7B3E-FDCB7A7B871F}"/>
          </ac:spMkLst>
        </pc:spChg>
        <pc:spChg chg="add del mod">
          <ac:chgData name="Hasan Selim" userId="84cd2103f36ef0dc" providerId="LiveId" clId="{6ED845BA-74CA-4F74-9AC4-C2ED4D184EBF}" dt="2026-09-01T14:00:49.329" v="7389" actId="478"/>
          <ac:spMkLst>
            <pc:docMk/>
            <pc:sldMk cId="2903114723" sldId="504"/>
            <ac:spMk id="25" creationId="{4ED56475-177B-2E6F-0027-E391926805CF}"/>
          </ac:spMkLst>
        </pc:spChg>
        <pc:spChg chg="add del mod">
          <ac:chgData name="Hasan Selim" userId="84cd2103f36ef0dc" providerId="LiveId" clId="{6ED845BA-74CA-4F74-9AC4-C2ED4D184EBF}" dt="2026-09-01T12:52:00.622" v="7319" actId="478"/>
          <ac:spMkLst>
            <pc:docMk/>
            <pc:sldMk cId="2903114723" sldId="504"/>
            <ac:spMk id="26" creationId="{93CC2173-95DF-111F-8E86-C37B4F944B1A}"/>
          </ac:spMkLst>
        </pc:spChg>
        <pc:spChg chg="add del mod">
          <ac:chgData name="Hasan Selim" userId="84cd2103f36ef0dc" providerId="LiveId" clId="{6ED845BA-74CA-4F74-9AC4-C2ED4D184EBF}" dt="2026-09-01T14:00:49.329" v="7389" actId="478"/>
          <ac:spMkLst>
            <pc:docMk/>
            <pc:sldMk cId="2903114723" sldId="504"/>
            <ac:spMk id="27" creationId="{5AAD8C18-414C-EC0F-6AFE-6B69E17B5DCD}"/>
          </ac:spMkLst>
        </pc:spChg>
        <pc:grpChg chg="add del mod">
          <ac:chgData name="Hasan Selim" userId="84cd2103f36ef0dc" providerId="LiveId" clId="{6ED845BA-74CA-4F74-9AC4-C2ED4D184EBF}" dt="2026-09-01T12:52:05.017" v="7320" actId="478"/>
          <ac:grpSpMkLst>
            <pc:docMk/>
            <pc:sldMk cId="2903114723" sldId="504"/>
            <ac:grpSpMk id="28" creationId="{AB0B0E71-CB21-C98E-B87D-58138A515476}"/>
          </ac:grpSpMkLst>
        </pc:grpChg>
      </pc:sldChg>
      <pc:sldChg chg="addSp delSp modSp add mod ord modClrScheme chgLayout">
        <pc:chgData name="Hasan Selim" userId="84cd2103f36ef0dc" providerId="LiveId" clId="{6ED845BA-74CA-4F74-9AC4-C2ED4D184EBF}" dt="2026-09-02T12:46:17.917" v="8260" actId="1035"/>
        <pc:sldMkLst>
          <pc:docMk/>
          <pc:sldMk cId="1245817147" sldId="509"/>
        </pc:sldMkLst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3" creationId="{D7DECF30-A24D-1D13-B9ED-876C658711BC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4" creationId="{01E97918-0868-EFB2-9436-0361A0B58EBF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5" creationId="{BF797F00-F95C-AE71-92E5-4DEFED15508C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7" creationId="{6F669D5F-35EC-97B7-1B1E-AB3A54E65787}"/>
          </ac:spMkLst>
        </pc:spChg>
        <pc:spChg chg="add mod">
          <ac:chgData name="Hasan Selim" userId="84cd2103f36ef0dc" providerId="LiveId" clId="{6ED845BA-74CA-4F74-9AC4-C2ED4D184EBF}" dt="2026-09-02T12:05:17.922" v="7817" actId="1076"/>
          <ac:spMkLst>
            <pc:docMk/>
            <pc:sldMk cId="1245817147" sldId="509"/>
            <ac:spMk id="8" creationId="{8708DC9D-2AFD-335A-39C9-FE620F78273C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9" creationId="{136D9DE4-4276-9301-3541-5E9F42A69F04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11" creationId="{B5BB994D-F67F-A9C4-A2CF-1275162B2F02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12" creationId="{82F04E4A-8CC8-55D5-6C45-CACFE39ECAE1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13" creationId="{C1B4094D-C0EE-E247-0530-ACEB4714E42E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14" creationId="{8B47809F-03E2-E18F-B72B-26FA6469A9EC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15" creationId="{9BAE5C0C-00DC-D366-BAB7-F90144374E2E}"/>
          </ac:spMkLst>
        </pc:spChg>
        <pc:spChg chg="add del mod">
          <ac:chgData name="Hasan Selim" userId="84cd2103f36ef0dc" providerId="LiveId" clId="{6ED845BA-74CA-4F74-9AC4-C2ED4D184EBF}" dt="2026-09-02T10:38:07.797" v="7560" actId="478"/>
          <ac:spMkLst>
            <pc:docMk/>
            <pc:sldMk cId="1245817147" sldId="509"/>
            <ac:spMk id="16" creationId="{1F2BC2BB-16E1-1C37-682A-C883025A6B74}"/>
          </ac:spMkLst>
        </pc:spChg>
        <pc:spChg chg="add mod">
          <ac:chgData name="Hasan Selim" userId="84cd2103f36ef0dc" providerId="LiveId" clId="{6ED845BA-74CA-4F74-9AC4-C2ED4D184EBF}" dt="2026-09-02T10:41:03.964" v="7581" actId="1076"/>
          <ac:spMkLst>
            <pc:docMk/>
            <pc:sldMk cId="1245817147" sldId="509"/>
            <ac:spMk id="18" creationId="{89A828F7-981B-5956-6F3B-A47FEF60AFA3}"/>
          </ac:spMkLst>
        </pc:spChg>
        <pc:spChg chg="add del mod">
          <ac:chgData name="Hasan Selim" userId="84cd2103f36ef0dc" providerId="LiveId" clId="{6ED845BA-74CA-4F74-9AC4-C2ED4D184EBF}" dt="2026-09-02T12:00:26.789" v="7686" actId="478"/>
          <ac:spMkLst>
            <pc:docMk/>
            <pc:sldMk cId="1245817147" sldId="509"/>
            <ac:spMk id="19" creationId="{85125859-4C47-2B18-C3E4-50380B3C92F9}"/>
          </ac:spMkLst>
        </pc:spChg>
        <pc:spChg chg="add mod">
          <ac:chgData name="Hasan Selim" userId="84cd2103f36ef0dc" providerId="LiveId" clId="{6ED845BA-74CA-4F74-9AC4-C2ED4D184EBF}" dt="2026-09-02T11:58:53.687" v="7662" actId="2085"/>
          <ac:spMkLst>
            <pc:docMk/>
            <pc:sldMk cId="1245817147" sldId="509"/>
            <ac:spMk id="20" creationId="{D5D380E5-E96D-4847-6636-6F06FD60CC46}"/>
          </ac:spMkLst>
        </pc:spChg>
        <pc:spChg chg="add mod">
          <ac:chgData name="Hasan Selim" userId="84cd2103f36ef0dc" providerId="LiveId" clId="{6ED845BA-74CA-4F74-9AC4-C2ED4D184EBF}" dt="2026-09-02T11:58:40.063" v="7658" actId="1076"/>
          <ac:spMkLst>
            <pc:docMk/>
            <pc:sldMk cId="1245817147" sldId="509"/>
            <ac:spMk id="21" creationId="{11BFAC55-EDAD-C66A-21E4-202A1B0E5827}"/>
          </ac:spMkLst>
        </pc:spChg>
        <pc:spChg chg="add mod">
          <ac:chgData name="Hasan Selim" userId="84cd2103f36ef0dc" providerId="LiveId" clId="{6ED845BA-74CA-4F74-9AC4-C2ED4D184EBF}" dt="2026-09-02T11:55:30.150" v="7641" actId="1076"/>
          <ac:spMkLst>
            <pc:docMk/>
            <pc:sldMk cId="1245817147" sldId="509"/>
            <ac:spMk id="22" creationId="{C1F95C31-CFB3-D596-CA50-81E7E0140199}"/>
          </ac:spMkLst>
        </pc:spChg>
        <pc:spChg chg="add mod">
          <ac:chgData name="Hasan Selim" userId="84cd2103f36ef0dc" providerId="LiveId" clId="{6ED845BA-74CA-4F74-9AC4-C2ED4D184EBF}" dt="2026-09-02T11:58:32.502" v="7655" actId="1076"/>
          <ac:spMkLst>
            <pc:docMk/>
            <pc:sldMk cId="1245817147" sldId="509"/>
            <ac:spMk id="23" creationId="{D9C9401C-28C8-E10C-AE89-65D4E08D219D}"/>
          </ac:spMkLst>
        </pc:spChg>
        <pc:spChg chg="add mod">
          <ac:chgData name="Hasan Selim" userId="84cd2103f36ef0dc" providerId="LiveId" clId="{6ED845BA-74CA-4F74-9AC4-C2ED4D184EBF}" dt="2026-09-02T11:55:15.795" v="7628" actId="1076"/>
          <ac:spMkLst>
            <pc:docMk/>
            <pc:sldMk cId="1245817147" sldId="509"/>
            <ac:spMk id="24" creationId="{6381626B-0D23-FB51-CCD3-858014BFCD81}"/>
          </ac:spMkLst>
        </pc:spChg>
        <pc:spChg chg="add mod">
          <ac:chgData name="Hasan Selim" userId="84cd2103f36ef0dc" providerId="LiveId" clId="{6ED845BA-74CA-4F74-9AC4-C2ED4D184EBF}" dt="2026-09-02T11:58:19.142" v="7652" actId="1076"/>
          <ac:spMkLst>
            <pc:docMk/>
            <pc:sldMk cId="1245817147" sldId="509"/>
            <ac:spMk id="25" creationId="{FE2E49E2-3B53-0587-D5BB-A7ACF374CCD6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26" creationId="{BAFBE87B-126D-07F0-D9AE-E7CE2590E09D}"/>
          </ac:spMkLst>
        </pc:spChg>
        <pc:spChg chg="add mod">
          <ac:chgData name="Hasan Selim" userId="84cd2103f36ef0dc" providerId="LiveId" clId="{6ED845BA-74CA-4F74-9AC4-C2ED4D184EBF}" dt="2026-09-02T12:01:33.634" v="7706" actId="1076"/>
          <ac:spMkLst>
            <pc:docMk/>
            <pc:sldMk cId="1245817147" sldId="509"/>
            <ac:spMk id="27" creationId="{6404CAD3-02D3-1774-66A2-308E8046F0FA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28" creationId="{191EBDC7-706C-C5CE-802D-BA7B95AE6C61}"/>
          </ac:spMkLst>
        </pc:spChg>
        <pc:spChg chg="add del mod">
          <ac:chgData name="Hasan Selim" userId="84cd2103f36ef0dc" providerId="LiveId" clId="{6ED845BA-74CA-4F74-9AC4-C2ED4D184EBF}" dt="2026-09-02T11:54:06.360" v="7597" actId="478"/>
          <ac:spMkLst>
            <pc:docMk/>
            <pc:sldMk cId="1245817147" sldId="509"/>
            <ac:spMk id="29" creationId="{E33EFF4F-7262-69A8-3DC3-24C94C1886C1}"/>
          </ac:spMkLst>
        </pc:spChg>
        <pc:spChg chg="add mod">
          <ac:chgData name="Hasan Selim" userId="84cd2103f36ef0dc" providerId="LiveId" clId="{6ED845BA-74CA-4F74-9AC4-C2ED4D184EBF}" dt="2026-09-02T12:00:48.934" v="7694" actId="207"/>
          <ac:spMkLst>
            <pc:docMk/>
            <pc:sldMk cId="1245817147" sldId="509"/>
            <ac:spMk id="30" creationId="{6170DA8C-F353-7107-F02B-1B5003AE2D5D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31" creationId="{A735179D-C5A2-D781-D0E0-A393618975DA}"/>
          </ac:spMkLst>
        </pc:spChg>
        <pc:spChg chg="add mod">
          <ac:chgData name="Hasan Selim" userId="84cd2103f36ef0dc" providerId="LiveId" clId="{6ED845BA-74CA-4F74-9AC4-C2ED4D184EBF}" dt="2026-09-02T12:00:37.299" v="7689" actId="207"/>
          <ac:spMkLst>
            <pc:docMk/>
            <pc:sldMk cId="1245817147" sldId="509"/>
            <ac:spMk id="32" creationId="{A793EF36-9A3C-C3D8-87DF-EB893336F7BD}"/>
          </ac:spMkLst>
        </pc:spChg>
        <pc:spChg chg="add mod">
          <ac:chgData name="Hasan Selim" userId="84cd2103f36ef0dc" providerId="LiveId" clId="{6ED845BA-74CA-4F74-9AC4-C2ED4D184EBF}" dt="2026-09-02T12:00:53.444" v="7695" actId="207"/>
          <ac:spMkLst>
            <pc:docMk/>
            <pc:sldMk cId="1245817147" sldId="509"/>
            <ac:spMk id="33" creationId="{B322E4FB-F90B-BBEA-6D53-A1291736EE3F}"/>
          </ac:spMkLst>
        </pc:spChg>
        <pc:spChg chg="add mod">
          <ac:chgData name="Hasan Selim" userId="84cd2103f36ef0dc" providerId="LiveId" clId="{6ED845BA-74CA-4F74-9AC4-C2ED4D184EBF}" dt="2026-09-02T12:00:41.346" v="7692" actId="207"/>
          <ac:spMkLst>
            <pc:docMk/>
            <pc:sldMk cId="1245817147" sldId="509"/>
            <ac:spMk id="34" creationId="{05EC592F-D5DC-823D-6465-75A555CC3E02}"/>
          </ac:spMkLst>
        </pc:spChg>
        <pc:spChg chg="add del mod">
          <ac:chgData name="Hasan Selim" userId="84cd2103f36ef0dc" providerId="LiveId" clId="{6ED845BA-74CA-4F74-9AC4-C2ED4D184EBF}" dt="2026-09-02T11:59:50.298" v="7677" actId="478"/>
          <ac:spMkLst>
            <pc:docMk/>
            <pc:sldMk cId="1245817147" sldId="509"/>
            <ac:spMk id="35" creationId="{98967876-206A-D08C-BB48-A84FB200EED3}"/>
          </ac:spMkLst>
        </pc:spChg>
        <pc:spChg chg="add mod">
          <ac:chgData name="Hasan Selim" userId="84cd2103f36ef0dc" providerId="LiveId" clId="{6ED845BA-74CA-4F74-9AC4-C2ED4D184EBF}" dt="2026-09-02T12:00:44.943" v="7693" actId="207"/>
          <ac:spMkLst>
            <pc:docMk/>
            <pc:sldMk cId="1245817147" sldId="509"/>
            <ac:spMk id="36" creationId="{F7D0B9EE-C6B6-9303-BC7F-C9FBFB9A52A2}"/>
          </ac:spMkLst>
        </pc:spChg>
        <pc:spChg chg="add mod">
          <ac:chgData name="Hasan Selim" userId="84cd2103f36ef0dc" providerId="LiveId" clId="{6ED845BA-74CA-4F74-9AC4-C2ED4D184EBF}" dt="2026-09-02T12:01:55.074" v="7716" actId="1076"/>
          <ac:spMkLst>
            <pc:docMk/>
            <pc:sldMk cId="1245817147" sldId="509"/>
            <ac:spMk id="37" creationId="{7D42559B-F038-A2C0-C4F7-AB5455687EBB}"/>
          </ac:spMkLst>
        </pc:spChg>
        <pc:spChg chg="add mod">
          <ac:chgData name="Hasan Selim" userId="84cd2103f36ef0dc" providerId="LiveId" clId="{6ED845BA-74CA-4F74-9AC4-C2ED4D184EBF}" dt="2026-09-02T12:02:09.078" v="7719" actId="14100"/>
          <ac:spMkLst>
            <pc:docMk/>
            <pc:sldMk cId="1245817147" sldId="509"/>
            <ac:spMk id="38" creationId="{3DB03AEB-E3DB-04BA-E63A-5D57A8A8B88A}"/>
          </ac:spMkLst>
        </pc:spChg>
        <pc:spChg chg="add mod">
          <ac:chgData name="Hasan Selim" userId="84cd2103f36ef0dc" providerId="LiveId" clId="{6ED845BA-74CA-4F74-9AC4-C2ED4D184EBF}" dt="2026-09-02T12:02:20.844" v="7721"/>
          <ac:spMkLst>
            <pc:docMk/>
            <pc:sldMk cId="1245817147" sldId="509"/>
            <ac:spMk id="39" creationId="{CD38EFD8-F340-E347-18D4-CE3BF003A528}"/>
          </ac:spMkLst>
        </pc:spChg>
        <pc:spChg chg="add mod">
          <ac:chgData name="Hasan Selim" userId="84cd2103f36ef0dc" providerId="LiveId" clId="{6ED845BA-74CA-4F74-9AC4-C2ED4D184EBF}" dt="2026-09-02T12:02:30.393" v="7722"/>
          <ac:spMkLst>
            <pc:docMk/>
            <pc:sldMk cId="1245817147" sldId="509"/>
            <ac:spMk id="40" creationId="{72B6B422-F9BE-B963-C55B-CFAE285D9237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41" creationId="{83B30D1A-F80E-3866-88F4-5F5DC047A37D}"/>
          </ac:spMkLst>
        </pc:spChg>
        <pc:spChg chg="add mod">
          <ac:chgData name="Hasan Selim" userId="84cd2103f36ef0dc" providerId="LiveId" clId="{6ED845BA-74CA-4F74-9AC4-C2ED4D184EBF}" dt="2026-09-02T12:02:55.094" v="7743" actId="20577"/>
          <ac:spMkLst>
            <pc:docMk/>
            <pc:sldMk cId="1245817147" sldId="509"/>
            <ac:spMk id="42" creationId="{1FBF7160-5BC1-D08D-88D1-626C7BA85EE6}"/>
          </ac:spMkLst>
        </pc:spChg>
        <pc:spChg chg="add mod">
          <ac:chgData name="Hasan Selim" userId="84cd2103f36ef0dc" providerId="LiveId" clId="{6ED845BA-74CA-4F74-9AC4-C2ED4D184EBF}" dt="2026-09-02T12:02:51.655" v="7739" actId="20577"/>
          <ac:spMkLst>
            <pc:docMk/>
            <pc:sldMk cId="1245817147" sldId="509"/>
            <ac:spMk id="43" creationId="{EB104DE1-16E8-7D38-6DB2-549845263B86}"/>
          </ac:spMkLst>
        </pc:spChg>
        <pc:spChg chg="add mod">
          <ac:chgData name="Hasan Selim" userId="84cd2103f36ef0dc" providerId="LiveId" clId="{6ED845BA-74CA-4F74-9AC4-C2ED4D184EBF}" dt="2026-09-02T12:02:48.040" v="7735" actId="20577"/>
          <ac:spMkLst>
            <pc:docMk/>
            <pc:sldMk cId="1245817147" sldId="509"/>
            <ac:spMk id="44" creationId="{4AC3C270-D123-C442-FB8D-87B2FEB9BDD3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45" creationId="{2B956782-E875-B523-36EC-C299E9645FC4}"/>
          </ac:spMkLst>
        </pc:spChg>
        <pc:spChg chg="add mod">
          <ac:chgData name="Hasan Selim" userId="84cd2103f36ef0dc" providerId="LiveId" clId="{6ED845BA-74CA-4F74-9AC4-C2ED4D184EBF}" dt="2026-09-02T12:03:21.294" v="7760" actId="14100"/>
          <ac:spMkLst>
            <pc:docMk/>
            <pc:sldMk cId="1245817147" sldId="509"/>
            <ac:spMk id="46" creationId="{D26AC851-D14B-3BB2-7E86-B0E858EE1233}"/>
          </ac:spMkLst>
        </pc:spChg>
        <pc:spChg chg="add mod">
          <ac:chgData name="Hasan Selim" userId="84cd2103f36ef0dc" providerId="LiveId" clId="{6ED845BA-74CA-4F74-9AC4-C2ED4D184EBF}" dt="2026-09-02T12:03:27.821" v="7767" actId="20577"/>
          <ac:spMkLst>
            <pc:docMk/>
            <pc:sldMk cId="1245817147" sldId="509"/>
            <ac:spMk id="47" creationId="{E2E27233-A338-CD3E-1CB0-463C0C334CE9}"/>
          </ac:spMkLst>
        </pc:spChg>
        <pc:spChg chg="add mod">
          <ac:chgData name="Hasan Selim" userId="84cd2103f36ef0dc" providerId="LiveId" clId="{6ED845BA-74CA-4F74-9AC4-C2ED4D184EBF}" dt="2026-09-02T12:03:30.663" v="7772" actId="20577"/>
          <ac:spMkLst>
            <pc:docMk/>
            <pc:sldMk cId="1245817147" sldId="509"/>
            <ac:spMk id="48" creationId="{BD5B5348-FE70-1CA0-30E5-553D6249D150}"/>
          </ac:spMkLst>
        </pc:spChg>
        <pc:spChg chg="add mod">
          <ac:chgData name="Hasan Selim" userId="84cd2103f36ef0dc" providerId="LiveId" clId="{6ED845BA-74CA-4F74-9AC4-C2ED4D184EBF}" dt="2026-09-02T12:03:52.750" v="7778" actId="1076"/>
          <ac:spMkLst>
            <pc:docMk/>
            <pc:sldMk cId="1245817147" sldId="509"/>
            <ac:spMk id="49" creationId="{D2DE6CC4-5596-331D-2804-DC5699A956BE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50" creationId="{540C1BED-4D2F-CACD-53A5-4D7998BA2074}"/>
          </ac:spMkLst>
        </pc:spChg>
        <pc:spChg chg="add mod">
          <ac:chgData name="Hasan Selim" userId="84cd2103f36ef0dc" providerId="LiveId" clId="{6ED845BA-74CA-4F74-9AC4-C2ED4D184EBF}" dt="2026-09-02T12:04:21.865" v="7803" actId="20577"/>
          <ac:spMkLst>
            <pc:docMk/>
            <pc:sldMk cId="1245817147" sldId="509"/>
            <ac:spMk id="51" creationId="{28986081-A3F9-FAB9-AACE-A13E696F1917}"/>
          </ac:spMkLst>
        </pc:spChg>
        <pc:spChg chg="add mod">
          <ac:chgData name="Hasan Selim" userId="84cd2103f36ef0dc" providerId="LiveId" clId="{6ED845BA-74CA-4F74-9AC4-C2ED4D184EBF}" dt="2026-09-02T12:04:38.022" v="7806"/>
          <ac:spMkLst>
            <pc:docMk/>
            <pc:sldMk cId="1245817147" sldId="509"/>
            <ac:spMk id="52" creationId="{C51F18F5-D1B2-6B97-B1B9-B0FF09E94CBF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53" creationId="{DCC4E320-33A6-2367-7183-3373F70B9355}"/>
          </ac:spMkLst>
        </pc:spChg>
        <pc:spChg chg="add mod">
          <ac:chgData name="Hasan Selim" userId="84cd2103f36ef0dc" providerId="LiveId" clId="{6ED845BA-74CA-4F74-9AC4-C2ED4D184EBF}" dt="2026-09-02T12:08:03.453" v="7857" actId="207"/>
          <ac:spMkLst>
            <pc:docMk/>
            <pc:sldMk cId="1245817147" sldId="509"/>
            <ac:spMk id="54" creationId="{94FB6E9C-3B3E-C263-F1A6-F113B561AEA2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55" creationId="{BBC549CF-577D-B775-0AB6-61428C2A93C1}"/>
          </ac:spMkLst>
        </pc:spChg>
        <pc:spChg chg="add mod">
          <ac:chgData name="Hasan Selim" userId="84cd2103f36ef0dc" providerId="LiveId" clId="{6ED845BA-74CA-4F74-9AC4-C2ED4D184EBF}" dt="2026-09-02T12:08:11.640" v="7858" actId="207"/>
          <ac:spMkLst>
            <pc:docMk/>
            <pc:sldMk cId="1245817147" sldId="509"/>
            <ac:spMk id="56" creationId="{B7D945F7-9BFD-97A3-1E53-FD493C26AE4A}"/>
          </ac:spMkLst>
        </pc:spChg>
        <pc:spChg chg="add mod">
          <ac:chgData name="Hasan Selim" userId="84cd2103f36ef0dc" providerId="LiveId" clId="{6ED845BA-74CA-4F74-9AC4-C2ED4D184EBF}" dt="2026-09-02T12:08:15.432" v="7859" actId="207"/>
          <ac:spMkLst>
            <pc:docMk/>
            <pc:sldMk cId="1245817147" sldId="509"/>
            <ac:spMk id="57" creationId="{0BCC5FD6-9754-D5FA-A973-C83E2A82B5DD}"/>
          </ac:spMkLst>
        </pc:spChg>
        <pc:spChg chg="add mod">
          <ac:chgData name="Hasan Selim" userId="84cd2103f36ef0dc" providerId="LiveId" clId="{6ED845BA-74CA-4F74-9AC4-C2ED4D184EBF}" dt="2026-09-02T12:08:32.616" v="7863" actId="1076"/>
          <ac:spMkLst>
            <pc:docMk/>
            <pc:sldMk cId="1245817147" sldId="509"/>
            <ac:spMk id="58" creationId="{99BC1D62-4E9D-BAA9-9304-2792E6A66E66}"/>
          </ac:spMkLst>
        </pc:spChg>
        <pc:spChg chg="add del mod">
          <ac:chgData name="Hasan Selim" userId="84cd2103f36ef0dc" providerId="LiveId" clId="{6ED845BA-74CA-4F74-9AC4-C2ED4D184EBF}" dt="2026-09-02T12:11:40.748" v="7890" actId="478"/>
          <ac:spMkLst>
            <pc:docMk/>
            <pc:sldMk cId="1245817147" sldId="509"/>
            <ac:spMk id="59" creationId="{B667FAA0-B141-EBFC-0EA8-A7FA91BC63DC}"/>
          </ac:spMkLst>
        </pc:spChg>
        <pc:spChg chg="add mod">
          <ac:chgData name="Hasan Selim" userId="84cd2103f36ef0dc" providerId="LiveId" clId="{6ED845BA-74CA-4F74-9AC4-C2ED4D184EBF}" dt="2026-09-02T12:06:43.726" v="7839"/>
          <ac:spMkLst>
            <pc:docMk/>
            <pc:sldMk cId="1245817147" sldId="509"/>
            <ac:spMk id="60" creationId="{DA0EC823-2451-CE7C-86BC-BD47390E7113}"/>
          </ac:spMkLst>
        </pc:spChg>
        <pc:spChg chg="add mod">
          <ac:chgData name="Hasan Selim" userId="84cd2103f36ef0dc" providerId="LiveId" clId="{6ED845BA-74CA-4F74-9AC4-C2ED4D184EBF}" dt="2026-09-02T12:06:52.661" v="7842"/>
          <ac:spMkLst>
            <pc:docMk/>
            <pc:sldMk cId="1245817147" sldId="509"/>
            <ac:spMk id="61" creationId="{E250ED2C-FFC5-0DE4-05E2-A44EF00911D0}"/>
          </ac:spMkLst>
        </pc:spChg>
        <pc:spChg chg="add mod">
          <ac:chgData name="Hasan Selim" userId="84cd2103f36ef0dc" providerId="LiveId" clId="{6ED845BA-74CA-4F74-9AC4-C2ED4D184EBF}" dt="2026-09-02T12:07:00.125" v="7843"/>
          <ac:spMkLst>
            <pc:docMk/>
            <pc:sldMk cId="1245817147" sldId="509"/>
            <ac:spMk id="62" creationId="{248CE75F-6A47-3427-E489-826C03F2F9F8}"/>
          </ac:spMkLst>
        </pc:spChg>
        <pc:spChg chg="add mod">
          <ac:chgData name="Hasan Selim" userId="84cd2103f36ef0dc" providerId="LiveId" clId="{6ED845BA-74CA-4F74-9AC4-C2ED4D184EBF}" dt="2026-09-02T12:07:06.718" v="7844"/>
          <ac:spMkLst>
            <pc:docMk/>
            <pc:sldMk cId="1245817147" sldId="509"/>
            <ac:spMk id="63" creationId="{214E068A-F5CE-1396-1F5E-08FB7D47466D}"/>
          </ac:spMkLst>
        </pc:spChg>
        <pc:spChg chg="add mod">
          <ac:chgData name="Hasan Selim" userId="84cd2103f36ef0dc" providerId="LiveId" clId="{6ED845BA-74CA-4F74-9AC4-C2ED4D184EBF}" dt="2026-09-02T12:07:27.530" v="7848" actId="1076"/>
          <ac:spMkLst>
            <pc:docMk/>
            <pc:sldMk cId="1245817147" sldId="509"/>
            <ac:spMk id="64" creationId="{89DF09ED-19A4-E8DE-8FDC-090E12AD0572}"/>
          </ac:spMkLst>
        </pc:spChg>
        <pc:spChg chg="add mod">
          <ac:chgData name="Hasan Selim" userId="84cd2103f36ef0dc" providerId="LiveId" clId="{6ED845BA-74CA-4F74-9AC4-C2ED4D184EBF}" dt="2026-09-02T12:07:15.094" v="7845"/>
          <ac:spMkLst>
            <pc:docMk/>
            <pc:sldMk cId="1245817147" sldId="509"/>
            <ac:spMk id="65" creationId="{54C301D2-8AC0-F436-9819-2B785261DB2F}"/>
          </ac:spMkLst>
        </pc:spChg>
        <pc:spChg chg="add mod">
          <ac:chgData name="Hasan Selim" userId="84cd2103f36ef0dc" providerId="LiveId" clId="{6ED845BA-74CA-4F74-9AC4-C2ED4D184EBF}" dt="2026-09-02T12:07:48.664" v="7854" actId="1076"/>
          <ac:spMkLst>
            <pc:docMk/>
            <pc:sldMk cId="1245817147" sldId="509"/>
            <ac:spMk id="66" creationId="{0AA43EE7-7294-FC4C-B4C7-E1703C8CACF4}"/>
          </ac:spMkLst>
        </pc:spChg>
        <pc:spChg chg="add mod">
          <ac:chgData name="Hasan Selim" userId="84cd2103f36ef0dc" providerId="LiveId" clId="{6ED845BA-74CA-4F74-9AC4-C2ED4D184EBF}" dt="2026-09-02T12:27:31.444" v="8132" actId="1036"/>
          <ac:spMkLst>
            <pc:docMk/>
            <pc:sldMk cId="1245817147" sldId="509"/>
            <ac:spMk id="68" creationId="{428EEB6B-DC53-D550-60ED-5F25664B427D}"/>
          </ac:spMkLst>
        </pc:spChg>
        <pc:spChg chg="add mod">
          <ac:chgData name="Hasan Selim" userId="84cd2103f36ef0dc" providerId="LiveId" clId="{6ED845BA-74CA-4F74-9AC4-C2ED4D184EBF}" dt="2026-09-02T12:22:54.894" v="8077" actId="113"/>
          <ac:spMkLst>
            <pc:docMk/>
            <pc:sldMk cId="1245817147" sldId="509"/>
            <ac:spMk id="70" creationId="{E2290F69-D5B4-7E24-4507-FCD251AF6E88}"/>
          </ac:spMkLst>
        </pc:spChg>
        <pc:spChg chg="add mod">
          <ac:chgData name="Hasan Selim" userId="84cd2103f36ef0dc" providerId="LiveId" clId="{6ED845BA-74CA-4F74-9AC4-C2ED4D184EBF}" dt="2026-09-02T12:46:17.917" v="8260" actId="1035"/>
          <ac:spMkLst>
            <pc:docMk/>
            <pc:sldMk cId="1245817147" sldId="509"/>
            <ac:spMk id="72" creationId="{CC2A55E9-206A-1E14-1779-0B9415486475}"/>
          </ac:spMkLst>
        </pc:spChg>
        <pc:spChg chg="add mod">
          <ac:chgData name="Hasan Selim" userId="84cd2103f36ef0dc" providerId="LiveId" clId="{6ED845BA-74CA-4F74-9AC4-C2ED4D184EBF}" dt="2026-09-02T12:22:42.732" v="8074" actId="113"/>
          <ac:spMkLst>
            <pc:docMk/>
            <pc:sldMk cId="1245817147" sldId="509"/>
            <ac:spMk id="74" creationId="{3DF23A62-3783-30BD-B04A-730E49A05D48}"/>
          </ac:spMkLst>
        </pc:spChg>
        <pc:spChg chg="add mod">
          <ac:chgData name="Hasan Selim" userId="84cd2103f36ef0dc" providerId="LiveId" clId="{6ED845BA-74CA-4F74-9AC4-C2ED4D184EBF}" dt="2026-09-02T12:45:09.458" v="8238" actId="1076"/>
          <ac:spMkLst>
            <pc:docMk/>
            <pc:sldMk cId="1245817147" sldId="509"/>
            <ac:spMk id="76" creationId="{1BDFCFA1-B1AC-2001-3A5E-B190D1868CEA}"/>
          </ac:spMkLst>
        </pc:spChg>
        <pc:spChg chg="add mod">
          <ac:chgData name="Hasan Selim" userId="84cd2103f36ef0dc" providerId="LiveId" clId="{6ED845BA-74CA-4F74-9AC4-C2ED4D184EBF}" dt="2026-09-02T12:45:12.965" v="8239" actId="14100"/>
          <ac:spMkLst>
            <pc:docMk/>
            <pc:sldMk cId="1245817147" sldId="509"/>
            <ac:spMk id="78" creationId="{C65E5A44-93B4-DFE1-DBDF-C32609150AF8}"/>
          </ac:spMkLst>
        </pc:spChg>
        <pc:spChg chg="add mod">
          <ac:chgData name="Hasan Selim" userId="84cd2103f36ef0dc" providerId="LiveId" clId="{6ED845BA-74CA-4F74-9AC4-C2ED4D184EBF}" dt="2026-09-02T12:45:16.375" v="8240" actId="14100"/>
          <ac:spMkLst>
            <pc:docMk/>
            <pc:sldMk cId="1245817147" sldId="509"/>
            <ac:spMk id="80" creationId="{924D77A1-F7B4-1A3C-D4D0-3B9C246EB105}"/>
          </ac:spMkLst>
        </pc:spChg>
        <pc:spChg chg="add mod">
          <ac:chgData name="Hasan Selim" userId="84cd2103f36ef0dc" providerId="LiveId" clId="{6ED845BA-74CA-4F74-9AC4-C2ED4D184EBF}" dt="2026-09-02T12:45:41.748" v="8245" actId="1076"/>
          <ac:spMkLst>
            <pc:docMk/>
            <pc:sldMk cId="1245817147" sldId="509"/>
            <ac:spMk id="82" creationId="{EEEEDAD7-2800-0EEB-B2B6-69B8CA3C472D}"/>
          </ac:spMkLst>
        </pc:spChg>
        <pc:spChg chg="add mod">
          <ac:chgData name="Hasan Selim" userId="84cd2103f36ef0dc" providerId="LiveId" clId="{6ED845BA-74CA-4F74-9AC4-C2ED4D184EBF}" dt="2026-09-02T12:27:26.669" v="8122" actId="1036"/>
          <ac:spMkLst>
            <pc:docMk/>
            <pc:sldMk cId="1245817147" sldId="509"/>
            <ac:spMk id="84" creationId="{10077EFF-18DD-74E3-E555-141ACE47031B}"/>
          </ac:spMkLst>
        </pc:spChg>
        <pc:spChg chg="add mod">
          <ac:chgData name="Hasan Selim" userId="84cd2103f36ef0dc" providerId="LiveId" clId="{6ED845BA-74CA-4F74-9AC4-C2ED4D184EBF}" dt="2026-09-02T12:46:15.454" v="8257" actId="1035"/>
          <ac:spMkLst>
            <pc:docMk/>
            <pc:sldMk cId="1245817147" sldId="509"/>
            <ac:spMk id="86" creationId="{6BA3F2C0-C6DB-8E24-5A2C-FD23D17F5D51}"/>
          </ac:spMkLst>
        </pc:spChg>
        <pc:spChg chg="add mod">
          <ac:chgData name="Hasan Selim" userId="84cd2103f36ef0dc" providerId="LiveId" clId="{6ED845BA-74CA-4F74-9AC4-C2ED4D184EBF}" dt="2026-09-02T12:45:58.025" v="8247" actId="113"/>
          <ac:spMkLst>
            <pc:docMk/>
            <pc:sldMk cId="1245817147" sldId="509"/>
            <ac:spMk id="88" creationId="{845E49AE-1583-7547-0D43-8A9BC03CA564}"/>
          </ac:spMkLst>
        </pc:spChg>
        <pc:spChg chg="add mod">
          <ac:chgData name="Hasan Selim" userId="84cd2103f36ef0dc" providerId="LiveId" clId="{6ED845BA-74CA-4F74-9AC4-C2ED4D184EBF}" dt="2026-09-02T12:46:00.884" v="8249" actId="113"/>
          <ac:spMkLst>
            <pc:docMk/>
            <pc:sldMk cId="1245817147" sldId="509"/>
            <ac:spMk id="90" creationId="{CE3056D9-175E-D814-CF3D-3FBFD8323155}"/>
          </ac:spMkLst>
        </pc:spChg>
        <pc:spChg chg="add mod">
          <ac:chgData name="Hasan Selim" userId="84cd2103f36ef0dc" providerId="LiveId" clId="{6ED845BA-74CA-4F74-9AC4-C2ED4D184EBF}" dt="2026-09-02T12:46:03.775" v="8251" actId="113"/>
          <ac:spMkLst>
            <pc:docMk/>
            <pc:sldMk cId="1245817147" sldId="509"/>
            <ac:spMk id="92" creationId="{B179057C-53B6-DE4F-DBCA-D0404DD31CA4}"/>
          </ac:spMkLst>
        </pc:spChg>
        <pc:spChg chg="add mod">
          <ac:chgData name="Hasan Selim" userId="84cd2103f36ef0dc" providerId="LiveId" clId="{6ED845BA-74CA-4F74-9AC4-C2ED4D184EBF}" dt="2026-09-02T12:46:10.535" v="8255" actId="113"/>
          <ac:spMkLst>
            <pc:docMk/>
            <pc:sldMk cId="1245817147" sldId="509"/>
            <ac:spMk id="94" creationId="{8784E612-B434-9CD9-7240-3E33A6AC6730}"/>
          </ac:spMkLst>
        </pc:spChg>
        <pc:spChg chg="add mod">
          <ac:chgData name="Hasan Selim" userId="84cd2103f36ef0dc" providerId="LiveId" clId="{6ED845BA-74CA-4F74-9AC4-C2ED4D184EBF}" dt="2026-09-02T12:46:07.475" v="8253" actId="113"/>
          <ac:spMkLst>
            <pc:docMk/>
            <pc:sldMk cId="1245817147" sldId="509"/>
            <ac:spMk id="96" creationId="{87F4A990-9E59-5A51-BB61-296D2B9D257C}"/>
          </ac:spMkLst>
        </pc:spChg>
        <pc:spChg chg="add mod">
          <ac:chgData name="Hasan Selim" userId="84cd2103f36ef0dc" providerId="LiveId" clId="{6ED845BA-74CA-4F74-9AC4-C2ED4D184EBF}" dt="2026-09-02T12:23:02.964" v="8080" actId="1076"/>
          <ac:spMkLst>
            <pc:docMk/>
            <pc:sldMk cId="1245817147" sldId="509"/>
            <ac:spMk id="98" creationId="{284C3FD6-0124-D1B7-DE86-53B2F43E4751}"/>
          </ac:spMkLst>
        </pc:spChg>
        <pc:spChg chg="add mod">
          <ac:chgData name="Hasan Selim" userId="84cd2103f36ef0dc" providerId="LiveId" clId="{6ED845BA-74CA-4F74-9AC4-C2ED4D184EBF}" dt="2026-09-02T12:23:30.200" v="8085" actId="12"/>
          <ac:spMkLst>
            <pc:docMk/>
            <pc:sldMk cId="1245817147" sldId="509"/>
            <ac:spMk id="100" creationId="{425195BA-925A-D676-7537-DC49E316D5DE}"/>
          </ac:spMkLst>
        </pc:spChg>
        <pc:spChg chg="add mod">
          <ac:chgData name="Hasan Selim" userId="84cd2103f36ef0dc" providerId="LiveId" clId="{6ED845BA-74CA-4F74-9AC4-C2ED4D184EBF}" dt="2026-09-02T12:45:21.308" v="8241" actId="1076"/>
          <ac:spMkLst>
            <pc:docMk/>
            <pc:sldMk cId="1245817147" sldId="509"/>
            <ac:spMk id="102" creationId="{17A0798F-F9B3-8886-C952-AC73DDA7677E}"/>
          </ac:spMkLst>
        </pc:spChg>
        <pc:spChg chg="add mod">
          <ac:chgData name="Hasan Selim" userId="84cd2103f36ef0dc" providerId="LiveId" clId="{6ED845BA-74CA-4F74-9AC4-C2ED4D184EBF}" dt="2026-09-02T12:21:00.731" v="8046" actId="1076"/>
          <ac:spMkLst>
            <pc:docMk/>
            <pc:sldMk cId="1245817147" sldId="509"/>
            <ac:spMk id="104" creationId="{E6303A92-D823-BF48-6C94-34C8C5738264}"/>
          </ac:spMkLst>
        </pc:spChg>
        <pc:spChg chg="mod">
          <ac:chgData name="Hasan Selim" userId="84cd2103f36ef0dc" providerId="LiveId" clId="{6ED845BA-74CA-4F74-9AC4-C2ED4D184EBF}" dt="2026-09-02T12:21:22.114" v="8054" actId="1076"/>
          <ac:spMkLst>
            <pc:docMk/>
            <pc:sldMk cId="1245817147" sldId="509"/>
            <ac:spMk id="106" creationId="{0505C495-1CF9-EC26-EF1B-21447FB74C58}"/>
          </ac:spMkLst>
        </pc:spChg>
        <pc:spChg chg="mod">
          <ac:chgData name="Hasan Selim" userId="84cd2103f36ef0dc" providerId="LiveId" clId="{6ED845BA-74CA-4F74-9AC4-C2ED4D184EBF}" dt="2026-09-02T12:21:48.604" v="8062" actId="1076"/>
          <ac:spMkLst>
            <pc:docMk/>
            <pc:sldMk cId="1245817147" sldId="509"/>
            <ac:spMk id="108" creationId="{FA7526FB-EA1F-5F69-C1F6-C0EB445EAD4E}"/>
          </ac:spMkLst>
        </pc:spChg>
        <pc:spChg chg="add mod">
          <ac:chgData name="Hasan Selim" userId="84cd2103f36ef0dc" providerId="LiveId" clId="{6ED845BA-74CA-4F74-9AC4-C2ED4D184EBF}" dt="2026-09-02T12:22:00.475" v="8064" actId="1076"/>
          <ac:spMkLst>
            <pc:docMk/>
            <pc:sldMk cId="1245817147" sldId="509"/>
            <ac:spMk id="110" creationId="{8C44B092-3E9D-CE02-B63A-BF52F5005113}"/>
          </ac:spMkLst>
        </pc:spChg>
        <pc:spChg chg="add mod">
          <ac:chgData name="Hasan Selim" userId="84cd2103f36ef0dc" providerId="LiveId" clId="{6ED845BA-74CA-4F74-9AC4-C2ED4D184EBF}" dt="2026-09-02T12:21:39.929" v="8059" actId="1076"/>
          <ac:spMkLst>
            <pc:docMk/>
            <pc:sldMk cId="1245817147" sldId="509"/>
            <ac:spMk id="112" creationId="{B5795B9E-D0DB-D1A9-2947-BB76F117BF54}"/>
          </ac:spMkLst>
        </pc:spChg>
        <pc:spChg chg="add">
          <ac:chgData name="Hasan Selim" userId="84cd2103f36ef0dc" providerId="LiveId" clId="{6ED845BA-74CA-4F74-9AC4-C2ED4D184EBF}" dt="2026-09-02T12:13:13.847" v="7908" actId="22"/>
          <ac:spMkLst>
            <pc:docMk/>
            <pc:sldMk cId="1245817147" sldId="509"/>
            <ac:spMk id="114" creationId="{9E310672-1BF7-E2DC-626C-72E490830409}"/>
          </ac:spMkLst>
        </pc:spChg>
        <pc:spChg chg="add mod">
          <ac:chgData name="Hasan Selim" userId="84cd2103f36ef0dc" providerId="LiveId" clId="{6ED845BA-74CA-4F74-9AC4-C2ED4D184EBF}" dt="2026-09-02T12:21:45.559" v="8061" actId="1076"/>
          <ac:spMkLst>
            <pc:docMk/>
            <pc:sldMk cId="1245817147" sldId="509"/>
            <ac:spMk id="116" creationId="{06BC54FC-955B-5B1E-ACD9-31CFDD7F0E46}"/>
          </ac:spMkLst>
        </pc:spChg>
        <pc:spChg chg="mod">
          <ac:chgData name="Hasan Selim" userId="84cd2103f36ef0dc" providerId="LiveId" clId="{6ED845BA-74CA-4F74-9AC4-C2ED4D184EBF}" dt="2026-09-02T12:21:02.788" v="8047" actId="1076"/>
          <ac:spMkLst>
            <pc:docMk/>
            <pc:sldMk cId="1245817147" sldId="509"/>
            <ac:spMk id="118" creationId="{1C7A94D4-3933-69B0-F166-5D8FCC2C604C}"/>
          </ac:spMkLst>
        </pc:spChg>
        <pc:spChg chg="add mod">
          <ac:chgData name="Hasan Selim" userId="84cd2103f36ef0dc" providerId="LiveId" clId="{6ED845BA-74CA-4F74-9AC4-C2ED4D184EBF}" dt="2026-09-02T12:21:04.648" v="8048" actId="1076"/>
          <ac:spMkLst>
            <pc:docMk/>
            <pc:sldMk cId="1245817147" sldId="509"/>
            <ac:spMk id="120" creationId="{AEE1DE42-0B30-215F-2691-47027689317A}"/>
          </ac:spMkLst>
        </pc:spChg>
        <pc:spChg chg="add mod">
          <ac:chgData name="Hasan Selim" userId="84cd2103f36ef0dc" providerId="LiveId" clId="{6ED845BA-74CA-4F74-9AC4-C2ED4D184EBF}" dt="2026-09-02T12:21:06.907" v="8049" actId="1076"/>
          <ac:spMkLst>
            <pc:docMk/>
            <pc:sldMk cId="1245817147" sldId="509"/>
            <ac:spMk id="122" creationId="{9F37B191-B37A-09B7-3E8E-B16EBB582B6C}"/>
          </ac:spMkLst>
        </pc:spChg>
        <pc:spChg chg="mod">
          <ac:chgData name="Hasan Selim" userId="84cd2103f36ef0dc" providerId="LiveId" clId="{6ED845BA-74CA-4F74-9AC4-C2ED4D184EBF}" dt="2026-09-02T12:21:11.746" v="8050" actId="1076"/>
          <ac:spMkLst>
            <pc:docMk/>
            <pc:sldMk cId="1245817147" sldId="509"/>
            <ac:spMk id="124" creationId="{EDF9B7E0-8B1F-B647-87EB-7272882DD0B1}"/>
          </ac:spMkLst>
        </pc:spChg>
        <pc:spChg chg="add mod">
          <ac:chgData name="Hasan Selim" userId="84cd2103f36ef0dc" providerId="LiveId" clId="{6ED845BA-74CA-4F74-9AC4-C2ED4D184EBF}" dt="2026-09-02T12:21:19.148" v="8053" actId="1076"/>
          <ac:spMkLst>
            <pc:docMk/>
            <pc:sldMk cId="1245817147" sldId="509"/>
            <ac:spMk id="126" creationId="{F064FE27-C091-5E53-8915-F85BEAA9A077}"/>
          </ac:spMkLst>
        </pc:spChg>
        <pc:spChg chg="add mod">
          <ac:chgData name="Hasan Selim" userId="84cd2103f36ef0dc" providerId="LiveId" clId="{6ED845BA-74CA-4F74-9AC4-C2ED4D184EBF}" dt="2026-09-02T12:21:16.748" v="8052" actId="1076"/>
          <ac:spMkLst>
            <pc:docMk/>
            <pc:sldMk cId="1245817147" sldId="509"/>
            <ac:spMk id="128" creationId="{E58F52F0-20D0-47D7-D60B-30123AEA6D78}"/>
          </ac:spMkLst>
        </pc:spChg>
        <pc:grpChg chg="add del mod">
          <ac:chgData name="Hasan Selim" userId="84cd2103f36ef0dc" providerId="LiveId" clId="{6ED845BA-74CA-4F74-9AC4-C2ED4D184EBF}" dt="2026-09-01T12:52:09.618" v="7321" actId="478"/>
          <ac:grpSpMkLst>
            <pc:docMk/>
            <pc:sldMk cId="1245817147" sldId="509"/>
            <ac:grpSpMk id="17" creationId="{609EF73C-5D78-414F-77F1-06E3C729EB4E}"/>
          </ac:grpSpMkLst>
        </pc:grpChg>
      </pc:sldChg>
      <pc:sldChg chg="addSp delSp add del mod">
        <pc:chgData name="Hasan Selim" userId="84cd2103f36ef0dc" providerId="LiveId" clId="{6ED845BA-74CA-4F74-9AC4-C2ED4D184EBF}" dt="2026-09-02T12:24:59.032" v="8110" actId="47"/>
        <pc:sldMkLst>
          <pc:docMk/>
          <pc:sldMk cId="2082032287" sldId="510"/>
        </pc:sldMkLst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11" creationId="{D4CBE150-C5D6-FCA8-BDBA-748945109EF4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18" creationId="{AF63000D-F5AA-B3AA-F258-5A6C135AA27E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20" creationId="{56A95090-5502-C222-9E57-1A8B0D5840D3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21" creationId="{F3D0A7B6-9B00-B26D-19AF-FC546E630FBD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22" creationId="{2C4D63E5-CB97-6E7A-FFB7-A48C31716AE9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25" creationId="{5C011607-B276-86E4-AA39-457E80E78B2B}"/>
          </ac:spMkLst>
        </pc:spChg>
        <pc:spChg chg="add del">
          <ac:chgData name="Hasan Selim" userId="84cd2103f36ef0dc" providerId="LiveId" clId="{6ED845BA-74CA-4F74-9AC4-C2ED4D184EBF}" dt="2026-09-02T12:12:56.754" v="7903" actId="21"/>
          <ac:spMkLst>
            <pc:docMk/>
            <pc:sldMk cId="2082032287" sldId="510"/>
            <ac:spMk id="26" creationId="{B8E2CFCB-A604-BBBC-6B81-044571748107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28" creationId="{D60DE454-9B22-9B01-3642-5DB31C6B66AC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31" creationId="{93617705-66E1-4D18-07E2-8D52CB74193C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32" creationId="{EA37E1B6-9AAB-C223-56BC-D103F9B53E57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33" creationId="{617F2328-C752-3274-D05E-370B1187A3D3}"/>
          </ac:spMkLst>
        </pc:spChg>
        <pc:spChg chg="del">
          <ac:chgData name="Hasan Selim" userId="84cd2103f36ef0dc" providerId="LiveId" clId="{6ED845BA-74CA-4F74-9AC4-C2ED4D184EBF}" dt="2026-09-02T12:13:11.508" v="7907" actId="21"/>
          <ac:spMkLst>
            <pc:docMk/>
            <pc:sldMk cId="2082032287" sldId="510"/>
            <ac:spMk id="34" creationId="{00558E79-F232-39BA-83A5-AC6E47295F03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39" creationId="{CD1D3A80-A459-BBA8-7075-22B6B8CC0F7D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41" creationId="{D0A69979-730E-BC42-D76E-2E355FBD0D2E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42" creationId="{0DC3736F-C400-3118-F2B6-4ECE2378BB17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44" creationId="{C4DE2600-B68C-79EF-B331-DEC8790CB640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45" creationId="{A401C18B-2C0D-656F-C81C-EE8E001F0F26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47" creationId="{F100B83B-6B54-59DF-2EA4-9187FFCFA3B8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48" creationId="{78E791DB-2776-282F-22CE-6623A8375CF4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49" creationId="{C9071B6B-B470-FECC-6CB6-25378E1D30DA}"/>
          </ac:spMkLst>
        </pc:spChg>
        <pc:spChg chg="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51" creationId="{B8C265F6-5976-FAAC-EA98-F02531D0180D}"/>
          </ac:spMkLst>
        </pc:spChg>
        <pc:spChg chg="add del">
          <ac:chgData name="Hasan Selim" userId="84cd2103f36ef0dc" providerId="LiveId" clId="{6ED845BA-74CA-4F74-9AC4-C2ED4D184EBF}" dt="2026-09-02T12:12:58.425" v="7904" actId="21"/>
          <ac:spMkLst>
            <pc:docMk/>
            <pc:sldMk cId="2082032287" sldId="510"/>
            <ac:spMk id="52" creationId="{28E2B7B2-1EE9-18D4-2526-EE07DE7DB83A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54" creationId="{0B806176-34BD-CA68-D057-A96E84848D65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55" creationId="{05E112E1-3399-97CB-DDE1-B01FEA7D10ED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56" creationId="{A312A04A-C531-79CA-E01B-8DF40A6C12A6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57" creationId="{D2F890D6-D550-D9D0-F153-F3AC18D72627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59" creationId="{E4F52DE6-7212-D7D6-5B0D-72A3DBD43178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60" creationId="{EE4BE7C4-2D23-26EB-EFD0-061E5F18A29C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62" creationId="{BD3414F8-789A-F93F-7920-9A010C1D2E45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63" creationId="{CB5A5694-5494-F988-CCFC-A8D47174171E}"/>
          </ac:spMkLst>
        </pc:spChg>
        <pc:spChg chg="del">
          <ac:chgData name="Hasan Selim" userId="84cd2103f36ef0dc" providerId="LiveId" clId="{6ED845BA-74CA-4F74-9AC4-C2ED4D184EBF}" dt="2026-09-02T12:12:31.197" v="7899" actId="21"/>
          <ac:spMkLst>
            <pc:docMk/>
            <pc:sldMk cId="2082032287" sldId="510"/>
            <ac:spMk id="66" creationId="{93FD2C51-670A-1DB2-C640-7A9DE5E88DE1}"/>
          </ac:spMkLst>
        </pc:spChg>
      </pc:sldChg>
      <pc:sldChg chg="addSp delSp modSp add mod ord">
        <pc:chgData name="Hasan Selim" userId="84cd2103f36ef0dc" providerId="LiveId" clId="{6ED845BA-74CA-4F74-9AC4-C2ED4D184EBF}" dt="2026-09-02T12:45:28.075" v="8244" actId="1035"/>
        <pc:sldMkLst>
          <pc:docMk/>
          <pc:sldMk cId="2662163927" sldId="511"/>
        </pc:sldMkLst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2" creationId="{1EDAF0CC-941A-3DCC-61BB-851501956433}"/>
          </ac:spMkLst>
        </pc:spChg>
        <pc:spChg chg="add mod">
          <ac:chgData name="Hasan Selim" userId="84cd2103f36ef0dc" providerId="LiveId" clId="{6ED845BA-74CA-4F74-9AC4-C2ED4D184EBF}" dt="2026-09-02T12:19:35.498" v="8026" actId="207"/>
          <ac:spMkLst>
            <pc:docMk/>
            <pc:sldMk cId="2662163927" sldId="511"/>
            <ac:spMk id="5" creationId="{CBAEC7C2-70B8-D1A9-8A9F-D6A7C7EC6148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6" creationId="{D5B3E303-6CFE-F386-1AE7-A36CCEA9C91B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13" creationId="{B1FCA685-A163-D231-6ED5-9FA89A44FFB1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15" creationId="{587D5E6F-6FA3-2315-34DC-ED6E41ACE06F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16" creationId="{040B790C-BA80-3D24-F6F0-1364F262CB01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17" creationId="{5AE7AC00-411C-2E36-D4BE-DF6312B5A649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18" creationId="{432AAFD4-B305-ED9A-2069-26407DB251D3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19" creationId="{732079EF-3032-9BED-1E9E-B443AD075736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20" creationId="{4EE81BC8-E544-26F9-9E3E-2115000FD304}"/>
          </ac:spMkLst>
        </pc:spChg>
        <pc:spChg chg="del">
          <ac:chgData name="Hasan Selim" userId="84cd2103f36ef0dc" providerId="LiveId" clId="{6ED845BA-74CA-4F74-9AC4-C2ED4D184EBF}" dt="2026-09-02T12:11:31.577" v="7885" actId="478"/>
          <ac:spMkLst>
            <pc:docMk/>
            <pc:sldMk cId="2662163927" sldId="511"/>
            <ac:spMk id="24" creationId="{568FDCB8-2170-EE62-011C-F1A994F04516}"/>
          </ac:spMkLst>
        </pc:spChg>
        <pc:spChg chg="add mod">
          <ac:chgData name="Hasan Selim" userId="84cd2103f36ef0dc" providerId="LiveId" clId="{6ED845BA-74CA-4F74-9AC4-C2ED4D184EBF}" dt="2026-09-02T12:19:48.625" v="8028" actId="1076"/>
          <ac:spMkLst>
            <pc:docMk/>
            <pc:sldMk cId="2662163927" sldId="511"/>
            <ac:spMk id="25" creationId="{7809A3BF-8EB2-3181-A353-B1069B1973A2}"/>
          </ac:spMkLst>
        </pc:spChg>
        <pc:spChg chg="add mod">
          <ac:chgData name="Hasan Selim" userId="84cd2103f36ef0dc" providerId="LiveId" clId="{6ED845BA-74CA-4F74-9AC4-C2ED4D184EBF}" dt="2026-09-02T12:19:42.515" v="8027" actId="1076"/>
          <ac:spMkLst>
            <pc:docMk/>
            <pc:sldMk cId="2662163927" sldId="511"/>
            <ac:spMk id="27" creationId="{8794A208-7453-6FCC-A6E0-56B74525911B}"/>
          </ac:spMkLst>
        </pc:spChg>
        <pc:spChg chg="add mod">
          <ac:chgData name="Hasan Selim" userId="84cd2103f36ef0dc" providerId="LiveId" clId="{6ED845BA-74CA-4F74-9AC4-C2ED4D184EBF}" dt="2026-09-02T12:20:06.704" v="8030" actId="208"/>
          <ac:spMkLst>
            <pc:docMk/>
            <pc:sldMk cId="2662163927" sldId="511"/>
            <ac:spMk id="29" creationId="{CEDD9032-5B81-6FD8-A426-B64724D78929}"/>
          </ac:spMkLst>
        </pc:spChg>
        <pc:spChg chg="add mod">
          <ac:chgData name="Hasan Selim" userId="84cd2103f36ef0dc" providerId="LiveId" clId="{6ED845BA-74CA-4F74-9AC4-C2ED4D184EBF}" dt="2026-09-02T12:27:44.425" v="8134" actId="1035"/>
          <ac:spMkLst>
            <pc:docMk/>
            <pc:sldMk cId="2662163927" sldId="511"/>
            <ac:spMk id="31" creationId="{2C4D6C68-A014-74AB-B15F-366FE6832CE2}"/>
          </ac:spMkLst>
        </pc:spChg>
        <pc:spChg chg="mod">
          <ac:chgData name="Hasan Selim" userId="84cd2103f36ef0dc" providerId="LiveId" clId="{6ED845BA-74CA-4F74-9AC4-C2ED4D184EBF}" dt="2026-09-02T12:18:53.925" v="8014" actId="1076"/>
          <ac:spMkLst>
            <pc:docMk/>
            <pc:sldMk cId="2662163927" sldId="511"/>
            <ac:spMk id="33" creationId="{38099A93-03A4-ED03-DD67-18F331D21A19}"/>
          </ac:spMkLst>
        </pc:spChg>
        <pc:spChg chg="add mod">
          <ac:chgData name="Hasan Selim" userId="84cd2103f36ef0dc" providerId="LiveId" clId="{6ED845BA-74CA-4F74-9AC4-C2ED4D184EBF}" dt="2026-09-02T12:18:51.777" v="8013" actId="1076"/>
          <ac:spMkLst>
            <pc:docMk/>
            <pc:sldMk cId="2662163927" sldId="511"/>
            <ac:spMk id="35" creationId="{3F970FDA-42A1-41A8-C955-2B9140A8E726}"/>
          </ac:spMkLst>
        </pc:spChg>
        <pc:spChg chg="add mod">
          <ac:chgData name="Hasan Selim" userId="84cd2103f36ef0dc" providerId="LiveId" clId="{6ED845BA-74CA-4F74-9AC4-C2ED4D184EBF}" dt="2026-09-02T12:18:43.346" v="8009" actId="1076"/>
          <ac:spMkLst>
            <pc:docMk/>
            <pc:sldMk cId="2662163927" sldId="511"/>
            <ac:spMk id="37" creationId="{C0192574-4C67-82FC-2D38-B67155BAE16D}"/>
          </ac:spMkLst>
        </pc:spChg>
        <pc:spChg chg="add mod">
          <ac:chgData name="Hasan Selim" userId="84cd2103f36ef0dc" providerId="LiveId" clId="{6ED845BA-74CA-4F74-9AC4-C2ED4D184EBF}" dt="2026-09-02T12:18:48.388" v="8012" actId="1076"/>
          <ac:spMkLst>
            <pc:docMk/>
            <pc:sldMk cId="2662163927" sldId="511"/>
            <ac:spMk id="39" creationId="{443241DA-F8A3-5382-B573-312628D8E299}"/>
          </ac:spMkLst>
        </pc:spChg>
        <pc:spChg chg="mod">
          <ac:chgData name="Hasan Selim" userId="84cd2103f36ef0dc" providerId="LiveId" clId="{6ED845BA-74CA-4F74-9AC4-C2ED4D184EBF}" dt="2026-09-02T12:18:40.431" v="8008" actId="1076"/>
          <ac:spMkLst>
            <pc:docMk/>
            <pc:sldMk cId="2662163927" sldId="511"/>
            <ac:spMk id="41" creationId="{C615E04E-2360-CBDD-84B2-F61D24F3BB1D}"/>
          </ac:spMkLst>
        </pc:spChg>
        <pc:spChg chg="add mod">
          <ac:chgData name="Hasan Selim" userId="84cd2103f36ef0dc" providerId="LiveId" clId="{6ED845BA-74CA-4F74-9AC4-C2ED4D184EBF}" dt="2026-09-02T12:18:36.975" v="8007" actId="1076"/>
          <ac:spMkLst>
            <pc:docMk/>
            <pc:sldMk cId="2662163927" sldId="511"/>
            <ac:spMk id="43" creationId="{F0889102-B505-BB34-8546-225285C58833}"/>
          </ac:spMkLst>
        </pc:spChg>
        <pc:spChg chg="add mod">
          <ac:chgData name="Hasan Selim" userId="84cd2103f36ef0dc" providerId="LiveId" clId="{6ED845BA-74CA-4F74-9AC4-C2ED4D184EBF}" dt="2026-09-02T12:18:55.756" v="8015" actId="1076"/>
          <ac:spMkLst>
            <pc:docMk/>
            <pc:sldMk cId="2662163927" sldId="511"/>
            <ac:spMk id="45" creationId="{A4065085-6A75-210A-3EFF-AAB64B398CCD}"/>
          </ac:spMkLst>
        </pc:spChg>
        <pc:spChg chg="add mod">
          <ac:chgData name="Hasan Selim" userId="84cd2103f36ef0dc" providerId="LiveId" clId="{6ED845BA-74CA-4F74-9AC4-C2ED4D184EBF}" dt="2026-09-02T12:18:58.784" v="8016" actId="1076"/>
          <ac:spMkLst>
            <pc:docMk/>
            <pc:sldMk cId="2662163927" sldId="511"/>
            <ac:spMk id="47" creationId="{42995DA2-CB7D-AF69-95B8-D7E6C230A0A1}"/>
          </ac:spMkLst>
        </pc:spChg>
        <pc:spChg chg="add mod">
          <ac:chgData name="Hasan Selim" userId="84cd2103f36ef0dc" providerId="LiveId" clId="{6ED845BA-74CA-4F74-9AC4-C2ED4D184EBF}" dt="2026-09-02T12:20:22.160" v="8037" actId="1035"/>
          <ac:spMkLst>
            <pc:docMk/>
            <pc:sldMk cId="2662163927" sldId="511"/>
            <ac:spMk id="49" creationId="{5CA3180C-0F37-778D-BCD4-2ABFCF11D7D8}"/>
          </ac:spMkLst>
        </pc:spChg>
        <pc:spChg chg="mod">
          <ac:chgData name="Hasan Selim" userId="84cd2103f36ef0dc" providerId="LiveId" clId="{6ED845BA-74CA-4F74-9AC4-C2ED4D184EBF}" dt="2026-09-02T12:20:20.404" v="8035" actId="1036"/>
          <ac:spMkLst>
            <pc:docMk/>
            <pc:sldMk cId="2662163927" sldId="511"/>
            <ac:spMk id="51" creationId="{7075F73D-A080-8EC0-A61C-F387AABE1569}"/>
          </ac:spMkLst>
        </pc:spChg>
        <pc:spChg chg="add mod">
          <ac:chgData name="Hasan Selim" userId="84cd2103f36ef0dc" providerId="LiveId" clId="{6ED845BA-74CA-4F74-9AC4-C2ED4D184EBF}" dt="2026-09-02T12:19:15.886" v="8022" actId="1076"/>
          <ac:spMkLst>
            <pc:docMk/>
            <pc:sldMk cId="2662163927" sldId="511"/>
            <ac:spMk id="53" creationId="{40C80FC9-5492-A0F6-5853-F7B15E943888}"/>
          </ac:spMkLst>
        </pc:spChg>
        <pc:spChg chg="mod">
          <ac:chgData name="Hasan Selim" userId="84cd2103f36ef0dc" providerId="LiveId" clId="{6ED845BA-74CA-4F74-9AC4-C2ED4D184EBF}" dt="2026-09-02T12:19:10.484" v="8020" actId="1076"/>
          <ac:spMkLst>
            <pc:docMk/>
            <pc:sldMk cId="2662163927" sldId="511"/>
            <ac:spMk id="55" creationId="{482FE189-A27F-52FA-EDDE-F6BE4D308B2A}"/>
          </ac:spMkLst>
        </pc:spChg>
        <pc:spChg chg="mod">
          <ac:chgData name="Hasan Selim" userId="84cd2103f36ef0dc" providerId="LiveId" clId="{6ED845BA-74CA-4F74-9AC4-C2ED4D184EBF}" dt="2026-09-02T12:45:28.075" v="8244" actId="1035"/>
          <ac:spMkLst>
            <pc:docMk/>
            <pc:sldMk cId="2662163927" sldId="511"/>
            <ac:spMk id="57" creationId="{D5D2DABA-076C-BC64-B7D4-B5009DD33AB6}"/>
          </ac:spMkLst>
        </pc:spChg>
        <pc:spChg chg="mod">
          <ac:chgData name="Hasan Selim" userId="84cd2103f36ef0dc" providerId="LiveId" clId="{6ED845BA-74CA-4F74-9AC4-C2ED4D184EBF}" dt="2026-09-02T12:14:52.475" v="7932" actId="1035"/>
          <ac:spMkLst>
            <pc:docMk/>
            <pc:sldMk cId="2662163927" sldId="511"/>
            <ac:spMk id="59" creationId="{44C2BD59-408B-E471-D1C9-778E83796419}"/>
          </ac:spMkLst>
        </pc:spChg>
        <pc:spChg chg="add mod">
          <ac:chgData name="Hasan Selim" userId="84cd2103f36ef0dc" providerId="LiveId" clId="{6ED845BA-74CA-4F74-9AC4-C2ED4D184EBF}" dt="2026-09-02T12:28:15.431" v="8137" actId="1076"/>
          <ac:spMkLst>
            <pc:docMk/>
            <pc:sldMk cId="2662163927" sldId="511"/>
            <ac:spMk id="61" creationId="{B8158736-1B66-2DE8-6EA3-0B730A524B63}"/>
          </ac:spMkLst>
        </pc:spChg>
        <pc:spChg chg="mod">
          <ac:chgData name="Hasan Selim" userId="84cd2103f36ef0dc" providerId="LiveId" clId="{6ED845BA-74CA-4F74-9AC4-C2ED4D184EBF}" dt="2026-09-02T12:17:45.862" v="7996" actId="1076"/>
          <ac:spMkLst>
            <pc:docMk/>
            <pc:sldMk cId="2662163927" sldId="511"/>
            <ac:spMk id="63" creationId="{1B6C0C57-8174-187A-B731-3197D35C1C42}"/>
          </ac:spMkLst>
        </pc:spChg>
        <pc:spChg chg="add mod">
          <ac:chgData name="Hasan Selim" userId="84cd2103f36ef0dc" providerId="LiveId" clId="{6ED845BA-74CA-4F74-9AC4-C2ED4D184EBF}" dt="2026-09-02T12:27:03.668" v="8111" actId="1076"/>
          <ac:spMkLst>
            <pc:docMk/>
            <pc:sldMk cId="2662163927" sldId="511"/>
            <ac:spMk id="65" creationId="{9DB321F2-5FE2-BF4F-7FE5-0F11DDAD7B95}"/>
          </ac:spMkLst>
        </pc:spChg>
        <pc:spChg chg="add mod">
          <ac:chgData name="Hasan Selim" userId="84cd2103f36ef0dc" providerId="LiveId" clId="{6ED845BA-74CA-4F74-9AC4-C2ED4D184EBF}" dt="2026-09-02T12:17:39.400" v="7994" actId="1076"/>
          <ac:spMkLst>
            <pc:docMk/>
            <pc:sldMk cId="2662163927" sldId="511"/>
            <ac:spMk id="67" creationId="{7A4042B6-D6AE-AB7F-8DFC-EE1F01880426}"/>
          </ac:spMkLst>
        </pc:spChg>
        <pc:spChg chg="add mod">
          <ac:chgData name="Hasan Selim" userId="84cd2103f36ef0dc" providerId="LiveId" clId="{6ED845BA-74CA-4F74-9AC4-C2ED4D184EBF}" dt="2026-09-02T12:17:36.665" v="7993" actId="1076"/>
          <ac:spMkLst>
            <pc:docMk/>
            <pc:sldMk cId="2662163927" sldId="511"/>
            <ac:spMk id="69" creationId="{F3780657-F7F4-9BCF-863E-17E6DB830F80}"/>
          </ac:spMkLst>
        </pc:spChg>
        <pc:spChg chg="mod">
          <ac:chgData name="Hasan Selim" userId="84cd2103f36ef0dc" providerId="LiveId" clId="{6ED845BA-74CA-4F74-9AC4-C2ED4D184EBF}" dt="2026-09-02T12:16:16.951" v="7975" actId="1076"/>
          <ac:spMkLst>
            <pc:docMk/>
            <pc:sldMk cId="2662163927" sldId="511"/>
            <ac:spMk id="71" creationId="{5154C364-8567-820B-54D5-C3E91C0DEB31}"/>
          </ac:spMkLst>
        </pc:spChg>
        <pc:spChg chg="mod">
          <ac:chgData name="Hasan Selim" userId="84cd2103f36ef0dc" providerId="LiveId" clId="{6ED845BA-74CA-4F74-9AC4-C2ED4D184EBF}" dt="2026-09-02T12:16:15.125" v="7974" actId="1076"/>
          <ac:spMkLst>
            <pc:docMk/>
            <pc:sldMk cId="2662163927" sldId="511"/>
            <ac:spMk id="73" creationId="{358704C0-2B51-AFBB-529D-1BE8D5EEEC83}"/>
          </ac:spMkLst>
        </pc:spChg>
        <pc:spChg chg="add mod">
          <ac:chgData name="Hasan Selim" userId="84cd2103f36ef0dc" providerId="LiveId" clId="{6ED845BA-74CA-4F74-9AC4-C2ED4D184EBF}" dt="2026-09-02T12:16:09.384" v="7972" actId="1076"/>
          <ac:spMkLst>
            <pc:docMk/>
            <pc:sldMk cId="2662163927" sldId="511"/>
            <ac:spMk id="75" creationId="{5382FC80-D840-5971-EE8E-EFCE1271CC4E}"/>
          </ac:spMkLst>
        </pc:spChg>
        <pc:spChg chg="mod">
          <ac:chgData name="Hasan Selim" userId="84cd2103f36ef0dc" providerId="LiveId" clId="{6ED845BA-74CA-4F74-9AC4-C2ED4D184EBF}" dt="2026-09-02T12:16:11.250" v="7973" actId="1076"/>
          <ac:spMkLst>
            <pc:docMk/>
            <pc:sldMk cId="2662163927" sldId="511"/>
            <ac:spMk id="77" creationId="{5D9289AF-5CD2-B724-AA5C-B582E5ED788C}"/>
          </ac:spMkLst>
        </pc:spChg>
        <pc:spChg chg="add mod">
          <ac:chgData name="Hasan Selim" userId="84cd2103f36ef0dc" providerId="LiveId" clId="{6ED845BA-74CA-4F74-9AC4-C2ED4D184EBF}" dt="2026-09-02T12:16:34.086" v="7978" actId="207"/>
          <ac:spMkLst>
            <pc:docMk/>
            <pc:sldMk cId="2662163927" sldId="511"/>
            <ac:spMk id="79" creationId="{F286A30D-42C3-9049-564D-F07B421753B2}"/>
          </ac:spMkLst>
        </pc:spChg>
        <pc:spChg chg="add mod">
          <ac:chgData name="Hasan Selim" userId="84cd2103f36ef0dc" providerId="LiveId" clId="{6ED845BA-74CA-4F74-9AC4-C2ED4D184EBF}" dt="2026-09-02T12:16:34.086" v="7978" actId="207"/>
          <ac:spMkLst>
            <pc:docMk/>
            <pc:sldMk cId="2662163927" sldId="511"/>
            <ac:spMk id="81" creationId="{E4C94561-199D-6B0B-0081-C48D8B9BB947}"/>
          </ac:spMkLst>
        </pc:spChg>
        <pc:spChg chg="add mod">
          <ac:chgData name="Hasan Selim" userId="84cd2103f36ef0dc" providerId="LiveId" clId="{6ED845BA-74CA-4F74-9AC4-C2ED4D184EBF}" dt="2026-09-02T12:16:34.086" v="7978" actId="207"/>
          <ac:spMkLst>
            <pc:docMk/>
            <pc:sldMk cId="2662163927" sldId="511"/>
            <ac:spMk id="83" creationId="{DD1CD3F2-B9EA-652A-1E9D-0DF54C14F6D5}"/>
          </ac:spMkLst>
        </pc:spChg>
        <pc:spChg chg="mod">
          <ac:chgData name="Hasan Selim" userId="84cd2103f36ef0dc" providerId="LiveId" clId="{6ED845BA-74CA-4F74-9AC4-C2ED4D184EBF}" dt="2026-09-02T12:16:34.086" v="7978" actId="207"/>
          <ac:spMkLst>
            <pc:docMk/>
            <pc:sldMk cId="2662163927" sldId="511"/>
            <ac:spMk id="85" creationId="{563BF936-CFD5-C7C4-8AF8-79F59FD83E30}"/>
          </ac:spMkLst>
        </pc:spChg>
        <pc:spChg chg="add mod">
          <ac:chgData name="Hasan Selim" userId="84cd2103f36ef0dc" providerId="LiveId" clId="{6ED845BA-74CA-4F74-9AC4-C2ED4D184EBF}" dt="2026-09-02T12:17:27.702" v="7992" actId="208"/>
          <ac:spMkLst>
            <pc:docMk/>
            <pc:sldMk cId="2662163927" sldId="511"/>
            <ac:spMk id="87" creationId="{512B9A4F-D44A-64C3-6C3A-716A06E4CA8D}"/>
          </ac:spMkLst>
        </pc:spChg>
        <pc:spChg chg="mod">
          <ac:chgData name="Hasan Selim" userId="84cd2103f36ef0dc" providerId="LiveId" clId="{6ED845BA-74CA-4F74-9AC4-C2ED4D184EBF}" dt="2026-09-02T12:17:10.490" v="7989" actId="207"/>
          <ac:spMkLst>
            <pc:docMk/>
            <pc:sldMk cId="2662163927" sldId="511"/>
            <ac:spMk id="89" creationId="{637CCCF8-224C-B7A6-E31A-C0C36C629EA5}"/>
          </ac:spMkLst>
        </pc:spChg>
        <pc:spChg chg="mod">
          <ac:chgData name="Hasan Selim" userId="84cd2103f36ef0dc" providerId="LiveId" clId="{6ED845BA-74CA-4F74-9AC4-C2ED4D184EBF}" dt="2026-09-02T12:17:14.025" v="7990" actId="207"/>
          <ac:spMkLst>
            <pc:docMk/>
            <pc:sldMk cId="2662163927" sldId="511"/>
            <ac:spMk id="91" creationId="{5A4B694D-77BD-33DF-B76F-2B4875A4F6CB}"/>
          </ac:spMkLst>
        </pc:spChg>
        <pc:spChg chg="add mod">
          <ac:chgData name="Hasan Selim" userId="84cd2103f36ef0dc" providerId="LiveId" clId="{6ED845BA-74CA-4F74-9AC4-C2ED4D184EBF}" dt="2026-09-02T12:17:54.820" v="7997" actId="20577"/>
          <ac:spMkLst>
            <pc:docMk/>
            <pc:sldMk cId="2662163927" sldId="511"/>
            <ac:spMk id="93" creationId="{42376C5A-7C52-7B53-45DC-79703DBB0300}"/>
          </ac:spMkLst>
        </pc:spChg>
        <pc:spChg chg="mod">
          <ac:chgData name="Hasan Selim" userId="84cd2103f36ef0dc" providerId="LiveId" clId="{6ED845BA-74CA-4F74-9AC4-C2ED4D184EBF}" dt="2026-09-02T12:18:01.458" v="7998" actId="1076"/>
          <ac:spMkLst>
            <pc:docMk/>
            <pc:sldMk cId="2662163927" sldId="511"/>
            <ac:spMk id="95" creationId="{E82F5016-4A84-3E70-0E66-436D0DA9F582}"/>
          </ac:spMkLst>
        </pc:spChg>
      </pc:sldChg>
      <pc:sldMasterChg chg="addSp delSp modSp mod modSldLayout">
        <pc:chgData name="Hasan Selim" userId="84cd2103f36ef0dc" providerId="LiveId" clId="{6ED845BA-74CA-4F74-9AC4-C2ED4D184EBF}" dt="2026-09-02T12:14:06.360" v="7916"/>
        <pc:sldMasterMkLst>
          <pc:docMk/>
          <pc:sldMasterMk cId="2476636414" sldId="2147483660"/>
        </pc:sldMasterMkLst>
        <pc:grpChg chg="add del mod">
          <ac:chgData name="Hasan Selim" userId="84cd2103f36ef0dc" providerId="LiveId" clId="{6ED845BA-74CA-4F74-9AC4-C2ED4D184EBF}" dt="2026-09-01T12:37:08.807" v="7245" actId="21"/>
          <ac:grpSpMkLst>
            <pc:docMk/>
            <pc:sldMasterMk cId="2476636414" sldId="2147483660"/>
            <ac:grpSpMk id="3" creationId="{10427FA7-7EDA-C339-A288-5F4E22899A66}"/>
          </ac:grpSpMkLst>
        </pc:grpChg>
        <pc:grpChg chg="add mod">
          <ac:chgData name="Hasan Selim" userId="84cd2103f36ef0dc" providerId="LiveId" clId="{6ED845BA-74CA-4F74-9AC4-C2ED4D184EBF}" dt="2026-09-01T12:50:08.617" v="7297"/>
          <ac:grpSpMkLst>
            <pc:docMk/>
            <pc:sldMasterMk cId="2476636414" sldId="2147483660"/>
            <ac:grpSpMk id="6" creationId="{8624E2BF-54B1-51FC-C816-1DC48FC5EBFD}"/>
          </ac:grpSpMkLst>
        </pc:grpChg>
        <pc:picChg chg="mod">
          <ac:chgData name="Hasan Selim" userId="84cd2103f36ef0dc" providerId="LiveId" clId="{6ED845BA-74CA-4F74-9AC4-C2ED4D184EBF}" dt="2026-09-01T12:50:08.617" v="7297"/>
          <ac:picMkLst>
            <pc:docMk/>
            <pc:sldMasterMk cId="2476636414" sldId="2147483660"/>
            <ac:picMk id="7" creationId="{69C68A46-8AEE-D04F-D203-F84C5C8CACC3}"/>
          </ac:picMkLst>
        </pc:picChg>
        <pc:picChg chg="mod">
          <ac:chgData name="Hasan Selim" userId="84cd2103f36ef0dc" providerId="LiveId" clId="{6ED845BA-74CA-4F74-9AC4-C2ED4D184EBF}" dt="2026-09-01T12:50:08.617" v="7297"/>
          <ac:picMkLst>
            <pc:docMk/>
            <pc:sldMasterMk cId="2476636414" sldId="2147483660"/>
            <ac:picMk id="8" creationId="{546F5ECC-D336-75F0-C8E9-735E23E56A9C}"/>
          </ac:picMkLst>
        </pc:picChg>
        <pc:sldLayoutChg chg="addSp delSp modSp mod">
          <pc:chgData name="Hasan Selim" userId="84cd2103f36ef0dc" providerId="LiveId" clId="{6ED845BA-74CA-4F74-9AC4-C2ED4D184EBF}" dt="2026-09-02T12:14:06.360" v="7916"/>
          <pc:sldLayoutMkLst>
            <pc:docMk/>
            <pc:sldMasterMk cId="2476636414" sldId="2147483660"/>
            <pc:sldLayoutMk cId="641393381" sldId="2147483661"/>
          </pc:sldLayoutMkLst>
          <pc:grpChg chg="add mod">
            <ac:chgData name="Hasan Selim" userId="84cd2103f36ef0dc" providerId="LiveId" clId="{6ED845BA-74CA-4F74-9AC4-C2ED4D184EBF}" dt="2026-09-02T12:14:06.360" v="7916"/>
            <ac:grpSpMkLst>
              <pc:docMk/>
              <pc:sldMasterMk cId="2476636414" sldId="2147483660"/>
              <pc:sldLayoutMk cId="641393381" sldId="2147483661"/>
              <ac:grpSpMk id="8" creationId="{7BAE3A60-6F91-11DD-D96E-297FDE450153}"/>
            </ac:grpSpMkLst>
          </pc:grpChg>
          <pc:grpChg chg="add del mod">
            <ac:chgData name="Hasan Selim" userId="84cd2103f36ef0dc" providerId="LiveId" clId="{6ED845BA-74CA-4F74-9AC4-C2ED4D184EBF}" dt="2026-09-01T12:49:56.624" v="7293" actId="478"/>
            <ac:grpSpMkLst>
              <pc:docMk/>
              <pc:sldMasterMk cId="2476636414" sldId="2147483660"/>
              <pc:sldLayoutMk cId="641393381" sldId="2147483661"/>
              <ac:grpSpMk id="18" creationId="{334AC740-8A69-E93B-4AB1-CE8F39E48396}"/>
            </ac:grpSpMkLst>
          </pc:grpChg>
          <pc:grpChg chg="add del mod">
            <ac:chgData name="Hasan Selim" userId="84cd2103f36ef0dc" providerId="LiveId" clId="{6ED845BA-74CA-4F74-9AC4-C2ED4D184EBF}" dt="2026-09-01T12:50:35.983" v="7304" actId="478"/>
            <ac:grpSpMkLst>
              <pc:docMk/>
              <pc:sldMasterMk cId="2476636414" sldId="2147483660"/>
              <pc:sldLayoutMk cId="641393381" sldId="2147483661"/>
              <ac:grpSpMk id="21" creationId="{72A62264-33C7-E79E-DBE3-40B8FB2A66F8}"/>
            </ac:grpSpMkLst>
          </pc:grpChg>
          <pc:grpChg chg="add del mod">
            <ac:chgData name="Hasan Selim" userId="84cd2103f36ef0dc" providerId="LiveId" clId="{6ED845BA-74CA-4F74-9AC4-C2ED4D184EBF}" dt="2026-09-02T12:08:52.160" v="7866" actId="478"/>
            <ac:grpSpMkLst>
              <pc:docMk/>
              <pc:sldMasterMk cId="2476636414" sldId="2147483660"/>
              <pc:sldLayoutMk cId="641393381" sldId="2147483661"/>
              <ac:grpSpMk id="24" creationId="{32011612-7DF3-A4B2-CD94-F342E93518F3}"/>
            </ac:grpSpMkLst>
          </pc:grpChg>
          <pc:picChg chg="add del mod">
            <ac:chgData name="Hasan Selim" userId="84cd2103f36ef0dc" providerId="LiveId" clId="{6ED845BA-74CA-4F74-9AC4-C2ED4D184EBF}" dt="2026-09-02T12:10:27.083" v="7876" actId="21"/>
            <ac:picMkLst>
              <pc:docMk/>
              <pc:sldMasterMk cId="2476636414" sldId="2147483660"/>
              <pc:sldLayoutMk cId="641393381" sldId="2147483661"/>
              <ac:picMk id="3" creationId="{49B7CD06-2E8A-B3D1-765E-E481F280BDC6}"/>
            </ac:picMkLst>
          </pc:picChg>
          <pc:picChg chg="add del mod">
            <ac:chgData name="Hasan Selim" userId="84cd2103f36ef0dc" providerId="LiveId" clId="{6ED845BA-74CA-4F74-9AC4-C2ED4D184EBF}" dt="2026-09-01T12:37:54.009" v="7246" actId="478"/>
            <ac:picMkLst>
              <pc:docMk/>
              <pc:sldMasterMk cId="2476636414" sldId="2147483660"/>
              <pc:sldLayoutMk cId="641393381" sldId="2147483661"/>
              <ac:picMk id="3" creationId="{5AA7F949-1DAA-A6B9-50E1-F9CC4F65F658}"/>
            </ac:picMkLst>
          </pc:picChg>
          <pc:picChg chg="add mod">
            <ac:chgData name="Hasan Selim" userId="84cd2103f36ef0dc" providerId="LiveId" clId="{6ED845BA-74CA-4F74-9AC4-C2ED4D184EBF}" dt="2026-09-02T12:13:47.625" v="7912" actId="14100"/>
            <ac:picMkLst>
              <pc:docMk/>
              <pc:sldMasterMk cId="2476636414" sldId="2147483660"/>
              <pc:sldLayoutMk cId="641393381" sldId="2147483661"/>
              <ac:picMk id="5" creationId="{8733539F-0E1F-0A0C-DA23-4F3EE77B026C}"/>
            </ac:picMkLst>
          </pc:picChg>
          <pc:picChg chg="add del mod">
            <ac:chgData name="Hasan Selim" userId="84cd2103f36ef0dc" providerId="LiveId" clId="{6ED845BA-74CA-4F74-9AC4-C2ED4D184EBF}" dt="2026-09-01T12:47:52.177" v="7268" actId="478"/>
            <ac:picMkLst>
              <pc:docMk/>
              <pc:sldMasterMk cId="2476636414" sldId="2147483660"/>
              <pc:sldLayoutMk cId="641393381" sldId="2147483661"/>
              <ac:picMk id="5" creationId="{DBA2BEC4-FD1A-70D7-ABAE-B18C23572E3E}"/>
            </ac:picMkLst>
          </pc:picChg>
          <pc:picChg chg="add del mod">
            <ac:chgData name="Hasan Selim" userId="84cd2103f36ef0dc" providerId="LiveId" clId="{6ED845BA-74CA-4F74-9AC4-C2ED4D184EBF}" dt="2026-09-01T12:35:49.468" v="7236" actId="478"/>
            <ac:picMkLst>
              <pc:docMk/>
              <pc:sldMasterMk cId="2476636414" sldId="2147483660"/>
              <pc:sldLayoutMk cId="641393381" sldId="2147483661"/>
              <ac:picMk id="6" creationId="{22956A22-5890-D6C3-F691-BC28DF3A060D}"/>
            </ac:picMkLst>
          </pc:picChg>
          <pc:picChg chg="add mod">
            <ac:chgData name="Hasan Selim" userId="84cd2103f36ef0dc" providerId="LiveId" clId="{6ED845BA-74CA-4F74-9AC4-C2ED4D184EBF}" dt="2026-09-02T12:13:49.376" v="7913" actId="14100"/>
            <ac:picMkLst>
              <pc:docMk/>
              <pc:sldMasterMk cId="2476636414" sldId="2147483660"/>
              <pc:sldLayoutMk cId="641393381" sldId="2147483661"/>
              <ac:picMk id="7" creationId="{355524A5-4170-2F92-2D77-2618F385D376}"/>
            </ac:picMkLst>
          </pc:picChg>
          <pc:picChg chg="add del mod">
            <ac:chgData name="Hasan Selim" userId="84cd2103f36ef0dc" providerId="LiveId" clId="{6ED845BA-74CA-4F74-9AC4-C2ED4D184EBF}" dt="2026-09-01T12:47:52.555" v="7269" actId="478"/>
            <ac:picMkLst>
              <pc:docMk/>
              <pc:sldMasterMk cId="2476636414" sldId="2147483660"/>
              <pc:sldLayoutMk cId="641393381" sldId="2147483661"/>
              <ac:picMk id="8" creationId="{6EF3899E-B236-7236-7A99-6904A3B6A621}"/>
            </ac:picMkLst>
          </pc:picChg>
          <pc:picChg chg="mod">
            <ac:chgData name="Hasan Selim" userId="84cd2103f36ef0dc" providerId="LiveId" clId="{6ED845BA-74CA-4F74-9AC4-C2ED4D184EBF}" dt="2026-09-02T12:14:06.360" v="7916"/>
            <ac:picMkLst>
              <pc:docMk/>
              <pc:sldMasterMk cId="2476636414" sldId="2147483660"/>
              <pc:sldLayoutMk cId="641393381" sldId="2147483661"/>
              <ac:picMk id="9" creationId="{8B375F7D-28EE-55AC-CA96-1EDB9DF88A48}"/>
            </ac:picMkLst>
          </pc:picChg>
          <pc:picChg chg="add del mod">
            <ac:chgData name="Hasan Selim" userId="84cd2103f36ef0dc" providerId="LiveId" clId="{6ED845BA-74CA-4F74-9AC4-C2ED4D184EBF}" dt="2026-09-01T12:35:47.259" v="7235" actId="478"/>
            <ac:picMkLst>
              <pc:docMk/>
              <pc:sldMasterMk cId="2476636414" sldId="2147483660"/>
              <pc:sldLayoutMk cId="641393381" sldId="2147483661"/>
              <ac:picMk id="9" creationId="{B7652028-A0C4-B64A-A9F7-B854FD4FC48D}"/>
            </ac:picMkLst>
          </pc:picChg>
          <pc:picChg chg="mod">
            <ac:chgData name="Hasan Selim" userId="84cd2103f36ef0dc" providerId="LiveId" clId="{6ED845BA-74CA-4F74-9AC4-C2ED4D184EBF}" dt="2026-09-02T12:14:06.360" v="7916"/>
            <ac:picMkLst>
              <pc:docMk/>
              <pc:sldMasterMk cId="2476636414" sldId="2147483660"/>
              <pc:sldLayoutMk cId="641393381" sldId="2147483661"/>
              <ac:picMk id="10" creationId="{AED81B16-526A-E310-0F73-532B779F4500}"/>
            </ac:picMkLst>
          </pc:picChg>
          <pc:picChg chg="add del mod">
            <ac:chgData name="Hasan Selim" userId="84cd2103f36ef0dc" providerId="LiveId" clId="{6ED845BA-74CA-4F74-9AC4-C2ED4D184EBF}" dt="2026-09-01T12:47:51.790" v="7267" actId="478"/>
            <ac:picMkLst>
              <pc:docMk/>
              <pc:sldMasterMk cId="2476636414" sldId="2147483660"/>
              <pc:sldLayoutMk cId="641393381" sldId="2147483661"/>
              <ac:picMk id="11" creationId="{E656654A-C89E-9A04-0420-2995FCCC3CD4}"/>
            </ac:picMkLst>
          </pc:picChg>
          <pc:picChg chg="add mod modCrop">
            <ac:chgData name="Hasan Selim" userId="84cd2103f36ef0dc" providerId="LiveId" clId="{6ED845BA-74CA-4F74-9AC4-C2ED4D184EBF}" dt="2026-09-02T12:13:37.725" v="7909" actId="14100"/>
            <ac:picMkLst>
              <pc:docMk/>
              <pc:sldMasterMk cId="2476636414" sldId="2147483660"/>
              <pc:sldLayoutMk cId="641393381" sldId="2147483661"/>
              <ac:picMk id="13" creationId="{E4DE9A70-4EE7-755D-D4D8-6EBA16F613F5}"/>
            </ac:picMkLst>
          </pc:picChg>
          <pc:picChg chg="add del mod">
            <ac:chgData name="Hasan Selim" userId="84cd2103f36ef0dc" providerId="LiveId" clId="{6ED845BA-74CA-4F74-9AC4-C2ED4D184EBF}" dt="2026-09-02T12:09:16.828" v="7869" actId="21"/>
            <ac:picMkLst>
              <pc:docMk/>
              <pc:sldMasterMk cId="2476636414" sldId="2147483660"/>
              <pc:sldLayoutMk cId="641393381" sldId="2147483661"/>
              <ac:picMk id="15" creationId="{BA2CA236-548D-7142-0BDB-FF5920CBD9D1}"/>
            </ac:picMkLst>
          </pc:picChg>
          <pc:picChg chg="add del mod">
            <ac:chgData name="Hasan Selim" userId="84cd2103f36ef0dc" providerId="LiveId" clId="{6ED845BA-74CA-4F74-9AC4-C2ED4D184EBF}" dt="2026-09-02T12:09:16.828" v="7869" actId="21"/>
            <ac:picMkLst>
              <pc:docMk/>
              <pc:sldMasterMk cId="2476636414" sldId="2147483660"/>
              <pc:sldLayoutMk cId="641393381" sldId="2147483661"/>
              <ac:picMk id="17" creationId="{14F168AE-BB67-762A-EB7C-9A4A07A9A2B2}"/>
            </ac:picMkLst>
          </pc:picChg>
          <pc:picChg chg="mod">
            <ac:chgData name="Hasan Selim" userId="84cd2103f36ef0dc" providerId="LiveId" clId="{6ED845BA-74CA-4F74-9AC4-C2ED4D184EBF}" dt="2026-09-01T12:49:14.287" v="7291"/>
            <ac:picMkLst>
              <pc:docMk/>
              <pc:sldMasterMk cId="2476636414" sldId="2147483660"/>
              <pc:sldLayoutMk cId="641393381" sldId="2147483661"/>
              <ac:picMk id="19" creationId="{EDE6059C-3957-E3DE-24BA-2992561FACF1}"/>
            </ac:picMkLst>
          </pc:picChg>
          <pc:picChg chg="mod">
            <ac:chgData name="Hasan Selim" userId="84cd2103f36ef0dc" providerId="LiveId" clId="{6ED845BA-74CA-4F74-9AC4-C2ED4D184EBF}" dt="2026-09-01T12:49:14.287" v="7291"/>
            <ac:picMkLst>
              <pc:docMk/>
              <pc:sldMasterMk cId="2476636414" sldId="2147483660"/>
              <pc:sldLayoutMk cId="641393381" sldId="2147483661"/>
              <ac:picMk id="20" creationId="{ABFBBF97-9318-2085-5CE9-8B5A3B46A581}"/>
            </ac:picMkLst>
          </pc:picChg>
          <pc:picChg chg="mod">
            <ac:chgData name="Hasan Selim" userId="84cd2103f36ef0dc" providerId="LiveId" clId="{6ED845BA-74CA-4F74-9AC4-C2ED4D184EBF}" dt="2026-09-01T12:50:15.273" v="7298"/>
            <ac:picMkLst>
              <pc:docMk/>
              <pc:sldMasterMk cId="2476636414" sldId="2147483660"/>
              <pc:sldLayoutMk cId="641393381" sldId="2147483661"/>
              <ac:picMk id="22" creationId="{27AC4ADD-4FAB-F2C4-E8AF-2C4C3C01D9E7}"/>
            </ac:picMkLst>
          </pc:picChg>
          <pc:picChg chg="mod">
            <ac:chgData name="Hasan Selim" userId="84cd2103f36ef0dc" providerId="LiveId" clId="{6ED845BA-74CA-4F74-9AC4-C2ED4D184EBF}" dt="2026-09-01T12:50:15.273" v="7298"/>
            <ac:picMkLst>
              <pc:docMk/>
              <pc:sldMasterMk cId="2476636414" sldId="2147483660"/>
              <pc:sldLayoutMk cId="641393381" sldId="2147483661"/>
              <ac:picMk id="23" creationId="{C160A954-A645-4FCA-003A-49B4D0F69A29}"/>
            </ac:picMkLst>
          </pc:picChg>
          <pc:picChg chg="mod">
            <ac:chgData name="Hasan Selim" userId="84cd2103f36ef0dc" providerId="LiveId" clId="{6ED845BA-74CA-4F74-9AC4-C2ED4D184EBF}" dt="2026-09-01T12:51:13.133" v="7316"/>
            <ac:picMkLst>
              <pc:docMk/>
              <pc:sldMasterMk cId="2476636414" sldId="2147483660"/>
              <pc:sldLayoutMk cId="641393381" sldId="2147483661"/>
              <ac:picMk id="25" creationId="{305AB756-98E5-6DCF-EEFF-EC778F5C7229}"/>
            </ac:picMkLst>
          </pc:picChg>
          <pc:picChg chg="mod">
            <ac:chgData name="Hasan Selim" userId="84cd2103f36ef0dc" providerId="LiveId" clId="{6ED845BA-74CA-4F74-9AC4-C2ED4D184EBF}" dt="2026-09-01T12:51:13.133" v="7316"/>
            <ac:picMkLst>
              <pc:docMk/>
              <pc:sldMasterMk cId="2476636414" sldId="2147483660"/>
              <pc:sldLayoutMk cId="641393381" sldId="2147483661"/>
              <ac:picMk id="26" creationId="{71F8F4B3-3CB2-BF1F-031E-0902594524C0}"/>
            </ac:picMkLst>
          </pc:picChg>
          <pc:picChg chg="add del mod">
            <ac:chgData name="Hasan Selim" userId="84cd2103f36ef0dc" providerId="LiveId" clId="{6ED845BA-74CA-4F74-9AC4-C2ED4D184EBF}" dt="2026-09-02T11:55:41.876" v="7642" actId="478"/>
            <ac:picMkLst>
              <pc:docMk/>
              <pc:sldMasterMk cId="2476636414" sldId="2147483660"/>
              <pc:sldLayoutMk cId="641393381" sldId="2147483661"/>
              <ac:picMk id="28" creationId="{41AA6AB1-F8B1-81AD-4F3B-027EB655D9F4}"/>
            </ac:picMkLst>
          </pc:picChg>
        </pc:sldLayoutChg>
        <pc:sldLayoutChg chg="addSp delSp modSp mod">
          <pc:chgData name="Hasan Selim" userId="84cd2103f36ef0dc" providerId="LiveId" clId="{6ED845BA-74CA-4F74-9AC4-C2ED4D184EBF}" dt="2026-09-02T12:14:05.033" v="7915"/>
          <pc:sldLayoutMkLst>
            <pc:docMk/>
            <pc:sldMasterMk cId="2476636414" sldId="2147483660"/>
            <pc:sldLayoutMk cId="117721130" sldId="2147483662"/>
          </pc:sldLayoutMkLst>
          <pc:grpChg chg="add mod">
            <ac:chgData name="Hasan Selim" userId="84cd2103f36ef0dc" providerId="LiveId" clId="{6ED845BA-74CA-4F74-9AC4-C2ED4D184EBF}" dt="2026-09-02T12:14:05.033" v="7915"/>
            <ac:grpSpMkLst>
              <pc:docMk/>
              <pc:sldMasterMk cId="2476636414" sldId="2147483660"/>
              <pc:sldLayoutMk cId="117721130" sldId="2147483662"/>
              <ac:grpSpMk id="8" creationId="{BE3A58F3-514C-0AD4-A74E-E1D1953FC15A}"/>
            </ac:grpSpMkLst>
          </pc:grpChg>
          <pc:grpChg chg="add del mod">
            <ac:chgData name="Hasan Selim" userId="84cd2103f36ef0dc" providerId="LiveId" clId="{6ED845BA-74CA-4F74-9AC4-C2ED4D184EBF}" dt="2026-09-01T12:50:00.903" v="7296" actId="478"/>
            <ac:grpSpMkLst>
              <pc:docMk/>
              <pc:sldMasterMk cId="2476636414" sldId="2147483660"/>
              <pc:sldLayoutMk cId="117721130" sldId="2147483662"/>
              <ac:grpSpMk id="14" creationId="{C5F6B6EE-B769-AEC0-A90A-21F2E9E2795F}"/>
            </ac:grpSpMkLst>
          </pc:grpChg>
          <pc:grpChg chg="add del mod">
            <ac:chgData name="Hasan Selim" userId="84cd2103f36ef0dc" providerId="LiveId" clId="{6ED845BA-74CA-4F74-9AC4-C2ED4D184EBF}" dt="2026-09-02T12:08:49.345" v="7865" actId="478"/>
            <ac:grpSpMkLst>
              <pc:docMk/>
              <pc:sldMasterMk cId="2476636414" sldId="2147483660"/>
              <pc:sldLayoutMk cId="117721130" sldId="2147483662"/>
              <ac:grpSpMk id="17" creationId="{FA5C8744-E432-AA7B-AD2C-CA496E0911A9}"/>
            </ac:grpSpMkLst>
          </pc:grpChg>
          <pc:picChg chg="add del">
            <ac:chgData name="Hasan Selim" userId="84cd2103f36ef0dc" providerId="LiveId" clId="{6ED845BA-74CA-4F74-9AC4-C2ED4D184EBF}" dt="2026-09-01T12:36:10.578" v="7240" actId="478"/>
            <ac:picMkLst>
              <pc:docMk/>
              <pc:sldMasterMk cId="2476636414" sldId="2147483660"/>
              <pc:sldLayoutMk cId="117721130" sldId="2147483662"/>
              <ac:picMk id="3" creationId="{6A1780BA-94CC-97A4-0CF2-1714E8F607D5}"/>
            </ac:picMkLst>
          </pc:picChg>
          <pc:picChg chg="add mod ord">
            <ac:chgData name="Hasan Selim" userId="84cd2103f36ef0dc" providerId="LiveId" clId="{6ED845BA-74CA-4F74-9AC4-C2ED4D184EBF}" dt="2026-09-02T12:13:59.886" v="7914" actId="14100"/>
            <ac:picMkLst>
              <pc:docMk/>
              <pc:sldMasterMk cId="2476636414" sldId="2147483660"/>
              <pc:sldLayoutMk cId="117721130" sldId="2147483662"/>
              <ac:picMk id="3" creationId="{D9FFC0B4-0D7F-96E9-051C-CF972A52FF58}"/>
            </ac:picMkLst>
          </pc:picChg>
          <pc:picChg chg="add del mod">
            <ac:chgData name="Hasan Selim" userId="84cd2103f36ef0dc" providerId="LiveId" clId="{6ED845BA-74CA-4F74-9AC4-C2ED4D184EBF}" dt="2026-09-01T12:37:55.351" v="7247" actId="478"/>
            <ac:picMkLst>
              <pc:docMk/>
              <pc:sldMasterMk cId="2476636414" sldId="2147483660"/>
              <pc:sldLayoutMk cId="117721130" sldId="2147483662"/>
              <ac:picMk id="4" creationId="{59176F0E-543A-904B-AD25-CC8FE04B677B}"/>
            </ac:picMkLst>
          </pc:picChg>
          <pc:picChg chg="add del mod">
            <ac:chgData name="Hasan Selim" userId="84cd2103f36ef0dc" providerId="LiveId" clId="{6ED845BA-74CA-4F74-9AC4-C2ED4D184EBF}" dt="2026-09-01T12:36:07.425" v="7239" actId="478"/>
            <ac:picMkLst>
              <pc:docMk/>
              <pc:sldMasterMk cId="2476636414" sldId="2147483660"/>
              <pc:sldLayoutMk cId="117721130" sldId="2147483662"/>
              <ac:picMk id="5" creationId="{43E437A4-C74D-141F-2488-063F8118F58C}"/>
            </ac:picMkLst>
          </pc:picChg>
          <pc:picChg chg="add ord">
            <ac:chgData name="Hasan Selim" userId="84cd2103f36ef0dc" providerId="LiveId" clId="{6ED845BA-74CA-4F74-9AC4-C2ED4D184EBF}" dt="2026-09-02T12:09:20.498" v="7871" actId="167"/>
            <ac:picMkLst>
              <pc:docMk/>
              <pc:sldMasterMk cId="2476636414" sldId="2147483660"/>
              <pc:sldLayoutMk cId="117721130" sldId="2147483662"/>
              <ac:picMk id="5" creationId="{DE1D7E4E-0064-FA37-26CB-29BD7A2D0C38}"/>
            </ac:picMkLst>
          </pc:picChg>
          <pc:picChg chg="add del mod">
            <ac:chgData name="Hasan Selim" userId="84cd2103f36ef0dc" providerId="LiveId" clId="{6ED845BA-74CA-4F74-9AC4-C2ED4D184EBF}" dt="2026-09-01T12:41:20.906" v="7252" actId="478"/>
            <ac:picMkLst>
              <pc:docMk/>
              <pc:sldMasterMk cId="2476636414" sldId="2147483660"/>
              <pc:sldLayoutMk cId="117721130" sldId="2147483662"/>
              <ac:picMk id="7" creationId="{59A7CC80-8D0C-BF28-2000-44ACA49DF61D}"/>
            </ac:picMkLst>
          </pc:picChg>
          <pc:picChg chg="add mod">
            <ac:chgData name="Hasan Selim" userId="84cd2103f36ef0dc" providerId="LiveId" clId="{6ED845BA-74CA-4F74-9AC4-C2ED4D184EBF}" dt="2026-09-02T12:10:47.395" v="7882" actId="1076"/>
            <ac:picMkLst>
              <pc:docMk/>
              <pc:sldMasterMk cId="2476636414" sldId="2147483660"/>
              <pc:sldLayoutMk cId="117721130" sldId="2147483662"/>
              <ac:picMk id="7" creationId="{E643094C-D3A3-EADE-85C2-B3568DC0E4B4}"/>
            </ac:picMkLst>
          </pc:picChg>
          <pc:picChg chg="add del mod modCrop">
            <ac:chgData name="Hasan Selim" userId="84cd2103f36ef0dc" providerId="LiveId" clId="{6ED845BA-74CA-4F74-9AC4-C2ED4D184EBF}" dt="2026-09-02T12:10:33.952" v="7879" actId="21"/>
            <ac:picMkLst>
              <pc:docMk/>
              <pc:sldMasterMk cId="2476636414" sldId="2147483660"/>
              <pc:sldLayoutMk cId="117721130" sldId="2147483662"/>
              <ac:picMk id="9" creationId="{6B9BB6BB-8F27-496B-6459-F7F21ED51811}"/>
            </ac:picMkLst>
          </pc:picChg>
          <pc:picChg chg="mod">
            <ac:chgData name="Hasan Selim" userId="84cd2103f36ef0dc" providerId="LiveId" clId="{6ED845BA-74CA-4F74-9AC4-C2ED4D184EBF}" dt="2026-09-02T12:14:05.033" v="7915"/>
            <ac:picMkLst>
              <pc:docMk/>
              <pc:sldMasterMk cId="2476636414" sldId="2147483660"/>
              <pc:sldLayoutMk cId="117721130" sldId="2147483662"/>
              <ac:picMk id="10" creationId="{47F4FDC0-3490-0E21-2EF3-B612CDF15CB8}"/>
            </ac:picMkLst>
          </pc:picChg>
          <pc:picChg chg="add del mod">
            <ac:chgData name="Hasan Selim" userId="84cd2103f36ef0dc" providerId="LiveId" clId="{6ED845BA-74CA-4F74-9AC4-C2ED4D184EBF}" dt="2026-09-02T12:09:47.141" v="7872" actId="21"/>
            <ac:picMkLst>
              <pc:docMk/>
              <pc:sldMasterMk cId="2476636414" sldId="2147483660"/>
              <pc:sldLayoutMk cId="117721130" sldId="2147483662"/>
              <ac:picMk id="11" creationId="{276EB453-AC1D-6180-B1BB-680630EAFE8F}"/>
            </ac:picMkLst>
          </pc:picChg>
          <pc:picChg chg="mod">
            <ac:chgData name="Hasan Selim" userId="84cd2103f36ef0dc" providerId="LiveId" clId="{6ED845BA-74CA-4F74-9AC4-C2ED4D184EBF}" dt="2026-09-02T12:14:05.033" v="7915"/>
            <ac:picMkLst>
              <pc:docMk/>
              <pc:sldMasterMk cId="2476636414" sldId="2147483660"/>
              <pc:sldLayoutMk cId="117721130" sldId="2147483662"/>
              <ac:picMk id="12" creationId="{9533A7EC-2626-5ABD-49FA-A551FD1A431A}"/>
            </ac:picMkLst>
          </pc:picChg>
          <pc:picChg chg="add del mod modCrop">
            <ac:chgData name="Hasan Selim" userId="84cd2103f36ef0dc" providerId="LiveId" clId="{6ED845BA-74CA-4F74-9AC4-C2ED4D184EBF}" dt="2026-09-02T12:09:47.141" v="7872" actId="21"/>
            <ac:picMkLst>
              <pc:docMk/>
              <pc:sldMasterMk cId="2476636414" sldId="2147483660"/>
              <pc:sldLayoutMk cId="117721130" sldId="2147483662"/>
              <ac:picMk id="13" creationId="{FD362EE6-2A90-18D0-0F40-F1395E8EEA2E}"/>
            </ac:picMkLst>
          </pc:picChg>
          <pc:picChg chg="mod">
            <ac:chgData name="Hasan Selim" userId="84cd2103f36ef0dc" providerId="LiveId" clId="{6ED845BA-74CA-4F74-9AC4-C2ED4D184EBF}" dt="2026-09-01T12:49:17.021" v="7292"/>
            <ac:picMkLst>
              <pc:docMk/>
              <pc:sldMasterMk cId="2476636414" sldId="2147483660"/>
              <pc:sldLayoutMk cId="117721130" sldId="2147483662"/>
              <ac:picMk id="15" creationId="{271EAA2B-A890-57D0-F58C-9E8455F4BC89}"/>
            </ac:picMkLst>
          </pc:picChg>
          <pc:picChg chg="mod">
            <ac:chgData name="Hasan Selim" userId="84cd2103f36ef0dc" providerId="LiveId" clId="{6ED845BA-74CA-4F74-9AC4-C2ED4D184EBF}" dt="2026-09-01T12:49:17.021" v="7292"/>
            <ac:picMkLst>
              <pc:docMk/>
              <pc:sldMasterMk cId="2476636414" sldId="2147483660"/>
              <pc:sldLayoutMk cId="117721130" sldId="2147483662"/>
              <ac:picMk id="16" creationId="{C1F32E3E-FE54-F5E8-2B7D-F83D0ED354D1}"/>
            </ac:picMkLst>
          </pc:picChg>
          <pc:picChg chg="mod">
            <ac:chgData name="Hasan Selim" userId="84cd2103f36ef0dc" providerId="LiveId" clId="{6ED845BA-74CA-4F74-9AC4-C2ED4D184EBF}" dt="2026-09-01T12:51:14.182" v="7317"/>
            <ac:picMkLst>
              <pc:docMk/>
              <pc:sldMasterMk cId="2476636414" sldId="2147483660"/>
              <pc:sldLayoutMk cId="117721130" sldId="2147483662"/>
              <ac:picMk id="18" creationId="{D71044B3-A689-F2F1-D1FD-09EE0188F937}"/>
            </ac:picMkLst>
          </pc:picChg>
          <pc:picChg chg="mod">
            <ac:chgData name="Hasan Selim" userId="84cd2103f36ef0dc" providerId="LiveId" clId="{6ED845BA-74CA-4F74-9AC4-C2ED4D184EBF}" dt="2026-09-01T12:51:14.182" v="7317"/>
            <ac:picMkLst>
              <pc:docMk/>
              <pc:sldMasterMk cId="2476636414" sldId="2147483660"/>
              <pc:sldLayoutMk cId="117721130" sldId="2147483662"/>
              <ac:picMk id="19" creationId="{3A5FB1D3-E4DA-FF78-5400-D4C39F12B218}"/>
            </ac:picMkLst>
          </pc:picChg>
          <pc:picChg chg="add del mod">
            <ac:chgData name="Hasan Selim" userId="84cd2103f36ef0dc" providerId="LiveId" clId="{6ED845BA-74CA-4F74-9AC4-C2ED4D184EBF}" dt="2026-09-02T12:08:43.106" v="7864" actId="478"/>
            <ac:picMkLst>
              <pc:docMk/>
              <pc:sldMasterMk cId="2476636414" sldId="2147483660"/>
              <pc:sldLayoutMk cId="117721130" sldId="2147483662"/>
              <ac:picMk id="21" creationId="{906634DD-EBCF-566B-84EF-4C100D887C74}"/>
            </ac:picMkLst>
          </pc:picChg>
        </pc:sldLayoutChg>
        <pc:sldLayoutChg chg="addSp delSp modSp mod">
          <pc:chgData name="Hasan Selim" userId="84cd2103f36ef0dc" providerId="LiveId" clId="{6ED845BA-74CA-4F74-9AC4-C2ED4D184EBF}" dt="2026-08-30T15:25:32.390" v="7231" actId="735"/>
          <pc:sldLayoutMkLst>
            <pc:docMk/>
            <pc:sldMasterMk cId="2476636414" sldId="2147483660"/>
            <pc:sldLayoutMk cId="2415839091" sldId="2147483670"/>
          </pc:sldLayoutMkLst>
          <pc:grpChg chg="add mod">
            <ac:chgData name="Hasan Selim" userId="84cd2103f36ef0dc" providerId="LiveId" clId="{6ED845BA-74CA-4F74-9AC4-C2ED4D184EBF}" dt="2026-08-30T15:23:40.263" v="7213"/>
            <ac:grpSpMkLst>
              <pc:docMk/>
              <pc:sldMasterMk cId="2476636414" sldId="2147483660"/>
              <pc:sldLayoutMk cId="2415839091" sldId="2147483670"/>
              <ac:grpSpMk id="10" creationId="{DAC5F064-83C1-BF91-EE87-29B6695718B6}"/>
            </ac:grpSpMkLst>
          </pc:grpChg>
          <pc:picChg chg="mod">
            <ac:chgData name="Hasan Selim" userId="84cd2103f36ef0dc" providerId="LiveId" clId="{6ED845BA-74CA-4F74-9AC4-C2ED4D184EBF}" dt="2026-08-30T15:23:40.263" v="7213"/>
            <ac:picMkLst>
              <pc:docMk/>
              <pc:sldMasterMk cId="2476636414" sldId="2147483660"/>
              <pc:sldLayoutMk cId="2415839091" sldId="2147483670"/>
              <ac:picMk id="11" creationId="{DDBEFF68-B26A-FF0F-C510-634C33E4492F}"/>
            </ac:picMkLst>
          </pc:picChg>
          <pc:picChg chg="mod">
            <ac:chgData name="Hasan Selim" userId="84cd2103f36ef0dc" providerId="LiveId" clId="{6ED845BA-74CA-4F74-9AC4-C2ED4D184EBF}" dt="2026-08-30T15:23:40.263" v="7213"/>
            <ac:picMkLst>
              <pc:docMk/>
              <pc:sldMasterMk cId="2476636414" sldId="2147483660"/>
              <pc:sldLayoutMk cId="2415839091" sldId="2147483670"/>
              <ac:picMk id="12" creationId="{07D008CE-18B2-7F57-F599-78866B17FE65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4025902" y="4"/>
            <a:ext cx="3078163" cy="512764"/>
          </a:xfrm>
          <a:prstGeom prst="rect">
            <a:avLst/>
          </a:prstGeom>
        </p:spPr>
        <p:txBody>
          <a:bodyPr vert="horz" lIns="88112" tIns="44056" rIns="88112" bIns="44056" rtlCol="1"/>
          <a:lstStyle>
            <a:lvl1pPr algn="r">
              <a:defRPr sz="1200">
                <a:cs typeface="Harmattan" panose="01000503000000020003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4"/>
            <a:ext cx="3078162" cy="512764"/>
          </a:xfrm>
          <a:prstGeom prst="rect">
            <a:avLst/>
          </a:prstGeom>
        </p:spPr>
        <p:txBody>
          <a:bodyPr vert="horz" lIns="88112" tIns="44056" rIns="88112" bIns="44056" rtlCol="1"/>
          <a:lstStyle>
            <a:lvl1pPr algn="l">
              <a:defRPr sz="1200">
                <a:cs typeface="Harmattan" panose="01000503000000020003" pitchFamily="2" charset="-78"/>
              </a:defRPr>
            </a:lvl1pPr>
          </a:lstStyle>
          <a:p>
            <a:fld id="{58D42A7A-F2EA-4A3A-B80C-B0EDE5406679}" type="datetimeFigureOut">
              <a:rPr lang="ar-SA" smtClean="0"/>
              <a:pPr/>
              <a:t>20/03/1448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1279525"/>
            <a:ext cx="4886325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11200" y="4926016"/>
            <a:ext cx="5683250" cy="4029076"/>
          </a:xfrm>
          <a:prstGeom prst="rect">
            <a:avLst/>
          </a:prstGeom>
        </p:spPr>
        <p:txBody>
          <a:bodyPr vert="horz" lIns="88112" tIns="44056" rIns="88112" bIns="44056" rtlCol="1"/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4025902" y="9721853"/>
            <a:ext cx="3078163" cy="512764"/>
          </a:xfrm>
          <a:prstGeom prst="rect">
            <a:avLst/>
          </a:prstGeom>
        </p:spPr>
        <p:txBody>
          <a:bodyPr vert="horz" lIns="88112" tIns="44056" rIns="88112" bIns="44056" rtlCol="1" anchor="b"/>
          <a:lstStyle>
            <a:lvl1pPr algn="r">
              <a:defRPr sz="1200">
                <a:cs typeface="Harmattan" panose="01000503000000020003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721853"/>
            <a:ext cx="3078162" cy="512764"/>
          </a:xfrm>
          <a:prstGeom prst="rect">
            <a:avLst/>
          </a:prstGeom>
        </p:spPr>
        <p:txBody>
          <a:bodyPr vert="horz" lIns="88112" tIns="44056" rIns="88112" bIns="44056" rtlCol="1" anchor="b"/>
          <a:lstStyle>
            <a:lvl1pPr algn="l">
              <a:defRPr sz="1200">
                <a:cs typeface="Harmattan" panose="01000503000000020003" pitchFamily="2" charset="-78"/>
              </a:defRPr>
            </a:lvl1pPr>
          </a:lstStyle>
          <a:p>
            <a:fld id="{6EBB802D-6D50-427E-B6C4-0A86EF48D5A1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61969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308" rtl="1" eaLnBrk="1" latinLnBrk="0" hangingPunct="1">
      <a:defRPr sz="1200" kern="1200">
        <a:solidFill>
          <a:schemeClr val="tx1"/>
        </a:solidFill>
        <a:latin typeface="+mn-lt"/>
        <a:ea typeface="+mn-ea"/>
        <a:cs typeface="Harmattan" panose="01000503000000020003" pitchFamily="2" charset="-78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09663" y="1279525"/>
            <a:ext cx="4886325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338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09663" y="1279525"/>
            <a:ext cx="4886325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5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او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>
            <a:extLst>
              <a:ext uri="{FF2B5EF4-FFF2-40B4-BE49-F238E27FC236}">
                <a16:creationId xmlns:a16="http://schemas.microsoft.com/office/drawing/2014/main" id="{E4DE9A70-4EE7-755D-D4D8-6EBA16F61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56" r="-1"/>
          <a:stretch>
            <a:fillRect/>
          </a:stretch>
        </p:blipFill>
        <p:spPr>
          <a:xfrm>
            <a:off x="0" y="0"/>
            <a:ext cx="3546475" cy="755967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733539F-0E1F-0A0C-DA23-4F3EE77B02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699"/>
          <a:stretch>
            <a:fillRect/>
          </a:stretch>
        </p:blipFill>
        <p:spPr>
          <a:xfrm>
            <a:off x="7092950" y="0"/>
            <a:ext cx="3598863" cy="7559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55524A5-4170-2F92-2D77-2618F385D37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596"/>
          <a:stretch>
            <a:fillRect/>
          </a:stretch>
        </p:blipFill>
        <p:spPr>
          <a:xfrm>
            <a:off x="3546475" y="0"/>
            <a:ext cx="3546475" cy="7559675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7BAE3A60-6F91-11DD-D96E-297FDE450153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9" name="صورة 3">
              <a:extLst>
                <a:ext uri="{FF2B5EF4-FFF2-40B4-BE49-F238E27FC236}">
                  <a16:creationId xmlns:a16="http://schemas.microsoft.com/office/drawing/2014/main" id="{8B375F7D-28EE-55AC-CA96-1EDB9DF88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10" name="صورة 4">
              <a:extLst>
                <a:ext uri="{FF2B5EF4-FFF2-40B4-BE49-F238E27FC236}">
                  <a16:creationId xmlns:a16="http://schemas.microsoft.com/office/drawing/2014/main" id="{AED81B16-526A-E310-0F73-532B779F4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1393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الوجه الاو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DAC5F064-83C1-BF91-EE87-29B6695718B6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11" name="صورة 3">
              <a:extLst>
                <a:ext uri="{FF2B5EF4-FFF2-40B4-BE49-F238E27FC236}">
                  <a16:creationId xmlns:a16="http://schemas.microsoft.com/office/drawing/2014/main" id="{DDBEFF68-B26A-FF0F-C510-634C33E44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12" name="صورة 4">
              <a:extLst>
                <a:ext uri="{FF2B5EF4-FFF2-40B4-BE49-F238E27FC236}">
                  <a16:creationId xmlns:a16="http://schemas.microsoft.com/office/drawing/2014/main" id="{07D008CE-18B2-7F57-F599-78866B17F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58390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ثان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9FFC0B4-0D7F-96E9-051C-CF972A52FF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83686" y="0"/>
            <a:ext cx="3615364" cy="755967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E1D7E4E-0064-FA37-26CB-29BD7A2D0C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37212" y="0"/>
            <a:ext cx="3546474" cy="7559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643094C-D3A3-EADE-85C2-B3568DC0E4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9263" y="0"/>
            <a:ext cx="3546475" cy="7559675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BE3A58F3-514C-0AD4-A74E-E1D1953FC15A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10" name="صورة 3">
              <a:extLst>
                <a:ext uri="{FF2B5EF4-FFF2-40B4-BE49-F238E27FC236}">
                  <a16:creationId xmlns:a16="http://schemas.microsoft.com/office/drawing/2014/main" id="{47F4FDC0-3490-0E21-2EF3-B612CDF15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12" name="صورة 4">
              <a:extLst>
                <a:ext uri="{FF2B5EF4-FFF2-40B4-BE49-F238E27FC236}">
                  <a16:creationId xmlns:a16="http://schemas.microsoft.com/office/drawing/2014/main" id="{9533A7EC-2626-5ABD-49FA-A551FD1A4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721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65CCA141-A142-C21A-A629-BE4558245910}"/>
              </a:ext>
            </a:extLst>
          </p:cNvPr>
          <p:cNvSpPr txBox="1"/>
          <p:nvPr userDrawn="1"/>
        </p:nvSpPr>
        <p:spPr>
          <a:xfrm>
            <a:off x="1865312" y="-369332"/>
            <a:ext cx="6961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هذا القالب من تصميم موقع انجز (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ingez-ppt.com</a:t>
            </a: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) : موقع عربي متخصص بتصميم قوالب البوربوينت باللغة العربية</a:t>
            </a:r>
            <a:endParaRPr lang="ar-EG" sz="1400" dirty="0">
              <a:solidFill>
                <a:schemeClr val="bg1">
                  <a:lumMod val="75000"/>
                </a:schemeClr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663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</p:sldLayoutIdLst>
  <p:txStyles>
    <p:titleStyle>
      <a:lvl1pPr algn="l" defTabSz="1007943" rtl="1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r" defTabSz="1007943" rtl="1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479" userDrawn="1">
          <p15:clr>
            <a:srgbClr val="F26B43"/>
          </p15:clr>
        </p15:guide>
        <p15:guide id="3" pos="2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armatt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8CDF0-A2E1-0348-E479-237040011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CBAEC7C2-70B8-D1A9-8A9F-D6A7C7EC6148}"/>
              </a:ext>
            </a:extLst>
          </p:cNvPr>
          <p:cNvSpPr txBox="1"/>
          <p:nvPr/>
        </p:nvSpPr>
        <p:spPr>
          <a:xfrm>
            <a:off x="2383302" y="7060940"/>
            <a:ext cx="10205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973E50"/>
                </a:solidFill>
              </a:rPr>
              <a:t>العلم يبدأ بالملاحظة.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809A3BF-8EB2-3181-A353-B1069B1973A2}"/>
              </a:ext>
            </a:extLst>
          </p:cNvPr>
          <p:cNvSpPr txBox="1">
            <a:spLocks/>
          </p:cNvSpPr>
          <p:nvPr/>
        </p:nvSpPr>
        <p:spPr>
          <a:xfrm rot="21391563">
            <a:off x="489972" y="770222"/>
            <a:ext cx="2526982" cy="1988490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4800" b="1" dirty="0">
                <a:ln>
                  <a:solidFill>
                    <a:srgbClr val="916EAC"/>
                  </a:solidFill>
                </a:ln>
                <a:solidFill>
                  <a:srgbClr val="916EAC"/>
                </a:solidFill>
              </a:rPr>
              <a:t>تصنيف</a:t>
            </a:r>
            <a:r>
              <a:rPr lang="ar-SA" sz="4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ar-SA" sz="4800" b="1" dirty="0">
                <a:ln>
                  <a:solidFill>
                    <a:srgbClr val="88AC58"/>
                  </a:solidFill>
                </a:ln>
                <a:solidFill>
                  <a:srgbClr val="88AC58"/>
                </a:solidFill>
              </a:rPr>
              <a:t>المخلوقات</a:t>
            </a:r>
            <a:r>
              <a:rPr lang="ar-SA" sz="4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ar-SA" sz="6000" b="1" dirty="0">
                <a:ln>
                  <a:solidFill>
                    <a:srgbClr val="F3959A"/>
                  </a:solidFill>
                </a:ln>
                <a:solidFill>
                  <a:srgbClr val="F3959A"/>
                </a:solidFill>
              </a:rPr>
              <a:t>الحية</a:t>
            </a:r>
            <a:endParaRPr lang="ar-SA" sz="2800" b="1" dirty="0">
              <a:ln>
                <a:solidFill>
                  <a:srgbClr val="F3959A"/>
                </a:solidFill>
              </a:ln>
              <a:solidFill>
                <a:srgbClr val="F3959A"/>
              </a:solidFill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794A208-7453-6FCC-A6E0-56B74525911B}"/>
              </a:ext>
            </a:extLst>
          </p:cNvPr>
          <p:cNvSpPr txBox="1">
            <a:spLocks/>
          </p:cNvSpPr>
          <p:nvPr/>
        </p:nvSpPr>
        <p:spPr>
          <a:xfrm>
            <a:off x="161360" y="3205035"/>
            <a:ext cx="3184208" cy="339578"/>
          </a:xfrm>
          <a:prstGeom prst="rect">
            <a:avLst/>
          </a:prstGeom>
        </p:spPr>
        <p:txBody>
          <a:bodyPr>
            <a:prstTxWarp prst="textArchUp">
              <a:avLst/>
            </a:prstTxWarp>
          </a:bodyPr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600" b="1" dirty="0">
                <a:solidFill>
                  <a:schemeClr val="bg1"/>
                </a:solidFill>
              </a:rPr>
              <a:t>نتعرف على عالمها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ar-SA" sz="1600" b="1" dirty="0">
                <a:solidFill>
                  <a:schemeClr val="bg1"/>
                </a:solidFill>
              </a:rPr>
              <a:t>ونكتشف كيف يصنفها العلماء</a:t>
            </a:r>
            <a:endParaRPr lang="ar-SA" sz="1000" b="1" dirty="0">
              <a:solidFill>
                <a:schemeClr val="bg1"/>
              </a:solidFill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EDD9032-5B81-6FD8-A426-B64724D78929}"/>
              </a:ext>
            </a:extLst>
          </p:cNvPr>
          <p:cNvSpPr txBox="1">
            <a:spLocks/>
          </p:cNvSpPr>
          <p:nvPr/>
        </p:nvSpPr>
        <p:spPr>
          <a:xfrm>
            <a:off x="4187313" y="336789"/>
            <a:ext cx="220281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2400" dirty="0">
                <a:ln>
                  <a:solidFill>
                    <a:srgbClr val="3E7E3F"/>
                  </a:solidFill>
                </a:ln>
                <a:solidFill>
                  <a:srgbClr val="3E7E3F"/>
                </a:solidFill>
              </a:rPr>
              <a:t>الممالك الست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2C4D6C68-A014-74AB-B15F-366FE6832CE2}"/>
              </a:ext>
            </a:extLst>
          </p:cNvPr>
          <p:cNvSpPr txBox="1"/>
          <p:nvPr/>
        </p:nvSpPr>
        <p:spPr>
          <a:xfrm>
            <a:off x="3913788" y="926706"/>
            <a:ext cx="274986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تنقسم المخلوقات الحية إلى 6 ممالك أساسية</a:t>
            </a:r>
            <a:endParaRPr lang="ar-SA" sz="1200" b="1" dirty="0">
              <a:solidFill>
                <a:srgbClr val="0B0C24"/>
              </a:solidFill>
            </a:endParaRP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8099A93-03A4-ED03-DD67-18F331D21A19}"/>
              </a:ext>
            </a:extLst>
          </p:cNvPr>
          <p:cNvSpPr txBox="1">
            <a:spLocks/>
          </p:cNvSpPr>
          <p:nvPr/>
        </p:nvSpPr>
        <p:spPr>
          <a:xfrm>
            <a:off x="3868529" y="1492371"/>
            <a:ext cx="122586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BE4345"/>
                </a:solidFill>
              </a:rPr>
              <a:t>البدائيات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F970FDA-42A1-41A8-C955-2B9140A8E726}"/>
              </a:ext>
            </a:extLst>
          </p:cNvPr>
          <p:cNvSpPr txBox="1">
            <a:spLocks/>
          </p:cNvSpPr>
          <p:nvPr/>
        </p:nvSpPr>
        <p:spPr>
          <a:xfrm>
            <a:off x="5504070" y="1490197"/>
            <a:ext cx="122586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3E7E3F"/>
                </a:solidFill>
              </a:rPr>
              <a:t>البكتيريا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0192574-4C67-82FC-2D38-B67155BAE16D}"/>
              </a:ext>
            </a:extLst>
          </p:cNvPr>
          <p:cNvSpPr txBox="1">
            <a:spLocks/>
          </p:cNvSpPr>
          <p:nvPr/>
        </p:nvSpPr>
        <p:spPr>
          <a:xfrm>
            <a:off x="3900170" y="3256168"/>
            <a:ext cx="122586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E08B41"/>
                </a:solidFill>
              </a:rPr>
              <a:t>الطلائعيات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43241DA-F8A3-5382-B573-312628D8E299}"/>
              </a:ext>
            </a:extLst>
          </p:cNvPr>
          <p:cNvSpPr txBox="1">
            <a:spLocks/>
          </p:cNvSpPr>
          <p:nvPr/>
        </p:nvSpPr>
        <p:spPr>
          <a:xfrm>
            <a:off x="5515743" y="3245409"/>
            <a:ext cx="122586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225A8E"/>
                </a:solidFill>
              </a:rPr>
              <a:t>الفطريات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C615E04E-2360-CBDD-84B2-F61D24F3BB1D}"/>
              </a:ext>
            </a:extLst>
          </p:cNvPr>
          <p:cNvSpPr txBox="1">
            <a:spLocks/>
          </p:cNvSpPr>
          <p:nvPr/>
        </p:nvSpPr>
        <p:spPr>
          <a:xfrm>
            <a:off x="3803922" y="5100941"/>
            <a:ext cx="122586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484482"/>
                </a:solidFill>
              </a:rPr>
              <a:t>النباتات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F0889102-B505-BB34-8546-225285C58833}"/>
              </a:ext>
            </a:extLst>
          </p:cNvPr>
          <p:cNvSpPr txBox="1">
            <a:spLocks/>
          </p:cNvSpPr>
          <p:nvPr/>
        </p:nvSpPr>
        <p:spPr>
          <a:xfrm>
            <a:off x="5556740" y="5100941"/>
            <a:ext cx="122586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397A85"/>
                </a:solidFill>
              </a:rPr>
              <a:t>الحيوانات</a:t>
            </a: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A4065085-6A75-210A-3EFF-AAB64B398CCD}"/>
              </a:ext>
            </a:extLst>
          </p:cNvPr>
          <p:cNvSpPr txBox="1"/>
          <p:nvPr/>
        </p:nvSpPr>
        <p:spPr>
          <a:xfrm>
            <a:off x="3693277" y="1811105"/>
            <a:ext cx="1410915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100" b="1" dirty="0">
                <a:solidFill>
                  <a:srgbClr val="0B0C24"/>
                </a:solidFill>
              </a:rPr>
              <a:t>مخلوقات وحيدة الخلية تعيش في البيئات القاسية.</a:t>
            </a:r>
            <a:endParaRPr lang="ar-SA" sz="1100" b="1" dirty="0">
              <a:solidFill>
                <a:srgbClr val="0B0C24"/>
              </a:solidFill>
            </a:endParaRPr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42995DA2-CB7D-AF69-95B8-D7E6C230A0A1}"/>
              </a:ext>
            </a:extLst>
          </p:cNvPr>
          <p:cNvSpPr txBox="1"/>
          <p:nvPr/>
        </p:nvSpPr>
        <p:spPr>
          <a:xfrm>
            <a:off x="5464215" y="1811105"/>
            <a:ext cx="1410915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100" b="1" dirty="0">
                <a:solidFill>
                  <a:srgbClr val="0B0C24"/>
                </a:solidFill>
              </a:rPr>
              <a:t>مخلوقات وحيدة الخلية متنوعة الأشكال.</a:t>
            </a:r>
            <a:endParaRPr lang="ar-SA" sz="1100" b="1" dirty="0">
              <a:solidFill>
                <a:srgbClr val="0B0C24"/>
              </a:solidFill>
            </a:endParaRP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5CA3180C-0F37-778D-BCD4-2ABFCF11D7D8}"/>
              </a:ext>
            </a:extLst>
          </p:cNvPr>
          <p:cNvSpPr txBox="1"/>
          <p:nvPr/>
        </p:nvSpPr>
        <p:spPr>
          <a:xfrm>
            <a:off x="3803922" y="3549887"/>
            <a:ext cx="1410915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100" b="1" dirty="0">
                <a:solidFill>
                  <a:srgbClr val="0B0C24"/>
                </a:solidFill>
              </a:rPr>
              <a:t>معظمها وحيدة الخلية، تعيش في الماء أو في الأماكن الرطبة.</a:t>
            </a:r>
            <a:endParaRPr lang="ar-SA" sz="1100" b="1" dirty="0">
              <a:solidFill>
                <a:srgbClr val="0B0C24"/>
              </a:solidFill>
            </a:endParaRP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7075F73D-A080-8EC0-A61C-F387AABE1569}"/>
              </a:ext>
            </a:extLst>
          </p:cNvPr>
          <p:cNvSpPr txBox="1"/>
          <p:nvPr/>
        </p:nvSpPr>
        <p:spPr>
          <a:xfrm>
            <a:off x="5464215" y="3570408"/>
            <a:ext cx="1410915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100" b="1" dirty="0">
                <a:solidFill>
                  <a:srgbClr val="0B0C24"/>
                </a:solidFill>
              </a:rPr>
              <a:t>لا تصنع غذاءها بنفسها، تحصل عليه من مخلوقات أخرى.</a:t>
            </a:r>
            <a:endParaRPr lang="ar-SA" sz="1100" b="1" dirty="0">
              <a:solidFill>
                <a:srgbClr val="0B0C24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40C80FC9-5492-A0F6-5853-F7B15E943888}"/>
              </a:ext>
            </a:extLst>
          </p:cNvPr>
          <p:cNvSpPr txBox="1"/>
          <p:nvPr/>
        </p:nvSpPr>
        <p:spPr>
          <a:xfrm>
            <a:off x="4171180" y="5418136"/>
            <a:ext cx="101529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100" b="1" dirty="0">
                <a:solidFill>
                  <a:srgbClr val="0B0C24"/>
                </a:solidFill>
              </a:rPr>
              <a:t>تصنع غذاءها بنفسها، باستخدام ضوء الشمس والماء والهواء.</a:t>
            </a:r>
            <a:endParaRPr lang="ar-SA" sz="1100" b="1" dirty="0">
              <a:solidFill>
                <a:srgbClr val="0B0C24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482FE189-A27F-52FA-EDDE-F6BE4D308B2A}"/>
              </a:ext>
            </a:extLst>
          </p:cNvPr>
          <p:cNvSpPr txBox="1"/>
          <p:nvPr/>
        </p:nvSpPr>
        <p:spPr>
          <a:xfrm>
            <a:off x="5978227" y="5402817"/>
            <a:ext cx="980428" cy="9387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100" b="1" dirty="0">
                <a:solidFill>
                  <a:srgbClr val="0B0C24"/>
                </a:solidFill>
              </a:rPr>
              <a:t>تتغذى على النباتات أو الحيوانات الأخرى، وتتحرك من مكان لأخر.</a:t>
            </a:r>
            <a:endParaRPr lang="ar-SA" sz="1100" b="1" dirty="0">
              <a:solidFill>
                <a:srgbClr val="0B0C24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D5D2DABA-076C-BC64-B7D4-B5009DD33AB6}"/>
              </a:ext>
            </a:extLst>
          </p:cNvPr>
          <p:cNvSpPr txBox="1"/>
          <p:nvPr/>
        </p:nvSpPr>
        <p:spPr>
          <a:xfrm>
            <a:off x="4049283" y="6788040"/>
            <a:ext cx="234084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973E50"/>
                </a:solidFill>
              </a:rPr>
              <a:t>التصنيف يساعد العلماء على التعرف إلى المخلوقات الحية، ودراستها، وتسميتها، ووضعها في مجموعات.</a:t>
            </a:r>
            <a:endParaRPr lang="ar-SA" sz="1200" b="1" dirty="0">
              <a:solidFill>
                <a:srgbClr val="973E50"/>
              </a:solidFill>
            </a:endParaRP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44C2BD59-408B-E471-D1C9-778E83796419}"/>
              </a:ext>
            </a:extLst>
          </p:cNvPr>
          <p:cNvSpPr txBox="1">
            <a:spLocks/>
          </p:cNvSpPr>
          <p:nvPr/>
        </p:nvSpPr>
        <p:spPr>
          <a:xfrm>
            <a:off x="7412261" y="325873"/>
            <a:ext cx="280585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dirty="0">
                <a:ln>
                  <a:solidFill>
                    <a:srgbClr val="5E4E86"/>
                  </a:solidFill>
                </a:ln>
                <a:solidFill>
                  <a:srgbClr val="5E4E86"/>
                </a:solidFill>
              </a:rPr>
              <a:t>الحيوانات: فقاريات ولافقاريات</a:t>
            </a:r>
          </a:p>
        </p:txBody>
      </p:sp>
      <p:sp>
        <p:nvSpPr>
          <p:cNvPr id="61" name="مربع نص 60">
            <a:extLst>
              <a:ext uri="{FF2B5EF4-FFF2-40B4-BE49-F238E27FC236}">
                <a16:creationId xmlns:a16="http://schemas.microsoft.com/office/drawing/2014/main" id="{B8158736-1B66-2DE8-6EA3-0B730A524B63}"/>
              </a:ext>
            </a:extLst>
          </p:cNvPr>
          <p:cNvSpPr txBox="1"/>
          <p:nvPr/>
        </p:nvSpPr>
        <p:spPr>
          <a:xfrm>
            <a:off x="7669527" y="938669"/>
            <a:ext cx="296321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تنقسم المملكة الحيوانية إلى مجموعتين رئيسيتين:</a:t>
            </a:r>
            <a:endParaRPr lang="ar-SA" sz="1200" b="1" dirty="0">
              <a:solidFill>
                <a:srgbClr val="0B0C24"/>
              </a:solidFill>
            </a:endParaRP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1B6C0C57-8174-187A-B731-3197D35C1C42}"/>
              </a:ext>
            </a:extLst>
          </p:cNvPr>
          <p:cNvSpPr txBox="1">
            <a:spLocks/>
          </p:cNvSpPr>
          <p:nvPr/>
        </p:nvSpPr>
        <p:spPr>
          <a:xfrm>
            <a:off x="8183725" y="1306171"/>
            <a:ext cx="122586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dirty="0">
                <a:ln>
                  <a:solidFill>
                    <a:srgbClr val="3E7E3F"/>
                  </a:solidFill>
                </a:ln>
                <a:solidFill>
                  <a:srgbClr val="3E7E3F"/>
                </a:solidFill>
              </a:rPr>
              <a:t>فقاريات</a:t>
            </a: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9DB321F2-5FE2-BF4F-7FE5-0F11DDAD7B95}"/>
              </a:ext>
            </a:extLst>
          </p:cNvPr>
          <p:cNvSpPr txBox="1"/>
          <p:nvPr/>
        </p:nvSpPr>
        <p:spPr>
          <a:xfrm>
            <a:off x="7984335" y="1571897"/>
            <a:ext cx="15916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لها عمود فقري داخلي.</a:t>
            </a:r>
            <a:endParaRPr lang="ar-SA" sz="1200" b="1" dirty="0">
              <a:solidFill>
                <a:srgbClr val="0B0C24"/>
              </a:solidFill>
            </a:endParaRP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A4042B6-D6AE-AB7F-8DFC-EE1F01880426}"/>
              </a:ext>
            </a:extLst>
          </p:cNvPr>
          <p:cNvSpPr txBox="1">
            <a:spLocks/>
          </p:cNvSpPr>
          <p:nvPr/>
        </p:nvSpPr>
        <p:spPr>
          <a:xfrm>
            <a:off x="8154051" y="3195475"/>
            <a:ext cx="122586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dirty="0">
                <a:ln>
                  <a:solidFill>
                    <a:srgbClr val="ED8987"/>
                  </a:solidFill>
                </a:ln>
                <a:solidFill>
                  <a:srgbClr val="ED8987"/>
                </a:solidFill>
              </a:rPr>
              <a:t>لافقاريات</a:t>
            </a:r>
          </a:p>
        </p:txBody>
      </p:sp>
      <p:sp>
        <p:nvSpPr>
          <p:cNvPr id="69" name="مربع نص 68">
            <a:extLst>
              <a:ext uri="{FF2B5EF4-FFF2-40B4-BE49-F238E27FC236}">
                <a16:creationId xmlns:a16="http://schemas.microsoft.com/office/drawing/2014/main" id="{F3780657-F7F4-9BCF-863E-17E6DB830F80}"/>
              </a:ext>
            </a:extLst>
          </p:cNvPr>
          <p:cNvSpPr txBox="1"/>
          <p:nvPr/>
        </p:nvSpPr>
        <p:spPr>
          <a:xfrm>
            <a:off x="7984335" y="3461201"/>
            <a:ext cx="15916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ليس لها عمود فقري داخلي</a:t>
            </a:r>
            <a:endParaRPr lang="ar-SA" sz="1200" b="1" dirty="0">
              <a:solidFill>
                <a:srgbClr val="0B0C24"/>
              </a:solidFill>
            </a:endParaRPr>
          </a:p>
        </p:txBody>
      </p:sp>
      <p:sp>
        <p:nvSpPr>
          <p:cNvPr id="71" name="مربع نص 70">
            <a:extLst>
              <a:ext uri="{FF2B5EF4-FFF2-40B4-BE49-F238E27FC236}">
                <a16:creationId xmlns:a16="http://schemas.microsoft.com/office/drawing/2014/main" id="{5154C364-8567-820B-54D5-C3E91C0DEB31}"/>
              </a:ext>
            </a:extLst>
          </p:cNvPr>
          <p:cNvSpPr txBox="1"/>
          <p:nvPr/>
        </p:nvSpPr>
        <p:spPr>
          <a:xfrm>
            <a:off x="9725012" y="2578065"/>
            <a:ext cx="53244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0B0C24"/>
                </a:solidFill>
              </a:rPr>
              <a:t>قطة</a:t>
            </a:r>
          </a:p>
        </p:txBody>
      </p:sp>
      <p:sp>
        <p:nvSpPr>
          <p:cNvPr id="73" name="مربع نص 72">
            <a:extLst>
              <a:ext uri="{FF2B5EF4-FFF2-40B4-BE49-F238E27FC236}">
                <a16:creationId xmlns:a16="http://schemas.microsoft.com/office/drawing/2014/main" id="{358704C0-2B51-AFBB-529D-1BE8D5EEEC83}"/>
              </a:ext>
            </a:extLst>
          </p:cNvPr>
          <p:cNvSpPr txBox="1"/>
          <p:nvPr/>
        </p:nvSpPr>
        <p:spPr>
          <a:xfrm>
            <a:off x="8927720" y="2578065"/>
            <a:ext cx="53244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0B0C24"/>
                </a:solidFill>
              </a:rPr>
              <a:t>طائر</a:t>
            </a:r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5382FC80-D840-5971-EE8E-EFCE1271CC4E}"/>
              </a:ext>
            </a:extLst>
          </p:cNvPr>
          <p:cNvSpPr txBox="1"/>
          <p:nvPr/>
        </p:nvSpPr>
        <p:spPr>
          <a:xfrm>
            <a:off x="8169769" y="2578065"/>
            <a:ext cx="53244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0B0C24"/>
                </a:solidFill>
              </a:rPr>
              <a:t>ضفدع</a:t>
            </a: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5D9289AF-5CD2-B724-AA5C-B582E5ED788C}"/>
              </a:ext>
            </a:extLst>
          </p:cNvPr>
          <p:cNvSpPr txBox="1"/>
          <p:nvPr/>
        </p:nvSpPr>
        <p:spPr>
          <a:xfrm>
            <a:off x="7395492" y="2578065"/>
            <a:ext cx="53244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0B0C24"/>
                </a:solidFill>
              </a:rPr>
              <a:t>سمك</a:t>
            </a:r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F286A30D-42C3-9049-564D-F07B421753B2}"/>
              </a:ext>
            </a:extLst>
          </p:cNvPr>
          <p:cNvSpPr txBox="1"/>
          <p:nvPr/>
        </p:nvSpPr>
        <p:spPr>
          <a:xfrm>
            <a:off x="9611000" y="4467369"/>
            <a:ext cx="76046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8B551B"/>
                </a:solidFill>
              </a:rPr>
              <a:t>عنكبوت</a:t>
            </a: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E4C94561-199D-6B0B-0081-C48D8B9BB947}"/>
              </a:ext>
            </a:extLst>
          </p:cNvPr>
          <p:cNvSpPr txBox="1"/>
          <p:nvPr/>
        </p:nvSpPr>
        <p:spPr>
          <a:xfrm>
            <a:off x="8921187" y="4467369"/>
            <a:ext cx="59837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8B551B"/>
                </a:solidFill>
              </a:rPr>
              <a:t>أخطبوط</a:t>
            </a:r>
          </a:p>
        </p:txBody>
      </p:sp>
      <p:sp>
        <p:nvSpPr>
          <p:cNvPr id="83" name="مربع نص 82">
            <a:extLst>
              <a:ext uri="{FF2B5EF4-FFF2-40B4-BE49-F238E27FC236}">
                <a16:creationId xmlns:a16="http://schemas.microsoft.com/office/drawing/2014/main" id="{DD1CD3F2-B9EA-652A-1E9D-0DF54C14F6D5}"/>
              </a:ext>
            </a:extLst>
          </p:cNvPr>
          <p:cNvSpPr txBox="1"/>
          <p:nvPr/>
        </p:nvSpPr>
        <p:spPr>
          <a:xfrm>
            <a:off x="8154051" y="4467369"/>
            <a:ext cx="53244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8B551B"/>
                </a:solidFill>
              </a:rPr>
              <a:t>حلزون</a:t>
            </a:r>
          </a:p>
        </p:txBody>
      </p:sp>
      <p:sp>
        <p:nvSpPr>
          <p:cNvPr id="85" name="مربع نص 84">
            <a:extLst>
              <a:ext uri="{FF2B5EF4-FFF2-40B4-BE49-F238E27FC236}">
                <a16:creationId xmlns:a16="http://schemas.microsoft.com/office/drawing/2014/main" id="{563BF936-CFD5-C7C4-8AF8-79F59FD83E30}"/>
              </a:ext>
            </a:extLst>
          </p:cNvPr>
          <p:cNvSpPr txBox="1"/>
          <p:nvPr/>
        </p:nvSpPr>
        <p:spPr>
          <a:xfrm>
            <a:off x="7395492" y="4467369"/>
            <a:ext cx="53244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SA" sz="1200" b="1" dirty="0">
                <a:solidFill>
                  <a:srgbClr val="8B551B"/>
                </a:solidFill>
              </a:rPr>
              <a:t>فراشة</a:t>
            </a:r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512B9A4F-D44A-64C3-6C3A-716A06E4CA8D}"/>
              </a:ext>
            </a:extLst>
          </p:cNvPr>
          <p:cNvSpPr txBox="1">
            <a:spLocks/>
          </p:cNvSpPr>
          <p:nvPr/>
        </p:nvSpPr>
        <p:spPr>
          <a:xfrm>
            <a:off x="7984335" y="5069435"/>
            <a:ext cx="1535226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dirty="0">
                <a:ln>
                  <a:solidFill>
                    <a:srgbClr val="397A85"/>
                  </a:solidFill>
                </a:ln>
                <a:solidFill>
                  <a:srgbClr val="397A85"/>
                </a:solidFill>
              </a:rPr>
              <a:t>قارن واكتشف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637CCCF8-224C-B7A6-E31A-C0C36C629EA5}"/>
              </a:ext>
            </a:extLst>
          </p:cNvPr>
          <p:cNvSpPr txBox="1">
            <a:spLocks/>
          </p:cNvSpPr>
          <p:nvPr/>
        </p:nvSpPr>
        <p:spPr>
          <a:xfrm>
            <a:off x="8654894" y="5548759"/>
            <a:ext cx="1535226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484482"/>
                </a:solidFill>
              </a:rPr>
              <a:t>الحيوانات</a:t>
            </a:r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5A4B694D-77BD-33DF-B76F-2B4875A4F6CB}"/>
              </a:ext>
            </a:extLst>
          </p:cNvPr>
          <p:cNvSpPr txBox="1">
            <a:spLocks/>
          </p:cNvSpPr>
          <p:nvPr/>
        </p:nvSpPr>
        <p:spPr>
          <a:xfrm>
            <a:off x="7110413" y="5548760"/>
            <a:ext cx="1535226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3E7E3F"/>
                </a:solidFill>
              </a:rPr>
              <a:t>النباتات</a:t>
            </a:r>
          </a:p>
        </p:txBody>
      </p:sp>
      <p:sp>
        <p:nvSpPr>
          <p:cNvPr id="93" name="مربع نص 92">
            <a:extLst>
              <a:ext uri="{FF2B5EF4-FFF2-40B4-BE49-F238E27FC236}">
                <a16:creationId xmlns:a16="http://schemas.microsoft.com/office/drawing/2014/main" id="{42376C5A-7C52-7B53-45DC-79703DBB0300}"/>
              </a:ext>
            </a:extLst>
          </p:cNvPr>
          <p:cNvSpPr txBox="1"/>
          <p:nvPr/>
        </p:nvSpPr>
        <p:spPr>
          <a:xfrm>
            <a:off x="8796657" y="5802857"/>
            <a:ext cx="127065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تحصل على غذائها من مخلوقات أخرى.</a:t>
            </a: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تتحرك من </a:t>
            </a:r>
            <a:endParaRPr lang="ar-SA" sz="1200" b="1" dirty="0">
              <a:solidFill>
                <a:srgbClr val="0B0C24"/>
              </a:solidFill>
            </a:endParaRP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مكان إلى آخر.</a:t>
            </a: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تحتاج إلى الماء والهواء والمأوى.</a:t>
            </a:r>
          </a:p>
        </p:txBody>
      </p:sp>
      <p:sp>
        <p:nvSpPr>
          <p:cNvPr id="95" name="مربع نص 94">
            <a:extLst>
              <a:ext uri="{FF2B5EF4-FFF2-40B4-BE49-F238E27FC236}">
                <a16:creationId xmlns:a16="http://schemas.microsoft.com/office/drawing/2014/main" id="{E82F5016-4A84-3E70-0E66-436D0DA9F582}"/>
              </a:ext>
            </a:extLst>
          </p:cNvPr>
          <p:cNvSpPr txBox="1"/>
          <p:nvPr/>
        </p:nvSpPr>
        <p:spPr>
          <a:xfrm>
            <a:off x="7262934" y="5802857"/>
            <a:ext cx="123020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تصنع غذاءها بنفسها.</a:t>
            </a: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ثابتة في مكانها.</a:t>
            </a: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تحتاج إلى ضوء الشمس والماء والهواء.</a:t>
            </a:r>
          </a:p>
        </p:txBody>
      </p:sp>
    </p:spTree>
    <p:extLst>
      <p:ext uri="{BB962C8B-B14F-4D97-AF65-F5344CB8AC3E}">
        <p14:creationId xmlns:p14="http://schemas.microsoft.com/office/powerpoint/2010/main" val="266216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801EB-D946-2C23-C204-1F9BBDD2B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428EEB6B-DC53-D550-60ED-5F25664B427D}"/>
              </a:ext>
            </a:extLst>
          </p:cNvPr>
          <p:cNvSpPr txBox="1">
            <a:spLocks/>
          </p:cNvSpPr>
          <p:nvPr/>
        </p:nvSpPr>
        <p:spPr>
          <a:xfrm>
            <a:off x="4113371" y="354325"/>
            <a:ext cx="220281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2200" dirty="0">
                <a:ln>
                  <a:solidFill>
                    <a:srgbClr val="542763"/>
                  </a:solidFill>
                </a:ln>
                <a:solidFill>
                  <a:srgbClr val="542763"/>
                </a:solidFill>
              </a:rPr>
              <a:t>كيف يتم التصنيف؟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E2290F69-D5B4-7E24-4507-FCD251AF6E88}"/>
              </a:ext>
            </a:extLst>
          </p:cNvPr>
          <p:cNvSpPr txBox="1">
            <a:spLocks/>
          </p:cNvSpPr>
          <p:nvPr/>
        </p:nvSpPr>
        <p:spPr>
          <a:xfrm>
            <a:off x="3738243" y="5948056"/>
            <a:ext cx="2953070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800" b="1" dirty="0">
                <a:solidFill>
                  <a:srgbClr val="196050"/>
                </a:solidFill>
              </a:rPr>
              <a:t>لماذا نصنف المخلوقات الحية؟</a:t>
            </a:r>
          </a:p>
        </p:txBody>
      </p:sp>
      <p:sp>
        <p:nvSpPr>
          <p:cNvPr id="72" name="مربع نص 71">
            <a:extLst>
              <a:ext uri="{FF2B5EF4-FFF2-40B4-BE49-F238E27FC236}">
                <a16:creationId xmlns:a16="http://schemas.microsoft.com/office/drawing/2014/main" id="{CC2A55E9-206A-1E14-1779-0B9415486475}"/>
              </a:ext>
            </a:extLst>
          </p:cNvPr>
          <p:cNvSpPr txBox="1"/>
          <p:nvPr/>
        </p:nvSpPr>
        <p:spPr>
          <a:xfrm>
            <a:off x="3894773" y="914068"/>
            <a:ext cx="27498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يصنف العلماء المخلوقات الحية في مجموعات حسب صفاتها المشتركة.</a:t>
            </a:r>
            <a:endParaRPr lang="ar-SA" sz="1200" b="1" dirty="0">
              <a:solidFill>
                <a:srgbClr val="0B0C24"/>
              </a:solidFill>
            </a:endParaRPr>
          </a:p>
        </p:txBody>
      </p:sp>
      <p:sp>
        <p:nvSpPr>
          <p:cNvPr id="74" name="مربع نص 73">
            <a:extLst>
              <a:ext uri="{FF2B5EF4-FFF2-40B4-BE49-F238E27FC236}">
                <a16:creationId xmlns:a16="http://schemas.microsoft.com/office/drawing/2014/main" id="{3DF23A62-3783-30BD-B04A-730E49A05D48}"/>
              </a:ext>
            </a:extLst>
          </p:cNvPr>
          <p:cNvSpPr txBox="1"/>
          <p:nvPr/>
        </p:nvSpPr>
        <p:spPr>
          <a:xfrm>
            <a:off x="4364197" y="1625384"/>
            <a:ext cx="216661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196050"/>
                </a:solidFill>
              </a:rPr>
              <a:t>ملاحظة المخلوقات الحية</a:t>
            </a:r>
            <a:endParaRPr lang="ar-SA" sz="1400" b="1" dirty="0">
              <a:solidFill>
                <a:srgbClr val="196050"/>
              </a:solidFill>
            </a:endParaRPr>
          </a:p>
          <a:p>
            <a:pPr algn="ctr" defTabSz="363718" rtl="1"/>
            <a:r>
              <a:rPr lang="ar-EG" sz="1400" b="1" dirty="0">
                <a:solidFill>
                  <a:srgbClr val="0B0C24"/>
                </a:solidFill>
              </a:rPr>
              <a:t> </a:t>
            </a:r>
            <a:r>
              <a:rPr lang="ar-EG" sz="1400" dirty="0">
                <a:solidFill>
                  <a:srgbClr val="0B0C24"/>
                </a:solidFill>
              </a:rPr>
              <a:t>نلاحظ شكلها وخصائصها.</a:t>
            </a:r>
            <a:endParaRPr lang="ar-SA" sz="1400" dirty="0">
              <a:solidFill>
                <a:srgbClr val="0B0C24"/>
              </a:solidFill>
            </a:endParaRPr>
          </a:p>
        </p:txBody>
      </p:sp>
      <p:sp>
        <p:nvSpPr>
          <p:cNvPr id="76" name="مربع نص 75">
            <a:extLst>
              <a:ext uri="{FF2B5EF4-FFF2-40B4-BE49-F238E27FC236}">
                <a16:creationId xmlns:a16="http://schemas.microsoft.com/office/drawing/2014/main" id="{1BDFCFA1-B1AC-2001-3A5E-B190D1868CEA}"/>
              </a:ext>
            </a:extLst>
          </p:cNvPr>
          <p:cNvSpPr txBox="1"/>
          <p:nvPr/>
        </p:nvSpPr>
        <p:spPr>
          <a:xfrm>
            <a:off x="4472300" y="2674997"/>
            <a:ext cx="19116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E08B41"/>
                </a:solidFill>
              </a:rPr>
              <a:t>تحديد الصفات المشتركة</a:t>
            </a:r>
            <a:endParaRPr lang="ar-SA" sz="1400" b="1" dirty="0">
              <a:solidFill>
                <a:srgbClr val="E08B41"/>
              </a:solidFill>
            </a:endParaRPr>
          </a:p>
          <a:p>
            <a:pPr algn="ctr" defTabSz="363718" rtl="1"/>
            <a:r>
              <a:rPr lang="ar-EG" sz="1400" b="1" dirty="0">
                <a:solidFill>
                  <a:srgbClr val="0B0C24"/>
                </a:solidFill>
              </a:rPr>
              <a:t> </a:t>
            </a:r>
            <a:r>
              <a:rPr lang="ar-EG" sz="1400" dirty="0">
                <a:solidFill>
                  <a:srgbClr val="0B0C24"/>
                </a:solidFill>
              </a:rPr>
              <a:t>نبحث عن أوجه الشبه بينها.</a:t>
            </a:r>
            <a:endParaRPr lang="ar-SA" sz="1400" dirty="0">
              <a:solidFill>
                <a:srgbClr val="0B0C24"/>
              </a:solidFill>
            </a:endParaRPr>
          </a:p>
        </p:txBody>
      </p:sp>
      <p:sp>
        <p:nvSpPr>
          <p:cNvPr id="78" name="مربع نص 77">
            <a:extLst>
              <a:ext uri="{FF2B5EF4-FFF2-40B4-BE49-F238E27FC236}">
                <a16:creationId xmlns:a16="http://schemas.microsoft.com/office/drawing/2014/main" id="{C65E5A44-93B4-DFE1-DBDF-C32609150AF8}"/>
              </a:ext>
            </a:extLst>
          </p:cNvPr>
          <p:cNvSpPr txBox="1"/>
          <p:nvPr/>
        </p:nvSpPr>
        <p:spPr>
          <a:xfrm>
            <a:off x="4578825" y="3660096"/>
            <a:ext cx="173736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124A82"/>
                </a:solidFill>
              </a:rPr>
              <a:t>تجمعها في مجموعات</a:t>
            </a:r>
            <a:endParaRPr lang="ar-SA" sz="1400" b="1" dirty="0">
              <a:solidFill>
                <a:srgbClr val="124A82"/>
              </a:solidFill>
            </a:endParaRPr>
          </a:p>
          <a:p>
            <a:pPr algn="ctr" defTabSz="363718" rtl="1"/>
            <a:r>
              <a:rPr lang="ar-EG" sz="1400" b="1" dirty="0">
                <a:solidFill>
                  <a:srgbClr val="0B0C24"/>
                </a:solidFill>
              </a:rPr>
              <a:t> </a:t>
            </a:r>
            <a:r>
              <a:rPr lang="ar-EG" sz="1400" dirty="0">
                <a:solidFill>
                  <a:srgbClr val="0B0C24"/>
                </a:solidFill>
              </a:rPr>
              <a:t>كل مجموعة تضم مخلوقات متشابهة.</a:t>
            </a:r>
            <a:endParaRPr lang="ar-SA" sz="1400" dirty="0">
              <a:solidFill>
                <a:srgbClr val="0B0C24"/>
              </a:solidFill>
            </a:endParaRPr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924D77A1-F7B4-1A3C-D4D0-3B9C246EB105}"/>
              </a:ext>
            </a:extLst>
          </p:cNvPr>
          <p:cNvSpPr txBox="1"/>
          <p:nvPr/>
        </p:nvSpPr>
        <p:spPr>
          <a:xfrm>
            <a:off x="4364197" y="4771051"/>
            <a:ext cx="212787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76285A"/>
                </a:solidFill>
              </a:rPr>
              <a:t>تكوين الممالك</a:t>
            </a:r>
            <a:endParaRPr lang="ar-SA" sz="1400" b="1" dirty="0">
              <a:solidFill>
                <a:srgbClr val="76285A"/>
              </a:solidFill>
            </a:endParaRPr>
          </a:p>
          <a:p>
            <a:pPr algn="ctr" defTabSz="363718" rtl="1"/>
            <a:r>
              <a:rPr lang="ar-EG" sz="1400" b="1" dirty="0">
                <a:solidFill>
                  <a:srgbClr val="0B0C24"/>
                </a:solidFill>
              </a:rPr>
              <a:t> </a:t>
            </a:r>
            <a:r>
              <a:rPr lang="ar-EG" sz="1400" dirty="0">
                <a:solidFill>
                  <a:srgbClr val="0B0C24"/>
                </a:solidFill>
              </a:rPr>
              <a:t>تقسم المجموعات الكبرى </a:t>
            </a:r>
            <a:endParaRPr lang="ar-SA" sz="1400" dirty="0">
              <a:solidFill>
                <a:srgbClr val="0B0C24"/>
              </a:solidFill>
            </a:endParaRPr>
          </a:p>
          <a:p>
            <a:pPr algn="ctr" defTabSz="363718" rtl="1"/>
            <a:r>
              <a:rPr lang="ar-EG" sz="1400" dirty="0">
                <a:solidFill>
                  <a:srgbClr val="0B0C24"/>
                </a:solidFill>
              </a:rPr>
              <a:t>إلى ست ممالك رئيسية.</a:t>
            </a:r>
            <a:endParaRPr lang="ar-SA" sz="1400" dirty="0">
              <a:solidFill>
                <a:srgbClr val="0B0C24"/>
              </a:solidFill>
            </a:endParaRPr>
          </a:p>
        </p:txBody>
      </p:sp>
      <p:sp>
        <p:nvSpPr>
          <p:cNvPr id="82" name="مربع نص 81">
            <a:extLst>
              <a:ext uri="{FF2B5EF4-FFF2-40B4-BE49-F238E27FC236}">
                <a16:creationId xmlns:a16="http://schemas.microsoft.com/office/drawing/2014/main" id="{EEEEDAD7-2800-0EEB-B2B6-69B8CA3C472D}"/>
              </a:ext>
            </a:extLst>
          </p:cNvPr>
          <p:cNvSpPr txBox="1"/>
          <p:nvPr/>
        </p:nvSpPr>
        <p:spPr>
          <a:xfrm>
            <a:off x="3738243" y="6185139"/>
            <a:ext cx="2477295" cy="8125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71450" indent="-171450" algn="r" defTabSz="363718" rtl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ar-EG" sz="1200" dirty="0">
                <a:solidFill>
                  <a:srgbClr val="0B0C24"/>
                </a:solidFill>
              </a:rPr>
              <a:t>يساعدنا على التعرف إليها بسهولة.</a:t>
            </a:r>
          </a:p>
          <a:p>
            <a:pPr marL="171450" indent="-171450" algn="r" defTabSz="363718" rtl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ar-EG" sz="1200" dirty="0">
                <a:solidFill>
                  <a:srgbClr val="0B0C24"/>
                </a:solidFill>
              </a:rPr>
              <a:t>يسهل دراستها وفهمها.</a:t>
            </a:r>
          </a:p>
          <a:p>
            <a:pPr marL="171450" indent="-171450" algn="r" defTabSz="363718" rtl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ar-EG" sz="1200" dirty="0">
                <a:solidFill>
                  <a:srgbClr val="0B0C24"/>
                </a:solidFill>
              </a:rPr>
              <a:t>يساعد في حمايتها والمحافظة عليها.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10077EFF-18DD-74E3-E555-141ACE47031B}"/>
              </a:ext>
            </a:extLst>
          </p:cNvPr>
          <p:cNvSpPr txBox="1">
            <a:spLocks/>
          </p:cNvSpPr>
          <p:nvPr/>
        </p:nvSpPr>
        <p:spPr>
          <a:xfrm>
            <a:off x="7786686" y="415285"/>
            <a:ext cx="220281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2200" dirty="0">
                <a:ln>
                  <a:solidFill>
                    <a:srgbClr val="542763"/>
                  </a:solidFill>
                </a:ln>
                <a:solidFill>
                  <a:srgbClr val="542763"/>
                </a:solidFill>
              </a:rPr>
              <a:t>ما المخلوق الحي؟</a:t>
            </a:r>
          </a:p>
        </p:txBody>
      </p:sp>
      <p:sp>
        <p:nvSpPr>
          <p:cNvPr id="86" name="مربع نص 85">
            <a:extLst>
              <a:ext uri="{FF2B5EF4-FFF2-40B4-BE49-F238E27FC236}">
                <a16:creationId xmlns:a16="http://schemas.microsoft.com/office/drawing/2014/main" id="{6BA3F2C0-C6DB-8E24-5A2C-FD23D17F5D51}"/>
              </a:ext>
            </a:extLst>
          </p:cNvPr>
          <p:cNvSpPr txBox="1"/>
          <p:nvPr/>
        </p:nvSpPr>
        <p:spPr>
          <a:xfrm>
            <a:off x="7543478" y="951049"/>
            <a:ext cx="27498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المخلوق الحي هو كل شيء، يمتلك صفات الحياة.</a:t>
            </a:r>
            <a:r>
              <a:rPr lang="ar-SA" sz="1200" dirty="0"/>
              <a:t> </a:t>
            </a:r>
          </a:p>
          <a:p>
            <a:pPr algn="ctr" defTabSz="363718" rtl="1"/>
            <a:r>
              <a:rPr lang="ar-SA" sz="1200" b="1" dirty="0">
                <a:solidFill>
                  <a:srgbClr val="0B0C24"/>
                </a:solidFill>
              </a:rPr>
              <a:t>ومن أهم صفات المخلوقات الحية:</a:t>
            </a:r>
          </a:p>
        </p:txBody>
      </p:sp>
      <p:sp>
        <p:nvSpPr>
          <p:cNvPr id="88" name="مربع نص 87">
            <a:extLst>
              <a:ext uri="{FF2B5EF4-FFF2-40B4-BE49-F238E27FC236}">
                <a16:creationId xmlns:a16="http://schemas.microsoft.com/office/drawing/2014/main" id="{845E49AE-1583-7547-0D43-8A9BC03CA564}"/>
              </a:ext>
            </a:extLst>
          </p:cNvPr>
          <p:cNvSpPr txBox="1"/>
          <p:nvPr/>
        </p:nvSpPr>
        <p:spPr>
          <a:xfrm>
            <a:off x="9445940" y="2514774"/>
            <a:ext cx="998220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124A82"/>
                </a:solidFill>
              </a:rPr>
              <a:t>الحركة</a:t>
            </a:r>
            <a:endParaRPr lang="ar-SA" sz="1200" b="1" dirty="0">
              <a:solidFill>
                <a:srgbClr val="124A82"/>
              </a:solidFill>
            </a:endParaRP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 </a:t>
            </a:r>
            <a:r>
              <a:rPr lang="ar-EG" sz="1100" dirty="0">
                <a:solidFill>
                  <a:srgbClr val="0B0C24"/>
                </a:solidFill>
              </a:rPr>
              <a:t>تتحرك من </a:t>
            </a:r>
            <a:endParaRPr lang="en-US" sz="1100" dirty="0">
              <a:solidFill>
                <a:srgbClr val="0B0C24"/>
              </a:solidFill>
            </a:endParaRPr>
          </a:p>
          <a:p>
            <a:pPr algn="ctr" defTabSz="363718" rtl="1"/>
            <a:r>
              <a:rPr lang="ar-EG" sz="1100" dirty="0">
                <a:solidFill>
                  <a:srgbClr val="0B0C24"/>
                </a:solidFill>
              </a:rPr>
              <a:t>مكان لأخر</a:t>
            </a:r>
            <a:r>
              <a:rPr lang="ar-EG" sz="1400" dirty="0">
                <a:solidFill>
                  <a:srgbClr val="0B0C24"/>
                </a:solidFill>
              </a:rPr>
              <a:t>.</a:t>
            </a:r>
            <a:endParaRPr lang="ar-SA" sz="1400" dirty="0">
              <a:solidFill>
                <a:srgbClr val="0B0C24"/>
              </a:solidFill>
            </a:endParaRPr>
          </a:p>
        </p:txBody>
      </p:sp>
      <p:sp>
        <p:nvSpPr>
          <p:cNvPr id="90" name="مربع نص 89">
            <a:extLst>
              <a:ext uri="{FF2B5EF4-FFF2-40B4-BE49-F238E27FC236}">
                <a16:creationId xmlns:a16="http://schemas.microsoft.com/office/drawing/2014/main" id="{CE3056D9-175E-D814-CF3D-3FBFD8323155}"/>
              </a:ext>
            </a:extLst>
          </p:cNvPr>
          <p:cNvSpPr txBox="1"/>
          <p:nvPr/>
        </p:nvSpPr>
        <p:spPr>
          <a:xfrm>
            <a:off x="8314847" y="2514774"/>
            <a:ext cx="1146492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196050"/>
                </a:solidFill>
              </a:rPr>
              <a:t>الحصول على الغذاء</a:t>
            </a:r>
            <a:endParaRPr lang="ar-SA" sz="1200" b="1" dirty="0">
              <a:solidFill>
                <a:srgbClr val="196050"/>
              </a:solidFill>
            </a:endParaRP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 </a:t>
            </a:r>
            <a:r>
              <a:rPr lang="ar-EG" sz="1100" dirty="0">
                <a:solidFill>
                  <a:srgbClr val="0B0C24"/>
                </a:solidFill>
              </a:rPr>
              <a:t>تحتاج إلى غذاء لتعيش وتستمر</a:t>
            </a:r>
            <a:r>
              <a:rPr lang="ar-EG" sz="1400" dirty="0">
                <a:solidFill>
                  <a:srgbClr val="0B0C24"/>
                </a:solidFill>
              </a:rPr>
              <a:t>.</a:t>
            </a:r>
            <a:endParaRPr lang="ar-SA" sz="1200" dirty="0">
              <a:solidFill>
                <a:srgbClr val="0B0C24"/>
              </a:solidFill>
            </a:endParaRPr>
          </a:p>
        </p:txBody>
      </p:sp>
      <p:sp>
        <p:nvSpPr>
          <p:cNvPr id="92" name="مربع نص 91">
            <a:extLst>
              <a:ext uri="{FF2B5EF4-FFF2-40B4-BE49-F238E27FC236}">
                <a16:creationId xmlns:a16="http://schemas.microsoft.com/office/drawing/2014/main" id="{B179057C-53B6-DE4F-DBCA-D0404DD31CA4}"/>
              </a:ext>
            </a:extLst>
          </p:cNvPr>
          <p:cNvSpPr txBox="1"/>
          <p:nvPr/>
        </p:nvSpPr>
        <p:spPr>
          <a:xfrm>
            <a:off x="7287576" y="2514774"/>
            <a:ext cx="998220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196050"/>
                </a:solidFill>
              </a:rPr>
              <a:t>النمو</a:t>
            </a:r>
            <a:endParaRPr lang="ar-SA" sz="1200" b="1" dirty="0">
              <a:solidFill>
                <a:srgbClr val="196050"/>
              </a:solidFill>
            </a:endParaRP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 </a:t>
            </a:r>
            <a:r>
              <a:rPr lang="ar-EG" sz="1100" dirty="0">
                <a:solidFill>
                  <a:srgbClr val="0B0C24"/>
                </a:solidFill>
              </a:rPr>
              <a:t>تكبر المخلوقات مع مرور الوقت</a:t>
            </a:r>
            <a:r>
              <a:rPr lang="ar-EG" sz="1400" dirty="0">
                <a:solidFill>
                  <a:srgbClr val="0B0C24"/>
                </a:solidFill>
              </a:rPr>
              <a:t>.</a:t>
            </a:r>
            <a:endParaRPr lang="ar-SA" sz="1200" dirty="0">
              <a:solidFill>
                <a:srgbClr val="0B0C24"/>
              </a:solidFill>
            </a:endParaRPr>
          </a:p>
        </p:txBody>
      </p:sp>
      <p:sp>
        <p:nvSpPr>
          <p:cNvPr id="94" name="مربع نص 93">
            <a:extLst>
              <a:ext uri="{FF2B5EF4-FFF2-40B4-BE49-F238E27FC236}">
                <a16:creationId xmlns:a16="http://schemas.microsoft.com/office/drawing/2014/main" id="{8784E612-B434-9CD9-7240-3E33A6AC6730}"/>
              </a:ext>
            </a:extLst>
          </p:cNvPr>
          <p:cNvSpPr txBox="1"/>
          <p:nvPr/>
        </p:nvSpPr>
        <p:spPr>
          <a:xfrm>
            <a:off x="7543478" y="4585126"/>
            <a:ext cx="1211580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397A85"/>
                </a:solidFill>
              </a:rPr>
              <a:t>التكاثر</a:t>
            </a:r>
            <a:endParaRPr lang="en-US" sz="1200" b="1" dirty="0">
              <a:solidFill>
                <a:srgbClr val="397A85"/>
              </a:solidFill>
            </a:endParaRP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 </a:t>
            </a:r>
            <a:r>
              <a:rPr lang="ar-EG" sz="1100" dirty="0">
                <a:solidFill>
                  <a:srgbClr val="0B0C24"/>
                </a:solidFill>
              </a:rPr>
              <a:t>تنتج مخلوقات جديدة تستمر بها الحياة.</a:t>
            </a:r>
            <a:endParaRPr lang="ar-SA" sz="1200" dirty="0">
              <a:solidFill>
                <a:srgbClr val="0B0C24"/>
              </a:solidFill>
            </a:endParaRPr>
          </a:p>
        </p:txBody>
      </p:sp>
      <p:sp>
        <p:nvSpPr>
          <p:cNvPr id="96" name="مربع نص 95">
            <a:extLst>
              <a:ext uri="{FF2B5EF4-FFF2-40B4-BE49-F238E27FC236}">
                <a16:creationId xmlns:a16="http://schemas.microsoft.com/office/drawing/2014/main" id="{87F4A990-9E59-5A51-BB61-296D2B9D257C}"/>
              </a:ext>
            </a:extLst>
          </p:cNvPr>
          <p:cNvSpPr txBox="1"/>
          <p:nvPr/>
        </p:nvSpPr>
        <p:spPr>
          <a:xfrm>
            <a:off x="8899204" y="4588973"/>
            <a:ext cx="1192530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76285A"/>
                </a:solidFill>
              </a:rPr>
              <a:t>الاستجابة للمؤثرات</a:t>
            </a:r>
            <a:endParaRPr lang="en-US" sz="1200" b="1" dirty="0">
              <a:solidFill>
                <a:srgbClr val="76285A"/>
              </a:solidFill>
            </a:endParaRPr>
          </a:p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 </a:t>
            </a:r>
            <a:r>
              <a:rPr lang="ar-EG" sz="1100" dirty="0">
                <a:solidFill>
                  <a:srgbClr val="0B0C24"/>
                </a:solidFill>
              </a:rPr>
              <a:t>تستجيب للتغيرات في البيئة من حولها.</a:t>
            </a:r>
            <a:endParaRPr lang="ar-SA" sz="1200" dirty="0">
              <a:solidFill>
                <a:srgbClr val="0B0C24"/>
              </a:solidFill>
            </a:endParaRPr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284C3FD6-0124-D1B7-DE86-53B2F43E4751}"/>
              </a:ext>
            </a:extLst>
          </p:cNvPr>
          <p:cNvSpPr txBox="1">
            <a:spLocks/>
          </p:cNvSpPr>
          <p:nvPr/>
        </p:nvSpPr>
        <p:spPr>
          <a:xfrm>
            <a:off x="7911461" y="5535506"/>
            <a:ext cx="168719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1600" b="1" dirty="0">
                <a:solidFill>
                  <a:srgbClr val="542763"/>
                </a:solidFill>
              </a:rPr>
              <a:t>ينظر العلماء أيضاً إلى:</a:t>
            </a:r>
          </a:p>
        </p:txBody>
      </p: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425195BA-925A-D676-7537-DC49E316D5DE}"/>
              </a:ext>
            </a:extLst>
          </p:cNvPr>
          <p:cNvSpPr txBox="1"/>
          <p:nvPr/>
        </p:nvSpPr>
        <p:spPr>
          <a:xfrm>
            <a:off x="7260961" y="5894205"/>
            <a:ext cx="2360616" cy="10525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71450" indent="-171450" algn="r" defTabSz="363718" rtl="1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ar-EG" sz="1200" b="1" dirty="0">
                <a:solidFill>
                  <a:srgbClr val="0B0C24"/>
                </a:solidFill>
              </a:rPr>
              <a:t>شكل الجسم وتركيبه.</a:t>
            </a:r>
          </a:p>
          <a:p>
            <a:pPr marL="171450" indent="-171450" algn="r" defTabSz="363718" rtl="1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ar-EG" sz="1200" b="1" dirty="0">
                <a:solidFill>
                  <a:srgbClr val="0B0C24"/>
                </a:solidFill>
              </a:rPr>
              <a:t>عدد الخلايا </a:t>
            </a:r>
            <a:r>
              <a:rPr lang="ar-EG" sz="1000" b="1" dirty="0">
                <a:solidFill>
                  <a:srgbClr val="0B0C24"/>
                </a:solidFill>
              </a:rPr>
              <a:t>(وحيدة الخلية أو عديدة الخلايا)</a:t>
            </a:r>
            <a:r>
              <a:rPr lang="ar-EG" sz="1200" b="1" dirty="0">
                <a:solidFill>
                  <a:srgbClr val="0B0C24"/>
                </a:solidFill>
              </a:rPr>
              <a:t>.</a:t>
            </a:r>
          </a:p>
          <a:p>
            <a:pPr marL="171450" indent="-171450" algn="r" defTabSz="363718" rtl="1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ar-EG" sz="1200" b="1" dirty="0">
                <a:solidFill>
                  <a:srgbClr val="0B0C24"/>
                </a:solidFill>
              </a:rPr>
              <a:t>طريقة الحصول على الغذاء.</a:t>
            </a:r>
          </a:p>
          <a:p>
            <a:pPr marL="171450" indent="-171450" algn="r" defTabSz="363718" rtl="1">
              <a:lnSpc>
                <a:spcPct val="130000"/>
              </a:lnSpc>
              <a:buFont typeface="Courier New" panose="02070309020205020404" pitchFamily="49" charset="0"/>
              <a:buChar char="o"/>
            </a:pPr>
            <a:r>
              <a:rPr lang="ar-EG" sz="1200" b="1" dirty="0">
                <a:solidFill>
                  <a:srgbClr val="0B0C24"/>
                </a:solidFill>
              </a:rPr>
              <a:t>وجود النواة وأجزاء الخلية.</a:t>
            </a:r>
          </a:p>
        </p:txBody>
      </p:sp>
      <p:sp>
        <p:nvSpPr>
          <p:cNvPr id="102" name="Text Placeholder 2">
            <a:extLst>
              <a:ext uri="{FF2B5EF4-FFF2-40B4-BE49-F238E27FC236}">
                <a16:creationId xmlns:a16="http://schemas.microsoft.com/office/drawing/2014/main" id="{17A0798F-F9B3-8886-C952-AC73DDA7677E}"/>
              </a:ext>
            </a:extLst>
          </p:cNvPr>
          <p:cNvSpPr txBox="1">
            <a:spLocks/>
          </p:cNvSpPr>
          <p:nvPr/>
        </p:nvSpPr>
        <p:spPr>
          <a:xfrm>
            <a:off x="629444" y="302460"/>
            <a:ext cx="220281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2400" dirty="0">
                <a:ln>
                  <a:solidFill>
                    <a:srgbClr val="973E50"/>
                  </a:solidFill>
                </a:ln>
                <a:solidFill>
                  <a:srgbClr val="973E50"/>
                </a:solidFill>
              </a:rPr>
              <a:t>أمثلة من حياتنا</a:t>
            </a:r>
          </a:p>
        </p:txBody>
      </p:sp>
      <p:sp>
        <p:nvSpPr>
          <p:cNvPr id="104" name="مربع نص 103">
            <a:extLst>
              <a:ext uri="{FF2B5EF4-FFF2-40B4-BE49-F238E27FC236}">
                <a16:creationId xmlns:a16="http://schemas.microsoft.com/office/drawing/2014/main" id="{E6303A92-D823-BF48-6C94-34C8C5738264}"/>
              </a:ext>
            </a:extLst>
          </p:cNvPr>
          <p:cNvSpPr txBox="1"/>
          <p:nvPr/>
        </p:nvSpPr>
        <p:spPr>
          <a:xfrm>
            <a:off x="362851" y="832870"/>
            <a:ext cx="274986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توجد المخلوقات الحية في كل مكان من حولنا!</a:t>
            </a:r>
            <a:endParaRPr lang="ar-SA" sz="1200" b="1" dirty="0">
              <a:solidFill>
                <a:srgbClr val="0B0C24"/>
              </a:solidFill>
            </a:endParaRPr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0505C495-1CF9-EC26-EF1B-21447FB74C58}"/>
              </a:ext>
            </a:extLst>
          </p:cNvPr>
          <p:cNvSpPr txBox="1">
            <a:spLocks/>
          </p:cNvSpPr>
          <p:nvPr/>
        </p:nvSpPr>
        <p:spPr>
          <a:xfrm>
            <a:off x="535777" y="4081966"/>
            <a:ext cx="2202814" cy="358699"/>
          </a:xfrm>
          <a:prstGeom prst="rect">
            <a:avLst/>
          </a:prstGeom>
        </p:spPr>
        <p:txBody>
          <a:bodyPr/>
          <a:lstStyle>
            <a:lvl1pPr marL="251986" indent="-251986" algn="r" defTabSz="1007943" rtl="1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r" defTabSz="1007943" rtl="1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ar-SA" sz="2400" b="1" dirty="0">
                <a:solidFill>
                  <a:srgbClr val="8B551B"/>
                </a:solidFill>
              </a:rPr>
              <a:t>أختبر معلوماتك!</a:t>
            </a:r>
          </a:p>
        </p:txBody>
      </p:sp>
      <p:sp>
        <p:nvSpPr>
          <p:cNvPr id="108" name="مربع نص 107">
            <a:extLst>
              <a:ext uri="{FF2B5EF4-FFF2-40B4-BE49-F238E27FC236}">
                <a16:creationId xmlns:a16="http://schemas.microsoft.com/office/drawing/2014/main" id="{FA7526FB-EA1F-5F69-C1F6-C0EB445EAD4E}"/>
              </a:ext>
            </a:extLst>
          </p:cNvPr>
          <p:cNvSpPr txBox="1"/>
          <p:nvPr/>
        </p:nvSpPr>
        <p:spPr>
          <a:xfrm>
            <a:off x="636374" y="4614634"/>
            <a:ext cx="274986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defTabSz="363718" rtl="1"/>
            <a:r>
              <a:rPr lang="ar-EG" sz="1400" b="1" dirty="0">
                <a:solidFill>
                  <a:srgbClr val="973E50"/>
                </a:solidFill>
              </a:rPr>
              <a:t>إلى أي مملكة ينتمي الفطر؟</a:t>
            </a:r>
            <a:endParaRPr lang="ar-SA" sz="1400" b="1" dirty="0">
              <a:solidFill>
                <a:srgbClr val="973E50"/>
              </a:solidFill>
            </a:endParaRPr>
          </a:p>
        </p:txBody>
      </p:sp>
      <p:sp>
        <p:nvSpPr>
          <p:cNvPr id="110" name="مربع نص 109">
            <a:extLst>
              <a:ext uri="{FF2B5EF4-FFF2-40B4-BE49-F238E27FC236}">
                <a16:creationId xmlns:a16="http://schemas.microsoft.com/office/drawing/2014/main" id="{8C44B092-3E9D-CE02-B63A-BF52F5005113}"/>
              </a:ext>
            </a:extLst>
          </p:cNvPr>
          <p:cNvSpPr txBox="1"/>
          <p:nvPr/>
        </p:nvSpPr>
        <p:spPr>
          <a:xfrm>
            <a:off x="391426" y="4908532"/>
            <a:ext cx="274986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أ) النباتات  </a:t>
            </a:r>
            <a:r>
              <a:rPr lang="ar-SA" sz="1200" b="1" dirty="0">
                <a:solidFill>
                  <a:srgbClr val="0B0C24"/>
                </a:solidFill>
              </a:rPr>
              <a:t>      </a:t>
            </a:r>
            <a:r>
              <a:rPr lang="ar-EG" sz="1200" b="1" dirty="0">
                <a:solidFill>
                  <a:srgbClr val="0B0C24"/>
                </a:solidFill>
              </a:rPr>
              <a:t> ب) الفطريات  </a:t>
            </a:r>
            <a:r>
              <a:rPr lang="ar-SA" sz="1200" b="1" dirty="0">
                <a:solidFill>
                  <a:srgbClr val="0B0C24"/>
                </a:solidFill>
              </a:rPr>
              <a:t>     </a:t>
            </a:r>
            <a:r>
              <a:rPr lang="ar-EG" sz="1200" b="1" dirty="0">
                <a:solidFill>
                  <a:srgbClr val="0B0C24"/>
                </a:solidFill>
              </a:rPr>
              <a:t> ج) الحيوانات</a:t>
            </a:r>
            <a:endParaRPr lang="ar-SA" sz="1200" b="1" dirty="0">
              <a:solidFill>
                <a:srgbClr val="0B0C24"/>
              </a:solidFill>
            </a:endParaRPr>
          </a:p>
        </p:txBody>
      </p:sp>
      <p:sp>
        <p:nvSpPr>
          <p:cNvPr id="112" name="مربع نص 111">
            <a:extLst>
              <a:ext uri="{FF2B5EF4-FFF2-40B4-BE49-F238E27FC236}">
                <a16:creationId xmlns:a16="http://schemas.microsoft.com/office/drawing/2014/main" id="{B5795B9E-D0DB-D1A9-2947-BB76F117BF54}"/>
              </a:ext>
            </a:extLst>
          </p:cNvPr>
          <p:cNvSpPr txBox="1"/>
          <p:nvPr/>
        </p:nvSpPr>
        <p:spPr>
          <a:xfrm>
            <a:off x="418731" y="5355534"/>
            <a:ext cx="291380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defTabSz="363718" rtl="1"/>
            <a:r>
              <a:rPr lang="ar-EG" sz="1400" b="1" dirty="0">
                <a:solidFill>
                  <a:srgbClr val="225A8E"/>
                </a:solidFill>
              </a:rPr>
              <a:t>هل العنكبوت من الفقاريات أم اللافقاريات؟</a:t>
            </a:r>
            <a:endParaRPr lang="ar-SA" sz="1400" b="1" dirty="0">
              <a:solidFill>
                <a:srgbClr val="225A8E"/>
              </a:solidFill>
            </a:endParaRPr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9E310672-1BF7-E2DC-626C-72E490830409}"/>
              </a:ext>
            </a:extLst>
          </p:cNvPr>
          <p:cNvSpPr txBox="1"/>
          <p:nvPr/>
        </p:nvSpPr>
        <p:spPr>
          <a:xfrm>
            <a:off x="418731" y="5715941"/>
            <a:ext cx="274986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200" b="1" dirty="0">
                <a:solidFill>
                  <a:srgbClr val="0B0C24"/>
                </a:solidFill>
              </a:rPr>
              <a:t>أ) فقاريات  </a:t>
            </a:r>
            <a:r>
              <a:rPr lang="ar-SA" sz="1200" b="1" dirty="0">
                <a:solidFill>
                  <a:srgbClr val="0B0C24"/>
                </a:solidFill>
              </a:rPr>
              <a:t>                </a:t>
            </a:r>
            <a:r>
              <a:rPr lang="ar-EG" sz="1200" b="1" dirty="0">
                <a:solidFill>
                  <a:srgbClr val="0B0C24"/>
                </a:solidFill>
              </a:rPr>
              <a:t> ب) لا فقاريات</a:t>
            </a:r>
            <a:endParaRPr lang="ar-SA" sz="1200" b="1" dirty="0">
              <a:solidFill>
                <a:srgbClr val="0B0C24"/>
              </a:solidFill>
            </a:endParaRPr>
          </a:p>
        </p:txBody>
      </p:sp>
      <p:sp>
        <p:nvSpPr>
          <p:cNvPr id="116" name="مربع نص 115">
            <a:extLst>
              <a:ext uri="{FF2B5EF4-FFF2-40B4-BE49-F238E27FC236}">
                <a16:creationId xmlns:a16="http://schemas.microsoft.com/office/drawing/2014/main" id="{06BC54FC-955B-5B1E-ACD9-31CFDD7F0E46}"/>
              </a:ext>
            </a:extLst>
          </p:cNvPr>
          <p:cNvSpPr txBox="1"/>
          <p:nvPr/>
        </p:nvSpPr>
        <p:spPr>
          <a:xfrm>
            <a:off x="582668" y="6095376"/>
            <a:ext cx="274986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defTabSz="363718" rtl="1"/>
            <a:r>
              <a:rPr lang="ar-EG" sz="1400" b="1" dirty="0">
                <a:solidFill>
                  <a:srgbClr val="3E7E3F"/>
                </a:solidFill>
              </a:rPr>
              <a:t>ما الفائدة من تصنيف المخلوقات الحية؟</a:t>
            </a:r>
            <a:endParaRPr lang="ar-SA" sz="1400" b="1" dirty="0">
              <a:solidFill>
                <a:srgbClr val="3E7E3F"/>
              </a:solidFill>
            </a:endParaRPr>
          </a:p>
        </p:txBody>
      </p:sp>
      <p:sp>
        <p:nvSpPr>
          <p:cNvPr id="118" name="مربع نص 117">
            <a:extLst>
              <a:ext uri="{FF2B5EF4-FFF2-40B4-BE49-F238E27FC236}">
                <a16:creationId xmlns:a16="http://schemas.microsoft.com/office/drawing/2014/main" id="{1C7A94D4-3933-69B0-F166-5D8FCC2C604C}"/>
              </a:ext>
            </a:extLst>
          </p:cNvPr>
          <p:cNvSpPr txBox="1"/>
          <p:nvPr/>
        </p:nvSpPr>
        <p:spPr>
          <a:xfrm>
            <a:off x="198914" y="2023065"/>
            <a:ext cx="87492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225A8E"/>
                </a:solidFill>
              </a:rPr>
              <a:t>شجرة</a:t>
            </a:r>
          </a:p>
        </p:txBody>
      </p:sp>
      <p:sp>
        <p:nvSpPr>
          <p:cNvPr id="120" name="مربع نص 119">
            <a:extLst>
              <a:ext uri="{FF2B5EF4-FFF2-40B4-BE49-F238E27FC236}">
                <a16:creationId xmlns:a16="http://schemas.microsoft.com/office/drawing/2014/main" id="{AEE1DE42-0B30-215F-2691-47027689317A}"/>
              </a:ext>
            </a:extLst>
          </p:cNvPr>
          <p:cNvSpPr txBox="1"/>
          <p:nvPr/>
        </p:nvSpPr>
        <p:spPr>
          <a:xfrm>
            <a:off x="1300322" y="2029595"/>
            <a:ext cx="87492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973E50"/>
                </a:solidFill>
              </a:rPr>
              <a:t>قطة</a:t>
            </a:r>
          </a:p>
        </p:txBody>
      </p:sp>
      <p:sp>
        <p:nvSpPr>
          <p:cNvPr id="122" name="مربع نص 121">
            <a:extLst>
              <a:ext uri="{FF2B5EF4-FFF2-40B4-BE49-F238E27FC236}">
                <a16:creationId xmlns:a16="http://schemas.microsoft.com/office/drawing/2014/main" id="{9F37B191-B37A-09B7-3E8E-B16EBB582B6C}"/>
              </a:ext>
            </a:extLst>
          </p:cNvPr>
          <p:cNvSpPr txBox="1"/>
          <p:nvPr/>
        </p:nvSpPr>
        <p:spPr>
          <a:xfrm>
            <a:off x="2394798" y="2019980"/>
            <a:ext cx="87492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973E50"/>
                </a:solidFill>
              </a:rPr>
              <a:t>فطر</a:t>
            </a:r>
          </a:p>
        </p:txBody>
      </p:sp>
      <p:sp>
        <p:nvSpPr>
          <p:cNvPr id="124" name="مربع نص 123">
            <a:extLst>
              <a:ext uri="{FF2B5EF4-FFF2-40B4-BE49-F238E27FC236}">
                <a16:creationId xmlns:a16="http://schemas.microsoft.com/office/drawing/2014/main" id="{EDF9B7E0-8B1F-B647-87EB-7272882DD0B1}"/>
              </a:ext>
            </a:extLst>
          </p:cNvPr>
          <p:cNvSpPr txBox="1"/>
          <p:nvPr/>
        </p:nvSpPr>
        <p:spPr>
          <a:xfrm>
            <a:off x="2401944" y="3448136"/>
            <a:ext cx="87492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5E4E86"/>
                </a:solidFill>
              </a:rPr>
              <a:t>بكتيريا</a:t>
            </a:r>
          </a:p>
        </p:txBody>
      </p:sp>
      <p:sp>
        <p:nvSpPr>
          <p:cNvPr id="126" name="مربع نص 125">
            <a:extLst>
              <a:ext uri="{FF2B5EF4-FFF2-40B4-BE49-F238E27FC236}">
                <a16:creationId xmlns:a16="http://schemas.microsoft.com/office/drawing/2014/main" id="{F064FE27-C091-5E53-8915-F85BEAA9A077}"/>
              </a:ext>
            </a:extLst>
          </p:cNvPr>
          <p:cNvSpPr txBox="1"/>
          <p:nvPr/>
        </p:nvSpPr>
        <p:spPr>
          <a:xfrm>
            <a:off x="1300321" y="3430054"/>
            <a:ext cx="87492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8B551B"/>
                </a:solidFill>
              </a:rPr>
              <a:t>زهور</a:t>
            </a:r>
          </a:p>
        </p:txBody>
      </p:sp>
      <p:sp>
        <p:nvSpPr>
          <p:cNvPr id="128" name="مربع نص 127">
            <a:extLst>
              <a:ext uri="{FF2B5EF4-FFF2-40B4-BE49-F238E27FC236}">
                <a16:creationId xmlns:a16="http://schemas.microsoft.com/office/drawing/2014/main" id="{E58F52F0-20D0-47D7-D60B-30123AEA6D78}"/>
              </a:ext>
            </a:extLst>
          </p:cNvPr>
          <p:cNvSpPr txBox="1"/>
          <p:nvPr/>
        </p:nvSpPr>
        <p:spPr>
          <a:xfrm>
            <a:off x="198914" y="3448847"/>
            <a:ext cx="87492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363718" rtl="1"/>
            <a:r>
              <a:rPr lang="ar-EG" sz="1400" b="1" dirty="0">
                <a:solidFill>
                  <a:srgbClr val="225A8E"/>
                </a:solidFill>
              </a:rPr>
              <a:t>بركة ماء</a:t>
            </a:r>
          </a:p>
        </p:txBody>
      </p:sp>
    </p:spTree>
    <p:extLst>
      <p:ext uri="{BB962C8B-B14F-4D97-AF65-F5344CB8AC3E}">
        <p14:creationId xmlns:p14="http://schemas.microsoft.com/office/powerpoint/2010/main" val="124581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4F02B01-F9B1-30EA-53E4-6B570708863B}"/>
              </a:ext>
            </a:extLst>
          </p:cNvPr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4" name="رسم 3" descr="آلة كاتبة مع تعبئة خالصة">
            <a:extLst>
              <a:ext uri="{FF2B5EF4-FFF2-40B4-BE49-F238E27FC236}">
                <a16:creationId xmlns:a16="http://schemas.microsoft.com/office/drawing/2014/main" id="{D0FE83C5-862A-0A37-53F3-22C9126DAA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85593" y="872427"/>
            <a:ext cx="1522676" cy="1522676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B473698-B458-CAF8-26AB-906316667477}"/>
              </a:ext>
            </a:extLst>
          </p:cNvPr>
          <p:cNvGrpSpPr/>
          <p:nvPr/>
        </p:nvGrpSpPr>
        <p:grpSpPr>
          <a:xfrm>
            <a:off x="3298218" y="3670665"/>
            <a:ext cx="4095375" cy="3315303"/>
            <a:chOff x="3298218" y="3670665"/>
            <a:chExt cx="4095375" cy="3315303"/>
          </a:xfrm>
        </p:grpSpPr>
        <p:pic>
          <p:nvPicPr>
            <p:cNvPr id="3" name="رسم 2">
              <a:extLst>
                <a:ext uri="{FF2B5EF4-FFF2-40B4-BE49-F238E27FC236}">
                  <a16:creationId xmlns:a16="http://schemas.microsoft.com/office/drawing/2014/main" id="{28D7161D-6F21-71FF-73AB-F9E0863AAB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3298218" y="3670665"/>
              <a:ext cx="4095375" cy="3315303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D08B3202-CC61-DB9C-2CAB-BD3B925A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53050" y="4639408"/>
              <a:ext cx="1103472" cy="1377815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4818AB54-886C-AE97-0539-1DDC7E214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83" y="573707"/>
            <a:ext cx="6194073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65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B4D62E6E-6847-0675-56F4-9DA0FD7D80D5}"/>
              </a:ext>
            </a:extLst>
          </p:cNvPr>
          <p:cNvSpPr/>
          <p:nvPr/>
        </p:nvSpPr>
        <p:spPr>
          <a:xfrm>
            <a:off x="2" y="2"/>
            <a:ext cx="10691813" cy="755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0840D0D-8AF2-2A3F-366D-B76454B5CB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15758"/>
            <a:ext cx="10691814" cy="747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6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81AADFD-D526-0AF3-EF03-FD42936448B3}"/>
              </a:ext>
            </a:extLst>
          </p:cNvPr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rgbClr val="002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197C538-F605-4470-B8E7-E81A57470B0C}"/>
              </a:ext>
            </a:extLst>
          </p:cNvPr>
          <p:cNvSpPr txBox="1"/>
          <p:nvPr/>
        </p:nvSpPr>
        <p:spPr>
          <a:xfrm>
            <a:off x="1948382" y="4803844"/>
            <a:ext cx="6795053" cy="581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الخط</a:t>
            </a:r>
            <a:r>
              <a:rPr lang="ar-SA" sz="1579" b="1" dirty="0" err="1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وط</a:t>
            </a:r>
            <a:r>
              <a:rPr lang="ar-EG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 المستخدم</a:t>
            </a:r>
            <a:r>
              <a:rPr lang="ar-SA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ة</a:t>
            </a:r>
            <a:r>
              <a:rPr lang="en-GB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en-US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ar-EG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في القالب </a:t>
            </a:r>
            <a:endParaRPr lang="ar-SA" sz="1579" b="1" dirty="0">
              <a:solidFill>
                <a:srgbClr val="00FF85"/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  <a:p>
            <a:pPr algn="ctr" rtl="1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Harmattan</a:t>
            </a:r>
            <a:r>
              <a:rPr lang="ar-EG" sz="1600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EG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EG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4ECBBBA-6F20-B561-97FE-277B26437ACC}"/>
              </a:ext>
            </a:extLst>
          </p:cNvPr>
          <p:cNvGrpSpPr/>
          <p:nvPr/>
        </p:nvGrpSpPr>
        <p:grpSpPr>
          <a:xfrm>
            <a:off x="2266804" y="5867966"/>
            <a:ext cx="6158205" cy="1356452"/>
            <a:chOff x="2948473" y="5146985"/>
            <a:chExt cx="6158205" cy="1356452"/>
          </a:xfrm>
        </p:grpSpPr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C271014F-2CEE-97B9-A158-6F4A5DCEB1EE}"/>
                </a:ext>
              </a:extLst>
            </p:cNvPr>
            <p:cNvSpPr/>
            <p:nvPr/>
          </p:nvSpPr>
          <p:spPr>
            <a:xfrm>
              <a:off x="2948473" y="5146985"/>
              <a:ext cx="6158205" cy="1356452"/>
            </a:xfrm>
            <a:prstGeom prst="roundRect">
              <a:avLst/>
            </a:prstGeom>
            <a:noFill/>
            <a:ln>
              <a:solidFill>
                <a:srgbClr val="00FF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ABF9B4D-3A8C-0F47-58C8-48D769647876}"/>
                </a:ext>
              </a:extLst>
            </p:cNvPr>
            <p:cNvSpPr txBox="1"/>
            <p:nvPr/>
          </p:nvSpPr>
          <p:spPr>
            <a:xfrm>
              <a:off x="3447393" y="5272906"/>
              <a:ext cx="4528458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br>
                <a:rPr lang="ar-SA" sz="1400" i="1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</a:br>
              <a:r>
                <a:rPr lang="ar-SA" sz="1400" i="1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  <a:t>تم تصميم هذا القالب بواسطة موقع انجز </a:t>
              </a:r>
              <a:r>
                <a:rPr lang="en-US" sz="1400" i="1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  <a:t>ingez-ppt </a:t>
              </a:r>
              <a:r>
                <a:rPr lang="ar-SA" sz="1400" i="1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  <a:t> ولا يحق لأي شخص إعادة نشر أو توزيع ملفات القوالب أو إصدارات معدلة في مواقع اونلاين أخرى بدون إذن خطي من انجز</a:t>
              </a:r>
              <a:endParaRPr lang="ar-SA" sz="1400" dirty="0">
                <a:solidFill>
                  <a:schemeClr val="bg1"/>
                </a:solidFill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pic>
          <p:nvPicPr>
            <p:cNvPr id="10" name="رسم 9" descr="تحذير مع تعبئة خالصة">
              <a:extLst>
                <a:ext uri="{FF2B5EF4-FFF2-40B4-BE49-F238E27FC236}">
                  <a16:creationId xmlns:a16="http://schemas.microsoft.com/office/drawing/2014/main" id="{2D3C8203-3A1E-F1AD-B63C-078DEDD301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2318" y="5357235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DECB949A-8D39-07DD-1345-FBEA06D624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001" y="24006"/>
            <a:ext cx="4441810" cy="44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349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mattan">
      <a:majorFont>
        <a:latin typeface="Harmattan"/>
        <a:ea typeface="Harmattan"/>
        <a:cs typeface="Harmattan"/>
      </a:majorFont>
      <a:minorFont>
        <a:latin typeface="Harmattan"/>
        <a:ea typeface="Harmattan"/>
        <a:cs typeface="Harmatta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479</Words>
  <Application>Microsoft Office PowerPoint</Application>
  <PresentationFormat>مخصص</PresentationFormat>
  <Paragraphs>98</Paragraphs>
  <Slides>5</Slides>
  <Notes>2</Notes>
  <HiddenSlides>3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1" baseType="lpstr">
      <vt:lpstr>Harmattan</vt:lpstr>
      <vt:lpstr>Arial</vt:lpstr>
      <vt:lpstr>Wingdings</vt:lpstr>
      <vt:lpstr>Courier New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ingez-ppt.com</dc:creator>
  <cp:lastModifiedBy>Hasan Selim</cp:lastModifiedBy>
  <cp:revision>181</cp:revision>
  <cp:lastPrinted>2023-04-21T16:15:01Z</cp:lastPrinted>
  <dcterms:created xsi:type="dcterms:W3CDTF">2022-06-17T15:03:51Z</dcterms:created>
  <dcterms:modified xsi:type="dcterms:W3CDTF">2026-09-02T12:49:07Z</dcterms:modified>
</cp:coreProperties>
</file>