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autoCompressPictures="0">
  <p:sldMasterIdLst>
    <p:sldMasterId id="2147483660" r:id="rId1"/>
  </p:sldMasterIdLst>
  <p:notesMasterIdLst>
    <p:notesMasterId r:id="rId7"/>
  </p:notesMasterIdLst>
  <p:sldIdLst>
    <p:sldId id="511" r:id="rId2"/>
    <p:sldId id="509" r:id="rId3"/>
    <p:sldId id="470" r:id="rId4"/>
    <p:sldId id="468" r:id="rId5"/>
    <p:sldId id="469" r:id="rId6"/>
  </p:sldIdLst>
  <p:sldSz cx="10691813" cy="7559675"/>
  <p:notesSz cx="7099300" cy="10234613"/>
  <p:embeddedFontLst>
    <p:embeddedFont>
      <p:font typeface="Harmattan" panose="01000503000000020003" pitchFamily="2" charset="-78"/>
      <p:regular r:id="rId8"/>
      <p:bold r:id="rId9"/>
    </p:embeddedFont>
  </p:embeddedFontLst>
  <p:defaultTextStyle>
    <a:defPPr>
      <a:defRPr lang="en-US"/>
    </a:defPPr>
    <a:lvl1pPr marL="0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2pPr>
    <a:lvl3pPr marL="914308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3pPr>
    <a:lvl4pPr marL="1371462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4pPr>
    <a:lvl5pPr marL="1828616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5pPr>
    <a:lvl6pPr marL="2285770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6pPr>
    <a:lvl7pPr marL="2742924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7pPr>
    <a:lvl8pPr marL="3200077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8pPr>
    <a:lvl9pPr marL="3657232" algn="l" defTabSz="457154" rtl="0" eaLnBrk="1" latinLnBrk="0" hangingPunct="1">
      <a:defRPr sz="179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مطوية 1" id="{0CD34780-C740-4AED-8A8B-A0ABB08A7C3A}">
          <p14:sldIdLst>
            <p14:sldId id="511"/>
            <p14:sldId id="509"/>
          </p14:sldIdLst>
        </p14:section>
        <p14:section name="تعليمات الاستخدام" id="{47DA9849-382F-4F01-8BE7-D752398247F4}">
          <p14:sldIdLst>
            <p14:sldId id="470"/>
            <p14:sldId id="468"/>
            <p14:sldId id="46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4331"/>
    <a:srgbClr val="105F24"/>
    <a:srgbClr val="159FEB"/>
    <a:srgbClr val="6C3A0E"/>
    <a:srgbClr val="46B2EF"/>
    <a:srgbClr val="FEDC5E"/>
    <a:srgbClr val="03572C"/>
    <a:srgbClr val="00350A"/>
    <a:srgbClr val="693719"/>
    <a:srgbClr val="9B09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B4ED89-5E33-40A1-B124-26659243812D}" v="7" dt="2026-09-10T12:45:06.9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1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89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san Selim" userId="84cd2103f36ef0dc" providerId="LiveId" clId="{6ED845BA-74CA-4F74-9AC4-C2ED4D184EBF}"/>
    <pc:docChg chg="undo redo custSel addSld delSld modSld sldOrd modMainMaster modSection modNotesMaster">
      <pc:chgData name="Hasan Selim" userId="84cd2103f36ef0dc" providerId="LiveId" clId="{6ED845BA-74CA-4F74-9AC4-C2ED4D184EBF}" dt="2026-09-10T12:45:14.353" v="9661" actId="732"/>
      <pc:docMkLst>
        <pc:docMk/>
      </pc:docMkLst>
      <pc:sldChg chg="modSp mod modNotes">
        <pc:chgData name="Hasan Selim" userId="84cd2103f36ef0dc" providerId="LiveId" clId="{6ED845BA-74CA-4F74-9AC4-C2ED4D184EBF}" dt="2026-09-07T09:39:26.363" v="9308" actId="790"/>
        <pc:sldMkLst>
          <pc:docMk/>
          <pc:sldMk cId="1719167534" sldId="468"/>
        </pc:sldMkLst>
        <pc:spChg chg="mod">
          <ac:chgData name="Hasan Selim" userId="84cd2103f36ef0dc" providerId="LiveId" clId="{6ED845BA-74CA-4F74-9AC4-C2ED4D184EBF}" dt="2026-09-07T09:39:26.363" v="9308" actId="790"/>
          <ac:spMkLst>
            <pc:docMk/>
            <pc:sldMk cId="1719167534" sldId="468"/>
            <ac:spMk id="3" creationId="{B4D62E6E-6847-0675-56F4-9DA0FD7D80D5}"/>
          </ac:spMkLst>
        </pc:spChg>
      </pc:sldChg>
      <pc:sldChg chg="addSp delSp modSp mod modNotes">
        <pc:chgData name="Hasan Selim" userId="84cd2103f36ef0dc" providerId="LiveId" clId="{6ED845BA-74CA-4F74-9AC4-C2ED4D184EBF}" dt="2026-09-10T10:39:22.827" v="9610" actId="21"/>
        <pc:sldMkLst>
          <pc:docMk/>
          <pc:sldMk cId="4000033492" sldId="469"/>
        </pc:sldMkLst>
        <pc:spChg chg="del mod">
          <ac:chgData name="Hasan Selim" userId="84cd2103f36ef0dc" providerId="LiveId" clId="{6ED845BA-74CA-4F74-9AC4-C2ED4D184EBF}" dt="2026-09-10T10:35:59.530" v="9606" actId="478"/>
          <ac:spMkLst>
            <pc:docMk/>
            <pc:sldMk cId="4000033492" sldId="469"/>
            <ac:spMk id="3" creationId="{8197C538-F605-4470-B8E7-E81A57470B0C}"/>
          </ac:spMkLst>
        </pc:spChg>
        <pc:spChg chg="mod">
          <ac:chgData name="Hasan Selim" userId="84cd2103f36ef0dc" providerId="LiveId" clId="{6ED845BA-74CA-4F74-9AC4-C2ED4D184EBF}" dt="2026-09-07T09:39:26.363" v="9308" actId="790"/>
          <ac:spMkLst>
            <pc:docMk/>
            <pc:sldMk cId="4000033492" sldId="469"/>
            <ac:spMk id="4" creationId="{C271014F-2CEE-97B9-A158-6F4A5DCEB1EE}"/>
          </ac:spMkLst>
        </pc:spChg>
        <pc:spChg chg="mod">
          <ac:chgData name="Hasan Selim" userId="84cd2103f36ef0dc" providerId="LiveId" clId="{6ED845BA-74CA-4F74-9AC4-C2ED4D184EBF}" dt="2026-09-07T09:39:26.363" v="9308" actId="790"/>
          <ac:spMkLst>
            <pc:docMk/>
            <pc:sldMk cId="4000033492" sldId="469"/>
            <ac:spMk id="5" creationId="{481AADFD-D526-0AF3-EF03-FD42936448B3}"/>
          </ac:spMkLst>
        </pc:spChg>
        <pc:spChg chg="mod">
          <ac:chgData name="Hasan Selim" userId="84cd2103f36ef0dc" providerId="LiveId" clId="{6ED845BA-74CA-4F74-9AC4-C2ED4D184EBF}" dt="2026-09-07T09:39:26.363" v="9308" actId="790"/>
          <ac:spMkLst>
            <pc:docMk/>
            <pc:sldMk cId="4000033492" sldId="469"/>
            <ac:spMk id="8" creationId="{BABF9B4D-3A8C-0F47-58C8-48D769647876}"/>
          </ac:spMkLst>
        </pc:spChg>
        <pc:picChg chg="mod">
          <ac:chgData name="Hasan Selim" userId="84cd2103f36ef0dc" providerId="LiveId" clId="{6ED845BA-74CA-4F74-9AC4-C2ED4D184EBF}" dt="2026-09-10T10:36:01.638" v="9607" actId="1076"/>
          <ac:picMkLst>
            <pc:docMk/>
            <pc:sldMk cId="4000033492" sldId="469"/>
            <ac:picMk id="7" creationId="{DECB949A-8D39-07DD-1345-FBEA06D6248F}"/>
          </ac:picMkLst>
        </pc:picChg>
        <pc:picChg chg="add del mod">
          <ac:chgData name="Hasan Selim" userId="84cd2103f36ef0dc" providerId="LiveId" clId="{6ED845BA-74CA-4F74-9AC4-C2ED4D184EBF}" dt="2026-09-10T10:39:22.827" v="9610" actId="21"/>
          <ac:picMkLst>
            <pc:docMk/>
            <pc:sldMk cId="4000033492" sldId="469"/>
            <ac:picMk id="9" creationId="{859AC5AE-5176-A390-718B-9987A6E25DB2}"/>
          </ac:picMkLst>
        </pc:picChg>
      </pc:sldChg>
      <pc:sldChg chg="addSp delSp modSp mod">
        <pc:chgData name="Hasan Selim" userId="84cd2103f36ef0dc" providerId="LiveId" clId="{6ED845BA-74CA-4F74-9AC4-C2ED4D184EBF}" dt="2026-09-07T09:39:26.363" v="9308" actId="790"/>
        <pc:sldMkLst>
          <pc:docMk/>
          <pc:sldMk cId="1894565167" sldId="470"/>
        </pc:sldMkLst>
        <pc:spChg chg="mod">
          <ac:chgData name="Hasan Selim" userId="84cd2103f36ef0dc" providerId="LiveId" clId="{6ED845BA-74CA-4F74-9AC4-C2ED4D184EBF}" dt="2026-09-07T09:39:26.363" v="9308" actId="790"/>
          <ac:spMkLst>
            <pc:docMk/>
            <pc:sldMk cId="1894565167" sldId="470"/>
            <ac:spMk id="5" creationId="{E4F02B01-F9B1-30EA-53E4-6B570708863B}"/>
          </ac:spMkLst>
        </pc:spChg>
        <pc:grpChg chg="add mod">
          <ac:chgData name="Hasan Selim" userId="84cd2103f36ef0dc" providerId="LiveId" clId="{6ED845BA-74CA-4F74-9AC4-C2ED4D184EBF}" dt="2026-09-02T12:43:36.318" v="8234" actId="164"/>
          <ac:grpSpMkLst>
            <pc:docMk/>
            <pc:sldMk cId="1894565167" sldId="470"/>
            <ac:grpSpMk id="10" creationId="{AB473698-B458-CAF8-26AB-906316667477}"/>
          </ac:grpSpMkLst>
        </pc:grpChg>
        <pc:picChg chg="mod topLvl">
          <ac:chgData name="Hasan Selim" userId="84cd2103f36ef0dc" providerId="LiveId" clId="{6ED845BA-74CA-4F74-9AC4-C2ED4D184EBF}" dt="2026-09-02T12:43:36.318" v="8234" actId="164"/>
          <ac:picMkLst>
            <pc:docMk/>
            <pc:sldMk cId="1894565167" sldId="470"/>
            <ac:picMk id="3" creationId="{28D7161D-6F21-71FF-73AB-F9E0863AAB5A}"/>
          </ac:picMkLst>
        </pc:picChg>
        <pc:picChg chg="add mod">
          <ac:chgData name="Hasan Selim" userId="84cd2103f36ef0dc" providerId="LiveId" clId="{6ED845BA-74CA-4F74-9AC4-C2ED4D184EBF}" dt="2026-09-02T12:43:36.318" v="8234" actId="164"/>
          <ac:picMkLst>
            <pc:docMk/>
            <pc:sldMk cId="1894565167" sldId="470"/>
            <ac:picMk id="9" creationId="{D08B3202-CC61-DB9C-2CAB-BD3B925A8F31}"/>
          </ac:picMkLst>
        </pc:picChg>
        <pc:picChg chg="add mod">
          <ac:chgData name="Hasan Selim" userId="84cd2103f36ef0dc" providerId="LiveId" clId="{6ED845BA-74CA-4F74-9AC4-C2ED4D184EBF}" dt="2026-09-02T12:43:58.847" v="8237" actId="1076"/>
          <ac:picMkLst>
            <pc:docMk/>
            <pc:sldMk cId="1894565167" sldId="470"/>
            <ac:picMk id="12" creationId="{4818AB54-886C-AE97-0539-1DDC7E214D91}"/>
          </ac:picMkLst>
        </pc:picChg>
      </pc:sldChg>
      <pc:sldChg chg="addSp delSp modSp add del mod ord modClrScheme chgLayout">
        <pc:chgData name="Hasan Selim" userId="84cd2103f36ef0dc" providerId="LiveId" clId="{6ED845BA-74CA-4F74-9AC4-C2ED4D184EBF}" dt="2026-09-10T12:44:49.005" v="9658" actId="18131"/>
        <pc:sldMkLst>
          <pc:docMk/>
          <pc:sldMk cId="1245817147" sldId="509"/>
        </pc:sldMkLst>
        <pc:spChg chg="add 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3" creationId="{A6C802E5-CECE-5800-CFC0-AD56017D82AD}"/>
          </ac:spMkLst>
        </pc:spChg>
        <pc:spChg chg="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7" creationId="{06A15248-54B3-E1E2-A8B2-942635E7C5B7}"/>
          </ac:spMkLst>
        </pc:spChg>
        <pc:spChg chg="add 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9" creationId="{C9727A11-0AF7-97BE-7EB4-190419DE9C55}"/>
          </ac:spMkLst>
        </pc:spChg>
        <pc:spChg chg="add 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14" creationId="{42C945B4-5B45-9091-8E27-67DF7B8F6D9B}"/>
          </ac:spMkLst>
        </pc:spChg>
        <pc:spChg chg="add 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17" creationId="{B68BEC8E-1916-2728-F76B-967011FAADDC}"/>
          </ac:spMkLst>
        </pc:spChg>
        <pc:spChg chg="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22" creationId="{4D84A46B-A24E-A05B-FA9A-B13461B0511F}"/>
          </ac:spMkLst>
        </pc:spChg>
        <pc:spChg chg="add 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27" creationId="{AE6DACF6-A97D-A720-6B3E-E265807A2925}"/>
          </ac:spMkLst>
        </pc:spChg>
        <pc:spChg chg="add 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33" creationId="{42100FBB-773F-A29B-6007-C52EC4777B3A}"/>
          </ac:spMkLst>
        </pc:spChg>
        <pc:spChg chg="add 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35" creationId="{AC2D3697-8661-BDB3-E721-BE214DF2D4F2}"/>
          </ac:spMkLst>
        </pc:spChg>
        <pc:spChg chg="add del mod">
          <ac:chgData name="Hasan Selim" userId="84cd2103f36ef0dc" providerId="LiveId" clId="{6ED845BA-74CA-4F74-9AC4-C2ED4D184EBF}" dt="2026-09-10T10:35:54.078" v="9605" actId="478"/>
          <ac:spMkLst>
            <pc:docMk/>
            <pc:sldMk cId="1245817147" sldId="509"/>
            <ac:spMk id="39" creationId="{5E8C713C-C275-1375-DB88-552170E9F966}"/>
          </ac:spMkLst>
        </pc:spChg>
        <pc:picChg chg="add mod modCrop">
          <ac:chgData name="Hasan Selim" userId="84cd2103f36ef0dc" providerId="LiveId" clId="{6ED845BA-74CA-4F74-9AC4-C2ED4D184EBF}" dt="2026-09-10T12:44:49.005" v="9658" actId="18131"/>
          <ac:picMkLst>
            <pc:docMk/>
            <pc:sldMk cId="1245817147" sldId="509"/>
            <ac:picMk id="4" creationId="{2EFF8A21-FC4B-53DD-86C2-7817537A7928}"/>
          </ac:picMkLst>
        </pc:picChg>
      </pc:sldChg>
      <pc:sldChg chg="addSp delSp modSp add mod ord setBg">
        <pc:chgData name="Hasan Selim" userId="84cd2103f36ef0dc" providerId="LiveId" clId="{6ED845BA-74CA-4F74-9AC4-C2ED4D184EBF}" dt="2026-09-10T12:45:14.353" v="9661" actId="732"/>
        <pc:sldMkLst>
          <pc:docMk/>
          <pc:sldMk cId="2662163927" sldId="511"/>
        </pc:sldMkLst>
        <pc:spChg chg="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5" creationId="{A02B6931-D470-A8B4-21CD-EAB6B69FA59D}"/>
          </ac:spMkLst>
        </pc:spChg>
        <pc:spChg chg="add 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7" creationId="{58ECAD5B-A895-E439-C287-63A7741F8CAE}"/>
          </ac:spMkLst>
        </pc:spChg>
        <pc:spChg chg="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17" creationId="{386874B9-3F20-6DD6-3B35-B12C50804733}"/>
          </ac:spMkLst>
        </pc:spChg>
        <pc:spChg chg="add 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22" creationId="{F603F81D-8871-A7D9-5490-9E0E4180B5CD}"/>
          </ac:spMkLst>
        </pc:spChg>
        <pc:spChg chg="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25" creationId="{1E5AF668-95C0-8BD6-AFD8-05C98D900F7D}"/>
          </ac:spMkLst>
        </pc:spChg>
        <pc:spChg chg="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46" creationId="{0649BC8E-3C9F-4E9A-2108-4FA416EDB01A}"/>
          </ac:spMkLst>
        </pc:spChg>
        <pc:spChg chg="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49" creationId="{27BE3E04-C302-857F-0CF7-718D6EFF1097}"/>
          </ac:spMkLst>
        </pc:spChg>
        <pc:spChg chg="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56" creationId="{FE9600E1-864C-2F96-0F1E-846FAABF8D29}"/>
          </ac:spMkLst>
        </pc:spChg>
        <pc:spChg chg="add 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60" creationId="{162892DF-BB0A-D797-8676-4BA6083CA4AB}"/>
          </ac:spMkLst>
        </pc:spChg>
        <pc:spChg chg="del mod">
          <ac:chgData name="Hasan Selim" userId="84cd2103f36ef0dc" providerId="LiveId" clId="{6ED845BA-74CA-4F74-9AC4-C2ED4D184EBF}" dt="2026-09-10T10:35:51.837" v="9604" actId="478"/>
          <ac:spMkLst>
            <pc:docMk/>
            <pc:sldMk cId="2662163927" sldId="511"/>
            <ac:spMk id="64" creationId="{E09F1123-1E8F-3931-E52D-A8D98BF250C3}"/>
          </ac:spMkLst>
        </pc:spChg>
        <pc:picChg chg="add del mod">
          <ac:chgData name="Hasan Selim" userId="84cd2103f36ef0dc" providerId="LiveId" clId="{6ED845BA-74CA-4F74-9AC4-C2ED4D184EBF}" dt="2026-09-10T10:42:33.410" v="9632" actId="22"/>
          <ac:picMkLst>
            <pc:docMk/>
            <pc:sldMk cId="2662163927" sldId="511"/>
            <ac:picMk id="3" creationId="{0D7C7479-8576-684D-19B9-4247298C6818}"/>
          </ac:picMkLst>
        </pc:picChg>
        <pc:picChg chg="add del mod">
          <ac:chgData name="Hasan Selim" userId="84cd2103f36ef0dc" providerId="LiveId" clId="{6ED845BA-74CA-4F74-9AC4-C2ED4D184EBF}" dt="2026-09-10T10:42:30.817" v="9628" actId="931"/>
          <ac:picMkLst>
            <pc:docMk/>
            <pc:sldMk cId="2662163927" sldId="511"/>
            <ac:picMk id="6" creationId="{05787855-F770-17E5-DFF8-D84F16CA485D}"/>
          </ac:picMkLst>
        </pc:picChg>
        <pc:picChg chg="add del mod">
          <ac:chgData name="Hasan Selim" userId="84cd2103f36ef0dc" providerId="LiveId" clId="{6ED845BA-74CA-4F74-9AC4-C2ED4D184EBF}" dt="2026-09-10T10:42:29.722" v="9625" actId="931"/>
          <ac:picMkLst>
            <pc:docMk/>
            <pc:sldMk cId="2662163927" sldId="511"/>
            <ac:picMk id="10" creationId="{42BDF8AA-6626-5BBF-FA24-A27F1C159F00}"/>
          </ac:picMkLst>
        </pc:picChg>
        <pc:picChg chg="add mod modCrop">
          <ac:chgData name="Hasan Selim" userId="84cd2103f36ef0dc" providerId="LiveId" clId="{6ED845BA-74CA-4F74-9AC4-C2ED4D184EBF}" dt="2026-09-10T12:45:14.353" v="9661" actId="732"/>
          <ac:picMkLst>
            <pc:docMk/>
            <pc:sldMk cId="2662163927" sldId="511"/>
            <ac:picMk id="13" creationId="{2A8B1D74-7C2B-F289-73B7-437E53749885}"/>
          </ac:picMkLst>
        </pc:picChg>
        <pc:picChg chg="add del mod">
          <ac:chgData name="Hasan Selim" userId="84cd2103f36ef0dc" providerId="LiveId" clId="{6ED845BA-74CA-4F74-9AC4-C2ED4D184EBF}" dt="2026-09-10T10:46:34.600" v="9639" actId="21"/>
          <ac:picMkLst>
            <pc:docMk/>
            <pc:sldMk cId="2662163927" sldId="511"/>
            <ac:picMk id="16" creationId="{CC200613-8C46-031A-0201-887AE7920AA5}"/>
          </ac:picMkLst>
        </pc:picChg>
      </pc:sldChg>
      <pc:sldMasterChg chg="addSp delSp modSp mod modSldLayout">
        <pc:chgData name="Hasan Selim" userId="84cd2103f36ef0dc" providerId="LiveId" clId="{6ED845BA-74CA-4F74-9AC4-C2ED4D184EBF}" dt="2026-09-10T10:35:46.631" v="9603" actId="478"/>
        <pc:sldMasterMkLst>
          <pc:docMk/>
          <pc:sldMasterMk cId="2476636414" sldId="2147483660"/>
        </pc:sldMasterMkLst>
        <pc:sldLayoutChg chg="addSp delSp modSp mod">
          <pc:chgData name="Hasan Selim" userId="84cd2103f36ef0dc" providerId="LiveId" clId="{6ED845BA-74CA-4F74-9AC4-C2ED4D184EBF}" dt="2026-09-10T10:35:46.631" v="9603" actId="478"/>
          <pc:sldLayoutMkLst>
            <pc:docMk/>
            <pc:sldMasterMk cId="2476636414" sldId="2147483660"/>
            <pc:sldLayoutMk cId="641393381" sldId="2147483661"/>
          </pc:sldLayoutMkLst>
          <pc:grpChg chg="add mod">
            <ac:chgData name="Hasan Selim" userId="84cd2103f36ef0dc" providerId="LiveId" clId="{6ED845BA-74CA-4F74-9AC4-C2ED4D184EBF}" dt="2026-09-07T09:46:05.513" v="9434"/>
            <ac:grpSpMkLst>
              <pc:docMk/>
              <pc:sldMasterMk cId="2476636414" sldId="2147483660"/>
              <pc:sldLayoutMk cId="641393381" sldId="2147483661"/>
              <ac:grpSpMk id="12" creationId="{04465418-7CE8-1B4D-1DD7-3E93A0D4B2AB}"/>
            </ac:grpSpMkLst>
          </pc:grpChg>
          <pc:picChg chg="add del mod">
            <ac:chgData name="Hasan Selim" userId="84cd2103f36ef0dc" providerId="LiveId" clId="{6ED845BA-74CA-4F74-9AC4-C2ED4D184EBF}" dt="2026-09-10T10:35:46.631" v="9603" actId="478"/>
            <ac:picMkLst>
              <pc:docMk/>
              <pc:sldMasterMk cId="2476636414" sldId="2147483660"/>
              <pc:sldLayoutMk cId="641393381" sldId="2147483661"/>
              <ac:picMk id="3" creationId="{A9BB6A0F-6A51-B48E-1A2A-E12F02850F7B}"/>
            </ac:picMkLst>
          </pc:picChg>
          <pc:picChg chg="add del mod ord">
            <ac:chgData name="Hasan Selim" userId="84cd2103f36ef0dc" providerId="LiveId" clId="{6ED845BA-74CA-4F74-9AC4-C2ED4D184EBF}" dt="2026-09-10T10:35:42.349" v="9601" actId="478"/>
            <ac:picMkLst>
              <pc:docMk/>
              <pc:sldMasterMk cId="2476636414" sldId="2147483660"/>
              <pc:sldLayoutMk cId="641393381" sldId="2147483661"/>
              <ac:picMk id="6" creationId="{9EE363F7-0D4D-7F7B-57A5-C4E642DF2369}"/>
            </ac:picMkLst>
          </pc:picChg>
          <pc:picChg chg="mod">
            <ac:chgData name="Hasan Selim" userId="84cd2103f36ef0dc" providerId="LiveId" clId="{6ED845BA-74CA-4F74-9AC4-C2ED4D184EBF}" dt="2026-09-07T09:46:05.513" v="9434"/>
            <ac:picMkLst>
              <pc:docMk/>
              <pc:sldMasterMk cId="2476636414" sldId="2147483660"/>
              <pc:sldLayoutMk cId="641393381" sldId="2147483661"/>
              <ac:picMk id="13" creationId="{3FEA4801-7B85-E33E-FC32-7328AF55B994}"/>
            </ac:picMkLst>
          </pc:picChg>
          <pc:picChg chg="mod">
            <ac:chgData name="Hasan Selim" userId="84cd2103f36ef0dc" providerId="LiveId" clId="{6ED845BA-74CA-4F74-9AC4-C2ED4D184EBF}" dt="2026-09-07T09:46:05.513" v="9434"/>
            <ac:picMkLst>
              <pc:docMk/>
              <pc:sldMasterMk cId="2476636414" sldId="2147483660"/>
              <pc:sldLayoutMk cId="641393381" sldId="2147483661"/>
              <ac:picMk id="14" creationId="{1DF78DCF-EF5D-D2F9-9DB2-4FAC451C23C6}"/>
            </ac:picMkLst>
          </pc:picChg>
        </pc:sldLayoutChg>
        <pc:sldLayoutChg chg="addSp delSp modSp mod">
          <pc:chgData name="Hasan Selim" userId="84cd2103f36ef0dc" providerId="LiveId" clId="{6ED845BA-74CA-4F74-9AC4-C2ED4D184EBF}" dt="2026-09-10T10:35:44.468" v="9602" actId="478"/>
          <pc:sldLayoutMkLst>
            <pc:docMk/>
            <pc:sldMasterMk cId="2476636414" sldId="2147483660"/>
            <pc:sldLayoutMk cId="117721130" sldId="2147483662"/>
          </pc:sldLayoutMkLst>
          <pc:grpChg chg="add mod">
            <ac:chgData name="Hasan Selim" userId="84cd2103f36ef0dc" providerId="LiveId" clId="{6ED845BA-74CA-4F74-9AC4-C2ED4D184EBF}" dt="2026-09-07T09:46:06.804" v="9435"/>
            <ac:grpSpMkLst>
              <pc:docMk/>
              <pc:sldMasterMk cId="2476636414" sldId="2147483660"/>
              <pc:sldLayoutMk cId="117721130" sldId="2147483662"/>
              <ac:grpSpMk id="6" creationId="{CC378577-185A-0857-8E7B-181B370CFC58}"/>
            </ac:grpSpMkLst>
          </pc:grpChg>
          <pc:picChg chg="add del mod ord">
            <ac:chgData name="Hasan Selim" userId="84cd2103f36ef0dc" providerId="LiveId" clId="{6ED845BA-74CA-4F74-9AC4-C2ED4D184EBF}" dt="2026-09-10T10:35:44.468" v="9602" actId="478"/>
            <ac:picMkLst>
              <pc:docMk/>
              <pc:sldMasterMk cId="2476636414" sldId="2147483660"/>
              <pc:sldLayoutMk cId="117721130" sldId="2147483662"/>
              <ac:picMk id="5" creationId="{8EE53839-4493-0330-ACDF-6014D0BBC0EE}"/>
            </ac:picMkLst>
          </pc:picChg>
          <pc:picChg chg="mod">
            <ac:chgData name="Hasan Selim" userId="84cd2103f36ef0dc" providerId="LiveId" clId="{6ED845BA-74CA-4F74-9AC4-C2ED4D184EBF}" dt="2026-09-07T09:46:06.804" v="9435"/>
            <ac:picMkLst>
              <pc:docMk/>
              <pc:sldMasterMk cId="2476636414" sldId="2147483660"/>
              <pc:sldLayoutMk cId="117721130" sldId="2147483662"/>
              <ac:picMk id="7" creationId="{69793F41-6262-75E3-70D4-82C77B917F9A}"/>
            </ac:picMkLst>
          </pc:picChg>
          <pc:picChg chg="mod">
            <ac:chgData name="Hasan Selim" userId="84cd2103f36ef0dc" providerId="LiveId" clId="{6ED845BA-74CA-4F74-9AC4-C2ED4D184EBF}" dt="2026-09-07T09:46:06.804" v="9435"/>
            <ac:picMkLst>
              <pc:docMk/>
              <pc:sldMasterMk cId="2476636414" sldId="2147483660"/>
              <pc:sldLayoutMk cId="117721130" sldId="2147483662"/>
              <ac:picMk id="9" creationId="{2701C6C1-E7D7-743E-1351-525317AFB4F9}"/>
            </ac:picMkLst>
          </pc:picChg>
        </pc:sldLayoutChg>
        <pc:sldLayoutChg chg="addSp delSp modSp mod">
          <pc:chgData name="Hasan Selim" userId="84cd2103f36ef0dc" providerId="LiveId" clId="{6ED845BA-74CA-4F74-9AC4-C2ED4D184EBF}" dt="2026-08-30T15:25:32.390" v="7231" actId="735"/>
          <pc:sldLayoutMkLst>
            <pc:docMk/>
            <pc:sldMasterMk cId="2476636414" sldId="2147483660"/>
            <pc:sldLayoutMk cId="2415839091" sldId="2147483670"/>
          </pc:sldLayoutMkLst>
          <pc:grpChg chg="add mod">
            <ac:chgData name="Hasan Selim" userId="84cd2103f36ef0dc" providerId="LiveId" clId="{6ED845BA-74CA-4F74-9AC4-C2ED4D184EBF}" dt="2026-08-30T15:23:40.263" v="7213"/>
            <ac:grpSpMkLst>
              <pc:docMk/>
              <pc:sldMasterMk cId="2476636414" sldId="2147483660"/>
              <pc:sldLayoutMk cId="2415839091" sldId="2147483670"/>
              <ac:grpSpMk id="10" creationId="{DAC5F064-83C1-BF91-EE87-29B6695718B6}"/>
            </ac:grpSpMkLst>
          </pc:grpChg>
          <pc:picChg chg="mod">
            <ac:chgData name="Hasan Selim" userId="84cd2103f36ef0dc" providerId="LiveId" clId="{6ED845BA-74CA-4F74-9AC4-C2ED4D184EBF}" dt="2026-08-30T15:23:40.263" v="7213"/>
            <ac:picMkLst>
              <pc:docMk/>
              <pc:sldMasterMk cId="2476636414" sldId="2147483660"/>
              <pc:sldLayoutMk cId="2415839091" sldId="2147483670"/>
              <ac:picMk id="11" creationId="{DDBEFF68-B26A-FF0F-C510-634C33E4492F}"/>
            </ac:picMkLst>
          </pc:picChg>
          <pc:picChg chg="mod">
            <ac:chgData name="Hasan Selim" userId="84cd2103f36ef0dc" providerId="LiveId" clId="{6ED845BA-74CA-4F74-9AC4-C2ED4D184EBF}" dt="2026-08-30T15:23:40.263" v="7213"/>
            <ac:picMkLst>
              <pc:docMk/>
              <pc:sldMasterMk cId="2476636414" sldId="2147483660"/>
              <pc:sldLayoutMk cId="2415839091" sldId="2147483670"/>
              <ac:picMk id="12" creationId="{07D008CE-18B2-7F57-F599-78866B17FE65}"/>
            </ac:picMkLst>
          </pc:pic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4023203" y="4"/>
            <a:ext cx="3076099" cy="512764"/>
          </a:xfrm>
          <a:prstGeom prst="rect">
            <a:avLst/>
          </a:prstGeom>
        </p:spPr>
        <p:txBody>
          <a:bodyPr vert="horz" lIns="88112" tIns="44056" rIns="88112" bIns="44056" rtlCol="1"/>
          <a:lstStyle>
            <a:lvl1pPr algn="r">
              <a:defRPr sz="1200">
                <a:cs typeface="Harmattan" panose="01000503000000020003" pitchFamily="2" charset="-78"/>
              </a:defRPr>
            </a:lvl1pPr>
          </a:lstStyle>
          <a:p>
            <a:endParaRPr lang="ar-SA" dirty="0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7" y="4"/>
            <a:ext cx="3076098" cy="512764"/>
          </a:xfrm>
          <a:prstGeom prst="rect">
            <a:avLst/>
          </a:prstGeom>
        </p:spPr>
        <p:txBody>
          <a:bodyPr vert="horz" lIns="88112" tIns="44056" rIns="88112" bIns="44056" rtlCol="1"/>
          <a:lstStyle>
            <a:lvl1pPr algn="l">
              <a:defRPr sz="1200">
                <a:cs typeface="Harmattan" panose="01000503000000020003" pitchFamily="2" charset="-78"/>
              </a:defRPr>
            </a:lvl1pPr>
          </a:lstStyle>
          <a:p>
            <a:fld id="{58D42A7A-F2EA-4A3A-B80C-B0EDE5406679}" type="datetimeFigureOut">
              <a:rPr lang="ar-SA" smtClean="0"/>
              <a:pPr/>
              <a:t>28/03/1448</a:t>
            </a:fld>
            <a:endParaRPr lang="ar-SA" dirty="0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08075" y="1279525"/>
            <a:ext cx="4884738" cy="3455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112" tIns="44056" rIns="88112" bIns="44056" rtlCol="1" anchor="ctr"/>
          <a:lstStyle/>
          <a:p>
            <a:endParaRPr lang="ar-SA" dirty="0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710723" y="4926016"/>
            <a:ext cx="5679440" cy="4029076"/>
          </a:xfrm>
          <a:prstGeom prst="rect">
            <a:avLst/>
          </a:prstGeom>
        </p:spPr>
        <p:txBody>
          <a:bodyPr vert="horz" lIns="88112" tIns="44056" rIns="88112" bIns="44056" rtlCol="1"/>
          <a:lstStyle/>
          <a:p>
            <a:pPr lvl="0"/>
            <a:r>
              <a:rPr lang="ar-SA" dirty="0"/>
              <a:t>انقر لتحرير أنماط نص الشكل الرئيسي</a:t>
            </a:r>
          </a:p>
          <a:p>
            <a:pPr lvl="1"/>
            <a:r>
              <a:rPr lang="ar-SA" dirty="0"/>
              <a:t>المستوى الثاني</a:t>
            </a:r>
          </a:p>
          <a:p>
            <a:pPr lvl="2"/>
            <a:r>
              <a:rPr lang="ar-SA" dirty="0"/>
              <a:t>المستوى الثالث</a:t>
            </a:r>
          </a:p>
          <a:p>
            <a:pPr lvl="3"/>
            <a:r>
              <a:rPr lang="ar-SA" dirty="0"/>
              <a:t>المستوى الرابع</a:t>
            </a:r>
          </a:p>
          <a:p>
            <a:pPr lvl="4"/>
            <a:r>
              <a:rPr lang="ar-SA" dirty="0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4023203" y="9721853"/>
            <a:ext cx="3076099" cy="512764"/>
          </a:xfrm>
          <a:prstGeom prst="rect">
            <a:avLst/>
          </a:prstGeom>
        </p:spPr>
        <p:txBody>
          <a:bodyPr vert="horz" lIns="88112" tIns="44056" rIns="88112" bIns="44056" rtlCol="1" anchor="b"/>
          <a:lstStyle>
            <a:lvl1pPr algn="r">
              <a:defRPr sz="1200">
                <a:cs typeface="Harmattan" panose="01000503000000020003" pitchFamily="2" charset="-78"/>
              </a:defRPr>
            </a:lvl1pPr>
          </a:lstStyle>
          <a:p>
            <a:endParaRPr lang="ar-SA" dirty="0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7" y="9721853"/>
            <a:ext cx="3076098" cy="512764"/>
          </a:xfrm>
          <a:prstGeom prst="rect">
            <a:avLst/>
          </a:prstGeom>
        </p:spPr>
        <p:txBody>
          <a:bodyPr vert="horz" lIns="88112" tIns="44056" rIns="88112" bIns="44056" rtlCol="1" anchor="b"/>
          <a:lstStyle>
            <a:lvl1pPr algn="l">
              <a:defRPr sz="1200">
                <a:cs typeface="Harmattan" panose="01000503000000020003" pitchFamily="2" charset="-78"/>
              </a:defRPr>
            </a:lvl1pPr>
          </a:lstStyle>
          <a:p>
            <a:fld id="{6EBB802D-6D50-427E-B6C4-0A86EF48D5A1}" type="slidenum">
              <a:rPr lang="ar-SA" smtClean="0"/>
              <a:pPr/>
              <a:t>‹#›</a:t>
            </a:fld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161969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308" rtl="1" eaLnBrk="1" latinLnBrk="0" hangingPunct="1">
      <a:defRPr sz="1200" kern="1200">
        <a:solidFill>
          <a:schemeClr val="tx1"/>
        </a:solidFill>
        <a:latin typeface="+mn-lt"/>
        <a:ea typeface="+mn-ea"/>
        <a:cs typeface="Harmattan" panose="01000503000000020003" pitchFamily="2" charset="-78"/>
      </a:defRPr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08075" y="1279525"/>
            <a:ext cx="4884738" cy="3455988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1116">
              <a:defRPr/>
            </a:pPr>
            <a:r>
              <a:rPr lang="ar-SA" dirty="0"/>
              <a:t>هذا القالب من تصميم موقع انجز ( </a:t>
            </a:r>
            <a:r>
              <a:rPr lang="en-US" dirty="0"/>
              <a:t>ingez-ppt.com</a:t>
            </a:r>
            <a:r>
              <a:rPr lang="ar-SA" dirty="0"/>
              <a:t> ) : موقع عربي متخصص بتصميم قوالب البوربوينت باللغة العربية</a:t>
            </a:r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9ED8D1-4334-4964-8D2E-D7A9C856A15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338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>
          <a:xfrm>
            <a:off x="1108075" y="1279525"/>
            <a:ext cx="4884738" cy="3455988"/>
          </a:xfrm>
        </p:spPr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1116">
              <a:defRPr/>
            </a:pPr>
            <a:r>
              <a:rPr lang="ar-SA" dirty="0"/>
              <a:t>هذا القالب من تصميم موقع انجز ( </a:t>
            </a:r>
            <a:r>
              <a:rPr lang="en-US" dirty="0"/>
              <a:t>ingez-ppt.com</a:t>
            </a:r>
            <a:r>
              <a:rPr lang="ar-SA" dirty="0"/>
              <a:t> ) : موقع عربي متخصص بتصميم قوالب البوربوينت باللغة العربية</a:t>
            </a:r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9ED8D1-4334-4964-8D2E-D7A9C856A15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751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الوجه الاول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مجموعة 11">
            <a:extLst>
              <a:ext uri="{FF2B5EF4-FFF2-40B4-BE49-F238E27FC236}">
                <a16:creationId xmlns:a16="http://schemas.microsoft.com/office/drawing/2014/main" id="{04465418-7CE8-1B4D-1DD7-3E93A0D4B2AB}"/>
              </a:ext>
            </a:extLst>
          </p:cNvPr>
          <p:cNvGrpSpPr/>
          <p:nvPr userDrawn="1"/>
        </p:nvGrpSpPr>
        <p:grpSpPr>
          <a:xfrm>
            <a:off x="2763411" y="-1"/>
            <a:ext cx="4362242" cy="7559675"/>
            <a:chOff x="2763411" y="-1"/>
            <a:chExt cx="4362242" cy="7559675"/>
          </a:xfrm>
        </p:grpSpPr>
        <p:pic>
          <p:nvPicPr>
            <p:cNvPr id="13" name="صورة 3">
              <a:extLst>
                <a:ext uri="{FF2B5EF4-FFF2-40B4-BE49-F238E27FC236}">
                  <a16:creationId xmlns:a16="http://schemas.microsoft.com/office/drawing/2014/main" id="{3FEA4801-7B85-E33E-FC32-7328AF55B9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9571" y="-1"/>
              <a:ext cx="796082" cy="7559675"/>
            </a:xfrm>
            <a:prstGeom prst="rect">
              <a:avLst/>
            </a:prstGeom>
          </p:spPr>
        </p:pic>
        <p:pic>
          <p:nvPicPr>
            <p:cNvPr id="14" name="صورة 4">
              <a:extLst>
                <a:ext uri="{FF2B5EF4-FFF2-40B4-BE49-F238E27FC236}">
                  <a16:creationId xmlns:a16="http://schemas.microsoft.com/office/drawing/2014/main" id="{1DF78DCF-EF5D-D2F9-9DB2-4FAC451C23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11" y="-1"/>
              <a:ext cx="796082" cy="75596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139338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الوجه الاول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مجموعة 9">
            <a:extLst>
              <a:ext uri="{FF2B5EF4-FFF2-40B4-BE49-F238E27FC236}">
                <a16:creationId xmlns:a16="http://schemas.microsoft.com/office/drawing/2014/main" id="{DAC5F064-83C1-BF91-EE87-29B6695718B6}"/>
              </a:ext>
            </a:extLst>
          </p:cNvPr>
          <p:cNvGrpSpPr/>
          <p:nvPr userDrawn="1"/>
        </p:nvGrpSpPr>
        <p:grpSpPr>
          <a:xfrm>
            <a:off x="2763411" y="-1"/>
            <a:ext cx="4362242" cy="7559675"/>
            <a:chOff x="2763411" y="-1"/>
            <a:chExt cx="4362242" cy="7559675"/>
          </a:xfrm>
        </p:grpSpPr>
        <p:pic>
          <p:nvPicPr>
            <p:cNvPr id="11" name="صورة 3">
              <a:extLst>
                <a:ext uri="{FF2B5EF4-FFF2-40B4-BE49-F238E27FC236}">
                  <a16:creationId xmlns:a16="http://schemas.microsoft.com/office/drawing/2014/main" id="{DDBEFF68-B26A-FF0F-C510-634C33E449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9571" y="-1"/>
              <a:ext cx="796082" cy="7559675"/>
            </a:xfrm>
            <a:prstGeom prst="rect">
              <a:avLst/>
            </a:prstGeom>
          </p:spPr>
        </p:pic>
        <p:pic>
          <p:nvPicPr>
            <p:cNvPr id="12" name="صورة 4">
              <a:extLst>
                <a:ext uri="{FF2B5EF4-FFF2-40B4-BE49-F238E27FC236}">
                  <a16:creationId xmlns:a16="http://schemas.microsoft.com/office/drawing/2014/main" id="{07D008CE-18B2-7F57-F599-78866B17FE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11" y="-1"/>
              <a:ext cx="796082" cy="75596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158390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الوجه الثان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مجموعة 5">
            <a:extLst>
              <a:ext uri="{FF2B5EF4-FFF2-40B4-BE49-F238E27FC236}">
                <a16:creationId xmlns:a16="http://schemas.microsoft.com/office/drawing/2014/main" id="{CC378577-185A-0857-8E7B-181B370CFC58}"/>
              </a:ext>
            </a:extLst>
          </p:cNvPr>
          <p:cNvGrpSpPr/>
          <p:nvPr userDrawn="1"/>
        </p:nvGrpSpPr>
        <p:grpSpPr>
          <a:xfrm>
            <a:off x="2763411" y="-1"/>
            <a:ext cx="4362242" cy="7559675"/>
            <a:chOff x="2763411" y="-1"/>
            <a:chExt cx="4362242" cy="7559675"/>
          </a:xfrm>
        </p:grpSpPr>
        <p:pic>
          <p:nvPicPr>
            <p:cNvPr id="7" name="صورة 3">
              <a:extLst>
                <a:ext uri="{FF2B5EF4-FFF2-40B4-BE49-F238E27FC236}">
                  <a16:creationId xmlns:a16="http://schemas.microsoft.com/office/drawing/2014/main" id="{69793F41-6262-75E3-70D4-82C77B917F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9571" y="-1"/>
              <a:ext cx="796082" cy="7559675"/>
            </a:xfrm>
            <a:prstGeom prst="rect">
              <a:avLst/>
            </a:prstGeom>
          </p:spPr>
        </p:pic>
        <p:pic>
          <p:nvPicPr>
            <p:cNvPr id="9" name="صورة 4">
              <a:extLst>
                <a:ext uri="{FF2B5EF4-FFF2-40B4-BE49-F238E27FC236}">
                  <a16:creationId xmlns:a16="http://schemas.microsoft.com/office/drawing/2014/main" id="{2701C6C1-E7D7-743E-1351-525317AFB4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3411" y="-1"/>
              <a:ext cx="796082" cy="75596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772113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>
            <a:extLst>
              <a:ext uri="{FF2B5EF4-FFF2-40B4-BE49-F238E27FC236}">
                <a16:creationId xmlns:a16="http://schemas.microsoft.com/office/drawing/2014/main" id="{65CCA141-A142-C21A-A629-BE4558245910}"/>
              </a:ext>
            </a:extLst>
          </p:cNvPr>
          <p:cNvSpPr txBox="1"/>
          <p:nvPr userDrawn="1"/>
        </p:nvSpPr>
        <p:spPr>
          <a:xfrm>
            <a:off x="1865312" y="-369332"/>
            <a:ext cx="696118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400" dirty="0">
                <a:solidFill>
                  <a:schemeClr val="bg1">
                    <a:lumMod val="75000"/>
                  </a:schemeClr>
                </a:solidFill>
                <a:latin typeface="Harmattan" panose="01000503000000020003" pitchFamily="2" charset="-78"/>
                <a:cs typeface="Harmattan" panose="01000503000000020003" pitchFamily="2" charset="-78"/>
              </a:rPr>
              <a:t>هذا القالب من تصميم موقع انجز ( </a:t>
            </a:r>
            <a:r>
              <a:rPr lang="en-US" sz="1400" dirty="0">
                <a:solidFill>
                  <a:schemeClr val="bg1">
                    <a:lumMod val="75000"/>
                  </a:schemeClr>
                </a:solidFill>
                <a:latin typeface="Harmattan" panose="01000503000000020003" pitchFamily="2" charset="-78"/>
                <a:cs typeface="Harmattan" panose="01000503000000020003" pitchFamily="2" charset="-78"/>
              </a:rPr>
              <a:t>ingez-ppt.com</a:t>
            </a:r>
            <a:r>
              <a:rPr lang="ar-SA" sz="1400" dirty="0">
                <a:solidFill>
                  <a:schemeClr val="bg1">
                    <a:lumMod val="75000"/>
                  </a:schemeClr>
                </a:solidFill>
                <a:latin typeface="Harmattan" panose="01000503000000020003" pitchFamily="2" charset="-78"/>
                <a:cs typeface="Harmattan" panose="01000503000000020003" pitchFamily="2" charset="-78"/>
              </a:rPr>
              <a:t> ) : موقع عربي متخصص بتصميم قوالب البوربوينت باللغة العربية</a:t>
            </a:r>
            <a:endParaRPr lang="ar-EG" sz="1400" dirty="0">
              <a:solidFill>
                <a:schemeClr val="bg1">
                  <a:lumMod val="75000"/>
                </a:schemeClr>
              </a:solidFill>
              <a:latin typeface="Harmattan" panose="01000503000000020003" pitchFamily="2" charset="-78"/>
              <a:cs typeface="Harmattan" panose="01000503000000020003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6636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0" r:id="rId2"/>
    <p:sldLayoutId id="2147483662" r:id="rId3"/>
  </p:sldLayoutIdLst>
  <p:txStyles>
    <p:titleStyle>
      <a:lvl1pPr algn="l" defTabSz="1007943" rtl="1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r" defTabSz="1007943" rtl="1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r" defTabSz="1007943" rtl="1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r" defTabSz="1007943" rtl="1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r" defTabSz="1007943" rtl="1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r" defTabSz="1007943" rtl="1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r" defTabSz="1007943" rtl="1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r" defTabSz="1007943" rtl="1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r" defTabSz="1007943" rtl="1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r" defTabSz="1007943" rtl="1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r" defTabSz="1007943" rtl="1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4479" userDrawn="1">
          <p15:clr>
            <a:srgbClr val="F26B43"/>
          </p15:clr>
        </p15:guide>
        <p15:guide id="3" pos="223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A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A8CDF0-A2E1-0348-E479-237040011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صورة 12">
            <a:extLst>
              <a:ext uri="{FF2B5EF4-FFF2-40B4-BE49-F238E27FC236}">
                <a16:creationId xmlns:a16="http://schemas.microsoft.com/office/drawing/2014/main" id="{2A8B1D74-7C2B-F289-73B7-437E537498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61" t="17" b="17"/>
          <a:stretch>
            <a:fillRect/>
          </a:stretch>
        </p:blipFill>
        <p:spPr>
          <a:xfrm>
            <a:off x="-1" y="0"/>
            <a:ext cx="10688239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63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A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A801EB-D946-2C23-C204-1F9BBDD2B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2EFF8A21-FC4B-53DD-86C2-7817537A79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30" r="3158" b="66"/>
          <a:stretch>
            <a:fillRect/>
          </a:stretch>
        </p:blipFill>
        <p:spPr>
          <a:xfrm>
            <a:off x="0" y="-1"/>
            <a:ext cx="10691813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17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4F02B01-F9B1-30EA-53E4-6B570708863B}"/>
              </a:ext>
            </a:extLst>
          </p:cNvPr>
          <p:cNvSpPr/>
          <p:nvPr/>
        </p:nvSpPr>
        <p:spPr>
          <a:xfrm>
            <a:off x="0" y="0"/>
            <a:ext cx="10691813" cy="75596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ar-SA" noProof="0" dirty="0">
              <a:latin typeface="Harmattan" panose="01000503000000020003" pitchFamily="2" charset="-78"/>
              <a:cs typeface="Harmattan" panose="01000503000000020003" pitchFamily="2" charset="-78"/>
            </a:endParaRPr>
          </a:p>
        </p:txBody>
      </p:sp>
      <p:pic>
        <p:nvPicPr>
          <p:cNvPr id="4" name="رسم 3" descr="آلة كاتبة مع تعبئة خالصة">
            <a:extLst>
              <a:ext uri="{FF2B5EF4-FFF2-40B4-BE49-F238E27FC236}">
                <a16:creationId xmlns:a16="http://schemas.microsoft.com/office/drawing/2014/main" id="{D0FE83C5-862A-0A37-53F3-22C9126DAA1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85593" y="872427"/>
            <a:ext cx="1522676" cy="1522676"/>
          </a:xfrm>
          <a:prstGeom prst="rect">
            <a:avLst/>
          </a:prstGeom>
        </p:spPr>
      </p:pic>
      <p:grpSp>
        <p:nvGrpSpPr>
          <p:cNvPr id="10" name="مجموعة 9">
            <a:extLst>
              <a:ext uri="{FF2B5EF4-FFF2-40B4-BE49-F238E27FC236}">
                <a16:creationId xmlns:a16="http://schemas.microsoft.com/office/drawing/2014/main" id="{AB473698-B458-CAF8-26AB-906316667477}"/>
              </a:ext>
            </a:extLst>
          </p:cNvPr>
          <p:cNvGrpSpPr/>
          <p:nvPr/>
        </p:nvGrpSpPr>
        <p:grpSpPr>
          <a:xfrm>
            <a:off x="3298218" y="3670665"/>
            <a:ext cx="4095375" cy="3315303"/>
            <a:chOff x="3298218" y="3670665"/>
            <a:chExt cx="4095375" cy="3315303"/>
          </a:xfrm>
        </p:grpSpPr>
        <p:pic>
          <p:nvPicPr>
            <p:cNvPr id="3" name="رسم 2">
              <a:extLst>
                <a:ext uri="{FF2B5EF4-FFF2-40B4-BE49-F238E27FC236}">
                  <a16:creationId xmlns:a16="http://schemas.microsoft.com/office/drawing/2014/main" id="{28D7161D-6F21-71FF-73AB-F9E0863AAB5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flipH="1">
              <a:off x="3298218" y="3670665"/>
              <a:ext cx="4095375" cy="3315303"/>
            </a:xfrm>
            <a:prstGeom prst="rect">
              <a:avLst/>
            </a:prstGeom>
          </p:spPr>
        </p:pic>
        <p:pic>
          <p:nvPicPr>
            <p:cNvPr id="9" name="صورة 8">
              <a:extLst>
                <a:ext uri="{FF2B5EF4-FFF2-40B4-BE49-F238E27FC236}">
                  <a16:creationId xmlns:a16="http://schemas.microsoft.com/office/drawing/2014/main" id="{D08B3202-CC61-DB9C-2CAB-BD3B925A8F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53050" y="4639408"/>
              <a:ext cx="1103472" cy="1377815"/>
            </a:xfrm>
            <a:prstGeom prst="rect">
              <a:avLst/>
            </a:prstGeom>
          </p:spPr>
        </p:pic>
      </p:grpSp>
      <p:pic>
        <p:nvPicPr>
          <p:cNvPr id="12" name="صورة 11">
            <a:extLst>
              <a:ext uri="{FF2B5EF4-FFF2-40B4-BE49-F238E27FC236}">
                <a16:creationId xmlns:a16="http://schemas.microsoft.com/office/drawing/2014/main" id="{4818AB54-886C-AE97-0539-1DDC7E214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183" y="573707"/>
            <a:ext cx="6194073" cy="231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565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>
            <a:extLst>
              <a:ext uri="{FF2B5EF4-FFF2-40B4-BE49-F238E27FC236}">
                <a16:creationId xmlns:a16="http://schemas.microsoft.com/office/drawing/2014/main" id="{B4D62E6E-6847-0675-56F4-9DA0FD7D80D5}"/>
              </a:ext>
            </a:extLst>
          </p:cNvPr>
          <p:cNvSpPr/>
          <p:nvPr/>
        </p:nvSpPr>
        <p:spPr>
          <a:xfrm>
            <a:off x="2" y="2"/>
            <a:ext cx="10691813" cy="7559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noProof="0" dirty="0">
              <a:latin typeface="Harmattan" panose="01000503000000020003" pitchFamily="2" charset="-78"/>
              <a:cs typeface="Harmattan" panose="01000503000000020003" pitchFamily="2" charset="-78"/>
            </a:endParaRP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20840D0D-8AF2-2A3F-366D-B76454B5CB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215758"/>
            <a:ext cx="10691814" cy="747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67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>
            <a:extLst>
              <a:ext uri="{FF2B5EF4-FFF2-40B4-BE49-F238E27FC236}">
                <a16:creationId xmlns:a16="http://schemas.microsoft.com/office/drawing/2014/main" id="{481AADFD-D526-0AF3-EF03-FD42936448B3}"/>
              </a:ext>
            </a:extLst>
          </p:cNvPr>
          <p:cNvSpPr/>
          <p:nvPr/>
        </p:nvSpPr>
        <p:spPr>
          <a:xfrm>
            <a:off x="0" y="0"/>
            <a:ext cx="10691813" cy="7559675"/>
          </a:xfrm>
          <a:prstGeom prst="rect">
            <a:avLst/>
          </a:prstGeom>
          <a:solidFill>
            <a:srgbClr val="00233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ar-SA" noProof="0" dirty="0">
              <a:latin typeface="Harmattan" panose="01000503000000020003" pitchFamily="2" charset="-78"/>
              <a:cs typeface="Harmattan" panose="01000503000000020003" pitchFamily="2" charset="-78"/>
            </a:endParaRPr>
          </a:p>
        </p:txBody>
      </p:sp>
      <p:grpSp>
        <p:nvGrpSpPr>
          <p:cNvPr id="2" name="مجموعة 1">
            <a:extLst>
              <a:ext uri="{FF2B5EF4-FFF2-40B4-BE49-F238E27FC236}">
                <a16:creationId xmlns:a16="http://schemas.microsoft.com/office/drawing/2014/main" id="{24ECBBBA-6F20-B561-97FE-277B26437ACC}"/>
              </a:ext>
            </a:extLst>
          </p:cNvPr>
          <p:cNvGrpSpPr/>
          <p:nvPr/>
        </p:nvGrpSpPr>
        <p:grpSpPr>
          <a:xfrm>
            <a:off x="2266804" y="5867966"/>
            <a:ext cx="6158205" cy="1356452"/>
            <a:chOff x="2948473" y="5146985"/>
            <a:chExt cx="6158205" cy="1356452"/>
          </a:xfrm>
        </p:grpSpPr>
        <p:sp>
          <p:nvSpPr>
            <p:cNvPr id="4" name="مستطيل: زوايا مستديرة 3">
              <a:extLst>
                <a:ext uri="{FF2B5EF4-FFF2-40B4-BE49-F238E27FC236}">
                  <a16:creationId xmlns:a16="http://schemas.microsoft.com/office/drawing/2014/main" id="{C271014F-2CEE-97B9-A158-6F4A5DCEB1EE}"/>
                </a:ext>
              </a:extLst>
            </p:cNvPr>
            <p:cNvSpPr/>
            <p:nvPr/>
          </p:nvSpPr>
          <p:spPr>
            <a:xfrm>
              <a:off x="2948473" y="5146985"/>
              <a:ext cx="6158205" cy="1356452"/>
            </a:xfrm>
            <a:prstGeom prst="roundRect">
              <a:avLst/>
            </a:prstGeom>
            <a:noFill/>
            <a:ln>
              <a:solidFill>
                <a:srgbClr val="00FF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noProof="0" dirty="0">
                <a:latin typeface="Harmattan" panose="01000503000000020003" pitchFamily="2" charset="-78"/>
                <a:cs typeface="Harmattan" panose="01000503000000020003" pitchFamily="2" charset="-78"/>
              </a:endParaRPr>
            </a:p>
          </p:txBody>
        </p:sp>
        <p:sp>
          <p:nvSpPr>
            <p:cNvPr id="8" name="مربع نص 7">
              <a:extLst>
                <a:ext uri="{FF2B5EF4-FFF2-40B4-BE49-F238E27FC236}">
                  <a16:creationId xmlns:a16="http://schemas.microsoft.com/office/drawing/2014/main" id="{BABF9B4D-3A8C-0F47-58C8-48D769647876}"/>
                </a:ext>
              </a:extLst>
            </p:cNvPr>
            <p:cNvSpPr txBox="1"/>
            <p:nvPr/>
          </p:nvSpPr>
          <p:spPr>
            <a:xfrm>
              <a:off x="3447393" y="5272906"/>
              <a:ext cx="4528458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1"/>
              <a:br>
                <a:rPr lang="ar-SA" sz="1400" i="1" noProof="0" dirty="0">
                  <a:solidFill>
                    <a:schemeClr val="bg1"/>
                  </a:solidFill>
                  <a:effectLst/>
                  <a:latin typeface="Harmattan" panose="01000503000000020003" pitchFamily="2" charset="-78"/>
                  <a:cs typeface="Harmattan" panose="01000503000000020003" pitchFamily="2" charset="-78"/>
                </a:rPr>
              </a:br>
              <a:r>
                <a:rPr lang="ar-SA" sz="1400" i="1" noProof="0" dirty="0">
                  <a:solidFill>
                    <a:schemeClr val="bg1"/>
                  </a:solidFill>
                  <a:effectLst/>
                  <a:latin typeface="Harmattan" panose="01000503000000020003" pitchFamily="2" charset="-78"/>
                  <a:cs typeface="Harmattan" panose="01000503000000020003" pitchFamily="2" charset="-78"/>
                </a:rPr>
                <a:t>تم تصميم هذا القالب بواسطة موقع انجز ingez-ppt  ولا يحق لأي شخص إعادة نشر أو توزيع ملفات القوالب أو إصدارات معدلة في مواقع اونلاين أخرى بدون إذن خطي من انجز</a:t>
              </a:r>
              <a:endParaRPr lang="ar-SA" sz="1400" noProof="0" dirty="0">
                <a:solidFill>
                  <a:schemeClr val="bg1"/>
                </a:solidFill>
                <a:latin typeface="Harmattan" panose="01000503000000020003" pitchFamily="2" charset="-78"/>
                <a:cs typeface="Harmattan" panose="01000503000000020003" pitchFamily="2" charset="-78"/>
              </a:endParaRPr>
            </a:p>
          </p:txBody>
        </p:sp>
        <p:pic>
          <p:nvPicPr>
            <p:cNvPr id="10" name="رسم 9" descr="تحذير مع تعبئة خالصة">
              <a:extLst>
                <a:ext uri="{FF2B5EF4-FFF2-40B4-BE49-F238E27FC236}">
                  <a16:creationId xmlns:a16="http://schemas.microsoft.com/office/drawing/2014/main" id="{2D3C8203-3A1E-F1AD-B63C-078DEDD301A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052318" y="5357235"/>
              <a:ext cx="914400" cy="914400"/>
            </a:xfrm>
            <a:prstGeom prst="rect">
              <a:avLst/>
            </a:prstGeom>
          </p:spPr>
        </p:pic>
      </p:grpSp>
      <p:pic>
        <p:nvPicPr>
          <p:cNvPr id="7" name="صورة 6">
            <a:extLst>
              <a:ext uri="{FF2B5EF4-FFF2-40B4-BE49-F238E27FC236}">
                <a16:creationId xmlns:a16="http://schemas.microsoft.com/office/drawing/2014/main" id="{DECB949A-8D39-07DD-1345-FBEA06D624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5001" y="441646"/>
            <a:ext cx="4441810" cy="444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033492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Harmattan">
      <a:majorFont>
        <a:latin typeface="Harmattan"/>
        <a:ea typeface="Harmattan"/>
        <a:cs typeface="Harmattan"/>
      </a:majorFont>
      <a:minorFont>
        <a:latin typeface="Harmattan"/>
        <a:ea typeface="Harmattan"/>
        <a:cs typeface="Harmatta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73</Words>
  <Application>Microsoft Office PowerPoint</Application>
  <PresentationFormat>مخصص</PresentationFormat>
  <Paragraphs>5</Paragraphs>
  <Slides>5</Slides>
  <Notes>2</Notes>
  <HiddenSlides>3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</vt:i4>
      </vt:variant>
    </vt:vector>
  </HeadingPairs>
  <TitlesOfParts>
    <vt:vector size="9" baseType="lpstr">
      <vt:lpstr>Harmattan</vt:lpstr>
      <vt:lpstr>Arial</vt:lpstr>
      <vt:lpstr>Calibri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ingez-ppt.com</dc:creator>
  <cp:lastModifiedBy>Hasan Selim</cp:lastModifiedBy>
  <cp:revision>181</cp:revision>
  <cp:lastPrinted>2023-04-21T16:15:01Z</cp:lastPrinted>
  <dcterms:created xsi:type="dcterms:W3CDTF">2022-06-17T15:03:51Z</dcterms:created>
  <dcterms:modified xsi:type="dcterms:W3CDTF">2026-09-10T12:45:15Z</dcterms:modified>
</cp:coreProperties>
</file>