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embedTrueTypeFonts="1" autoCompressPictures="0">
  <p:sldMasterIdLst>
    <p:sldMasterId id="2147483660" r:id="rId1"/>
  </p:sldMasterIdLst>
  <p:notesMasterIdLst>
    <p:notesMasterId r:id="rId7"/>
  </p:notesMasterIdLst>
  <p:handoutMasterIdLst>
    <p:handoutMasterId r:id="rId8"/>
  </p:handoutMasterIdLst>
  <p:sldIdLst>
    <p:sldId id="511" r:id="rId2"/>
    <p:sldId id="509" r:id="rId3"/>
    <p:sldId id="470" r:id="rId4"/>
    <p:sldId id="468" r:id="rId5"/>
    <p:sldId id="469" r:id="rId6"/>
  </p:sldIdLst>
  <p:sldSz cx="10691813" cy="7559675"/>
  <p:notesSz cx="7099300" cy="10234613"/>
  <p:embeddedFontLst>
    <p:embeddedFont>
      <p:font typeface="Harmattan" panose="01000503000000020003" pitchFamily="2" charset="-78"/>
      <p:regular r:id="rId9"/>
      <p:bold r:id="rId10"/>
    </p:embeddedFont>
  </p:embeddedFontLst>
  <p:defaultTextStyle>
    <a:defPPr>
      <a:defRPr lang="en-US"/>
    </a:defPPr>
    <a:lvl1pPr marL="0" algn="l" defTabSz="457154" rtl="0" eaLnBrk="1" latinLnBrk="0" hangingPunct="1">
      <a:defRPr sz="1799" kern="1200">
        <a:solidFill>
          <a:schemeClr val="tx1"/>
        </a:solidFill>
        <a:latin typeface="+mn-lt"/>
        <a:ea typeface="+mn-ea"/>
        <a:cs typeface="+mn-cs"/>
      </a:defRPr>
    </a:lvl1pPr>
    <a:lvl2pPr marL="457154" algn="l" defTabSz="457154" rtl="0" eaLnBrk="1" latinLnBrk="0" hangingPunct="1">
      <a:defRPr sz="1799" kern="1200">
        <a:solidFill>
          <a:schemeClr val="tx1"/>
        </a:solidFill>
        <a:latin typeface="+mn-lt"/>
        <a:ea typeface="+mn-ea"/>
        <a:cs typeface="+mn-cs"/>
      </a:defRPr>
    </a:lvl2pPr>
    <a:lvl3pPr marL="914308" algn="l" defTabSz="457154" rtl="0" eaLnBrk="1" latinLnBrk="0" hangingPunct="1">
      <a:defRPr sz="1799" kern="1200">
        <a:solidFill>
          <a:schemeClr val="tx1"/>
        </a:solidFill>
        <a:latin typeface="+mn-lt"/>
        <a:ea typeface="+mn-ea"/>
        <a:cs typeface="+mn-cs"/>
      </a:defRPr>
    </a:lvl3pPr>
    <a:lvl4pPr marL="1371462" algn="l" defTabSz="457154" rtl="0" eaLnBrk="1" latinLnBrk="0" hangingPunct="1">
      <a:defRPr sz="1799" kern="1200">
        <a:solidFill>
          <a:schemeClr val="tx1"/>
        </a:solidFill>
        <a:latin typeface="+mn-lt"/>
        <a:ea typeface="+mn-ea"/>
        <a:cs typeface="+mn-cs"/>
      </a:defRPr>
    </a:lvl4pPr>
    <a:lvl5pPr marL="1828616" algn="l" defTabSz="457154" rtl="0" eaLnBrk="1" latinLnBrk="0" hangingPunct="1">
      <a:defRPr sz="1799" kern="1200">
        <a:solidFill>
          <a:schemeClr val="tx1"/>
        </a:solidFill>
        <a:latin typeface="+mn-lt"/>
        <a:ea typeface="+mn-ea"/>
        <a:cs typeface="+mn-cs"/>
      </a:defRPr>
    </a:lvl5pPr>
    <a:lvl6pPr marL="2285770" algn="l" defTabSz="457154" rtl="0" eaLnBrk="1" latinLnBrk="0" hangingPunct="1">
      <a:defRPr sz="1799" kern="1200">
        <a:solidFill>
          <a:schemeClr val="tx1"/>
        </a:solidFill>
        <a:latin typeface="+mn-lt"/>
        <a:ea typeface="+mn-ea"/>
        <a:cs typeface="+mn-cs"/>
      </a:defRPr>
    </a:lvl6pPr>
    <a:lvl7pPr marL="2742924" algn="l" defTabSz="457154" rtl="0" eaLnBrk="1" latinLnBrk="0" hangingPunct="1">
      <a:defRPr sz="1799" kern="1200">
        <a:solidFill>
          <a:schemeClr val="tx1"/>
        </a:solidFill>
        <a:latin typeface="+mn-lt"/>
        <a:ea typeface="+mn-ea"/>
        <a:cs typeface="+mn-cs"/>
      </a:defRPr>
    </a:lvl7pPr>
    <a:lvl8pPr marL="3200077" algn="l" defTabSz="457154" rtl="0" eaLnBrk="1" latinLnBrk="0" hangingPunct="1">
      <a:defRPr sz="1799" kern="1200">
        <a:solidFill>
          <a:schemeClr val="tx1"/>
        </a:solidFill>
        <a:latin typeface="+mn-lt"/>
        <a:ea typeface="+mn-ea"/>
        <a:cs typeface="+mn-cs"/>
      </a:defRPr>
    </a:lvl8pPr>
    <a:lvl9pPr marL="3657232" algn="l" defTabSz="457154" rtl="0" eaLnBrk="1" latinLnBrk="0" hangingPunct="1">
      <a:defRPr sz="1799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الوجه الأول" id="{0CD34780-C740-4AED-8A8B-A0ABB08A7C3A}">
          <p14:sldIdLst>
            <p14:sldId id="511"/>
          </p14:sldIdLst>
        </p14:section>
        <p14:section name="الوجه الثاني" id="{0F35EC2D-F1C1-4797-B278-FFD51F23DE0D}">
          <p14:sldIdLst>
            <p14:sldId id="509"/>
          </p14:sldIdLst>
        </p14:section>
        <p14:section name="تعليمات الاستخدام" id="{47DA9849-382F-4F01-8BE7-D752398247F4}">
          <p14:sldIdLst>
            <p14:sldId id="470"/>
            <p14:sldId id="468"/>
            <p14:sldId id="469"/>
          </p14:sldIdLst>
        </p14:section>
      </p14:sectionLst>
    </p:ex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61645"/>
    <a:srgbClr val="FDAEC9"/>
    <a:srgbClr val="34B250"/>
    <a:srgbClr val="9C53EA"/>
    <a:srgbClr val="FC5726"/>
    <a:srgbClr val="1F9EFB"/>
    <a:srgbClr val="F6B32F"/>
    <a:srgbClr val="FD5698"/>
    <a:srgbClr val="4C2909"/>
    <a:srgbClr val="0B346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90195" autoAdjust="0"/>
    <p:restoredTop sz="94641" autoAdjust="0"/>
  </p:normalViewPr>
  <p:slideViewPr>
    <p:cSldViewPr snapToGrid="0">
      <p:cViewPr varScale="1">
        <p:scale>
          <a:sx n="75" d="100"/>
          <a:sy n="75" d="100"/>
        </p:scale>
        <p:origin x="1570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 showGuides="1">
      <p:cViewPr varScale="1">
        <p:scale>
          <a:sx n="56" d="100"/>
          <a:sy n="56" d="100"/>
        </p:scale>
        <p:origin x="3312" y="53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handoutMaster" Target="handoutMasters/handoutMaster1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microsoft.com/office/2016/11/relationships/changesInfo" Target="changesInfos/changesInfo1.xml"/><Relationship Id="rId10" Type="http://schemas.openxmlformats.org/officeDocument/2006/relationships/font" Target="fonts/font2.fntdata"/><Relationship Id="rId4" Type="http://schemas.openxmlformats.org/officeDocument/2006/relationships/slide" Target="slides/slide3.xml"/><Relationship Id="rId9" Type="http://schemas.openxmlformats.org/officeDocument/2006/relationships/font" Target="fonts/font1.fntdata"/><Relationship Id="rId14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Hasan Selim" userId="84cd2103f36ef0dc" providerId="LiveId" clId="{6ED845BA-74CA-4F74-9AC4-C2ED4D184EBF}"/>
    <pc:docChg chg="undo redo custSel addSld delSld modSld sldOrd modMainMaster addSection modSection modNotesMaster">
      <pc:chgData name="Hasan Selim" userId="84cd2103f36ef0dc" providerId="LiveId" clId="{6ED845BA-74CA-4F74-9AC4-C2ED4D184EBF}" dt="2026-09-30T10:43:00.094" v="13887" actId="478"/>
      <pc:docMkLst>
        <pc:docMk/>
      </pc:docMkLst>
      <pc:sldChg chg="modSp mod modClrScheme chgLayout modNotes">
        <pc:chgData name="Hasan Selim" userId="84cd2103f36ef0dc" providerId="LiveId" clId="{6ED845BA-74CA-4F74-9AC4-C2ED4D184EBF}" dt="2026-09-27T10:53:27.514" v="12850" actId="790"/>
        <pc:sldMkLst>
          <pc:docMk/>
          <pc:sldMk cId="1719167534" sldId="468"/>
        </pc:sldMkLst>
        <pc:spChg chg="mod">
          <ac:chgData name="Hasan Selim" userId="84cd2103f36ef0dc" providerId="LiveId" clId="{6ED845BA-74CA-4F74-9AC4-C2ED4D184EBF}" dt="2026-09-27T10:53:27.514" v="12850" actId="790"/>
          <ac:spMkLst>
            <pc:docMk/>
            <pc:sldMk cId="1719167534" sldId="468"/>
            <ac:spMk id="3" creationId="{B4D62E6E-6847-0675-56F4-9DA0FD7D80D5}"/>
          </ac:spMkLst>
        </pc:spChg>
      </pc:sldChg>
      <pc:sldChg chg="modSp mod modClrScheme chgLayout modNotes">
        <pc:chgData name="Hasan Selim" userId="84cd2103f36ef0dc" providerId="LiveId" clId="{6ED845BA-74CA-4F74-9AC4-C2ED4D184EBF}" dt="2026-09-27T10:53:27.514" v="12850" actId="790"/>
        <pc:sldMkLst>
          <pc:docMk/>
          <pc:sldMk cId="4000033492" sldId="469"/>
        </pc:sldMkLst>
        <pc:spChg chg="mod">
          <ac:chgData name="Hasan Selim" userId="84cd2103f36ef0dc" providerId="LiveId" clId="{6ED845BA-74CA-4F74-9AC4-C2ED4D184EBF}" dt="2026-09-27T10:53:27.514" v="12850" actId="790"/>
          <ac:spMkLst>
            <pc:docMk/>
            <pc:sldMk cId="4000033492" sldId="469"/>
            <ac:spMk id="3" creationId="{8197C538-F605-4470-B8E7-E81A57470B0C}"/>
          </ac:spMkLst>
        </pc:spChg>
        <pc:spChg chg="mod">
          <ac:chgData name="Hasan Selim" userId="84cd2103f36ef0dc" providerId="LiveId" clId="{6ED845BA-74CA-4F74-9AC4-C2ED4D184EBF}" dt="2026-09-27T10:53:27.514" v="12850" actId="790"/>
          <ac:spMkLst>
            <pc:docMk/>
            <pc:sldMk cId="4000033492" sldId="469"/>
            <ac:spMk id="4" creationId="{C271014F-2CEE-97B9-A158-6F4A5DCEB1EE}"/>
          </ac:spMkLst>
        </pc:spChg>
        <pc:spChg chg="mod">
          <ac:chgData name="Hasan Selim" userId="84cd2103f36ef0dc" providerId="LiveId" clId="{6ED845BA-74CA-4F74-9AC4-C2ED4D184EBF}" dt="2026-09-27T10:53:27.514" v="12850" actId="790"/>
          <ac:spMkLst>
            <pc:docMk/>
            <pc:sldMk cId="4000033492" sldId="469"/>
            <ac:spMk id="5" creationId="{481AADFD-D526-0AF3-EF03-FD42936448B3}"/>
          </ac:spMkLst>
        </pc:spChg>
        <pc:spChg chg="mod">
          <ac:chgData name="Hasan Selim" userId="84cd2103f36ef0dc" providerId="LiveId" clId="{6ED845BA-74CA-4F74-9AC4-C2ED4D184EBF}" dt="2026-09-27T10:53:27.514" v="12850" actId="790"/>
          <ac:spMkLst>
            <pc:docMk/>
            <pc:sldMk cId="4000033492" sldId="469"/>
            <ac:spMk id="8" creationId="{BABF9B4D-3A8C-0F47-58C8-48D769647876}"/>
          </ac:spMkLst>
        </pc:spChg>
      </pc:sldChg>
      <pc:sldChg chg="addSp delSp modSp mod modClrScheme chgLayout">
        <pc:chgData name="Hasan Selim" userId="84cd2103f36ef0dc" providerId="LiveId" clId="{6ED845BA-74CA-4F74-9AC4-C2ED4D184EBF}" dt="2026-09-27T12:52:55.700" v="13856" actId="700"/>
        <pc:sldMkLst>
          <pc:docMk/>
          <pc:sldMk cId="1894565167" sldId="470"/>
        </pc:sldMkLst>
        <pc:spChg chg="mod">
          <ac:chgData name="Hasan Selim" userId="84cd2103f36ef0dc" providerId="LiveId" clId="{6ED845BA-74CA-4F74-9AC4-C2ED4D184EBF}" dt="2026-09-27T12:52:52.715" v="13855" actId="14100"/>
          <ac:spMkLst>
            <pc:docMk/>
            <pc:sldMk cId="1894565167" sldId="470"/>
            <ac:spMk id="5" creationId="{E4F02B01-F9B1-30EA-53E4-6B570708863B}"/>
          </ac:spMkLst>
        </pc:spChg>
        <pc:grpChg chg="add mod">
          <ac:chgData name="Hasan Selim" userId="84cd2103f36ef0dc" providerId="LiveId" clId="{6ED845BA-74CA-4F74-9AC4-C2ED4D184EBF}" dt="2026-09-02T12:43:36.318" v="8234" actId="164"/>
          <ac:grpSpMkLst>
            <pc:docMk/>
            <pc:sldMk cId="1894565167" sldId="470"/>
            <ac:grpSpMk id="10" creationId="{AB473698-B458-CAF8-26AB-906316667477}"/>
          </ac:grpSpMkLst>
        </pc:grpChg>
        <pc:picChg chg="mod topLvl">
          <ac:chgData name="Hasan Selim" userId="84cd2103f36ef0dc" providerId="LiveId" clId="{6ED845BA-74CA-4F74-9AC4-C2ED4D184EBF}" dt="2026-09-02T12:43:36.318" v="8234" actId="164"/>
          <ac:picMkLst>
            <pc:docMk/>
            <pc:sldMk cId="1894565167" sldId="470"/>
            <ac:picMk id="3" creationId="{28D7161D-6F21-71FF-73AB-F9E0863AAB5A}"/>
          </ac:picMkLst>
        </pc:picChg>
        <pc:picChg chg="add mod">
          <ac:chgData name="Hasan Selim" userId="84cd2103f36ef0dc" providerId="LiveId" clId="{6ED845BA-74CA-4F74-9AC4-C2ED4D184EBF}" dt="2026-09-02T12:43:36.318" v="8234" actId="164"/>
          <ac:picMkLst>
            <pc:docMk/>
            <pc:sldMk cId="1894565167" sldId="470"/>
            <ac:picMk id="9" creationId="{D08B3202-CC61-DB9C-2CAB-BD3B925A8F31}"/>
          </ac:picMkLst>
        </pc:picChg>
        <pc:picChg chg="add mod">
          <ac:chgData name="Hasan Selim" userId="84cd2103f36ef0dc" providerId="LiveId" clId="{6ED845BA-74CA-4F74-9AC4-C2ED4D184EBF}" dt="2026-09-02T12:43:58.847" v="8237" actId="1076"/>
          <ac:picMkLst>
            <pc:docMk/>
            <pc:sldMk cId="1894565167" sldId="470"/>
            <ac:picMk id="12" creationId="{4818AB54-886C-AE97-0539-1DDC7E214D91}"/>
          </ac:picMkLst>
        </pc:picChg>
      </pc:sldChg>
      <pc:sldChg chg="addSp delSp modSp add del mod ord modClrScheme chgLayout">
        <pc:chgData name="Hasan Selim" userId="84cd2103f36ef0dc" providerId="LiveId" clId="{6ED845BA-74CA-4F74-9AC4-C2ED4D184EBF}" dt="2026-09-30T10:40:42.778" v="13881" actId="21"/>
        <pc:sldMkLst>
          <pc:docMk/>
          <pc:sldMk cId="1245817147" sldId="509"/>
        </pc:sldMkLst>
        <pc:picChg chg="add del mod">
          <ac:chgData name="Hasan Selim" userId="84cd2103f36ef0dc" providerId="LiveId" clId="{6ED845BA-74CA-4F74-9AC4-C2ED4D184EBF}" dt="2026-09-30T10:40:42.778" v="13881" actId="21"/>
          <ac:picMkLst>
            <pc:docMk/>
            <pc:sldMk cId="1245817147" sldId="509"/>
            <ac:picMk id="3" creationId="{D76BA998-19B5-C735-582A-6DA1FB677574}"/>
          </ac:picMkLst>
        </pc:picChg>
      </pc:sldChg>
      <pc:sldChg chg="addSp delSp modSp add mod ord">
        <pc:chgData name="Hasan Selim" userId="84cd2103f36ef0dc" providerId="LiveId" clId="{6ED845BA-74CA-4F74-9AC4-C2ED4D184EBF}" dt="2026-09-30T10:43:00.094" v="13887" actId="478"/>
        <pc:sldMkLst>
          <pc:docMk/>
          <pc:sldMk cId="2662163927" sldId="511"/>
        </pc:sldMkLst>
        <pc:spChg chg="add del">
          <ac:chgData name="Hasan Selim" userId="84cd2103f36ef0dc" providerId="LiveId" clId="{6ED845BA-74CA-4F74-9AC4-C2ED4D184EBF}" dt="2026-09-30T10:43:00.094" v="13887" actId="478"/>
          <ac:spMkLst>
            <pc:docMk/>
            <pc:sldMk cId="2662163927" sldId="511"/>
            <ac:spMk id="2" creationId="{4311E55E-166F-D88A-912D-138E08425100}"/>
          </ac:spMkLst>
        </pc:spChg>
      </pc:sldChg>
      <pc:sldMasterChg chg="addSp delSp modSp mod modSldLayout sldLayoutOrd">
        <pc:chgData name="Hasan Selim" userId="84cd2103f36ef0dc" providerId="LiveId" clId="{6ED845BA-74CA-4F74-9AC4-C2ED4D184EBF}" dt="2026-09-30T10:40:58.304" v="13885" actId="732"/>
        <pc:sldMasterMkLst>
          <pc:docMk/>
          <pc:sldMasterMk cId="2476636414" sldId="2147483660"/>
        </pc:sldMasterMkLst>
        <pc:sldLayoutChg chg="addSp delSp modSp mod">
          <pc:chgData name="Hasan Selim" userId="84cd2103f36ef0dc" providerId="LiveId" clId="{6ED845BA-74CA-4F74-9AC4-C2ED4D184EBF}" dt="2026-09-30T10:28:01.074" v="13876" actId="167"/>
          <pc:sldLayoutMkLst>
            <pc:docMk/>
            <pc:sldMasterMk cId="2476636414" sldId="2147483660"/>
            <pc:sldLayoutMk cId="641393381" sldId="2147483661"/>
          </pc:sldLayoutMkLst>
          <pc:grpChg chg="add del mod ord">
            <ac:chgData name="Hasan Selim" userId="84cd2103f36ef0dc" providerId="LiveId" clId="{6ED845BA-74CA-4F74-9AC4-C2ED4D184EBF}" dt="2026-09-30T09:38:39.268" v="13857" actId="478"/>
            <ac:grpSpMkLst>
              <pc:docMk/>
              <pc:sldMasterMk cId="2476636414" sldId="2147483660"/>
              <pc:sldLayoutMk cId="641393381" sldId="2147483661"/>
              <ac:grpSpMk id="11" creationId="{0954C790-90AF-CE52-2843-200FD6F66D7F}"/>
            </ac:grpSpMkLst>
          </pc:grpChg>
          <pc:grpChg chg="add mod">
            <ac:chgData name="Hasan Selim" userId="84cd2103f36ef0dc" providerId="LiveId" clId="{6ED845BA-74CA-4F74-9AC4-C2ED4D184EBF}" dt="2026-09-26T12:22:33.848" v="12548"/>
            <ac:grpSpMkLst>
              <pc:docMk/>
              <pc:sldMasterMk cId="2476636414" sldId="2147483660"/>
              <pc:sldLayoutMk cId="641393381" sldId="2147483661"/>
              <ac:grpSpMk id="43" creationId="{40F5C0A0-DBEE-FE6B-7D4C-2C71FE3B4A9F}"/>
            </ac:grpSpMkLst>
          </pc:grpChg>
          <pc:picChg chg="add del">
            <ac:chgData name="Hasan Selim" userId="84cd2103f36ef0dc" providerId="LiveId" clId="{6ED845BA-74CA-4F74-9AC4-C2ED4D184EBF}" dt="2026-09-30T10:27:45.831" v="13869" actId="478"/>
            <ac:picMkLst>
              <pc:docMk/>
              <pc:sldMasterMk cId="2476636414" sldId="2147483660"/>
              <pc:sldLayoutMk cId="641393381" sldId="2147483661"/>
              <ac:picMk id="3" creationId="{04034941-9207-1AE5-0E25-6840F34A3E14}"/>
            </ac:picMkLst>
          </pc:picChg>
          <pc:picChg chg="add mod ord">
            <ac:chgData name="Hasan Selim" userId="84cd2103f36ef0dc" providerId="LiveId" clId="{6ED845BA-74CA-4F74-9AC4-C2ED4D184EBF}" dt="2026-09-30T10:28:01.074" v="13876" actId="167"/>
            <ac:picMkLst>
              <pc:docMk/>
              <pc:sldMasterMk cId="2476636414" sldId="2147483660"/>
              <pc:sldLayoutMk cId="641393381" sldId="2147483661"/>
              <ac:picMk id="5" creationId="{38A42915-409F-B8D8-C324-99DAB1AB40FE}"/>
            </ac:picMkLst>
          </pc:picChg>
          <pc:picChg chg="add del mod">
            <ac:chgData name="Hasan Selim" userId="84cd2103f36ef0dc" providerId="LiveId" clId="{6ED845BA-74CA-4F74-9AC4-C2ED4D184EBF}" dt="2026-09-30T10:27:52.293" v="13873" actId="21"/>
            <ac:picMkLst>
              <pc:docMk/>
              <pc:sldMasterMk cId="2476636414" sldId="2147483660"/>
              <pc:sldLayoutMk cId="641393381" sldId="2147483661"/>
              <ac:picMk id="7" creationId="{15760308-32A7-FF95-81A5-01959257E322}"/>
            </ac:picMkLst>
          </pc:picChg>
          <pc:picChg chg="mod">
            <ac:chgData name="Hasan Selim" userId="84cd2103f36ef0dc" providerId="LiveId" clId="{6ED845BA-74CA-4F74-9AC4-C2ED4D184EBF}" dt="2026-09-26T12:22:33.848" v="12548"/>
            <ac:picMkLst>
              <pc:docMk/>
              <pc:sldMasterMk cId="2476636414" sldId="2147483660"/>
              <pc:sldLayoutMk cId="641393381" sldId="2147483661"/>
              <ac:picMk id="44" creationId="{B9EDAFDD-051D-9CBB-A318-9814099C42AC}"/>
            </ac:picMkLst>
          </pc:picChg>
          <pc:picChg chg="mod">
            <ac:chgData name="Hasan Selim" userId="84cd2103f36ef0dc" providerId="LiveId" clId="{6ED845BA-74CA-4F74-9AC4-C2ED4D184EBF}" dt="2026-09-26T12:22:33.848" v="12548"/>
            <ac:picMkLst>
              <pc:docMk/>
              <pc:sldMasterMk cId="2476636414" sldId="2147483660"/>
              <pc:sldLayoutMk cId="641393381" sldId="2147483661"/>
              <ac:picMk id="45" creationId="{A37E625F-8688-43AD-C987-F0440128DBE5}"/>
            </ac:picMkLst>
          </pc:picChg>
        </pc:sldLayoutChg>
        <pc:sldLayoutChg chg="addSp delSp modSp mod ord">
          <pc:chgData name="Hasan Selim" userId="84cd2103f36ef0dc" providerId="LiveId" clId="{6ED845BA-74CA-4F74-9AC4-C2ED4D184EBF}" dt="2026-09-30T10:40:58.304" v="13885" actId="732"/>
          <pc:sldLayoutMkLst>
            <pc:docMk/>
            <pc:sldMasterMk cId="2476636414" sldId="2147483660"/>
            <pc:sldLayoutMk cId="117721130" sldId="2147483662"/>
          </pc:sldLayoutMkLst>
          <pc:grpChg chg="add mod">
            <ac:chgData name="Hasan Selim" userId="84cd2103f36ef0dc" providerId="LiveId" clId="{6ED845BA-74CA-4F74-9AC4-C2ED4D184EBF}" dt="2026-09-27T12:43:02.909" v="13818"/>
            <ac:grpSpMkLst>
              <pc:docMk/>
              <pc:sldMasterMk cId="2476636414" sldId="2147483660"/>
              <pc:sldLayoutMk cId="117721130" sldId="2147483662"/>
              <ac:grpSpMk id="3" creationId="{70874080-965A-F5D5-100B-B59204F870DE}"/>
            </ac:grpSpMkLst>
          </pc:grpChg>
          <pc:picChg chg="add del mod">
            <ac:chgData name="Hasan Selim" userId="84cd2103f36ef0dc" providerId="LiveId" clId="{6ED845BA-74CA-4F74-9AC4-C2ED4D184EBF}" dt="2026-09-30T09:38:54.168" v="13861" actId="21"/>
            <ac:picMkLst>
              <pc:docMk/>
              <pc:sldMasterMk cId="2476636414" sldId="2147483660"/>
              <pc:sldLayoutMk cId="117721130" sldId="2147483662"/>
              <ac:picMk id="4" creationId="{90593BB2-ED7C-095D-8D60-53C6DB8D6858}"/>
            </ac:picMkLst>
          </pc:picChg>
          <pc:picChg chg="mod">
            <ac:chgData name="Hasan Selim" userId="84cd2103f36ef0dc" providerId="LiveId" clId="{6ED845BA-74CA-4F74-9AC4-C2ED4D184EBF}" dt="2026-09-27T12:43:02.909" v="13818"/>
            <ac:picMkLst>
              <pc:docMk/>
              <pc:sldMasterMk cId="2476636414" sldId="2147483660"/>
              <pc:sldLayoutMk cId="117721130" sldId="2147483662"/>
              <ac:picMk id="5" creationId="{2B23BBE8-1D8F-B581-23CC-D368D549BAC5}"/>
            </ac:picMkLst>
          </pc:picChg>
          <pc:picChg chg="mod">
            <ac:chgData name="Hasan Selim" userId="84cd2103f36ef0dc" providerId="LiveId" clId="{6ED845BA-74CA-4F74-9AC4-C2ED4D184EBF}" dt="2026-09-27T12:43:02.909" v="13818"/>
            <ac:picMkLst>
              <pc:docMk/>
              <pc:sldMasterMk cId="2476636414" sldId="2147483660"/>
              <pc:sldLayoutMk cId="117721130" sldId="2147483662"/>
              <ac:picMk id="6" creationId="{67F5A3B8-4BC6-D72F-819F-D22ED9E24650}"/>
            </ac:picMkLst>
          </pc:picChg>
          <pc:picChg chg="add del mod">
            <ac:chgData name="Hasan Selim" userId="84cd2103f36ef0dc" providerId="LiveId" clId="{6ED845BA-74CA-4F74-9AC4-C2ED4D184EBF}" dt="2026-09-30T09:42:23.080" v="13865" actId="478"/>
            <ac:picMkLst>
              <pc:docMk/>
              <pc:sldMasterMk cId="2476636414" sldId="2147483660"/>
              <pc:sldLayoutMk cId="117721130" sldId="2147483662"/>
              <ac:picMk id="8" creationId="{774F62F1-F911-1DB3-D336-97E7F4B3AB90}"/>
            </ac:picMkLst>
          </pc:picChg>
          <pc:picChg chg="add del mod ord">
            <ac:chgData name="Hasan Selim" userId="84cd2103f36ef0dc" providerId="LiveId" clId="{6ED845BA-74CA-4F74-9AC4-C2ED4D184EBF}" dt="2026-09-30T09:38:41.068" v="13858" actId="478"/>
            <ac:picMkLst>
              <pc:docMk/>
              <pc:sldMasterMk cId="2476636414" sldId="2147483660"/>
              <pc:sldLayoutMk cId="117721130" sldId="2147483662"/>
              <ac:picMk id="10" creationId="{A184319D-CE25-832F-34FF-1E82A41F9190}"/>
            </ac:picMkLst>
          </pc:picChg>
          <pc:picChg chg="add del mod">
            <ac:chgData name="Hasan Selim" userId="84cd2103f36ef0dc" providerId="LiveId" clId="{6ED845BA-74CA-4F74-9AC4-C2ED4D184EBF}" dt="2026-09-30T10:27:44.373" v="13868" actId="478"/>
            <ac:picMkLst>
              <pc:docMk/>
              <pc:sldMasterMk cId="2476636414" sldId="2147483660"/>
              <pc:sldLayoutMk cId="117721130" sldId="2147483662"/>
              <ac:picMk id="11" creationId="{C60F4547-3970-5E25-A30D-2A09BC8B7CBF}"/>
            </ac:picMkLst>
          </pc:picChg>
          <pc:picChg chg="add del mod ord modCrop">
            <ac:chgData name="Hasan Selim" userId="84cd2103f36ef0dc" providerId="LiveId" clId="{6ED845BA-74CA-4F74-9AC4-C2ED4D184EBF}" dt="2026-09-30T10:40:48.057" v="13882" actId="478"/>
            <ac:picMkLst>
              <pc:docMk/>
              <pc:sldMasterMk cId="2476636414" sldId="2147483660"/>
              <pc:sldLayoutMk cId="117721130" sldId="2147483662"/>
              <ac:picMk id="13" creationId="{5A3342A9-7DFE-DA7B-5130-CD757F6A5ACF}"/>
            </ac:picMkLst>
          </pc:picChg>
          <pc:picChg chg="add mod modCrop">
            <ac:chgData name="Hasan Selim" userId="84cd2103f36ef0dc" providerId="LiveId" clId="{6ED845BA-74CA-4F74-9AC4-C2ED4D184EBF}" dt="2026-09-30T10:40:58.304" v="13885" actId="732"/>
            <ac:picMkLst>
              <pc:docMk/>
              <pc:sldMasterMk cId="2476636414" sldId="2147483660"/>
              <pc:sldLayoutMk cId="117721130" sldId="2147483662"/>
              <ac:picMk id="15" creationId="{685EA059-3DC3-DFD8-8110-03218BE7F6E4}"/>
            </ac:picMkLst>
          </pc:picChg>
        </pc:sldLayoutChg>
        <pc:sldLayoutChg chg="addSp delSp modSp mod">
          <pc:chgData name="Hasan Selim" userId="84cd2103f36ef0dc" providerId="LiveId" clId="{6ED845BA-74CA-4F74-9AC4-C2ED4D184EBF}" dt="2026-09-22T10:24:47.101" v="10399"/>
          <pc:sldLayoutMkLst>
            <pc:docMk/>
            <pc:sldMasterMk cId="2476636414" sldId="2147483660"/>
            <pc:sldLayoutMk cId="2415839091" sldId="2147483670"/>
          </pc:sldLayoutMkLst>
          <pc:grpChg chg="add mod">
            <ac:chgData name="Hasan Selim" userId="84cd2103f36ef0dc" providerId="LiveId" clId="{6ED845BA-74CA-4F74-9AC4-C2ED4D184EBF}" dt="2026-09-22T10:24:47.101" v="10399"/>
            <ac:grpSpMkLst>
              <pc:docMk/>
              <pc:sldMasterMk cId="2476636414" sldId="2147483660"/>
              <pc:sldLayoutMk cId="2415839091" sldId="2147483670"/>
              <ac:grpSpMk id="7" creationId="{6B96A804-13F7-827B-FF34-436109D948E4}"/>
            </ac:grpSpMkLst>
          </pc:grpChg>
          <pc:picChg chg="mod">
            <ac:chgData name="Hasan Selim" userId="84cd2103f36ef0dc" providerId="LiveId" clId="{6ED845BA-74CA-4F74-9AC4-C2ED4D184EBF}" dt="2026-09-22T10:24:47.101" v="10399"/>
            <ac:picMkLst>
              <pc:docMk/>
              <pc:sldMasterMk cId="2476636414" sldId="2147483660"/>
              <pc:sldLayoutMk cId="2415839091" sldId="2147483670"/>
              <ac:picMk id="8" creationId="{3BC064F6-35E8-803D-C5BB-9D3BC5112343}"/>
            </ac:picMkLst>
          </pc:picChg>
          <pc:picChg chg="mod">
            <ac:chgData name="Hasan Selim" userId="84cd2103f36ef0dc" providerId="LiveId" clId="{6ED845BA-74CA-4F74-9AC4-C2ED4D184EBF}" dt="2026-09-22T10:24:47.101" v="10399"/>
            <ac:picMkLst>
              <pc:docMk/>
              <pc:sldMasterMk cId="2476636414" sldId="2147483660"/>
              <pc:sldLayoutMk cId="2415839091" sldId="2147483670"/>
              <ac:picMk id="9" creationId="{814C5EC1-FD48-8C50-FF29-68F18899770A}"/>
            </ac:picMkLst>
          </pc:picChg>
        </pc:sldLayoutChg>
      </pc:sldMaster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رأس 1">
            <a:extLst>
              <a:ext uri="{FF2B5EF4-FFF2-40B4-BE49-F238E27FC236}">
                <a16:creationId xmlns:a16="http://schemas.microsoft.com/office/drawing/2014/main" id="{EFAD1962-37B8-7510-0A3D-47065B09043C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4022725" y="0"/>
            <a:ext cx="3076575" cy="512763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r">
              <a:defRPr sz="1200"/>
            </a:lvl1pPr>
          </a:lstStyle>
          <a:p>
            <a:endParaRPr lang="ar-SA"/>
          </a:p>
        </p:txBody>
      </p:sp>
      <p:sp>
        <p:nvSpPr>
          <p:cNvPr id="3" name="عنصر نائب للتاريخ 2">
            <a:extLst>
              <a:ext uri="{FF2B5EF4-FFF2-40B4-BE49-F238E27FC236}">
                <a16:creationId xmlns:a16="http://schemas.microsoft.com/office/drawing/2014/main" id="{8D65F2C8-A175-8A9C-C8FA-23A61715CFCA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1588" y="0"/>
            <a:ext cx="3076575" cy="512763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l">
              <a:defRPr sz="1200"/>
            </a:lvl1pPr>
          </a:lstStyle>
          <a:p>
            <a:fld id="{08F510A8-0F3C-4036-BAA8-007249598978}" type="datetimeFigureOut">
              <a:rPr lang="ar-SA" smtClean="0"/>
              <a:t>18/04/1448</a:t>
            </a:fld>
            <a:endParaRPr lang="ar-SA"/>
          </a:p>
        </p:txBody>
      </p:sp>
      <p:sp>
        <p:nvSpPr>
          <p:cNvPr id="4" name="عنصر نائب للتذييل 3">
            <a:extLst>
              <a:ext uri="{FF2B5EF4-FFF2-40B4-BE49-F238E27FC236}">
                <a16:creationId xmlns:a16="http://schemas.microsoft.com/office/drawing/2014/main" id="{9A97C54E-40BB-BE84-F695-72F4C22C05E3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4022725" y="9721850"/>
            <a:ext cx="3076575" cy="512763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r">
              <a:defRPr sz="1200"/>
            </a:lvl1pPr>
          </a:lstStyle>
          <a:p>
            <a:endParaRPr lang="ar-SA"/>
          </a:p>
        </p:txBody>
      </p:sp>
      <p:sp>
        <p:nvSpPr>
          <p:cNvPr id="5" name="عنصر نائب لرقم الشريحة 4">
            <a:extLst>
              <a:ext uri="{FF2B5EF4-FFF2-40B4-BE49-F238E27FC236}">
                <a16:creationId xmlns:a16="http://schemas.microsoft.com/office/drawing/2014/main" id="{DACC4F0B-0FD5-4550-43B5-DEE0100D4C67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1588" y="9721850"/>
            <a:ext cx="3076575" cy="512763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l">
              <a:defRPr sz="1200"/>
            </a:lvl1pPr>
          </a:lstStyle>
          <a:p>
            <a:fld id="{8C555177-9B91-4600-B23E-DB02DA1D497C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3025483423"/>
      </p:ext>
    </p:extLst>
  </p:cSld>
  <p:clrMap bg1="lt1" tx1="dk1" bg2="lt2" tx2="dk2" accent1="accent1" accent2="accent2" accent3="accent3" accent4="accent4" accent5="accent5" accent6="accent6" hlink="hlink" folHlink="folHlink"/>
  <p:extLst>
    <p:ext uri="{56416CCD-93CA-4268-BC5B-53C4BB910035}">
      <p15:sldGuideLst xmlns:p15="http://schemas.microsoft.com/office/powerpoint/2012/main">
        <p15:guide id="1" orient="horz" pos="3223" userDrawn="1">
          <p15:clr>
            <a:srgbClr val="F26B43"/>
          </p15:clr>
        </p15:guide>
        <p15:guide id="2" pos="2236" userDrawn="1">
          <p15:clr>
            <a:srgbClr val="F26B43"/>
          </p15:clr>
        </p15:guide>
      </p15:sldGuideLst>
    </p:ext>
  </p:extLst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رأس 1"/>
          <p:cNvSpPr>
            <a:spLocks noGrp="1"/>
          </p:cNvSpPr>
          <p:nvPr>
            <p:ph type="hdr" sz="quarter"/>
          </p:nvPr>
        </p:nvSpPr>
        <p:spPr>
          <a:xfrm>
            <a:off x="4023203" y="4"/>
            <a:ext cx="3076099" cy="512764"/>
          </a:xfrm>
          <a:prstGeom prst="rect">
            <a:avLst/>
          </a:prstGeom>
        </p:spPr>
        <p:txBody>
          <a:bodyPr vert="horz" lIns="88112" tIns="44056" rIns="88112" bIns="44056" rtlCol="1"/>
          <a:lstStyle>
            <a:lvl1pPr algn="r">
              <a:defRPr sz="1200">
                <a:cs typeface="Harmattan" panose="01000503000000020003" pitchFamily="2" charset="-78"/>
              </a:defRPr>
            </a:lvl1pPr>
          </a:lstStyle>
          <a:p>
            <a:endParaRPr lang="ar-SA" dirty="0"/>
          </a:p>
        </p:txBody>
      </p:sp>
      <p:sp>
        <p:nvSpPr>
          <p:cNvPr id="3" name="عنصر نائب للتاريخ 2"/>
          <p:cNvSpPr>
            <a:spLocks noGrp="1"/>
          </p:cNvSpPr>
          <p:nvPr>
            <p:ph type="dt" idx="1"/>
          </p:nvPr>
        </p:nvSpPr>
        <p:spPr>
          <a:xfrm>
            <a:off x="1587" y="4"/>
            <a:ext cx="3076098" cy="512764"/>
          </a:xfrm>
          <a:prstGeom prst="rect">
            <a:avLst/>
          </a:prstGeom>
        </p:spPr>
        <p:txBody>
          <a:bodyPr vert="horz" lIns="88112" tIns="44056" rIns="88112" bIns="44056" rtlCol="1"/>
          <a:lstStyle>
            <a:lvl1pPr algn="l">
              <a:defRPr sz="1200">
                <a:cs typeface="Harmattan" panose="01000503000000020003" pitchFamily="2" charset="-78"/>
              </a:defRPr>
            </a:lvl1pPr>
          </a:lstStyle>
          <a:p>
            <a:fld id="{58D42A7A-F2EA-4A3A-B80C-B0EDE5406679}" type="datetimeFigureOut">
              <a:rPr lang="ar-SA" smtClean="0"/>
              <a:pPr/>
              <a:t>18/04/1448</a:t>
            </a:fld>
            <a:endParaRPr lang="ar-SA" dirty="0"/>
          </a:p>
        </p:txBody>
      </p:sp>
      <p:sp>
        <p:nvSpPr>
          <p:cNvPr id="4" name="عنصر نائب لصورة الشريحة 3"/>
          <p:cNvSpPr>
            <a:spLocks noGrp="1" noRot="1" noChangeAspect="1"/>
          </p:cNvSpPr>
          <p:nvPr>
            <p:ph type="sldImg" idx="2"/>
          </p:nvPr>
        </p:nvSpPr>
        <p:spPr>
          <a:xfrm>
            <a:off x="1108075" y="1279525"/>
            <a:ext cx="4884738" cy="345598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88112" tIns="44056" rIns="88112" bIns="44056" rtlCol="1" anchor="ctr"/>
          <a:lstStyle/>
          <a:p>
            <a:endParaRPr lang="ar-SA" dirty="0"/>
          </a:p>
        </p:txBody>
      </p:sp>
      <p:sp>
        <p:nvSpPr>
          <p:cNvPr id="5" name="عنصر نائب للملاحظات 4"/>
          <p:cNvSpPr>
            <a:spLocks noGrp="1"/>
          </p:cNvSpPr>
          <p:nvPr>
            <p:ph type="body" sz="quarter" idx="3"/>
          </p:nvPr>
        </p:nvSpPr>
        <p:spPr>
          <a:xfrm>
            <a:off x="710723" y="4926016"/>
            <a:ext cx="5679440" cy="4029076"/>
          </a:xfrm>
          <a:prstGeom prst="rect">
            <a:avLst/>
          </a:prstGeom>
        </p:spPr>
        <p:txBody>
          <a:bodyPr vert="horz" lIns="88112" tIns="44056" rIns="88112" bIns="44056" rtlCol="1"/>
          <a:lstStyle/>
          <a:p>
            <a:pPr lvl="0"/>
            <a:r>
              <a:rPr lang="ar-SA" dirty="0"/>
              <a:t>انقر لتحرير أنماط نص الشكل الرئيسي</a:t>
            </a:r>
          </a:p>
          <a:p>
            <a:pPr lvl="1"/>
            <a:r>
              <a:rPr lang="ar-SA" dirty="0"/>
              <a:t>المستوى الثاني</a:t>
            </a:r>
          </a:p>
          <a:p>
            <a:pPr lvl="2"/>
            <a:r>
              <a:rPr lang="ar-SA" dirty="0"/>
              <a:t>المستوى الثالث</a:t>
            </a:r>
          </a:p>
          <a:p>
            <a:pPr lvl="3"/>
            <a:r>
              <a:rPr lang="ar-SA" dirty="0"/>
              <a:t>المستوى الرابع</a:t>
            </a:r>
          </a:p>
          <a:p>
            <a:pPr lvl="4"/>
            <a:r>
              <a:rPr lang="ar-SA" dirty="0"/>
              <a:t>المستوى الخامس</a:t>
            </a:r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4"/>
          </p:nvPr>
        </p:nvSpPr>
        <p:spPr>
          <a:xfrm>
            <a:off x="4023203" y="9721853"/>
            <a:ext cx="3076099" cy="512764"/>
          </a:xfrm>
          <a:prstGeom prst="rect">
            <a:avLst/>
          </a:prstGeom>
        </p:spPr>
        <p:txBody>
          <a:bodyPr vert="horz" lIns="88112" tIns="44056" rIns="88112" bIns="44056" rtlCol="1" anchor="b"/>
          <a:lstStyle>
            <a:lvl1pPr algn="r">
              <a:defRPr sz="1200">
                <a:cs typeface="Harmattan" panose="01000503000000020003" pitchFamily="2" charset="-78"/>
              </a:defRPr>
            </a:lvl1pPr>
          </a:lstStyle>
          <a:p>
            <a:endParaRPr lang="ar-SA" dirty="0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5"/>
          </p:nvPr>
        </p:nvSpPr>
        <p:spPr>
          <a:xfrm>
            <a:off x="1587" y="9721853"/>
            <a:ext cx="3076098" cy="512764"/>
          </a:xfrm>
          <a:prstGeom prst="rect">
            <a:avLst/>
          </a:prstGeom>
        </p:spPr>
        <p:txBody>
          <a:bodyPr vert="horz" lIns="88112" tIns="44056" rIns="88112" bIns="44056" rtlCol="1" anchor="b"/>
          <a:lstStyle>
            <a:lvl1pPr algn="l">
              <a:defRPr sz="1200">
                <a:cs typeface="Harmattan" panose="01000503000000020003" pitchFamily="2" charset="-78"/>
              </a:defRPr>
            </a:lvl1pPr>
          </a:lstStyle>
          <a:p>
            <a:fld id="{6EBB802D-6D50-427E-B6C4-0A86EF48D5A1}" type="slidenum">
              <a:rPr lang="ar-SA" smtClean="0"/>
              <a:pPr/>
              <a:t>‹#›</a:t>
            </a:fld>
            <a:endParaRPr lang="ar-SA" dirty="0"/>
          </a:p>
        </p:txBody>
      </p:sp>
    </p:spTree>
    <p:extLst>
      <p:ext uri="{BB962C8B-B14F-4D97-AF65-F5344CB8AC3E}">
        <p14:creationId xmlns:p14="http://schemas.microsoft.com/office/powerpoint/2010/main" val="31619699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r" defTabSz="914308" rtl="1" eaLnBrk="1" latinLnBrk="0" hangingPunct="1">
      <a:defRPr sz="1200" kern="1200">
        <a:solidFill>
          <a:schemeClr val="tx1"/>
        </a:solidFill>
        <a:latin typeface="+mn-lt"/>
        <a:ea typeface="+mn-ea"/>
        <a:cs typeface="Harmattan" panose="01000503000000020003" pitchFamily="2" charset="-78"/>
      </a:defRPr>
    </a:lvl1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>
          <a:xfrm>
            <a:off x="1108075" y="1279525"/>
            <a:ext cx="4884738" cy="3455988"/>
          </a:xfrm>
        </p:spPr>
        <p:txBody>
          <a:bodyPr/>
          <a:lstStyle/>
          <a:p>
            <a:endParaRPr lang="ar-SA"/>
          </a:p>
        </p:txBody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defTabSz="881116">
              <a:defRPr/>
            </a:pPr>
            <a:r>
              <a:rPr lang="ar-SA" dirty="0"/>
              <a:t>هذا القالب من تصميم موقع انجز ( </a:t>
            </a:r>
            <a:r>
              <a:rPr lang="en-US" dirty="0"/>
              <a:t>ingez-ppt.com</a:t>
            </a:r>
            <a:r>
              <a:rPr lang="ar-SA" dirty="0"/>
              <a:t> ) : موقع عربي متخصص بتصميم قوالب البوربوينت باللغة العربية</a:t>
            </a:r>
            <a:endParaRPr lang="ar-EG" dirty="0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C9ED8D1-4334-4964-8D2E-D7A9C856A158}" type="slidenum">
              <a:rPr lang="en-GB" smtClean="0"/>
              <a:t>4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49733892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>
          <a:xfrm>
            <a:off x="1108075" y="1279525"/>
            <a:ext cx="4884738" cy="3455988"/>
          </a:xfrm>
        </p:spPr>
        <p:txBody>
          <a:bodyPr/>
          <a:lstStyle/>
          <a:p>
            <a:endParaRPr lang="ar-SA"/>
          </a:p>
        </p:txBody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defTabSz="881116">
              <a:defRPr/>
            </a:pPr>
            <a:r>
              <a:rPr lang="ar-SA" dirty="0"/>
              <a:t>هذا القالب من تصميم موقع انجز ( </a:t>
            </a:r>
            <a:r>
              <a:rPr lang="en-US" dirty="0"/>
              <a:t>ingez-ppt.com</a:t>
            </a:r>
            <a:r>
              <a:rPr lang="ar-SA" dirty="0"/>
              <a:t> ) : موقع عربي متخصص بتصميم قوالب البوربوينت باللغة العربية</a:t>
            </a:r>
            <a:endParaRPr lang="ar-EG" dirty="0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C9ED8D1-4334-4964-8D2E-D7A9C856A158}" type="slidenum">
              <a:rPr lang="en-GB" smtClean="0"/>
              <a:t>5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8875156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microsoft.com/office/2007/relationships/hdphoto" Target="../media/hdphoto1.wdp"/></Relationships>
</file>

<file path=ppt/slideLayouts/_rels/slideLayout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3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الوجه الاول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صورة 4">
            <a:extLst>
              <a:ext uri="{FF2B5EF4-FFF2-40B4-BE49-F238E27FC236}">
                <a16:creationId xmlns:a16="http://schemas.microsoft.com/office/drawing/2014/main" id="{38A42915-409F-B8D8-C324-99DAB1AB40FE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573" y="0"/>
            <a:ext cx="10684666" cy="7559675"/>
          </a:xfrm>
          <a:prstGeom prst="rect">
            <a:avLst/>
          </a:prstGeom>
        </p:spPr>
      </p:pic>
      <p:grpSp>
        <p:nvGrpSpPr>
          <p:cNvPr id="43" name="مجموعة 42">
            <a:extLst>
              <a:ext uri="{FF2B5EF4-FFF2-40B4-BE49-F238E27FC236}">
                <a16:creationId xmlns:a16="http://schemas.microsoft.com/office/drawing/2014/main" id="{40F5C0A0-DBEE-FE6B-7D4C-2C71FE3B4A9F}"/>
              </a:ext>
            </a:extLst>
          </p:cNvPr>
          <p:cNvGrpSpPr/>
          <p:nvPr userDrawn="1"/>
        </p:nvGrpSpPr>
        <p:grpSpPr>
          <a:xfrm>
            <a:off x="2763411" y="-1"/>
            <a:ext cx="4362242" cy="7559675"/>
            <a:chOff x="2763411" y="-1"/>
            <a:chExt cx="4362242" cy="7559675"/>
          </a:xfrm>
        </p:grpSpPr>
        <p:pic>
          <p:nvPicPr>
            <p:cNvPr id="44" name="صورة 3">
              <a:extLst>
                <a:ext uri="{FF2B5EF4-FFF2-40B4-BE49-F238E27FC236}">
                  <a16:creationId xmlns:a16="http://schemas.microsoft.com/office/drawing/2014/main" id="{B9EDAFDD-051D-9CBB-A318-9814099C42AC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rightnessContrast bright="-40000" contrast="-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6329571" y="-1"/>
              <a:ext cx="796082" cy="7559675"/>
            </a:xfrm>
            <a:prstGeom prst="rect">
              <a:avLst/>
            </a:prstGeom>
          </p:spPr>
        </p:pic>
        <p:pic>
          <p:nvPicPr>
            <p:cNvPr id="45" name="صورة 4">
              <a:extLst>
                <a:ext uri="{FF2B5EF4-FFF2-40B4-BE49-F238E27FC236}">
                  <a16:creationId xmlns:a16="http://schemas.microsoft.com/office/drawing/2014/main" id="{A37E625F-8688-43AD-C987-F0440128DBE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rightnessContrast bright="-40000" contrast="-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2763411" y="-1"/>
              <a:ext cx="796082" cy="755967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641393381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الوجه الثان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مجموعة 2">
            <a:extLst>
              <a:ext uri="{FF2B5EF4-FFF2-40B4-BE49-F238E27FC236}">
                <a16:creationId xmlns:a16="http://schemas.microsoft.com/office/drawing/2014/main" id="{70874080-965A-F5D5-100B-B59204F870DE}"/>
              </a:ext>
            </a:extLst>
          </p:cNvPr>
          <p:cNvGrpSpPr/>
          <p:nvPr userDrawn="1"/>
        </p:nvGrpSpPr>
        <p:grpSpPr>
          <a:xfrm>
            <a:off x="2763411" y="-1"/>
            <a:ext cx="4362242" cy="7559675"/>
            <a:chOff x="2763411" y="-1"/>
            <a:chExt cx="4362242" cy="7559675"/>
          </a:xfrm>
        </p:grpSpPr>
        <p:pic>
          <p:nvPicPr>
            <p:cNvPr id="5" name="صورة 3">
              <a:extLst>
                <a:ext uri="{FF2B5EF4-FFF2-40B4-BE49-F238E27FC236}">
                  <a16:creationId xmlns:a16="http://schemas.microsoft.com/office/drawing/2014/main" id="{2B23BBE8-1D8F-B581-23CC-D368D549BAC5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brightnessContrast bright="-40000" contrast="-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6329571" y="-1"/>
              <a:ext cx="796082" cy="7559675"/>
            </a:xfrm>
            <a:prstGeom prst="rect">
              <a:avLst/>
            </a:prstGeom>
          </p:spPr>
        </p:pic>
        <p:pic>
          <p:nvPicPr>
            <p:cNvPr id="6" name="صورة 4">
              <a:extLst>
                <a:ext uri="{FF2B5EF4-FFF2-40B4-BE49-F238E27FC236}">
                  <a16:creationId xmlns:a16="http://schemas.microsoft.com/office/drawing/2014/main" id="{67F5A3B8-4BC6-D72F-819F-D22ED9E24650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brightnessContrast bright="-40000" contrast="-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2763411" y="-1"/>
              <a:ext cx="796082" cy="7559675"/>
            </a:xfrm>
            <a:prstGeom prst="rect">
              <a:avLst/>
            </a:prstGeom>
          </p:spPr>
        </p:pic>
      </p:grpSp>
      <p:pic>
        <p:nvPicPr>
          <p:cNvPr id="15" name="صورة 14">
            <a:extLst>
              <a:ext uri="{FF2B5EF4-FFF2-40B4-BE49-F238E27FC236}">
                <a16:creationId xmlns:a16="http://schemas.microsoft.com/office/drawing/2014/main" id="{685EA059-3DC3-DFD8-8110-03218BE7F6E4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rcRect l="661"/>
          <a:stretch>
            <a:fillRect/>
          </a:stretch>
        </p:blipFill>
        <p:spPr>
          <a:xfrm>
            <a:off x="0" y="0"/>
            <a:ext cx="10688239" cy="75596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721130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درافت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مجموعة 6">
            <a:extLst>
              <a:ext uri="{FF2B5EF4-FFF2-40B4-BE49-F238E27FC236}">
                <a16:creationId xmlns:a16="http://schemas.microsoft.com/office/drawing/2014/main" id="{6B96A804-13F7-827B-FF34-436109D948E4}"/>
              </a:ext>
            </a:extLst>
          </p:cNvPr>
          <p:cNvGrpSpPr/>
          <p:nvPr userDrawn="1"/>
        </p:nvGrpSpPr>
        <p:grpSpPr>
          <a:xfrm>
            <a:off x="2763411" y="-1"/>
            <a:ext cx="4362242" cy="7559675"/>
            <a:chOff x="2763411" y="-1"/>
            <a:chExt cx="4362242" cy="7559675"/>
          </a:xfrm>
        </p:grpSpPr>
        <p:pic>
          <p:nvPicPr>
            <p:cNvPr id="8" name="صورة 3">
              <a:extLst>
                <a:ext uri="{FF2B5EF4-FFF2-40B4-BE49-F238E27FC236}">
                  <a16:creationId xmlns:a16="http://schemas.microsoft.com/office/drawing/2014/main" id="{3BC064F6-35E8-803D-C5BB-9D3BC5112343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brightnessContrast bright="-40000" contrast="-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6329571" y="-1"/>
              <a:ext cx="796082" cy="7559675"/>
            </a:xfrm>
            <a:prstGeom prst="rect">
              <a:avLst/>
            </a:prstGeom>
          </p:spPr>
        </p:pic>
        <p:pic>
          <p:nvPicPr>
            <p:cNvPr id="9" name="صورة 4">
              <a:extLst>
                <a:ext uri="{FF2B5EF4-FFF2-40B4-BE49-F238E27FC236}">
                  <a16:creationId xmlns:a16="http://schemas.microsoft.com/office/drawing/2014/main" id="{814C5EC1-FD48-8C50-FF29-68F18899770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brightnessContrast bright="-40000" contrast="-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2763411" y="-1"/>
              <a:ext cx="796082" cy="755967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415839091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ربع نص 1">
            <a:extLst>
              <a:ext uri="{FF2B5EF4-FFF2-40B4-BE49-F238E27FC236}">
                <a16:creationId xmlns:a16="http://schemas.microsoft.com/office/drawing/2014/main" id="{65CCA141-A142-C21A-A629-BE4558245910}"/>
              </a:ext>
            </a:extLst>
          </p:cNvPr>
          <p:cNvSpPr txBox="1"/>
          <p:nvPr userDrawn="1"/>
        </p:nvSpPr>
        <p:spPr>
          <a:xfrm>
            <a:off x="1865312" y="-369332"/>
            <a:ext cx="6961188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SA" sz="1400" dirty="0">
                <a:solidFill>
                  <a:schemeClr val="bg1">
                    <a:lumMod val="75000"/>
                  </a:schemeClr>
                </a:solidFill>
                <a:latin typeface="Harmattan" panose="01000503000000020003" pitchFamily="2" charset="-78"/>
                <a:cs typeface="Harmattan" panose="01000503000000020003" pitchFamily="2" charset="-78"/>
              </a:rPr>
              <a:t>هذا القالب من تصميم موقع انجز ( </a:t>
            </a:r>
            <a:r>
              <a:rPr lang="en-US" sz="1400" dirty="0">
                <a:solidFill>
                  <a:schemeClr val="bg1">
                    <a:lumMod val="75000"/>
                  </a:schemeClr>
                </a:solidFill>
                <a:latin typeface="Harmattan" panose="01000503000000020003" pitchFamily="2" charset="-78"/>
                <a:cs typeface="Harmattan" panose="01000503000000020003" pitchFamily="2" charset="-78"/>
              </a:rPr>
              <a:t>ingez-ppt.com</a:t>
            </a:r>
            <a:r>
              <a:rPr lang="ar-SA" sz="1400" dirty="0">
                <a:solidFill>
                  <a:schemeClr val="bg1">
                    <a:lumMod val="75000"/>
                  </a:schemeClr>
                </a:solidFill>
                <a:latin typeface="Harmattan" panose="01000503000000020003" pitchFamily="2" charset="-78"/>
                <a:cs typeface="Harmattan" panose="01000503000000020003" pitchFamily="2" charset="-78"/>
              </a:rPr>
              <a:t> ) : موقع عربي متخصص بتصميم قوالب البوربوينت باللغة العربية</a:t>
            </a:r>
            <a:endParaRPr lang="ar-EG" sz="1400" dirty="0">
              <a:solidFill>
                <a:schemeClr val="bg1">
                  <a:lumMod val="75000"/>
                </a:schemeClr>
              </a:solidFill>
              <a:latin typeface="Harmattan" panose="01000503000000020003" pitchFamily="2" charset="-78"/>
              <a:cs typeface="Harmattan" panose="01000503000000020003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4766364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70" r:id="rId3"/>
  </p:sldLayoutIdLst>
  <p:txStyles>
    <p:titleStyle>
      <a:lvl1pPr algn="l" defTabSz="1007943" rtl="1" eaLnBrk="1" latinLnBrk="0" hangingPunct="1">
        <a:lnSpc>
          <a:spcPct val="90000"/>
        </a:lnSpc>
        <a:spcBef>
          <a:spcPct val="0"/>
        </a:spcBef>
        <a:buNone/>
        <a:defRPr sz="485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1986" indent="-251986" algn="r" defTabSz="1007943" rtl="1" eaLnBrk="1" latinLnBrk="0" hangingPunct="1">
        <a:lnSpc>
          <a:spcPct val="90000"/>
        </a:lnSpc>
        <a:spcBef>
          <a:spcPts val="1102"/>
        </a:spcBef>
        <a:buFont typeface="Arial" panose="020B0604020202020204" pitchFamily="34" charset="0"/>
        <a:buChar char="•"/>
        <a:defRPr sz="3086" kern="1200">
          <a:solidFill>
            <a:schemeClr val="tx1"/>
          </a:solidFill>
          <a:latin typeface="+mn-lt"/>
          <a:ea typeface="+mn-ea"/>
          <a:cs typeface="+mn-cs"/>
        </a:defRPr>
      </a:lvl1pPr>
      <a:lvl2pPr marL="755957" indent="-251986" algn="r" defTabSz="1007943" rtl="1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2646" kern="1200">
          <a:solidFill>
            <a:schemeClr val="tx1"/>
          </a:solidFill>
          <a:latin typeface="+mn-lt"/>
          <a:ea typeface="+mn-ea"/>
          <a:cs typeface="+mn-cs"/>
        </a:defRPr>
      </a:lvl2pPr>
      <a:lvl3pPr marL="1259929" indent="-251986" algn="r" defTabSz="1007943" rtl="1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2205" kern="1200">
          <a:solidFill>
            <a:schemeClr val="tx1"/>
          </a:solidFill>
          <a:latin typeface="+mn-lt"/>
          <a:ea typeface="+mn-ea"/>
          <a:cs typeface="+mn-cs"/>
        </a:defRPr>
      </a:lvl3pPr>
      <a:lvl4pPr marL="1763900" indent="-251986" algn="r" defTabSz="1007943" rtl="1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4pPr>
      <a:lvl5pPr marL="2267872" indent="-251986" algn="r" defTabSz="1007943" rtl="1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5pPr>
      <a:lvl6pPr marL="2771844" indent="-251986" algn="r" defTabSz="1007943" rtl="1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6pPr>
      <a:lvl7pPr marL="3275815" indent="-251986" algn="r" defTabSz="1007943" rtl="1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7pPr>
      <a:lvl8pPr marL="3779787" indent="-251986" algn="r" defTabSz="1007943" rtl="1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8pPr>
      <a:lvl9pPr marL="4283758" indent="-251986" algn="r" defTabSz="1007943" rtl="1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r" defTabSz="1007943" rtl="1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1pPr>
      <a:lvl2pPr marL="503972" algn="r" defTabSz="1007943" rtl="1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2pPr>
      <a:lvl3pPr marL="1007943" algn="r" defTabSz="1007943" rtl="1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3pPr>
      <a:lvl4pPr marL="1511915" algn="r" defTabSz="1007943" rtl="1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4pPr>
      <a:lvl5pPr marL="2015886" algn="r" defTabSz="1007943" rtl="1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5pPr>
      <a:lvl6pPr marL="2519858" algn="r" defTabSz="1007943" rtl="1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6pPr>
      <a:lvl7pPr marL="3023829" algn="r" defTabSz="1007943" rtl="1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7pPr>
      <a:lvl8pPr marL="3527801" algn="r" defTabSz="1007943" rtl="1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8pPr>
      <a:lvl9pPr marL="4031772" algn="r" defTabSz="1007943" rtl="1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2" pos="4479" userDrawn="1">
          <p15:clr>
            <a:srgbClr val="F26B43"/>
          </p15:clr>
        </p15:guide>
        <p15:guide id="3" pos="2234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4.sv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fonts.google.com/specimen/Harmattan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0.png"/><Relationship Id="rId4" Type="http://schemas.openxmlformats.org/officeDocument/2006/relationships/image" Target="../media/image9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AF8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DA8CDF0-A2E1-0348-E479-237040011A3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66216392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AF8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DA801EB-D946-2C23-C204-1F9BBDD2B8D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4581714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E4F02B01-F9B1-30EA-53E4-6B570708863B}"/>
              </a:ext>
            </a:extLst>
          </p:cNvPr>
          <p:cNvSpPr/>
          <p:nvPr/>
        </p:nvSpPr>
        <p:spPr>
          <a:xfrm>
            <a:off x="0" y="-1"/>
            <a:ext cx="10768405" cy="7559675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endParaRPr lang="ar-SA" noProof="0" dirty="0">
              <a:latin typeface="Harmattan" panose="01000503000000020003" pitchFamily="2" charset="-78"/>
              <a:cs typeface="Harmattan" panose="01000503000000020003" pitchFamily="2" charset="-78"/>
            </a:endParaRPr>
          </a:p>
        </p:txBody>
      </p:sp>
      <p:pic>
        <p:nvPicPr>
          <p:cNvPr id="4" name="رسم 3" descr="آلة كاتبة مع تعبئة خالصة">
            <a:extLst>
              <a:ext uri="{FF2B5EF4-FFF2-40B4-BE49-F238E27FC236}">
                <a16:creationId xmlns:a16="http://schemas.microsoft.com/office/drawing/2014/main" id="{D0FE83C5-862A-0A37-53F3-22C9126DAA16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6885593" y="872427"/>
            <a:ext cx="1522676" cy="1522676"/>
          </a:xfrm>
          <a:prstGeom prst="rect">
            <a:avLst/>
          </a:prstGeom>
        </p:spPr>
      </p:pic>
      <p:grpSp>
        <p:nvGrpSpPr>
          <p:cNvPr id="10" name="مجموعة 9">
            <a:extLst>
              <a:ext uri="{FF2B5EF4-FFF2-40B4-BE49-F238E27FC236}">
                <a16:creationId xmlns:a16="http://schemas.microsoft.com/office/drawing/2014/main" id="{AB473698-B458-CAF8-26AB-906316667477}"/>
              </a:ext>
            </a:extLst>
          </p:cNvPr>
          <p:cNvGrpSpPr/>
          <p:nvPr/>
        </p:nvGrpSpPr>
        <p:grpSpPr>
          <a:xfrm>
            <a:off x="3298218" y="3670665"/>
            <a:ext cx="4095375" cy="3315303"/>
            <a:chOff x="3298218" y="3670665"/>
            <a:chExt cx="4095375" cy="3315303"/>
          </a:xfrm>
        </p:grpSpPr>
        <p:pic>
          <p:nvPicPr>
            <p:cNvPr id="3" name="رسم 2">
              <a:extLst>
                <a:ext uri="{FF2B5EF4-FFF2-40B4-BE49-F238E27FC236}">
                  <a16:creationId xmlns:a16="http://schemas.microsoft.com/office/drawing/2014/main" id="{28D7161D-6F21-71FF-73AB-F9E0863AAB5A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 flipH="1">
              <a:off x="3298218" y="3670665"/>
              <a:ext cx="4095375" cy="3315303"/>
            </a:xfrm>
            <a:prstGeom prst="rect">
              <a:avLst/>
            </a:prstGeom>
          </p:spPr>
        </p:pic>
        <p:pic>
          <p:nvPicPr>
            <p:cNvPr id="9" name="صورة 8">
              <a:extLst>
                <a:ext uri="{FF2B5EF4-FFF2-40B4-BE49-F238E27FC236}">
                  <a16:creationId xmlns:a16="http://schemas.microsoft.com/office/drawing/2014/main" id="{D08B3202-CC61-DB9C-2CAB-BD3B925A8F31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3453050" y="4639408"/>
              <a:ext cx="1103472" cy="1377815"/>
            </a:xfrm>
            <a:prstGeom prst="rect">
              <a:avLst/>
            </a:prstGeom>
          </p:spPr>
        </p:pic>
      </p:grpSp>
      <p:pic>
        <p:nvPicPr>
          <p:cNvPr id="12" name="صورة 11">
            <a:extLst>
              <a:ext uri="{FF2B5EF4-FFF2-40B4-BE49-F238E27FC236}">
                <a16:creationId xmlns:a16="http://schemas.microsoft.com/office/drawing/2014/main" id="{4818AB54-886C-AE97-0539-1DDC7E214D9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09183" y="573707"/>
            <a:ext cx="6194073" cy="23166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456516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مستطيل 2">
            <a:extLst>
              <a:ext uri="{FF2B5EF4-FFF2-40B4-BE49-F238E27FC236}">
                <a16:creationId xmlns:a16="http://schemas.microsoft.com/office/drawing/2014/main" id="{B4D62E6E-6847-0675-56F4-9DA0FD7D80D5}"/>
              </a:ext>
            </a:extLst>
          </p:cNvPr>
          <p:cNvSpPr/>
          <p:nvPr/>
        </p:nvSpPr>
        <p:spPr>
          <a:xfrm>
            <a:off x="2" y="2"/>
            <a:ext cx="10691813" cy="755967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 noProof="0" dirty="0">
              <a:latin typeface="Harmattan" panose="01000503000000020003" pitchFamily="2" charset="-78"/>
              <a:cs typeface="Harmattan" panose="01000503000000020003" pitchFamily="2" charset="-78"/>
            </a:endParaRPr>
          </a:p>
        </p:txBody>
      </p:sp>
      <p:pic>
        <p:nvPicPr>
          <p:cNvPr id="5" name="صورة 4">
            <a:extLst>
              <a:ext uri="{FF2B5EF4-FFF2-40B4-BE49-F238E27FC236}">
                <a16:creationId xmlns:a16="http://schemas.microsoft.com/office/drawing/2014/main" id="{20840D0D-8AF2-2A3F-366D-B76454B5CBA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-1" y="215758"/>
            <a:ext cx="10691814" cy="74715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1916753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مستطيل 4">
            <a:extLst>
              <a:ext uri="{FF2B5EF4-FFF2-40B4-BE49-F238E27FC236}">
                <a16:creationId xmlns:a16="http://schemas.microsoft.com/office/drawing/2014/main" id="{481AADFD-D526-0AF3-EF03-FD42936448B3}"/>
              </a:ext>
            </a:extLst>
          </p:cNvPr>
          <p:cNvSpPr/>
          <p:nvPr/>
        </p:nvSpPr>
        <p:spPr>
          <a:xfrm>
            <a:off x="0" y="0"/>
            <a:ext cx="10691813" cy="7559675"/>
          </a:xfrm>
          <a:prstGeom prst="rect">
            <a:avLst/>
          </a:prstGeom>
          <a:solidFill>
            <a:srgbClr val="002333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 rtl="1"/>
            <a:endParaRPr lang="ar-SA" noProof="0" dirty="0">
              <a:latin typeface="Harmattan" panose="01000503000000020003" pitchFamily="2" charset="-78"/>
              <a:cs typeface="Harmattan" panose="01000503000000020003" pitchFamily="2" charset="-78"/>
            </a:endParaRPr>
          </a:p>
        </p:txBody>
      </p:sp>
      <p:sp>
        <p:nvSpPr>
          <p:cNvPr id="3" name="مربع نص 2">
            <a:extLst>
              <a:ext uri="{FF2B5EF4-FFF2-40B4-BE49-F238E27FC236}">
                <a16:creationId xmlns:a16="http://schemas.microsoft.com/office/drawing/2014/main" id="{8197C538-F605-4470-B8E7-E81A57470B0C}"/>
              </a:ext>
            </a:extLst>
          </p:cNvPr>
          <p:cNvSpPr txBox="1"/>
          <p:nvPr/>
        </p:nvSpPr>
        <p:spPr>
          <a:xfrm>
            <a:off x="1948382" y="4803844"/>
            <a:ext cx="6795053" cy="5815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SA" sz="1579" b="1" noProof="0" dirty="0">
                <a:solidFill>
                  <a:srgbClr val="00FF85"/>
                </a:solidFill>
                <a:latin typeface="Harmattan" panose="01000503000000020003" pitchFamily="2" charset="-78"/>
                <a:cs typeface="Harmattan" panose="01000503000000020003" pitchFamily="2" charset="-78"/>
              </a:rPr>
              <a:t>الخطوط  المستخدمة   في القالب </a:t>
            </a:r>
          </a:p>
          <a:p>
            <a:pPr algn="ctr" rtl="1"/>
            <a:r>
              <a:rPr lang="ar-SA" sz="1200" b="1" noProof="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Harmattan</a:t>
            </a:r>
            <a:r>
              <a:rPr lang="ar-SA" sz="1600" b="1" noProof="0" dirty="0">
                <a:solidFill>
                  <a:srgbClr val="22222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</a:t>
            </a:r>
            <a:r>
              <a:rPr lang="ar-SA" sz="1600" b="1" noProof="0" dirty="0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الرابط</a:t>
            </a:r>
            <a:endParaRPr lang="ar-SA" sz="1600" b="1" noProof="0" dirty="0">
              <a:solidFill>
                <a:srgbClr val="00B0F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2" name="مجموعة 1">
            <a:extLst>
              <a:ext uri="{FF2B5EF4-FFF2-40B4-BE49-F238E27FC236}">
                <a16:creationId xmlns:a16="http://schemas.microsoft.com/office/drawing/2014/main" id="{24ECBBBA-6F20-B561-97FE-277B26437ACC}"/>
              </a:ext>
            </a:extLst>
          </p:cNvPr>
          <p:cNvGrpSpPr/>
          <p:nvPr/>
        </p:nvGrpSpPr>
        <p:grpSpPr>
          <a:xfrm>
            <a:off x="2266804" y="5867966"/>
            <a:ext cx="6158205" cy="1356452"/>
            <a:chOff x="2948473" y="5146985"/>
            <a:chExt cx="6158205" cy="1356452"/>
          </a:xfrm>
        </p:grpSpPr>
        <p:sp>
          <p:nvSpPr>
            <p:cNvPr id="4" name="مستطيل: زوايا مستديرة 3">
              <a:extLst>
                <a:ext uri="{FF2B5EF4-FFF2-40B4-BE49-F238E27FC236}">
                  <a16:creationId xmlns:a16="http://schemas.microsoft.com/office/drawing/2014/main" id="{C271014F-2CEE-97B9-A158-6F4A5DCEB1EE}"/>
                </a:ext>
              </a:extLst>
            </p:cNvPr>
            <p:cNvSpPr/>
            <p:nvPr/>
          </p:nvSpPr>
          <p:spPr>
            <a:xfrm>
              <a:off x="2948473" y="5146985"/>
              <a:ext cx="6158205" cy="1356452"/>
            </a:xfrm>
            <a:prstGeom prst="roundRect">
              <a:avLst/>
            </a:prstGeom>
            <a:noFill/>
            <a:ln>
              <a:solidFill>
                <a:srgbClr val="00FF85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ar-SA" noProof="0" dirty="0">
                <a:latin typeface="Harmattan" panose="01000503000000020003" pitchFamily="2" charset="-78"/>
                <a:cs typeface="Harmattan" panose="01000503000000020003" pitchFamily="2" charset="-78"/>
              </a:endParaRPr>
            </a:p>
          </p:txBody>
        </p:sp>
        <p:sp>
          <p:nvSpPr>
            <p:cNvPr id="8" name="مربع نص 7">
              <a:extLst>
                <a:ext uri="{FF2B5EF4-FFF2-40B4-BE49-F238E27FC236}">
                  <a16:creationId xmlns:a16="http://schemas.microsoft.com/office/drawing/2014/main" id="{BABF9B4D-3A8C-0F47-58C8-48D769647876}"/>
                </a:ext>
              </a:extLst>
            </p:cNvPr>
            <p:cNvSpPr txBox="1"/>
            <p:nvPr/>
          </p:nvSpPr>
          <p:spPr>
            <a:xfrm>
              <a:off x="3447393" y="5272906"/>
              <a:ext cx="4528458" cy="95410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 rtl="1"/>
              <a:br>
                <a:rPr lang="ar-SA" sz="1400" i="1" noProof="0" dirty="0">
                  <a:solidFill>
                    <a:schemeClr val="bg1"/>
                  </a:solidFill>
                  <a:effectLst/>
                  <a:latin typeface="Harmattan" panose="01000503000000020003" pitchFamily="2" charset="-78"/>
                  <a:cs typeface="Harmattan" panose="01000503000000020003" pitchFamily="2" charset="-78"/>
                </a:rPr>
              </a:br>
              <a:r>
                <a:rPr lang="ar-SA" sz="1400" i="1" noProof="0" dirty="0">
                  <a:solidFill>
                    <a:schemeClr val="bg1"/>
                  </a:solidFill>
                  <a:effectLst/>
                  <a:latin typeface="Harmattan" panose="01000503000000020003" pitchFamily="2" charset="-78"/>
                  <a:cs typeface="Harmattan" panose="01000503000000020003" pitchFamily="2" charset="-78"/>
                </a:rPr>
                <a:t>تم تصميم هذا القالب بواسطة موقع انجز ingez-ppt  ولا يحق لأي شخص إعادة نشر أو توزيع ملفات القوالب أو إصدارات معدلة في مواقع اونلاين أخرى بدون إذن خطي من انجز</a:t>
              </a:r>
              <a:endParaRPr lang="ar-SA" sz="1400" noProof="0" dirty="0">
                <a:solidFill>
                  <a:schemeClr val="bg1"/>
                </a:solidFill>
                <a:latin typeface="Harmattan" panose="01000503000000020003" pitchFamily="2" charset="-78"/>
                <a:cs typeface="Harmattan" panose="01000503000000020003" pitchFamily="2" charset="-78"/>
              </a:endParaRPr>
            </a:p>
          </p:txBody>
        </p:sp>
        <p:pic>
          <p:nvPicPr>
            <p:cNvPr id="10" name="رسم 9" descr="تحذير مع تعبئة خالصة">
              <a:extLst>
                <a:ext uri="{FF2B5EF4-FFF2-40B4-BE49-F238E27FC236}">
                  <a16:creationId xmlns:a16="http://schemas.microsoft.com/office/drawing/2014/main" id="{2D3C8203-3A1E-F1AD-B63C-078DEDD301A2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8052318" y="5357235"/>
              <a:ext cx="914400" cy="914400"/>
            </a:xfrm>
            <a:prstGeom prst="rect">
              <a:avLst/>
            </a:prstGeom>
          </p:spPr>
        </p:pic>
      </p:grpSp>
      <p:pic>
        <p:nvPicPr>
          <p:cNvPr id="7" name="صورة 6">
            <a:extLst>
              <a:ext uri="{FF2B5EF4-FFF2-40B4-BE49-F238E27FC236}">
                <a16:creationId xmlns:a16="http://schemas.microsoft.com/office/drawing/2014/main" id="{DECB949A-8D39-07DD-1345-FBEA06D6248F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125001" y="24006"/>
            <a:ext cx="4441810" cy="44445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00033492"/>
      </p:ext>
    </p:extLst>
  </p:cSld>
  <p:clrMapOvr>
    <a:masterClrMapping/>
  </p:clrMapOvr>
</p:sld>
</file>

<file path=ppt/theme/theme1.xml><?xml version="1.0" encoding="utf-8"?>
<a:theme xmlns:a="http://schemas.openxmlformats.org/drawingml/2006/main" name="نسق Office">
  <a:themeElements>
    <a:clrScheme name="نسق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Harmattan">
      <a:majorFont>
        <a:latin typeface="Harmattan"/>
        <a:ea typeface="Harmattan"/>
        <a:cs typeface="Harmattan"/>
      </a:majorFont>
      <a:minorFont>
        <a:latin typeface="Harmattan"/>
        <a:ea typeface="Harmattan"/>
        <a:cs typeface="Harmattan"/>
      </a:minorFont>
    </a:fontScheme>
    <a:fmtScheme name="نسق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نسق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نسق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 2013 - 2022</Template>
  <TotalTime>0</TotalTime>
  <Words>79</Words>
  <Application>Microsoft Office PowerPoint</Application>
  <PresentationFormat>مخصص</PresentationFormat>
  <Paragraphs>7</Paragraphs>
  <Slides>5</Slides>
  <Notes>2</Notes>
  <HiddenSlides>3</HiddenSlides>
  <MMClips>0</MMClips>
  <ScaleCrop>false</ScaleCrop>
  <HeadingPairs>
    <vt:vector size="6" baseType="variant">
      <vt:variant>
        <vt:lpstr>الخطوط المستخدمة</vt:lpstr>
      </vt:variant>
      <vt:variant>
        <vt:i4>4</vt:i4>
      </vt:variant>
      <vt:variant>
        <vt:lpstr>نسق</vt:lpstr>
      </vt:variant>
      <vt:variant>
        <vt:i4>1</vt:i4>
      </vt:variant>
      <vt:variant>
        <vt:lpstr>عناوين الشرائح</vt:lpstr>
      </vt:variant>
      <vt:variant>
        <vt:i4>5</vt:i4>
      </vt:variant>
    </vt:vector>
  </HeadingPairs>
  <TitlesOfParts>
    <vt:vector size="10" baseType="lpstr">
      <vt:lpstr>Calibri</vt:lpstr>
      <vt:lpstr>Harmattan</vt:lpstr>
      <vt:lpstr>Aptos</vt:lpstr>
      <vt:lpstr>Arial</vt:lpstr>
      <vt:lpstr>نسق Office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عرض تقديمي في PowerPoint</dc:title>
  <dc:creator>ingez-ppt.com</dc:creator>
  <cp:lastModifiedBy>Hasan Selim</cp:lastModifiedBy>
  <cp:revision>208</cp:revision>
  <cp:lastPrinted>2023-04-21T16:15:01Z</cp:lastPrinted>
  <dcterms:created xsi:type="dcterms:W3CDTF">2022-06-17T15:03:51Z</dcterms:created>
  <dcterms:modified xsi:type="dcterms:W3CDTF">2026-09-30T10:43:00Z</dcterms:modified>
</cp:coreProperties>
</file>