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9"/>
      <p:bold r:id="rId10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2909"/>
    <a:srgbClr val="020235"/>
    <a:srgbClr val="0B3468"/>
    <a:srgbClr val="3A9FEC"/>
    <a:srgbClr val="E15BF3"/>
    <a:srgbClr val="F1AFF9"/>
    <a:srgbClr val="8B4B23"/>
    <a:srgbClr val="F74373"/>
    <a:srgbClr val="8D4D25"/>
    <a:srgbClr val="4C98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752CC0-5EE4-49F1-B9A7-0BA4B1AA165E}" v="1" dt="2026-09-25T12:15:56.6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195" autoAdjust="0"/>
    <p:restoredTop sz="94641" autoAdjust="0"/>
  </p:normalViewPr>
  <p:slideViewPr>
    <p:cSldViewPr snapToGrid="0">
      <p:cViewPr>
        <p:scale>
          <a:sx n="66" d="100"/>
          <a:sy n="66" d="100"/>
        </p:scale>
        <p:origin x="1877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331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">
      <pc:chgData name="Hasan Selim" userId="84cd2103f36ef0dc" providerId="LiveId" clId="{6ED845BA-74CA-4F74-9AC4-C2ED4D184EBF}" dt="2026-09-25T12:20:13.671" v="12045" actId="14100"/>
      <pc:docMkLst>
        <pc:docMk/>
      </pc:docMkLst>
      <pc:sldChg chg="modSp mod modNotes">
        <pc:chgData name="Hasan Selim" userId="84cd2103f36ef0dc" providerId="LiveId" clId="{6ED845BA-74CA-4F74-9AC4-C2ED4D184EBF}" dt="2026-09-25T12:12:04.732" v="11785" actId="79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09-25T12:12:04.732" v="11785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Notes">
        <pc:chgData name="Hasan Selim" userId="84cd2103f36ef0dc" providerId="LiveId" clId="{6ED845BA-74CA-4F74-9AC4-C2ED4D184EBF}" dt="2026-09-25T12:12:04.732" v="11785" actId="79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09-25T12:12:04.732" v="11785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09-25T12:12:04.732" v="11785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09-25T12:12:04.732" v="11785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09-25T12:12:04.732" v="11785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">
        <pc:chgData name="Hasan Selim" userId="84cd2103f36ef0dc" providerId="LiveId" clId="{6ED845BA-74CA-4F74-9AC4-C2ED4D184EBF}" dt="2026-09-25T12:12:04.732" v="11785" actId="79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09-25T12:12:04.732" v="11785" actId="790"/>
          <ac:spMkLst>
            <pc:docMk/>
            <pc:sldMk cId="1894565167" sldId="470"/>
            <ac:spMk id="5" creationId="{E4F02B01-F9B1-30EA-53E4-6B570708863B}"/>
          </ac:spMkLst>
        </pc:spChg>
        <pc:grpChg chg="add mod">
          <ac:chgData name="Hasan Selim" userId="84cd2103f36ef0dc" providerId="LiveId" clId="{6ED845BA-74CA-4F74-9AC4-C2ED4D184EBF}" dt="2026-09-02T12:43:36.318" v="8234" actId="164"/>
          <ac:grpSpMkLst>
            <pc:docMk/>
            <pc:sldMk cId="1894565167" sldId="470"/>
            <ac:grpSpMk id="10" creationId="{AB473698-B458-CAF8-26AB-906316667477}"/>
          </ac:grpSpMkLst>
        </pc:grpChg>
        <pc:picChg chg="mod topLvl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3" creationId="{28D7161D-6F21-71FF-73AB-F9E0863AAB5A}"/>
          </ac:picMkLst>
        </pc:picChg>
        <pc:picChg chg="add mod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9" creationId="{D08B3202-CC61-DB9C-2CAB-BD3B925A8F31}"/>
          </ac:picMkLst>
        </pc:picChg>
        <pc:picChg chg="add mod">
          <ac:chgData name="Hasan Selim" userId="84cd2103f36ef0dc" providerId="LiveId" clId="{6ED845BA-74CA-4F74-9AC4-C2ED4D184EBF}" dt="2026-09-02T12:43:58.847" v="8237" actId="1076"/>
          <ac:picMkLst>
            <pc:docMk/>
            <pc:sldMk cId="1894565167" sldId="470"/>
            <ac:picMk id="12" creationId="{4818AB54-886C-AE97-0539-1DDC7E214D91}"/>
          </ac:picMkLst>
        </pc:picChg>
      </pc:sldChg>
      <pc:sldChg chg="addSp delSp modSp add del mod ord modClrScheme chgLayout">
        <pc:chgData name="Hasan Selim" userId="84cd2103f36ef0dc" providerId="LiveId" clId="{6ED845BA-74CA-4F74-9AC4-C2ED4D184EBF}" dt="2026-09-25T12:19:49.371" v="12044" actId="20577"/>
        <pc:sldMkLst>
          <pc:docMk/>
          <pc:sldMk cId="1245817147" sldId="509"/>
        </pc:sldMkLst>
        <pc:spChg chg="mod">
          <ac:chgData name="Hasan Selim" userId="84cd2103f36ef0dc" providerId="LiveId" clId="{6ED845BA-74CA-4F74-9AC4-C2ED4D184EBF}" dt="2026-09-25T12:13:17.916" v="11797" actId="403"/>
          <ac:spMkLst>
            <pc:docMk/>
            <pc:sldMk cId="1245817147" sldId="509"/>
            <ac:spMk id="3" creationId="{768B48C6-FF36-CFE7-74F1-96D5BDA6E320}"/>
          </ac:spMkLst>
        </pc:spChg>
        <pc:spChg chg="add 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5" creationId="{2E0961CB-06F4-69AC-0D73-5BFE680BA195}"/>
          </ac:spMkLst>
        </pc:spChg>
        <pc:spChg chg="add mod">
          <ac:chgData name="Hasan Selim" userId="84cd2103f36ef0dc" providerId="LiveId" clId="{6ED845BA-74CA-4F74-9AC4-C2ED4D184EBF}" dt="2026-09-25T12:19:30.780" v="12035" actId="1036"/>
          <ac:spMkLst>
            <pc:docMk/>
            <pc:sldMk cId="1245817147" sldId="509"/>
            <ac:spMk id="6" creationId="{B9683ED3-7D12-AAAC-68F4-574D9706C55A}"/>
          </ac:spMkLst>
        </pc:spChg>
        <pc:spChg chg="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7" creationId="{95D91DF9-D688-9F1D-D8C4-38A25C38D5CC}"/>
          </ac:spMkLst>
        </pc:spChg>
        <pc:spChg chg="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9" creationId="{0C600E4F-7B95-5638-2418-F77231F21D08}"/>
          </ac:spMkLst>
        </pc:spChg>
        <pc:spChg chg="add mod">
          <ac:chgData name="Hasan Selim" userId="84cd2103f36ef0dc" providerId="LiveId" clId="{6ED845BA-74CA-4F74-9AC4-C2ED4D184EBF}" dt="2026-09-25T12:19:33.539" v="12040" actId="1037"/>
          <ac:spMkLst>
            <pc:docMk/>
            <pc:sldMk cId="1245817147" sldId="509"/>
            <ac:spMk id="10" creationId="{50F4448A-4CFB-8565-BD7C-902C7BCCEC92}"/>
          </ac:spMkLst>
        </pc:spChg>
        <pc:spChg chg="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11" creationId="{FA09E7AC-30DE-1565-D2E2-66EE765403A2}"/>
          </ac:spMkLst>
        </pc:spChg>
        <pc:spChg chg="add mod">
          <ac:chgData name="Hasan Selim" userId="84cd2103f36ef0dc" providerId="LiveId" clId="{6ED845BA-74CA-4F74-9AC4-C2ED4D184EBF}" dt="2026-09-25T12:13:17.916" v="11797" actId="403"/>
          <ac:spMkLst>
            <pc:docMk/>
            <pc:sldMk cId="1245817147" sldId="509"/>
            <ac:spMk id="14" creationId="{E94FC1F9-9210-4D19-2237-E6D000DFBE0D}"/>
          </ac:spMkLst>
        </pc:spChg>
        <pc:spChg chg="mod">
          <ac:chgData name="Hasan Selim" userId="84cd2103f36ef0dc" providerId="LiveId" clId="{6ED845BA-74CA-4F74-9AC4-C2ED4D184EBF}" dt="2026-09-25T12:19:49.371" v="12044" actId="20577"/>
          <ac:spMkLst>
            <pc:docMk/>
            <pc:sldMk cId="1245817147" sldId="509"/>
            <ac:spMk id="16" creationId="{83B8C435-BFB3-3826-036B-3BCAD294971E}"/>
          </ac:spMkLst>
        </pc:spChg>
        <pc:spChg chg="add 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17" creationId="{20CA4623-DF57-C768-0076-2BA45B147EFF}"/>
          </ac:spMkLst>
        </pc:spChg>
        <pc:spChg chg="add mod">
          <ac:chgData name="Hasan Selim" userId="84cd2103f36ef0dc" providerId="LiveId" clId="{6ED845BA-74CA-4F74-9AC4-C2ED4D184EBF}" dt="2026-09-25T12:19:15.014" v="12025" actId="1038"/>
          <ac:spMkLst>
            <pc:docMk/>
            <pc:sldMk cId="1245817147" sldId="509"/>
            <ac:spMk id="20" creationId="{4F5ED150-2A21-E1C5-F85F-0B654A73FD1F}"/>
          </ac:spMkLst>
        </pc:spChg>
        <pc:spChg chg="add 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23" creationId="{4FB19309-571C-59BE-502F-A8E5010877DE}"/>
          </ac:spMkLst>
        </pc:spChg>
        <pc:spChg chg="add mod">
          <ac:chgData name="Hasan Selim" userId="84cd2103f36ef0dc" providerId="LiveId" clId="{6ED845BA-74CA-4F74-9AC4-C2ED4D184EBF}" dt="2026-09-25T12:14:07.951" v="11811" actId="108"/>
          <ac:spMkLst>
            <pc:docMk/>
            <pc:sldMk cId="1245817147" sldId="509"/>
            <ac:spMk id="24" creationId="{A5619BAA-FB5E-67DD-1AD0-495FAF390A00}"/>
          </ac:spMkLst>
        </pc:spChg>
        <pc:spChg chg="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25" creationId="{4A24E1AF-1EA9-3F0C-8BFB-64D6918FC15A}"/>
          </ac:spMkLst>
        </pc:spChg>
        <pc:spChg chg="add mod">
          <ac:chgData name="Hasan Selim" userId="84cd2103f36ef0dc" providerId="LiveId" clId="{6ED845BA-74CA-4F74-9AC4-C2ED4D184EBF}" dt="2026-09-25T12:19:12.538" v="12020" actId="1038"/>
          <ac:spMkLst>
            <pc:docMk/>
            <pc:sldMk cId="1245817147" sldId="509"/>
            <ac:spMk id="27" creationId="{048CD233-368E-7D40-EAA7-5DB9C05F2D9A}"/>
          </ac:spMkLst>
        </pc:spChg>
        <pc:spChg chg="add del mod or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29" creationId="{E9D73432-C5BB-2121-3EEF-02D7658A3BF7}"/>
          </ac:spMkLst>
        </pc:spChg>
        <pc:spChg chg="add mod">
          <ac:chgData name="Hasan Selim" userId="84cd2103f36ef0dc" providerId="LiveId" clId="{6ED845BA-74CA-4F74-9AC4-C2ED4D184EBF}" dt="2026-09-25T12:14:07.951" v="11811" actId="108"/>
          <ac:spMkLst>
            <pc:docMk/>
            <pc:sldMk cId="1245817147" sldId="509"/>
            <ac:spMk id="30" creationId="{BD4253AD-56F3-9ADC-E14D-ED9E1558335C}"/>
          </ac:spMkLst>
        </pc:spChg>
        <pc:spChg chg="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31" creationId="{DDB4CC82-C14B-D0FF-C829-D20ED0A39C0C}"/>
          </ac:spMkLst>
        </pc:spChg>
        <pc:spChg chg="add 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33" creationId="{4D89B383-5A4C-05FE-BC7A-19274DBF1186}"/>
          </ac:spMkLst>
        </pc:spChg>
        <pc:spChg chg="add mod">
          <ac:chgData name="Hasan Selim" userId="84cd2103f36ef0dc" providerId="LiveId" clId="{6ED845BA-74CA-4F74-9AC4-C2ED4D184EBF}" dt="2026-09-25T12:14:16.414" v="11813" actId="108"/>
          <ac:spMkLst>
            <pc:docMk/>
            <pc:sldMk cId="1245817147" sldId="509"/>
            <ac:spMk id="34" creationId="{16943FA5-2BED-293F-4DB7-ACF6B17C05AE}"/>
          </ac:spMkLst>
        </pc:spChg>
        <pc:spChg chg="add mod">
          <ac:chgData name="Hasan Selim" userId="84cd2103f36ef0dc" providerId="LiveId" clId="{6ED845BA-74CA-4F74-9AC4-C2ED4D184EBF}" dt="2026-09-25T12:19:26.134" v="12030" actId="20577"/>
          <ac:spMkLst>
            <pc:docMk/>
            <pc:sldMk cId="1245817147" sldId="509"/>
            <ac:spMk id="38" creationId="{FA846ED2-4CDE-7C6E-2FF5-7F63DD265A56}"/>
          </ac:spMkLst>
        </pc:spChg>
        <pc:spChg chg="add mod">
          <ac:chgData name="Hasan Selim" userId="84cd2103f36ef0dc" providerId="LiveId" clId="{6ED845BA-74CA-4F74-9AC4-C2ED4D184EBF}" dt="2026-09-25T12:19:17.173" v="12027" actId="1036"/>
          <ac:spMkLst>
            <pc:docMk/>
            <pc:sldMk cId="1245817147" sldId="509"/>
            <ac:spMk id="41" creationId="{7265D4E2-5345-6F8E-FDD9-574D9930B59D}"/>
          </ac:spMkLst>
        </pc:spChg>
      </pc:sldChg>
      <pc:sldChg chg="addSp delSp modSp add mod ord">
        <pc:chgData name="Hasan Selim" userId="84cd2103f36ef0dc" providerId="LiveId" clId="{6ED845BA-74CA-4F74-9AC4-C2ED4D184EBF}" dt="2026-09-25T12:18:56.400" v="12008" actId="113"/>
        <pc:sldMkLst>
          <pc:docMk/>
          <pc:sldMk cId="2662163927" sldId="511"/>
        </pc:sldMkLst>
        <pc:spChg chg="add del mod">
          <ac:chgData name="Hasan Selim" userId="84cd2103f36ef0dc" providerId="LiveId" clId="{6ED845BA-74CA-4F74-9AC4-C2ED4D184EBF}" dt="2026-09-25T12:16:43.122" v="11932" actId="478"/>
          <ac:spMkLst>
            <pc:docMk/>
            <pc:sldMk cId="2662163927" sldId="511"/>
            <ac:spMk id="3" creationId="{EB9AF230-0A96-CC56-FDCB-C55AA51E86E3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5" creationId="{5C854FA9-B17F-800E-7FBC-FA054B7015F1}"/>
          </ac:spMkLst>
        </pc:spChg>
        <pc:spChg chg="add mod">
          <ac:chgData name="Hasan Selim" userId="84cd2103f36ef0dc" providerId="LiveId" clId="{6ED845BA-74CA-4F74-9AC4-C2ED4D184EBF}" dt="2026-09-25T12:18:56.400" v="12008" actId="113"/>
          <ac:spMkLst>
            <pc:docMk/>
            <pc:sldMk cId="2662163927" sldId="511"/>
            <ac:spMk id="6" creationId="{75E982CA-4027-54FD-4C6F-405B4316AC01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7" creationId="{EDC5ED72-D919-F9C9-C499-7EC434B7FC85}"/>
          </ac:spMkLst>
        </pc:spChg>
        <pc:spChg chg="add del mod">
          <ac:chgData name="Hasan Selim" userId="84cd2103f36ef0dc" providerId="LiveId" clId="{6ED845BA-74CA-4F74-9AC4-C2ED4D184EBF}" dt="2026-09-25T12:18:41.595" v="11999" actId="478"/>
          <ac:spMkLst>
            <pc:docMk/>
            <pc:sldMk cId="2662163927" sldId="511"/>
            <ac:spMk id="9" creationId="{F3E0A680-09D7-6D37-64BD-40B87AF9BF43}"/>
          </ac:spMkLst>
        </pc:spChg>
        <pc:spChg chg="add mod">
          <ac:chgData name="Hasan Selim" userId="84cd2103f36ef0dc" providerId="LiveId" clId="{6ED845BA-74CA-4F74-9AC4-C2ED4D184EBF}" dt="2026-09-25T12:18:44.579" v="12004" actId="1035"/>
          <ac:spMkLst>
            <pc:docMk/>
            <pc:sldMk cId="2662163927" sldId="511"/>
            <ac:spMk id="12" creationId="{273FDA80-DA8C-C30A-6425-2E15B298F6F9}"/>
          </ac:spMkLst>
        </pc:spChg>
        <pc:spChg chg="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13" creationId="{128B406A-F7EA-27F9-2AA6-DC794A558A97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15" creationId="{B87B49CA-FEEE-7583-8D6A-C2914FEF64C3}"/>
          </ac:spMkLst>
        </pc:spChg>
        <pc:spChg chg="add mod">
          <ac:chgData name="Hasan Selim" userId="84cd2103f36ef0dc" providerId="LiveId" clId="{6ED845BA-74CA-4F74-9AC4-C2ED4D184EBF}" dt="2026-09-25T12:14:37.012" v="11819" actId="403"/>
          <ac:spMkLst>
            <pc:docMk/>
            <pc:sldMk cId="2662163927" sldId="511"/>
            <ac:spMk id="16" creationId="{6EB503CA-0F0C-1E35-FD16-985A91D432F3}"/>
          </ac:spMkLst>
        </pc:spChg>
        <pc:spChg chg="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17" creationId="{152A40E1-F18E-01A9-41C8-FF64D06FBCFB}"/>
          </ac:spMkLst>
        </pc:spChg>
        <pc:spChg chg="add mod">
          <ac:chgData name="Hasan Selim" userId="84cd2103f36ef0dc" providerId="LiveId" clId="{6ED845BA-74CA-4F74-9AC4-C2ED4D184EBF}" dt="2026-09-25T12:14:37.012" v="11819" actId="403"/>
          <ac:spMkLst>
            <pc:docMk/>
            <pc:sldMk cId="2662163927" sldId="511"/>
            <ac:spMk id="19" creationId="{32F62310-E6FF-895B-AA32-F1D9EC2B3DDD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21" creationId="{A6963D86-90F2-32C2-B6AD-875A0A6DBB6D}"/>
          </ac:spMkLst>
        </pc:spChg>
        <pc:spChg chg="add mod">
          <ac:chgData name="Hasan Selim" userId="84cd2103f36ef0dc" providerId="LiveId" clId="{6ED845BA-74CA-4F74-9AC4-C2ED4D184EBF}" dt="2026-09-25T12:18:34.447" v="11995" actId="1038"/>
          <ac:spMkLst>
            <pc:docMk/>
            <pc:sldMk cId="2662163927" sldId="511"/>
            <ac:spMk id="22" creationId="{316B10F5-CE5C-3D63-9FDC-8320AD736187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23" creationId="{AEC36EFF-7702-9784-A1C1-244F19299E7F}"/>
          </ac:spMkLst>
        </pc:spChg>
        <pc:spChg chg="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25" creationId="{42EC6AAC-2CCD-5EA5-8CF0-817C45CF7988}"/>
          </ac:spMkLst>
        </pc:spChg>
        <pc:spChg chg="add mod">
          <ac:chgData name="Hasan Selim" userId="84cd2103f36ef0dc" providerId="LiveId" clId="{6ED845BA-74CA-4F74-9AC4-C2ED4D184EBF}" dt="2026-09-25T12:14:37.012" v="11819" actId="403"/>
          <ac:spMkLst>
            <pc:docMk/>
            <pc:sldMk cId="2662163927" sldId="511"/>
            <ac:spMk id="26" creationId="{03E791DB-F2FF-78F5-BED5-474490CA313C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27" creationId="{74355F90-240A-5DA3-52D0-B915268C0E01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29" creationId="{00C92D61-2B43-6203-7ADB-5C3198F59A17}"/>
          </ac:spMkLst>
        </pc:spChg>
        <pc:spChg chg="add mod">
          <ac:chgData name="Hasan Selim" userId="84cd2103f36ef0dc" providerId="LiveId" clId="{6ED845BA-74CA-4F74-9AC4-C2ED4D184EBF}" dt="2026-09-25T12:18:36.296" v="11997" actId="1036"/>
          <ac:spMkLst>
            <pc:docMk/>
            <pc:sldMk cId="2662163927" sldId="511"/>
            <ac:spMk id="30" creationId="{3CCEB133-5B7B-8FDC-F1A7-292E60983F06}"/>
          </ac:spMkLst>
        </pc:spChg>
        <pc:spChg chg="add mod">
          <ac:chgData name="Hasan Selim" userId="84cd2103f36ef0dc" providerId="LiveId" clId="{6ED845BA-74CA-4F74-9AC4-C2ED4D184EBF}" dt="2026-09-25T12:16:38.276" v="11931" actId="1076"/>
          <ac:spMkLst>
            <pc:docMk/>
            <pc:sldMk cId="2662163927" sldId="511"/>
            <ac:spMk id="31" creationId="{B7355092-1418-66E6-DF0B-6BD508B5A9AD}"/>
          </ac:spMkLst>
        </pc:spChg>
      </pc:sldChg>
      <pc:sldMasterChg chg="addSp delSp modSp mod modSldLayout sldLayoutOrd">
        <pc:chgData name="Hasan Selim" userId="84cd2103f36ef0dc" providerId="LiveId" clId="{6ED845BA-74CA-4F74-9AC4-C2ED4D184EBF}" dt="2026-09-25T12:20:13.671" v="12045" actId="14100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09-25T12:17:45.596" v="11977" actId="167"/>
          <pc:sldLayoutMkLst>
            <pc:docMk/>
            <pc:sldMasterMk cId="2476636414" sldId="2147483660"/>
            <pc:sldLayoutMk cId="641393381" sldId="2147483661"/>
          </pc:sldLayoutMkLst>
          <pc:grpChg chg="add mod">
            <ac:chgData name="Hasan Selim" userId="84cd2103f36ef0dc" providerId="LiveId" clId="{6ED845BA-74CA-4F74-9AC4-C2ED4D184EBF}" dt="2026-09-23T17:04:00.463" v="11754" actId="1076"/>
            <ac:grpSpMkLst>
              <pc:docMk/>
              <pc:sldMasterMk cId="2476636414" sldId="2147483660"/>
              <pc:sldLayoutMk cId="641393381" sldId="2147483661"/>
              <ac:grpSpMk id="8" creationId="{7014413F-0F7B-1997-3709-561D9D32672B}"/>
            </ac:grpSpMkLst>
          </pc:grpChg>
          <pc:picChg chg="add del">
            <ac:chgData name="Hasan Selim" userId="84cd2103f36ef0dc" providerId="LiveId" clId="{6ED845BA-74CA-4F74-9AC4-C2ED4D184EBF}" dt="2026-09-25T12:17:40.098" v="11974" actId="478"/>
            <ac:picMkLst>
              <pc:docMk/>
              <pc:sldMasterMk cId="2476636414" sldId="2147483660"/>
              <pc:sldLayoutMk cId="641393381" sldId="2147483661"/>
              <ac:picMk id="3" creationId="{FB5B6DA7-0576-4DD1-8765-858088CDBC83}"/>
            </ac:picMkLst>
          </pc:picChg>
          <pc:picChg chg="add del mod">
            <ac:chgData name="Hasan Selim" userId="84cd2103f36ef0dc" providerId="LiveId" clId="{6ED845BA-74CA-4F74-9AC4-C2ED4D184EBF}" dt="2026-09-25T12:06:51.121" v="11774" actId="21"/>
            <ac:picMkLst>
              <pc:docMk/>
              <pc:sldMasterMk cId="2476636414" sldId="2147483660"/>
              <pc:sldLayoutMk cId="641393381" sldId="2147483661"/>
              <ac:picMk id="5" creationId="{2B081ECB-E6F7-E56E-095B-33170CF5503B}"/>
            </ac:picMkLst>
          </pc:picChg>
          <pc:picChg chg="add mod ord">
            <ac:chgData name="Hasan Selim" userId="84cd2103f36ef0dc" providerId="LiveId" clId="{6ED845BA-74CA-4F74-9AC4-C2ED4D184EBF}" dt="2026-09-25T12:17:45.596" v="11977" actId="167"/>
            <ac:picMkLst>
              <pc:docMk/>
              <pc:sldMasterMk cId="2476636414" sldId="2147483660"/>
              <pc:sldLayoutMk cId="641393381" sldId="2147483661"/>
              <ac:picMk id="7" creationId="{F7CBB0B9-4117-37D5-64AE-ABDCCFFEEC4E}"/>
            </ac:picMkLst>
          </pc:picChg>
          <pc:picChg chg="mod">
            <ac:chgData name="Hasan Selim" userId="84cd2103f36ef0dc" providerId="LiveId" clId="{6ED845BA-74CA-4F74-9AC4-C2ED4D184EBF}" dt="2026-09-22T10:40:51.717" v="10419"/>
            <ac:picMkLst>
              <pc:docMk/>
              <pc:sldMasterMk cId="2476636414" sldId="2147483660"/>
              <pc:sldLayoutMk cId="641393381" sldId="2147483661"/>
              <ac:picMk id="9" creationId="{780CC415-3DCB-E27C-487C-90203979DEFE}"/>
            </ac:picMkLst>
          </pc:picChg>
          <pc:picChg chg="mod">
            <ac:chgData name="Hasan Selim" userId="84cd2103f36ef0dc" providerId="LiveId" clId="{6ED845BA-74CA-4F74-9AC4-C2ED4D184EBF}" dt="2026-09-22T10:40:51.717" v="10419"/>
            <ac:picMkLst>
              <pc:docMk/>
              <pc:sldMasterMk cId="2476636414" sldId="2147483660"/>
              <pc:sldLayoutMk cId="641393381" sldId="2147483661"/>
              <ac:picMk id="10" creationId="{2AA59C5A-B5BE-F058-CC96-6270E30F1410}"/>
            </ac:picMkLst>
          </pc:picChg>
          <pc:picChg chg="add del mod ord">
            <ac:chgData name="Hasan Selim" userId="84cd2103f36ef0dc" providerId="LiveId" clId="{6ED845BA-74CA-4F74-9AC4-C2ED4D184EBF}" dt="2026-09-25T12:00:29.989" v="11766" actId="478"/>
            <ac:picMkLst>
              <pc:docMk/>
              <pc:sldMasterMk cId="2476636414" sldId="2147483660"/>
              <pc:sldLayoutMk cId="641393381" sldId="2147483661"/>
              <ac:picMk id="35" creationId="{3BBED0F7-A25B-CA4E-42DC-64F31BFA4F9D}"/>
            </ac:picMkLst>
          </pc:picChg>
        </pc:sldLayoutChg>
        <pc:sldLayoutChg chg="addSp delSp modSp mod ord">
          <pc:chgData name="Hasan Selim" userId="84cd2103f36ef0dc" providerId="LiveId" clId="{6ED845BA-74CA-4F74-9AC4-C2ED4D184EBF}" dt="2026-09-25T12:20:13.671" v="12045" actId="14100"/>
          <pc:sldLayoutMkLst>
            <pc:docMk/>
            <pc:sldMasterMk cId="2476636414" sldId="2147483660"/>
            <pc:sldLayoutMk cId="117721130" sldId="2147483662"/>
          </pc:sldLayoutMkLst>
          <pc:grpChg chg="add mod">
            <ac:chgData name="Hasan Selim" userId="84cd2103f36ef0dc" providerId="LiveId" clId="{6ED845BA-74CA-4F74-9AC4-C2ED4D184EBF}" dt="2026-09-23T17:03:56.974" v="11752" actId="1076"/>
            <ac:grpSpMkLst>
              <pc:docMk/>
              <pc:sldMasterMk cId="2476636414" sldId="2147483660"/>
              <pc:sldLayoutMk cId="117721130" sldId="2147483662"/>
              <ac:grpSpMk id="14" creationId="{DD387883-3FB6-FC07-8461-7AE4A615C9BE}"/>
            </ac:grpSpMkLst>
          </pc:grpChg>
          <pc:picChg chg="add del mod">
            <ac:chgData name="Hasan Selim" userId="84cd2103f36ef0dc" providerId="LiveId" clId="{6ED845BA-74CA-4F74-9AC4-C2ED4D184EBF}" dt="2026-09-25T12:05:30.197" v="11770" actId="21"/>
            <ac:picMkLst>
              <pc:docMk/>
              <pc:sldMasterMk cId="2476636414" sldId="2147483660"/>
              <pc:sldLayoutMk cId="117721130" sldId="2147483662"/>
              <ac:picMk id="3" creationId="{2D625CD7-AE55-55AF-8D7A-50BFF8B72AED}"/>
            </ac:picMkLst>
          </pc:picChg>
          <pc:picChg chg="add del">
            <ac:chgData name="Hasan Selim" userId="84cd2103f36ef0dc" providerId="LiveId" clId="{6ED845BA-74CA-4F74-9AC4-C2ED4D184EBF}" dt="2026-09-25T12:10:44.953" v="11776" actId="478"/>
            <ac:picMkLst>
              <pc:docMk/>
              <pc:sldMasterMk cId="2476636414" sldId="2147483660"/>
              <pc:sldLayoutMk cId="117721130" sldId="2147483662"/>
              <ac:picMk id="5" creationId="{18591C05-92FE-FFF5-3A49-D34B92CA16AC}"/>
            </ac:picMkLst>
          </pc:picChg>
          <pc:picChg chg="add del mod">
            <ac:chgData name="Hasan Selim" userId="84cd2103f36ef0dc" providerId="LiveId" clId="{6ED845BA-74CA-4F74-9AC4-C2ED4D184EBF}" dt="2026-09-25T12:17:48.734" v="11978" actId="478"/>
            <ac:picMkLst>
              <pc:docMk/>
              <pc:sldMasterMk cId="2476636414" sldId="2147483660"/>
              <pc:sldLayoutMk cId="117721130" sldId="2147483662"/>
              <ac:picMk id="7" creationId="{40903BCB-0C94-3BAD-0DDB-9E7367CA0C16}"/>
            </ac:picMkLst>
          </pc:picChg>
          <pc:picChg chg="add mod ord">
            <ac:chgData name="Hasan Selim" userId="84cd2103f36ef0dc" providerId="LiveId" clId="{6ED845BA-74CA-4F74-9AC4-C2ED4D184EBF}" dt="2026-09-25T12:20:13.671" v="12045" actId="14100"/>
            <ac:picMkLst>
              <pc:docMk/>
              <pc:sldMasterMk cId="2476636414" sldId="2147483660"/>
              <pc:sldLayoutMk cId="117721130" sldId="2147483662"/>
              <ac:picMk id="9" creationId="{14F528AC-79CA-3048-B25F-1FD2836AB0A9}"/>
            </ac:picMkLst>
          </pc:picChg>
          <pc:picChg chg="mod">
            <ac:chgData name="Hasan Selim" userId="84cd2103f36ef0dc" providerId="LiveId" clId="{6ED845BA-74CA-4F74-9AC4-C2ED4D184EBF}" dt="2026-09-22T10:40:52.981" v="10420"/>
            <ac:picMkLst>
              <pc:docMk/>
              <pc:sldMasterMk cId="2476636414" sldId="2147483660"/>
              <pc:sldLayoutMk cId="117721130" sldId="2147483662"/>
              <ac:picMk id="15" creationId="{2BD8443A-CD61-8D81-894C-EC947F141B62}"/>
            </ac:picMkLst>
          </pc:picChg>
          <pc:picChg chg="mod">
            <ac:chgData name="Hasan Selim" userId="84cd2103f36ef0dc" providerId="LiveId" clId="{6ED845BA-74CA-4F74-9AC4-C2ED4D184EBF}" dt="2026-09-22T10:40:52.981" v="10420"/>
            <ac:picMkLst>
              <pc:docMk/>
              <pc:sldMasterMk cId="2476636414" sldId="2147483660"/>
              <pc:sldLayoutMk cId="117721130" sldId="2147483662"/>
              <ac:picMk id="16" creationId="{163EC657-5960-EAE6-D562-9AD280347658}"/>
            </ac:picMkLst>
          </pc:picChg>
          <pc:picChg chg="add del ord">
            <ac:chgData name="Hasan Selim" userId="84cd2103f36ef0dc" providerId="LiveId" clId="{6ED845BA-74CA-4F74-9AC4-C2ED4D184EBF}" dt="2026-09-25T12:00:27.951" v="11765" actId="478"/>
            <ac:picMkLst>
              <pc:docMk/>
              <pc:sldMasterMk cId="2476636414" sldId="2147483660"/>
              <pc:sldLayoutMk cId="117721130" sldId="2147483662"/>
              <ac:picMk id="45" creationId="{0C9DD0E0-A7FC-EE00-1D56-15A58EE480A8}"/>
            </ac:picMkLst>
          </pc:picChg>
          <pc:picChg chg="add del">
            <ac:chgData name="Hasan Selim" userId="84cd2103f36ef0dc" providerId="LiveId" clId="{6ED845BA-74CA-4F74-9AC4-C2ED4D184EBF}" dt="2026-09-25T12:00:31.703" v="11767" actId="478"/>
            <ac:picMkLst>
              <pc:docMk/>
              <pc:sldMasterMk cId="2476636414" sldId="2147483660"/>
              <pc:sldLayoutMk cId="117721130" sldId="2147483662"/>
              <ac:picMk id="47" creationId="{58BD01A5-DE6F-A2CC-EF10-10DD16A7144C}"/>
            </ac:picMkLst>
          </pc:picChg>
        </pc:sldLayoutChg>
        <pc:sldLayoutChg chg="addSp delSp modSp mod">
          <pc:chgData name="Hasan Selim" userId="84cd2103f36ef0dc" providerId="LiveId" clId="{6ED845BA-74CA-4F74-9AC4-C2ED4D184EBF}" dt="2026-09-22T10:24:47.101" v="10399"/>
          <pc:sldLayoutMkLst>
            <pc:docMk/>
            <pc:sldMasterMk cId="2476636414" sldId="2147483660"/>
            <pc:sldLayoutMk cId="2415839091" sldId="2147483670"/>
          </pc:sldLayoutMkLst>
          <pc:grpChg chg="add mod">
            <ac:chgData name="Hasan Selim" userId="84cd2103f36ef0dc" providerId="LiveId" clId="{6ED845BA-74CA-4F74-9AC4-C2ED4D184EBF}" dt="2026-09-22T10:24:47.101" v="10399"/>
            <ac:grpSpMkLst>
              <pc:docMk/>
              <pc:sldMasterMk cId="2476636414" sldId="2147483660"/>
              <pc:sldLayoutMk cId="2415839091" sldId="2147483670"/>
              <ac:grpSpMk id="7" creationId="{6B96A804-13F7-827B-FF34-436109D948E4}"/>
            </ac:grpSpMkLst>
          </pc:grp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8" creationId="{3BC064F6-35E8-803D-C5BB-9D3BC5112343}"/>
            </ac:picMkLst>
          </pc:pic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9" creationId="{814C5EC1-FD48-8C50-FF29-68F18899770A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EFAD1962-37B8-7510-0A3D-47065B0904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022725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D65F2C8-A175-8A9C-C8FA-23A61715C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8F510A8-0F3C-4036-BAA8-007249598978}" type="datetimeFigureOut">
              <a:rPr lang="ar-SA" smtClean="0"/>
              <a:t>13/04/1448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A97C54E-40BB-BE84-F695-72F4C22C05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022725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ACC4F0B-0FD5-4550-43B5-DEE0100D4C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555177-9B91-4600-B23E-DB02DA1D49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54834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3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13/04/1448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F7CBB0B9-4117-37D5-64AE-ABDCCFFEEC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567"/>
            <a:ext cx="10691813" cy="7552541"/>
          </a:xfrm>
          <a:prstGeom prst="rect">
            <a:avLst/>
          </a:prstGeom>
        </p:spPr>
      </p:pic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7014413F-0F7B-1997-3709-561D9D32672B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9" name="صورة 3">
              <a:extLst>
                <a:ext uri="{FF2B5EF4-FFF2-40B4-BE49-F238E27FC236}">
                  <a16:creationId xmlns:a16="http://schemas.microsoft.com/office/drawing/2014/main" id="{780CC415-3DCB-E27C-487C-90203979D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10" name="صورة 4">
              <a:extLst>
                <a:ext uri="{FF2B5EF4-FFF2-40B4-BE49-F238E27FC236}">
                  <a16:creationId xmlns:a16="http://schemas.microsoft.com/office/drawing/2014/main" id="{2AA59C5A-B5BE-F058-CC96-6270E30F1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14F528AC-79CA-3048-B25F-1FD2836AB0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575" y="3567"/>
            <a:ext cx="10703388" cy="7552541"/>
          </a:xfrm>
          <a:prstGeom prst="rect">
            <a:avLst/>
          </a:prstGeom>
        </p:spPr>
      </p:pic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DD387883-3FB6-FC07-8461-7AE4A615C9BE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15" name="صورة 3">
              <a:extLst>
                <a:ext uri="{FF2B5EF4-FFF2-40B4-BE49-F238E27FC236}">
                  <a16:creationId xmlns:a16="http://schemas.microsoft.com/office/drawing/2014/main" id="{2BD8443A-CD61-8D81-894C-EC947F141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16" name="صورة 4">
              <a:extLst>
                <a:ext uri="{FF2B5EF4-FFF2-40B4-BE49-F238E27FC236}">
                  <a16:creationId xmlns:a16="http://schemas.microsoft.com/office/drawing/2014/main" id="{163EC657-5960-EAE6-D562-9AD280347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درافت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75E982CA-4027-54FD-4C6F-405B4316AC01}"/>
              </a:ext>
            </a:extLst>
          </p:cNvPr>
          <p:cNvSpPr/>
          <p:nvPr/>
        </p:nvSpPr>
        <p:spPr>
          <a:xfrm>
            <a:off x="234696" y="3276917"/>
            <a:ext cx="3148584" cy="50292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prstTxWarp prst="textArchUp">
              <a:avLst/>
            </a:prstTxWarp>
          </a:bodyPr>
          <a:lstStyle/>
          <a:p>
            <a:pPr algn="ctr" rtl="1"/>
            <a:r>
              <a:rPr lang="ar-SA" sz="1800" noProof="0" dirty="0">
                <a:ln>
                  <a:solidFill>
                    <a:srgbClr val="4C2909"/>
                  </a:solidFill>
                </a:ln>
                <a:solidFill>
                  <a:srgbClr val="4C2909"/>
                </a:solidFill>
                <a:latin typeface="Arial"/>
              </a:rPr>
              <a:t>تعرف على دورة حياة الحيوانات</a:t>
            </a:r>
          </a:p>
        </p:txBody>
      </p:sp>
      <p:sp>
        <p:nvSpPr>
          <p:cNvPr id="12" name="Rounded Rectangle 16">
            <a:extLst>
              <a:ext uri="{FF2B5EF4-FFF2-40B4-BE49-F238E27FC236}">
                <a16:creationId xmlns:a16="http://schemas.microsoft.com/office/drawing/2014/main" id="{273FDA80-DA8C-C30A-6425-2E15B298F6F9}"/>
              </a:ext>
            </a:extLst>
          </p:cNvPr>
          <p:cNvSpPr/>
          <p:nvPr/>
        </p:nvSpPr>
        <p:spPr>
          <a:xfrm>
            <a:off x="3905726" y="4523269"/>
            <a:ext cx="2880360" cy="123444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2000" b="1" noProof="0" dirty="0">
                <a:solidFill>
                  <a:srgbClr val="113558"/>
                </a:solidFill>
                <a:latin typeface="Arial"/>
              </a:rPr>
              <a:t>بعض الحيوانات تتغير أشكالها
بشكل كبير أثناء نموها.</a:t>
            </a:r>
          </a:p>
        </p:txBody>
      </p:sp>
      <p:sp>
        <p:nvSpPr>
          <p:cNvPr id="16" name="Rounded Rectangle 19">
            <a:extLst>
              <a:ext uri="{FF2B5EF4-FFF2-40B4-BE49-F238E27FC236}">
                <a16:creationId xmlns:a16="http://schemas.microsoft.com/office/drawing/2014/main" id="{6EB503CA-0F0C-1E35-FD16-985A91D432F3}"/>
              </a:ext>
            </a:extLst>
          </p:cNvPr>
          <p:cNvSpPr/>
          <p:nvPr/>
        </p:nvSpPr>
        <p:spPr>
          <a:xfrm>
            <a:off x="8214360" y="2323593"/>
            <a:ext cx="1280160" cy="38404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1800" b="1" noProof="0" dirty="0">
                <a:solidFill>
                  <a:srgbClr val="113558"/>
                </a:solidFill>
                <a:latin typeface="Arial"/>
              </a:rPr>
              <a:t>بيضة</a:t>
            </a:r>
          </a:p>
        </p:txBody>
      </p:sp>
      <p:sp>
        <p:nvSpPr>
          <p:cNvPr id="19" name="Rounded Rectangle 21">
            <a:extLst>
              <a:ext uri="{FF2B5EF4-FFF2-40B4-BE49-F238E27FC236}">
                <a16:creationId xmlns:a16="http://schemas.microsoft.com/office/drawing/2014/main" id="{32F62310-E6FF-895B-AA32-F1D9EC2B3DDD}"/>
              </a:ext>
            </a:extLst>
          </p:cNvPr>
          <p:cNvSpPr/>
          <p:nvPr/>
        </p:nvSpPr>
        <p:spPr>
          <a:xfrm>
            <a:off x="9331960" y="3639311"/>
            <a:ext cx="1280160" cy="38404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1800" b="1" noProof="0" dirty="0">
                <a:solidFill>
                  <a:srgbClr val="113558"/>
                </a:solidFill>
                <a:latin typeface="Arial"/>
              </a:rPr>
              <a:t>كتكوت</a:t>
            </a:r>
          </a:p>
        </p:txBody>
      </p:sp>
      <p:sp>
        <p:nvSpPr>
          <p:cNvPr id="22" name="Rounded Rectangle 23">
            <a:extLst>
              <a:ext uri="{FF2B5EF4-FFF2-40B4-BE49-F238E27FC236}">
                <a16:creationId xmlns:a16="http://schemas.microsoft.com/office/drawing/2014/main" id="{316B10F5-CE5C-3D63-9FDC-8320AD736187}"/>
              </a:ext>
            </a:extLst>
          </p:cNvPr>
          <p:cNvSpPr/>
          <p:nvPr/>
        </p:nvSpPr>
        <p:spPr>
          <a:xfrm>
            <a:off x="9244765" y="4834745"/>
            <a:ext cx="1280160" cy="38404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1800" b="1" noProof="0" dirty="0">
                <a:solidFill>
                  <a:srgbClr val="113558"/>
                </a:solidFill>
                <a:latin typeface="Arial"/>
              </a:rPr>
              <a:t>دجاجة صغيرة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03E791DB-F2FF-78F5-BED5-474490CA313C}"/>
              </a:ext>
            </a:extLst>
          </p:cNvPr>
          <p:cNvSpPr/>
          <p:nvPr/>
        </p:nvSpPr>
        <p:spPr>
          <a:xfrm>
            <a:off x="7188200" y="4197096"/>
            <a:ext cx="1280160" cy="38404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1800" b="1" noProof="0" dirty="0">
                <a:solidFill>
                  <a:srgbClr val="113558"/>
                </a:solidFill>
                <a:latin typeface="Arial"/>
              </a:rPr>
              <a:t>دجاجة بالغة</a:t>
            </a:r>
          </a:p>
        </p:txBody>
      </p:sp>
      <p:sp>
        <p:nvSpPr>
          <p:cNvPr id="30" name="Rounded Rectangle 30">
            <a:extLst>
              <a:ext uri="{FF2B5EF4-FFF2-40B4-BE49-F238E27FC236}">
                <a16:creationId xmlns:a16="http://schemas.microsoft.com/office/drawing/2014/main" id="{3CCEB133-5B7B-8FDC-F1A7-292E60983F06}"/>
              </a:ext>
            </a:extLst>
          </p:cNvPr>
          <p:cNvSpPr/>
          <p:nvPr/>
        </p:nvSpPr>
        <p:spPr>
          <a:xfrm>
            <a:off x="7575074" y="5427255"/>
            <a:ext cx="2748280" cy="86868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2000" b="1" noProof="0" dirty="0">
                <a:solidFill>
                  <a:srgbClr val="113558"/>
                </a:solidFill>
                <a:latin typeface="Arial"/>
              </a:rPr>
              <a:t>تضع الدجاجة البيض، ويخرج منه الكتكوت، ثم ينمو حتى يصبح دجاجة بالغة.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B7355092-1418-66E6-DF0B-6BD508B5A9AD}"/>
              </a:ext>
            </a:extLst>
          </p:cNvPr>
          <p:cNvSpPr/>
          <p:nvPr/>
        </p:nvSpPr>
        <p:spPr>
          <a:xfrm>
            <a:off x="4042886" y="2323593"/>
            <a:ext cx="2748280" cy="86868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ar-SA" sz="2000" b="1" noProof="0" dirty="0">
                <a:solidFill>
                  <a:srgbClr val="113558"/>
                </a:solidFill>
                <a:latin typeface="Arial"/>
              </a:rPr>
              <a:t>تمر الحيوانات بمراحل مختلفة خلال حياتها ، وتختلف هذه المراحل من حيوان الى أخر.</a:t>
            </a:r>
          </a:p>
        </p:txBody>
      </p:sp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8">
            <a:extLst>
              <a:ext uri="{FF2B5EF4-FFF2-40B4-BE49-F238E27FC236}">
                <a16:creationId xmlns:a16="http://schemas.microsoft.com/office/drawing/2014/main" id="{768B48C6-FF36-CFE7-74F1-96D5BDA6E320}"/>
              </a:ext>
            </a:extLst>
          </p:cNvPr>
          <p:cNvSpPr/>
          <p:nvPr/>
        </p:nvSpPr>
        <p:spPr>
          <a:xfrm>
            <a:off x="1224280" y="2161032"/>
            <a:ext cx="1280160" cy="38404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1800" b="1" noProof="0" dirty="0">
                <a:solidFill>
                  <a:srgbClr val="113558"/>
                </a:solidFill>
                <a:latin typeface="Arial"/>
              </a:rPr>
              <a:t>بيض</a:t>
            </a:r>
          </a:p>
        </p:txBody>
      </p:sp>
      <p:sp>
        <p:nvSpPr>
          <p:cNvPr id="6" name="Rounded Rectangle 10">
            <a:extLst>
              <a:ext uri="{FF2B5EF4-FFF2-40B4-BE49-F238E27FC236}">
                <a16:creationId xmlns:a16="http://schemas.microsoft.com/office/drawing/2014/main" id="{B9683ED3-7D12-AAAC-68F4-574D9706C55A}"/>
              </a:ext>
            </a:extLst>
          </p:cNvPr>
          <p:cNvSpPr/>
          <p:nvPr/>
        </p:nvSpPr>
        <p:spPr>
          <a:xfrm>
            <a:off x="2354870" y="3253413"/>
            <a:ext cx="1280160" cy="38404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1800" b="1" noProof="0" dirty="0">
                <a:solidFill>
                  <a:srgbClr val="113558"/>
                </a:solidFill>
                <a:latin typeface="Arial"/>
              </a:rPr>
              <a:t>شرغوف</a:t>
            </a:r>
          </a:p>
        </p:txBody>
      </p:sp>
      <p:sp>
        <p:nvSpPr>
          <p:cNvPr id="10" name="Rounded Rectangle 12">
            <a:extLst>
              <a:ext uri="{FF2B5EF4-FFF2-40B4-BE49-F238E27FC236}">
                <a16:creationId xmlns:a16="http://schemas.microsoft.com/office/drawing/2014/main" id="{50F4448A-4CFB-8565-BD7C-902C7BCCEC92}"/>
              </a:ext>
            </a:extLst>
          </p:cNvPr>
          <p:cNvSpPr/>
          <p:nvPr/>
        </p:nvSpPr>
        <p:spPr>
          <a:xfrm>
            <a:off x="1302730" y="4350693"/>
            <a:ext cx="1280160" cy="38404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1800" b="1" noProof="0" dirty="0">
                <a:solidFill>
                  <a:srgbClr val="113558"/>
                </a:solidFill>
                <a:latin typeface="Arial"/>
              </a:rPr>
              <a:t>ضفدع صغير</a:t>
            </a:r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E94FC1F9-9210-4D19-2237-E6D000DFBE0D}"/>
              </a:ext>
            </a:extLst>
          </p:cNvPr>
          <p:cNvSpPr/>
          <p:nvPr/>
        </p:nvSpPr>
        <p:spPr>
          <a:xfrm>
            <a:off x="45720" y="3437128"/>
            <a:ext cx="1280160" cy="38404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1800" b="1" noProof="0" dirty="0">
                <a:solidFill>
                  <a:srgbClr val="113558"/>
                </a:solidFill>
                <a:latin typeface="Arial"/>
              </a:rPr>
              <a:t>ضفدع بالغ</a:t>
            </a:r>
          </a:p>
        </p:txBody>
      </p:sp>
      <p:sp>
        <p:nvSpPr>
          <p:cNvPr id="16" name="Rounded Rectangle 19">
            <a:extLst>
              <a:ext uri="{FF2B5EF4-FFF2-40B4-BE49-F238E27FC236}">
                <a16:creationId xmlns:a16="http://schemas.microsoft.com/office/drawing/2014/main" id="{83B8C435-BFB3-3826-036B-3BCAD294971E}"/>
              </a:ext>
            </a:extLst>
          </p:cNvPr>
          <p:cNvSpPr/>
          <p:nvPr/>
        </p:nvSpPr>
        <p:spPr>
          <a:xfrm>
            <a:off x="426720" y="5066284"/>
            <a:ext cx="2712720" cy="105156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2000" b="1" noProof="0" dirty="0">
                <a:solidFill>
                  <a:srgbClr val="113558"/>
                </a:solidFill>
                <a:latin typeface="Arial"/>
              </a:rPr>
              <a:t>يبدأ الضفدع حياته في الماء،
ويمر بتغيرات واضحة حتى يصبح ضفدعاً بالغاً.</a:t>
            </a:r>
          </a:p>
        </p:txBody>
      </p:sp>
      <p:sp>
        <p:nvSpPr>
          <p:cNvPr id="20" name="Rounded Rectangle 22">
            <a:extLst>
              <a:ext uri="{FF2B5EF4-FFF2-40B4-BE49-F238E27FC236}">
                <a16:creationId xmlns:a16="http://schemas.microsoft.com/office/drawing/2014/main" id="{4F5ED150-2A21-E1C5-F85F-0B654A73FD1F}"/>
              </a:ext>
            </a:extLst>
          </p:cNvPr>
          <p:cNvSpPr/>
          <p:nvPr/>
        </p:nvSpPr>
        <p:spPr>
          <a:xfrm>
            <a:off x="4759742" y="2077539"/>
            <a:ext cx="1280160" cy="38404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1800" b="1" dirty="0">
                <a:solidFill>
                  <a:srgbClr val="113558"/>
                </a:solidFill>
                <a:latin typeface="Arial"/>
              </a:rPr>
              <a:t>بيضة</a:t>
            </a:r>
          </a:p>
        </p:txBody>
      </p:sp>
      <p:sp>
        <p:nvSpPr>
          <p:cNvPr id="24" name="Rounded Rectangle 24">
            <a:extLst>
              <a:ext uri="{FF2B5EF4-FFF2-40B4-BE49-F238E27FC236}">
                <a16:creationId xmlns:a16="http://schemas.microsoft.com/office/drawing/2014/main" id="{A5619BAA-FB5E-67DD-1AD0-495FAF390A00}"/>
              </a:ext>
            </a:extLst>
          </p:cNvPr>
          <p:cNvSpPr/>
          <p:nvPr/>
        </p:nvSpPr>
        <p:spPr>
          <a:xfrm>
            <a:off x="5897880" y="3275584"/>
            <a:ext cx="1280160" cy="38404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1800" b="1" dirty="0">
                <a:solidFill>
                  <a:srgbClr val="113558"/>
                </a:solidFill>
                <a:latin typeface="Arial"/>
              </a:rPr>
              <a:t>يرقة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48CD233-368E-7D40-EAA7-5DB9C05F2D9A}"/>
              </a:ext>
            </a:extLst>
          </p:cNvPr>
          <p:cNvSpPr/>
          <p:nvPr/>
        </p:nvSpPr>
        <p:spPr>
          <a:xfrm>
            <a:off x="4799441" y="4427547"/>
            <a:ext cx="1280160" cy="38404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1800" b="1" dirty="0">
                <a:solidFill>
                  <a:srgbClr val="113558"/>
                </a:solidFill>
                <a:latin typeface="Arial"/>
              </a:rPr>
              <a:t>عذراء</a:t>
            </a:r>
          </a:p>
        </p:txBody>
      </p:sp>
      <p:sp>
        <p:nvSpPr>
          <p:cNvPr id="30" name="Rounded Rectangle 28">
            <a:extLst>
              <a:ext uri="{FF2B5EF4-FFF2-40B4-BE49-F238E27FC236}">
                <a16:creationId xmlns:a16="http://schemas.microsoft.com/office/drawing/2014/main" id="{BD4253AD-56F3-9ADC-E14D-ED9E1558335C}"/>
              </a:ext>
            </a:extLst>
          </p:cNvPr>
          <p:cNvSpPr/>
          <p:nvPr/>
        </p:nvSpPr>
        <p:spPr>
          <a:xfrm>
            <a:off x="3611880" y="3484880"/>
            <a:ext cx="1280160" cy="38404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1800" b="1">
                <a:solidFill>
                  <a:srgbClr val="113558"/>
                </a:solidFill>
                <a:latin typeface="Arial"/>
              </a:rPr>
              <a:t>فراشة بالغة</a:t>
            </a:r>
            <a:endParaRPr lang="ar-SA" sz="1800" b="1" dirty="0">
              <a:solidFill>
                <a:srgbClr val="113558"/>
              </a:solidFill>
              <a:latin typeface="Arial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16943FA5-2BED-293F-4DB7-ACF6B17C05AE}"/>
              </a:ext>
            </a:extLst>
          </p:cNvPr>
          <p:cNvSpPr/>
          <p:nvPr/>
        </p:nvSpPr>
        <p:spPr>
          <a:xfrm>
            <a:off x="3913632" y="5112004"/>
            <a:ext cx="2926080" cy="96012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2000" b="1" dirty="0">
                <a:solidFill>
                  <a:srgbClr val="113558"/>
                </a:solidFill>
                <a:latin typeface="Arial"/>
              </a:rPr>
              <a:t>تمر الفراشة بأربع مراحل رئيسية،
ويتغير شكلها في كل مرحلة.</a:t>
            </a:r>
          </a:p>
        </p:txBody>
      </p:sp>
      <p:sp>
        <p:nvSpPr>
          <p:cNvPr id="38" name="Rounded Rectangle 35">
            <a:extLst>
              <a:ext uri="{FF2B5EF4-FFF2-40B4-BE49-F238E27FC236}">
                <a16:creationId xmlns:a16="http://schemas.microsoft.com/office/drawing/2014/main" id="{FA846ED2-4CDE-7C6E-2FF5-7F63DD265A56}"/>
              </a:ext>
            </a:extLst>
          </p:cNvPr>
          <p:cNvSpPr/>
          <p:nvPr/>
        </p:nvSpPr>
        <p:spPr>
          <a:xfrm>
            <a:off x="7498080" y="1490472"/>
            <a:ext cx="2880360" cy="169164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2100" b="1" noProof="0" dirty="0">
                <a:solidFill>
                  <a:srgbClr val="113558"/>
                </a:solidFill>
                <a:latin typeface="Arial"/>
              </a:rPr>
              <a:t>دورة حياة الحيوان هي
المراحل التي يمر بها الحيوان
منذ بداية حياته حتى </a:t>
            </a:r>
          </a:p>
          <a:p>
            <a:pPr algn="ctr" rtl="1"/>
            <a:r>
              <a:rPr lang="ar-SA" sz="2100" b="1" noProof="0" dirty="0">
                <a:solidFill>
                  <a:srgbClr val="113558"/>
                </a:solidFill>
                <a:latin typeface="Arial"/>
              </a:rPr>
              <a:t>يصبح بالغًا.</a:t>
            </a:r>
          </a:p>
        </p:txBody>
      </p:sp>
      <p:sp>
        <p:nvSpPr>
          <p:cNvPr id="41" name="Rounded Rectangle 36">
            <a:extLst>
              <a:ext uri="{FF2B5EF4-FFF2-40B4-BE49-F238E27FC236}">
                <a16:creationId xmlns:a16="http://schemas.microsoft.com/office/drawing/2014/main" id="{7265D4E2-5345-6F8E-FDD9-574D9930B59D}"/>
              </a:ext>
            </a:extLst>
          </p:cNvPr>
          <p:cNvSpPr/>
          <p:nvPr/>
        </p:nvSpPr>
        <p:spPr>
          <a:xfrm>
            <a:off x="7635240" y="3433862"/>
            <a:ext cx="2606040" cy="105156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1"/>
            <a:r>
              <a:rPr lang="ar-SA" sz="2100" b="1" noProof="0" dirty="0">
                <a:solidFill>
                  <a:srgbClr val="113558"/>
                </a:solidFill>
                <a:latin typeface="Arial"/>
              </a:rPr>
              <a:t>وتختلف مراحل النمو
من حيوان إلى آخر.</a:t>
            </a:r>
          </a:p>
        </p:txBody>
      </p:sp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196</Words>
  <Application>Microsoft Office PowerPoint</Application>
  <PresentationFormat>مخصص</PresentationFormat>
  <Paragraphs>28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0" baseType="lpstr">
      <vt:lpstr>Arial</vt:lpstr>
      <vt:lpstr>Calibri</vt:lpstr>
      <vt:lpstr>Harmattan</vt:lpstr>
      <vt:lpstr>Aptos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2026-09-25T12:20:22Z</dcterms:modified>
</cp:coreProperties>
</file>