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488" r:id="rId2"/>
    <p:sldId id="499" r:id="rId3"/>
    <p:sldId id="470" r:id="rId4"/>
    <p:sldId id="500" r:id="rId5"/>
    <p:sldId id="498" r:id="rId6"/>
    <p:sldId id="468" r:id="rId7"/>
    <p:sldId id="501" r:id="rId8"/>
  </p:sldIdLst>
  <p:sldSz cx="10691813" cy="7559675"/>
  <p:notesSz cx="7104063" cy="10234613"/>
  <p:embeddedFontLs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155C58"/>
    <a:srgbClr val="D1D994"/>
    <a:srgbClr val="4FAEA3"/>
    <a:srgbClr val="5F381E"/>
    <a:srgbClr val="B86D3A"/>
    <a:srgbClr val="00964B"/>
    <a:srgbClr val="00AA54"/>
    <a:srgbClr val="0064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02312-D9C0-4B72-8A47-E8E5652E8E09}" v="59" dt="2025-10-07T19:34:02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18" y="312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asan Selim" userId="84cd2103f36ef0dc" providerId="LiveId" clId="{6ED845BA-74CA-4F74-9AC4-C2ED4D184EBF}"/>
    <pc:docChg chg="undo custSel addSld delSld modSld sldOrd modMainMaster">
      <pc:chgData name="Hasan Selim" userId="84cd2103f36ef0dc" providerId="LiveId" clId="{6ED845BA-74CA-4F74-9AC4-C2ED4D184EBF}" dt="2025-10-07T19:35:51.647" v="690" actId="782"/>
      <pc:docMkLst>
        <pc:docMk/>
      </pc:docMkLst>
      <pc:sldChg chg="del">
        <pc:chgData name="Hasan Selim" userId="84cd2103f36ef0dc" providerId="LiveId" clId="{6ED845BA-74CA-4F74-9AC4-C2ED4D184EBF}" dt="2025-10-07T19:32:59.503" v="654" actId="47"/>
        <pc:sldMkLst>
          <pc:docMk/>
          <pc:sldMk cId="2852566979" sldId="412"/>
        </pc:sldMkLst>
      </pc:sldChg>
      <pc:sldChg chg="addSp modSp add del">
        <pc:chgData name="Hasan Selim" userId="84cd2103f36ef0dc" providerId="LiveId" clId="{6ED845BA-74CA-4F74-9AC4-C2ED4D184EBF}" dt="2025-10-07T19:34:07.272" v="661" actId="47"/>
        <pc:sldMkLst>
          <pc:docMk/>
          <pc:sldMk cId="4000033492" sldId="469"/>
        </pc:sldMkLst>
        <pc:spChg chg="add mod">
          <ac:chgData name="Hasan Selim" userId="84cd2103f36ef0dc" providerId="LiveId" clId="{6ED845BA-74CA-4F74-9AC4-C2ED4D184EBF}" dt="2025-10-07T19:33:21.005" v="657"/>
          <ac:spMkLst>
            <pc:docMk/>
            <pc:sldMk cId="4000033492" sldId="469"/>
            <ac:spMk id="5" creationId="{865FF790-33C0-6065-7A6F-3C1925B43F54}"/>
          </ac:spMkLst>
        </pc:spChg>
        <pc:spChg chg="add mod">
          <ac:chgData name="Hasan Selim" userId="84cd2103f36ef0dc" providerId="LiveId" clId="{6ED845BA-74CA-4F74-9AC4-C2ED4D184EBF}" dt="2025-10-07T19:33:21.005" v="657"/>
          <ac:spMkLst>
            <pc:docMk/>
            <pc:sldMk cId="4000033492" sldId="469"/>
            <ac:spMk id="7" creationId="{112491C9-BC9C-4E00-92C5-77BF9CAFB655}"/>
          </ac:spMkLst>
        </pc:spChg>
        <pc:picChg chg="add mod">
          <ac:chgData name="Hasan Selim" userId="84cd2103f36ef0dc" providerId="LiveId" clId="{6ED845BA-74CA-4F74-9AC4-C2ED4D184EBF}" dt="2025-10-07T19:33:21.005" v="657"/>
          <ac:picMkLst>
            <pc:docMk/>
            <pc:sldMk cId="4000033492" sldId="469"/>
            <ac:picMk id="11" creationId="{374E0082-536B-7139-5289-C66CDEB67B05}"/>
          </ac:picMkLst>
        </pc:picChg>
      </pc:sldChg>
      <pc:sldChg chg="addSp modSp mod">
        <pc:chgData name="Hasan Selim" userId="84cd2103f36ef0dc" providerId="LiveId" clId="{6ED845BA-74CA-4F74-9AC4-C2ED4D184EBF}" dt="2025-10-07T19:32:56.094" v="653" actId="2085"/>
        <pc:sldMkLst>
          <pc:docMk/>
          <pc:sldMk cId="1894565167" sldId="470"/>
        </pc:sldMkLst>
        <pc:spChg chg="add mod ord">
          <ac:chgData name="Hasan Selim" userId="84cd2103f36ef0dc" providerId="LiveId" clId="{6ED845BA-74CA-4F74-9AC4-C2ED4D184EBF}" dt="2025-10-07T19:32:56.094" v="653" actId="2085"/>
          <ac:spMkLst>
            <pc:docMk/>
            <pc:sldMk cId="1894565167" sldId="470"/>
            <ac:spMk id="5" creationId="{FEC4D0A3-C918-D753-2026-5E07FE67CA32}"/>
          </ac:spMkLst>
        </pc:spChg>
      </pc:sldChg>
      <pc:sldChg chg="addSp delSp modSp mod">
        <pc:chgData name="Hasan Selim" userId="84cd2103f36ef0dc" providerId="LiveId" clId="{6ED845BA-74CA-4F74-9AC4-C2ED4D184EBF}" dt="2025-10-07T19:35:51.647" v="690" actId="782"/>
        <pc:sldMkLst>
          <pc:docMk/>
          <pc:sldMk cId="921485227" sldId="488"/>
        </pc:sldMkLst>
        <pc:spChg chg="add del mod">
          <ac:chgData name="Hasan Selim" userId="84cd2103f36ef0dc" providerId="LiveId" clId="{6ED845BA-74CA-4F74-9AC4-C2ED4D184EBF}" dt="2025-10-07T18:41:08.638" v="123" actId="478"/>
          <ac:spMkLst>
            <pc:docMk/>
            <pc:sldMk cId="921485227" sldId="488"/>
            <ac:spMk id="7" creationId="{8615BC73-0C90-D7C2-3F9D-70C70A03ADB7}"/>
          </ac:spMkLst>
        </pc:spChg>
        <pc:spChg chg="mod">
          <ac:chgData name="Hasan Selim" userId="84cd2103f36ef0dc" providerId="LiveId" clId="{6ED845BA-74CA-4F74-9AC4-C2ED4D184EBF}" dt="2025-10-07T19:25:04.555" v="522" actId="404"/>
          <ac:spMkLst>
            <pc:docMk/>
            <pc:sldMk cId="921485227" sldId="488"/>
            <ac:spMk id="9" creationId="{6ABC3B7D-9CB1-6811-D69F-6882122F8019}"/>
          </ac:spMkLst>
        </pc:spChg>
        <pc:spChg chg="del">
          <ac:chgData name="Hasan Selim" userId="84cd2103f36ef0dc" providerId="LiveId" clId="{6ED845BA-74CA-4F74-9AC4-C2ED4D184EBF}" dt="2025-10-07T17:39:42.776" v="16" actId="478"/>
          <ac:spMkLst>
            <pc:docMk/>
            <pc:sldMk cId="921485227" sldId="488"/>
            <ac:spMk id="11" creationId="{9A176A6F-C91B-207B-F13C-316EA8A6EEEA}"/>
          </ac:spMkLst>
        </pc:spChg>
        <pc:spChg chg="del mod ord">
          <ac:chgData name="Hasan Selim" userId="84cd2103f36ef0dc" providerId="LiveId" clId="{6ED845BA-74CA-4F74-9AC4-C2ED4D184EBF}" dt="2025-10-07T19:25:25.614" v="523" actId="21"/>
          <ac:spMkLst>
            <pc:docMk/>
            <pc:sldMk cId="921485227" sldId="488"/>
            <ac:spMk id="13" creationId="{43CB4A9B-F6F2-726E-CCD7-1EC1AF7607A7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18" creationId="{9F9097D8-A9CD-8256-AFE1-8DA8291A1A3B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23" creationId="{EE9B9C4D-9322-C29E-C402-48C040EFF11E}"/>
          </ac:spMkLst>
        </pc:spChg>
        <pc:spChg chg="mod">
          <ac:chgData name="Hasan Selim" userId="84cd2103f36ef0dc" providerId="LiveId" clId="{6ED845BA-74CA-4F74-9AC4-C2ED4D184EBF}" dt="2025-10-07T19:16:03.393" v="394" actId="1076"/>
          <ac:spMkLst>
            <pc:docMk/>
            <pc:sldMk cId="921485227" sldId="488"/>
            <ac:spMk id="27" creationId="{B02507C8-2BBE-B0F6-4819-7A2A1C48B812}"/>
          </ac:spMkLst>
        </pc:spChg>
        <pc:spChg chg="del mod">
          <ac:chgData name="Hasan Selim" userId="84cd2103f36ef0dc" providerId="LiveId" clId="{6ED845BA-74CA-4F74-9AC4-C2ED4D184EBF}" dt="2025-10-07T19:13:21.573" v="340" actId="478"/>
          <ac:spMkLst>
            <pc:docMk/>
            <pc:sldMk cId="921485227" sldId="488"/>
            <ac:spMk id="35" creationId="{8EC6641D-99CE-87DB-DC95-06E7A28F2F8E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70" creationId="{AA45CF39-6B5C-7018-1FE3-891D80B516C9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72" creationId="{ACF21C79-24B6-F172-9758-72712D9B4C96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76" creationId="{34ACFB16-0C88-2336-0D19-0EB4CE208F79}"/>
          </ac:spMkLst>
        </pc:spChg>
        <pc:spChg chg="add mod">
          <ac:chgData name="Hasan Selim" userId="84cd2103f36ef0dc" providerId="LiveId" clId="{6ED845BA-74CA-4F74-9AC4-C2ED4D184EBF}" dt="2025-10-07T19:18:41.948" v="426" actId="14100"/>
          <ac:spMkLst>
            <pc:docMk/>
            <pc:sldMk cId="921485227" sldId="488"/>
            <ac:spMk id="83" creationId="{B232AE89-8B10-E869-DA36-66FD597D7676}"/>
          </ac:spMkLst>
        </pc:spChg>
        <pc:spChg chg="add del mod topLvl">
          <ac:chgData name="Hasan Selim" userId="84cd2103f36ef0dc" providerId="LiveId" clId="{6ED845BA-74CA-4F74-9AC4-C2ED4D184EBF}" dt="2025-10-07T19:18:12.159" v="416" actId="164"/>
          <ac:spMkLst>
            <pc:docMk/>
            <pc:sldMk cId="921485227" sldId="488"/>
            <ac:spMk id="85" creationId="{99B06718-C73D-F00B-6EAC-8D4027EF62AE}"/>
          </ac:spMkLst>
        </pc:spChg>
        <pc:spChg chg="mod ord topLvl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86" creationId="{85200975-9308-150F-D0D4-63E3A30F40A2}"/>
          </ac:spMkLst>
        </pc:spChg>
        <pc:spChg chg="add mod">
          <ac:chgData name="Hasan Selim" userId="84cd2103f36ef0dc" providerId="LiveId" clId="{6ED845BA-74CA-4F74-9AC4-C2ED4D184EBF}" dt="2025-10-07T19:23:34.518" v="507" actId="20577"/>
          <ac:spMkLst>
            <pc:docMk/>
            <pc:sldMk cId="921485227" sldId="488"/>
            <ac:spMk id="87" creationId="{7AE9ED01-521A-09D6-23E5-A987028C0DAB}"/>
          </ac:spMkLst>
        </pc:spChg>
        <pc:spChg chg="add del mod">
          <ac:chgData name="Hasan Selim" userId="84cd2103f36ef0dc" providerId="LiveId" clId="{6ED845BA-74CA-4F74-9AC4-C2ED4D184EBF}" dt="2025-10-07T18:45:01.988" v="151" actId="478"/>
          <ac:spMkLst>
            <pc:docMk/>
            <pc:sldMk cId="921485227" sldId="488"/>
            <ac:spMk id="91" creationId="{E346FD5F-CE6D-9D8B-D2C2-AA7538A252B4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93" creationId="{000BECE7-04BA-25AF-CCD7-E298AC3E46D3}"/>
          </ac:spMkLst>
        </pc:spChg>
        <pc:spChg chg="mod">
          <ac:chgData name="Hasan Selim" userId="84cd2103f36ef0dc" providerId="LiveId" clId="{6ED845BA-74CA-4F74-9AC4-C2ED4D184EBF}" dt="2025-10-07T18:45:26.079" v="154"/>
          <ac:spMkLst>
            <pc:docMk/>
            <pc:sldMk cId="921485227" sldId="488"/>
            <ac:spMk id="97" creationId="{9AE7042D-DA76-5AD1-00EE-9F0DF4AC34DF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102" creationId="{4A7F35EE-53DC-3EA9-64D4-1C99344A6282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105" creationId="{82C6A20A-8A09-BCEE-BF8F-387C35D08BCD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109" creationId="{0F8ABE2E-DE65-0A2F-7735-7E71DEF03B2A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123" creationId="{D4A4F034-CD52-70D5-C8FC-AB43BF093590}"/>
          </ac:spMkLst>
        </pc:spChg>
        <pc:spChg chg="mod">
          <ac:chgData name="Hasan Selim" userId="84cd2103f36ef0dc" providerId="LiveId" clId="{6ED845BA-74CA-4F74-9AC4-C2ED4D184EBF}" dt="2025-10-07T18:36:30.873" v="72" actId="782"/>
          <ac:spMkLst>
            <pc:docMk/>
            <pc:sldMk cId="921485227" sldId="488"/>
            <ac:spMk id="127" creationId="{18D59B89-DB05-1D9C-D311-8CDD15E612A8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128" creationId="{BBBCFC6A-D5F0-1023-E85C-EB227E068F31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129" creationId="{D83190E5-43CE-452D-E44B-E0646C838FF6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130" creationId="{08A72218-9D43-49CB-E46B-041813AC53A3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131" creationId="{F5D7E7FD-FB3C-4B07-7779-B73525E8E7E8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132" creationId="{88B2D9A5-2DC3-30E8-6FE6-4A72DEF5579F}"/>
          </ac:spMkLst>
        </pc:spChg>
        <pc:spChg chg="add 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133" creationId="{C1D0E18F-1246-87A9-1701-6978FEEFAF17}"/>
          </ac:spMkLst>
        </pc:spChg>
        <pc:spChg chg="add del mod">
          <ac:chgData name="Hasan Selim" userId="84cd2103f36ef0dc" providerId="LiveId" clId="{6ED845BA-74CA-4F74-9AC4-C2ED4D184EBF}" dt="2025-10-07T19:12:18.527" v="323" actId="478"/>
          <ac:spMkLst>
            <pc:docMk/>
            <pc:sldMk cId="921485227" sldId="488"/>
            <ac:spMk id="146" creationId="{3DE1415C-4451-C468-B62D-83C93F99FA78}"/>
          </ac:spMkLst>
        </pc:spChg>
        <pc:spChg chg="mod">
          <ac:chgData name="Hasan Selim" userId="84cd2103f36ef0dc" providerId="LiveId" clId="{6ED845BA-74CA-4F74-9AC4-C2ED4D184EBF}" dt="2025-10-07T19:01:22.479" v="291"/>
          <ac:spMkLst>
            <pc:docMk/>
            <pc:sldMk cId="921485227" sldId="488"/>
            <ac:spMk id="157" creationId="{D1E13C36-C709-3531-D942-28A91507547C}"/>
          </ac:spMkLst>
        </pc:spChg>
        <pc:spChg chg="mod">
          <ac:chgData name="Hasan Selim" userId="84cd2103f36ef0dc" providerId="LiveId" clId="{6ED845BA-74CA-4F74-9AC4-C2ED4D184EBF}" dt="2025-10-07T19:01:22.479" v="291"/>
          <ac:spMkLst>
            <pc:docMk/>
            <pc:sldMk cId="921485227" sldId="488"/>
            <ac:spMk id="158" creationId="{FD878E4A-3220-C814-CBC6-C96ACA410C4C}"/>
          </ac:spMkLst>
        </pc:spChg>
        <pc:spChg chg="mod">
          <ac:chgData name="Hasan Selim" userId="84cd2103f36ef0dc" providerId="LiveId" clId="{6ED845BA-74CA-4F74-9AC4-C2ED4D184EBF}" dt="2025-10-07T19:01:22.479" v="291"/>
          <ac:spMkLst>
            <pc:docMk/>
            <pc:sldMk cId="921485227" sldId="488"/>
            <ac:spMk id="159" creationId="{18FB778F-3819-C8C1-D8EA-6711B79A3996}"/>
          </ac:spMkLst>
        </pc:spChg>
        <pc:spChg chg="mod">
          <ac:chgData name="Hasan Selim" userId="84cd2103f36ef0dc" providerId="LiveId" clId="{6ED845BA-74CA-4F74-9AC4-C2ED4D184EBF}" dt="2025-10-07T19:01:22.479" v="291"/>
          <ac:spMkLst>
            <pc:docMk/>
            <pc:sldMk cId="921485227" sldId="488"/>
            <ac:spMk id="160" creationId="{ADCA6FE8-6DB2-D227-5063-7F311BD890D7}"/>
          </ac:spMkLst>
        </pc:spChg>
        <pc:spChg chg="mod">
          <ac:chgData name="Hasan Selim" userId="84cd2103f36ef0dc" providerId="LiveId" clId="{6ED845BA-74CA-4F74-9AC4-C2ED4D184EBF}" dt="2025-10-07T19:01:30.278" v="293"/>
          <ac:spMkLst>
            <pc:docMk/>
            <pc:sldMk cId="921485227" sldId="488"/>
            <ac:spMk id="164" creationId="{A113CDF5-3F5B-AC59-80DE-831142A421DD}"/>
          </ac:spMkLst>
        </pc:spChg>
        <pc:spChg chg="mod">
          <ac:chgData name="Hasan Selim" userId="84cd2103f36ef0dc" providerId="LiveId" clId="{6ED845BA-74CA-4F74-9AC4-C2ED4D184EBF}" dt="2025-10-07T19:01:30.278" v="293"/>
          <ac:spMkLst>
            <pc:docMk/>
            <pc:sldMk cId="921485227" sldId="488"/>
            <ac:spMk id="165" creationId="{FE6BE6F5-86A7-536D-8194-6ACE5AD8C7F5}"/>
          </ac:spMkLst>
        </pc:spChg>
        <pc:spChg chg="mod">
          <ac:chgData name="Hasan Selim" userId="84cd2103f36ef0dc" providerId="LiveId" clId="{6ED845BA-74CA-4F74-9AC4-C2ED4D184EBF}" dt="2025-10-07T19:01:30.278" v="293"/>
          <ac:spMkLst>
            <pc:docMk/>
            <pc:sldMk cId="921485227" sldId="488"/>
            <ac:spMk id="166" creationId="{AF5D9466-E09D-2EF9-64DB-6D14E8C6FAE3}"/>
          </ac:spMkLst>
        </pc:spChg>
        <pc:spChg chg="mod">
          <ac:chgData name="Hasan Selim" userId="84cd2103f36ef0dc" providerId="LiveId" clId="{6ED845BA-74CA-4F74-9AC4-C2ED4D184EBF}" dt="2025-10-07T19:01:30.278" v="293"/>
          <ac:spMkLst>
            <pc:docMk/>
            <pc:sldMk cId="921485227" sldId="488"/>
            <ac:spMk id="167" creationId="{6CAA8D43-960C-173A-7739-EC165E515682}"/>
          </ac:spMkLst>
        </pc:spChg>
        <pc:spChg chg="del">
          <ac:chgData name="Hasan Selim" userId="84cd2103f36ef0dc" providerId="LiveId" clId="{6ED845BA-74CA-4F74-9AC4-C2ED4D184EBF}" dt="2025-10-07T17:39:21.897" v="12" actId="478"/>
          <ac:spMkLst>
            <pc:docMk/>
            <pc:sldMk cId="921485227" sldId="488"/>
            <ac:spMk id="168" creationId="{BC0C0B04-166A-3233-A960-4C7454B6EAA1}"/>
          </ac:spMkLst>
        </pc:spChg>
        <pc:spChg chg="del mod">
          <ac:chgData name="Hasan Selim" userId="84cd2103f36ef0dc" providerId="LiveId" clId="{6ED845BA-74CA-4F74-9AC4-C2ED4D184EBF}" dt="2025-10-07T19:15:38.727" v="383" actId="478"/>
          <ac:spMkLst>
            <pc:docMk/>
            <pc:sldMk cId="921485227" sldId="488"/>
            <ac:spMk id="169" creationId="{856CFE54-D22E-3F8F-5537-7C08C7193C8F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184" creationId="{7C65BA26-85BD-50D8-213A-A1BAC54DED99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185" creationId="{2B817409-7BB2-E9E2-5BFB-02B2B613C842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187" creationId="{2C108C28-C4A2-8F0D-83C4-89C95C8CFE1C}"/>
          </ac:spMkLst>
        </pc:spChg>
        <pc:spChg chg="mod">
          <ac:chgData name="Hasan Selim" userId="84cd2103f36ef0dc" providerId="LiveId" clId="{6ED845BA-74CA-4F74-9AC4-C2ED4D184EBF}" dt="2025-10-07T19:13:44.688" v="346" actId="948"/>
          <ac:spMkLst>
            <pc:docMk/>
            <pc:sldMk cId="921485227" sldId="488"/>
            <ac:spMk id="188" creationId="{2EE311CA-02BC-7581-AA67-661BF0DEEAC1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189" creationId="{9C4F39C6-252B-7BB6-89B1-C937A0AABFF6}"/>
          </ac:spMkLst>
        </pc:spChg>
        <pc:spChg chg="mod">
          <ac:chgData name="Hasan Selim" userId="84cd2103f36ef0dc" providerId="LiveId" clId="{6ED845BA-74CA-4F74-9AC4-C2ED4D184EBF}" dt="2025-10-07T19:13:44.688" v="346" actId="948"/>
          <ac:spMkLst>
            <pc:docMk/>
            <pc:sldMk cId="921485227" sldId="488"/>
            <ac:spMk id="190" creationId="{2625A476-AACC-09A9-2B0B-FB3B5BF7B22E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195" creationId="{E5E98867-D101-CF07-FA6A-ECC2C912A9CF}"/>
          </ac:spMkLst>
        </pc:spChg>
        <pc:spChg chg="mod">
          <ac:chgData name="Hasan Selim" userId="84cd2103f36ef0dc" providerId="LiveId" clId="{6ED845BA-74CA-4F74-9AC4-C2ED4D184EBF}" dt="2025-10-07T19:13:44.688" v="346" actId="948"/>
          <ac:spMkLst>
            <pc:docMk/>
            <pc:sldMk cId="921485227" sldId="488"/>
            <ac:spMk id="196" creationId="{967CD88E-B312-24ED-FD7C-1E6AD26A1C4D}"/>
          </ac:spMkLst>
        </pc:spChg>
        <pc:spChg chg="mod">
          <ac:chgData name="Hasan Selim" userId="84cd2103f36ef0dc" providerId="LiveId" clId="{6ED845BA-74CA-4F74-9AC4-C2ED4D184EBF}" dt="2025-10-07T19:13:44.688" v="346" actId="948"/>
          <ac:spMkLst>
            <pc:docMk/>
            <pc:sldMk cId="921485227" sldId="488"/>
            <ac:spMk id="199" creationId="{FD9A86BB-64C3-870B-9455-BA43DAD53DFE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206" creationId="{276956E4-E7B9-5EC8-733E-911993CD3E41}"/>
          </ac:spMkLst>
        </pc:spChg>
        <pc:spChg chg="mod">
          <ac:chgData name="Hasan Selim" userId="84cd2103f36ef0dc" providerId="LiveId" clId="{6ED845BA-74CA-4F74-9AC4-C2ED4D184EBF}" dt="2025-10-07T19:35:51.647" v="690" actId="782"/>
          <ac:spMkLst>
            <pc:docMk/>
            <pc:sldMk cId="921485227" sldId="488"/>
            <ac:spMk id="209" creationId="{79A5B755-0665-404F-9E90-3CAA82237D17}"/>
          </ac:spMkLst>
        </pc:spChg>
        <pc:spChg chg="mod">
          <ac:chgData name="Hasan Selim" userId="84cd2103f36ef0dc" providerId="LiveId" clId="{6ED845BA-74CA-4F74-9AC4-C2ED4D184EBF}" dt="2025-10-07T19:25:59.573" v="530"/>
          <ac:spMkLst>
            <pc:docMk/>
            <pc:sldMk cId="921485227" sldId="488"/>
            <ac:spMk id="210" creationId="{8566D159-B54F-0D17-1E26-4308DB74E4FE}"/>
          </ac:spMkLst>
        </pc:spChg>
        <pc:grpChg chg="del mod">
          <ac:chgData name="Hasan Selim" userId="84cd2103f36ef0dc" providerId="LiveId" clId="{6ED845BA-74CA-4F74-9AC4-C2ED4D184EBF}" dt="2025-10-07T17:40:41.829" v="55" actId="21"/>
          <ac:grpSpMkLst>
            <pc:docMk/>
            <pc:sldMk cId="921485227" sldId="488"/>
            <ac:grpSpMk id="2" creationId="{FDC871CE-A00D-7062-B4F9-83284A28270A}"/>
          </ac:grpSpMkLst>
        </pc:grpChg>
        <pc:grpChg chg="del">
          <ac:chgData name="Hasan Selim" userId="84cd2103f36ef0dc" providerId="LiveId" clId="{6ED845BA-74CA-4F74-9AC4-C2ED4D184EBF}" dt="2025-10-07T19:25:25.614" v="523" actId="21"/>
          <ac:grpSpMkLst>
            <pc:docMk/>
            <pc:sldMk cId="921485227" sldId="488"/>
            <ac:grpSpMk id="14" creationId="{69152A51-3CC3-7960-4352-11E2CDE1AFEE}"/>
          </ac:grpSpMkLst>
        </pc:grpChg>
        <pc:grpChg chg="del">
          <ac:chgData name="Hasan Selim" userId="84cd2103f36ef0dc" providerId="LiveId" clId="{6ED845BA-74CA-4F74-9AC4-C2ED4D184EBF}" dt="2025-10-07T19:25:25.614" v="523" actId="21"/>
          <ac:grpSpMkLst>
            <pc:docMk/>
            <pc:sldMk cId="921485227" sldId="488"/>
            <ac:grpSpMk id="17" creationId="{3E61994C-5CD3-BB50-F2CC-DA7AF3079023}"/>
          </ac:grpSpMkLst>
        </pc:grpChg>
        <pc:grpChg chg="del ord">
          <ac:chgData name="Hasan Selim" userId="84cd2103f36ef0dc" providerId="LiveId" clId="{6ED845BA-74CA-4F74-9AC4-C2ED4D184EBF}" dt="2025-10-07T19:25:25.614" v="523" actId="21"/>
          <ac:grpSpMkLst>
            <pc:docMk/>
            <pc:sldMk cId="921485227" sldId="488"/>
            <ac:grpSpMk id="20" creationId="{10EC9445-5D21-9FB3-E07A-B379C2A8B24E}"/>
          </ac:grpSpMkLst>
        </pc:grpChg>
        <pc:grpChg chg="del">
          <ac:chgData name="Hasan Selim" userId="84cd2103f36ef0dc" providerId="LiveId" clId="{6ED845BA-74CA-4F74-9AC4-C2ED4D184EBF}" dt="2025-10-07T17:39:21.897" v="12" actId="478"/>
          <ac:grpSpMkLst>
            <pc:docMk/>
            <pc:sldMk cId="921485227" sldId="488"/>
            <ac:grpSpMk id="36" creationId="{A73179BB-327C-D495-BB04-63E151ADEA04}"/>
          </ac:grpSpMkLst>
        </pc:grpChg>
        <pc:grpChg chg="del mod ord">
          <ac:chgData name="Hasan Selim" userId="84cd2103f36ef0dc" providerId="LiveId" clId="{6ED845BA-74CA-4F74-9AC4-C2ED4D184EBF}" dt="2025-10-07T19:13:41.851" v="344" actId="478"/>
          <ac:grpSpMkLst>
            <pc:docMk/>
            <pc:sldMk cId="921485227" sldId="488"/>
            <ac:grpSpMk id="67" creationId="{CEF5AE49-1A6A-31AB-316E-6B62FD9BB1DF}"/>
          </ac:grpSpMkLst>
        </pc:grpChg>
        <pc:grpChg chg="add del mod">
          <ac:chgData name="Hasan Selim" userId="84cd2103f36ef0dc" providerId="LiveId" clId="{6ED845BA-74CA-4F74-9AC4-C2ED4D184EBF}" dt="2025-10-07T19:00:45.083" v="279" actId="165"/>
          <ac:grpSpMkLst>
            <pc:docMk/>
            <pc:sldMk cId="921485227" sldId="488"/>
            <ac:grpSpMk id="84" creationId="{98221494-0AEE-8F7A-20E4-5C917F7C28C6}"/>
          </ac:grpSpMkLst>
        </pc:grpChg>
        <pc:grpChg chg="add mod">
          <ac:chgData name="Hasan Selim" userId="84cd2103f36ef0dc" providerId="LiveId" clId="{6ED845BA-74CA-4F74-9AC4-C2ED4D184EBF}" dt="2025-10-07T18:45:11.028" v="152" actId="571"/>
          <ac:grpSpMkLst>
            <pc:docMk/>
            <pc:sldMk cId="921485227" sldId="488"/>
            <ac:grpSpMk id="92" creationId="{467777CC-7B90-8506-2475-4B9D7B1CD2C8}"/>
          </ac:grpSpMkLst>
        </pc:grpChg>
        <pc:grpChg chg="del mod ord">
          <ac:chgData name="Hasan Selim" userId="84cd2103f36ef0dc" providerId="LiveId" clId="{6ED845BA-74CA-4F74-9AC4-C2ED4D184EBF}" dt="2025-10-07T19:14:31.857" v="357" actId="478"/>
          <ac:grpSpMkLst>
            <pc:docMk/>
            <pc:sldMk cId="921485227" sldId="488"/>
            <ac:grpSpMk id="98" creationId="{7BAE4E0C-F64C-A443-FE45-D5D34E1682ED}"/>
          </ac:grpSpMkLst>
        </pc:grpChg>
        <pc:grpChg chg="add mod">
          <ac:chgData name="Hasan Selim" userId="84cd2103f36ef0dc" providerId="LiveId" clId="{6ED845BA-74CA-4F74-9AC4-C2ED4D184EBF}" dt="2025-10-07T18:51:43.919" v="170" actId="164"/>
          <ac:grpSpMkLst>
            <pc:docMk/>
            <pc:sldMk cId="921485227" sldId="488"/>
            <ac:grpSpMk id="142" creationId="{533E479F-3351-DC82-57D2-06AF98BB4075}"/>
          </ac:grpSpMkLst>
        </pc:grpChg>
        <pc:grpChg chg="add mod">
          <ac:chgData name="Hasan Selim" userId="84cd2103f36ef0dc" providerId="LiveId" clId="{6ED845BA-74CA-4F74-9AC4-C2ED4D184EBF}" dt="2025-10-07T19:14:38.279" v="358" actId="1076"/>
          <ac:grpSpMkLst>
            <pc:docMk/>
            <pc:sldMk cId="921485227" sldId="488"/>
            <ac:grpSpMk id="143" creationId="{072FF7C8-BF4F-0AB4-23DA-5B943C6FB33E}"/>
          </ac:grpSpMkLst>
        </pc:grpChg>
        <pc:grpChg chg="add mod">
          <ac:chgData name="Hasan Selim" userId="84cd2103f36ef0dc" providerId="LiveId" clId="{6ED845BA-74CA-4F74-9AC4-C2ED4D184EBF}" dt="2025-10-07T19:12:13.777" v="318" actId="1076"/>
          <ac:grpSpMkLst>
            <pc:docMk/>
            <pc:sldMk cId="921485227" sldId="488"/>
            <ac:grpSpMk id="154" creationId="{6B9D07DF-A58B-8C02-2C81-CB5A4692BE19}"/>
          </ac:grpSpMkLst>
        </pc:grpChg>
        <pc:grpChg chg="mod">
          <ac:chgData name="Hasan Selim" userId="84cd2103f36ef0dc" providerId="LiveId" clId="{6ED845BA-74CA-4F74-9AC4-C2ED4D184EBF}" dt="2025-10-07T19:01:22.479" v="291"/>
          <ac:grpSpMkLst>
            <pc:docMk/>
            <pc:sldMk cId="921485227" sldId="488"/>
            <ac:grpSpMk id="155" creationId="{A2FD8BDA-14E7-E13E-D382-C223E619CA56}"/>
          </ac:grpSpMkLst>
        </pc:grpChg>
        <pc:grpChg chg="mod">
          <ac:chgData name="Hasan Selim" userId="84cd2103f36ef0dc" providerId="LiveId" clId="{6ED845BA-74CA-4F74-9AC4-C2ED4D184EBF}" dt="2025-10-07T19:01:22.479" v="291"/>
          <ac:grpSpMkLst>
            <pc:docMk/>
            <pc:sldMk cId="921485227" sldId="488"/>
            <ac:grpSpMk id="156" creationId="{5BDD2649-5816-DF0B-64A0-47549931DA08}"/>
          </ac:grpSpMkLst>
        </pc:grpChg>
        <pc:grpChg chg="add mod">
          <ac:chgData name="Hasan Selim" userId="84cd2103f36ef0dc" providerId="LiveId" clId="{6ED845BA-74CA-4F74-9AC4-C2ED4D184EBF}" dt="2025-10-07T19:12:13.463" v="317" actId="1076"/>
          <ac:grpSpMkLst>
            <pc:docMk/>
            <pc:sldMk cId="921485227" sldId="488"/>
            <ac:grpSpMk id="161" creationId="{9D3A0E54-088A-F390-7202-DE2D98F36D77}"/>
          </ac:grpSpMkLst>
        </pc:grpChg>
        <pc:grpChg chg="mod">
          <ac:chgData name="Hasan Selim" userId="84cd2103f36ef0dc" providerId="LiveId" clId="{6ED845BA-74CA-4F74-9AC4-C2ED4D184EBF}" dt="2025-10-07T19:01:30.278" v="293"/>
          <ac:grpSpMkLst>
            <pc:docMk/>
            <pc:sldMk cId="921485227" sldId="488"/>
            <ac:grpSpMk id="162" creationId="{85E22E9B-D13B-4206-B818-7CBC125C3DEA}"/>
          </ac:grpSpMkLst>
        </pc:grpChg>
        <pc:grpChg chg="mod">
          <ac:chgData name="Hasan Selim" userId="84cd2103f36ef0dc" providerId="LiveId" clId="{6ED845BA-74CA-4F74-9AC4-C2ED4D184EBF}" dt="2025-10-07T19:01:30.278" v="293"/>
          <ac:grpSpMkLst>
            <pc:docMk/>
            <pc:sldMk cId="921485227" sldId="488"/>
            <ac:grpSpMk id="163" creationId="{6F45FCC9-38FE-217E-8729-B504CC2341FE}"/>
          </ac:grpSpMkLst>
        </pc:grpChg>
        <pc:grpChg chg="del">
          <ac:chgData name="Hasan Selim" userId="84cd2103f36ef0dc" providerId="LiveId" clId="{6ED845BA-74CA-4F74-9AC4-C2ED4D184EBF}" dt="2025-10-07T17:39:21.897" v="12" actId="478"/>
          <ac:grpSpMkLst>
            <pc:docMk/>
            <pc:sldMk cId="921485227" sldId="488"/>
            <ac:grpSpMk id="170" creationId="{74237F16-20A8-9ED7-936E-8B5C69577692}"/>
          </ac:grpSpMkLst>
        </pc:grpChg>
        <pc:grpChg chg="mod">
          <ac:chgData name="Hasan Selim" userId="84cd2103f36ef0dc" providerId="LiveId" clId="{6ED845BA-74CA-4F74-9AC4-C2ED4D184EBF}" dt="2025-10-07T19:18:02.097" v="413" actId="688"/>
          <ac:grpSpMkLst>
            <pc:docMk/>
            <pc:sldMk cId="921485227" sldId="488"/>
            <ac:grpSpMk id="177" creationId="{84C96883-7F39-AF09-D21C-3414B1A4E79A}"/>
          </ac:grpSpMkLst>
        </pc:grpChg>
        <pc:grpChg chg="add mod">
          <ac:chgData name="Hasan Selim" userId="84cd2103f36ef0dc" providerId="LiveId" clId="{6ED845BA-74CA-4F74-9AC4-C2ED4D184EBF}" dt="2025-10-07T19:18:16.027" v="417" actId="1076"/>
          <ac:grpSpMkLst>
            <pc:docMk/>
            <pc:sldMk cId="921485227" sldId="488"/>
            <ac:grpSpMk id="207" creationId="{7FB18555-BCA3-9574-2EA2-CB86D6F4388C}"/>
          </ac:grpSpMkLst>
        </pc:grpChg>
        <pc:grpChg chg="add mod">
          <ac:chgData name="Hasan Selim" userId="84cd2103f36ef0dc" providerId="LiveId" clId="{6ED845BA-74CA-4F74-9AC4-C2ED4D184EBF}" dt="2025-10-07T19:25:59.573" v="530"/>
          <ac:grpSpMkLst>
            <pc:docMk/>
            <pc:sldMk cId="921485227" sldId="488"/>
            <ac:grpSpMk id="208" creationId="{3DF67F47-9991-D634-6DD4-EA8CF520A515}"/>
          </ac:grpSpMkLst>
        </pc:grpChg>
        <pc:picChg chg="add del mod">
          <ac:chgData name="Hasan Selim" userId="84cd2103f36ef0dc" providerId="LiveId" clId="{6ED845BA-74CA-4F74-9AC4-C2ED4D184EBF}" dt="2025-10-07T18:23:44.625" v="67" actId="478"/>
          <ac:picMkLst>
            <pc:docMk/>
            <pc:sldMk cId="921485227" sldId="488"/>
            <ac:picMk id="3" creationId="{20530E0F-D3F0-3FE7-CA87-B3612F4549D3}"/>
          </ac:picMkLst>
        </pc:picChg>
        <pc:picChg chg="add del mod">
          <ac:chgData name="Hasan Selim" userId="84cd2103f36ef0dc" providerId="LiveId" clId="{6ED845BA-74CA-4F74-9AC4-C2ED4D184EBF}" dt="2025-10-07T18:38:37.101" v="87" actId="478"/>
          <ac:picMkLst>
            <pc:docMk/>
            <pc:sldMk cId="921485227" sldId="488"/>
            <ac:picMk id="10" creationId="{483B5215-31C9-5F9C-7B83-051D2C3A1382}"/>
          </ac:picMkLst>
        </pc:picChg>
        <pc:picChg chg="del">
          <ac:chgData name="Hasan Selim" userId="84cd2103f36ef0dc" providerId="LiveId" clId="{6ED845BA-74CA-4F74-9AC4-C2ED4D184EBF}" dt="2025-10-07T17:39:21.897" v="12" actId="478"/>
          <ac:picMkLst>
            <pc:docMk/>
            <pc:sldMk cId="921485227" sldId="488"/>
            <ac:picMk id="12" creationId="{A567F9F3-D888-57AC-4B8A-9C82CEA15235}"/>
          </ac:picMkLst>
        </pc:picChg>
        <pc:picChg chg="add mod ord">
          <ac:chgData name="Hasan Selim" userId="84cd2103f36ef0dc" providerId="LiveId" clId="{6ED845BA-74CA-4F74-9AC4-C2ED4D184EBF}" dt="2025-10-07T18:51:43.919" v="170" actId="164"/>
          <ac:picMkLst>
            <pc:docMk/>
            <pc:sldMk cId="921485227" sldId="488"/>
            <ac:picMk id="82" creationId="{CC5548DB-3D1C-ED7D-F6EC-098D29764768}"/>
          </ac:picMkLst>
        </pc:picChg>
        <pc:picChg chg="del">
          <ac:chgData name="Hasan Selim" userId="84cd2103f36ef0dc" providerId="LiveId" clId="{6ED845BA-74CA-4F74-9AC4-C2ED4D184EBF}" dt="2025-10-07T17:39:05.208" v="8" actId="478"/>
          <ac:picMkLst>
            <pc:docMk/>
            <pc:sldMk cId="921485227" sldId="488"/>
            <ac:picMk id="89" creationId="{1BF53230-A384-27AE-CD29-E537459F2228}"/>
          </ac:picMkLst>
        </pc:picChg>
        <pc:picChg chg="add mod modCrop">
          <ac:chgData name="Hasan Selim" userId="84cd2103f36ef0dc" providerId="LiveId" clId="{6ED845BA-74CA-4F74-9AC4-C2ED4D184EBF}" dt="2025-10-07T19:27:36.493" v="548" actId="732"/>
          <ac:picMkLst>
            <pc:docMk/>
            <pc:sldMk cId="921485227" sldId="488"/>
            <ac:picMk id="90" creationId="{EE4311D2-6C28-840A-A975-8AC6057BEF78}"/>
          </ac:picMkLst>
        </pc:picChg>
        <pc:picChg chg="add del mod">
          <ac:chgData name="Hasan Selim" userId="84cd2103f36ef0dc" providerId="LiveId" clId="{6ED845BA-74CA-4F74-9AC4-C2ED4D184EBF}" dt="2025-10-07T18:45:46.183" v="158" actId="478"/>
          <ac:picMkLst>
            <pc:docMk/>
            <pc:sldMk cId="921485227" sldId="488"/>
            <ac:picMk id="135" creationId="{FA250B1E-832A-227B-6AEF-3A2E70829CA5}"/>
          </ac:picMkLst>
        </pc:picChg>
        <pc:picChg chg="add mod">
          <ac:chgData name="Hasan Selim" userId="84cd2103f36ef0dc" providerId="LiveId" clId="{6ED845BA-74CA-4F74-9AC4-C2ED4D184EBF}" dt="2025-10-07T19:27:53.324" v="551" actId="1076"/>
          <ac:picMkLst>
            <pc:docMk/>
            <pc:sldMk cId="921485227" sldId="488"/>
            <ac:picMk id="137" creationId="{DA83AA03-22D8-01B4-41A5-5B7D5C577FB1}"/>
          </ac:picMkLst>
        </pc:picChg>
        <pc:picChg chg="add mod">
          <ac:chgData name="Hasan Selim" userId="84cd2103f36ef0dc" providerId="LiveId" clId="{6ED845BA-74CA-4F74-9AC4-C2ED4D184EBF}" dt="2025-10-07T19:27:53.324" v="551" actId="1076"/>
          <ac:picMkLst>
            <pc:docMk/>
            <pc:sldMk cId="921485227" sldId="488"/>
            <ac:picMk id="139" creationId="{1FBF5D0D-FFEA-181F-3695-D426F1279C1D}"/>
          </ac:picMkLst>
        </pc:picChg>
        <pc:picChg chg="add mod">
          <ac:chgData name="Hasan Selim" userId="84cd2103f36ef0dc" providerId="LiveId" clId="{6ED845BA-74CA-4F74-9AC4-C2ED4D184EBF}" dt="2025-10-07T19:27:53.324" v="551" actId="1076"/>
          <ac:picMkLst>
            <pc:docMk/>
            <pc:sldMk cId="921485227" sldId="488"/>
            <ac:picMk id="141" creationId="{872E0146-0D97-6651-8B1C-ED6B54A3FEB8}"/>
          </ac:picMkLst>
        </pc:picChg>
        <pc:picChg chg="add mod modCrop">
          <ac:chgData name="Hasan Selim" userId="84cd2103f36ef0dc" providerId="LiveId" clId="{6ED845BA-74CA-4F74-9AC4-C2ED4D184EBF}" dt="2025-10-07T19:12:12.065" v="308" actId="1076"/>
          <ac:picMkLst>
            <pc:docMk/>
            <pc:sldMk cId="921485227" sldId="488"/>
            <ac:picMk id="145" creationId="{C03C9BF2-04A6-BF9A-F237-A60F92297594}"/>
          </ac:picMkLst>
        </pc:picChg>
      </pc:sldChg>
      <pc:sldChg chg="del mod modShow">
        <pc:chgData name="Hasan Selim" userId="84cd2103f36ef0dc" providerId="LiveId" clId="{6ED845BA-74CA-4F74-9AC4-C2ED4D184EBF}" dt="2025-10-07T19:32:21.702" v="648" actId="47"/>
        <pc:sldMkLst>
          <pc:docMk/>
          <pc:sldMk cId="1107443757" sldId="496"/>
        </pc:sldMkLst>
      </pc:sldChg>
      <pc:sldChg chg="addSp delSp modSp add del mod modShow">
        <pc:chgData name="Hasan Selim" userId="84cd2103f36ef0dc" providerId="LiveId" clId="{6ED845BA-74CA-4F74-9AC4-C2ED4D184EBF}" dt="2025-10-07T19:32:21.702" v="648" actId="47"/>
        <pc:sldMkLst>
          <pc:docMk/>
          <pc:sldMk cId="3728849133" sldId="497"/>
        </pc:sldMkLst>
        <pc:grpChg chg="add del">
          <ac:chgData name="Hasan Selim" userId="84cd2103f36ef0dc" providerId="LiveId" clId="{6ED845BA-74CA-4F74-9AC4-C2ED4D184EBF}" dt="2025-10-07T19:12:14.173" v="319" actId="478"/>
          <ac:grpSpMkLst>
            <pc:docMk/>
            <pc:sldMk cId="3728849133" sldId="497"/>
            <ac:grpSpMk id="2" creationId="{54A2EFAC-BD1D-D410-CCF3-2B6F78AB5EC4}"/>
          </ac:grpSpMkLst>
        </pc:grpChg>
        <pc:picChg chg="mod">
          <ac:chgData name="Hasan Selim" userId="84cd2103f36ef0dc" providerId="LiveId" clId="{6ED845BA-74CA-4F74-9AC4-C2ED4D184EBF}" dt="2025-10-07T17:40:27.958" v="47" actId="1076"/>
          <ac:picMkLst>
            <pc:docMk/>
            <pc:sldMk cId="3728849133" sldId="497"/>
            <ac:picMk id="12" creationId="{08A2E249-0303-8FBA-5D3D-15FCEA1CBEAC}"/>
          </ac:picMkLst>
        </pc:picChg>
      </pc:sldChg>
      <pc:sldChg chg="addSp delSp modSp new mod ord modShow">
        <pc:chgData name="Hasan Selim" userId="84cd2103f36ef0dc" providerId="LiveId" clId="{6ED845BA-74CA-4F74-9AC4-C2ED4D184EBF}" dt="2025-10-07T19:33:02.883" v="656"/>
        <pc:sldMkLst>
          <pc:docMk/>
          <pc:sldMk cId="1641309067" sldId="498"/>
        </pc:sldMkLst>
        <pc:picChg chg="add del mod">
          <ac:chgData name="Hasan Selim" userId="84cd2103f36ef0dc" providerId="LiveId" clId="{6ED845BA-74CA-4F74-9AC4-C2ED4D184EBF}" dt="2025-10-07T19:30:28.552" v="594" actId="478"/>
          <ac:picMkLst>
            <pc:docMk/>
            <pc:sldMk cId="1641309067" sldId="498"/>
            <ac:picMk id="3" creationId="{694BB435-5061-3FA7-E411-B8EAF28B25F5}"/>
          </ac:picMkLst>
        </pc:picChg>
        <pc:picChg chg="add mod">
          <ac:chgData name="Hasan Selim" userId="84cd2103f36ef0dc" providerId="LiveId" clId="{6ED845BA-74CA-4F74-9AC4-C2ED4D184EBF}" dt="2025-10-07T19:31:30.861" v="634" actId="1076"/>
          <ac:picMkLst>
            <pc:docMk/>
            <pc:sldMk cId="1641309067" sldId="498"/>
            <ac:picMk id="5" creationId="{6984AE1B-CE1B-CD95-81CC-BDE2AA2ADB67}"/>
          </ac:picMkLst>
        </pc:picChg>
        <pc:picChg chg="add mod">
          <ac:chgData name="Hasan Selim" userId="84cd2103f36ef0dc" providerId="LiveId" clId="{6ED845BA-74CA-4F74-9AC4-C2ED4D184EBF}" dt="2025-10-07T19:31:30.861" v="634" actId="1076"/>
          <ac:picMkLst>
            <pc:docMk/>
            <pc:sldMk cId="1641309067" sldId="498"/>
            <ac:picMk id="7" creationId="{DE5A1C04-6331-CA51-089B-A02A141D4513}"/>
          </ac:picMkLst>
        </pc:picChg>
        <pc:picChg chg="add del mod">
          <ac:chgData name="Hasan Selim" userId="84cd2103f36ef0dc" providerId="LiveId" clId="{6ED845BA-74CA-4F74-9AC4-C2ED4D184EBF}" dt="2025-10-07T19:30:24.584" v="592" actId="478"/>
          <ac:picMkLst>
            <pc:docMk/>
            <pc:sldMk cId="1641309067" sldId="498"/>
            <ac:picMk id="9" creationId="{5AA1FA5F-F924-F6EC-1315-CD5D513F8070}"/>
          </ac:picMkLst>
        </pc:picChg>
        <pc:picChg chg="add del mod">
          <ac:chgData name="Hasan Selim" userId="84cd2103f36ef0dc" providerId="LiveId" clId="{6ED845BA-74CA-4F74-9AC4-C2ED4D184EBF}" dt="2025-10-07T19:30:23.556" v="590" actId="478"/>
          <ac:picMkLst>
            <pc:docMk/>
            <pc:sldMk cId="1641309067" sldId="498"/>
            <ac:picMk id="11" creationId="{7D635112-BCA4-CC8F-3863-76ABB75221CB}"/>
          </ac:picMkLst>
        </pc:picChg>
        <pc:picChg chg="add mod">
          <ac:chgData name="Hasan Selim" userId="84cd2103f36ef0dc" providerId="LiveId" clId="{6ED845BA-74CA-4F74-9AC4-C2ED4D184EBF}" dt="2025-10-07T19:31:30.861" v="634" actId="1076"/>
          <ac:picMkLst>
            <pc:docMk/>
            <pc:sldMk cId="1641309067" sldId="498"/>
            <ac:picMk id="13" creationId="{A8BB0F0E-7B0C-2DF5-549B-1820EBE9B9D9}"/>
          </ac:picMkLst>
        </pc:picChg>
        <pc:picChg chg="add del mod">
          <ac:chgData name="Hasan Selim" userId="84cd2103f36ef0dc" providerId="LiveId" clId="{6ED845BA-74CA-4F74-9AC4-C2ED4D184EBF}" dt="2025-10-07T19:30:55.032" v="613" actId="21"/>
          <ac:picMkLst>
            <pc:docMk/>
            <pc:sldMk cId="1641309067" sldId="498"/>
            <ac:picMk id="15" creationId="{F34B3FAE-F3F2-C0DE-059F-6F9F6008A085}"/>
          </ac:picMkLst>
        </pc:picChg>
        <pc:picChg chg="add mod">
          <ac:chgData name="Hasan Selim" userId="84cd2103f36ef0dc" providerId="LiveId" clId="{6ED845BA-74CA-4F74-9AC4-C2ED4D184EBF}" dt="2025-10-07T19:31:38.602" v="637" actId="1076"/>
          <ac:picMkLst>
            <pc:docMk/>
            <pc:sldMk cId="1641309067" sldId="498"/>
            <ac:picMk id="17" creationId="{1B3B66CE-21CF-3E19-78B6-E70B32B40C07}"/>
          </ac:picMkLst>
        </pc:picChg>
        <pc:picChg chg="mod">
          <ac:chgData name="Hasan Selim" userId="84cd2103f36ef0dc" providerId="LiveId" clId="{6ED845BA-74CA-4F74-9AC4-C2ED4D184EBF}" dt="2025-10-07T19:31:38.602" v="637" actId="1076"/>
          <ac:picMkLst>
            <pc:docMk/>
            <pc:sldMk cId="1641309067" sldId="498"/>
            <ac:picMk id="19" creationId="{2BF84321-6DF2-BE4A-3071-431863C9B0D8}"/>
          </ac:picMkLst>
        </pc:picChg>
        <pc:picChg chg="add mod">
          <ac:chgData name="Hasan Selim" userId="84cd2103f36ef0dc" providerId="LiveId" clId="{6ED845BA-74CA-4F74-9AC4-C2ED4D184EBF}" dt="2025-10-07T19:31:38.602" v="637" actId="1076"/>
          <ac:picMkLst>
            <pc:docMk/>
            <pc:sldMk cId="1641309067" sldId="498"/>
            <ac:picMk id="21" creationId="{BC3E3415-1260-1FDE-F173-C0DEE9DD3728}"/>
          </ac:picMkLst>
        </pc:picChg>
        <pc:picChg chg="del mod">
          <ac:chgData name="Hasan Selim" userId="84cd2103f36ef0dc" providerId="LiveId" clId="{6ED845BA-74CA-4F74-9AC4-C2ED4D184EBF}" dt="2025-10-07T19:30:22.894" v="588" actId="478"/>
          <ac:picMkLst>
            <pc:docMk/>
            <pc:sldMk cId="1641309067" sldId="498"/>
            <ac:picMk id="23" creationId="{D36ABB15-A159-7D5D-3EC1-2B6D9903DFFC}"/>
          </ac:picMkLst>
        </pc:picChg>
        <pc:picChg chg="add del mod">
          <ac:chgData name="Hasan Selim" userId="84cd2103f36ef0dc" providerId="LiveId" clId="{6ED845BA-74CA-4F74-9AC4-C2ED4D184EBF}" dt="2025-10-07T19:30:22.343" v="587" actId="478"/>
          <ac:picMkLst>
            <pc:docMk/>
            <pc:sldMk cId="1641309067" sldId="498"/>
            <ac:picMk id="25" creationId="{457FFFDF-DC78-31F2-C70B-FAF182D26CF7}"/>
          </ac:picMkLst>
        </pc:picChg>
      </pc:sldChg>
      <pc:sldChg chg="addSp delSp modSp add mod">
        <pc:chgData name="Hasan Selim" userId="84cd2103f36ef0dc" providerId="LiveId" clId="{6ED845BA-74CA-4F74-9AC4-C2ED4D184EBF}" dt="2025-10-07T19:35:49.405" v="689" actId="782"/>
        <pc:sldMkLst>
          <pc:docMk/>
          <pc:sldMk cId="4274317353" sldId="499"/>
        </pc:sldMkLst>
        <pc:spChg chg="mod">
          <ac:chgData name="Hasan Selim" userId="84cd2103f36ef0dc" providerId="LiveId" clId="{6ED845BA-74CA-4F74-9AC4-C2ED4D184EBF}" dt="2025-10-07T18:53:54.801" v="200" actId="571"/>
          <ac:spMkLst>
            <pc:docMk/>
            <pc:sldMk cId="4274317353" sldId="499"/>
            <ac:spMk id="3" creationId="{0D525CD7-2A7C-A8CB-6FBF-5DFE8C56C157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4" creationId="{4860BC07-A618-5AD2-E1F0-ED04D110EAA0}"/>
          </ac:spMkLst>
        </pc:spChg>
        <pc:spChg chg="add mod">
          <ac:chgData name="Hasan Selim" userId="84cd2103f36ef0dc" providerId="LiveId" clId="{6ED845BA-74CA-4F74-9AC4-C2ED4D184EBF}" dt="2025-10-07T19:27:11.247" v="546" actId="1076"/>
          <ac:spMkLst>
            <pc:docMk/>
            <pc:sldMk cId="4274317353" sldId="499"/>
            <ac:spMk id="5" creationId="{BBE47A6A-2151-961B-D2FE-E8FD1C4AA252}"/>
          </ac:spMkLst>
        </pc:spChg>
        <pc:spChg chg="del">
          <ac:chgData name="Hasan Selim" userId="84cd2103f36ef0dc" providerId="LiveId" clId="{6ED845BA-74CA-4F74-9AC4-C2ED4D184EBF}" dt="2025-10-07T18:53:50.215" v="199" actId="478"/>
          <ac:spMkLst>
            <pc:docMk/>
            <pc:sldMk cId="4274317353" sldId="499"/>
            <ac:spMk id="9" creationId="{906B7094-8625-6353-C5C9-E6B2EE8D6DBD}"/>
          </ac:spMkLst>
        </pc:spChg>
        <pc:spChg chg="mod">
          <ac:chgData name="Hasan Selim" userId="84cd2103f36ef0dc" providerId="LiveId" clId="{6ED845BA-74CA-4F74-9AC4-C2ED4D184EBF}" dt="2025-10-07T18:54:43.219" v="221" actId="571"/>
          <ac:spMkLst>
            <pc:docMk/>
            <pc:sldMk cId="4274317353" sldId="499"/>
            <ac:spMk id="10" creationId="{101FECB2-1DFD-5D72-B3C1-5FEA5231D186}"/>
          </ac:spMkLst>
        </pc:spChg>
        <pc:spChg chg="mod">
          <ac:chgData name="Hasan Selim" userId="84cd2103f36ef0dc" providerId="LiveId" clId="{6ED845BA-74CA-4F74-9AC4-C2ED4D184EBF}" dt="2025-10-07T19:12:51.321" v="336" actId="1035"/>
          <ac:spMkLst>
            <pc:docMk/>
            <pc:sldMk cId="4274317353" sldId="499"/>
            <ac:spMk id="11" creationId="{5267AE32-1B0F-5364-8B2A-908ED2A29368}"/>
          </ac:spMkLst>
        </pc:spChg>
        <pc:spChg chg="add mod">
          <ac:chgData name="Hasan Selim" userId="84cd2103f36ef0dc" providerId="LiveId" clId="{6ED845BA-74CA-4F74-9AC4-C2ED4D184EBF}" dt="2025-10-07T18:55:05.568" v="231" actId="1076"/>
          <ac:spMkLst>
            <pc:docMk/>
            <pc:sldMk cId="4274317353" sldId="499"/>
            <ac:spMk id="12" creationId="{3F858FB0-29D3-6F8E-72D4-867D3D903C3D}"/>
          </ac:spMkLst>
        </pc:spChg>
        <pc:spChg chg="del mod">
          <ac:chgData name="Hasan Selim" userId="84cd2103f36ef0dc" providerId="LiveId" clId="{6ED845BA-74CA-4F74-9AC4-C2ED4D184EBF}" dt="2025-10-07T19:25:39.988" v="527" actId="478"/>
          <ac:spMkLst>
            <pc:docMk/>
            <pc:sldMk cId="4274317353" sldId="499"/>
            <ac:spMk id="13" creationId="{63082C08-0E51-90F8-90D9-B2891E035BAC}"/>
          </ac:spMkLst>
        </pc:spChg>
        <pc:spChg chg="mod topLvl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24" creationId="{7DD48B83-BFFF-FC6E-08B7-3F6F80DACF47}"/>
          </ac:spMkLst>
        </pc:spChg>
        <pc:spChg chg="mod topLvl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25" creationId="{2D998C2E-6901-2645-B7DF-4332EFCF2975}"/>
          </ac:spMkLst>
        </pc:spChg>
        <pc:spChg chg="add mod">
          <ac:chgData name="Hasan Selim" userId="84cd2103f36ef0dc" providerId="LiveId" clId="{6ED845BA-74CA-4F74-9AC4-C2ED4D184EBF}" dt="2025-10-07T19:26:44.603" v="535" actId="1076"/>
          <ac:spMkLst>
            <pc:docMk/>
            <pc:sldMk cId="4274317353" sldId="499"/>
            <ac:spMk id="26" creationId="{E4AF5719-ED82-F94D-F8A1-BAB8D2D82031}"/>
          </ac:spMkLst>
        </pc:spChg>
        <pc:spChg chg="del">
          <ac:chgData name="Hasan Selim" userId="84cd2103f36ef0dc" providerId="LiveId" clId="{6ED845BA-74CA-4F74-9AC4-C2ED4D184EBF}" dt="2025-10-07T18:53:48.287" v="197" actId="478"/>
          <ac:spMkLst>
            <pc:docMk/>
            <pc:sldMk cId="4274317353" sldId="499"/>
            <ac:spMk id="27" creationId="{09366B4B-EF98-E7E7-C524-5804320925A2}"/>
          </ac:spMkLst>
        </pc:spChg>
        <pc:spChg chg="del">
          <ac:chgData name="Hasan Selim" userId="84cd2103f36ef0dc" providerId="LiveId" clId="{6ED845BA-74CA-4F74-9AC4-C2ED4D184EBF}" dt="2025-10-07T19:13:29.169" v="341" actId="478"/>
          <ac:spMkLst>
            <pc:docMk/>
            <pc:sldMk cId="4274317353" sldId="499"/>
            <ac:spMk id="35" creationId="{A5AC76AE-DF0C-84A6-35E6-3B3E9BAA8FA6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44" creationId="{EE59EBE3-3E09-1027-F406-F0041DD3545A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46" creationId="{2048FCBF-7723-83FF-F8A7-ED0F6B4549C3}"/>
          </ac:spMkLst>
        </pc:spChg>
        <pc:spChg chg="mod">
          <ac:chgData name="Hasan Selim" userId="84cd2103f36ef0dc" providerId="LiveId" clId="{6ED845BA-74CA-4F74-9AC4-C2ED4D184EBF}" dt="2025-10-07T19:13:56.540" v="350"/>
          <ac:spMkLst>
            <pc:docMk/>
            <pc:sldMk cId="4274317353" sldId="499"/>
            <ac:spMk id="50" creationId="{E215B78D-4B16-58F8-5A0B-CD0C7A9B417C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53" creationId="{6E7D7441-5E20-E662-DE82-8742738F84DF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56" creationId="{F43B2DBE-BD6F-1E4C-18CE-501E546C256F}"/>
          </ac:spMkLst>
        </pc:spChg>
        <pc:spChg chg="mod">
          <ac:chgData name="Hasan Selim" userId="84cd2103f36ef0dc" providerId="LiveId" clId="{6ED845BA-74CA-4F74-9AC4-C2ED4D184EBF}" dt="2025-10-07T19:13:56.540" v="350"/>
          <ac:spMkLst>
            <pc:docMk/>
            <pc:sldMk cId="4274317353" sldId="499"/>
            <ac:spMk id="57" creationId="{517D68A6-F150-A346-0996-CA53F5A747E5}"/>
          </ac:spMkLst>
        </pc:spChg>
        <pc:spChg chg="mod">
          <ac:chgData name="Hasan Selim" userId="84cd2103f36ef0dc" providerId="LiveId" clId="{6ED845BA-74CA-4F74-9AC4-C2ED4D184EBF}" dt="2025-10-07T19:13:56.540" v="350"/>
          <ac:spMkLst>
            <pc:docMk/>
            <pc:sldMk cId="4274317353" sldId="499"/>
            <ac:spMk id="59" creationId="{AC409A5A-1194-1D1D-3B99-16E7136478BF}"/>
          </ac:spMkLst>
        </pc:spChg>
        <pc:spChg chg="mod">
          <ac:chgData name="Hasan Selim" userId="84cd2103f36ef0dc" providerId="LiveId" clId="{6ED845BA-74CA-4F74-9AC4-C2ED4D184EBF}" dt="2025-10-07T19:13:56.540" v="350"/>
          <ac:spMkLst>
            <pc:docMk/>
            <pc:sldMk cId="4274317353" sldId="499"/>
            <ac:spMk id="62" creationId="{125B62E3-793D-803C-373E-23A0E7532D7D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64" creationId="{61FA29DA-6713-57C0-87B8-5EFE7E2C8614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66" creationId="{F0F0FD98-5391-BA83-1A43-F8F0AF3D71E5}"/>
          </ac:spMkLst>
        </pc:spChg>
        <pc:spChg chg="del">
          <ac:chgData name="Hasan Selim" userId="84cd2103f36ef0dc" providerId="LiveId" clId="{6ED845BA-74CA-4F74-9AC4-C2ED4D184EBF}" dt="2025-10-07T18:53:48.287" v="197" actId="478"/>
          <ac:spMkLst>
            <pc:docMk/>
            <pc:sldMk cId="4274317353" sldId="499"/>
            <ac:spMk id="83" creationId="{7B397EB5-9BC7-B490-894F-5177340EC220}"/>
          </ac:spMkLst>
        </pc:spChg>
        <pc:spChg chg="del">
          <ac:chgData name="Hasan Selim" userId="84cd2103f36ef0dc" providerId="LiveId" clId="{6ED845BA-74CA-4F74-9AC4-C2ED4D184EBF}" dt="2025-10-07T18:54:00.042" v="202" actId="478"/>
          <ac:spMkLst>
            <pc:docMk/>
            <pc:sldMk cId="4274317353" sldId="499"/>
            <ac:spMk id="87" creationId="{78BC32EF-2C76-0037-1754-56BCD2253A0C}"/>
          </ac:spMkLst>
        </pc:spChg>
        <pc:spChg chg="mod">
          <ac:chgData name="Hasan Selim" userId="84cd2103f36ef0dc" providerId="LiveId" clId="{6ED845BA-74CA-4F74-9AC4-C2ED4D184EBF}" dt="2025-10-07T19:20:41.687" v="465" actId="571"/>
          <ac:spMkLst>
            <pc:docMk/>
            <pc:sldMk cId="4274317353" sldId="499"/>
            <ac:spMk id="89" creationId="{27526E0F-55FA-D93E-30AB-8346A9F16797}"/>
          </ac:spMkLst>
        </pc:spChg>
        <pc:spChg chg="mod">
          <ac:chgData name="Hasan Selim" userId="84cd2103f36ef0dc" providerId="LiveId" clId="{6ED845BA-74CA-4F74-9AC4-C2ED4D184EBF}" dt="2025-10-07T19:20:41.687" v="465" actId="571"/>
          <ac:spMkLst>
            <pc:docMk/>
            <pc:sldMk cId="4274317353" sldId="499"/>
            <ac:spMk id="91" creationId="{72C1315B-6AFB-4174-DD44-4221A3C9F3B5}"/>
          </ac:spMkLst>
        </pc:spChg>
        <pc:spChg chg="mod">
          <ac:chgData name="Hasan Selim" userId="84cd2103f36ef0dc" providerId="LiveId" clId="{6ED845BA-74CA-4F74-9AC4-C2ED4D184EBF}" dt="2025-10-07T19:20:41.137" v="462"/>
          <ac:spMkLst>
            <pc:docMk/>
            <pc:sldMk cId="4274317353" sldId="499"/>
            <ac:spMk id="95" creationId="{6E92955F-B9B0-CEEB-906F-9331B0DD26B3}"/>
          </ac:spMkLst>
        </pc:spChg>
        <pc:spChg chg="mod">
          <ac:chgData name="Hasan Selim" userId="84cd2103f36ef0dc" providerId="LiveId" clId="{6ED845BA-74CA-4F74-9AC4-C2ED4D184EBF}" dt="2025-10-07T19:20:41.137" v="462"/>
          <ac:spMkLst>
            <pc:docMk/>
            <pc:sldMk cId="4274317353" sldId="499"/>
            <ac:spMk id="96" creationId="{651F2605-6A78-4F95-6710-BF0096B33CA6}"/>
          </ac:spMkLst>
        </pc:spChg>
        <pc:spChg chg="add mod">
          <ac:chgData name="Hasan Selim" userId="84cd2103f36ef0dc" providerId="LiveId" clId="{6ED845BA-74CA-4F74-9AC4-C2ED4D184EBF}" dt="2025-10-07T19:23:05.045" v="500" actId="571"/>
          <ac:spMkLst>
            <pc:docMk/>
            <pc:sldMk cId="4274317353" sldId="499"/>
            <ac:spMk id="130" creationId="{7316B081-2EDB-D639-8745-352FEF7D2CA7}"/>
          </ac:spMkLst>
        </pc:spChg>
        <pc:spChg chg="del">
          <ac:chgData name="Hasan Selim" userId="84cd2103f36ef0dc" providerId="LiveId" clId="{6ED845BA-74CA-4F74-9AC4-C2ED4D184EBF}" dt="2025-10-07T18:53:58.420" v="201" actId="478"/>
          <ac:spMkLst>
            <pc:docMk/>
            <pc:sldMk cId="4274317353" sldId="499"/>
            <ac:spMk id="133" creationId="{ED5FF712-79D8-D7FF-EA24-3B97867F6310}"/>
          </ac:spMkLst>
        </pc:spChg>
        <pc:spChg chg="mod">
          <ac:chgData name="Hasan Selim" userId="84cd2103f36ef0dc" providerId="LiveId" clId="{6ED845BA-74CA-4F74-9AC4-C2ED4D184EBF}" dt="2025-10-07T19:35:49.405" v="689" actId="782"/>
          <ac:spMkLst>
            <pc:docMk/>
            <pc:sldMk cId="4274317353" sldId="499"/>
            <ac:spMk id="169" creationId="{ECE34A89-B6F8-2233-2A98-6D0BF7CBC22C}"/>
          </ac:spMkLst>
        </pc:spChg>
        <pc:grpChg chg="add mod">
          <ac:chgData name="Hasan Selim" userId="84cd2103f36ef0dc" providerId="LiveId" clId="{6ED845BA-74CA-4F74-9AC4-C2ED4D184EBF}" dt="2025-10-07T18:53:54.801" v="200" actId="571"/>
          <ac:grpSpMkLst>
            <pc:docMk/>
            <pc:sldMk cId="4274317353" sldId="499"/>
            <ac:grpSpMk id="2" creationId="{F2C68555-47F3-0B11-9019-A13EA1DF7706}"/>
          </ac:grpSpMkLst>
        </pc:grpChg>
        <pc:grpChg chg="add mod">
          <ac:chgData name="Hasan Selim" userId="84cd2103f36ef0dc" providerId="LiveId" clId="{6ED845BA-74CA-4F74-9AC4-C2ED4D184EBF}" dt="2025-10-07T18:54:43.219" v="221" actId="571"/>
          <ac:grpSpMkLst>
            <pc:docMk/>
            <pc:sldMk cId="4274317353" sldId="499"/>
            <ac:grpSpMk id="8" creationId="{688F5062-31EE-5972-8EEF-6F20DF6F2373}"/>
          </ac:grpSpMkLst>
        </pc:grpChg>
        <pc:grpChg chg="del mod">
          <ac:chgData name="Hasan Selim" userId="84cd2103f36ef0dc" providerId="LiveId" clId="{6ED845BA-74CA-4F74-9AC4-C2ED4D184EBF}" dt="2025-10-07T19:25:35.914" v="526" actId="478"/>
          <ac:grpSpMkLst>
            <pc:docMk/>
            <pc:sldMk cId="4274317353" sldId="499"/>
            <ac:grpSpMk id="14" creationId="{917F3CDD-BB36-357F-A595-02D2A925098E}"/>
          </ac:grpSpMkLst>
        </pc:grpChg>
        <pc:grpChg chg="del">
          <ac:chgData name="Hasan Selim" userId="84cd2103f36ef0dc" providerId="LiveId" clId="{6ED845BA-74CA-4F74-9AC4-C2ED4D184EBF}" dt="2025-10-07T19:25:44.463" v="529" actId="478"/>
          <ac:grpSpMkLst>
            <pc:docMk/>
            <pc:sldMk cId="4274317353" sldId="499"/>
            <ac:grpSpMk id="17" creationId="{14809844-EF10-E17D-DACE-6D922FB67CB5}"/>
          </ac:grpSpMkLst>
        </pc:grpChg>
        <pc:grpChg chg="del mod ord">
          <ac:chgData name="Hasan Selim" userId="84cd2103f36ef0dc" providerId="LiveId" clId="{6ED845BA-74CA-4F74-9AC4-C2ED4D184EBF}" dt="2025-10-07T19:25:42.951" v="528" actId="478"/>
          <ac:grpSpMkLst>
            <pc:docMk/>
            <pc:sldMk cId="4274317353" sldId="499"/>
            <ac:grpSpMk id="20" creationId="{C8F475CF-0BB5-D30A-DE80-166D0B6590A8}"/>
          </ac:grpSpMkLst>
        </pc:grpChg>
        <pc:grpChg chg="add del mod">
          <ac:chgData name="Hasan Selim" userId="84cd2103f36ef0dc" providerId="LiveId" clId="{6ED845BA-74CA-4F74-9AC4-C2ED4D184EBF}" dt="2025-10-07T19:12:25.256" v="326" actId="165"/>
          <ac:grpSpMkLst>
            <pc:docMk/>
            <pc:sldMk cId="4274317353" sldId="499"/>
            <ac:grpSpMk id="23" creationId="{2DBE15F3-73C0-E34D-51F0-49377062981A}"/>
          </ac:grpSpMkLst>
        </pc:grpChg>
        <pc:grpChg chg="mod">
          <ac:chgData name="Hasan Selim" userId="84cd2103f36ef0dc" providerId="LiveId" clId="{6ED845BA-74CA-4F74-9AC4-C2ED4D184EBF}" dt="2025-10-07T19:14:00.987" v="352" actId="1076"/>
          <ac:grpSpMkLst>
            <pc:docMk/>
            <pc:sldMk cId="4274317353" sldId="499"/>
            <ac:grpSpMk id="37" creationId="{E49F83DB-1D68-C9EA-0F03-B7B2CFFB4712}"/>
          </ac:grpSpMkLst>
        </pc:grpChg>
        <pc:grpChg chg="del">
          <ac:chgData name="Hasan Selim" userId="84cd2103f36ef0dc" providerId="LiveId" clId="{6ED845BA-74CA-4F74-9AC4-C2ED4D184EBF}" dt="2025-10-07T19:13:29.169" v="341" actId="478"/>
          <ac:grpSpMkLst>
            <pc:docMk/>
            <pc:sldMk cId="4274317353" sldId="499"/>
            <ac:grpSpMk id="67" creationId="{71B7682B-9C17-1602-B8E8-FC02B53E0844}"/>
          </ac:grpSpMkLst>
        </pc:grpChg>
        <pc:grpChg chg="del">
          <ac:chgData name="Hasan Selim" userId="84cd2103f36ef0dc" providerId="LiveId" clId="{6ED845BA-74CA-4F74-9AC4-C2ED4D184EBF}" dt="2025-10-07T18:53:58.420" v="201" actId="478"/>
          <ac:grpSpMkLst>
            <pc:docMk/>
            <pc:sldMk cId="4274317353" sldId="499"/>
            <ac:grpSpMk id="84" creationId="{164F3DE0-F234-E95F-49D3-1CD48F9AEEBC}"/>
          </ac:grpSpMkLst>
        </pc:grpChg>
        <pc:grpChg chg="add mod">
          <ac:chgData name="Hasan Selim" userId="84cd2103f36ef0dc" providerId="LiveId" clId="{6ED845BA-74CA-4F74-9AC4-C2ED4D184EBF}" dt="2025-10-07T19:20:41.687" v="465" actId="571"/>
          <ac:grpSpMkLst>
            <pc:docMk/>
            <pc:sldMk cId="4274317353" sldId="499"/>
            <ac:grpSpMk id="88" creationId="{CF38284F-371B-0147-6456-2827F1309E95}"/>
          </ac:grpSpMkLst>
        </pc:grpChg>
        <pc:grpChg chg="del">
          <ac:chgData name="Hasan Selim" userId="84cd2103f36ef0dc" providerId="LiveId" clId="{6ED845BA-74CA-4F74-9AC4-C2ED4D184EBF}" dt="2025-10-07T18:53:58.420" v="201" actId="478"/>
          <ac:grpSpMkLst>
            <pc:docMk/>
            <pc:sldMk cId="4274317353" sldId="499"/>
            <ac:grpSpMk id="92" creationId="{90C8CF95-DC6F-6D90-6E16-D3F2F6B86A6B}"/>
          </ac:grpSpMkLst>
        </pc:grpChg>
        <pc:grpChg chg="add mod">
          <ac:chgData name="Hasan Selim" userId="84cd2103f36ef0dc" providerId="LiveId" clId="{6ED845BA-74CA-4F74-9AC4-C2ED4D184EBF}" dt="2025-10-07T19:20:41.137" v="462"/>
          <ac:grpSpMkLst>
            <pc:docMk/>
            <pc:sldMk cId="4274317353" sldId="499"/>
            <ac:grpSpMk id="94" creationId="{C8D3F1B1-211B-3A67-73A6-D7C292AA7164}"/>
          </ac:grpSpMkLst>
        </pc:grpChg>
        <pc:grpChg chg="del mod">
          <ac:chgData name="Hasan Selim" userId="84cd2103f36ef0dc" providerId="LiveId" clId="{6ED845BA-74CA-4F74-9AC4-C2ED4D184EBF}" dt="2025-10-07T19:00:00.829" v="271" actId="478"/>
          <ac:grpSpMkLst>
            <pc:docMk/>
            <pc:sldMk cId="4274317353" sldId="499"/>
            <ac:grpSpMk id="98" creationId="{459862A4-786A-B95D-921D-D19729988DF7}"/>
          </ac:grpSpMkLst>
        </pc:grpChg>
        <pc:grpChg chg="add mod">
          <ac:chgData name="Hasan Selim" userId="84cd2103f36ef0dc" providerId="LiveId" clId="{6ED845BA-74CA-4F74-9AC4-C2ED4D184EBF}" dt="2025-10-07T19:26:46.664" v="536" actId="1076"/>
          <ac:grpSpMkLst>
            <pc:docMk/>
            <pc:sldMk cId="4274317353" sldId="499"/>
            <ac:grpSpMk id="131" creationId="{E9E6096A-E9FF-3DBB-6625-C285AAEE8829}"/>
          </ac:grpSpMkLst>
        </pc:grpChg>
        <pc:grpChg chg="del">
          <ac:chgData name="Hasan Selim" userId="84cd2103f36ef0dc" providerId="LiveId" clId="{6ED845BA-74CA-4F74-9AC4-C2ED4D184EBF}" dt="2025-10-07T18:53:48.808" v="198" actId="478"/>
          <ac:grpSpMkLst>
            <pc:docMk/>
            <pc:sldMk cId="4274317353" sldId="499"/>
            <ac:grpSpMk id="143" creationId="{9B973C4A-09A4-1462-BE90-30ED2537DABD}"/>
          </ac:grpSpMkLst>
        </pc:grpChg>
        <pc:picChg chg="add mod">
          <ac:chgData name="Hasan Selim" userId="84cd2103f36ef0dc" providerId="LiveId" clId="{6ED845BA-74CA-4F74-9AC4-C2ED4D184EBF}" dt="2025-10-07T19:27:03.182" v="543" actId="1076"/>
          <ac:picMkLst>
            <pc:docMk/>
            <pc:sldMk cId="4274317353" sldId="499"/>
            <ac:picMk id="7" creationId="{A4E2098C-12EE-DF6B-79DA-F6BBF50B856E}"/>
          </ac:picMkLst>
        </pc:picChg>
        <pc:picChg chg="add del mod">
          <ac:chgData name="Hasan Selim" userId="84cd2103f36ef0dc" providerId="LiveId" clId="{6ED845BA-74CA-4F74-9AC4-C2ED4D184EBF}" dt="2025-10-07T18:57:11.989" v="260" actId="478"/>
          <ac:picMkLst>
            <pc:docMk/>
            <pc:sldMk cId="4274317353" sldId="499"/>
            <ac:picMk id="29" creationId="{B256E0A1-1FFE-3017-7424-0F69118A2333}"/>
          </ac:picMkLst>
        </pc:picChg>
        <pc:picChg chg="add mod">
          <ac:chgData name="Hasan Selim" userId="84cd2103f36ef0dc" providerId="LiveId" clId="{6ED845BA-74CA-4F74-9AC4-C2ED4D184EBF}" dt="2025-10-07T19:32:17.413" v="646" actId="1076"/>
          <ac:picMkLst>
            <pc:docMk/>
            <pc:sldMk cId="4274317353" sldId="499"/>
            <ac:picMk id="31" creationId="{7D0C86C6-22D2-69D8-267D-57A7FBA2525D}"/>
          </ac:picMkLst>
        </pc:picChg>
        <pc:picChg chg="add del mod">
          <ac:chgData name="Hasan Selim" userId="84cd2103f36ef0dc" providerId="LiveId" clId="{6ED845BA-74CA-4F74-9AC4-C2ED4D184EBF}" dt="2025-10-07T18:59:50.897" v="267" actId="478"/>
          <ac:picMkLst>
            <pc:docMk/>
            <pc:sldMk cId="4274317353" sldId="499"/>
            <ac:picMk id="33" creationId="{52CBAB8D-76A1-A434-34CE-CB64D09CFBD3}"/>
          </ac:picMkLst>
        </pc:picChg>
        <pc:picChg chg="add mod ord">
          <ac:chgData name="Hasan Selim" userId="84cd2103f36ef0dc" providerId="LiveId" clId="{6ED845BA-74CA-4F74-9AC4-C2ED4D184EBF}" dt="2025-10-07T19:26:38.172" v="531" actId="164"/>
          <ac:picMkLst>
            <pc:docMk/>
            <pc:sldMk cId="4274317353" sldId="499"/>
            <ac:picMk id="36" creationId="{126FE1E3-BD76-1723-C763-2C5BE6021028}"/>
          </ac:picMkLst>
        </pc:picChg>
        <pc:picChg chg="del">
          <ac:chgData name="Hasan Selim" userId="84cd2103f36ef0dc" providerId="LiveId" clId="{6ED845BA-74CA-4F74-9AC4-C2ED4D184EBF}" dt="2025-10-07T18:53:58.420" v="201" actId="478"/>
          <ac:picMkLst>
            <pc:docMk/>
            <pc:sldMk cId="4274317353" sldId="499"/>
            <ac:picMk id="90" creationId="{4BE846F7-7636-37DC-D7A2-882ACCE63EFC}"/>
          </ac:picMkLst>
        </pc:picChg>
        <pc:picChg chg="add mod modCrop">
          <ac:chgData name="Hasan Selim" userId="84cd2103f36ef0dc" providerId="LiveId" clId="{6ED845BA-74CA-4F74-9AC4-C2ED4D184EBF}" dt="2025-10-07T19:26:38.172" v="531" actId="164"/>
          <ac:picMkLst>
            <pc:docMk/>
            <pc:sldMk cId="4274317353" sldId="499"/>
            <ac:picMk id="129" creationId="{A92E4787-6A36-8F6C-8498-7F9CF4B283F1}"/>
          </ac:picMkLst>
        </pc:picChg>
        <pc:picChg chg="add del mod">
          <ac:chgData name="Hasan Selim" userId="84cd2103f36ef0dc" providerId="LiveId" clId="{6ED845BA-74CA-4F74-9AC4-C2ED4D184EBF}" dt="2025-10-07T19:32:18.993" v="647" actId="478"/>
          <ac:picMkLst>
            <pc:docMk/>
            <pc:sldMk cId="4274317353" sldId="499"/>
            <ac:picMk id="132" creationId="{DB68AD1C-07A2-1BF3-4A52-9CF2EB47CC13}"/>
          </ac:picMkLst>
        </pc:picChg>
        <pc:picChg chg="del">
          <ac:chgData name="Hasan Selim" userId="84cd2103f36ef0dc" providerId="LiveId" clId="{6ED845BA-74CA-4F74-9AC4-C2ED4D184EBF}" dt="2025-10-07T18:54:00.411" v="203" actId="478"/>
          <ac:picMkLst>
            <pc:docMk/>
            <pc:sldMk cId="4274317353" sldId="499"/>
            <ac:picMk id="145" creationId="{0439A1A4-F05F-5889-AB3B-718359C47451}"/>
          </ac:picMkLst>
        </pc:picChg>
      </pc:sldChg>
      <pc:sldChg chg="addSp delSp modSp add mod ord modShow">
        <pc:chgData name="Hasan Selim" userId="84cd2103f36ef0dc" providerId="LiveId" clId="{6ED845BA-74CA-4F74-9AC4-C2ED4D184EBF}" dt="2025-10-07T19:33:02.883" v="656"/>
        <pc:sldMkLst>
          <pc:docMk/>
          <pc:sldMk cId="3610434913" sldId="500"/>
        </pc:sldMkLst>
        <pc:picChg chg="add mod">
          <ac:chgData name="Hasan Selim" userId="84cd2103f36ef0dc" providerId="LiveId" clId="{6ED845BA-74CA-4F74-9AC4-C2ED4D184EBF}" dt="2025-10-07T19:31:06.462" v="621" actId="1076"/>
          <ac:picMkLst>
            <pc:docMk/>
            <pc:sldMk cId="3610434913" sldId="500"/>
            <ac:picMk id="2" creationId="{F34B3FAE-F3F2-C0DE-059F-6F9F6008A085}"/>
          </ac:picMkLst>
        </pc:picChg>
        <pc:picChg chg="mod">
          <ac:chgData name="Hasan Selim" userId="84cd2103f36ef0dc" providerId="LiveId" clId="{6ED845BA-74CA-4F74-9AC4-C2ED4D184EBF}" dt="2025-10-07T19:31:07.527" v="622" actId="1076"/>
          <ac:picMkLst>
            <pc:docMk/>
            <pc:sldMk cId="3610434913" sldId="500"/>
            <ac:picMk id="3" creationId="{C46FF35F-F7EE-AB31-1259-5E904AB8F3E0}"/>
          </ac:picMkLst>
        </pc:picChg>
        <pc:picChg chg="del mod">
          <ac:chgData name="Hasan Selim" userId="84cd2103f36ef0dc" providerId="LiveId" clId="{6ED845BA-74CA-4F74-9AC4-C2ED4D184EBF}" dt="2025-10-07T19:31:11.672" v="628" actId="478"/>
          <ac:picMkLst>
            <pc:docMk/>
            <pc:sldMk cId="3610434913" sldId="500"/>
            <ac:picMk id="5" creationId="{137C390D-B5F6-C514-47E7-F9F68EDD7B8F}"/>
          </ac:picMkLst>
        </pc:picChg>
        <pc:picChg chg="del mod">
          <ac:chgData name="Hasan Selim" userId="84cd2103f36ef0dc" providerId="LiveId" clId="{6ED845BA-74CA-4F74-9AC4-C2ED4D184EBF}" dt="2025-10-07T19:31:11.364" v="627" actId="478"/>
          <ac:picMkLst>
            <pc:docMk/>
            <pc:sldMk cId="3610434913" sldId="500"/>
            <ac:picMk id="7" creationId="{F05370E6-C66B-B7B3-56AC-290F04081765}"/>
          </ac:picMkLst>
        </pc:picChg>
        <pc:picChg chg="mod">
          <ac:chgData name="Hasan Selim" userId="84cd2103f36ef0dc" providerId="LiveId" clId="{6ED845BA-74CA-4F74-9AC4-C2ED4D184EBF}" dt="2025-10-07T19:30:15.752" v="584" actId="1076"/>
          <ac:picMkLst>
            <pc:docMk/>
            <pc:sldMk cId="3610434913" sldId="500"/>
            <ac:picMk id="9" creationId="{DA05505D-949E-532C-FB05-B751B1E16F22}"/>
          </ac:picMkLst>
        </pc:picChg>
        <pc:picChg chg="mod">
          <ac:chgData name="Hasan Selim" userId="84cd2103f36ef0dc" providerId="LiveId" clId="{6ED845BA-74CA-4F74-9AC4-C2ED4D184EBF}" dt="2025-10-07T19:30:10.208" v="580" actId="1076"/>
          <ac:picMkLst>
            <pc:docMk/>
            <pc:sldMk cId="3610434913" sldId="500"/>
            <ac:picMk id="11" creationId="{BFEC91A6-E264-07C9-F8E6-C88F77962EAC}"/>
          </ac:picMkLst>
        </pc:picChg>
        <pc:picChg chg="del mod">
          <ac:chgData name="Hasan Selim" userId="84cd2103f36ef0dc" providerId="LiveId" clId="{6ED845BA-74CA-4F74-9AC4-C2ED4D184EBF}" dt="2025-10-07T19:31:12.473" v="630" actId="478"/>
          <ac:picMkLst>
            <pc:docMk/>
            <pc:sldMk cId="3610434913" sldId="500"/>
            <ac:picMk id="13" creationId="{A6CF5F9E-9E64-EA45-0ED7-B9B3FB045529}"/>
          </ac:picMkLst>
        </pc:picChg>
        <pc:picChg chg="del">
          <ac:chgData name="Hasan Selim" userId="84cd2103f36ef0dc" providerId="LiveId" clId="{6ED845BA-74CA-4F74-9AC4-C2ED4D184EBF}" dt="2025-10-07T19:30:03.998" v="573" actId="478"/>
          <ac:picMkLst>
            <pc:docMk/>
            <pc:sldMk cId="3610434913" sldId="500"/>
            <ac:picMk id="15" creationId="{5DB32AF5-D0EB-B605-0E0F-85722B05EC46}"/>
          </ac:picMkLst>
        </pc:picChg>
        <pc:picChg chg="del mod">
          <ac:chgData name="Hasan Selim" userId="84cd2103f36ef0dc" providerId="LiveId" clId="{6ED845BA-74CA-4F74-9AC4-C2ED4D184EBF}" dt="2025-10-07T19:31:12.194" v="629" actId="478"/>
          <ac:picMkLst>
            <pc:docMk/>
            <pc:sldMk cId="3610434913" sldId="500"/>
            <ac:picMk id="17" creationId="{AEB059C1-5DAE-BD4F-89FB-9BFBBE78F42C}"/>
          </ac:picMkLst>
        </pc:picChg>
        <pc:picChg chg="del mod">
          <ac:chgData name="Hasan Selim" userId="84cd2103f36ef0dc" providerId="LiveId" clId="{6ED845BA-74CA-4F74-9AC4-C2ED4D184EBF}" dt="2025-10-07T19:31:11.044" v="625" actId="478"/>
          <ac:picMkLst>
            <pc:docMk/>
            <pc:sldMk cId="3610434913" sldId="500"/>
            <ac:picMk id="19" creationId="{C9B99A37-B001-5521-D59F-5ACB55B061C5}"/>
          </ac:picMkLst>
        </pc:picChg>
        <pc:picChg chg="del mod">
          <ac:chgData name="Hasan Selim" userId="84cd2103f36ef0dc" providerId="LiveId" clId="{6ED845BA-74CA-4F74-9AC4-C2ED4D184EBF}" dt="2025-10-07T19:31:10.762" v="623" actId="478"/>
          <ac:picMkLst>
            <pc:docMk/>
            <pc:sldMk cId="3610434913" sldId="500"/>
            <ac:picMk id="21" creationId="{BE55C15C-0697-2BE8-C944-7648D9B3BEDE}"/>
          </ac:picMkLst>
        </pc:picChg>
      </pc:sldChg>
      <pc:sldChg chg="addSp modSp add mod">
        <pc:chgData name="Hasan Selim" userId="84cd2103f36ef0dc" providerId="LiveId" clId="{6ED845BA-74CA-4F74-9AC4-C2ED4D184EBF}" dt="2025-10-07T19:35:40.812" v="688" actId="20577"/>
        <pc:sldMkLst>
          <pc:docMk/>
          <pc:sldMk cId="548494054" sldId="501"/>
        </pc:sldMkLst>
        <pc:spChg chg="mod">
          <ac:chgData name="Hasan Selim" userId="84cd2103f36ef0dc" providerId="LiveId" clId="{6ED845BA-74CA-4F74-9AC4-C2ED4D184EBF}" dt="2025-10-07T19:35:32.424" v="687" actId="1076"/>
          <ac:spMkLst>
            <pc:docMk/>
            <pc:sldMk cId="548494054" sldId="501"/>
            <ac:spMk id="3" creationId="{8197C538-F605-4470-B8E7-E81A57470B0C}"/>
          </ac:spMkLst>
        </pc:spChg>
        <pc:spChg chg="add mod">
          <ac:chgData name="Hasan Selim" userId="84cd2103f36ef0dc" providerId="LiveId" clId="{6ED845BA-74CA-4F74-9AC4-C2ED4D184EBF}" dt="2025-10-07T19:35:28.582" v="686" actId="14100"/>
          <ac:spMkLst>
            <pc:docMk/>
            <pc:sldMk cId="548494054" sldId="501"/>
            <ac:spMk id="6" creationId="{3767DA97-AD14-D6A5-DCEC-2AFB71F62BEA}"/>
          </ac:spMkLst>
        </pc:spChg>
        <pc:spChg chg="mod">
          <ac:chgData name="Hasan Selim" userId="84cd2103f36ef0dc" providerId="LiveId" clId="{6ED845BA-74CA-4F74-9AC4-C2ED4D184EBF}" dt="2025-10-07T19:35:40.812" v="688" actId="20577"/>
          <ac:spMkLst>
            <pc:docMk/>
            <pc:sldMk cId="548494054" sldId="501"/>
            <ac:spMk id="8" creationId="{BABF9B4D-3A8C-0F47-58C8-48D769647876}"/>
          </ac:spMkLst>
        </pc:spChg>
        <pc:picChg chg="mod ord">
          <ac:chgData name="Hasan Selim" userId="84cd2103f36ef0dc" providerId="LiveId" clId="{6ED845BA-74CA-4F74-9AC4-C2ED4D184EBF}" dt="2025-10-07T19:34:31.522" v="670" actId="1076"/>
          <ac:picMkLst>
            <pc:docMk/>
            <pc:sldMk cId="548494054" sldId="501"/>
            <ac:picMk id="7" creationId="{DECB949A-8D39-07DD-1345-FBEA06D6248F}"/>
          </ac:picMkLst>
        </pc:picChg>
      </pc:sldChg>
      <pc:sldMasterChg chg="delSldLayout modSldLayout">
        <pc:chgData name="Hasan Selim" userId="84cd2103f36ef0dc" providerId="LiveId" clId="{6ED845BA-74CA-4F74-9AC4-C2ED4D184EBF}" dt="2025-10-07T19:32:59.503" v="654" actId="47"/>
        <pc:sldMasterMkLst>
          <pc:docMk/>
          <pc:sldMasterMk cId="2476636414" sldId="2147483660"/>
        </pc:sldMasterMkLst>
        <pc:sldLayoutChg chg="addSp modSp mod">
          <pc:chgData name="Hasan Selim" userId="84cd2103f36ef0dc" providerId="LiveId" clId="{6ED845BA-74CA-4F74-9AC4-C2ED4D184EBF}" dt="2025-10-07T19:25:31.001" v="525" actId="167"/>
          <pc:sldLayoutMkLst>
            <pc:docMk/>
            <pc:sldMasterMk cId="2476636414" sldId="2147483660"/>
            <pc:sldLayoutMk cId="641393381" sldId="2147483661"/>
          </pc:sldLayoutMkLst>
          <pc:spChg chg="add mod ord">
            <ac:chgData name="Hasan Selim" userId="84cd2103f36ef0dc" providerId="LiveId" clId="{6ED845BA-74CA-4F74-9AC4-C2ED4D184EBF}" dt="2025-10-07T19:25:31.001" v="525" actId="167"/>
            <ac:spMkLst>
              <pc:docMk/>
              <pc:sldMasterMk cId="2476636414" sldId="2147483660"/>
              <pc:sldLayoutMk cId="641393381" sldId="2147483661"/>
              <ac:spMk id="13" creationId="{43CB4A9B-F6F2-726E-CCD7-1EC1AF7607A7}"/>
            </ac:spMkLst>
          </pc:spChg>
          <pc:spChg chg="mod">
            <ac:chgData name="Hasan Selim" userId="84cd2103f36ef0dc" providerId="LiveId" clId="{6ED845BA-74CA-4F74-9AC4-C2ED4D184EBF}" dt="2025-10-07T19:25:28.457" v="524"/>
            <ac:spMkLst>
              <pc:docMk/>
              <pc:sldMasterMk cId="2476636414" sldId="2147483660"/>
              <pc:sldLayoutMk cId="641393381" sldId="2147483661"/>
              <ac:spMk id="15" creationId="{05DF6509-23C7-63EE-2A42-AAEAC12451FD}"/>
            </ac:spMkLst>
          </pc:spChg>
          <pc:spChg chg="mod">
            <ac:chgData name="Hasan Selim" userId="84cd2103f36ef0dc" providerId="LiveId" clId="{6ED845BA-74CA-4F74-9AC4-C2ED4D184EBF}" dt="2025-10-07T19:25:28.457" v="524"/>
            <ac:spMkLst>
              <pc:docMk/>
              <pc:sldMasterMk cId="2476636414" sldId="2147483660"/>
              <pc:sldLayoutMk cId="641393381" sldId="2147483661"/>
              <ac:spMk id="16" creationId="{9E0E1E9D-1B73-7711-EBA5-F027DC82FD2E}"/>
            </ac:spMkLst>
          </pc:spChg>
          <pc:spChg chg="mod">
            <ac:chgData name="Hasan Selim" userId="84cd2103f36ef0dc" providerId="LiveId" clId="{6ED845BA-74CA-4F74-9AC4-C2ED4D184EBF}" dt="2025-10-07T19:25:28.457" v="524"/>
            <ac:spMkLst>
              <pc:docMk/>
              <pc:sldMasterMk cId="2476636414" sldId="2147483660"/>
              <pc:sldLayoutMk cId="641393381" sldId="2147483661"/>
              <ac:spMk id="18" creationId="{9F9097D8-A9CD-8256-AFE1-8DA8291A1A3B}"/>
            </ac:spMkLst>
          </pc:spChg>
          <pc:spChg chg="mod">
            <ac:chgData name="Hasan Selim" userId="84cd2103f36ef0dc" providerId="LiveId" clId="{6ED845BA-74CA-4F74-9AC4-C2ED4D184EBF}" dt="2025-10-07T19:25:28.457" v="524"/>
            <ac:spMkLst>
              <pc:docMk/>
              <pc:sldMasterMk cId="2476636414" sldId="2147483660"/>
              <pc:sldLayoutMk cId="641393381" sldId="2147483661"/>
              <ac:spMk id="19" creationId="{9A3CAAAD-CD29-FED2-22B8-F6F81EA1E9B6}"/>
            </ac:spMkLst>
          </pc:spChg>
          <pc:spChg chg="mod">
            <ac:chgData name="Hasan Selim" userId="84cd2103f36ef0dc" providerId="LiveId" clId="{6ED845BA-74CA-4F74-9AC4-C2ED4D184EBF}" dt="2025-10-07T19:25:28.457" v="524"/>
            <ac:spMkLst>
              <pc:docMk/>
              <pc:sldMasterMk cId="2476636414" sldId="2147483660"/>
              <pc:sldLayoutMk cId="641393381" sldId="2147483661"/>
              <ac:spMk id="21" creationId="{E438CC64-CC29-8520-8CAF-95AD4BD4F9A1}"/>
            </ac:spMkLst>
          </pc:spChg>
          <pc:spChg chg="mod">
            <ac:chgData name="Hasan Selim" userId="84cd2103f36ef0dc" providerId="LiveId" clId="{6ED845BA-74CA-4F74-9AC4-C2ED4D184EBF}" dt="2025-10-07T19:25:28.457" v="524"/>
            <ac:spMkLst>
              <pc:docMk/>
              <pc:sldMasterMk cId="2476636414" sldId="2147483660"/>
              <pc:sldLayoutMk cId="641393381" sldId="2147483661"/>
              <ac:spMk id="22" creationId="{C7D314AC-897D-A6A3-15C9-94C34EA8D019}"/>
            </ac:spMkLst>
          </pc:spChg>
          <pc:grpChg chg="add mod">
            <ac:chgData name="Hasan Selim" userId="84cd2103f36ef0dc" providerId="LiveId" clId="{6ED845BA-74CA-4F74-9AC4-C2ED4D184EBF}" dt="2025-10-07T17:40:44.461" v="56"/>
            <ac:grpSpMkLst>
              <pc:docMk/>
              <pc:sldMasterMk cId="2476636414" sldId="2147483660"/>
              <pc:sldLayoutMk cId="641393381" sldId="2147483661"/>
              <ac:grpSpMk id="2" creationId="{FDC871CE-A00D-7062-B4F9-83284A28270A}"/>
            </ac:grpSpMkLst>
          </pc:grpChg>
          <pc:grpChg chg="add mod ord">
            <ac:chgData name="Hasan Selim" userId="84cd2103f36ef0dc" providerId="LiveId" clId="{6ED845BA-74CA-4F74-9AC4-C2ED4D184EBF}" dt="2025-10-07T19:25:31.001" v="525" actId="167"/>
            <ac:grpSpMkLst>
              <pc:docMk/>
              <pc:sldMasterMk cId="2476636414" sldId="2147483660"/>
              <pc:sldLayoutMk cId="641393381" sldId="2147483661"/>
              <ac:grpSpMk id="14" creationId="{69152A51-3CC3-7960-4352-11E2CDE1AFEE}"/>
            </ac:grpSpMkLst>
          </pc:grpChg>
          <pc:grpChg chg="add mod ord">
            <ac:chgData name="Hasan Selim" userId="84cd2103f36ef0dc" providerId="LiveId" clId="{6ED845BA-74CA-4F74-9AC4-C2ED4D184EBF}" dt="2025-10-07T19:25:31.001" v="525" actId="167"/>
            <ac:grpSpMkLst>
              <pc:docMk/>
              <pc:sldMasterMk cId="2476636414" sldId="2147483660"/>
              <pc:sldLayoutMk cId="641393381" sldId="2147483661"/>
              <ac:grpSpMk id="17" creationId="{3E61994C-5CD3-BB50-F2CC-DA7AF3079023}"/>
            </ac:grpSpMkLst>
          </pc:grpChg>
          <pc:grpChg chg="add mod ord">
            <ac:chgData name="Hasan Selim" userId="84cd2103f36ef0dc" providerId="LiveId" clId="{6ED845BA-74CA-4F74-9AC4-C2ED4D184EBF}" dt="2025-10-07T19:25:31.001" v="525" actId="167"/>
            <ac:grpSpMkLst>
              <pc:docMk/>
              <pc:sldMasterMk cId="2476636414" sldId="2147483660"/>
              <pc:sldLayoutMk cId="641393381" sldId="2147483661"/>
              <ac:grpSpMk id="20" creationId="{10EC9445-5D21-9FB3-E07A-B379C2A8B24E}"/>
            </ac:grpSpMkLst>
          </pc:grpChg>
          <pc:picChg chg="mod">
            <ac:chgData name="Hasan Selim" userId="84cd2103f36ef0dc" providerId="LiveId" clId="{6ED845BA-74CA-4F74-9AC4-C2ED4D184EBF}" dt="2025-10-07T17:40:44.461" v="56"/>
            <ac:picMkLst>
              <pc:docMk/>
              <pc:sldMasterMk cId="2476636414" sldId="2147483660"/>
              <pc:sldLayoutMk cId="641393381" sldId="2147483661"/>
              <ac:picMk id="4" creationId="{0D84C431-579C-C229-E412-9F96EBC1A20E}"/>
            </ac:picMkLst>
          </pc:picChg>
          <pc:picChg chg="mod">
            <ac:chgData name="Hasan Selim" userId="84cd2103f36ef0dc" providerId="LiveId" clId="{6ED845BA-74CA-4F74-9AC4-C2ED4D184EBF}" dt="2025-10-07T17:40:44.461" v="56"/>
            <ac:picMkLst>
              <pc:docMk/>
              <pc:sldMasterMk cId="2476636414" sldId="2147483660"/>
              <pc:sldLayoutMk cId="641393381" sldId="2147483661"/>
              <ac:picMk id="5" creationId="{4DE386B7-532A-D0B9-F20A-A380D23CD365}"/>
            </ac:picMkLst>
          </pc:picChg>
        </pc:sldLayoutChg>
        <pc:sldLayoutChg chg="del">
          <pc:chgData name="Hasan Selim" userId="84cd2103f36ef0dc" providerId="LiveId" clId="{6ED845BA-74CA-4F74-9AC4-C2ED4D184EBF}" dt="2025-10-07T19:32:59.503" v="654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15/04/1447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: شكل 3">
            <a:extLst>
              <a:ext uri="{FF2B5EF4-FFF2-40B4-BE49-F238E27FC236}">
                <a16:creationId xmlns:a16="http://schemas.microsoft.com/office/drawing/2014/main" id="{43CB4A9B-F6F2-726E-CCD7-1EC1AF7607A7}"/>
              </a:ext>
            </a:extLst>
          </p:cNvPr>
          <p:cNvSpPr/>
          <p:nvPr userDrawn="1"/>
        </p:nvSpPr>
        <p:spPr>
          <a:xfrm>
            <a:off x="0" y="6381220"/>
            <a:ext cx="10691813" cy="1178455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/>
          </a:p>
        </p:txBody>
      </p:sp>
      <p:grpSp>
        <p:nvGrpSpPr>
          <p:cNvPr id="14" name="مجموعة 10">
            <a:extLst>
              <a:ext uri="{FF2B5EF4-FFF2-40B4-BE49-F238E27FC236}">
                <a16:creationId xmlns:a16="http://schemas.microsoft.com/office/drawing/2014/main" id="{69152A51-3CC3-7960-4352-11E2CDE1AFEE}"/>
              </a:ext>
            </a:extLst>
          </p:cNvPr>
          <p:cNvGrpSpPr/>
          <p:nvPr userDrawn="1"/>
        </p:nvGrpSpPr>
        <p:grpSpPr>
          <a:xfrm flipH="1">
            <a:off x="6654381" y="6077966"/>
            <a:ext cx="886123" cy="1161457"/>
            <a:chOff x="10279048" y="5223083"/>
            <a:chExt cx="886123" cy="1161457"/>
          </a:xfrm>
        </p:grpSpPr>
        <p:sp>
          <p:nvSpPr>
            <p:cNvPr id="15" name="grass">
              <a:extLst>
                <a:ext uri="{FF2B5EF4-FFF2-40B4-BE49-F238E27FC236}">
                  <a16:creationId xmlns:a16="http://schemas.microsoft.com/office/drawing/2014/main" id="{05DF6509-23C7-63EE-2A42-AAEAC12451FD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rass">
              <a:extLst>
                <a:ext uri="{FF2B5EF4-FFF2-40B4-BE49-F238E27FC236}">
                  <a16:creationId xmlns:a16="http://schemas.microsoft.com/office/drawing/2014/main" id="{9E0E1E9D-1B73-7711-EBA5-F027DC82FD2E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مجموعة 223">
            <a:extLst>
              <a:ext uri="{FF2B5EF4-FFF2-40B4-BE49-F238E27FC236}">
                <a16:creationId xmlns:a16="http://schemas.microsoft.com/office/drawing/2014/main" id="{3E61994C-5CD3-BB50-F2CC-DA7AF3079023}"/>
              </a:ext>
            </a:extLst>
          </p:cNvPr>
          <p:cNvGrpSpPr/>
          <p:nvPr userDrawn="1"/>
        </p:nvGrpSpPr>
        <p:grpSpPr>
          <a:xfrm flipH="1">
            <a:off x="-68412" y="6765797"/>
            <a:ext cx="1012683" cy="700864"/>
            <a:chOff x="639452" y="5546599"/>
            <a:chExt cx="1275698" cy="882893"/>
          </a:xfrm>
        </p:grpSpPr>
        <p:sp>
          <p:nvSpPr>
            <p:cNvPr id="18" name="grass">
              <a:extLst>
                <a:ext uri="{FF2B5EF4-FFF2-40B4-BE49-F238E27FC236}">
                  <a16:creationId xmlns:a16="http://schemas.microsoft.com/office/drawing/2014/main" id="{9F9097D8-A9CD-8256-AFE1-8DA8291A1A3B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rass">
              <a:extLst>
                <a:ext uri="{FF2B5EF4-FFF2-40B4-BE49-F238E27FC236}">
                  <a16:creationId xmlns:a16="http://schemas.microsoft.com/office/drawing/2014/main" id="{9A3CAAAD-CD29-FED2-22B8-F6F81EA1E9B6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مجموعة 233">
            <a:extLst>
              <a:ext uri="{FF2B5EF4-FFF2-40B4-BE49-F238E27FC236}">
                <a16:creationId xmlns:a16="http://schemas.microsoft.com/office/drawing/2014/main" id="{10EC9445-5D21-9FB3-E07A-B379C2A8B24E}"/>
              </a:ext>
            </a:extLst>
          </p:cNvPr>
          <p:cNvGrpSpPr/>
          <p:nvPr userDrawn="1"/>
        </p:nvGrpSpPr>
        <p:grpSpPr>
          <a:xfrm>
            <a:off x="10081229" y="6754972"/>
            <a:ext cx="527382" cy="691249"/>
            <a:chOff x="10279048" y="5223083"/>
            <a:chExt cx="886123" cy="1161455"/>
          </a:xfrm>
        </p:grpSpPr>
        <p:sp>
          <p:nvSpPr>
            <p:cNvPr id="21" name="grass">
              <a:extLst>
                <a:ext uri="{FF2B5EF4-FFF2-40B4-BE49-F238E27FC236}">
                  <a16:creationId xmlns:a16="http://schemas.microsoft.com/office/drawing/2014/main" id="{E438CC64-CC29-8520-8CAF-95AD4BD4F9A1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rass">
              <a:extLst>
                <a:ext uri="{FF2B5EF4-FFF2-40B4-BE49-F238E27FC236}">
                  <a16:creationId xmlns:a16="http://schemas.microsoft.com/office/drawing/2014/main" id="{C7D314AC-897D-A6A3-15C9-94C34EA8D019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DC871CE-A00D-7062-B4F9-83284A28270A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D84C431-579C-C229-E412-9F96EBC1A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DE386B7-532A-D0B9-F20A-A380D23C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E201E-7F26-5C6A-A0B1-59097F0B0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سحابة 22">
            <a:extLst>
              <a:ext uri="{FF2B5EF4-FFF2-40B4-BE49-F238E27FC236}">
                <a16:creationId xmlns:a16="http://schemas.microsoft.com/office/drawing/2014/main" id="{B02507C8-2BBE-B0F6-4819-7A2A1C48B812}"/>
              </a:ext>
            </a:extLst>
          </p:cNvPr>
          <p:cNvSpPr/>
          <p:nvPr/>
        </p:nvSpPr>
        <p:spPr>
          <a:xfrm rot="337714">
            <a:off x="7265185" y="655588"/>
            <a:ext cx="3336176" cy="2245628"/>
          </a:xfrm>
          <a:prstGeom prst="cloud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+mn-ea"/>
              <a:cs typeface="Harmattan"/>
            </a:endParaRPr>
          </a:p>
        </p:txBody>
      </p:sp>
      <p:sp>
        <p:nvSpPr>
          <p:cNvPr id="9" name="مربع نص 28">
            <a:extLst>
              <a:ext uri="{FF2B5EF4-FFF2-40B4-BE49-F238E27FC236}">
                <a16:creationId xmlns:a16="http://schemas.microsoft.com/office/drawing/2014/main" id="{6ABC3B7D-9CB1-6811-D69F-6882122F8019}"/>
              </a:ext>
            </a:extLst>
          </p:cNvPr>
          <p:cNvSpPr txBox="1"/>
          <p:nvPr/>
        </p:nvSpPr>
        <p:spPr>
          <a:xfrm>
            <a:off x="7042279" y="809363"/>
            <a:ext cx="3649533" cy="1689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48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155C58"/>
                </a:solidFill>
              </a:rPr>
              <a:t>دورة</a:t>
            </a:r>
            <a:r>
              <a:rPr lang="ar-SA" sz="66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>
              <a:lnSpc>
                <a:spcPct val="80000"/>
              </a:lnSpc>
            </a:pPr>
            <a:r>
              <a:rPr lang="ar-SA" sz="60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حياة النبات</a:t>
            </a:r>
          </a:p>
        </p:txBody>
      </p:sp>
      <p:sp>
        <p:nvSpPr>
          <p:cNvPr id="83" name="فقاعة الكلام: مستطيلة مستديرة الزوايا 71">
            <a:extLst>
              <a:ext uri="{FF2B5EF4-FFF2-40B4-BE49-F238E27FC236}">
                <a16:creationId xmlns:a16="http://schemas.microsoft.com/office/drawing/2014/main" id="{B232AE89-8B10-E869-DA36-66FD597D7676}"/>
              </a:ext>
            </a:extLst>
          </p:cNvPr>
          <p:cNvSpPr/>
          <p:nvPr/>
        </p:nvSpPr>
        <p:spPr>
          <a:xfrm>
            <a:off x="7374188" y="3473437"/>
            <a:ext cx="1388506" cy="1636979"/>
          </a:xfrm>
          <a:prstGeom prst="wedgeRoundRectCallout">
            <a:avLst>
              <a:gd name="adj1" fmla="val 71569"/>
              <a:gd name="adj2" fmla="val 5207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600" dirty="0">
                <a:solidFill>
                  <a:srgbClr val="155C58"/>
                </a:solidFill>
              </a:rPr>
              <a:t>تعال نتعرف معًا على المراحل التي يمر بها النبات من بذرة صغيرة حتى يصبح نباتًا كبيرًا! 🌸</a:t>
            </a:r>
          </a:p>
        </p:txBody>
      </p:sp>
      <p:sp>
        <p:nvSpPr>
          <p:cNvPr id="87" name="مستطيل: زوايا مستديرة 17">
            <a:extLst>
              <a:ext uri="{FF2B5EF4-FFF2-40B4-BE49-F238E27FC236}">
                <a16:creationId xmlns:a16="http://schemas.microsoft.com/office/drawing/2014/main" id="{7AE9ED01-521A-09D6-23E5-A987028C0DAB}"/>
              </a:ext>
            </a:extLst>
          </p:cNvPr>
          <p:cNvSpPr/>
          <p:nvPr/>
        </p:nvSpPr>
        <p:spPr>
          <a:xfrm>
            <a:off x="4104691" y="4129280"/>
            <a:ext cx="2455586" cy="1232435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كل نبات يبدأ حياته ببذرة صغيرة. عندما توضع البذرة في التربة وتُروى بالماء، تبدأ في امتصاص الماء والغذاء </a:t>
            </a:r>
          </a:p>
          <a:p>
            <a:pPr algn="ctr" rtl="1"/>
            <a:r>
              <a:rPr lang="ar-SA" sz="1800" dirty="0">
                <a:solidFill>
                  <a:srgbClr val="155C58"/>
                </a:solidFill>
              </a:rPr>
              <a:t>وتنمو الجذور منها.</a:t>
            </a:r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EE4311D2-6C28-840A-A975-8AC6057B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03" r="23751" b="59798"/>
          <a:stretch>
            <a:fillRect/>
          </a:stretch>
        </p:blipFill>
        <p:spPr>
          <a:xfrm>
            <a:off x="4317231" y="2374965"/>
            <a:ext cx="2243046" cy="1301710"/>
          </a:xfrm>
          <a:prstGeom prst="rect">
            <a:avLst/>
          </a:prstGeom>
        </p:spPr>
      </p:pic>
      <p:grpSp>
        <p:nvGrpSpPr>
          <p:cNvPr id="92" name="مجموعة 108">
            <a:extLst>
              <a:ext uri="{FF2B5EF4-FFF2-40B4-BE49-F238E27FC236}">
                <a16:creationId xmlns:a16="http://schemas.microsoft.com/office/drawing/2014/main" id="{467777CC-7B90-8506-2475-4B9D7B1CD2C8}"/>
              </a:ext>
            </a:extLst>
          </p:cNvPr>
          <p:cNvGrpSpPr/>
          <p:nvPr/>
        </p:nvGrpSpPr>
        <p:grpSpPr>
          <a:xfrm>
            <a:off x="463544" y="799606"/>
            <a:ext cx="2580812" cy="1115263"/>
            <a:chOff x="4042078" y="280888"/>
            <a:chExt cx="2580812" cy="1115263"/>
          </a:xfrm>
        </p:grpSpPr>
        <p:sp>
          <p:nvSpPr>
            <p:cNvPr id="93" name="سحابة 27">
              <a:extLst>
                <a:ext uri="{FF2B5EF4-FFF2-40B4-BE49-F238E27FC236}">
                  <a16:creationId xmlns:a16="http://schemas.microsoft.com/office/drawing/2014/main" id="{000BECE7-04BA-25AF-CCD7-E298AC3E46D3}"/>
                </a:ext>
              </a:extLst>
            </p:cNvPr>
            <p:cNvSpPr/>
            <p:nvPr/>
          </p:nvSpPr>
          <p:spPr>
            <a:xfrm rot="263424">
              <a:off x="4235972" y="280888"/>
              <a:ext cx="2164964" cy="1102966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97" name="مربع نص 24">
              <a:extLst>
                <a:ext uri="{FF2B5EF4-FFF2-40B4-BE49-F238E27FC236}">
                  <a16:creationId xmlns:a16="http://schemas.microsoft.com/office/drawing/2014/main" id="{9AE7042D-DA76-5AD1-00EE-9F0DF4AC34DF}"/>
                </a:ext>
              </a:extLst>
            </p:cNvPr>
            <p:cNvSpPr txBox="1"/>
            <p:nvPr/>
          </p:nvSpPr>
          <p:spPr>
            <a:xfrm>
              <a:off x="4042078" y="442044"/>
              <a:ext cx="258081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000" dirty="0">
                  <a:solidFill>
                    <a:srgbClr val="4FAEA3"/>
                  </a:solidFill>
                </a:rPr>
                <a:t>المرحلة الثانية</a:t>
              </a:r>
            </a:p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الإنبات</a:t>
              </a:r>
            </a:p>
          </p:txBody>
        </p:sp>
      </p:grpSp>
      <p:sp>
        <p:nvSpPr>
          <p:cNvPr id="133" name="مستطيل: زوايا مستديرة 17">
            <a:extLst>
              <a:ext uri="{FF2B5EF4-FFF2-40B4-BE49-F238E27FC236}">
                <a16:creationId xmlns:a16="http://schemas.microsoft.com/office/drawing/2014/main" id="{C1D0E18F-1246-87A9-1701-6978FEEFAF17}"/>
              </a:ext>
            </a:extLst>
          </p:cNvPr>
          <p:cNvSpPr/>
          <p:nvPr/>
        </p:nvSpPr>
        <p:spPr>
          <a:xfrm>
            <a:off x="111725" y="2073581"/>
            <a:ext cx="3336431" cy="109047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بعد أن تمتص البذرة الماء، تبدأ بالإنبات، حيث يخرج منها ساق صغير يتجه إلى الأعلى نحو ضوء الشمس، بينما تمتد الجذور إلى الأسفل داخل التربة لتثبيت النبات.</a:t>
            </a:r>
          </a:p>
        </p:txBody>
      </p: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072FF7C8-BF4F-0AB4-23DA-5B943C6FB33E}"/>
              </a:ext>
            </a:extLst>
          </p:cNvPr>
          <p:cNvGrpSpPr/>
          <p:nvPr/>
        </p:nvGrpSpPr>
        <p:grpSpPr>
          <a:xfrm>
            <a:off x="7539778" y="2885705"/>
            <a:ext cx="2845639" cy="4527651"/>
            <a:chOff x="7444225" y="2885705"/>
            <a:chExt cx="2845639" cy="4527651"/>
          </a:xfrm>
        </p:grpSpPr>
        <p:pic>
          <p:nvPicPr>
            <p:cNvPr id="82" name="صورة 81">
              <a:extLst>
                <a:ext uri="{FF2B5EF4-FFF2-40B4-BE49-F238E27FC236}">
                  <a16:creationId xmlns:a16="http://schemas.microsoft.com/office/drawing/2014/main" id="{CC5548DB-3D1C-ED7D-F6EC-098D29764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4225" y="2885705"/>
              <a:ext cx="2845639" cy="4527651"/>
            </a:xfrm>
            <a:prstGeom prst="rect">
              <a:avLst/>
            </a:prstGeom>
          </p:spPr>
        </p:pic>
        <p:grpSp>
          <p:nvGrpSpPr>
            <p:cNvPr id="142" name="مجموعة 141">
              <a:extLst>
                <a:ext uri="{FF2B5EF4-FFF2-40B4-BE49-F238E27FC236}">
                  <a16:creationId xmlns:a16="http://schemas.microsoft.com/office/drawing/2014/main" id="{533E479F-3351-DC82-57D2-06AF98BB4075}"/>
                </a:ext>
              </a:extLst>
            </p:cNvPr>
            <p:cNvGrpSpPr/>
            <p:nvPr/>
          </p:nvGrpSpPr>
          <p:grpSpPr>
            <a:xfrm rot="1575060">
              <a:off x="7979176" y="5650616"/>
              <a:ext cx="383952" cy="472900"/>
              <a:chOff x="6628022" y="5290846"/>
              <a:chExt cx="383952" cy="472900"/>
            </a:xfrm>
          </p:grpSpPr>
          <p:pic>
            <p:nvPicPr>
              <p:cNvPr id="137" name="صورة 136">
                <a:extLst>
                  <a:ext uri="{FF2B5EF4-FFF2-40B4-BE49-F238E27FC236}">
                    <a16:creationId xmlns:a16="http://schemas.microsoft.com/office/drawing/2014/main" id="{DA83AA03-22D8-01B4-41A5-5B7D5C577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1451">
                <a:off x="6671815" y="5379697"/>
                <a:ext cx="246889" cy="384049"/>
              </a:xfrm>
              <a:prstGeom prst="rect">
                <a:avLst/>
              </a:prstGeom>
            </p:spPr>
          </p:pic>
          <p:pic>
            <p:nvPicPr>
              <p:cNvPr id="139" name="صورة 138">
                <a:extLst>
                  <a:ext uri="{FF2B5EF4-FFF2-40B4-BE49-F238E27FC236}">
                    <a16:creationId xmlns:a16="http://schemas.microsoft.com/office/drawing/2014/main" id="{1FBF5D0D-FFEA-181F-3695-D426F1279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11451">
                <a:off x="6628022" y="5290846"/>
                <a:ext cx="201168" cy="109728"/>
              </a:xfrm>
              <a:prstGeom prst="rect">
                <a:avLst/>
              </a:prstGeom>
            </p:spPr>
          </p:pic>
          <p:pic>
            <p:nvPicPr>
              <p:cNvPr id="141" name="صورة 140">
                <a:extLst>
                  <a:ext uri="{FF2B5EF4-FFF2-40B4-BE49-F238E27FC236}">
                    <a16:creationId xmlns:a16="http://schemas.microsoft.com/office/drawing/2014/main" id="{872E0146-0D97-6651-8B1C-ED6B54A3F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1451">
                <a:off x="6896150" y="5430856"/>
                <a:ext cx="115824" cy="198120"/>
              </a:xfrm>
              <a:prstGeom prst="rect">
                <a:avLst/>
              </a:prstGeom>
            </p:spPr>
          </p:pic>
        </p:grpSp>
      </p:grpSp>
      <p:pic>
        <p:nvPicPr>
          <p:cNvPr id="145" name="صورة 144">
            <a:extLst>
              <a:ext uri="{FF2B5EF4-FFF2-40B4-BE49-F238E27FC236}">
                <a16:creationId xmlns:a16="http://schemas.microsoft.com/office/drawing/2014/main" id="{C03C9BF2-04A6-BF9A-F237-A60F92297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402" r="24402"/>
          <a:stretch>
            <a:fillRect/>
          </a:stretch>
        </p:blipFill>
        <p:spPr>
          <a:xfrm>
            <a:off x="1003242" y="3185673"/>
            <a:ext cx="1553396" cy="2717464"/>
          </a:xfrm>
          <a:prstGeom prst="rect">
            <a:avLst/>
          </a:prstGeom>
        </p:spPr>
      </p:pic>
      <p:grpSp>
        <p:nvGrpSpPr>
          <p:cNvPr id="207" name="مجموعة 206">
            <a:extLst>
              <a:ext uri="{FF2B5EF4-FFF2-40B4-BE49-F238E27FC236}">
                <a16:creationId xmlns:a16="http://schemas.microsoft.com/office/drawing/2014/main" id="{7FB18555-BCA3-9574-2EA2-CB86D6F4388C}"/>
              </a:ext>
            </a:extLst>
          </p:cNvPr>
          <p:cNvGrpSpPr/>
          <p:nvPr/>
        </p:nvGrpSpPr>
        <p:grpSpPr>
          <a:xfrm>
            <a:off x="4042078" y="855689"/>
            <a:ext cx="2580812" cy="1102966"/>
            <a:chOff x="4042078" y="1369507"/>
            <a:chExt cx="2580812" cy="1102966"/>
          </a:xfrm>
        </p:grpSpPr>
        <p:sp>
          <p:nvSpPr>
            <p:cNvPr id="85" name="سحابة 27">
              <a:extLst>
                <a:ext uri="{FF2B5EF4-FFF2-40B4-BE49-F238E27FC236}">
                  <a16:creationId xmlns:a16="http://schemas.microsoft.com/office/drawing/2014/main" id="{99B06718-C73D-F00B-6EAC-8D4027EF62AE}"/>
                </a:ext>
              </a:extLst>
            </p:cNvPr>
            <p:cNvSpPr/>
            <p:nvPr/>
          </p:nvSpPr>
          <p:spPr>
            <a:xfrm rot="263424">
              <a:off x="4235972" y="1369507"/>
              <a:ext cx="2164964" cy="1102966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86" name="مربع نص 24">
              <a:extLst>
                <a:ext uri="{FF2B5EF4-FFF2-40B4-BE49-F238E27FC236}">
                  <a16:creationId xmlns:a16="http://schemas.microsoft.com/office/drawing/2014/main" id="{85200975-9308-150F-D0D4-63E3A30F40A2}"/>
                </a:ext>
              </a:extLst>
            </p:cNvPr>
            <p:cNvSpPr txBox="1"/>
            <p:nvPr/>
          </p:nvSpPr>
          <p:spPr>
            <a:xfrm>
              <a:off x="4042078" y="1446359"/>
              <a:ext cx="258081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000" dirty="0">
                  <a:solidFill>
                    <a:srgbClr val="4FAEA3"/>
                  </a:solidFill>
                </a:rPr>
                <a:t>المرحلة الأولى</a:t>
              </a:r>
            </a:p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البذرة</a:t>
              </a:r>
            </a:p>
          </p:txBody>
        </p:sp>
      </p:grpSp>
      <p:grpSp>
        <p:nvGrpSpPr>
          <p:cNvPr id="177" name="مجموعة 67">
            <a:extLst>
              <a:ext uri="{FF2B5EF4-FFF2-40B4-BE49-F238E27FC236}">
                <a16:creationId xmlns:a16="http://schemas.microsoft.com/office/drawing/2014/main" id="{84C96883-7F39-AF09-D21C-3414B1A4E79A}"/>
              </a:ext>
            </a:extLst>
          </p:cNvPr>
          <p:cNvGrpSpPr/>
          <p:nvPr/>
        </p:nvGrpSpPr>
        <p:grpSpPr>
          <a:xfrm rot="1174017">
            <a:off x="7471368" y="497535"/>
            <a:ext cx="823773" cy="569783"/>
            <a:chOff x="6629176" y="3979860"/>
            <a:chExt cx="1556252" cy="1076420"/>
          </a:xfrm>
        </p:grpSpPr>
        <p:grpSp>
          <p:nvGrpSpPr>
            <p:cNvPr id="178" name="رسم 2269" descr="فراشه">
              <a:extLst>
                <a:ext uri="{FF2B5EF4-FFF2-40B4-BE49-F238E27FC236}">
                  <a16:creationId xmlns:a16="http://schemas.microsoft.com/office/drawing/2014/main" id="{0B7EB65A-FB46-CA67-0ABE-23A9D88EAB8A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98" name="شكل حر: شكل 88">
                <a:extLst>
                  <a:ext uri="{FF2B5EF4-FFF2-40B4-BE49-F238E27FC236}">
                    <a16:creationId xmlns:a16="http://schemas.microsoft.com/office/drawing/2014/main" id="{6B942953-E772-8415-6F07-03DD1CCAE47C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99" name="شكل حر: شكل 89">
                <a:extLst>
                  <a:ext uri="{FF2B5EF4-FFF2-40B4-BE49-F238E27FC236}">
                    <a16:creationId xmlns:a16="http://schemas.microsoft.com/office/drawing/2014/main" id="{FD9A86BB-64C3-870B-9455-BA43DAD53DFE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200" name="رسم 2269" descr="فراشه">
                <a:extLst>
                  <a:ext uri="{FF2B5EF4-FFF2-40B4-BE49-F238E27FC236}">
                    <a16:creationId xmlns:a16="http://schemas.microsoft.com/office/drawing/2014/main" id="{930EB2F8-D575-C5E9-B7B4-CD0D2B237EC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204" name="شكل حر: شكل 94">
                  <a:extLst>
                    <a:ext uri="{FF2B5EF4-FFF2-40B4-BE49-F238E27FC236}">
                      <a16:creationId xmlns:a16="http://schemas.microsoft.com/office/drawing/2014/main" id="{DF17A158-1BE2-E386-92C5-5960E9E71BFD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05" name="شكل حر: شكل 95">
                  <a:extLst>
                    <a:ext uri="{FF2B5EF4-FFF2-40B4-BE49-F238E27FC236}">
                      <a16:creationId xmlns:a16="http://schemas.microsoft.com/office/drawing/2014/main" id="{45545382-46FF-9690-8EAA-8427344CCF25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06" name="شكل حر: شكل 96">
                  <a:extLst>
                    <a:ext uri="{FF2B5EF4-FFF2-40B4-BE49-F238E27FC236}">
                      <a16:creationId xmlns:a16="http://schemas.microsoft.com/office/drawing/2014/main" id="{276956E4-E7B9-5EC8-733E-911993CD3E41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201" name="رسم 2269" descr="فراشه">
                <a:extLst>
                  <a:ext uri="{FF2B5EF4-FFF2-40B4-BE49-F238E27FC236}">
                    <a16:creationId xmlns:a16="http://schemas.microsoft.com/office/drawing/2014/main" id="{BD5FBA75-C8DF-7282-8B0C-3008EE158EF0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202" name="شكل حر: شكل 92">
                  <a:extLst>
                    <a:ext uri="{FF2B5EF4-FFF2-40B4-BE49-F238E27FC236}">
                      <a16:creationId xmlns:a16="http://schemas.microsoft.com/office/drawing/2014/main" id="{BA083A79-CA37-3D0B-39C3-7BDA45F9C4EE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03" name="شكل حر: شكل 93">
                  <a:extLst>
                    <a:ext uri="{FF2B5EF4-FFF2-40B4-BE49-F238E27FC236}">
                      <a16:creationId xmlns:a16="http://schemas.microsoft.com/office/drawing/2014/main" id="{F59D5024-1D9C-F599-3C77-1F9435AAEDD8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79" name="رسم 2269" descr="فراشه">
              <a:extLst>
                <a:ext uri="{FF2B5EF4-FFF2-40B4-BE49-F238E27FC236}">
                  <a16:creationId xmlns:a16="http://schemas.microsoft.com/office/drawing/2014/main" id="{B540906C-6588-0BCD-1685-B07D0441065C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89" name="شكل حر: شكل 79">
                <a:extLst>
                  <a:ext uri="{FF2B5EF4-FFF2-40B4-BE49-F238E27FC236}">
                    <a16:creationId xmlns:a16="http://schemas.microsoft.com/office/drawing/2014/main" id="{9C4F39C6-252B-7BB6-89B1-C937A0AABFF6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90" name="شكل حر: شكل 80">
                <a:extLst>
                  <a:ext uri="{FF2B5EF4-FFF2-40B4-BE49-F238E27FC236}">
                    <a16:creationId xmlns:a16="http://schemas.microsoft.com/office/drawing/2014/main" id="{2625A476-AACC-09A9-2B0B-FB3B5BF7B22E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91" name="رسم 2269" descr="فراشه">
                <a:extLst>
                  <a:ext uri="{FF2B5EF4-FFF2-40B4-BE49-F238E27FC236}">
                    <a16:creationId xmlns:a16="http://schemas.microsoft.com/office/drawing/2014/main" id="{B82EE6FE-C514-8AD5-3881-739D99E11400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95" name="شكل حر: شكل 85">
                  <a:extLst>
                    <a:ext uri="{FF2B5EF4-FFF2-40B4-BE49-F238E27FC236}">
                      <a16:creationId xmlns:a16="http://schemas.microsoft.com/office/drawing/2014/main" id="{E5E98867-D101-CF07-FA6A-ECC2C912A9CF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96" name="شكل حر: شكل 86">
                  <a:extLst>
                    <a:ext uri="{FF2B5EF4-FFF2-40B4-BE49-F238E27FC236}">
                      <a16:creationId xmlns:a16="http://schemas.microsoft.com/office/drawing/2014/main" id="{967CD88E-B312-24ED-FD7C-1E6AD26A1C4D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97" name="شكل حر: شكل 87">
                  <a:extLst>
                    <a:ext uri="{FF2B5EF4-FFF2-40B4-BE49-F238E27FC236}">
                      <a16:creationId xmlns:a16="http://schemas.microsoft.com/office/drawing/2014/main" id="{AC31DE04-D35D-6D1D-47E2-700FB9D74514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192" name="رسم 2269" descr="فراشه">
                <a:extLst>
                  <a:ext uri="{FF2B5EF4-FFF2-40B4-BE49-F238E27FC236}">
                    <a16:creationId xmlns:a16="http://schemas.microsoft.com/office/drawing/2014/main" id="{1FD73359-2C7A-F578-D4FF-81274318AE5F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93" name="شكل حر: شكل 83">
                  <a:extLst>
                    <a:ext uri="{FF2B5EF4-FFF2-40B4-BE49-F238E27FC236}">
                      <a16:creationId xmlns:a16="http://schemas.microsoft.com/office/drawing/2014/main" id="{82976DAA-ABA3-3949-ABB0-E04065D42051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94" name="شكل حر: شكل 84">
                  <a:extLst>
                    <a:ext uri="{FF2B5EF4-FFF2-40B4-BE49-F238E27FC236}">
                      <a16:creationId xmlns:a16="http://schemas.microsoft.com/office/drawing/2014/main" id="{2CCE6F5F-A370-C7A5-A5D4-113EA0D83723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180" name="رسم 2269" descr="فراشه">
              <a:extLst>
                <a:ext uri="{FF2B5EF4-FFF2-40B4-BE49-F238E27FC236}">
                  <a16:creationId xmlns:a16="http://schemas.microsoft.com/office/drawing/2014/main" id="{E4EECB2A-F496-917A-1492-805B9C6B78FC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81" name="شكل حر: شكل 71">
                <a:extLst>
                  <a:ext uri="{FF2B5EF4-FFF2-40B4-BE49-F238E27FC236}">
                    <a16:creationId xmlns:a16="http://schemas.microsoft.com/office/drawing/2014/main" id="{88553E09-088E-6B28-615E-CF2694139DA9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182" name="رسم 2269" descr="فراشه">
                <a:extLst>
                  <a:ext uri="{FF2B5EF4-FFF2-40B4-BE49-F238E27FC236}">
                    <a16:creationId xmlns:a16="http://schemas.microsoft.com/office/drawing/2014/main" id="{A16E8F67-31A2-3FFE-CBBE-850386A2F038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86" name="شكل حر: شكل 76">
                  <a:extLst>
                    <a:ext uri="{FF2B5EF4-FFF2-40B4-BE49-F238E27FC236}">
                      <a16:creationId xmlns:a16="http://schemas.microsoft.com/office/drawing/2014/main" id="{6F75C25D-41E1-F7A0-FAA6-094178358145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87" name="شكل حر: شكل 77">
                  <a:extLst>
                    <a:ext uri="{FF2B5EF4-FFF2-40B4-BE49-F238E27FC236}">
                      <a16:creationId xmlns:a16="http://schemas.microsoft.com/office/drawing/2014/main" id="{2C108C28-C4A2-8F0D-83C4-89C95C8CFE1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188" name="شكل حر: شكل 78">
                  <a:extLst>
                    <a:ext uri="{FF2B5EF4-FFF2-40B4-BE49-F238E27FC236}">
                      <a16:creationId xmlns:a16="http://schemas.microsoft.com/office/drawing/2014/main" id="{2EE311CA-02BC-7581-AA67-661BF0DEEAC1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183" name="شكل حر: شكل 73">
                <a:extLst>
                  <a:ext uri="{FF2B5EF4-FFF2-40B4-BE49-F238E27FC236}">
                    <a16:creationId xmlns:a16="http://schemas.microsoft.com/office/drawing/2014/main" id="{7E388C18-5B17-BA99-B988-FE9C02EB9463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84" name="شكل حر: شكل 74">
                <a:extLst>
                  <a:ext uri="{FF2B5EF4-FFF2-40B4-BE49-F238E27FC236}">
                    <a16:creationId xmlns:a16="http://schemas.microsoft.com/office/drawing/2014/main" id="{7C65BA26-85BD-50D8-213A-A1BAC54DED99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85" name="شكل حر: شكل 75">
                <a:extLst>
                  <a:ext uri="{FF2B5EF4-FFF2-40B4-BE49-F238E27FC236}">
                    <a16:creationId xmlns:a16="http://schemas.microsoft.com/office/drawing/2014/main" id="{2B817409-7BB2-E9E2-5BFB-02B2B613C842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grpSp>
        <p:nvGrpSpPr>
          <p:cNvPr id="208" name="مجموعة 233">
            <a:extLst>
              <a:ext uri="{FF2B5EF4-FFF2-40B4-BE49-F238E27FC236}">
                <a16:creationId xmlns:a16="http://schemas.microsoft.com/office/drawing/2014/main" id="{3DF67F47-9991-D634-6DD4-EA8CF520A515}"/>
              </a:ext>
            </a:extLst>
          </p:cNvPr>
          <p:cNvGrpSpPr/>
          <p:nvPr/>
        </p:nvGrpSpPr>
        <p:grpSpPr>
          <a:xfrm>
            <a:off x="10081229" y="6754972"/>
            <a:ext cx="527382" cy="691249"/>
            <a:chOff x="10279048" y="5223083"/>
            <a:chExt cx="886123" cy="1161455"/>
          </a:xfrm>
        </p:grpSpPr>
        <p:sp>
          <p:nvSpPr>
            <p:cNvPr id="209" name="grass">
              <a:extLst>
                <a:ext uri="{FF2B5EF4-FFF2-40B4-BE49-F238E27FC236}">
                  <a16:creationId xmlns:a16="http://schemas.microsoft.com/office/drawing/2014/main" id="{79A5B755-0665-404F-9E90-3CAA82237D17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rass">
              <a:extLst>
                <a:ext uri="{FF2B5EF4-FFF2-40B4-BE49-F238E27FC236}">
                  <a16:creationId xmlns:a16="http://schemas.microsoft.com/office/drawing/2014/main" id="{8566D159-B54F-0D17-1E26-4308DB74E4FE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48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543D-9E3C-6A05-96A6-CA0577F96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شكل حر: شكل 10">
            <a:extLst>
              <a:ext uri="{FF2B5EF4-FFF2-40B4-BE49-F238E27FC236}">
                <a16:creationId xmlns:a16="http://schemas.microsoft.com/office/drawing/2014/main" id="{ECE34A89-B6F8-2233-2A98-6D0BF7CBC22C}"/>
              </a:ext>
            </a:extLst>
          </p:cNvPr>
          <p:cNvSpPr/>
          <p:nvPr/>
        </p:nvSpPr>
        <p:spPr>
          <a:xfrm>
            <a:off x="3700757" y="87006"/>
            <a:ext cx="1055754" cy="47974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" name="مجموعة 108">
            <a:extLst>
              <a:ext uri="{FF2B5EF4-FFF2-40B4-BE49-F238E27FC236}">
                <a16:creationId xmlns:a16="http://schemas.microsoft.com/office/drawing/2014/main" id="{F2C68555-47F3-0B11-9019-A13EA1DF7706}"/>
              </a:ext>
            </a:extLst>
          </p:cNvPr>
          <p:cNvGrpSpPr/>
          <p:nvPr/>
        </p:nvGrpSpPr>
        <p:grpSpPr>
          <a:xfrm>
            <a:off x="7595477" y="799606"/>
            <a:ext cx="2580812" cy="1102966"/>
            <a:chOff x="4042078" y="280888"/>
            <a:chExt cx="2580812" cy="1102966"/>
          </a:xfrm>
        </p:grpSpPr>
        <p:sp>
          <p:nvSpPr>
            <p:cNvPr id="3" name="سحابة 27">
              <a:extLst>
                <a:ext uri="{FF2B5EF4-FFF2-40B4-BE49-F238E27FC236}">
                  <a16:creationId xmlns:a16="http://schemas.microsoft.com/office/drawing/2014/main" id="{0D525CD7-2A7C-A8CB-6FBF-5DFE8C56C157}"/>
                </a:ext>
              </a:extLst>
            </p:cNvPr>
            <p:cNvSpPr/>
            <p:nvPr/>
          </p:nvSpPr>
          <p:spPr>
            <a:xfrm rot="263424">
              <a:off x="4235972" y="280888"/>
              <a:ext cx="2164964" cy="1102966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4" name="مربع نص 24">
              <a:extLst>
                <a:ext uri="{FF2B5EF4-FFF2-40B4-BE49-F238E27FC236}">
                  <a16:creationId xmlns:a16="http://schemas.microsoft.com/office/drawing/2014/main" id="{4860BC07-A618-5AD2-E1F0-ED04D110EAA0}"/>
                </a:ext>
              </a:extLst>
            </p:cNvPr>
            <p:cNvSpPr txBox="1"/>
            <p:nvPr/>
          </p:nvSpPr>
          <p:spPr>
            <a:xfrm>
              <a:off x="4042078" y="413469"/>
              <a:ext cx="258081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000" dirty="0">
                  <a:solidFill>
                    <a:srgbClr val="4FAEA3"/>
                  </a:solidFill>
                </a:rPr>
                <a:t>المرحلة الثالثة</a:t>
              </a:r>
            </a:p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النمو</a:t>
              </a:r>
            </a:p>
          </p:txBody>
        </p:sp>
      </p:grpSp>
      <p:sp>
        <p:nvSpPr>
          <p:cNvPr id="5" name="مستطيل: زوايا مستديرة 17">
            <a:extLst>
              <a:ext uri="{FF2B5EF4-FFF2-40B4-BE49-F238E27FC236}">
                <a16:creationId xmlns:a16="http://schemas.microsoft.com/office/drawing/2014/main" id="{BBE47A6A-2151-961B-D2FE-E8FD1C4AA252}"/>
              </a:ext>
            </a:extLst>
          </p:cNvPr>
          <p:cNvSpPr/>
          <p:nvPr/>
        </p:nvSpPr>
        <p:spPr>
          <a:xfrm>
            <a:off x="7944252" y="2273545"/>
            <a:ext cx="1935244" cy="177018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يكبر النبات تدريجيًا، وتظهر عليه الأوراق الخضراء التي تمتص ضوء الشمس وتساعد في صنع الغذاء للنبات من خلال عملية تسمى </a:t>
            </a:r>
          </a:p>
          <a:p>
            <a:pPr algn="ctr" rtl="1"/>
            <a:r>
              <a:rPr lang="ar-SA" sz="1800" dirty="0">
                <a:solidFill>
                  <a:srgbClr val="155C58"/>
                </a:solidFill>
              </a:rPr>
              <a:t>التمثيل الضوئي.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4E2098C-12EE-DF6B-79DA-F6BBF50B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513" y="4710172"/>
            <a:ext cx="1714080" cy="2295434"/>
          </a:xfrm>
          <a:prstGeom prst="rect">
            <a:avLst/>
          </a:prstGeom>
        </p:spPr>
      </p:pic>
      <p:grpSp>
        <p:nvGrpSpPr>
          <p:cNvPr id="8" name="مجموعة 108">
            <a:extLst>
              <a:ext uri="{FF2B5EF4-FFF2-40B4-BE49-F238E27FC236}">
                <a16:creationId xmlns:a16="http://schemas.microsoft.com/office/drawing/2014/main" id="{688F5062-31EE-5972-8EEF-6F20DF6F2373}"/>
              </a:ext>
            </a:extLst>
          </p:cNvPr>
          <p:cNvGrpSpPr/>
          <p:nvPr/>
        </p:nvGrpSpPr>
        <p:grpSpPr>
          <a:xfrm>
            <a:off x="4029509" y="799606"/>
            <a:ext cx="2580812" cy="1102966"/>
            <a:chOff x="4042078" y="280888"/>
            <a:chExt cx="2580812" cy="1102966"/>
          </a:xfrm>
        </p:grpSpPr>
        <p:sp>
          <p:nvSpPr>
            <p:cNvPr id="10" name="سحابة 27">
              <a:extLst>
                <a:ext uri="{FF2B5EF4-FFF2-40B4-BE49-F238E27FC236}">
                  <a16:creationId xmlns:a16="http://schemas.microsoft.com/office/drawing/2014/main" id="{101FECB2-1DFD-5D72-B3C1-5FEA5231D186}"/>
                </a:ext>
              </a:extLst>
            </p:cNvPr>
            <p:cNvSpPr/>
            <p:nvPr/>
          </p:nvSpPr>
          <p:spPr>
            <a:xfrm rot="263424">
              <a:off x="4235972" y="280888"/>
              <a:ext cx="2164964" cy="1102966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sp>
          <p:nvSpPr>
            <p:cNvPr id="11" name="مربع نص 24">
              <a:extLst>
                <a:ext uri="{FF2B5EF4-FFF2-40B4-BE49-F238E27FC236}">
                  <a16:creationId xmlns:a16="http://schemas.microsoft.com/office/drawing/2014/main" id="{5267AE32-1B0F-5364-8B2A-908ED2A29368}"/>
                </a:ext>
              </a:extLst>
            </p:cNvPr>
            <p:cNvSpPr txBox="1"/>
            <p:nvPr/>
          </p:nvSpPr>
          <p:spPr>
            <a:xfrm>
              <a:off x="4042078" y="413469"/>
              <a:ext cx="258081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000" dirty="0">
                  <a:solidFill>
                    <a:srgbClr val="4FAEA3"/>
                  </a:solidFill>
                </a:rPr>
                <a:t>المرحلة الرابعة</a:t>
              </a:r>
            </a:p>
            <a:p>
              <a:pPr algn="ctr" rtl="1"/>
              <a:r>
                <a:rPr lang="ar-SA" sz="3600" dirty="0">
                  <a:solidFill>
                    <a:srgbClr val="155C58"/>
                  </a:solidFill>
                </a:rPr>
                <a:t>الإزهار</a:t>
              </a:r>
            </a:p>
          </p:txBody>
        </p:sp>
      </p:grpSp>
      <p:sp>
        <p:nvSpPr>
          <p:cNvPr id="12" name="مستطيل: زوايا مستديرة 17">
            <a:extLst>
              <a:ext uri="{FF2B5EF4-FFF2-40B4-BE49-F238E27FC236}">
                <a16:creationId xmlns:a16="http://schemas.microsoft.com/office/drawing/2014/main" id="{3F858FB0-29D3-6F8E-72D4-867D3D903C3D}"/>
              </a:ext>
            </a:extLst>
          </p:cNvPr>
          <p:cNvSpPr/>
          <p:nvPr/>
        </p:nvSpPr>
        <p:spPr>
          <a:xfrm>
            <a:off x="3677690" y="1930411"/>
            <a:ext cx="3336431" cy="109047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عندما يكتمل نمو النبات، تظهر عليه الزهور الجميلة. في داخل الزهرة أجزاء تساعد على التلقيح لتكوين بذور جديدة.</a:t>
            </a:r>
          </a:p>
        </p:txBody>
      </p:sp>
      <p:sp>
        <p:nvSpPr>
          <p:cNvPr id="24" name="سحابة 27">
            <a:extLst>
              <a:ext uri="{FF2B5EF4-FFF2-40B4-BE49-F238E27FC236}">
                <a16:creationId xmlns:a16="http://schemas.microsoft.com/office/drawing/2014/main" id="{7DD48B83-BFFF-FC6E-08B7-3F6F80DACF47}"/>
              </a:ext>
            </a:extLst>
          </p:cNvPr>
          <p:cNvSpPr/>
          <p:nvPr/>
        </p:nvSpPr>
        <p:spPr>
          <a:xfrm rot="263424">
            <a:off x="289872" y="3365198"/>
            <a:ext cx="2900090" cy="110296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998C2E-6901-2645-B7DF-4332EFCF2975}"/>
              </a:ext>
            </a:extLst>
          </p:cNvPr>
          <p:cNvSpPr txBox="1"/>
          <p:nvPr/>
        </p:nvSpPr>
        <p:spPr>
          <a:xfrm>
            <a:off x="463541" y="3439771"/>
            <a:ext cx="25808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dirty="0">
                <a:solidFill>
                  <a:srgbClr val="4FAEA3"/>
                </a:solidFill>
              </a:rPr>
              <a:t>المرحلة الخامسة</a:t>
            </a:r>
          </a:p>
          <a:p>
            <a:pPr algn="ctr" rtl="1"/>
            <a:r>
              <a:rPr lang="ar-SA" sz="2800" dirty="0">
                <a:solidFill>
                  <a:srgbClr val="155C58"/>
                </a:solidFill>
              </a:rPr>
              <a:t>تكوين الثمار والبذور</a:t>
            </a:r>
          </a:p>
        </p:txBody>
      </p:sp>
      <p:sp>
        <p:nvSpPr>
          <p:cNvPr id="26" name="مستطيل: زوايا مستديرة 17">
            <a:extLst>
              <a:ext uri="{FF2B5EF4-FFF2-40B4-BE49-F238E27FC236}">
                <a16:creationId xmlns:a16="http://schemas.microsoft.com/office/drawing/2014/main" id="{E4AF5719-ED82-F94D-F8A1-BAB8D2D82031}"/>
              </a:ext>
            </a:extLst>
          </p:cNvPr>
          <p:cNvSpPr/>
          <p:nvPr/>
        </p:nvSpPr>
        <p:spPr>
          <a:xfrm>
            <a:off x="111722" y="4496003"/>
            <a:ext cx="3336431" cy="109047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800" dirty="0">
                <a:solidFill>
                  <a:srgbClr val="155C58"/>
                </a:solidFill>
              </a:rPr>
              <a:t>بعد عملية التلقيح، تتكون الثمار التي تحتوي على البذور الجديدة. عندما تسقط هذه البذور في التربة، تبدأ دورة حياة جديدة من البداية.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D0C86C6-22D2-69D8-267D-57A7FBA2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120" y="3415803"/>
            <a:ext cx="2605590" cy="3570356"/>
          </a:xfrm>
          <a:prstGeom prst="rect">
            <a:avLst/>
          </a:prstGeom>
        </p:spPr>
      </p:pic>
      <p:grpSp>
        <p:nvGrpSpPr>
          <p:cNvPr id="37" name="مجموعة 67">
            <a:extLst>
              <a:ext uri="{FF2B5EF4-FFF2-40B4-BE49-F238E27FC236}">
                <a16:creationId xmlns:a16="http://schemas.microsoft.com/office/drawing/2014/main" id="{E49F83DB-1D68-C9EA-0F03-B7B2CFFB4712}"/>
              </a:ext>
            </a:extLst>
          </p:cNvPr>
          <p:cNvGrpSpPr/>
          <p:nvPr/>
        </p:nvGrpSpPr>
        <p:grpSpPr>
          <a:xfrm rot="19849771">
            <a:off x="4155877" y="839125"/>
            <a:ext cx="574263" cy="397203"/>
            <a:chOff x="6629176" y="3979860"/>
            <a:chExt cx="1556252" cy="1076420"/>
          </a:xfrm>
        </p:grpSpPr>
        <p:grpSp>
          <p:nvGrpSpPr>
            <p:cNvPr id="38" name="رسم 2269" descr="فراشه">
              <a:extLst>
                <a:ext uri="{FF2B5EF4-FFF2-40B4-BE49-F238E27FC236}">
                  <a16:creationId xmlns:a16="http://schemas.microsoft.com/office/drawing/2014/main" id="{E387A7F5-1376-1378-B328-8836DE59983D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58" name="شكل حر: شكل 88">
                <a:extLst>
                  <a:ext uri="{FF2B5EF4-FFF2-40B4-BE49-F238E27FC236}">
                    <a16:creationId xmlns:a16="http://schemas.microsoft.com/office/drawing/2014/main" id="{4EDA5FDA-C2F1-15E6-B5BE-C94B77727F07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9" name="شكل حر: شكل 89">
                <a:extLst>
                  <a:ext uri="{FF2B5EF4-FFF2-40B4-BE49-F238E27FC236}">
                    <a16:creationId xmlns:a16="http://schemas.microsoft.com/office/drawing/2014/main" id="{AC409A5A-1194-1D1D-3B99-16E7136478BF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dirty="0"/>
              </a:p>
            </p:txBody>
          </p:sp>
          <p:grpSp>
            <p:nvGrpSpPr>
              <p:cNvPr id="60" name="رسم 2269" descr="فراشه">
                <a:extLst>
                  <a:ext uri="{FF2B5EF4-FFF2-40B4-BE49-F238E27FC236}">
                    <a16:creationId xmlns:a16="http://schemas.microsoft.com/office/drawing/2014/main" id="{340D11CB-2F21-9274-4844-F8C1C2BBFD89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64" name="شكل حر: شكل 94">
                  <a:extLst>
                    <a:ext uri="{FF2B5EF4-FFF2-40B4-BE49-F238E27FC236}">
                      <a16:creationId xmlns:a16="http://schemas.microsoft.com/office/drawing/2014/main" id="{61FA29DA-6713-57C0-87B8-5EFE7E2C8614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5" name="شكل حر: شكل 95">
                  <a:extLst>
                    <a:ext uri="{FF2B5EF4-FFF2-40B4-BE49-F238E27FC236}">
                      <a16:creationId xmlns:a16="http://schemas.microsoft.com/office/drawing/2014/main" id="{556C273F-23ED-9DFB-77ED-B33F944AB3B8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6" name="شكل حر: شكل 96">
                  <a:extLst>
                    <a:ext uri="{FF2B5EF4-FFF2-40B4-BE49-F238E27FC236}">
                      <a16:creationId xmlns:a16="http://schemas.microsoft.com/office/drawing/2014/main" id="{F0F0FD98-5391-BA83-1A43-F8F0AF3D71E5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61" name="رسم 2269" descr="فراشه">
                <a:extLst>
                  <a:ext uri="{FF2B5EF4-FFF2-40B4-BE49-F238E27FC236}">
                    <a16:creationId xmlns:a16="http://schemas.microsoft.com/office/drawing/2014/main" id="{58EC7881-22DF-BDB3-6828-8A0670968E2E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62" name="شكل حر: شكل 92">
                  <a:extLst>
                    <a:ext uri="{FF2B5EF4-FFF2-40B4-BE49-F238E27FC236}">
                      <a16:creationId xmlns:a16="http://schemas.microsoft.com/office/drawing/2014/main" id="{125B62E3-793D-803C-373E-23A0E7532D7D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63" name="شكل حر: شكل 93">
                  <a:extLst>
                    <a:ext uri="{FF2B5EF4-FFF2-40B4-BE49-F238E27FC236}">
                      <a16:creationId xmlns:a16="http://schemas.microsoft.com/office/drawing/2014/main" id="{27120477-21B4-8CCF-40FE-83A3FF576B0E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39" name="رسم 2269" descr="فراشه">
              <a:extLst>
                <a:ext uri="{FF2B5EF4-FFF2-40B4-BE49-F238E27FC236}">
                  <a16:creationId xmlns:a16="http://schemas.microsoft.com/office/drawing/2014/main" id="{0EDB0FA8-2C38-B049-9734-A7FA950731D1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9" name="شكل حر: شكل 79">
                <a:extLst>
                  <a:ext uri="{FF2B5EF4-FFF2-40B4-BE49-F238E27FC236}">
                    <a16:creationId xmlns:a16="http://schemas.microsoft.com/office/drawing/2014/main" id="{FFB75ECB-05F3-1FD4-5FC6-D55CA738DD40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0" name="شكل حر: شكل 80">
                <a:extLst>
                  <a:ext uri="{FF2B5EF4-FFF2-40B4-BE49-F238E27FC236}">
                    <a16:creationId xmlns:a16="http://schemas.microsoft.com/office/drawing/2014/main" id="{E215B78D-4B16-58F8-5A0B-CD0C7A9B417C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51" name="رسم 2269" descr="فراشه">
                <a:extLst>
                  <a:ext uri="{FF2B5EF4-FFF2-40B4-BE49-F238E27FC236}">
                    <a16:creationId xmlns:a16="http://schemas.microsoft.com/office/drawing/2014/main" id="{9FBC0BE4-9AFD-871F-1781-5CCFE2DECCF6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55" name="شكل حر: شكل 85">
                  <a:extLst>
                    <a:ext uri="{FF2B5EF4-FFF2-40B4-BE49-F238E27FC236}">
                      <a16:creationId xmlns:a16="http://schemas.microsoft.com/office/drawing/2014/main" id="{1A74A0B2-2E21-96CB-BAEA-9D4DA9F617B3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6" name="شكل حر: شكل 86">
                  <a:extLst>
                    <a:ext uri="{FF2B5EF4-FFF2-40B4-BE49-F238E27FC236}">
                      <a16:creationId xmlns:a16="http://schemas.microsoft.com/office/drawing/2014/main" id="{F43B2DBE-BD6F-1E4C-18CE-501E546C256F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7" name="شكل حر: شكل 87">
                  <a:extLst>
                    <a:ext uri="{FF2B5EF4-FFF2-40B4-BE49-F238E27FC236}">
                      <a16:creationId xmlns:a16="http://schemas.microsoft.com/office/drawing/2014/main" id="{517D68A6-F150-A346-0996-CA53F5A747E5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52" name="رسم 2269" descr="فراشه">
                <a:extLst>
                  <a:ext uri="{FF2B5EF4-FFF2-40B4-BE49-F238E27FC236}">
                    <a16:creationId xmlns:a16="http://schemas.microsoft.com/office/drawing/2014/main" id="{A6C74EEC-CBB8-85EF-3686-A999E6231BDA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3" name="شكل حر: شكل 83">
                  <a:extLst>
                    <a:ext uri="{FF2B5EF4-FFF2-40B4-BE49-F238E27FC236}">
                      <a16:creationId xmlns:a16="http://schemas.microsoft.com/office/drawing/2014/main" id="{6E7D7441-5E20-E662-DE82-8742738F84DF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54" name="شكل حر: شكل 84">
                  <a:extLst>
                    <a:ext uri="{FF2B5EF4-FFF2-40B4-BE49-F238E27FC236}">
                      <a16:creationId xmlns:a16="http://schemas.microsoft.com/office/drawing/2014/main" id="{93FFB989-2A3B-474B-77FF-11ECFD787514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</p:grpSp>
        <p:grpSp>
          <p:nvGrpSpPr>
            <p:cNvPr id="40" name="رسم 2269" descr="فراشه">
              <a:extLst>
                <a:ext uri="{FF2B5EF4-FFF2-40B4-BE49-F238E27FC236}">
                  <a16:creationId xmlns:a16="http://schemas.microsoft.com/office/drawing/2014/main" id="{1069BC22-5B86-D205-E63D-0C058B7737B1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1" name="شكل حر: شكل 71">
                <a:extLst>
                  <a:ext uri="{FF2B5EF4-FFF2-40B4-BE49-F238E27FC236}">
                    <a16:creationId xmlns:a16="http://schemas.microsoft.com/office/drawing/2014/main" id="{6B22E678-72E7-26F4-D147-BB096B1411B6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42" name="رسم 2269" descr="فراشه">
                <a:extLst>
                  <a:ext uri="{FF2B5EF4-FFF2-40B4-BE49-F238E27FC236}">
                    <a16:creationId xmlns:a16="http://schemas.microsoft.com/office/drawing/2014/main" id="{D48C00B1-D635-A491-830C-D641486478A8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6" name="شكل حر: شكل 76">
                  <a:extLst>
                    <a:ext uri="{FF2B5EF4-FFF2-40B4-BE49-F238E27FC236}">
                      <a16:creationId xmlns:a16="http://schemas.microsoft.com/office/drawing/2014/main" id="{2048FCBF-7723-83FF-F8A7-ED0F6B4549C3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7" name="شكل حر: شكل 77">
                  <a:extLst>
                    <a:ext uri="{FF2B5EF4-FFF2-40B4-BE49-F238E27FC236}">
                      <a16:creationId xmlns:a16="http://schemas.microsoft.com/office/drawing/2014/main" id="{7036644D-6CD8-2364-D6F4-0EDC2E1BBFAD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48" name="شكل حر: شكل 78">
                  <a:extLst>
                    <a:ext uri="{FF2B5EF4-FFF2-40B4-BE49-F238E27FC236}">
                      <a16:creationId xmlns:a16="http://schemas.microsoft.com/office/drawing/2014/main" id="{2F046293-7B8A-5D4E-BCF2-99170F23FDA8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43" name="شكل حر: شكل 73">
                <a:extLst>
                  <a:ext uri="{FF2B5EF4-FFF2-40B4-BE49-F238E27FC236}">
                    <a16:creationId xmlns:a16="http://schemas.microsoft.com/office/drawing/2014/main" id="{2E6FA527-5857-A565-5A16-FDBD5C796A95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4" name="شكل حر: شكل 74">
                <a:extLst>
                  <a:ext uri="{FF2B5EF4-FFF2-40B4-BE49-F238E27FC236}">
                    <a16:creationId xmlns:a16="http://schemas.microsoft.com/office/drawing/2014/main" id="{EE59EBE3-3E09-1027-F406-F0041DD3545A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5" name="شكل حر: شكل 75">
                <a:extLst>
                  <a:ext uri="{FF2B5EF4-FFF2-40B4-BE49-F238E27FC236}">
                    <a16:creationId xmlns:a16="http://schemas.microsoft.com/office/drawing/2014/main" id="{594F28F9-1407-A937-E942-BB14AEF9F7CA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E9E6096A-E9FF-3DBB-6625-C285AAEE8829}"/>
              </a:ext>
            </a:extLst>
          </p:cNvPr>
          <p:cNvGrpSpPr/>
          <p:nvPr/>
        </p:nvGrpSpPr>
        <p:grpSpPr>
          <a:xfrm>
            <a:off x="418555" y="998965"/>
            <a:ext cx="2318398" cy="2159670"/>
            <a:chOff x="80677" y="623189"/>
            <a:chExt cx="2834755" cy="2640677"/>
          </a:xfrm>
        </p:grpSpPr>
        <p:pic>
          <p:nvPicPr>
            <p:cNvPr id="129" name="صورة 128">
              <a:extLst>
                <a:ext uri="{FF2B5EF4-FFF2-40B4-BE49-F238E27FC236}">
                  <a16:creationId xmlns:a16="http://schemas.microsoft.com/office/drawing/2014/main" id="{A92E4787-6A36-8F6C-8498-7F9CF4B2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3290"/>
            <a:stretch>
              <a:fillRect/>
            </a:stretch>
          </p:blipFill>
          <p:spPr>
            <a:xfrm>
              <a:off x="80677" y="623189"/>
              <a:ext cx="2830171" cy="2517846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126FE1E3-BD76-1723-C763-2C5BE602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0231" y="1619578"/>
              <a:ext cx="1125201" cy="164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31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EC4D0A3-C918-D753-2026-5E07FE67CA32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A6E597-EBBC-1843-15E3-3674D1E54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6FF35F-F7EE-AB31-1259-5E904AB8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80" y="292146"/>
            <a:ext cx="2636458" cy="35159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05505D-949E-532C-FB05-B751B1E1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32" y="320163"/>
            <a:ext cx="2515084" cy="33037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FEC91A6-E264-07C9-F8E6-C88F7796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645" y="3997968"/>
            <a:ext cx="2107581" cy="307986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5723354-D48C-9345-570F-1E918EDD5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90" y="4112132"/>
            <a:ext cx="2264669" cy="30327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CB89263-6021-8F96-22F2-720096BA0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61" y="66178"/>
            <a:ext cx="2029528" cy="278099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34B3FAE-F3F2-C0DE-059F-6F9F6008A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982" y="2050123"/>
            <a:ext cx="3159929" cy="50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984AE1B-CE1B-CD95-81CC-BDE2AA2A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8513"/>
            <a:ext cx="3253020" cy="43054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E5A1C04-6331-CA51-089B-A02A141D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318" y="5281247"/>
            <a:ext cx="2567677" cy="18587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8BB0F0E-7B0C-2DF5-549B-1820EBE9B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355" y="4917119"/>
            <a:ext cx="2481980" cy="222287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B3B66CE-21CF-3E19-78B6-E70B32B40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149" y="419684"/>
            <a:ext cx="2587757" cy="347167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BF84321-6DF2-BE4A-3071-431863C9B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4755" y="1137552"/>
            <a:ext cx="2050392" cy="275381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C3E3415-1260-1FDE-F173-C0DEE9DD3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70" y="1294462"/>
            <a:ext cx="2505461" cy="25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982246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792411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767DA97-AD14-D6A5-DCEC-2AFB71F62BEA}"/>
              </a:ext>
            </a:extLst>
          </p:cNvPr>
          <p:cNvSpPr/>
          <p:nvPr/>
        </p:nvSpPr>
        <p:spPr>
          <a:xfrm>
            <a:off x="3045488" y="249083"/>
            <a:ext cx="4441810" cy="44418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001" y="254138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940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283</Words>
  <Application>Microsoft Office PowerPoint</Application>
  <PresentationFormat>مخصص</PresentationFormat>
  <Paragraphs>34</Paragraphs>
  <Slides>7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Harmattan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99</cp:revision>
  <cp:lastPrinted>2023-04-21T16:15:01Z</cp:lastPrinted>
  <dcterms:created xsi:type="dcterms:W3CDTF">2022-06-17T15:03:51Z</dcterms:created>
  <dcterms:modified xsi:type="dcterms:W3CDTF">2025-10-07T19:35:52Z</dcterms:modified>
</cp:coreProperties>
</file>