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autoCompressPictures="0">
  <p:sldMasterIdLst>
    <p:sldMasterId id="2147483660" r:id="rId1"/>
  </p:sldMasterIdLst>
  <p:notesMasterIdLst>
    <p:notesMasterId r:id="rId7"/>
  </p:notesMasterIdLst>
  <p:sldIdLst>
    <p:sldId id="511" r:id="rId2"/>
    <p:sldId id="509" r:id="rId3"/>
    <p:sldId id="470" r:id="rId4"/>
    <p:sldId id="468" r:id="rId5"/>
    <p:sldId id="469" r:id="rId6"/>
  </p:sldIdLst>
  <p:sldSz cx="10691813" cy="7559675"/>
  <p:notesSz cx="7099300" cy="10234613"/>
  <p:embeddedFontLst>
    <p:embeddedFont>
      <p:font typeface="Harmattan" panose="01000503000000020003" pitchFamily="2" charset="-78"/>
      <p:regular r:id="rId8"/>
      <p:bold r:id="rId9"/>
    </p:embeddedFont>
  </p:embeddedFontLst>
  <p:defaultTextStyle>
    <a:defPPr>
      <a:defRPr lang="en-US"/>
    </a:defPPr>
    <a:lvl1pPr marL="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8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6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7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2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7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3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مطوية 1" id="{0CD34780-C740-4AED-8A8B-A0ABB08A7C3A}">
          <p14:sldIdLst>
            <p14:sldId id="511"/>
            <p14:sldId id="509"/>
          </p14:sldIdLst>
        </p14:section>
        <p14:section name="تعليمات الاستخدام" id="{47DA9849-382F-4F01-8BE7-D752398247F4}">
          <p14:sldIdLst>
            <p14:sldId id="470"/>
            <p14:sldId id="468"/>
            <p14:sldId id="4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2E10"/>
    <a:srgbClr val="141540"/>
    <a:srgbClr val="043C2B"/>
    <a:srgbClr val="037E58"/>
    <a:srgbClr val="FDEDE3"/>
    <a:srgbClr val="EEEFE0"/>
    <a:srgbClr val="1174CD"/>
    <a:srgbClr val="105F24"/>
    <a:srgbClr val="159FEB"/>
    <a:srgbClr val="6C3A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1E4283-A21C-4280-9345-C7246DFCBDE3}" v="27" dt="2026-09-21T11:23:13.6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195" autoAdjust="0"/>
    <p:restoredTop sz="94641" autoAdjust="0"/>
  </p:normalViewPr>
  <p:slideViewPr>
    <p:cSldViewPr snapToGrid="0">
      <p:cViewPr varScale="1">
        <p:scale>
          <a:sx n="71" d="100"/>
          <a:sy n="71" d="100"/>
        </p:scale>
        <p:origin x="170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an Selim" userId="84cd2103f36ef0dc" providerId="LiveId" clId="{6ED845BA-74CA-4F74-9AC4-C2ED4D184EBF}"/>
    <pc:docChg chg="undo redo custSel addSld delSld modSld sldOrd modMainMaster modSection modNotesMaster">
      <pc:chgData name="Hasan Selim" userId="84cd2103f36ef0dc" providerId="LiveId" clId="{6ED845BA-74CA-4F74-9AC4-C2ED4D184EBF}" dt="2026-09-21T11:23:56.738" v="10394" actId="1035"/>
      <pc:docMkLst>
        <pc:docMk/>
      </pc:docMkLst>
      <pc:sldChg chg="modSp mod modNotes">
        <pc:chgData name="Hasan Selim" userId="84cd2103f36ef0dc" providerId="LiveId" clId="{6ED845BA-74CA-4F74-9AC4-C2ED4D184EBF}" dt="2026-09-21T10:45:54.627" v="9663" actId="790"/>
        <pc:sldMkLst>
          <pc:docMk/>
          <pc:sldMk cId="1719167534" sldId="468"/>
        </pc:sldMkLst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1719167534" sldId="468"/>
            <ac:spMk id="3" creationId="{B4D62E6E-6847-0675-56F4-9DA0FD7D80D5}"/>
          </ac:spMkLst>
        </pc:spChg>
      </pc:sldChg>
      <pc:sldChg chg="modSp mod modNotes">
        <pc:chgData name="Hasan Selim" userId="84cd2103f36ef0dc" providerId="LiveId" clId="{6ED845BA-74CA-4F74-9AC4-C2ED4D184EBF}" dt="2026-09-21T10:45:54.627" v="9663" actId="790"/>
        <pc:sldMkLst>
          <pc:docMk/>
          <pc:sldMk cId="4000033492" sldId="469"/>
        </pc:sldMkLst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4000033492" sldId="469"/>
            <ac:spMk id="3" creationId="{8197C538-F605-4470-B8E7-E81A57470B0C}"/>
          </ac:spMkLst>
        </pc:spChg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4000033492" sldId="469"/>
            <ac:spMk id="4" creationId="{C271014F-2CEE-97B9-A158-6F4A5DCEB1EE}"/>
          </ac:spMkLst>
        </pc:spChg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4000033492" sldId="469"/>
            <ac:spMk id="5" creationId="{481AADFD-D526-0AF3-EF03-FD42936448B3}"/>
          </ac:spMkLst>
        </pc:spChg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4000033492" sldId="469"/>
            <ac:spMk id="8" creationId="{BABF9B4D-3A8C-0F47-58C8-48D769647876}"/>
          </ac:spMkLst>
        </pc:spChg>
      </pc:sldChg>
      <pc:sldChg chg="addSp delSp modSp mod">
        <pc:chgData name="Hasan Selim" userId="84cd2103f36ef0dc" providerId="LiveId" clId="{6ED845BA-74CA-4F74-9AC4-C2ED4D184EBF}" dt="2026-09-21T10:45:54.627" v="9663" actId="790"/>
        <pc:sldMkLst>
          <pc:docMk/>
          <pc:sldMk cId="1894565167" sldId="470"/>
        </pc:sldMkLst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1894565167" sldId="470"/>
            <ac:spMk id="5" creationId="{E4F02B01-F9B1-30EA-53E4-6B570708863B}"/>
          </ac:spMkLst>
        </pc:spChg>
        <pc:grpChg chg="add mod">
          <ac:chgData name="Hasan Selim" userId="84cd2103f36ef0dc" providerId="LiveId" clId="{6ED845BA-74CA-4F74-9AC4-C2ED4D184EBF}" dt="2026-09-02T12:43:36.318" v="8234" actId="164"/>
          <ac:grpSpMkLst>
            <pc:docMk/>
            <pc:sldMk cId="1894565167" sldId="470"/>
            <ac:grpSpMk id="10" creationId="{AB473698-B458-CAF8-26AB-906316667477}"/>
          </ac:grpSpMkLst>
        </pc:grpChg>
        <pc:picChg chg="mod topLvl">
          <ac:chgData name="Hasan Selim" userId="84cd2103f36ef0dc" providerId="LiveId" clId="{6ED845BA-74CA-4F74-9AC4-C2ED4D184EBF}" dt="2026-09-02T12:43:36.318" v="8234" actId="164"/>
          <ac:picMkLst>
            <pc:docMk/>
            <pc:sldMk cId="1894565167" sldId="470"/>
            <ac:picMk id="3" creationId="{28D7161D-6F21-71FF-73AB-F9E0863AAB5A}"/>
          </ac:picMkLst>
        </pc:picChg>
        <pc:picChg chg="add mod">
          <ac:chgData name="Hasan Selim" userId="84cd2103f36ef0dc" providerId="LiveId" clId="{6ED845BA-74CA-4F74-9AC4-C2ED4D184EBF}" dt="2026-09-02T12:43:36.318" v="8234" actId="164"/>
          <ac:picMkLst>
            <pc:docMk/>
            <pc:sldMk cId="1894565167" sldId="470"/>
            <ac:picMk id="9" creationId="{D08B3202-CC61-DB9C-2CAB-BD3B925A8F31}"/>
          </ac:picMkLst>
        </pc:picChg>
        <pc:picChg chg="add mod">
          <ac:chgData name="Hasan Selim" userId="84cd2103f36ef0dc" providerId="LiveId" clId="{6ED845BA-74CA-4F74-9AC4-C2ED4D184EBF}" dt="2026-09-02T12:43:58.847" v="8237" actId="1076"/>
          <ac:picMkLst>
            <pc:docMk/>
            <pc:sldMk cId="1894565167" sldId="470"/>
            <ac:picMk id="12" creationId="{4818AB54-886C-AE97-0539-1DDC7E214D91}"/>
          </ac:picMkLst>
        </pc:picChg>
      </pc:sldChg>
      <pc:sldChg chg="addSp delSp modSp add del mod ord modClrScheme chgLayout">
        <pc:chgData name="Hasan Selim" userId="84cd2103f36ef0dc" providerId="LiveId" clId="{6ED845BA-74CA-4F74-9AC4-C2ED4D184EBF}" dt="2026-09-21T11:22:35.370" v="10380" actId="404"/>
        <pc:sldMkLst>
          <pc:docMk/>
          <pc:sldMk cId="1245817147" sldId="509"/>
        </pc:sldMkLst>
        <pc:spChg chg="mod">
          <ac:chgData name="Hasan Selim" userId="84cd2103f36ef0dc" providerId="LiveId" clId="{6ED845BA-74CA-4F74-9AC4-C2ED4D184EBF}" dt="2026-09-21T11:19:29.855" v="10327" actId="1076"/>
          <ac:spMkLst>
            <pc:docMk/>
            <pc:sldMk cId="1245817147" sldId="509"/>
            <ac:spMk id="4" creationId="{9D717A65-925D-DC0B-71A5-2A6F7A8E032C}"/>
          </ac:spMkLst>
        </pc:spChg>
        <pc:spChg chg="add del mod">
          <ac:chgData name="Hasan Selim" userId="84cd2103f36ef0dc" providerId="LiveId" clId="{6ED845BA-74CA-4F74-9AC4-C2ED4D184EBF}" dt="2026-09-21T10:28:56.291" v="9605" actId="478"/>
          <ac:spMkLst>
            <pc:docMk/>
            <pc:sldMk cId="1245817147" sldId="509"/>
            <ac:spMk id="5" creationId="{42E793C1-30CF-EEFA-3C6E-5850C35657D0}"/>
          </ac:spMkLst>
        </pc:spChg>
        <pc:spChg chg="add mod">
          <ac:chgData name="Hasan Selim" userId="84cd2103f36ef0dc" providerId="LiveId" clId="{6ED845BA-74CA-4F74-9AC4-C2ED4D184EBF}" dt="2026-09-21T11:08:24.161" v="9985" actId="1076"/>
          <ac:spMkLst>
            <pc:docMk/>
            <pc:sldMk cId="1245817147" sldId="509"/>
            <ac:spMk id="8" creationId="{74D7F459-73CD-D920-5D31-B0A9158BD69F}"/>
          </ac:spMkLst>
        </pc:spChg>
        <pc:spChg chg="add del mod">
          <ac:chgData name="Hasan Selim" userId="84cd2103f36ef0dc" providerId="LiveId" clId="{6ED845BA-74CA-4F74-9AC4-C2ED4D184EBF}" dt="2026-09-21T10:28:56.291" v="9605" actId="478"/>
          <ac:spMkLst>
            <pc:docMk/>
            <pc:sldMk cId="1245817147" sldId="509"/>
            <ac:spMk id="11" creationId="{C9B682A0-0D90-E27F-2BD0-D596162AC226}"/>
          </ac:spMkLst>
        </pc:spChg>
        <pc:spChg chg="add mod">
          <ac:chgData name="Hasan Selim" userId="84cd2103f36ef0dc" providerId="LiveId" clId="{6ED845BA-74CA-4F74-9AC4-C2ED4D184EBF}" dt="2026-09-21T11:19:08.207" v="10321" actId="207"/>
          <ac:spMkLst>
            <pc:docMk/>
            <pc:sldMk cId="1245817147" sldId="509"/>
            <ac:spMk id="12" creationId="{41ED248D-95E4-4BB8-5979-D50165A31A66}"/>
          </ac:spMkLst>
        </pc:spChg>
        <pc:spChg chg="add del mod">
          <ac:chgData name="Hasan Selim" userId="84cd2103f36ef0dc" providerId="LiveId" clId="{6ED845BA-74CA-4F74-9AC4-C2ED4D184EBF}" dt="2026-09-21T10:28:56.291" v="9605" actId="478"/>
          <ac:spMkLst>
            <pc:docMk/>
            <pc:sldMk cId="1245817147" sldId="509"/>
            <ac:spMk id="14" creationId="{42C945B4-5B45-9091-8E27-67DF7B8F6D9B}"/>
          </ac:spMkLst>
        </pc:spChg>
        <pc:spChg chg="mod">
          <ac:chgData name="Hasan Selim" userId="84cd2103f36ef0dc" providerId="LiveId" clId="{6ED845BA-74CA-4F74-9AC4-C2ED4D184EBF}" dt="2026-09-21T11:19:08.207" v="10321" actId="207"/>
          <ac:spMkLst>
            <pc:docMk/>
            <pc:sldMk cId="1245817147" sldId="509"/>
            <ac:spMk id="15" creationId="{3010A4DE-E761-C3C8-64BC-E0EFC12F28B0}"/>
          </ac:spMkLst>
        </pc:spChg>
        <pc:spChg chg="add del mod">
          <ac:chgData name="Hasan Selim" userId="84cd2103f36ef0dc" providerId="LiveId" clId="{6ED845BA-74CA-4F74-9AC4-C2ED4D184EBF}" dt="2026-09-21T10:28:56.291" v="9605" actId="478"/>
          <ac:spMkLst>
            <pc:docMk/>
            <pc:sldMk cId="1245817147" sldId="509"/>
            <ac:spMk id="17" creationId="{B68BEC8E-1916-2728-F76B-967011FAADDC}"/>
          </ac:spMkLst>
        </pc:spChg>
        <pc:spChg chg="mod">
          <ac:chgData name="Hasan Selim" userId="84cd2103f36ef0dc" providerId="LiveId" clId="{6ED845BA-74CA-4F74-9AC4-C2ED4D184EBF}" dt="2026-09-21T11:21:59.758" v="10365" actId="404"/>
          <ac:spMkLst>
            <pc:docMk/>
            <pc:sldMk cId="1245817147" sldId="509"/>
            <ac:spMk id="18" creationId="{EDB05DDC-A15E-1329-ACC2-4E0C3107A400}"/>
          </ac:spMkLst>
        </pc:spChg>
        <pc:spChg chg="mod">
          <ac:chgData name="Hasan Selim" userId="84cd2103f36ef0dc" providerId="LiveId" clId="{6ED845BA-74CA-4F74-9AC4-C2ED4D184EBF}" dt="2026-09-21T11:21:59.758" v="10365" actId="404"/>
          <ac:spMkLst>
            <pc:docMk/>
            <pc:sldMk cId="1245817147" sldId="509"/>
            <ac:spMk id="21" creationId="{7E180313-036C-AE77-536F-2B777BC0D661}"/>
          </ac:spMkLst>
        </pc:spChg>
        <pc:spChg chg="del mod">
          <ac:chgData name="Hasan Selim" userId="84cd2103f36ef0dc" providerId="LiveId" clId="{6ED845BA-74CA-4F74-9AC4-C2ED4D184EBF}" dt="2026-09-21T10:28:56.291" v="9605" actId="478"/>
          <ac:spMkLst>
            <pc:docMk/>
            <pc:sldMk cId="1245817147" sldId="509"/>
            <ac:spMk id="22" creationId="{4D84A46B-A24E-A05B-FA9A-B13461B0511F}"/>
          </ac:spMkLst>
        </pc:spChg>
        <pc:spChg chg="mod">
          <ac:chgData name="Hasan Selim" userId="84cd2103f36ef0dc" providerId="LiveId" clId="{6ED845BA-74CA-4F74-9AC4-C2ED4D184EBF}" dt="2026-09-21T11:21:59.758" v="10365" actId="404"/>
          <ac:spMkLst>
            <pc:docMk/>
            <pc:sldMk cId="1245817147" sldId="509"/>
            <ac:spMk id="24" creationId="{5EB313F4-A674-B30E-B464-85303ED221B4}"/>
          </ac:spMkLst>
        </pc:spChg>
        <pc:spChg chg="del mod">
          <ac:chgData name="Hasan Selim" userId="84cd2103f36ef0dc" providerId="LiveId" clId="{6ED845BA-74CA-4F74-9AC4-C2ED4D184EBF}" dt="2026-09-21T10:28:56.291" v="9605" actId="478"/>
          <ac:spMkLst>
            <pc:docMk/>
            <pc:sldMk cId="1245817147" sldId="509"/>
            <ac:spMk id="25" creationId="{607EB54A-D3CE-DF45-86CC-75E074EB5D26}"/>
          </ac:spMkLst>
        </pc:spChg>
        <pc:spChg chg="add del mod">
          <ac:chgData name="Hasan Selim" userId="84cd2103f36ef0dc" providerId="LiveId" clId="{6ED845BA-74CA-4F74-9AC4-C2ED4D184EBF}" dt="2026-09-21T10:28:56.291" v="9605" actId="478"/>
          <ac:spMkLst>
            <pc:docMk/>
            <pc:sldMk cId="1245817147" sldId="509"/>
            <ac:spMk id="27" creationId="{AE6DACF6-A97D-A720-6B3E-E265807A2925}"/>
          </ac:spMkLst>
        </pc:spChg>
        <pc:spChg chg="mod">
          <ac:chgData name="Hasan Selim" userId="84cd2103f36ef0dc" providerId="LiveId" clId="{6ED845BA-74CA-4F74-9AC4-C2ED4D184EBF}" dt="2026-09-21T11:21:59.758" v="10365" actId="404"/>
          <ac:spMkLst>
            <pc:docMk/>
            <pc:sldMk cId="1245817147" sldId="509"/>
            <ac:spMk id="28" creationId="{ED1EE796-AA83-0082-A81A-0F26803BED70}"/>
          </ac:spMkLst>
        </pc:spChg>
        <pc:spChg chg="add del mod">
          <ac:chgData name="Hasan Selim" userId="84cd2103f36ef0dc" providerId="LiveId" clId="{6ED845BA-74CA-4F74-9AC4-C2ED4D184EBF}" dt="2026-09-21T10:28:56.291" v="9605" actId="478"/>
          <ac:spMkLst>
            <pc:docMk/>
            <pc:sldMk cId="1245817147" sldId="509"/>
            <ac:spMk id="30" creationId="{71398213-11FF-DA06-C2E3-F415B31A4D6D}"/>
          </ac:spMkLst>
        </pc:spChg>
        <pc:spChg chg="mod">
          <ac:chgData name="Hasan Selim" userId="84cd2103f36ef0dc" providerId="LiveId" clId="{6ED845BA-74CA-4F74-9AC4-C2ED4D184EBF}" dt="2026-09-21T11:22:35.370" v="10380" actId="404"/>
          <ac:spMkLst>
            <pc:docMk/>
            <pc:sldMk cId="1245817147" sldId="509"/>
            <ac:spMk id="31" creationId="{3534F570-8BF2-470C-3372-B14F40B34406}"/>
          </ac:spMkLst>
        </pc:spChg>
        <pc:spChg chg="add del mod">
          <ac:chgData name="Hasan Selim" userId="84cd2103f36ef0dc" providerId="LiveId" clId="{6ED845BA-74CA-4F74-9AC4-C2ED4D184EBF}" dt="2026-09-21T10:28:56.291" v="9605" actId="478"/>
          <ac:spMkLst>
            <pc:docMk/>
            <pc:sldMk cId="1245817147" sldId="509"/>
            <ac:spMk id="33" creationId="{42100FBB-773F-A29B-6007-C52EC4777B3A}"/>
          </ac:spMkLst>
        </pc:spChg>
        <pc:spChg chg="mod">
          <ac:chgData name="Hasan Selim" userId="84cd2103f36ef0dc" providerId="LiveId" clId="{6ED845BA-74CA-4F74-9AC4-C2ED4D184EBF}" dt="2026-09-21T11:18:58.257" v="10318" actId="207"/>
          <ac:spMkLst>
            <pc:docMk/>
            <pc:sldMk cId="1245817147" sldId="509"/>
            <ac:spMk id="34" creationId="{27711481-126F-2ABB-2BEE-20CCDBEBEF2F}"/>
          </ac:spMkLst>
        </pc:spChg>
        <pc:spChg chg="mod">
          <ac:chgData name="Hasan Selim" userId="84cd2103f36ef0dc" providerId="LiveId" clId="{6ED845BA-74CA-4F74-9AC4-C2ED4D184EBF}" dt="2026-09-21T11:19:01.557" v="10319" actId="207"/>
          <ac:spMkLst>
            <pc:docMk/>
            <pc:sldMk cId="1245817147" sldId="509"/>
            <ac:spMk id="37" creationId="{7372A47D-E2DC-15A1-3CA9-3B2762588D54}"/>
          </ac:spMkLst>
        </pc:spChg>
        <pc:spChg chg="add del mod">
          <ac:chgData name="Hasan Selim" userId="84cd2103f36ef0dc" providerId="LiveId" clId="{6ED845BA-74CA-4F74-9AC4-C2ED4D184EBF}" dt="2026-09-21T10:28:56.291" v="9605" actId="478"/>
          <ac:spMkLst>
            <pc:docMk/>
            <pc:sldMk cId="1245817147" sldId="509"/>
            <ac:spMk id="39" creationId="{5E8C713C-C275-1375-DB88-552170E9F966}"/>
          </ac:spMkLst>
        </pc:spChg>
        <pc:spChg chg="add mod">
          <ac:chgData name="Hasan Selim" userId="84cd2103f36ef0dc" providerId="LiveId" clId="{6ED845BA-74CA-4F74-9AC4-C2ED4D184EBF}" dt="2026-09-21T11:21:59.758" v="10365" actId="404"/>
          <ac:spMkLst>
            <pc:docMk/>
            <pc:sldMk cId="1245817147" sldId="509"/>
            <ac:spMk id="40" creationId="{99E6413E-200E-8272-CA71-98A0CD51AC8A}"/>
          </ac:spMkLst>
        </pc:spChg>
        <pc:spChg chg="mod">
          <ac:chgData name="Hasan Selim" userId="84cd2103f36ef0dc" providerId="LiveId" clId="{6ED845BA-74CA-4F74-9AC4-C2ED4D184EBF}" dt="2026-09-21T11:21:59.758" v="10365" actId="404"/>
          <ac:spMkLst>
            <pc:docMk/>
            <pc:sldMk cId="1245817147" sldId="509"/>
            <ac:spMk id="42" creationId="{C5C330A9-9354-DB87-4EC6-A2E35AB3C374}"/>
          </ac:spMkLst>
        </pc:spChg>
        <pc:spChg chg="mod">
          <ac:chgData name="Hasan Selim" userId="84cd2103f36ef0dc" providerId="LiveId" clId="{6ED845BA-74CA-4F74-9AC4-C2ED4D184EBF}" dt="2026-09-21T11:21:59.758" v="10365" actId="404"/>
          <ac:spMkLst>
            <pc:docMk/>
            <pc:sldMk cId="1245817147" sldId="509"/>
            <ac:spMk id="44" creationId="{D1E14D55-341D-C745-0BBF-CACA5ACA5D74}"/>
          </ac:spMkLst>
        </pc:spChg>
        <pc:spChg chg="add mod">
          <ac:chgData name="Hasan Selim" userId="84cd2103f36ef0dc" providerId="LiveId" clId="{6ED845BA-74CA-4F74-9AC4-C2ED4D184EBF}" dt="2026-09-21T11:21:59.758" v="10365" actId="404"/>
          <ac:spMkLst>
            <pc:docMk/>
            <pc:sldMk cId="1245817147" sldId="509"/>
            <ac:spMk id="46" creationId="{2252DE67-67EE-DCC7-B29B-651E72FE589D}"/>
          </ac:spMkLst>
        </pc:spChg>
        <pc:spChg chg="mod">
          <ac:chgData name="Hasan Selim" userId="84cd2103f36ef0dc" providerId="LiveId" clId="{6ED845BA-74CA-4F74-9AC4-C2ED4D184EBF}" dt="2026-09-21T11:21:59.758" v="10365" actId="404"/>
          <ac:spMkLst>
            <pc:docMk/>
            <pc:sldMk cId="1245817147" sldId="509"/>
            <ac:spMk id="48" creationId="{8080BC12-12B2-BFD6-978D-8ACEDAFB81B9}"/>
          </ac:spMkLst>
        </pc:spChg>
        <pc:spChg chg="add mod">
          <ac:chgData name="Hasan Selim" userId="84cd2103f36ef0dc" providerId="LiveId" clId="{6ED845BA-74CA-4F74-9AC4-C2ED4D184EBF}" dt="2026-09-21T11:16:59.534" v="10296" actId="688"/>
          <ac:spMkLst>
            <pc:docMk/>
            <pc:sldMk cId="1245817147" sldId="509"/>
            <ac:spMk id="50" creationId="{34075B8E-CCA9-9953-1DC8-7DF9CB6345EA}"/>
          </ac:spMkLst>
        </pc:spChg>
        <pc:spChg chg="mod">
          <ac:chgData name="Hasan Selim" userId="84cd2103f36ef0dc" providerId="LiveId" clId="{6ED845BA-74CA-4F74-9AC4-C2ED4D184EBF}" dt="2026-09-21T11:06:57.401" v="9947" actId="108"/>
          <ac:spMkLst>
            <pc:docMk/>
            <pc:sldMk cId="1245817147" sldId="509"/>
            <ac:spMk id="52" creationId="{ADE3627B-DB8F-7C12-4C88-B57A1BA9CD26}"/>
          </ac:spMkLst>
        </pc:spChg>
        <pc:spChg chg="mod">
          <ac:chgData name="Hasan Selim" userId="84cd2103f36ef0dc" providerId="LiveId" clId="{6ED845BA-74CA-4F74-9AC4-C2ED4D184EBF}" dt="2026-09-21T11:15:24.759" v="10271" actId="1076"/>
          <ac:spMkLst>
            <pc:docMk/>
            <pc:sldMk cId="1245817147" sldId="509"/>
            <ac:spMk id="54" creationId="{878C152F-0F56-C870-7D4C-60F8ACBB94D9}"/>
          </ac:spMkLst>
        </pc:spChg>
        <pc:spChg chg="mod">
          <ac:chgData name="Hasan Selim" userId="84cd2103f36ef0dc" providerId="LiveId" clId="{6ED845BA-74CA-4F74-9AC4-C2ED4D184EBF}" dt="2026-09-21T11:07:23.151" v="9959" actId="1076"/>
          <ac:spMkLst>
            <pc:docMk/>
            <pc:sldMk cId="1245817147" sldId="509"/>
            <ac:spMk id="56" creationId="{71AB12BC-F74E-5826-DDD7-F75C6E97055C}"/>
          </ac:spMkLst>
        </pc:spChg>
        <pc:spChg chg="add mod">
          <ac:chgData name="Hasan Selim" userId="84cd2103f36ef0dc" providerId="LiveId" clId="{6ED845BA-74CA-4F74-9AC4-C2ED4D184EBF}" dt="2026-09-21T11:15:51.107" v="10276" actId="14100"/>
          <ac:spMkLst>
            <pc:docMk/>
            <pc:sldMk cId="1245817147" sldId="509"/>
            <ac:spMk id="58" creationId="{75722959-809B-4DAA-DDB4-4D8474DC53E5}"/>
          </ac:spMkLst>
        </pc:spChg>
        <pc:spChg chg="add mod">
          <ac:chgData name="Hasan Selim" userId="84cd2103f36ef0dc" providerId="LiveId" clId="{6ED845BA-74CA-4F74-9AC4-C2ED4D184EBF}" dt="2026-09-21T11:17:31.906" v="10301" actId="207"/>
          <ac:spMkLst>
            <pc:docMk/>
            <pc:sldMk cId="1245817147" sldId="509"/>
            <ac:spMk id="60" creationId="{2B966C57-82AE-47AF-17EB-65D961D9DF09}"/>
          </ac:spMkLst>
        </pc:spChg>
        <pc:spChg chg="mod">
          <ac:chgData name="Hasan Selim" userId="84cd2103f36ef0dc" providerId="LiveId" clId="{6ED845BA-74CA-4F74-9AC4-C2ED4D184EBF}" dt="2026-09-21T11:17:30.452" v="10300" actId="207"/>
          <ac:spMkLst>
            <pc:docMk/>
            <pc:sldMk cId="1245817147" sldId="509"/>
            <ac:spMk id="62" creationId="{80C7A12D-D517-532A-6A82-D0ED7C9974F8}"/>
          </ac:spMkLst>
        </pc:spChg>
        <pc:spChg chg="mod">
          <ac:chgData name="Hasan Selim" userId="84cd2103f36ef0dc" providerId="LiveId" clId="{6ED845BA-74CA-4F74-9AC4-C2ED4D184EBF}" dt="2026-09-21T11:16:05.546" v="10283" actId="207"/>
          <ac:spMkLst>
            <pc:docMk/>
            <pc:sldMk cId="1245817147" sldId="509"/>
            <ac:spMk id="64" creationId="{896A2435-C1D9-E0ED-423E-3AC52FBD6873}"/>
          </ac:spMkLst>
        </pc:spChg>
        <pc:spChg chg="add del mod">
          <ac:chgData name="Hasan Selim" userId="84cd2103f36ef0dc" providerId="LiveId" clId="{6ED845BA-74CA-4F74-9AC4-C2ED4D184EBF}" dt="2026-09-21T11:11:25.180" v="10069" actId="478"/>
          <ac:spMkLst>
            <pc:docMk/>
            <pc:sldMk cId="1245817147" sldId="509"/>
            <ac:spMk id="66" creationId="{8670CC0F-7314-356B-142F-6A5FAB7FD14B}"/>
          </ac:spMkLst>
        </pc:spChg>
        <pc:spChg chg="mod">
          <ac:chgData name="Hasan Selim" userId="84cd2103f36ef0dc" providerId="LiveId" clId="{6ED845BA-74CA-4F74-9AC4-C2ED4D184EBF}" dt="2026-09-21T11:11:39.763" v="10072" actId="108"/>
          <ac:spMkLst>
            <pc:docMk/>
            <pc:sldMk cId="1245817147" sldId="509"/>
            <ac:spMk id="68" creationId="{240DE8FE-B4A8-85D0-E11B-FD0382EC702E}"/>
          </ac:spMkLst>
        </pc:spChg>
        <pc:spChg chg="mod">
          <ac:chgData name="Hasan Selim" userId="84cd2103f36ef0dc" providerId="LiveId" clId="{6ED845BA-74CA-4F74-9AC4-C2ED4D184EBF}" dt="2026-09-21T11:15:46.781" v="10275" actId="553"/>
          <ac:spMkLst>
            <pc:docMk/>
            <pc:sldMk cId="1245817147" sldId="509"/>
            <ac:spMk id="70" creationId="{A5B00167-8BD6-A733-C0B7-BB914D620125}"/>
          </ac:spMkLst>
        </pc:spChg>
        <pc:spChg chg="add mod">
          <ac:chgData name="Hasan Selim" userId="84cd2103f36ef0dc" providerId="LiveId" clId="{6ED845BA-74CA-4F74-9AC4-C2ED4D184EBF}" dt="2026-09-21T11:05:26.469" v="9911" actId="782"/>
          <ac:spMkLst>
            <pc:docMk/>
            <pc:sldMk cId="1245817147" sldId="509"/>
            <ac:spMk id="72" creationId="{2940DA7F-343A-4F05-A669-4FBC5C436B17}"/>
          </ac:spMkLst>
        </pc:spChg>
        <pc:spChg chg="mod">
          <ac:chgData name="Hasan Selim" userId="84cd2103f36ef0dc" providerId="LiveId" clId="{6ED845BA-74CA-4F74-9AC4-C2ED4D184EBF}" dt="2026-09-21T11:19:33.886" v="10328" actId="1076"/>
          <ac:spMkLst>
            <pc:docMk/>
            <pc:sldMk cId="1245817147" sldId="509"/>
            <ac:spMk id="74" creationId="{5BD154C5-3791-D25F-8236-C785B3CD1B71}"/>
          </ac:spMkLst>
        </pc:spChg>
        <pc:spChg chg="mod">
          <ac:chgData name="Hasan Selim" userId="84cd2103f36ef0dc" providerId="LiveId" clId="{6ED845BA-74CA-4F74-9AC4-C2ED4D184EBF}" dt="2026-09-21T11:19:35.667" v="10329" actId="1076"/>
          <ac:spMkLst>
            <pc:docMk/>
            <pc:sldMk cId="1245817147" sldId="509"/>
            <ac:spMk id="76" creationId="{D1426AA9-8501-8793-C53B-B34A19437610}"/>
          </ac:spMkLst>
        </pc:spChg>
        <pc:spChg chg="mod">
          <ac:chgData name="Hasan Selim" userId="84cd2103f36ef0dc" providerId="LiveId" clId="{6ED845BA-74CA-4F74-9AC4-C2ED4D184EBF}" dt="2026-09-21T11:04:07.961" v="9847" actId="14100"/>
          <ac:spMkLst>
            <pc:docMk/>
            <pc:sldMk cId="1245817147" sldId="509"/>
            <ac:spMk id="78" creationId="{85577571-42BC-6F8C-7751-4CBB65A0C6A4}"/>
          </ac:spMkLst>
        </pc:spChg>
        <pc:spChg chg="add mod">
          <ac:chgData name="Hasan Selim" userId="84cd2103f36ef0dc" providerId="LiveId" clId="{6ED845BA-74CA-4F74-9AC4-C2ED4D184EBF}" dt="2026-09-21T11:16:22.825" v="10287" actId="1076"/>
          <ac:spMkLst>
            <pc:docMk/>
            <pc:sldMk cId="1245817147" sldId="509"/>
            <ac:spMk id="80" creationId="{99AA5D22-E699-CC9D-6150-7CD73DE1DEE0}"/>
          </ac:spMkLst>
        </pc:spChg>
        <pc:spChg chg="mod">
          <ac:chgData name="Hasan Selim" userId="84cd2103f36ef0dc" providerId="LiveId" clId="{6ED845BA-74CA-4F74-9AC4-C2ED4D184EBF}" dt="2026-09-21T11:16:36.629" v="10291" actId="1076"/>
          <ac:spMkLst>
            <pc:docMk/>
            <pc:sldMk cId="1245817147" sldId="509"/>
            <ac:spMk id="82" creationId="{7391C1B3-CFFF-3FD9-D3F4-FFB48DD5007F}"/>
          </ac:spMkLst>
        </pc:spChg>
        <pc:spChg chg="mod">
          <ac:chgData name="Hasan Selim" userId="84cd2103f36ef0dc" providerId="LiveId" clId="{6ED845BA-74CA-4F74-9AC4-C2ED4D184EBF}" dt="2026-09-21T11:19:55.038" v="10334" actId="1076"/>
          <ac:spMkLst>
            <pc:docMk/>
            <pc:sldMk cId="1245817147" sldId="509"/>
            <ac:spMk id="84" creationId="{61FCE183-CE2F-E6E7-8E75-750612C47CC5}"/>
          </ac:spMkLst>
        </pc:spChg>
        <pc:spChg chg="mod">
          <ac:chgData name="Hasan Selim" userId="84cd2103f36ef0dc" providerId="LiveId" clId="{6ED845BA-74CA-4F74-9AC4-C2ED4D184EBF}" dt="2026-09-21T11:06:47.417" v="9946" actId="1076"/>
          <ac:spMkLst>
            <pc:docMk/>
            <pc:sldMk cId="1245817147" sldId="509"/>
            <ac:spMk id="86" creationId="{9E7E151C-A470-8ADA-2CD6-4BFD02C3B1E6}"/>
          </ac:spMkLst>
        </pc:spChg>
        <pc:spChg chg="add mod">
          <ac:chgData name="Hasan Selim" userId="84cd2103f36ef0dc" providerId="LiveId" clId="{6ED845BA-74CA-4F74-9AC4-C2ED4D184EBF}" dt="2026-09-21T11:17:24.157" v="10299" actId="207"/>
          <ac:spMkLst>
            <pc:docMk/>
            <pc:sldMk cId="1245817147" sldId="509"/>
            <ac:spMk id="87" creationId="{ED306A1D-EBB2-5490-39EA-4EF6B8B10D61}"/>
          </ac:spMkLst>
        </pc:spChg>
        <pc:spChg chg="add mod">
          <ac:chgData name="Hasan Selim" userId="84cd2103f36ef0dc" providerId="LiveId" clId="{6ED845BA-74CA-4F74-9AC4-C2ED4D184EBF}" dt="2026-09-21T11:19:59.431" v="10335" actId="1076"/>
          <ac:spMkLst>
            <pc:docMk/>
            <pc:sldMk cId="1245817147" sldId="509"/>
            <ac:spMk id="88" creationId="{8D591005-9EBF-3037-FBB5-1353E6130B84}"/>
          </ac:spMkLst>
        </pc:spChg>
        <pc:spChg chg="add mod">
          <ac:chgData name="Hasan Selim" userId="84cd2103f36ef0dc" providerId="LiveId" clId="{6ED845BA-74CA-4F74-9AC4-C2ED4D184EBF}" dt="2026-09-21T11:22:12.119" v="10367" actId="403"/>
          <ac:spMkLst>
            <pc:docMk/>
            <pc:sldMk cId="1245817147" sldId="509"/>
            <ac:spMk id="89" creationId="{458A9626-1770-4DFC-A939-EFB34478A309}"/>
          </ac:spMkLst>
        </pc:spChg>
        <pc:spChg chg="add mod">
          <ac:chgData name="Hasan Selim" userId="84cd2103f36ef0dc" providerId="LiveId" clId="{6ED845BA-74CA-4F74-9AC4-C2ED4D184EBF}" dt="2026-09-21T11:22:12.119" v="10367" actId="403"/>
          <ac:spMkLst>
            <pc:docMk/>
            <pc:sldMk cId="1245817147" sldId="509"/>
            <ac:spMk id="90" creationId="{EEDF4902-64E2-637E-3DD2-F0982B285B2D}"/>
          </ac:spMkLst>
        </pc:spChg>
        <pc:spChg chg="add mod">
          <ac:chgData name="Hasan Selim" userId="84cd2103f36ef0dc" providerId="LiveId" clId="{6ED845BA-74CA-4F74-9AC4-C2ED4D184EBF}" dt="2026-09-21T11:22:12.119" v="10367" actId="403"/>
          <ac:spMkLst>
            <pc:docMk/>
            <pc:sldMk cId="1245817147" sldId="509"/>
            <ac:spMk id="91" creationId="{F3531E67-ECD8-FE16-9B12-212117F0294F}"/>
          </ac:spMkLst>
        </pc:spChg>
        <pc:spChg chg="add mod">
          <ac:chgData name="Hasan Selim" userId="84cd2103f36ef0dc" providerId="LiveId" clId="{6ED845BA-74CA-4F74-9AC4-C2ED4D184EBF}" dt="2026-09-21T11:22:25.245" v="10370" actId="1076"/>
          <ac:spMkLst>
            <pc:docMk/>
            <pc:sldMk cId="1245817147" sldId="509"/>
            <ac:spMk id="92" creationId="{EDEE331A-1B51-45CE-77EF-15974A947365}"/>
          </ac:spMkLst>
        </pc:spChg>
        <pc:spChg chg="add mod">
          <ac:chgData name="Hasan Selim" userId="84cd2103f36ef0dc" providerId="LiveId" clId="{6ED845BA-74CA-4F74-9AC4-C2ED4D184EBF}" dt="2026-09-21T11:22:12.119" v="10367" actId="403"/>
          <ac:spMkLst>
            <pc:docMk/>
            <pc:sldMk cId="1245817147" sldId="509"/>
            <ac:spMk id="93" creationId="{5ED478D6-B3BA-F86B-A9BB-4330906201F8}"/>
          </ac:spMkLst>
        </pc:spChg>
        <pc:spChg chg="add mod">
          <ac:chgData name="Hasan Selim" userId="84cd2103f36ef0dc" providerId="LiveId" clId="{6ED845BA-74CA-4F74-9AC4-C2ED4D184EBF}" dt="2026-09-21T11:22:12.119" v="10367" actId="403"/>
          <ac:spMkLst>
            <pc:docMk/>
            <pc:sldMk cId="1245817147" sldId="509"/>
            <ac:spMk id="94" creationId="{8C39FA92-CBD6-06A6-D9F7-084EF8D965DB}"/>
          </ac:spMkLst>
        </pc:spChg>
        <pc:spChg chg="add mod">
          <ac:chgData name="Hasan Selim" userId="84cd2103f36ef0dc" providerId="LiveId" clId="{6ED845BA-74CA-4F74-9AC4-C2ED4D184EBF}" dt="2026-09-21T11:22:12.119" v="10367" actId="403"/>
          <ac:spMkLst>
            <pc:docMk/>
            <pc:sldMk cId="1245817147" sldId="509"/>
            <ac:spMk id="95" creationId="{E23340CA-D258-CAA4-E73E-36F48FE1A358}"/>
          </ac:spMkLst>
        </pc:spChg>
        <pc:spChg chg="add mod">
          <ac:chgData name="Hasan Selim" userId="84cd2103f36ef0dc" providerId="LiveId" clId="{6ED845BA-74CA-4F74-9AC4-C2ED4D184EBF}" dt="2026-09-21T11:22:12.119" v="10367" actId="403"/>
          <ac:spMkLst>
            <pc:docMk/>
            <pc:sldMk cId="1245817147" sldId="509"/>
            <ac:spMk id="96" creationId="{A19E49EB-BC22-1C4A-E22B-F81377977ACA}"/>
          </ac:spMkLst>
        </pc:spChg>
        <pc:spChg chg="add mod">
          <ac:chgData name="Hasan Selim" userId="84cd2103f36ef0dc" providerId="LiveId" clId="{6ED845BA-74CA-4F74-9AC4-C2ED4D184EBF}" dt="2026-09-21T11:22:12.119" v="10367" actId="403"/>
          <ac:spMkLst>
            <pc:docMk/>
            <pc:sldMk cId="1245817147" sldId="509"/>
            <ac:spMk id="97" creationId="{1E7C35F4-CDD3-6E4A-F7C4-0111C97A662F}"/>
          </ac:spMkLst>
        </pc:spChg>
        <pc:spChg chg="add mod">
          <ac:chgData name="Hasan Selim" userId="84cd2103f36ef0dc" providerId="LiveId" clId="{6ED845BA-74CA-4F74-9AC4-C2ED4D184EBF}" dt="2026-09-21T11:22:12.119" v="10367" actId="403"/>
          <ac:spMkLst>
            <pc:docMk/>
            <pc:sldMk cId="1245817147" sldId="509"/>
            <ac:spMk id="98" creationId="{B1588E49-BF7F-C8C4-62AC-2185458C473E}"/>
          </ac:spMkLst>
        </pc:spChg>
      </pc:sldChg>
      <pc:sldChg chg="addSp delSp modSp add mod ord">
        <pc:chgData name="Hasan Selim" userId="84cd2103f36ef0dc" providerId="LiveId" clId="{6ED845BA-74CA-4F74-9AC4-C2ED4D184EBF}" dt="2026-09-21T11:23:56.738" v="10394" actId="1035"/>
        <pc:sldMkLst>
          <pc:docMk/>
          <pc:sldMk cId="2662163927" sldId="511"/>
        </pc:sldMkLst>
        <pc:spChg chg="del">
          <ac:chgData name="Hasan Selim" userId="84cd2103f36ef0dc" providerId="LiveId" clId="{6ED845BA-74CA-4F74-9AC4-C2ED4D184EBF}" dt="2026-09-21T10:48:52.217" v="9721" actId="478"/>
          <ac:spMkLst>
            <pc:docMk/>
            <pc:sldMk cId="2662163927" sldId="511"/>
            <ac:spMk id="3" creationId="{3CA7038F-2BAF-EC31-BD7F-C36DE7CB77E5}"/>
          </ac:spMkLst>
        </pc:spChg>
        <pc:spChg chg="del mod">
          <ac:chgData name="Hasan Selim" userId="84cd2103f36ef0dc" providerId="LiveId" clId="{6ED845BA-74CA-4F74-9AC4-C2ED4D184EBF}" dt="2026-09-21T10:28:54.040" v="9604" actId="478"/>
          <ac:spMkLst>
            <pc:docMk/>
            <pc:sldMk cId="2662163927" sldId="511"/>
            <ac:spMk id="5" creationId="{A02B6931-D470-A8B4-21CD-EAB6B69FA59D}"/>
          </ac:spMkLst>
        </pc:spChg>
        <pc:spChg chg="del mod">
          <ac:chgData name="Hasan Selim" userId="84cd2103f36ef0dc" providerId="LiveId" clId="{6ED845BA-74CA-4F74-9AC4-C2ED4D184EBF}" dt="2026-09-21T10:50:23.547" v="9725" actId="478"/>
          <ac:spMkLst>
            <pc:docMk/>
            <pc:sldMk cId="2662163927" sldId="511"/>
            <ac:spMk id="6" creationId="{FEA21C8D-9F65-BE99-97DE-C6370464AD3A}"/>
          </ac:spMkLst>
        </pc:spChg>
        <pc:spChg chg="del mod">
          <ac:chgData name="Hasan Selim" userId="84cd2103f36ef0dc" providerId="LiveId" clId="{6ED845BA-74CA-4F74-9AC4-C2ED4D184EBF}" dt="2026-09-21T10:51:10.319" v="9744" actId="478"/>
          <ac:spMkLst>
            <pc:docMk/>
            <pc:sldMk cId="2662163927" sldId="511"/>
            <ac:spMk id="10" creationId="{A287A104-3E81-96CE-8265-E483956DDFFE}"/>
          </ac:spMkLst>
        </pc:spChg>
        <pc:spChg chg="mod">
          <ac:chgData name="Hasan Selim" userId="84cd2103f36ef0dc" providerId="LiveId" clId="{6ED845BA-74CA-4F74-9AC4-C2ED4D184EBF}" dt="2026-09-21T11:05:28.850" v="9912" actId="782"/>
          <ac:spMkLst>
            <pc:docMk/>
            <pc:sldMk cId="2662163927" sldId="511"/>
            <ac:spMk id="13" creationId="{21E4673D-7973-1CA9-4620-A9A0590F3757}"/>
          </ac:spMkLst>
        </pc:spChg>
        <pc:spChg chg="add del mod">
          <ac:chgData name="Hasan Selim" userId="84cd2103f36ef0dc" providerId="LiveId" clId="{6ED845BA-74CA-4F74-9AC4-C2ED4D184EBF}" dt="2026-09-21T10:54:32.943" v="9803" actId="478"/>
          <ac:spMkLst>
            <pc:docMk/>
            <pc:sldMk cId="2662163927" sldId="511"/>
            <ac:spMk id="16" creationId="{82413199-8E30-5E3E-A4C7-9861CA6CE629}"/>
          </ac:spMkLst>
        </pc:spChg>
        <pc:spChg chg="del mod">
          <ac:chgData name="Hasan Selim" userId="84cd2103f36ef0dc" providerId="LiveId" clId="{6ED845BA-74CA-4F74-9AC4-C2ED4D184EBF}" dt="2026-09-21T10:28:54.040" v="9604" actId="478"/>
          <ac:spMkLst>
            <pc:docMk/>
            <pc:sldMk cId="2662163927" sldId="511"/>
            <ac:spMk id="17" creationId="{386874B9-3F20-6DD6-3B35-B12C50804733}"/>
          </ac:spMkLst>
        </pc:spChg>
        <pc:spChg chg="mod">
          <ac:chgData name="Hasan Selim" userId="84cd2103f36ef0dc" providerId="LiveId" clId="{6ED845BA-74CA-4F74-9AC4-C2ED4D184EBF}" dt="2026-09-21T11:05:28.850" v="9912" actId="782"/>
          <ac:spMkLst>
            <pc:docMk/>
            <pc:sldMk cId="2662163927" sldId="511"/>
            <ac:spMk id="19" creationId="{46C7822C-E327-5779-5EB0-BC837A853F0E}"/>
          </ac:spMkLst>
        </pc:spChg>
        <pc:spChg chg="add del mod">
          <ac:chgData name="Hasan Selim" userId="84cd2103f36ef0dc" providerId="LiveId" clId="{6ED845BA-74CA-4F74-9AC4-C2ED4D184EBF}" dt="2026-09-21T10:28:54.040" v="9604" actId="478"/>
          <ac:spMkLst>
            <pc:docMk/>
            <pc:sldMk cId="2662163927" sldId="511"/>
            <ac:spMk id="22" creationId="{F603F81D-8871-A7D9-5490-9E0E4180B5CD}"/>
          </ac:spMkLst>
        </pc:spChg>
        <pc:spChg chg="add mod">
          <ac:chgData name="Hasan Selim" userId="84cd2103f36ef0dc" providerId="LiveId" clId="{6ED845BA-74CA-4F74-9AC4-C2ED4D184EBF}" dt="2026-09-21T10:55:41.394" v="9820" actId="14100"/>
          <ac:spMkLst>
            <pc:docMk/>
            <pc:sldMk cId="2662163927" sldId="511"/>
            <ac:spMk id="23" creationId="{8D535739-B177-A50F-42B8-A8ED1E20A71C}"/>
          </ac:spMkLst>
        </pc:spChg>
        <pc:spChg chg="mod">
          <ac:chgData name="Hasan Selim" userId="84cd2103f36ef0dc" providerId="LiveId" clId="{6ED845BA-74CA-4F74-9AC4-C2ED4D184EBF}" dt="2026-09-21T10:55:34.929" v="9818" actId="1076"/>
          <ac:spMkLst>
            <pc:docMk/>
            <pc:sldMk cId="2662163927" sldId="511"/>
            <ac:spMk id="26" creationId="{3EE7A402-3B1D-C909-0DCC-7FCD8BB0C899}"/>
          </ac:spMkLst>
        </pc:spChg>
        <pc:spChg chg="add del mod">
          <ac:chgData name="Hasan Selim" userId="84cd2103f36ef0dc" providerId="LiveId" clId="{6ED845BA-74CA-4F74-9AC4-C2ED4D184EBF}" dt="2026-09-21T10:28:54.040" v="9604" actId="478"/>
          <ac:spMkLst>
            <pc:docMk/>
            <pc:sldMk cId="2662163927" sldId="511"/>
            <ac:spMk id="28" creationId="{7CF1FDED-3237-F1B2-28AC-B6A32507CAA8}"/>
          </ac:spMkLst>
        </pc:spChg>
        <pc:spChg chg="mod">
          <ac:chgData name="Hasan Selim" userId="84cd2103f36ef0dc" providerId="LiveId" clId="{6ED845BA-74CA-4F74-9AC4-C2ED4D184EBF}" dt="2026-09-21T11:05:28.850" v="9912" actId="782"/>
          <ac:spMkLst>
            <pc:docMk/>
            <pc:sldMk cId="2662163927" sldId="511"/>
            <ac:spMk id="29" creationId="{E65E6D16-C788-D6AE-2D22-A581FFFAC261}"/>
          </ac:spMkLst>
        </pc:spChg>
        <pc:spChg chg="del">
          <ac:chgData name="Hasan Selim" userId="84cd2103f36ef0dc" providerId="LiveId" clId="{6ED845BA-74CA-4F74-9AC4-C2ED4D184EBF}" dt="2026-09-21T10:47:23.701" v="9701" actId="478"/>
          <ac:spMkLst>
            <pc:docMk/>
            <pc:sldMk cId="2662163927" sldId="511"/>
            <ac:spMk id="31" creationId="{829D94FA-A1E8-663C-036D-F2C21207C549}"/>
          </ac:spMkLst>
        </pc:spChg>
        <pc:spChg chg="mod">
          <ac:chgData name="Hasan Selim" userId="84cd2103f36ef0dc" providerId="LiveId" clId="{6ED845BA-74CA-4F74-9AC4-C2ED4D184EBF}" dt="2026-09-21T11:21:26.776" v="10358" actId="120"/>
          <ac:spMkLst>
            <pc:docMk/>
            <pc:sldMk cId="2662163927" sldId="511"/>
            <ac:spMk id="34" creationId="{9A30BC18-A7B2-F4A0-23BF-20ED3DB1C720}"/>
          </ac:spMkLst>
        </pc:spChg>
        <pc:spChg chg="del mod">
          <ac:chgData name="Hasan Selim" userId="84cd2103f36ef0dc" providerId="LiveId" clId="{6ED845BA-74CA-4F74-9AC4-C2ED4D184EBF}" dt="2026-09-21T10:28:54.040" v="9604" actId="478"/>
          <ac:spMkLst>
            <pc:docMk/>
            <pc:sldMk cId="2662163927" sldId="511"/>
            <ac:spMk id="35" creationId="{A227757B-9B17-32A4-B634-C7A23FE873F7}"/>
          </ac:spMkLst>
        </pc:spChg>
        <pc:spChg chg="del">
          <ac:chgData name="Hasan Selim" userId="84cd2103f36ef0dc" providerId="LiveId" clId="{6ED845BA-74CA-4F74-9AC4-C2ED4D184EBF}" dt="2026-09-21T10:47:24.306" v="9702" actId="478"/>
          <ac:spMkLst>
            <pc:docMk/>
            <pc:sldMk cId="2662163927" sldId="511"/>
            <ac:spMk id="37" creationId="{3210F747-4F49-1B86-A4BE-C201A6512E07}"/>
          </ac:spMkLst>
        </pc:spChg>
        <pc:spChg chg="mod">
          <ac:chgData name="Hasan Selim" userId="84cd2103f36ef0dc" providerId="LiveId" clId="{6ED845BA-74CA-4F74-9AC4-C2ED4D184EBF}" dt="2026-09-21T11:21:26.776" v="10358" actId="120"/>
          <ac:spMkLst>
            <pc:docMk/>
            <pc:sldMk cId="2662163927" sldId="511"/>
            <ac:spMk id="40" creationId="{7690A22D-160C-370B-8670-0A61591601E2}"/>
          </ac:spMkLst>
        </pc:spChg>
        <pc:spChg chg="add del mod">
          <ac:chgData name="Hasan Selim" userId="84cd2103f36ef0dc" providerId="LiveId" clId="{6ED845BA-74CA-4F74-9AC4-C2ED4D184EBF}" dt="2026-09-21T10:28:54.040" v="9604" actId="478"/>
          <ac:spMkLst>
            <pc:docMk/>
            <pc:sldMk cId="2662163927" sldId="511"/>
            <ac:spMk id="41" creationId="{228A2E32-134F-5585-9E8C-A8CE6F9D4A55}"/>
          </ac:spMkLst>
        </pc:spChg>
        <pc:spChg chg="add del mod">
          <ac:chgData name="Hasan Selim" userId="84cd2103f36ef0dc" providerId="LiveId" clId="{6ED845BA-74CA-4F74-9AC4-C2ED4D184EBF}" dt="2026-09-21T10:47:24.847" v="9703" actId="478"/>
          <ac:spMkLst>
            <pc:docMk/>
            <pc:sldMk cId="2662163927" sldId="511"/>
            <ac:spMk id="44" creationId="{3668D4F3-793A-E398-79F2-BDA6A332CB37}"/>
          </ac:spMkLst>
        </pc:spChg>
        <pc:spChg chg="del mod">
          <ac:chgData name="Hasan Selim" userId="84cd2103f36ef0dc" providerId="LiveId" clId="{6ED845BA-74CA-4F74-9AC4-C2ED4D184EBF}" dt="2026-09-21T10:28:54.040" v="9604" actId="478"/>
          <ac:spMkLst>
            <pc:docMk/>
            <pc:sldMk cId="2662163927" sldId="511"/>
            <ac:spMk id="46" creationId="{0649BC8E-3C9F-4E9A-2108-4FA416EDB01A}"/>
          </ac:spMkLst>
        </pc:spChg>
        <pc:spChg chg="add mod">
          <ac:chgData name="Hasan Selim" userId="84cd2103f36ef0dc" providerId="LiveId" clId="{6ED845BA-74CA-4F74-9AC4-C2ED4D184EBF}" dt="2026-09-21T10:45:54.627" v="9663" actId="790"/>
          <ac:spMkLst>
            <pc:docMk/>
            <pc:sldMk cId="2662163927" sldId="511"/>
            <ac:spMk id="47" creationId="{C5BA87FC-7C93-63BD-3923-5F8EB94258A5}"/>
          </ac:spMkLst>
        </pc:spChg>
        <pc:spChg chg="add mod">
          <ac:chgData name="Hasan Selim" userId="84cd2103f36ef0dc" providerId="LiveId" clId="{6ED845BA-74CA-4F74-9AC4-C2ED4D184EBF}" dt="2026-09-21T11:05:28.850" v="9912" actId="782"/>
          <ac:spMkLst>
            <pc:docMk/>
            <pc:sldMk cId="2662163927" sldId="511"/>
            <ac:spMk id="50" creationId="{DC65B20C-9530-D053-BF31-DDD1CAAC7621}"/>
          </ac:spMkLst>
        </pc:spChg>
        <pc:spChg chg="mod">
          <ac:chgData name="Hasan Selim" userId="84cd2103f36ef0dc" providerId="LiveId" clId="{6ED845BA-74CA-4F74-9AC4-C2ED4D184EBF}" dt="2026-09-21T10:56:12.180" v="9828" actId="1036"/>
          <ac:spMkLst>
            <pc:docMk/>
            <pc:sldMk cId="2662163927" sldId="511"/>
            <ac:spMk id="53" creationId="{E1AD0413-D041-C6C0-453A-79EDA5876B4D}"/>
          </ac:spMkLst>
        </pc:spChg>
        <pc:spChg chg="mod">
          <ac:chgData name="Hasan Selim" userId="84cd2103f36ef0dc" providerId="LiveId" clId="{6ED845BA-74CA-4F74-9AC4-C2ED4D184EBF}" dt="2026-09-21T11:21:35.394" v="10362" actId="1036"/>
          <ac:spMkLst>
            <pc:docMk/>
            <pc:sldMk cId="2662163927" sldId="511"/>
            <ac:spMk id="55" creationId="{A5F5878C-7559-AFB9-EFE8-A5765616E0A8}"/>
          </ac:spMkLst>
        </pc:spChg>
        <pc:spChg chg="del mod">
          <ac:chgData name="Hasan Selim" userId="84cd2103f36ef0dc" providerId="LiveId" clId="{6ED845BA-74CA-4F74-9AC4-C2ED4D184EBF}" dt="2026-09-21T10:28:54.040" v="9604" actId="478"/>
          <ac:spMkLst>
            <pc:docMk/>
            <pc:sldMk cId="2662163927" sldId="511"/>
            <ac:spMk id="56" creationId="{FE9600E1-864C-2F96-0F1E-846FAABF8D29}"/>
          </ac:spMkLst>
        </pc:spChg>
        <pc:spChg chg="add mod">
          <ac:chgData name="Hasan Selim" userId="84cd2103f36ef0dc" providerId="LiveId" clId="{6ED845BA-74CA-4F74-9AC4-C2ED4D184EBF}" dt="2026-09-21T11:05:35.551" v="9913" actId="121"/>
          <ac:spMkLst>
            <pc:docMk/>
            <pc:sldMk cId="2662163927" sldId="511"/>
            <ac:spMk id="58" creationId="{793BF21D-1074-438F-4470-EEF2CC82A1FC}"/>
          </ac:spMkLst>
        </pc:spChg>
        <pc:spChg chg="add del mod">
          <ac:chgData name="Hasan Selim" userId="84cd2103f36ef0dc" providerId="LiveId" clId="{6ED845BA-74CA-4F74-9AC4-C2ED4D184EBF}" dt="2026-09-21T10:28:54.040" v="9604" actId="478"/>
          <ac:spMkLst>
            <pc:docMk/>
            <pc:sldMk cId="2662163927" sldId="511"/>
            <ac:spMk id="60" creationId="{162892DF-BB0A-D797-8676-4BA6083CA4AB}"/>
          </ac:spMkLst>
        </pc:spChg>
        <pc:spChg chg="mod">
          <ac:chgData name="Hasan Selim" userId="84cd2103f36ef0dc" providerId="LiveId" clId="{6ED845BA-74CA-4F74-9AC4-C2ED4D184EBF}" dt="2026-09-21T11:05:35.551" v="9913" actId="121"/>
          <ac:spMkLst>
            <pc:docMk/>
            <pc:sldMk cId="2662163927" sldId="511"/>
            <ac:spMk id="61" creationId="{D96F4F59-2B4B-FBFC-C9CB-8923A48BA542}"/>
          </ac:spMkLst>
        </pc:spChg>
        <pc:spChg chg="add mod">
          <ac:chgData name="Hasan Selim" userId="84cd2103f36ef0dc" providerId="LiveId" clId="{6ED845BA-74CA-4F74-9AC4-C2ED4D184EBF}" dt="2026-09-21T11:05:35.551" v="9913" actId="121"/>
          <ac:spMkLst>
            <pc:docMk/>
            <pc:sldMk cId="2662163927" sldId="511"/>
            <ac:spMk id="63" creationId="{77D00FB6-FF02-7B21-4154-2A33B8D69C4B}"/>
          </ac:spMkLst>
        </pc:spChg>
        <pc:spChg chg="del mod">
          <ac:chgData name="Hasan Selim" userId="84cd2103f36ef0dc" providerId="LiveId" clId="{6ED845BA-74CA-4F74-9AC4-C2ED4D184EBF}" dt="2026-09-21T10:28:54.040" v="9604" actId="478"/>
          <ac:spMkLst>
            <pc:docMk/>
            <pc:sldMk cId="2662163927" sldId="511"/>
            <ac:spMk id="64" creationId="{E09F1123-1E8F-3931-E52D-A8D98BF250C3}"/>
          </ac:spMkLst>
        </pc:spChg>
        <pc:spChg chg="add mod">
          <ac:chgData name="Hasan Selim" userId="84cd2103f36ef0dc" providerId="LiveId" clId="{6ED845BA-74CA-4F74-9AC4-C2ED4D184EBF}" dt="2026-09-21T11:05:35.551" v="9913" actId="121"/>
          <ac:spMkLst>
            <pc:docMk/>
            <pc:sldMk cId="2662163927" sldId="511"/>
            <ac:spMk id="66" creationId="{DD2E852F-67EA-D7BE-26EA-6B16ECE2C3DA}"/>
          </ac:spMkLst>
        </pc:spChg>
        <pc:spChg chg="add mod">
          <ac:chgData name="Hasan Selim" userId="84cd2103f36ef0dc" providerId="LiveId" clId="{6ED845BA-74CA-4F74-9AC4-C2ED4D184EBF}" dt="2026-09-21T11:05:35.551" v="9913" actId="121"/>
          <ac:spMkLst>
            <pc:docMk/>
            <pc:sldMk cId="2662163927" sldId="511"/>
            <ac:spMk id="69" creationId="{2B276750-75D1-1D30-9FF3-B07FB248F250}"/>
          </ac:spMkLst>
        </pc:spChg>
        <pc:spChg chg="mod">
          <ac:chgData name="Hasan Selim" userId="84cd2103f36ef0dc" providerId="LiveId" clId="{6ED845BA-74CA-4F74-9AC4-C2ED4D184EBF}" dt="2026-09-21T11:05:35.551" v="9913" actId="121"/>
          <ac:spMkLst>
            <pc:docMk/>
            <pc:sldMk cId="2662163927" sldId="511"/>
            <ac:spMk id="71" creationId="{DA6ED5DC-FF6D-0B7D-18C8-968DA52E0016}"/>
          </ac:spMkLst>
        </pc:spChg>
        <pc:spChg chg="mod">
          <ac:chgData name="Hasan Selim" userId="84cd2103f36ef0dc" providerId="LiveId" clId="{6ED845BA-74CA-4F74-9AC4-C2ED4D184EBF}" dt="2026-09-21T11:05:35.551" v="9913" actId="121"/>
          <ac:spMkLst>
            <pc:docMk/>
            <pc:sldMk cId="2662163927" sldId="511"/>
            <ac:spMk id="73" creationId="{F9EAF0D6-2CA0-8344-0114-F107B3D1A5A8}"/>
          </ac:spMkLst>
        </pc:spChg>
        <pc:spChg chg="add del mod">
          <ac:chgData name="Hasan Selim" userId="84cd2103f36ef0dc" providerId="LiveId" clId="{6ED845BA-74CA-4F74-9AC4-C2ED4D184EBF}" dt="2026-09-21T10:53:51.609" v="9797" actId="478"/>
          <ac:spMkLst>
            <pc:docMk/>
            <pc:sldMk cId="2662163927" sldId="511"/>
            <ac:spMk id="75" creationId="{2EEA6420-2FDD-92D9-C5AE-8CBA5C23E702}"/>
          </ac:spMkLst>
        </pc:spChg>
        <pc:spChg chg="add del mod">
          <ac:chgData name="Hasan Selim" userId="84cd2103f36ef0dc" providerId="LiveId" clId="{6ED845BA-74CA-4F74-9AC4-C2ED4D184EBF}" dt="2026-09-21T10:45:59.363" v="9664" actId="478"/>
          <ac:spMkLst>
            <pc:docMk/>
            <pc:sldMk cId="2662163927" sldId="511"/>
            <ac:spMk id="77" creationId="{1D91AAD5-2752-7A33-0F1F-C0BD2FD3AE25}"/>
          </ac:spMkLst>
        </pc:spChg>
        <pc:spChg chg="add mod">
          <ac:chgData name="Hasan Selim" userId="84cd2103f36ef0dc" providerId="LiveId" clId="{6ED845BA-74CA-4F74-9AC4-C2ED4D184EBF}" dt="2026-09-21T11:05:28.850" v="9912" actId="782"/>
          <ac:spMkLst>
            <pc:docMk/>
            <pc:sldMk cId="2662163927" sldId="511"/>
            <ac:spMk id="81" creationId="{9AC5E61D-E240-43DF-C3FD-176E7368A8D9}"/>
          </ac:spMkLst>
        </pc:spChg>
        <pc:spChg chg="add del mod">
          <ac:chgData name="Hasan Selim" userId="84cd2103f36ef0dc" providerId="LiveId" clId="{6ED845BA-74CA-4F74-9AC4-C2ED4D184EBF}" dt="2026-09-21T11:21:11.671" v="10355" actId="21"/>
          <ac:spMkLst>
            <pc:docMk/>
            <pc:sldMk cId="2662163927" sldId="511"/>
            <ac:spMk id="82" creationId="{F9E3715B-D066-7589-46C8-D3A3E11B6752}"/>
          </ac:spMkLst>
        </pc:spChg>
        <pc:spChg chg="add mod">
          <ac:chgData name="Hasan Selim" userId="84cd2103f36ef0dc" providerId="LiveId" clId="{6ED845BA-74CA-4F74-9AC4-C2ED4D184EBF}" dt="2026-09-21T11:21:05.985" v="10352" actId="208"/>
          <ac:spMkLst>
            <pc:docMk/>
            <pc:sldMk cId="2662163927" sldId="511"/>
            <ac:spMk id="84" creationId="{ED5C7935-CB9D-21E7-3EE9-2C6810C5E289}"/>
          </ac:spMkLst>
        </pc:spChg>
        <pc:spChg chg="add mod">
          <ac:chgData name="Hasan Selim" userId="84cd2103f36ef0dc" providerId="LiveId" clId="{6ED845BA-74CA-4F74-9AC4-C2ED4D184EBF}" dt="2026-09-21T11:21:08.383" v="10353" actId="571"/>
          <ac:spMkLst>
            <pc:docMk/>
            <pc:sldMk cId="2662163927" sldId="511"/>
            <ac:spMk id="85" creationId="{8785639A-65D2-0943-E4DF-CE84723ACA2D}"/>
          </ac:spMkLst>
        </pc:spChg>
        <pc:spChg chg="add mod">
          <ac:chgData name="Hasan Selim" userId="84cd2103f36ef0dc" providerId="LiveId" clId="{6ED845BA-74CA-4F74-9AC4-C2ED4D184EBF}" dt="2026-09-21T11:21:10.199" v="10354" actId="571"/>
          <ac:spMkLst>
            <pc:docMk/>
            <pc:sldMk cId="2662163927" sldId="511"/>
            <ac:spMk id="86" creationId="{4BDC60AB-D7D3-4A5C-3373-875EF146B1F0}"/>
          </ac:spMkLst>
        </pc:spChg>
        <pc:graphicFrameChg chg="add del mod">
          <ac:chgData name="Hasan Selim" userId="84cd2103f36ef0dc" providerId="LiveId" clId="{6ED845BA-74CA-4F74-9AC4-C2ED4D184EBF}" dt="2026-09-21T11:23:42.243" v="10389" actId="478"/>
          <ac:graphicFrameMkLst>
            <pc:docMk/>
            <pc:sldMk cId="2662163927" sldId="511"/>
            <ac:graphicFrameMk id="78" creationId="{03DE81FA-6E19-0839-1FEC-EAF6D40917E1}"/>
          </ac:graphicFrameMkLst>
        </pc:graphicFrameChg>
        <pc:picChg chg="add mod">
          <ac:chgData name="Hasan Selim" userId="84cd2103f36ef0dc" providerId="LiveId" clId="{6ED845BA-74CA-4F74-9AC4-C2ED4D184EBF}" dt="2026-09-21T10:54:20.093" v="9801" actId="14100"/>
          <ac:picMkLst>
            <pc:docMk/>
            <pc:sldMk cId="2662163927" sldId="511"/>
            <ac:picMk id="80" creationId="{6C6D1C76-E218-0EA8-07F2-7558B8AB6238}"/>
          </ac:picMkLst>
        </pc:picChg>
        <pc:picChg chg="add mod">
          <ac:chgData name="Hasan Selim" userId="84cd2103f36ef0dc" providerId="LiveId" clId="{6ED845BA-74CA-4F74-9AC4-C2ED4D184EBF}" dt="2026-09-21T11:23:56.738" v="10394" actId="1035"/>
          <ac:picMkLst>
            <pc:docMk/>
            <pc:sldMk cId="2662163927" sldId="511"/>
            <ac:picMk id="88" creationId="{9024B8DF-0A48-D542-819E-ED0129072005}"/>
          </ac:picMkLst>
        </pc:picChg>
      </pc:sldChg>
      <pc:sldChg chg="modSp add del mod ord modShow">
        <pc:chgData name="Hasan Selim" userId="84cd2103f36ef0dc" providerId="LiveId" clId="{6ED845BA-74CA-4F74-9AC4-C2ED4D184EBF}" dt="2026-09-21T10:56:26.258" v="9829" actId="47"/>
        <pc:sldMkLst>
          <pc:docMk/>
          <pc:sldMk cId="1031885463" sldId="512"/>
        </pc:sldMkLst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1031885463" sldId="512"/>
            <ac:spMk id="9" creationId="{B3EBDFB9-F4B5-1C18-9F01-881EC26FDA99}"/>
          </ac:spMkLst>
        </pc:spChg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1031885463" sldId="512"/>
            <ac:spMk id="17" creationId="{0C428281-CACE-6ADC-9493-DA3394F407AD}"/>
          </ac:spMkLst>
        </pc:spChg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1031885463" sldId="512"/>
            <ac:spMk id="20" creationId="{EB0BDB29-69D7-4958-8AF7-995F91D1CC58}"/>
          </ac:spMkLst>
        </pc:spChg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1031885463" sldId="512"/>
            <ac:spMk id="22" creationId="{8C83738F-389F-D41D-1870-70B7ADF114C1}"/>
          </ac:spMkLst>
        </pc:spChg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1031885463" sldId="512"/>
            <ac:spMk id="25" creationId="{9EA05D46-8EBC-32B6-B6CF-5831A0FC1FAB}"/>
          </ac:spMkLst>
        </pc:spChg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1031885463" sldId="512"/>
            <ac:spMk id="41" creationId="{DB99F939-8131-49D2-1651-777935014CF4}"/>
          </ac:spMkLst>
        </pc:spChg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1031885463" sldId="512"/>
            <ac:spMk id="43" creationId="{96353331-762B-8337-C4C2-8081A4BBF852}"/>
          </ac:spMkLst>
        </pc:spChg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1031885463" sldId="512"/>
            <ac:spMk id="49" creationId="{1CDE245C-E445-D5B5-5936-9A8ABA411F7E}"/>
          </ac:spMkLst>
        </pc:spChg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1031885463" sldId="512"/>
            <ac:spMk id="56" creationId="{9CDAC5CF-E75C-D85C-0836-018345C52959}"/>
          </ac:spMkLst>
        </pc:spChg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1031885463" sldId="512"/>
            <ac:spMk id="64" creationId="{74AA645B-74BE-48A6-CAE9-4E3660085C10}"/>
          </ac:spMkLst>
        </pc:spChg>
      </pc:sldChg>
      <pc:sldMasterChg chg="addSp delSp modSp mod modSldLayout">
        <pc:chgData name="Hasan Selim" userId="84cd2103f36ef0dc" providerId="LiveId" clId="{6ED845BA-74CA-4F74-9AC4-C2ED4D184EBF}" dt="2026-09-21T11:21:17.258" v="10357" actId="1076"/>
        <pc:sldMasterMkLst>
          <pc:docMk/>
          <pc:sldMasterMk cId="2476636414" sldId="2147483660"/>
        </pc:sldMasterMkLst>
        <pc:sldLayoutChg chg="addSp delSp modSp mod">
          <pc:chgData name="Hasan Selim" userId="84cd2103f36ef0dc" providerId="LiveId" clId="{6ED845BA-74CA-4F74-9AC4-C2ED4D184EBF}" dt="2026-09-21T11:21:17.258" v="10357" actId="1076"/>
          <pc:sldLayoutMkLst>
            <pc:docMk/>
            <pc:sldMasterMk cId="2476636414" sldId="2147483660"/>
            <pc:sldLayoutMk cId="641393381" sldId="2147483661"/>
          </pc:sldLayoutMkLst>
          <pc:spChg chg="add mod">
            <ac:chgData name="Hasan Selim" userId="84cd2103f36ef0dc" providerId="LiveId" clId="{6ED845BA-74CA-4F74-9AC4-C2ED4D184EBF}" dt="2026-09-21T11:21:17.258" v="10357" actId="1076"/>
            <ac:spMkLst>
              <pc:docMk/>
              <pc:sldMasterMk cId="2476636414" sldId="2147483660"/>
              <pc:sldLayoutMk cId="641393381" sldId="2147483661"/>
              <ac:spMk id="11" creationId="{26BB62D6-04B5-71CC-5420-93D1382217FE}"/>
            </ac:spMkLst>
          </pc:spChg>
          <pc:grpChg chg="add mod">
            <ac:chgData name="Hasan Selim" userId="84cd2103f36ef0dc" providerId="LiveId" clId="{6ED845BA-74CA-4F74-9AC4-C2ED4D184EBF}" dt="2026-09-07T09:46:05.513" v="9434"/>
            <ac:grpSpMkLst>
              <pc:docMk/>
              <pc:sldMasterMk cId="2476636414" sldId="2147483660"/>
              <pc:sldLayoutMk cId="641393381" sldId="2147483661"/>
              <ac:grpSpMk id="12" creationId="{04465418-7CE8-1B4D-1DD7-3E93A0D4B2AB}"/>
            </ac:grpSpMkLst>
          </pc:grpChg>
          <pc:picChg chg="add del mod">
            <ac:chgData name="Hasan Selim" userId="84cd2103f36ef0dc" providerId="LiveId" clId="{6ED845BA-74CA-4F74-9AC4-C2ED4D184EBF}" dt="2026-09-21T10:39:31.331" v="9610" actId="478"/>
            <ac:picMkLst>
              <pc:docMk/>
              <pc:sldMasterMk cId="2476636414" sldId="2147483660"/>
              <pc:sldLayoutMk cId="641393381" sldId="2147483661"/>
              <ac:picMk id="3" creationId="{A9BB6A0F-6A51-B48E-1A2A-E12F02850F7B}"/>
            </ac:picMkLst>
          </pc:picChg>
          <pc:picChg chg="add del mod">
            <ac:chgData name="Hasan Selim" userId="84cd2103f36ef0dc" providerId="LiveId" clId="{6ED845BA-74CA-4F74-9AC4-C2ED4D184EBF}" dt="2026-09-21T10:40:47.393" v="9613" actId="21"/>
            <ac:picMkLst>
              <pc:docMk/>
              <pc:sldMasterMk cId="2476636414" sldId="2147483660"/>
              <pc:sldLayoutMk cId="641393381" sldId="2147483661"/>
              <ac:picMk id="4" creationId="{E6ECE515-6EEC-FF62-22C1-9AB7BBAEB21D}"/>
            </ac:picMkLst>
          </pc:picChg>
          <pc:picChg chg="add del mod ord">
            <ac:chgData name="Hasan Selim" userId="84cd2103f36ef0dc" providerId="LiveId" clId="{6ED845BA-74CA-4F74-9AC4-C2ED4D184EBF}" dt="2026-09-21T10:29:02.059" v="9606" actId="478"/>
            <ac:picMkLst>
              <pc:docMk/>
              <pc:sldMasterMk cId="2476636414" sldId="2147483660"/>
              <pc:sldLayoutMk cId="641393381" sldId="2147483661"/>
              <ac:picMk id="6" creationId="{9EE363F7-0D4D-7F7B-57A5-C4E642DF2369}"/>
            </ac:picMkLst>
          </pc:picChg>
          <pc:picChg chg="add ord">
            <ac:chgData name="Hasan Selim" userId="84cd2103f36ef0dc" providerId="LiveId" clId="{6ED845BA-74CA-4F74-9AC4-C2ED4D184EBF}" dt="2026-09-21T10:44:33.659" v="9649" actId="167"/>
            <ac:picMkLst>
              <pc:docMk/>
              <pc:sldMasterMk cId="2476636414" sldId="2147483660"/>
              <pc:sldLayoutMk cId="641393381" sldId="2147483661"/>
              <ac:picMk id="7" creationId="{7BDD8A13-7DE8-E77E-108E-80DFCD85287A}"/>
            </ac:picMkLst>
          </pc:picChg>
          <pc:picChg chg="add del mod">
            <ac:chgData name="Hasan Selim" userId="84cd2103f36ef0dc" providerId="LiveId" clId="{6ED845BA-74CA-4F74-9AC4-C2ED4D184EBF}" dt="2026-09-21T10:53:57.981" v="9798" actId="478"/>
            <ac:picMkLst>
              <pc:docMk/>
              <pc:sldMasterMk cId="2476636414" sldId="2147483660"/>
              <pc:sldLayoutMk cId="641393381" sldId="2147483661"/>
              <ac:picMk id="9" creationId="{71E6DC7F-7FE9-E7B6-E29E-687EE1DC1C16}"/>
            </ac:picMkLst>
          </pc:picChg>
          <pc:picChg chg="mod">
            <ac:chgData name="Hasan Selim" userId="84cd2103f36ef0dc" providerId="LiveId" clId="{6ED845BA-74CA-4F74-9AC4-C2ED4D184EBF}" dt="2026-09-07T09:46:05.513" v="9434"/>
            <ac:picMkLst>
              <pc:docMk/>
              <pc:sldMasterMk cId="2476636414" sldId="2147483660"/>
              <pc:sldLayoutMk cId="641393381" sldId="2147483661"/>
              <ac:picMk id="13" creationId="{3FEA4801-7B85-E33E-FC32-7328AF55B994}"/>
            </ac:picMkLst>
          </pc:picChg>
          <pc:picChg chg="mod">
            <ac:chgData name="Hasan Selim" userId="84cd2103f36ef0dc" providerId="LiveId" clId="{6ED845BA-74CA-4F74-9AC4-C2ED4D184EBF}" dt="2026-09-07T09:46:05.513" v="9434"/>
            <ac:picMkLst>
              <pc:docMk/>
              <pc:sldMasterMk cId="2476636414" sldId="2147483660"/>
              <pc:sldLayoutMk cId="641393381" sldId="2147483661"/>
              <ac:picMk id="14" creationId="{1DF78DCF-EF5D-D2F9-9DB2-4FAC451C23C6}"/>
            </ac:picMkLst>
          </pc:picChg>
        </pc:sldLayoutChg>
        <pc:sldLayoutChg chg="addSp delSp modSp mod">
          <pc:chgData name="Hasan Selim" userId="84cd2103f36ef0dc" providerId="LiveId" clId="{6ED845BA-74CA-4F74-9AC4-C2ED4D184EBF}" dt="2026-09-21T11:15:04.315" v="10270" actId="167"/>
          <pc:sldLayoutMkLst>
            <pc:docMk/>
            <pc:sldMasterMk cId="2476636414" sldId="2147483660"/>
            <pc:sldLayoutMk cId="117721130" sldId="2147483662"/>
          </pc:sldLayoutMkLst>
          <pc:grpChg chg="add del mod">
            <ac:chgData name="Hasan Selim" userId="84cd2103f36ef0dc" providerId="LiveId" clId="{6ED845BA-74CA-4F74-9AC4-C2ED4D184EBF}" dt="2026-09-21T10:45:04.934" v="9655" actId="478"/>
            <ac:grpSpMkLst>
              <pc:docMk/>
              <pc:sldMasterMk cId="2476636414" sldId="2147483660"/>
              <pc:sldLayoutMk cId="117721130" sldId="2147483662"/>
              <ac:grpSpMk id="6" creationId="{CC378577-185A-0857-8E7B-181B370CFC58}"/>
            </ac:grpSpMkLst>
          </pc:grpChg>
          <pc:grpChg chg="add mod">
            <ac:chgData name="Hasan Selim" userId="84cd2103f36ef0dc" providerId="LiveId" clId="{6ED845BA-74CA-4F74-9AC4-C2ED4D184EBF}" dt="2026-09-21T10:45:05.254" v="9656"/>
            <ac:grpSpMkLst>
              <pc:docMk/>
              <pc:sldMasterMk cId="2476636414" sldId="2147483660"/>
              <pc:sldLayoutMk cId="117721130" sldId="2147483662"/>
              <ac:grpSpMk id="10" creationId="{DAC5F064-83C1-BF91-EE87-29B6695718B6}"/>
            </ac:grpSpMkLst>
          </pc:grpChg>
          <pc:grpChg chg="add mod ord">
            <ac:chgData name="Hasan Selim" userId="84cd2103f36ef0dc" providerId="LiveId" clId="{6ED845BA-74CA-4F74-9AC4-C2ED4D184EBF}" dt="2026-09-21T11:15:04.315" v="10270" actId="167"/>
            <ac:grpSpMkLst>
              <pc:docMk/>
              <pc:sldMasterMk cId="2476636414" sldId="2147483660"/>
              <pc:sldLayoutMk cId="117721130" sldId="2147483662"/>
              <ac:grpSpMk id="13" creationId="{3D79EB0C-C8A8-A108-7BBF-D67BC531E78E}"/>
            </ac:grpSpMkLst>
          </pc:grpChg>
          <pc:picChg chg="add mod ord">
            <ac:chgData name="Hasan Selim" userId="84cd2103f36ef0dc" providerId="LiveId" clId="{6ED845BA-74CA-4F74-9AC4-C2ED4D184EBF}" dt="2026-09-21T11:15:02.923" v="10269" actId="164"/>
            <ac:picMkLst>
              <pc:docMk/>
              <pc:sldMasterMk cId="2476636414" sldId="2147483660"/>
              <pc:sldLayoutMk cId="117721130" sldId="2147483662"/>
              <ac:picMk id="2" creationId="{1CC69237-455C-9CE9-A290-B51294006419}"/>
            </ac:picMkLst>
          </pc:picChg>
          <pc:picChg chg="add mod ord">
            <ac:chgData name="Hasan Selim" userId="84cd2103f36ef0dc" providerId="LiveId" clId="{6ED845BA-74CA-4F74-9AC4-C2ED4D184EBF}" dt="2026-09-21T11:15:02.923" v="10269" actId="164"/>
            <ac:picMkLst>
              <pc:docMk/>
              <pc:sldMasterMk cId="2476636414" sldId="2147483660"/>
              <pc:sldLayoutMk cId="117721130" sldId="2147483662"/>
              <ac:picMk id="3" creationId="{44CE789C-88B9-76E4-97D1-D9DB3C939EB9}"/>
            </ac:picMkLst>
          </pc:picChg>
          <pc:picChg chg="add mod ord">
            <ac:chgData name="Hasan Selim" userId="84cd2103f36ef0dc" providerId="LiveId" clId="{6ED845BA-74CA-4F74-9AC4-C2ED4D184EBF}" dt="2026-09-21T11:15:02.923" v="10269" actId="164"/>
            <ac:picMkLst>
              <pc:docMk/>
              <pc:sldMasterMk cId="2476636414" sldId="2147483660"/>
              <pc:sldLayoutMk cId="117721130" sldId="2147483662"/>
              <ac:picMk id="4" creationId="{47FCF4F4-7DB5-5DE5-F556-BE6F356E4738}"/>
            </ac:picMkLst>
          </pc:picChg>
          <pc:picChg chg="add del mod ord">
            <ac:chgData name="Hasan Selim" userId="84cd2103f36ef0dc" providerId="LiveId" clId="{6ED845BA-74CA-4F74-9AC4-C2ED4D184EBF}" dt="2026-09-21T10:29:04.387" v="9607" actId="478"/>
            <ac:picMkLst>
              <pc:docMk/>
              <pc:sldMasterMk cId="2476636414" sldId="2147483660"/>
              <pc:sldLayoutMk cId="117721130" sldId="2147483662"/>
              <ac:picMk id="5" creationId="{8EE53839-4493-0330-ACDF-6014D0BBC0EE}"/>
            </ac:picMkLst>
          </pc:picChg>
          <pc:picChg chg="add del mod">
            <ac:chgData name="Hasan Selim" userId="84cd2103f36ef0dc" providerId="LiveId" clId="{6ED845BA-74CA-4F74-9AC4-C2ED4D184EBF}" dt="2026-09-21T11:14:46.355" v="10265" actId="478"/>
            <ac:picMkLst>
              <pc:docMk/>
              <pc:sldMasterMk cId="2476636414" sldId="2147483660"/>
              <pc:sldLayoutMk cId="117721130" sldId="2147483662"/>
              <ac:picMk id="8" creationId="{F40F2568-E7A7-C10D-0CF5-B1DD5AEC58C6}"/>
            </ac:picMkLst>
          </pc:picChg>
          <pc:picChg chg="mod">
            <ac:chgData name="Hasan Selim" userId="84cd2103f36ef0dc" providerId="LiveId" clId="{6ED845BA-74CA-4F74-9AC4-C2ED4D184EBF}" dt="2026-09-21T10:45:05.254" v="9656"/>
            <ac:picMkLst>
              <pc:docMk/>
              <pc:sldMasterMk cId="2476636414" sldId="2147483660"/>
              <pc:sldLayoutMk cId="117721130" sldId="2147483662"/>
              <ac:picMk id="11" creationId="{DDBEFF68-B26A-FF0F-C510-634C33E4492F}"/>
            </ac:picMkLst>
          </pc:picChg>
          <pc:picChg chg="mod">
            <ac:chgData name="Hasan Selim" userId="84cd2103f36ef0dc" providerId="LiveId" clId="{6ED845BA-74CA-4F74-9AC4-C2ED4D184EBF}" dt="2026-09-21T10:45:05.254" v="9656"/>
            <ac:picMkLst>
              <pc:docMk/>
              <pc:sldMasterMk cId="2476636414" sldId="2147483660"/>
              <pc:sldLayoutMk cId="117721130" sldId="2147483662"/>
              <ac:picMk id="12" creationId="{07D008CE-18B2-7F57-F599-78866B17FE65}"/>
            </ac:picMkLst>
          </pc:picChg>
        </pc:sldLayoutChg>
        <pc:sldLayoutChg chg="addSp delSp modSp mod">
          <pc:chgData name="Hasan Selim" userId="84cd2103f36ef0dc" providerId="LiveId" clId="{6ED845BA-74CA-4F74-9AC4-C2ED4D184EBF}" dt="2026-09-21T10:45:01.499" v="9654" actId="21"/>
          <pc:sldLayoutMkLst>
            <pc:docMk/>
            <pc:sldMasterMk cId="2476636414" sldId="2147483660"/>
            <pc:sldLayoutMk cId="2415839091" sldId="2147483670"/>
          </pc:sldLayoutMkLst>
          <pc:grpChg chg="add del mod">
            <ac:chgData name="Hasan Selim" userId="84cd2103f36ef0dc" providerId="LiveId" clId="{6ED845BA-74CA-4F74-9AC4-C2ED4D184EBF}" dt="2026-09-21T10:45:01.499" v="9654" actId="21"/>
            <ac:grpSpMkLst>
              <pc:docMk/>
              <pc:sldMasterMk cId="2476636414" sldId="2147483660"/>
              <pc:sldLayoutMk cId="2415839091" sldId="2147483670"/>
              <ac:grpSpMk id="10" creationId="{DAC5F064-83C1-BF91-EE87-29B6695718B6}"/>
            </ac:grpSpMkLst>
          </pc:grpChg>
          <pc:picChg chg="add del mod ord modCrop">
            <ac:chgData name="Hasan Selim" userId="84cd2103f36ef0dc" providerId="LiveId" clId="{6ED845BA-74CA-4F74-9AC4-C2ED4D184EBF}" dt="2026-09-21T10:45:01.499" v="9654" actId="21"/>
            <ac:picMkLst>
              <pc:docMk/>
              <pc:sldMasterMk cId="2476636414" sldId="2147483660"/>
              <pc:sldLayoutMk cId="2415839091" sldId="2147483670"/>
              <ac:picMk id="3" creationId="{44CE789C-88B9-76E4-97D1-D9DB3C939EB9}"/>
            </ac:picMkLst>
          </pc:picChg>
          <pc:picChg chg="add del mod modCrop">
            <ac:chgData name="Hasan Selim" userId="84cd2103f36ef0dc" providerId="LiveId" clId="{6ED845BA-74CA-4F74-9AC4-C2ED4D184EBF}" dt="2026-09-21T10:45:01.499" v="9654" actId="21"/>
            <ac:picMkLst>
              <pc:docMk/>
              <pc:sldMasterMk cId="2476636414" sldId="2147483660"/>
              <pc:sldLayoutMk cId="2415839091" sldId="2147483670"/>
              <ac:picMk id="4" creationId="{47FCF4F4-7DB5-5DE5-F556-BE6F356E4738}"/>
            </ac:picMkLst>
          </pc:picChg>
          <pc:picChg chg="add del mod modCrop">
            <ac:chgData name="Hasan Selim" userId="84cd2103f36ef0dc" providerId="LiveId" clId="{6ED845BA-74CA-4F74-9AC4-C2ED4D184EBF}" dt="2026-09-21T10:45:01.499" v="9654" actId="21"/>
            <ac:picMkLst>
              <pc:docMk/>
              <pc:sldMasterMk cId="2476636414" sldId="2147483660"/>
              <pc:sldLayoutMk cId="2415839091" sldId="2147483670"/>
              <ac:picMk id="5" creationId="{1CC69237-455C-9CE9-A290-B51294006419}"/>
            </ac:picMkLst>
          </pc:picChg>
          <pc:picChg chg="add del mod">
            <ac:chgData name="Hasan Selim" userId="84cd2103f36ef0dc" providerId="LiveId" clId="{6ED845BA-74CA-4F74-9AC4-C2ED4D184EBF}" dt="2026-09-21T10:44:27.188" v="9647" actId="21"/>
            <ac:picMkLst>
              <pc:docMk/>
              <pc:sldMasterMk cId="2476636414" sldId="2147483660"/>
              <pc:sldLayoutMk cId="2415839091" sldId="2147483670"/>
              <ac:picMk id="7" creationId="{3CE06FAF-FFBC-D546-613A-D94F0CC08EF5}"/>
            </ac:picMkLst>
          </pc:picChg>
          <pc:picChg chg="add del mod">
            <ac:chgData name="Hasan Selim" userId="84cd2103f36ef0dc" providerId="LiveId" clId="{6ED845BA-74CA-4F74-9AC4-C2ED4D184EBF}" dt="2026-09-21T10:45:01.499" v="9654" actId="21"/>
            <ac:picMkLst>
              <pc:docMk/>
              <pc:sldMasterMk cId="2476636414" sldId="2147483660"/>
              <pc:sldLayoutMk cId="2415839091" sldId="2147483670"/>
              <ac:picMk id="9" creationId="{F40F2568-E7A7-C10D-0CF5-B1DD5AEC58C6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4023203" y="4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7" y="4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58D42A7A-F2EA-4A3A-B80C-B0EDE5406679}" type="datetimeFigureOut">
              <a:rPr lang="ar-SA" smtClean="0"/>
              <a:pPr/>
              <a:t>09/04/1448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1279525"/>
            <a:ext cx="4884738" cy="3455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12" tIns="44056" rIns="88112" bIns="44056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710723" y="4926016"/>
            <a:ext cx="5679440" cy="4029076"/>
          </a:xfrm>
          <a:prstGeom prst="rect">
            <a:avLst/>
          </a:prstGeom>
        </p:spPr>
        <p:txBody>
          <a:bodyPr vert="horz" lIns="88112" tIns="44056" rIns="88112" bIns="44056" rtlCol="1"/>
          <a:lstStyle/>
          <a:p>
            <a:pPr lvl="0"/>
            <a:r>
              <a:rPr lang="ar-SA" dirty="0"/>
              <a:t>انقر لتحرير أنماط نص الشكل الرئيسي</a:t>
            </a:r>
          </a:p>
          <a:p>
            <a:pPr lvl="1"/>
            <a:r>
              <a:rPr lang="ar-SA" dirty="0"/>
              <a:t>المستوى الثاني</a:t>
            </a:r>
          </a:p>
          <a:p>
            <a:pPr lvl="2"/>
            <a:r>
              <a:rPr lang="ar-SA" dirty="0"/>
              <a:t>المستوى الثالث</a:t>
            </a:r>
          </a:p>
          <a:p>
            <a:pPr lvl="3"/>
            <a:r>
              <a:rPr lang="ar-SA" dirty="0"/>
              <a:t>المستوى الرابع</a:t>
            </a:r>
          </a:p>
          <a:p>
            <a:pPr lvl="4"/>
            <a:r>
              <a:rPr lang="ar-SA" dirty="0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4023203" y="9721853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7" y="9721853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6EBB802D-6D50-427E-B6C4-0A86EF48D5A1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61969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308" rtl="1" eaLnBrk="1" latinLnBrk="0" hangingPunct="1">
      <a:defRPr sz="1200" kern="1200">
        <a:solidFill>
          <a:schemeClr val="tx1"/>
        </a:solidFill>
        <a:latin typeface="+mn-lt"/>
        <a:ea typeface="+mn-ea"/>
        <a:cs typeface="Harmattan" panose="01000503000000020003" pitchFamily="2" charset="-78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7338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75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اول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7BDD8A13-7DE8-E77E-108E-80DFCD8528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3304"/>
          <a:stretch>
            <a:fillRect/>
          </a:stretch>
        </p:blipFill>
        <p:spPr>
          <a:xfrm>
            <a:off x="3460830" y="284"/>
            <a:ext cx="7308770" cy="7559107"/>
          </a:xfrm>
          <a:prstGeom prst="rect">
            <a:avLst/>
          </a:prstGeom>
        </p:spPr>
      </p:pic>
      <p:sp>
        <p:nvSpPr>
          <p:cNvPr id="11" name="مستطيل 10">
            <a:extLst>
              <a:ext uri="{FF2B5EF4-FFF2-40B4-BE49-F238E27FC236}">
                <a16:creationId xmlns:a16="http://schemas.microsoft.com/office/drawing/2014/main" id="{26BB62D6-04B5-71CC-5420-93D1382217FE}"/>
              </a:ext>
            </a:extLst>
          </p:cNvPr>
          <p:cNvSpPr/>
          <p:nvPr userDrawn="1"/>
        </p:nvSpPr>
        <p:spPr>
          <a:xfrm>
            <a:off x="3721819" y="4376716"/>
            <a:ext cx="2248348" cy="1140267"/>
          </a:xfrm>
          <a:prstGeom prst="rect">
            <a:avLst/>
          </a:prstGeom>
          <a:solidFill>
            <a:srgbClr val="FDED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045FD22F-6379-F32E-4BFB-455C9181B1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67073"/>
          <a:stretch>
            <a:fillRect/>
          </a:stretch>
        </p:blipFill>
        <p:spPr>
          <a:xfrm>
            <a:off x="0" y="284"/>
            <a:ext cx="3559493" cy="7559107"/>
          </a:xfrm>
          <a:prstGeom prst="rect">
            <a:avLst/>
          </a:prstGeom>
        </p:spPr>
      </p:pic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04465418-7CE8-1B4D-1DD7-3E93A0D4B2AB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13" name="صورة 3">
              <a:extLst>
                <a:ext uri="{FF2B5EF4-FFF2-40B4-BE49-F238E27FC236}">
                  <a16:creationId xmlns:a16="http://schemas.microsoft.com/office/drawing/2014/main" id="{3FEA4801-7B85-E33E-FC32-7328AF55B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14" name="صورة 4">
              <a:extLst>
                <a:ext uri="{FF2B5EF4-FFF2-40B4-BE49-F238E27FC236}">
                  <a16:creationId xmlns:a16="http://schemas.microsoft.com/office/drawing/2014/main" id="{1DF78DCF-EF5D-D2F9-9DB2-4FAC451C2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13933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الوجه الاول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58390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ثان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44CE789C-88B9-76E4-97D1-D9DB3C939E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4186" r="34314"/>
          <a:stretch>
            <a:fillRect/>
          </a:stretch>
        </p:blipFill>
        <p:spPr>
          <a:xfrm>
            <a:off x="3546475" y="0"/>
            <a:ext cx="3563938" cy="7559675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DC5B2DEF-ED52-1682-72EE-1DA1A07548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65611" r="-139"/>
          <a:stretch>
            <a:fillRect/>
          </a:stretch>
        </p:blipFill>
        <p:spPr>
          <a:xfrm>
            <a:off x="7092950" y="0"/>
            <a:ext cx="3613719" cy="7559675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85473593-6985-B90A-6CA5-1DEA1A6BD3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66524"/>
          <a:stretch>
            <a:fillRect/>
          </a:stretch>
        </p:blipFill>
        <p:spPr>
          <a:xfrm>
            <a:off x="0" y="0"/>
            <a:ext cx="3546475" cy="7559675"/>
          </a:xfrm>
          <a:prstGeom prst="rect">
            <a:avLst/>
          </a:prstGeom>
        </p:spPr>
      </p:pic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6B96A804-13F7-827B-FF34-436109D948E4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8" name="صورة 3">
              <a:extLst>
                <a:ext uri="{FF2B5EF4-FFF2-40B4-BE49-F238E27FC236}">
                  <a16:creationId xmlns:a16="http://schemas.microsoft.com/office/drawing/2014/main" id="{3BC064F6-35E8-803D-C5BB-9D3BC5112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9" name="صورة 4">
              <a:extLst>
                <a:ext uri="{FF2B5EF4-FFF2-40B4-BE49-F238E27FC236}">
                  <a16:creationId xmlns:a16="http://schemas.microsoft.com/office/drawing/2014/main" id="{814C5EC1-FD48-8C50-FF29-68F188997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7211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65CCA141-A142-C21A-A629-BE4558245910}"/>
              </a:ext>
            </a:extLst>
          </p:cNvPr>
          <p:cNvSpPr txBox="1"/>
          <p:nvPr userDrawn="1"/>
        </p:nvSpPr>
        <p:spPr>
          <a:xfrm>
            <a:off x="1865312" y="-369332"/>
            <a:ext cx="69611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هذا القالب من تصميم موقع انجز (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ingez-ppt.com</a:t>
            </a: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 ) : موقع عربي متخصص بتصميم قوالب البوربوينت باللغة العربية</a:t>
            </a:r>
            <a:endParaRPr lang="ar-EG" sz="1400" dirty="0">
              <a:solidFill>
                <a:schemeClr val="bg1">
                  <a:lumMod val="75000"/>
                </a:schemeClr>
              </a:solidFill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6636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</p:sldLayoutIdLst>
  <p:txStyles>
    <p:titleStyle>
      <a:lvl1pPr algn="l" defTabSz="1007943" rtl="1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r" defTabSz="1007943" rtl="1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4479" userDrawn="1">
          <p15:clr>
            <a:srgbClr val="F26B43"/>
          </p15:clr>
        </p15:guide>
        <p15:guide id="3" pos="22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onts.google.com/specimen/Harmatta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CDF0-A2E1-0348-E479-237040011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36">
            <a:extLst>
              <a:ext uri="{FF2B5EF4-FFF2-40B4-BE49-F238E27FC236}">
                <a16:creationId xmlns:a16="http://schemas.microsoft.com/office/drawing/2014/main" id="{21E4673D-7973-1CA9-4620-A9A0590F3757}"/>
              </a:ext>
            </a:extLst>
          </p:cNvPr>
          <p:cNvSpPr txBox="1"/>
          <p:nvPr/>
        </p:nvSpPr>
        <p:spPr>
          <a:xfrm>
            <a:off x="487680" y="5517706"/>
            <a:ext cx="1295400" cy="6155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700" b="1" noProof="0" dirty="0">
                <a:solidFill>
                  <a:srgbClr val="043C2B"/>
                </a:solidFill>
                <a:latin typeface="Arial"/>
              </a:rPr>
              <a:t>وطنٌ واحدٌ بتنوعه وجماله</a:t>
            </a:r>
          </a:p>
        </p:txBody>
      </p:sp>
      <p:sp>
        <p:nvSpPr>
          <p:cNvPr id="19" name="TextBox 38">
            <a:extLst>
              <a:ext uri="{FF2B5EF4-FFF2-40B4-BE49-F238E27FC236}">
                <a16:creationId xmlns:a16="http://schemas.microsoft.com/office/drawing/2014/main" id="{46C7822C-E327-5779-5EB0-BC837A853F0E}"/>
              </a:ext>
            </a:extLst>
          </p:cNvPr>
          <p:cNvSpPr txBox="1"/>
          <p:nvPr/>
        </p:nvSpPr>
        <p:spPr>
          <a:xfrm>
            <a:off x="3546475" y="556558"/>
            <a:ext cx="3563938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3200" b="1" noProof="0" dirty="0">
                <a:ln>
                  <a:solidFill>
                    <a:srgbClr val="043C2B"/>
                  </a:solidFill>
                </a:ln>
                <a:solidFill>
                  <a:srgbClr val="043C2B"/>
                </a:solidFill>
                <a:latin typeface="Arial"/>
              </a:rPr>
              <a:t>وطني فخر وانتماء</a:t>
            </a:r>
          </a:p>
        </p:txBody>
      </p:sp>
      <p:sp>
        <p:nvSpPr>
          <p:cNvPr id="23" name="TextBox 39">
            <a:extLst>
              <a:ext uri="{FF2B5EF4-FFF2-40B4-BE49-F238E27FC236}">
                <a16:creationId xmlns:a16="http://schemas.microsoft.com/office/drawing/2014/main" id="{8D535739-B177-A50F-42B8-A8ED1E20A71C}"/>
              </a:ext>
            </a:extLst>
          </p:cNvPr>
          <p:cNvSpPr txBox="1"/>
          <p:nvPr/>
        </p:nvSpPr>
        <p:spPr>
          <a:xfrm>
            <a:off x="3546475" y="1629759"/>
            <a:ext cx="3563937" cy="14773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800" b="1" noProof="0" dirty="0">
                <a:solidFill>
                  <a:srgbClr val="141540"/>
                </a:solidFill>
                <a:latin typeface="Arial"/>
              </a:rPr>
              <a:t>وطني المملكة العربية السعودية هو وطن العز والكرم، يجمع بين الأصالة والحداثة، ويزخر بالفرص والإنجازات. نحافظ على مكتسباته ونعتز به دائمًا، ونشارك جميعًا في بنائه لمستقبل أكثر إشراقًا.</a:t>
            </a:r>
          </a:p>
        </p:txBody>
      </p:sp>
      <p:sp>
        <p:nvSpPr>
          <p:cNvPr id="26" name="TextBox 41">
            <a:extLst>
              <a:ext uri="{FF2B5EF4-FFF2-40B4-BE49-F238E27FC236}">
                <a16:creationId xmlns:a16="http://schemas.microsoft.com/office/drawing/2014/main" id="{3EE7A402-3B1D-C909-0DCC-7FCD8BB0C899}"/>
              </a:ext>
            </a:extLst>
          </p:cNvPr>
          <p:cNvSpPr txBox="1"/>
          <p:nvPr/>
        </p:nvSpPr>
        <p:spPr>
          <a:xfrm>
            <a:off x="3926701" y="3447410"/>
            <a:ext cx="2752346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2000" b="1" dirty="0">
                <a:solidFill>
                  <a:srgbClr val="043C2B"/>
                </a:solidFill>
                <a:latin typeface="Arial"/>
              </a:rPr>
              <a:t>في كل رُبع من بلادي حكاية،
وفي كل زاوية وطن نفتخر به</a:t>
            </a:r>
            <a:endParaRPr lang="ar-SA" sz="4400" b="1" dirty="0">
              <a:solidFill>
                <a:srgbClr val="043C2B"/>
              </a:solidFill>
              <a:latin typeface="Arial"/>
            </a:endParaRPr>
          </a:p>
        </p:txBody>
      </p:sp>
      <p:sp>
        <p:nvSpPr>
          <p:cNvPr id="29" name="TextBox 42">
            <a:extLst>
              <a:ext uri="{FF2B5EF4-FFF2-40B4-BE49-F238E27FC236}">
                <a16:creationId xmlns:a16="http://schemas.microsoft.com/office/drawing/2014/main" id="{E65E6D16-C788-D6AE-2D22-A581FFFAC261}"/>
              </a:ext>
            </a:extLst>
          </p:cNvPr>
          <p:cNvSpPr txBox="1"/>
          <p:nvPr/>
        </p:nvSpPr>
        <p:spPr>
          <a:xfrm>
            <a:off x="5862320" y="4407919"/>
            <a:ext cx="96012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400" b="1" noProof="0" dirty="0">
                <a:solidFill>
                  <a:srgbClr val="043C2B"/>
                </a:solidFill>
                <a:latin typeface="Arial"/>
              </a:rPr>
              <a:t>اسم الطالب:</a:t>
            </a:r>
          </a:p>
        </p:txBody>
      </p:sp>
      <p:sp>
        <p:nvSpPr>
          <p:cNvPr id="34" name="TextBox 44">
            <a:extLst>
              <a:ext uri="{FF2B5EF4-FFF2-40B4-BE49-F238E27FC236}">
                <a16:creationId xmlns:a16="http://schemas.microsoft.com/office/drawing/2014/main" id="{9A30BC18-A7B2-F4A0-23BF-20ED3DB1C720}"/>
              </a:ext>
            </a:extLst>
          </p:cNvPr>
          <p:cNvSpPr txBox="1"/>
          <p:nvPr/>
        </p:nvSpPr>
        <p:spPr>
          <a:xfrm>
            <a:off x="5862320" y="4771394"/>
            <a:ext cx="96012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rtl="1"/>
            <a:r>
              <a:rPr lang="ar-SA" sz="1400" b="1" noProof="0" dirty="0">
                <a:solidFill>
                  <a:srgbClr val="043C2B"/>
                </a:solidFill>
                <a:latin typeface="Arial"/>
              </a:rPr>
              <a:t>الصف:</a:t>
            </a:r>
          </a:p>
        </p:txBody>
      </p:sp>
      <p:sp>
        <p:nvSpPr>
          <p:cNvPr id="40" name="TextBox 46">
            <a:extLst>
              <a:ext uri="{FF2B5EF4-FFF2-40B4-BE49-F238E27FC236}">
                <a16:creationId xmlns:a16="http://schemas.microsoft.com/office/drawing/2014/main" id="{7690A22D-160C-370B-8670-0A61591601E2}"/>
              </a:ext>
            </a:extLst>
          </p:cNvPr>
          <p:cNvSpPr txBox="1"/>
          <p:nvPr/>
        </p:nvSpPr>
        <p:spPr>
          <a:xfrm>
            <a:off x="5862320" y="5099339"/>
            <a:ext cx="96012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rtl="1"/>
            <a:r>
              <a:rPr lang="ar-SA" sz="1400" b="1" noProof="0" dirty="0">
                <a:solidFill>
                  <a:srgbClr val="043C2B"/>
                </a:solidFill>
                <a:latin typeface="Arial"/>
              </a:rPr>
              <a:t>المدرسة:</a:t>
            </a:r>
          </a:p>
        </p:txBody>
      </p:sp>
      <p:sp>
        <p:nvSpPr>
          <p:cNvPr id="47" name="TextBox 49">
            <a:extLst>
              <a:ext uri="{FF2B5EF4-FFF2-40B4-BE49-F238E27FC236}">
                <a16:creationId xmlns:a16="http://schemas.microsoft.com/office/drawing/2014/main" id="{C5BA87FC-7C93-63BD-3923-5F8EB94258A5}"/>
              </a:ext>
            </a:extLst>
          </p:cNvPr>
          <p:cNvSpPr txBox="1"/>
          <p:nvPr/>
        </p:nvSpPr>
        <p:spPr>
          <a:xfrm>
            <a:off x="5319713" y="7003117"/>
            <a:ext cx="1818912" cy="4308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100" b="1" i="1" noProof="0" dirty="0">
                <a:solidFill>
                  <a:schemeClr val="bg1"/>
                </a:solidFill>
                <a:latin typeface="Arial"/>
              </a:rPr>
              <a:t>المملكة العربية السعودية — </a:t>
            </a:r>
          </a:p>
          <a:p>
            <a:pPr algn="ctr" rtl="1"/>
            <a:r>
              <a:rPr lang="ar-SA" sz="1100" b="1" i="1" noProof="0" dirty="0">
                <a:solidFill>
                  <a:schemeClr val="bg1"/>
                </a:solidFill>
                <a:latin typeface="Arial"/>
              </a:rPr>
              <a:t>أرض الفرص، وطن الطموح</a:t>
            </a:r>
          </a:p>
        </p:txBody>
      </p:sp>
      <p:sp>
        <p:nvSpPr>
          <p:cNvPr id="50" name="TextBox 50">
            <a:extLst>
              <a:ext uri="{FF2B5EF4-FFF2-40B4-BE49-F238E27FC236}">
                <a16:creationId xmlns:a16="http://schemas.microsoft.com/office/drawing/2014/main" id="{DC65B20C-9530-D053-BF31-DDD1CAAC7621}"/>
              </a:ext>
            </a:extLst>
          </p:cNvPr>
          <p:cNvSpPr txBox="1"/>
          <p:nvPr/>
        </p:nvSpPr>
        <p:spPr>
          <a:xfrm>
            <a:off x="7360920" y="274540"/>
            <a:ext cx="306324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3200" b="1" dirty="0">
                <a:ln>
                  <a:solidFill>
                    <a:srgbClr val="472E10"/>
                  </a:solidFill>
                </a:ln>
                <a:solidFill>
                  <a:srgbClr val="472E10"/>
                </a:solidFill>
                <a:latin typeface="Arial"/>
              </a:rPr>
              <a:t>كنوز بلادي</a:t>
            </a:r>
          </a:p>
        </p:txBody>
      </p:sp>
      <p:sp>
        <p:nvSpPr>
          <p:cNvPr id="53" name="TextBox 51">
            <a:extLst>
              <a:ext uri="{FF2B5EF4-FFF2-40B4-BE49-F238E27FC236}">
                <a16:creationId xmlns:a16="http://schemas.microsoft.com/office/drawing/2014/main" id="{E1AD0413-D041-C6C0-453A-79EDA5876B4D}"/>
              </a:ext>
            </a:extLst>
          </p:cNvPr>
          <p:cNvSpPr txBox="1"/>
          <p:nvPr/>
        </p:nvSpPr>
        <p:spPr>
          <a:xfrm>
            <a:off x="7269480" y="969081"/>
            <a:ext cx="32004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472E10"/>
                </a:solidFill>
                <a:latin typeface="Arial"/>
              </a:rPr>
              <a:t>تتنوع في ربوع المملكة قصة وطن عظيم</a:t>
            </a:r>
          </a:p>
        </p:txBody>
      </p:sp>
      <p:sp>
        <p:nvSpPr>
          <p:cNvPr id="55" name="TextBox 53">
            <a:extLst>
              <a:ext uri="{FF2B5EF4-FFF2-40B4-BE49-F238E27FC236}">
                <a16:creationId xmlns:a16="http://schemas.microsoft.com/office/drawing/2014/main" id="{A5F5878C-7559-AFB9-EFE8-A5765616E0A8}"/>
              </a:ext>
            </a:extLst>
          </p:cNvPr>
          <p:cNvSpPr txBox="1"/>
          <p:nvPr/>
        </p:nvSpPr>
        <p:spPr>
          <a:xfrm>
            <a:off x="7703548" y="1959464"/>
            <a:ext cx="2871216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2000" b="1" noProof="0" dirty="0">
                <a:solidFill>
                  <a:srgbClr val="043C2B"/>
                </a:solidFill>
                <a:latin typeface="Arial"/>
              </a:rPr>
              <a:t>طبيعة متنوعة</a:t>
            </a:r>
          </a:p>
        </p:txBody>
      </p:sp>
      <p:sp>
        <p:nvSpPr>
          <p:cNvPr id="58" name="TextBox 54">
            <a:extLst>
              <a:ext uri="{FF2B5EF4-FFF2-40B4-BE49-F238E27FC236}">
                <a16:creationId xmlns:a16="http://schemas.microsoft.com/office/drawing/2014/main" id="{793BF21D-1074-438F-4470-EEF2CC82A1FC}"/>
              </a:ext>
            </a:extLst>
          </p:cNvPr>
          <p:cNvSpPr txBox="1"/>
          <p:nvPr/>
        </p:nvSpPr>
        <p:spPr>
          <a:xfrm>
            <a:off x="9022308" y="2228850"/>
            <a:ext cx="1520190" cy="4308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100" b="1" noProof="0" dirty="0">
                <a:solidFill>
                  <a:srgbClr val="1C342D"/>
                </a:solidFill>
                <a:latin typeface="Arial"/>
              </a:rPr>
              <a:t>جبال شامخة، وديان خضراء، سهول ممتدة، وصحاري رائعة.</a:t>
            </a:r>
          </a:p>
        </p:txBody>
      </p:sp>
      <p:sp>
        <p:nvSpPr>
          <p:cNvPr id="61" name="TextBox 56">
            <a:extLst>
              <a:ext uri="{FF2B5EF4-FFF2-40B4-BE49-F238E27FC236}">
                <a16:creationId xmlns:a16="http://schemas.microsoft.com/office/drawing/2014/main" id="{D96F4F59-2B4B-FBFC-C9CB-8923A48BA542}"/>
              </a:ext>
            </a:extLst>
          </p:cNvPr>
          <p:cNvSpPr txBox="1"/>
          <p:nvPr/>
        </p:nvSpPr>
        <p:spPr>
          <a:xfrm>
            <a:off x="9344364" y="3319930"/>
            <a:ext cx="116586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472E10"/>
                </a:solidFill>
                <a:latin typeface="Arial"/>
              </a:rPr>
              <a:t>تراث عريق</a:t>
            </a:r>
          </a:p>
        </p:txBody>
      </p:sp>
      <p:sp>
        <p:nvSpPr>
          <p:cNvPr id="63" name="TextBox 57">
            <a:extLst>
              <a:ext uri="{FF2B5EF4-FFF2-40B4-BE49-F238E27FC236}">
                <a16:creationId xmlns:a16="http://schemas.microsoft.com/office/drawing/2014/main" id="{77D00FB6-FF02-7B21-4154-2A33B8D69C4B}"/>
              </a:ext>
            </a:extLst>
          </p:cNvPr>
          <p:cNvSpPr txBox="1"/>
          <p:nvPr/>
        </p:nvSpPr>
        <p:spPr>
          <a:xfrm>
            <a:off x="9081663" y="3595340"/>
            <a:ext cx="1447230" cy="4308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100" b="1" noProof="0" dirty="0">
                <a:solidFill>
                  <a:srgbClr val="472E10"/>
                </a:solidFill>
                <a:latin typeface="Arial"/>
              </a:rPr>
              <a:t>مواقع تاريخية، قلاع، أسواق شعبية، وفنون أصيلة.</a:t>
            </a:r>
          </a:p>
        </p:txBody>
      </p:sp>
      <p:sp>
        <p:nvSpPr>
          <p:cNvPr id="66" name="TextBox 59">
            <a:extLst>
              <a:ext uri="{FF2B5EF4-FFF2-40B4-BE49-F238E27FC236}">
                <a16:creationId xmlns:a16="http://schemas.microsoft.com/office/drawing/2014/main" id="{DD2E852F-67EA-D7BE-26EA-6B16ECE2C3DA}"/>
              </a:ext>
            </a:extLst>
          </p:cNvPr>
          <p:cNvSpPr txBox="1"/>
          <p:nvPr/>
        </p:nvSpPr>
        <p:spPr>
          <a:xfrm>
            <a:off x="9233874" y="4648459"/>
            <a:ext cx="127635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1174CD"/>
                </a:solidFill>
                <a:latin typeface="Arial"/>
              </a:rPr>
              <a:t>سواحل جميلة</a:t>
            </a:r>
          </a:p>
        </p:txBody>
      </p:sp>
      <p:sp>
        <p:nvSpPr>
          <p:cNvPr id="69" name="TextBox 60">
            <a:extLst>
              <a:ext uri="{FF2B5EF4-FFF2-40B4-BE49-F238E27FC236}">
                <a16:creationId xmlns:a16="http://schemas.microsoft.com/office/drawing/2014/main" id="{2B276750-75D1-1D30-9FF3-B07FB248F250}"/>
              </a:ext>
            </a:extLst>
          </p:cNvPr>
          <p:cNvSpPr txBox="1"/>
          <p:nvPr/>
        </p:nvSpPr>
        <p:spPr>
          <a:xfrm>
            <a:off x="8843984" y="4919931"/>
            <a:ext cx="1711960" cy="4308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100" b="1" noProof="0" dirty="0">
                <a:solidFill>
                  <a:srgbClr val="1174CD"/>
                </a:solidFill>
                <a:latin typeface="Arial"/>
              </a:rPr>
              <a:t>على البحر الأحمر والخليج العربي، وشواطئ وبيئة بحرية غنية.</a:t>
            </a:r>
          </a:p>
        </p:txBody>
      </p:sp>
      <p:sp>
        <p:nvSpPr>
          <p:cNvPr id="71" name="TextBox 62">
            <a:extLst>
              <a:ext uri="{FF2B5EF4-FFF2-40B4-BE49-F238E27FC236}">
                <a16:creationId xmlns:a16="http://schemas.microsoft.com/office/drawing/2014/main" id="{DA6ED5DC-FF6D-0B7D-18C8-968DA52E0016}"/>
              </a:ext>
            </a:extLst>
          </p:cNvPr>
          <p:cNvSpPr txBox="1"/>
          <p:nvPr/>
        </p:nvSpPr>
        <p:spPr>
          <a:xfrm>
            <a:off x="8990034" y="5979073"/>
            <a:ext cx="152019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043C2B"/>
                </a:solidFill>
                <a:latin typeface="Arial"/>
              </a:rPr>
              <a:t>واحات وصحاري</a:t>
            </a:r>
          </a:p>
        </p:txBody>
      </p:sp>
      <p:sp>
        <p:nvSpPr>
          <p:cNvPr id="73" name="TextBox 63">
            <a:extLst>
              <a:ext uri="{FF2B5EF4-FFF2-40B4-BE49-F238E27FC236}">
                <a16:creationId xmlns:a16="http://schemas.microsoft.com/office/drawing/2014/main" id="{F9EAF0D6-2CA0-8344-0114-F107B3D1A5A8}"/>
              </a:ext>
            </a:extLst>
          </p:cNvPr>
          <p:cNvSpPr txBox="1"/>
          <p:nvPr/>
        </p:nvSpPr>
        <p:spPr>
          <a:xfrm>
            <a:off x="8971365" y="6233764"/>
            <a:ext cx="1557528" cy="4308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100" b="1" noProof="0" dirty="0">
                <a:solidFill>
                  <a:srgbClr val="043C2B"/>
                </a:solidFill>
                <a:latin typeface="Arial"/>
              </a:rPr>
              <a:t>كثبان ذهبية، واحات خضراء، ومشاهد طبيعية مدهشة.</a:t>
            </a:r>
          </a:p>
        </p:txBody>
      </p:sp>
      <p:pic>
        <p:nvPicPr>
          <p:cNvPr id="80" name="صورة 79">
            <a:extLst>
              <a:ext uri="{FF2B5EF4-FFF2-40B4-BE49-F238E27FC236}">
                <a16:creationId xmlns:a16="http://schemas.microsoft.com/office/drawing/2014/main" id="{6C6D1C76-E218-0EA8-07F2-7558B8AB62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321" y="1304687"/>
            <a:ext cx="2189323" cy="1934591"/>
          </a:xfrm>
          <a:prstGeom prst="rect">
            <a:avLst/>
          </a:prstGeom>
        </p:spPr>
      </p:pic>
      <p:sp>
        <p:nvSpPr>
          <p:cNvPr id="81" name="مستطيل: زوايا مستديرة 80">
            <a:extLst>
              <a:ext uri="{FF2B5EF4-FFF2-40B4-BE49-F238E27FC236}">
                <a16:creationId xmlns:a16="http://schemas.microsoft.com/office/drawing/2014/main" id="{9AC5E61D-E240-43DF-C3FD-176E7368A8D9}"/>
              </a:ext>
            </a:extLst>
          </p:cNvPr>
          <p:cNvSpPr/>
          <p:nvPr/>
        </p:nvSpPr>
        <p:spPr>
          <a:xfrm>
            <a:off x="487680" y="3176559"/>
            <a:ext cx="2449920" cy="320040"/>
          </a:xfrm>
          <a:prstGeom prst="roundRect">
            <a:avLst>
              <a:gd name="adj" fmla="val 50000"/>
            </a:avLst>
          </a:prstGeom>
          <a:solidFill>
            <a:srgbClr val="037E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SA" sz="1800" b="1" dirty="0">
                <a:solidFill>
                  <a:srgbClr val="FFFFFF"/>
                </a:solidFill>
                <a:latin typeface="Arial"/>
              </a:rPr>
              <a:t>جولة في أرجاء وطننا الغالي</a:t>
            </a:r>
          </a:p>
        </p:txBody>
      </p:sp>
      <p:sp>
        <p:nvSpPr>
          <p:cNvPr id="84" name="Rounded Rectangle 43">
            <a:extLst>
              <a:ext uri="{FF2B5EF4-FFF2-40B4-BE49-F238E27FC236}">
                <a16:creationId xmlns:a16="http://schemas.microsoft.com/office/drawing/2014/main" id="{ED5C7935-CB9D-21E7-3EE9-2C6810C5E289}"/>
              </a:ext>
            </a:extLst>
          </p:cNvPr>
          <p:cNvSpPr/>
          <p:nvPr/>
        </p:nvSpPr>
        <p:spPr>
          <a:xfrm>
            <a:off x="3840480" y="4407919"/>
            <a:ext cx="2016761" cy="291774"/>
          </a:xfrm>
          <a:prstGeom prst="roundRect">
            <a:avLst>
              <a:gd name="adj" fmla="val 36404"/>
            </a:avLst>
          </a:prstGeom>
          <a:noFill/>
          <a:ln>
            <a:solidFill>
              <a:srgbClr val="037E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Rounded Rectangle 43">
            <a:extLst>
              <a:ext uri="{FF2B5EF4-FFF2-40B4-BE49-F238E27FC236}">
                <a16:creationId xmlns:a16="http://schemas.microsoft.com/office/drawing/2014/main" id="{8785639A-65D2-0943-E4DF-CE84723ACA2D}"/>
              </a:ext>
            </a:extLst>
          </p:cNvPr>
          <p:cNvSpPr/>
          <p:nvPr/>
        </p:nvSpPr>
        <p:spPr>
          <a:xfrm>
            <a:off x="3840480" y="4761572"/>
            <a:ext cx="2016761" cy="291774"/>
          </a:xfrm>
          <a:prstGeom prst="roundRect">
            <a:avLst>
              <a:gd name="adj" fmla="val 36404"/>
            </a:avLst>
          </a:prstGeom>
          <a:noFill/>
          <a:ln>
            <a:solidFill>
              <a:srgbClr val="037E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Rounded Rectangle 43">
            <a:extLst>
              <a:ext uri="{FF2B5EF4-FFF2-40B4-BE49-F238E27FC236}">
                <a16:creationId xmlns:a16="http://schemas.microsoft.com/office/drawing/2014/main" id="{4BDC60AB-D7D3-4A5C-3373-875EF146B1F0}"/>
              </a:ext>
            </a:extLst>
          </p:cNvPr>
          <p:cNvSpPr/>
          <p:nvPr/>
        </p:nvSpPr>
        <p:spPr>
          <a:xfrm>
            <a:off x="3840480" y="5125047"/>
            <a:ext cx="2016761" cy="291774"/>
          </a:xfrm>
          <a:prstGeom prst="roundRect">
            <a:avLst>
              <a:gd name="adj" fmla="val 36404"/>
            </a:avLst>
          </a:prstGeom>
          <a:noFill/>
          <a:ln>
            <a:solidFill>
              <a:srgbClr val="037E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751E3314-95E7-A90F-73E4-7F0BAD8C3C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843"/>
                    </a14:imgEffect>
                    <a14:imgEffect>
                      <a14:saturation sat="400000"/>
                    </a14:imgEffect>
                    <a14:imgEffect>
                      <a14:brightnessContrast bright="-43000" contrast="-1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4353" y="761556"/>
            <a:ext cx="2307358" cy="581687"/>
          </a:xfrm>
          <a:prstGeom prst="rect">
            <a:avLst/>
          </a:prstGeom>
        </p:spPr>
      </p:pic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07A9F43C-C87F-5568-5A7E-E0385419B34E}"/>
              </a:ext>
            </a:extLst>
          </p:cNvPr>
          <p:cNvGrpSpPr/>
          <p:nvPr/>
        </p:nvGrpSpPr>
        <p:grpSpPr>
          <a:xfrm>
            <a:off x="4890476" y="1195339"/>
            <a:ext cx="842304" cy="45720"/>
            <a:chOff x="4890476" y="1238371"/>
            <a:chExt cx="842304" cy="45720"/>
          </a:xfrm>
        </p:grpSpPr>
        <p:sp>
          <p:nvSpPr>
            <p:cNvPr id="4" name="مستطيل 3">
              <a:extLst>
                <a:ext uri="{FF2B5EF4-FFF2-40B4-BE49-F238E27FC236}">
                  <a16:creationId xmlns:a16="http://schemas.microsoft.com/office/drawing/2014/main" id="{DA00D76B-1E04-2FC1-0EC6-F9C8CF6E8A47}"/>
                </a:ext>
              </a:extLst>
            </p:cNvPr>
            <p:cNvSpPr/>
            <p:nvPr/>
          </p:nvSpPr>
          <p:spPr>
            <a:xfrm rot="2700000">
              <a:off x="5296853" y="1238371"/>
              <a:ext cx="45720" cy="45720"/>
            </a:xfrm>
            <a:prstGeom prst="rect">
              <a:avLst/>
            </a:prstGeom>
            <a:solidFill>
              <a:srgbClr val="043C2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dirty="0"/>
            </a:p>
          </p:txBody>
        </p:sp>
        <p:cxnSp>
          <p:nvCxnSpPr>
            <p:cNvPr id="6" name="رابط مستقيم 5">
              <a:extLst>
                <a:ext uri="{FF2B5EF4-FFF2-40B4-BE49-F238E27FC236}">
                  <a16:creationId xmlns:a16="http://schemas.microsoft.com/office/drawing/2014/main" id="{5E188F9B-35BD-4111-F91F-29A96B2D58F1}"/>
                </a:ext>
              </a:extLst>
            </p:cNvPr>
            <p:cNvCxnSpPr>
              <a:cxnSpLocks/>
            </p:cNvCxnSpPr>
            <p:nvPr/>
          </p:nvCxnSpPr>
          <p:spPr>
            <a:xfrm>
              <a:off x="5390856" y="1260973"/>
              <a:ext cx="341924" cy="0"/>
            </a:xfrm>
            <a:prstGeom prst="line">
              <a:avLst/>
            </a:prstGeom>
            <a:ln w="19050">
              <a:solidFill>
                <a:srgbClr val="043C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رابط مستقيم 10">
              <a:extLst>
                <a:ext uri="{FF2B5EF4-FFF2-40B4-BE49-F238E27FC236}">
                  <a16:creationId xmlns:a16="http://schemas.microsoft.com/office/drawing/2014/main" id="{D7C4D331-D6E4-4FC0-9423-A6E383DBE4F3}"/>
                </a:ext>
              </a:extLst>
            </p:cNvPr>
            <p:cNvCxnSpPr>
              <a:cxnSpLocks/>
            </p:cNvCxnSpPr>
            <p:nvPr/>
          </p:nvCxnSpPr>
          <p:spPr>
            <a:xfrm>
              <a:off x="4890476" y="1260973"/>
              <a:ext cx="341924" cy="0"/>
            </a:xfrm>
            <a:prstGeom prst="line">
              <a:avLst/>
            </a:prstGeom>
            <a:ln w="19050">
              <a:solidFill>
                <a:srgbClr val="043C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CF143E05-51B5-C7F5-EB62-2A8E92B876D7}"/>
              </a:ext>
            </a:extLst>
          </p:cNvPr>
          <p:cNvGrpSpPr/>
          <p:nvPr/>
        </p:nvGrpSpPr>
        <p:grpSpPr>
          <a:xfrm>
            <a:off x="694993" y="6153579"/>
            <a:ext cx="842304" cy="45720"/>
            <a:chOff x="4890476" y="1238371"/>
            <a:chExt cx="842304" cy="45720"/>
          </a:xfrm>
        </p:grpSpPr>
        <p:sp>
          <p:nvSpPr>
            <p:cNvPr id="15" name="مستطيل 14">
              <a:extLst>
                <a:ext uri="{FF2B5EF4-FFF2-40B4-BE49-F238E27FC236}">
                  <a16:creationId xmlns:a16="http://schemas.microsoft.com/office/drawing/2014/main" id="{9CE71744-D246-528A-19A6-E3CA856CEB63}"/>
                </a:ext>
              </a:extLst>
            </p:cNvPr>
            <p:cNvSpPr/>
            <p:nvPr/>
          </p:nvSpPr>
          <p:spPr>
            <a:xfrm rot="2700000">
              <a:off x="5296853" y="1238371"/>
              <a:ext cx="45720" cy="45720"/>
            </a:xfrm>
            <a:prstGeom prst="rect">
              <a:avLst/>
            </a:prstGeom>
            <a:solidFill>
              <a:srgbClr val="043C2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dirty="0"/>
            </a:p>
          </p:txBody>
        </p:sp>
        <p:cxnSp>
          <p:nvCxnSpPr>
            <p:cNvPr id="16" name="رابط مستقيم 15">
              <a:extLst>
                <a:ext uri="{FF2B5EF4-FFF2-40B4-BE49-F238E27FC236}">
                  <a16:creationId xmlns:a16="http://schemas.microsoft.com/office/drawing/2014/main" id="{0B191C88-3BB0-C7FE-4245-2A8102460FC3}"/>
                </a:ext>
              </a:extLst>
            </p:cNvPr>
            <p:cNvCxnSpPr>
              <a:cxnSpLocks/>
            </p:cNvCxnSpPr>
            <p:nvPr/>
          </p:nvCxnSpPr>
          <p:spPr>
            <a:xfrm>
              <a:off x="5390856" y="1260973"/>
              <a:ext cx="341924" cy="0"/>
            </a:xfrm>
            <a:prstGeom prst="line">
              <a:avLst/>
            </a:prstGeom>
            <a:ln w="19050">
              <a:solidFill>
                <a:srgbClr val="043C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رابط مستقيم 16">
              <a:extLst>
                <a:ext uri="{FF2B5EF4-FFF2-40B4-BE49-F238E27FC236}">
                  <a16:creationId xmlns:a16="http://schemas.microsoft.com/office/drawing/2014/main" id="{11865DA3-3EE0-0EE8-F189-6A27487E52B9}"/>
                </a:ext>
              </a:extLst>
            </p:cNvPr>
            <p:cNvCxnSpPr>
              <a:cxnSpLocks/>
            </p:cNvCxnSpPr>
            <p:nvPr/>
          </p:nvCxnSpPr>
          <p:spPr>
            <a:xfrm>
              <a:off x="4890476" y="1260973"/>
              <a:ext cx="341924" cy="0"/>
            </a:xfrm>
            <a:prstGeom prst="line">
              <a:avLst/>
            </a:prstGeom>
            <a:ln w="19050">
              <a:solidFill>
                <a:srgbClr val="043C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62163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01EB-D946-2C23-C204-1F9BBDD2B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1">
            <a:extLst>
              <a:ext uri="{FF2B5EF4-FFF2-40B4-BE49-F238E27FC236}">
                <a16:creationId xmlns:a16="http://schemas.microsoft.com/office/drawing/2014/main" id="{9D717A65-925D-DC0B-71A5-2A6F7A8E032C}"/>
              </a:ext>
            </a:extLst>
          </p:cNvPr>
          <p:cNvSpPr txBox="1"/>
          <p:nvPr/>
        </p:nvSpPr>
        <p:spPr>
          <a:xfrm>
            <a:off x="7358605" y="208887"/>
            <a:ext cx="310896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3200" b="1" dirty="0">
                <a:ln>
                  <a:solidFill>
                    <a:srgbClr val="043C2B"/>
                  </a:solidFill>
                </a:ln>
                <a:solidFill>
                  <a:srgbClr val="043C2B"/>
                </a:solidFill>
                <a:latin typeface="Arial"/>
              </a:rPr>
              <a:t>شرق وغرب بلادي</a:t>
            </a:r>
          </a:p>
        </p:txBody>
      </p:sp>
      <p:sp>
        <p:nvSpPr>
          <p:cNvPr id="8" name="TextBox 32">
            <a:extLst>
              <a:ext uri="{FF2B5EF4-FFF2-40B4-BE49-F238E27FC236}">
                <a16:creationId xmlns:a16="http://schemas.microsoft.com/office/drawing/2014/main" id="{74D7F459-73CD-D920-5D31-B0A9158BD69F}"/>
              </a:ext>
            </a:extLst>
          </p:cNvPr>
          <p:cNvSpPr txBox="1"/>
          <p:nvPr/>
        </p:nvSpPr>
        <p:spPr>
          <a:xfrm>
            <a:off x="7450045" y="691329"/>
            <a:ext cx="292608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2000" b="1" noProof="0" dirty="0">
                <a:solidFill>
                  <a:srgbClr val="043C2B"/>
                </a:solidFill>
                <a:latin typeface="Arial"/>
              </a:rPr>
              <a:t>تنوع جغرافي .. وغنى حضاري</a:t>
            </a:r>
          </a:p>
        </p:txBody>
      </p:sp>
      <p:sp>
        <p:nvSpPr>
          <p:cNvPr id="12" name="TextBox 35">
            <a:extLst>
              <a:ext uri="{FF2B5EF4-FFF2-40B4-BE49-F238E27FC236}">
                <a16:creationId xmlns:a16="http://schemas.microsoft.com/office/drawing/2014/main" id="{41ED248D-95E4-4BB8-5979-D50165A31A66}"/>
              </a:ext>
            </a:extLst>
          </p:cNvPr>
          <p:cNvSpPr txBox="1"/>
          <p:nvPr/>
        </p:nvSpPr>
        <p:spPr>
          <a:xfrm>
            <a:off x="7496182" y="1852480"/>
            <a:ext cx="109728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2000" b="1" noProof="0" dirty="0">
                <a:solidFill>
                  <a:srgbClr val="472E10"/>
                </a:solidFill>
                <a:latin typeface="Arial"/>
              </a:rPr>
              <a:t>الغرب</a:t>
            </a:r>
          </a:p>
        </p:txBody>
      </p:sp>
      <p:sp>
        <p:nvSpPr>
          <p:cNvPr id="15" name="TextBox 36">
            <a:extLst>
              <a:ext uri="{FF2B5EF4-FFF2-40B4-BE49-F238E27FC236}">
                <a16:creationId xmlns:a16="http://schemas.microsoft.com/office/drawing/2014/main" id="{3010A4DE-E761-C3C8-64BC-E0EFC12F28B0}"/>
              </a:ext>
            </a:extLst>
          </p:cNvPr>
          <p:cNvSpPr txBox="1"/>
          <p:nvPr/>
        </p:nvSpPr>
        <p:spPr>
          <a:xfrm>
            <a:off x="7276726" y="2079857"/>
            <a:ext cx="1490472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400" b="1" noProof="0" dirty="0">
                <a:solidFill>
                  <a:srgbClr val="472E10"/>
                </a:solidFill>
                <a:latin typeface="Arial"/>
              </a:rPr>
              <a:t>إرث إسلامي وحضاري</a:t>
            </a:r>
          </a:p>
        </p:txBody>
      </p:sp>
      <p:sp>
        <p:nvSpPr>
          <p:cNvPr id="18" name="TextBox 37">
            <a:extLst>
              <a:ext uri="{FF2B5EF4-FFF2-40B4-BE49-F238E27FC236}">
                <a16:creationId xmlns:a16="http://schemas.microsoft.com/office/drawing/2014/main" id="{EDB05DDC-A15E-1329-ACC2-4E0C3107A400}"/>
              </a:ext>
            </a:extLst>
          </p:cNvPr>
          <p:cNvSpPr txBox="1"/>
          <p:nvPr/>
        </p:nvSpPr>
        <p:spPr>
          <a:xfrm>
            <a:off x="7617270" y="2480280"/>
            <a:ext cx="1243584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200" b="1" noProof="0" dirty="0">
                <a:solidFill>
                  <a:srgbClr val="472E10"/>
                </a:solidFill>
                <a:latin typeface="Arial"/>
              </a:rPr>
              <a:t>مكة المكرمة</a:t>
            </a:r>
          </a:p>
        </p:txBody>
      </p:sp>
      <p:sp>
        <p:nvSpPr>
          <p:cNvPr id="21" name="TextBox 38">
            <a:extLst>
              <a:ext uri="{FF2B5EF4-FFF2-40B4-BE49-F238E27FC236}">
                <a16:creationId xmlns:a16="http://schemas.microsoft.com/office/drawing/2014/main" id="{7E180313-036C-AE77-536F-2B777BC0D661}"/>
              </a:ext>
            </a:extLst>
          </p:cNvPr>
          <p:cNvSpPr txBox="1"/>
          <p:nvPr/>
        </p:nvSpPr>
        <p:spPr>
          <a:xfrm>
            <a:off x="7617270" y="3010830"/>
            <a:ext cx="1243584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200" b="1" noProof="0" dirty="0">
                <a:solidFill>
                  <a:srgbClr val="472E10"/>
                </a:solidFill>
                <a:latin typeface="Arial"/>
              </a:rPr>
              <a:t>المدينة المنورة</a:t>
            </a:r>
          </a:p>
        </p:txBody>
      </p:sp>
      <p:sp>
        <p:nvSpPr>
          <p:cNvPr id="24" name="TextBox 39">
            <a:extLst>
              <a:ext uri="{FF2B5EF4-FFF2-40B4-BE49-F238E27FC236}">
                <a16:creationId xmlns:a16="http://schemas.microsoft.com/office/drawing/2014/main" id="{5EB313F4-A674-B30E-B464-85303ED221B4}"/>
              </a:ext>
            </a:extLst>
          </p:cNvPr>
          <p:cNvSpPr txBox="1"/>
          <p:nvPr/>
        </p:nvSpPr>
        <p:spPr>
          <a:xfrm>
            <a:off x="7617270" y="3520434"/>
            <a:ext cx="1243584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200" b="1" noProof="0" dirty="0">
                <a:solidFill>
                  <a:srgbClr val="472E10"/>
                </a:solidFill>
                <a:latin typeface="Arial"/>
              </a:rPr>
              <a:t>جدة التاريخية</a:t>
            </a:r>
          </a:p>
        </p:txBody>
      </p:sp>
      <p:sp>
        <p:nvSpPr>
          <p:cNvPr id="28" name="TextBox 40">
            <a:extLst>
              <a:ext uri="{FF2B5EF4-FFF2-40B4-BE49-F238E27FC236}">
                <a16:creationId xmlns:a16="http://schemas.microsoft.com/office/drawing/2014/main" id="{ED1EE796-AA83-0082-A81A-0F26803BED70}"/>
              </a:ext>
            </a:extLst>
          </p:cNvPr>
          <p:cNvSpPr txBox="1"/>
          <p:nvPr/>
        </p:nvSpPr>
        <p:spPr>
          <a:xfrm>
            <a:off x="7617270" y="4083238"/>
            <a:ext cx="1243584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200" b="1" noProof="0" dirty="0">
                <a:solidFill>
                  <a:srgbClr val="472E10"/>
                </a:solidFill>
                <a:latin typeface="Arial"/>
              </a:rPr>
              <a:t>جبال الحجاز</a:t>
            </a:r>
          </a:p>
        </p:txBody>
      </p:sp>
      <p:sp>
        <p:nvSpPr>
          <p:cNvPr id="31" name="TextBox 41">
            <a:extLst>
              <a:ext uri="{FF2B5EF4-FFF2-40B4-BE49-F238E27FC236}">
                <a16:creationId xmlns:a16="http://schemas.microsoft.com/office/drawing/2014/main" id="{3534F570-8BF2-470C-3372-B14F40B34406}"/>
              </a:ext>
            </a:extLst>
          </p:cNvPr>
          <p:cNvSpPr txBox="1"/>
          <p:nvPr/>
        </p:nvSpPr>
        <p:spPr>
          <a:xfrm>
            <a:off x="7617270" y="4569210"/>
            <a:ext cx="1243584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100" b="1" noProof="0" dirty="0">
                <a:solidFill>
                  <a:srgbClr val="472E10"/>
                </a:solidFill>
                <a:latin typeface="Arial"/>
              </a:rPr>
              <a:t>سواحل البحر الأحمر</a:t>
            </a:r>
          </a:p>
        </p:txBody>
      </p:sp>
      <p:sp>
        <p:nvSpPr>
          <p:cNvPr id="34" name="TextBox 42">
            <a:extLst>
              <a:ext uri="{FF2B5EF4-FFF2-40B4-BE49-F238E27FC236}">
                <a16:creationId xmlns:a16="http://schemas.microsoft.com/office/drawing/2014/main" id="{27711481-126F-2ABB-2BEE-20CCDBEBEF2F}"/>
              </a:ext>
            </a:extLst>
          </p:cNvPr>
          <p:cNvSpPr txBox="1"/>
          <p:nvPr/>
        </p:nvSpPr>
        <p:spPr>
          <a:xfrm>
            <a:off x="9273224" y="1867152"/>
            <a:ext cx="109728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2000" b="1" noProof="0" dirty="0">
                <a:solidFill>
                  <a:srgbClr val="141540"/>
                </a:solidFill>
                <a:latin typeface="Arial"/>
              </a:rPr>
              <a:t>الشرق</a:t>
            </a:r>
          </a:p>
        </p:txBody>
      </p:sp>
      <p:sp>
        <p:nvSpPr>
          <p:cNvPr id="37" name="TextBox 43">
            <a:extLst>
              <a:ext uri="{FF2B5EF4-FFF2-40B4-BE49-F238E27FC236}">
                <a16:creationId xmlns:a16="http://schemas.microsoft.com/office/drawing/2014/main" id="{7372A47D-E2DC-15A1-3CA9-3B2762588D54}"/>
              </a:ext>
            </a:extLst>
          </p:cNvPr>
          <p:cNvSpPr txBox="1"/>
          <p:nvPr/>
        </p:nvSpPr>
        <p:spPr>
          <a:xfrm>
            <a:off x="9020211" y="2123984"/>
            <a:ext cx="1603306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400" b="1" noProof="0" dirty="0">
                <a:solidFill>
                  <a:srgbClr val="141540"/>
                </a:solidFill>
                <a:latin typeface="Arial"/>
              </a:rPr>
              <a:t>سواحل وثروات واعدة</a:t>
            </a:r>
          </a:p>
        </p:txBody>
      </p:sp>
      <p:sp>
        <p:nvSpPr>
          <p:cNvPr id="40" name="TextBox 44">
            <a:extLst>
              <a:ext uri="{FF2B5EF4-FFF2-40B4-BE49-F238E27FC236}">
                <a16:creationId xmlns:a16="http://schemas.microsoft.com/office/drawing/2014/main" id="{99E6413E-200E-8272-CA71-98A0CD51AC8A}"/>
              </a:ext>
            </a:extLst>
          </p:cNvPr>
          <p:cNvSpPr txBox="1"/>
          <p:nvPr/>
        </p:nvSpPr>
        <p:spPr>
          <a:xfrm>
            <a:off x="9336528" y="2450039"/>
            <a:ext cx="1243584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200" b="1" noProof="0" dirty="0">
                <a:solidFill>
                  <a:srgbClr val="141540"/>
                </a:solidFill>
                <a:latin typeface="Arial"/>
              </a:rPr>
              <a:t>الخليج العربي</a:t>
            </a:r>
          </a:p>
        </p:txBody>
      </p:sp>
      <p:sp>
        <p:nvSpPr>
          <p:cNvPr id="42" name="TextBox 45">
            <a:extLst>
              <a:ext uri="{FF2B5EF4-FFF2-40B4-BE49-F238E27FC236}">
                <a16:creationId xmlns:a16="http://schemas.microsoft.com/office/drawing/2014/main" id="{C5C330A9-9354-DB87-4EC6-A2E35AB3C374}"/>
              </a:ext>
            </a:extLst>
          </p:cNvPr>
          <p:cNvSpPr txBox="1"/>
          <p:nvPr/>
        </p:nvSpPr>
        <p:spPr>
          <a:xfrm>
            <a:off x="9336528" y="3010830"/>
            <a:ext cx="1243584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200" b="1" noProof="0" dirty="0">
                <a:solidFill>
                  <a:srgbClr val="141540"/>
                </a:solidFill>
                <a:latin typeface="Arial"/>
              </a:rPr>
              <a:t>الثروات الطبيعية</a:t>
            </a:r>
          </a:p>
        </p:txBody>
      </p:sp>
      <p:sp>
        <p:nvSpPr>
          <p:cNvPr id="44" name="TextBox 46">
            <a:extLst>
              <a:ext uri="{FF2B5EF4-FFF2-40B4-BE49-F238E27FC236}">
                <a16:creationId xmlns:a16="http://schemas.microsoft.com/office/drawing/2014/main" id="{D1E14D55-341D-C745-0BBF-CACA5ACA5D74}"/>
              </a:ext>
            </a:extLst>
          </p:cNvPr>
          <p:cNvSpPr txBox="1"/>
          <p:nvPr/>
        </p:nvSpPr>
        <p:spPr>
          <a:xfrm>
            <a:off x="9336528" y="3558390"/>
            <a:ext cx="1243584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200" b="1" noProof="0" dirty="0">
                <a:solidFill>
                  <a:srgbClr val="141540"/>
                </a:solidFill>
                <a:latin typeface="Arial"/>
              </a:rPr>
              <a:t>المدن الساحلية</a:t>
            </a:r>
          </a:p>
        </p:txBody>
      </p:sp>
      <p:sp>
        <p:nvSpPr>
          <p:cNvPr id="46" name="TextBox 47">
            <a:extLst>
              <a:ext uri="{FF2B5EF4-FFF2-40B4-BE49-F238E27FC236}">
                <a16:creationId xmlns:a16="http://schemas.microsoft.com/office/drawing/2014/main" id="{2252DE67-67EE-DCC7-B29B-651E72FE589D}"/>
              </a:ext>
            </a:extLst>
          </p:cNvPr>
          <p:cNvSpPr txBox="1"/>
          <p:nvPr/>
        </p:nvSpPr>
        <p:spPr>
          <a:xfrm>
            <a:off x="9336528" y="4083238"/>
            <a:ext cx="1243584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200" b="1" noProof="0" dirty="0">
                <a:solidFill>
                  <a:srgbClr val="141540"/>
                </a:solidFill>
                <a:latin typeface="Arial"/>
              </a:rPr>
              <a:t>الواحات</a:t>
            </a:r>
          </a:p>
        </p:txBody>
      </p:sp>
      <p:sp>
        <p:nvSpPr>
          <p:cNvPr id="48" name="TextBox 48">
            <a:extLst>
              <a:ext uri="{FF2B5EF4-FFF2-40B4-BE49-F238E27FC236}">
                <a16:creationId xmlns:a16="http://schemas.microsoft.com/office/drawing/2014/main" id="{8080BC12-12B2-BFD6-978D-8ACEDAFB81B9}"/>
              </a:ext>
            </a:extLst>
          </p:cNvPr>
          <p:cNvSpPr txBox="1"/>
          <p:nvPr/>
        </p:nvSpPr>
        <p:spPr>
          <a:xfrm>
            <a:off x="9336528" y="4561516"/>
            <a:ext cx="1243584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200" b="1" noProof="0" dirty="0">
                <a:solidFill>
                  <a:srgbClr val="141540"/>
                </a:solidFill>
                <a:latin typeface="Arial"/>
              </a:rPr>
              <a:t>جزر ومناطق بحرية</a:t>
            </a:r>
          </a:p>
        </p:txBody>
      </p:sp>
      <p:sp>
        <p:nvSpPr>
          <p:cNvPr id="50" name="TextBox 51">
            <a:extLst>
              <a:ext uri="{FF2B5EF4-FFF2-40B4-BE49-F238E27FC236}">
                <a16:creationId xmlns:a16="http://schemas.microsoft.com/office/drawing/2014/main" id="{34075B8E-CCA9-9953-1DC8-7DF9CB6345EA}"/>
              </a:ext>
            </a:extLst>
          </p:cNvPr>
          <p:cNvSpPr txBox="1"/>
          <p:nvPr/>
        </p:nvSpPr>
        <p:spPr>
          <a:xfrm>
            <a:off x="7789576" y="6467963"/>
            <a:ext cx="226777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800" b="1" dirty="0">
                <a:solidFill>
                  <a:srgbClr val="043C2B"/>
                </a:solidFill>
                <a:latin typeface="Arial"/>
              </a:rPr>
              <a:t>شرقنا وغربنا</a:t>
            </a:r>
          </a:p>
          <a:p>
            <a:pPr algn="ctr" rtl="1"/>
            <a:r>
              <a:rPr lang="ar-SA" sz="1800" b="1" dirty="0">
                <a:solidFill>
                  <a:srgbClr val="043C2B"/>
                </a:solidFill>
                <a:latin typeface="Arial"/>
              </a:rPr>
              <a:t> وطن واحد .. وقلب واحد</a:t>
            </a:r>
          </a:p>
        </p:txBody>
      </p:sp>
      <p:sp>
        <p:nvSpPr>
          <p:cNvPr id="52" name="TextBox 52">
            <a:extLst>
              <a:ext uri="{FF2B5EF4-FFF2-40B4-BE49-F238E27FC236}">
                <a16:creationId xmlns:a16="http://schemas.microsoft.com/office/drawing/2014/main" id="{ADE3627B-DB8F-7C12-4C88-B57A1BA9CD26}"/>
              </a:ext>
            </a:extLst>
          </p:cNvPr>
          <p:cNvSpPr txBox="1"/>
          <p:nvPr/>
        </p:nvSpPr>
        <p:spPr>
          <a:xfrm>
            <a:off x="3794760" y="236081"/>
            <a:ext cx="306324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3200" b="1" dirty="0">
                <a:ln>
                  <a:solidFill>
                    <a:srgbClr val="472E10"/>
                  </a:solidFill>
                </a:ln>
                <a:solidFill>
                  <a:srgbClr val="472E10"/>
                </a:solidFill>
                <a:latin typeface="Arial"/>
              </a:rPr>
              <a:t>وسط بلادي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78C152F-0F56-C870-7D4C-60F8ACBB94D9}"/>
              </a:ext>
            </a:extLst>
          </p:cNvPr>
          <p:cNvSpPr txBox="1"/>
          <p:nvPr/>
        </p:nvSpPr>
        <p:spPr>
          <a:xfrm>
            <a:off x="3977639" y="761459"/>
            <a:ext cx="274320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800" b="1" noProof="0" dirty="0">
                <a:solidFill>
                  <a:srgbClr val="472E10"/>
                </a:solidFill>
                <a:latin typeface="Arial"/>
              </a:rPr>
              <a:t>قلب المملكة وروحها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1AB12BC-F74E-5826-DDD7-F75C6E97055C}"/>
              </a:ext>
            </a:extLst>
          </p:cNvPr>
          <p:cNvSpPr txBox="1"/>
          <p:nvPr/>
        </p:nvSpPr>
        <p:spPr>
          <a:xfrm>
            <a:off x="4031742" y="1386203"/>
            <a:ext cx="1770888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2000" b="1" noProof="0" dirty="0">
                <a:solidFill>
                  <a:srgbClr val="141540"/>
                </a:solidFill>
                <a:latin typeface="Arial"/>
              </a:rPr>
              <a:t>الرياض</a:t>
            </a:r>
          </a:p>
        </p:txBody>
      </p:sp>
      <p:sp>
        <p:nvSpPr>
          <p:cNvPr id="58" name="TextBox 56">
            <a:extLst>
              <a:ext uri="{FF2B5EF4-FFF2-40B4-BE49-F238E27FC236}">
                <a16:creationId xmlns:a16="http://schemas.microsoft.com/office/drawing/2014/main" id="{75722959-809B-4DAA-DDB4-4D8474DC53E5}"/>
              </a:ext>
            </a:extLst>
          </p:cNvPr>
          <p:cNvSpPr txBox="1"/>
          <p:nvPr/>
        </p:nvSpPr>
        <p:spPr>
          <a:xfrm>
            <a:off x="4000499" y="1665678"/>
            <a:ext cx="1845565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400" b="1" noProof="0" dirty="0">
                <a:solidFill>
                  <a:srgbClr val="1C342D"/>
                </a:solidFill>
                <a:latin typeface="Arial"/>
              </a:rPr>
              <a:t>عاصمة المستقبل ومركز التنمية الحديثة.</a:t>
            </a:r>
          </a:p>
        </p:txBody>
      </p:sp>
      <p:sp>
        <p:nvSpPr>
          <p:cNvPr id="60" name="TextBox 58">
            <a:extLst>
              <a:ext uri="{FF2B5EF4-FFF2-40B4-BE49-F238E27FC236}">
                <a16:creationId xmlns:a16="http://schemas.microsoft.com/office/drawing/2014/main" id="{2B966C57-82AE-47AF-17EB-65D961D9DF09}"/>
              </a:ext>
            </a:extLst>
          </p:cNvPr>
          <p:cNvSpPr txBox="1"/>
          <p:nvPr/>
        </p:nvSpPr>
        <p:spPr>
          <a:xfrm>
            <a:off x="5063490" y="2249984"/>
            <a:ext cx="73914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600" b="1" noProof="0" dirty="0">
                <a:solidFill>
                  <a:srgbClr val="043C2B"/>
                </a:solidFill>
                <a:latin typeface="Arial"/>
              </a:rPr>
              <a:t>الدرعية</a:t>
            </a:r>
          </a:p>
        </p:txBody>
      </p:sp>
      <p:sp>
        <p:nvSpPr>
          <p:cNvPr id="62" name="TextBox 59">
            <a:extLst>
              <a:ext uri="{FF2B5EF4-FFF2-40B4-BE49-F238E27FC236}">
                <a16:creationId xmlns:a16="http://schemas.microsoft.com/office/drawing/2014/main" id="{80C7A12D-D517-532A-6A82-D0ED7C9974F8}"/>
              </a:ext>
            </a:extLst>
          </p:cNvPr>
          <p:cNvSpPr txBox="1"/>
          <p:nvPr/>
        </p:nvSpPr>
        <p:spPr>
          <a:xfrm>
            <a:off x="3881572" y="2530288"/>
            <a:ext cx="1964492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400" b="1" noProof="0" dirty="0">
                <a:solidFill>
                  <a:srgbClr val="043C2B"/>
                </a:solidFill>
                <a:latin typeface="Arial"/>
              </a:rPr>
              <a:t>تراث عريق وتاريخ مجيد.</a:t>
            </a:r>
          </a:p>
        </p:txBody>
      </p:sp>
      <p:sp>
        <p:nvSpPr>
          <p:cNvPr id="64" name="TextBox 61">
            <a:extLst>
              <a:ext uri="{FF2B5EF4-FFF2-40B4-BE49-F238E27FC236}">
                <a16:creationId xmlns:a16="http://schemas.microsoft.com/office/drawing/2014/main" id="{896A2435-C1D9-E0ED-423E-3AC52FBD6873}"/>
              </a:ext>
            </a:extLst>
          </p:cNvPr>
          <p:cNvSpPr txBox="1"/>
          <p:nvPr/>
        </p:nvSpPr>
        <p:spPr>
          <a:xfrm>
            <a:off x="3881572" y="3078463"/>
            <a:ext cx="195072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600" b="1" noProof="0" dirty="0">
                <a:solidFill>
                  <a:srgbClr val="472E10"/>
                </a:solidFill>
                <a:latin typeface="Arial"/>
              </a:rPr>
              <a:t>الصحراء والهضاب</a:t>
            </a:r>
          </a:p>
        </p:txBody>
      </p:sp>
      <p:sp>
        <p:nvSpPr>
          <p:cNvPr id="68" name="TextBox 64">
            <a:extLst>
              <a:ext uri="{FF2B5EF4-FFF2-40B4-BE49-F238E27FC236}">
                <a16:creationId xmlns:a16="http://schemas.microsoft.com/office/drawing/2014/main" id="{240DE8FE-B4A8-85D0-E11B-FD0382EC702E}"/>
              </a:ext>
            </a:extLst>
          </p:cNvPr>
          <p:cNvSpPr txBox="1"/>
          <p:nvPr/>
        </p:nvSpPr>
        <p:spPr>
          <a:xfrm>
            <a:off x="3840479" y="3929349"/>
            <a:ext cx="2596896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600" b="1" dirty="0">
                <a:solidFill>
                  <a:srgbClr val="141540"/>
                </a:solidFill>
                <a:latin typeface="Arial"/>
              </a:rPr>
              <a:t>مدن حديثة ومتطورة</a:t>
            </a:r>
          </a:p>
        </p:txBody>
      </p:sp>
      <p:sp>
        <p:nvSpPr>
          <p:cNvPr id="70" name="TextBox 65">
            <a:extLst>
              <a:ext uri="{FF2B5EF4-FFF2-40B4-BE49-F238E27FC236}">
                <a16:creationId xmlns:a16="http://schemas.microsoft.com/office/drawing/2014/main" id="{A5B00167-8BD6-A733-C0B7-BB914D620125}"/>
              </a:ext>
            </a:extLst>
          </p:cNvPr>
          <p:cNvSpPr txBox="1"/>
          <p:nvPr/>
        </p:nvSpPr>
        <p:spPr>
          <a:xfrm>
            <a:off x="3840479" y="4198653"/>
            <a:ext cx="2005585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400" b="1" dirty="0">
                <a:solidFill>
                  <a:srgbClr val="1C342D"/>
                </a:solidFill>
                <a:latin typeface="Arial"/>
              </a:rPr>
              <a:t>تنمية مستمرة وطموح كبير.</a:t>
            </a:r>
          </a:p>
        </p:txBody>
      </p:sp>
      <p:sp>
        <p:nvSpPr>
          <p:cNvPr id="74" name="TextBox 68">
            <a:extLst>
              <a:ext uri="{FF2B5EF4-FFF2-40B4-BE49-F238E27FC236}">
                <a16:creationId xmlns:a16="http://schemas.microsoft.com/office/drawing/2014/main" id="{5BD154C5-3791-D25F-8236-C785B3CD1B71}"/>
              </a:ext>
            </a:extLst>
          </p:cNvPr>
          <p:cNvSpPr txBox="1"/>
          <p:nvPr/>
        </p:nvSpPr>
        <p:spPr>
          <a:xfrm>
            <a:off x="-178252" y="116223"/>
            <a:ext cx="3881572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3200" b="1" dirty="0">
                <a:ln>
                  <a:solidFill>
                    <a:srgbClr val="141540"/>
                  </a:solidFill>
                </a:ln>
                <a:solidFill>
                  <a:srgbClr val="141540"/>
                </a:solidFill>
                <a:latin typeface="Arial"/>
              </a:rPr>
              <a:t>شمال وجنوب بلادي</a:t>
            </a:r>
          </a:p>
        </p:txBody>
      </p:sp>
      <p:sp>
        <p:nvSpPr>
          <p:cNvPr id="76" name="TextBox 69">
            <a:extLst>
              <a:ext uri="{FF2B5EF4-FFF2-40B4-BE49-F238E27FC236}">
                <a16:creationId xmlns:a16="http://schemas.microsoft.com/office/drawing/2014/main" id="{D1426AA9-8501-8793-C53B-B34A19437610}"/>
              </a:ext>
            </a:extLst>
          </p:cNvPr>
          <p:cNvSpPr txBox="1"/>
          <p:nvPr/>
        </p:nvSpPr>
        <p:spPr>
          <a:xfrm>
            <a:off x="493083" y="605424"/>
            <a:ext cx="278892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141540"/>
                </a:solidFill>
                <a:latin typeface="Arial"/>
              </a:rPr>
              <a:t>تنوع طبيعي .. وجمال لا يضاهى</a:t>
            </a:r>
          </a:p>
        </p:txBody>
      </p:sp>
      <p:sp>
        <p:nvSpPr>
          <p:cNvPr id="78" name="TextBox 71">
            <a:extLst>
              <a:ext uri="{FF2B5EF4-FFF2-40B4-BE49-F238E27FC236}">
                <a16:creationId xmlns:a16="http://schemas.microsoft.com/office/drawing/2014/main" id="{85577571-42BC-6F8C-7751-4CBB65A0C6A4}"/>
              </a:ext>
            </a:extLst>
          </p:cNvPr>
          <p:cNvSpPr txBox="1"/>
          <p:nvPr/>
        </p:nvSpPr>
        <p:spPr>
          <a:xfrm>
            <a:off x="1409700" y="1316957"/>
            <a:ext cx="2200544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3200" b="1" dirty="0">
                <a:ln>
                  <a:solidFill>
                    <a:srgbClr val="043C2B"/>
                  </a:solidFill>
                </a:ln>
                <a:solidFill>
                  <a:srgbClr val="043C2B"/>
                </a:solidFill>
                <a:latin typeface="Arial"/>
              </a:rPr>
              <a:t>الشمال</a:t>
            </a:r>
          </a:p>
        </p:txBody>
      </p:sp>
      <p:sp>
        <p:nvSpPr>
          <p:cNvPr id="80" name="TextBox 73">
            <a:extLst>
              <a:ext uri="{FF2B5EF4-FFF2-40B4-BE49-F238E27FC236}">
                <a16:creationId xmlns:a16="http://schemas.microsoft.com/office/drawing/2014/main" id="{99AA5D22-E699-CC9D-6150-7CD73DE1DEE0}"/>
              </a:ext>
            </a:extLst>
          </p:cNvPr>
          <p:cNvSpPr txBox="1"/>
          <p:nvPr/>
        </p:nvSpPr>
        <p:spPr>
          <a:xfrm>
            <a:off x="1475110" y="2002622"/>
            <a:ext cx="1770153" cy="152349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200000"/>
              </a:lnSpc>
            </a:pPr>
            <a:r>
              <a:rPr lang="ar-SA" sz="1200" b="1" noProof="0" dirty="0">
                <a:solidFill>
                  <a:srgbClr val="141540"/>
                </a:solidFill>
                <a:latin typeface="Arial"/>
              </a:rPr>
              <a:t>جبال ومناظر طبيعية خلابة
مواقع أثرية وتاريخية
</a:t>
            </a:r>
            <a:r>
              <a:rPr lang="en-US" sz="1200" b="1" noProof="0" dirty="0">
                <a:solidFill>
                  <a:srgbClr val="141540"/>
                </a:solidFill>
                <a:latin typeface="Arial"/>
              </a:rPr>
              <a:t> </a:t>
            </a:r>
            <a:r>
              <a:rPr lang="ar-SA" sz="1200" b="1" noProof="0" dirty="0">
                <a:solidFill>
                  <a:srgbClr val="141540"/>
                </a:solidFill>
                <a:latin typeface="Arial"/>
              </a:rPr>
              <a:t> مناخ معتدل صيفا وشتاءً
مناطق زراعية وسهول واسعة</a:t>
            </a:r>
          </a:p>
        </p:txBody>
      </p:sp>
      <p:sp>
        <p:nvSpPr>
          <p:cNvPr id="82" name="TextBox 75">
            <a:extLst>
              <a:ext uri="{FF2B5EF4-FFF2-40B4-BE49-F238E27FC236}">
                <a16:creationId xmlns:a16="http://schemas.microsoft.com/office/drawing/2014/main" id="{7391C1B3-CFFF-3FD9-D3F4-FFB48DD5007F}"/>
              </a:ext>
            </a:extLst>
          </p:cNvPr>
          <p:cNvSpPr txBox="1"/>
          <p:nvPr/>
        </p:nvSpPr>
        <p:spPr>
          <a:xfrm>
            <a:off x="1548726" y="3819999"/>
            <a:ext cx="1700442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3200" b="1" dirty="0">
                <a:ln>
                  <a:solidFill>
                    <a:srgbClr val="043C2B"/>
                  </a:solidFill>
                </a:ln>
                <a:solidFill>
                  <a:srgbClr val="043C2B"/>
                </a:solidFill>
                <a:latin typeface="Arial"/>
              </a:rPr>
              <a:t>الجنوب</a:t>
            </a:r>
          </a:p>
        </p:txBody>
      </p:sp>
      <p:sp>
        <p:nvSpPr>
          <p:cNvPr id="84" name="TextBox 77">
            <a:extLst>
              <a:ext uri="{FF2B5EF4-FFF2-40B4-BE49-F238E27FC236}">
                <a16:creationId xmlns:a16="http://schemas.microsoft.com/office/drawing/2014/main" id="{61FCE183-CE2F-E6E7-8E75-750612C47CC5}"/>
              </a:ext>
            </a:extLst>
          </p:cNvPr>
          <p:cNvSpPr txBox="1"/>
          <p:nvPr/>
        </p:nvSpPr>
        <p:spPr>
          <a:xfrm>
            <a:off x="1548726" y="4546368"/>
            <a:ext cx="1664263" cy="152349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ar-SA" sz="1200" b="1" noProof="0" dirty="0">
                <a:solidFill>
                  <a:srgbClr val="043C2B"/>
                </a:solidFill>
                <a:latin typeface="Arial"/>
              </a:rPr>
              <a:t>جبال خضراء ومدرجات زراعية
 أجواء معتدلة ومناظر خلابة
 قرى تراثية وفنون شعبية
 غابات ووديان متنوعة</a:t>
            </a:r>
          </a:p>
        </p:txBody>
      </p:sp>
      <p:sp>
        <p:nvSpPr>
          <p:cNvPr id="86" name="TextBox 78">
            <a:extLst>
              <a:ext uri="{FF2B5EF4-FFF2-40B4-BE49-F238E27FC236}">
                <a16:creationId xmlns:a16="http://schemas.microsoft.com/office/drawing/2014/main" id="{9E7E151C-A470-8ADA-2CD6-4BFD02C3B1E6}"/>
              </a:ext>
            </a:extLst>
          </p:cNvPr>
          <p:cNvSpPr txBox="1"/>
          <p:nvPr/>
        </p:nvSpPr>
        <p:spPr>
          <a:xfrm>
            <a:off x="1031421" y="6329464"/>
            <a:ext cx="1740354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200" b="1" noProof="0" dirty="0">
                <a:solidFill>
                  <a:srgbClr val="EEEFE0"/>
                </a:solidFill>
                <a:latin typeface="Arial"/>
              </a:rPr>
              <a:t>شمالنا وجنوبنا .. لوحات من الجمال والإلهام</a:t>
            </a:r>
          </a:p>
        </p:txBody>
      </p:sp>
      <p:sp>
        <p:nvSpPr>
          <p:cNvPr id="87" name="TextBox 59">
            <a:extLst>
              <a:ext uri="{FF2B5EF4-FFF2-40B4-BE49-F238E27FC236}">
                <a16:creationId xmlns:a16="http://schemas.microsoft.com/office/drawing/2014/main" id="{ED306A1D-EBB2-5490-39EA-4EF6B8B10D61}"/>
              </a:ext>
            </a:extLst>
          </p:cNvPr>
          <p:cNvSpPr txBox="1"/>
          <p:nvPr/>
        </p:nvSpPr>
        <p:spPr>
          <a:xfrm>
            <a:off x="4301358" y="3375175"/>
            <a:ext cx="1544706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400" b="1" dirty="0">
                <a:solidFill>
                  <a:srgbClr val="472E10"/>
                </a:solidFill>
                <a:latin typeface="Arial"/>
              </a:rPr>
              <a:t>طبيعة واسعة ومميزة</a:t>
            </a:r>
          </a:p>
        </p:txBody>
      </p:sp>
      <p:sp>
        <p:nvSpPr>
          <p:cNvPr id="88" name="TextBox 53">
            <a:extLst>
              <a:ext uri="{FF2B5EF4-FFF2-40B4-BE49-F238E27FC236}">
                <a16:creationId xmlns:a16="http://schemas.microsoft.com/office/drawing/2014/main" id="{8D591005-9EBF-3037-FBB5-1353E6130B84}"/>
              </a:ext>
            </a:extLst>
          </p:cNvPr>
          <p:cNvSpPr txBox="1"/>
          <p:nvPr/>
        </p:nvSpPr>
        <p:spPr>
          <a:xfrm>
            <a:off x="4000499" y="4777072"/>
            <a:ext cx="274320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800" b="1" noProof="0" dirty="0">
                <a:solidFill>
                  <a:srgbClr val="043C2B"/>
                </a:solidFill>
                <a:latin typeface="Arial"/>
              </a:rPr>
              <a:t>من وسط بلادنا....</a:t>
            </a:r>
          </a:p>
          <a:p>
            <a:pPr algn="ctr" rtl="1"/>
            <a:r>
              <a:rPr lang="ar-SA" sz="1800" b="1" noProof="0" dirty="0">
                <a:solidFill>
                  <a:srgbClr val="043C2B"/>
                </a:solidFill>
                <a:latin typeface="Arial"/>
              </a:rPr>
              <a:t> ينطلق المستقبل</a:t>
            </a:r>
          </a:p>
        </p:txBody>
      </p:sp>
      <p:sp>
        <p:nvSpPr>
          <p:cNvPr id="89" name="TextBox 37">
            <a:extLst>
              <a:ext uri="{FF2B5EF4-FFF2-40B4-BE49-F238E27FC236}">
                <a16:creationId xmlns:a16="http://schemas.microsoft.com/office/drawing/2014/main" id="{458A9626-1770-4DFC-A939-EFB34478A309}"/>
              </a:ext>
            </a:extLst>
          </p:cNvPr>
          <p:cNvSpPr txBox="1"/>
          <p:nvPr/>
        </p:nvSpPr>
        <p:spPr>
          <a:xfrm>
            <a:off x="7617270" y="2698034"/>
            <a:ext cx="1243584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100" noProof="0" dirty="0">
                <a:solidFill>
                  <a:srgbClr val="141540"/>
                </a:solidFill>
                <a:latin typeface="Arial"/>
              </a:rPr>
              <a:t>قبلة المسلمين</a:t>
            </a:r>
          </a:p>
        </p:txBody>
      </p:sp>
      <p:sp>
        <p:nvSpPr>
          <p:cNvPr id="90" name="TextBox 37">
            <a:extLst>
              <a:ext uri="{FF2B5EF4-FFF2-40B4-BE49-F238E27FC236}">
                <a16:creationId xmlns:a16="http://schemas.microsoft.com/office/drawing/2014/main" id="{EEDF4902-64E2-637E-3DD2-F0982B285B2D}"/>
              </a:ext>
            </a:extLst>
          </p:cNvPr>
          <p:cNvSpPr txBox="1"/>
          <p:nvPr/>
        </p:nvSpPr>
        <p:spPr>
          <a:xfrm>
            <a:off x="7617270" y="3755574"/>
            <a:ext cx="1243584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100" noProof="0" dirty="0">
                <a:solidFill>
                  <a:srgbClr val="141540"/>
                </a:solidFill>
                <a:latin typeface="Arial"/>
              </a:rPr>
              <a:t>ارث عالمي</a:t>
            </a:r>
          </a:p>
        </p:txBody>
      </p:sp>
      <p:sp>
        <p:nvSpPr>
          <p:cNvPr id="91" name="TextBox 37">
            <a:extLst>
              <a:ext uri="{FF2B5EF4-FFF2-40B4-BE49-F238E27FC236}">
                <a16:creationId xmlns:a16="http://schemas.microsoft.com/office/drawing/2014/main" id="{F3531E67-ECD8-FE16-9B12-212117F0294F}"/>
              </a:ext>
            </a:extLst>
          </p:cNvPr>
          <p:cNvSpPr txBox="1"/>
          <p:nvPr/>
        </p:nvSpPr>
        <p:spPr>
          <a:xfrm>
            <a:off x="7617270" y="4260179"/>
            <a:ext cx="1243584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100" noProof="0" dirty="0">
                <a:solidFill>
                  <a:srgbClr val="141540"/>
                </a:solidFill>
                <a:latin typeface="Arial"/>
              </a:rPr>
              <a:t>طبيعة خلابة</a:t>
            </a:r>
          </a:p>
        </p:txBody>
      </p:sp>
      <p:sp>
        <p:nvSpPr>
          <p:cNvPr id="92" name="TextBox 37">
            <a:extLst>
              <a:ext uri="{FF2B5EF4-FFF2-40B4-BE49-F238E27FC236}">
                <a16:creationId xmlns:a16="http://schemas.microsoft.com/office/drawing/2014/main" id="{EDEE331A-1B51-45CE-77EF-15974A947365}"/>
              </a:ext>
            </a:extLst>
          </p:cNvPr>
          <p:cNvSpPr txBox="1"/>
          <p:nvPr/>
        </p:nvSpPr>
        <p:spPr>
          <a:xfrm>
            <a:off x="7617270" y="4754368"/>
            <a:ext cx="1243584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100" noProof="0" dirty="0">
                <a:solidFill>
                  <a:srgbClr val="141540"/>
                </a:solidFill>
                <a:latin typeface="Arial"/>
              </a:rPr>
              <a:t>شعب مرجانية</a:t>
            </a:r>
          </a:p>
        </p:txBody>
      </p:sp>
      <p:sp>
        <p:nvSpPr>
          <p:cNvPr id="93" name="TextBox 37">
            <a:extLst>
              <a:ext uri="{FF2B5EF4-FFF2-40B4-BE49-F238E27FC236}">
                <a16:creationId xmlns:a16="http://schemas.microsoft.com/office/drawing/2014/main" id="{5ED478D6-B3BA-F86B-A9BB-4330906201F8}"/>
              </a:ext>
            </a:extLst>
          </p:cNvPr>
          <p:cNvSpPr txBox="1"/>
          <p:nvPr/>
        </p:nvSpPr>
        <p:spPr>
          <a:xfrm>
            <a:off x="9336528" y="4754368"/>
            <a:ext cx="1243584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100" noProof="0" dirty="0">
                <a:solidFill>
                  <a:srgbClr val="141540"/>
                </a:solidFill>
                <a:latin typeface="Arial"/>
              </a:rPr>
              <a:t>وجهات سياحية</a:t>
            </a:r>
          </a:p>
        </p:txBody>
      </p:sp>
      <p:sp>
        <p:nvSpPr>
          <p:cNvPr id="94" name="TextBox 37">
            <a:extLst>
              <a:ext uri="{FF2B5EF4-FFF2-40B4-BE49-F238E27FC236}">
                <a16:creationId xmlns:a16="http://schemas.microsoft.com/office/drawing/2014/main" id="{8C39FA92-CBD6-06A6-D9F7-084EF8D965DB}"/>
              </a:ext>
            </a:extLst>
          </p:cNvPr>
          <p:cNvSpPr txBox="1"/>
          <p:nvPr/>
        </p:nvSpPr>
        <p:spPr>
          <a:xfrm>
            <a:off x="9336528" y="4252687"/>
            <a:ext cx="1243584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100" noProof="0" dirty="0">
                <a:solidFill>
                  <a:srgbClr val="141540"/>
                </a:solidFill>
                <a:latin typeface="Arial"/>
              </a:rPr>
              <a:t>واحات خضراء</a:t>
            </a:r>
          </a:p>
        </p:txBody>
      </p:sp>
      <p:sp>
        <p:nvSpPr>
          <p:cNvPr id="95" name="TextBox 37">
            <a:extLst>
              <a:ext uri="{FF2B5EF4-FFF2-40B4-BE49-F238E27FC236}">
                <a16:creationId xmlns:a16="http://schemas.microsoft.com/office/drawing/2014/main" id="{E23340CA-D258-CAA4-E73E-36F48FE1A358}"/>
              </a:ext>
            </a:extLst>
          </p:cNvPr>
          <p:cNvSpPr txBox="1"/>
          <p:nvPr/>
        </p:nvSpPr>
        <p:spPr>
          <a:xfrm>
            <a:off x="9336528" y="3763833"/>
            <a:ext cx="1243584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100" noProof="0" dirty="0">
                <a:solidFill>
                  <a:srgbClr val="141540"/>
                </a:solidFill>
                <a:latin typeface="Arial"/>
              </a:rPr>
              <a:t>مشاريع حديثة</a:t>
            </a:r>
          </a:p>
        </p:txBody>
      </p:sp>
      <p:sp>
        <p:nvSpPr>
          <p:cNvPr id="96" name="TextBox 37">
            <a:extLst>
              <a:ext uri="{FF2B5EF4-FFF2-40B4-BE49-F238E27FC236}">
                <a16:creationId xmlns:a16="http://schemas.microsoft.com/office/drawing/2014/main" id="{A19E49EB-BC22-1C4A-E22B-F81377977ACA}"/>
              </a:ext>
            </a:extLst>
          </p:cNvPr>
          <p:cNvSpPr txBox="1"/>
          <p:nvPr/>
        </p:nvSpPr>
        <p:spPr>
          <a:xfrm>
            <a:off x="9336528" y="3240533"/>
            <a:ext cx="1243584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100" noProof="0" dirty="0">
                <a:solidFill>
                  <a:srgbClr val="141540"/>
                </a:solidFill>
                <a:latin typeface="Arial"/>
              </a:rPr>
              <a:t>دعم الاقتصاد الوطني</a:t>
            </a:r>
          </a:p>
        </p:txBody>
      </p:sp>
      <p:sp>
        <p:nvSpPr>
          <p:cNvPr id="97" name="TextBox 37">
            <a:extLst>
              <a:ext uri="{FF2B5EF4-FFF2-40B4-BE49-F238E27FC236}">
                <a16:creationId xmlns:a16="http://schemas.microsoft.com/office/drawing/2014/main" id="{1E7C35F4-CDD3-6E4A-F7C4-0111C97A662F}"/>
              </a:ext>
            </a:extLst>
          </p:cNvPr>
          <p:cNvSpPr txBox="1"/>
          <p:nvPr/>
        </p:nvSpPr>
        <p:spPr>
          <a:xfrm>
            <a:off x="9336528" y="2673510"/>
            <a:ext cx="1243584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100" noProof="0" dirty="0">
                <a:solidFill>
                  <a:srgbClr val="141540"/>
                </a:solidFill>
                <a:latin typeface="Arial"/>
              </a:rPr>
              <a:t>سواحل خلابة</a:t>
            </a:r>
          </a:p>
        </p:txBody>
      </p:sp>
      <p:sp>
        <p:nvSpPr>
          <p:cNvPr id="98" name="TextBox 37">
            <a:extLst>
              <a:ext uri="{FF2B5EF4-FFF2-40B4-BE49-F238E27FC236}">
                <a16:creationId xmlns:a16="http://schemas.microsoft.com/office/drawing/2014/main" id="{B1588E49-BF7F-C8C4-62AC-2185458C473E}"/>
              </a:ext>
            </a:extLst>
          </p:cNvPr>
          <p:cNvSpPr txBox="1"/>
          <p:nvPr/>
        </p:nvSpPr>
        <p:spPr>
          <a:xfrm>
            <a:off x="7617270" y="3215903"/>
            <a:ext cx="1243584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/>
            <a:r>
              <a:rPr lang="ar-SA" sz="1100" noProof="0" dirty="0">
                <a:solidFill>
                  <a:srgbClr val="141540"/>
                </a:solidFill>
                <a:latin typeface="Arial"/>
              </a:rPr>
              <a:t>مسجد رسولنا الحبيب</a:t>
            </a: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AA80CE5C-D80C-EA33-43D0-5A9CE9EEBA85}"/>
              </a:ext>
            </a:extLst>
          </p:cNvPr>
          <p:cNvGrpSpPr/>
          <p:nvPr/>
        </p:nvGrpSpPr>
        <p:grpSpPr>
          <a:xfrm>
            <a:off x="8494224" y="7076357"/>
            <a:ext cx="842304" cy="45720"/>
            <a:chOff x="4890476" y="1238371"/>
            <a:chExt cx="842304" cy="45720"/>
          </a:xfrm>
        </p:grpSpPr>
        <p:sp>
          <p:nvSpPr>
            <p:cNvPr id="3" name="مستطيل 2">
              <a:extLst>
                <a:ext uri="{FF2B5EF4-FFF2-40B4-BE49-F238E27FC236}">
                  <a16:creationId xmlns:a16="http://schemas.microsoft.com/office/drawing/2014/main" id="{AF53AA4A-C407-B913-6335-BCD1AA71E0DF}"/>
                </a:ext>
              </a:extLst>
            </p:cNvPr>
            <p:cNvSpPr/>
            <p:nvPr/>
          </p:nvSpPr>
          <p:spPr>
            <a:xfrm rot="2700000">
              <a:off x="5296853" y="1238371"/>
              <a:ext cx="45720" cy="45720"/>
            </a:xfrm>
            <a:prstGeom prst="rect">
              <a:avLst/>
            </a:prstGeom>
            <a:solidFill>
              <a:srgbClr val="043C2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dirty="0"/>
            </a:p>
          </p:txBody>
        </p:sp>
        <p:cxnSp>
          <p:nvCxnSpPr>
            <p:cNvPr id="5" name="رابط مستقيم 4">
              <a:extLst>
                <a:ext uri="{FF2B5EF4-FFF2-40B4-BE49-F238E27FC236}">
                  <a16:creationId xmlns:a16="http://schemas.microsoft.com/office/drawing/2014/main" id="{9370EEBF-4575-E835-8DD8-3B254CBCF350}"/>
                </a:ext>
              </a:extLst>
            </p:cNvPr>
            <p:cNvCxnSpPr>
              <a:cxnSpLocks/>
            </p:cNvCxnSpPr>
            <p:nvPr/>
          </p:nvCxnSpPr>
          <p:spPr>
            <a:xfrm>
              <a:off x="5390856" y="1260973"/>
              <a:ext cx="341924" cy="0"/>
            </a:xfrm>
            <a:prstGeom prst="line">
              <a:avLst/>
            </a:prstGeom>
            <a:ln w="19050">
              <a:solidFill>
                <a:srgbClr val="043C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رابط مستقيم 5">
              <a:extLst>
                <a:ext uri="{FF2B5EF4-FFF2-40B4-BE49-F238E27FC236}">
                  <a16:creationId xmlns:a16="http://schemas.microsoft.com/office/drawing/2014/main" id="{D3ACCBD1-D58C-A38A-0259-9A7ABCE6E002}"/>
                </a:ext>
              </a:extLst>
            </p:cNvPr>
            <p:cNvCxnSpPr>
              <a:cxnSpLocks/>
            </p:cNvCxnSpPr>
            <p:nvPr/>
          </p:nvCxnSpPr>
          <p:spPr>
            <a:xfrm>
              <a:off x="4890476" y="1260973"/>
              <a:ext cx="341924" cy="0"/>
            </a:xfrm>
            <a:prstGeom prst="line">
              <a:avLst/>
            </a:prstGeom>
            <a:ln w="19050">
              <a:solidFill>
                <a:srgbClr val="043C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4581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F02B01-F9B1-30EA-53E4-6B570708863B}"/>
              </a:ext>
            </a:extLst>
          </p:cNvPr>
          <p:cNvSpPr/>
          <p:nvPr/>
        </p:nvSpPr>
        <p:spPr>
          <a:xfrm>
            <a:off x="0" y="-1"/>
            <a:ext cx="10768405" cy="75596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4" name="رسم 3" descr="آلة كاتبة مع تعبئة خالصة">
            <a:extLst>
              <a:ext uri="{FF2B5EF4-FFF2-40B4-BE49-F238E27FC236}">
                <a16:creationId xmlns:a16="http://schemas.microsoft.com/office/drawing/2014/main" id="{D0FE83C5-862A-0A37-53F3-22C9126DAA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85593" y="872427"/>
            <a:ext cx="1522676" cy="1522676"/>
          </a:xfrm>
          <a:prstGeom prst="rect">
            <a:avLst/>
          </a:prstGeom>
        </p:spPr>
      </p:pic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AB473698-B458-CAF8-26AB-906316667477}"/>
              </a:ext>
            </a:extLst>
          </p:cNvPr>
          <p:cNvGrpSpPr/>
          <p:nvPr/>
        </p:nvGrpSpPr>
        <p:grpSpPr>
          <a:xfrm>
            <a:off x="3298218" y="3670665"/>
            <a:ext cx="4095375" cy="3315303"/>
            <a:chOff x="3298218" y="3670665"/>
            <a:chExt cx="4095375" cy="3315303"/>
          </a:xfrm>
        </p:grpSpPr>
        <p:pic>
          <p:nvPicPr>
            <p:cNvPr id="3" name="رسم 2">
              <a:extLst>
                <a:ext uri="{FF2B5EF4-FFF2-40B4-BE49-F238E27FC236}">
                  <a16:creationId xmlns:a16="http://schemas.microsoft.com/office/drawing/2014/main" id="{28D7161D-6F21-71FF-73AB-F9E0863AAB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3298218" y="3670665"/>
              <a:ext cx="4095375" cy="3315303"/>
            </a:xfrm>
            <a:prstGeom prst="rect">
              <a:avLst/>
            </a:prstGeom>
          </p:spPr>
        </p:pic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D08B3202-CC61-DB9C-2CAB-BD3B925A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53050" y="4639408"/>
              <a:ext cx="1103472" cy="1377815"/>
            </a:xfrm>
            <a:prstGeom prst="rect">
              <a:avLst/>
            </a:prstGeom>
          </p:spPr>
        </p:pic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4818AB54-886C-AE97-0539-1DDC7E214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183" y="573707"/>
            <a:ext cx="6194073" cy="23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65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B4D62E6E-6847-0675-56F4-9DA0FD7D80D5}"/>
              </a:ext>
            </a:extLst>
          </p:cNvPr>
          <p:cNvSpPr/>
          <p:nvPr/>
        </p:nvSpPr>
        <p:spPr>
          <a:xfrm>
            <a:off x="2" y="2"/>
            <a:ext cx="10691813" cy="7559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0840D0D-8AF2-2A3F-366D-B76454B5CB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215758"/>
            <a:ext cx="10691814" cy="747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67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481AADFD-D526-0AF3-EF03-FD42936448B3}"/>
              </a:ext>
            </a:extLst>
          </p:cNvPr>
          <p:cNvSpPr/>
          <p:nvPr/>
        </p:nvSpPr>
        <p:spPr>
          <a:xfrm>
            <a:off x="0" y="0"/>
            <a:ext cx="10691813" cy="7559675"/>
          </a:xfrm>
          <a:prstGeom prst="rect">
            <a:avLst/>
          </a:prstGeom>
          <a:solidFill>
            <a:srgbClr val="0023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8197C538-F605-4470-B8E7-E81A57470B0C}"/>
              </a:ext>
            </a:extLst>
          </p:cNvPr>
          <p:cNvSpPr txBox="1"/>
          <p:nvPr/>
        </p:nvSpPr>
        <p:spPr>
          <a:xfrm>
            <a:off x="1948382" y="4803844"/>
            <a:ext cx="6795053" cy="581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1579" b="1" noProof="0" dirty="0">
                <a:solidFill>
                  <a:srgbClr val="00FF85"/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الخطوط  المستخدمة   في القالب </a:t>
            </a:r>
          </a:p>
          <a:p>
            <a:pPr algn="ctr" rtl="1"/>
            <a:r>
              <a:rPr lang="ar-SA" sz="1200" b="1" noProof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Harmattan</a:t>
            </a:r>
            <a:r>
              <a:rPr lang="ar-SA" sz="1600" b="1" noProof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ar-SA" sz="1600" b="1" noProof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الرابط</a:t>
            </a:r>
            <a:endParaRPr lang="ar-SA" sz="1600" b="1" noProof="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4ECBBBA-6F20-B561-97FE-277B26437ACC}"/>
              </a:ext>
            </a:extLst>
          </p:cNvPr>
          <p:cNvGrpSpPr/>
          <p:nvPr/>
        </p:nvGrpSpPr>
        <p:grpSpPr>
          <a:xfrm>
            <a:off x="2266804" y="5867966"/>
            <a:ext cx="6158205" cy="1356452"/>
            <a:chOff x="2948473" y="5146985"/>
            <a:chExt cx="6158205" cy="135645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C271014F-2CEE-97B9-A158-6F4A5DCEB1EE}"/>
                </a:ext>
              </a:extLst>
            </p:cNvPr>
            <p:cNvSpPr/>
            <p:nvPr/>
          </p:nvSpPr>
          <p:spPr>
            <a:xfrm>
              <a:off x="2948473" y="5146985"/>
              <a:ext cx="6158205" cy="1356452"/>
            </a:xfrm>
            <a:prstGeom prst="roundRect">
              <a:avLst/>
            </a:prstGeom>
            <a:noFill/>
            <a:ln>
              <a:solidFill>
                <a:srgbClr val="00FF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noProof="0" dirty="0"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BABF9B4D-3A8C-0F47-58C8-48D769647876}"/>
                </a:ext>
              </a:extLst>
            </p:cNvPr>
            <p:cNvSpPr txBox="1"/>
            <p:nvPr/>
          </p:nvSpPr>
          <p:spPr>
            <a:xfrm>
              <a:off x="3447393" y="5272906"/>
              <a:ext cx="452845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b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</a:br>
              <a: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  <a:t>تم تصميم هذا القالب بواسطة موقع انجز ingez-ppt  ولا يحق لأي شخص إعادة نشر أو توزيع ملفات القوالب أو إصدارات معدلة في مواقع اونلاين أخرى بدون إذن خطي من انجز</a:t>
              </a:r>
              <a:endParaRPr lang="ar-SA" sz="1400" noProof="0" dirty="0">
                <a:solidFill>
                  <a:schemeClr val="bg1"/>
                </a:solidFill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pic>
          <p:nvPicPr>
            <p:cNvPr id="10" name="رسم 9" descr="تحذير مع تعبئة خالصة">
              <a:extLst>
                <a:ext uri="{FF2B5EF4-FFF2-40B4-BE49-F238E27FC236}">
                  <a16:creationId xmlns:a16="http://schemas.microsoft.com/office/drawing/2014/main" id="{2D3C8203-3A1E-F1AD-B63C-078DEDD301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52318" y="5357235"/>
              <a:ext cx="914400" cy="914400"/>
            </a:xfrm>
            <a:prstGeom prst="rect">
              <a:avLst/>
            </a:prstGeom>
          </p:spPr>
        </p:pic>
      </p:grpSp>
      <p:pic>
        <p:nvPicPr>
          <p:cNvPr id="7" name="صورة 6">
            <a:extLst>
              <a:ext uri="{FF2B5EF4-FFF2-40B4-BE49-F238E27FC236}">
                <a16:creationId xmlns:a16="http://schemas.microsoft.com/office/drawing/2014/main" id="{DECB949A-8D39-07DD-1345-FBEA06D624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5001" y="24006"/>
            <a:ext cx="4441810" cy="444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33492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armattan">
      <a:majorFont>
        <a:latin typeface="Harmattan"/>
        <a:ea typeface="Harmattan"/>
        <a:cs typeface="Harmattan"/>
      </a:majorFont>
      <a:minorFont>
        <a:latin typeface="Harmattan"/>
        <a:ea typeface="Harmattan"/>
        <a:cs typeface="Harmatta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378</Words>
  <Application>Microsoft Office PowerPoint</Application>
  <PresentationFormat>مخصص</PresentationFormat>
  <Paragraphs>74</Paragraphs>
  <Slides>5</Slides>
  <Notes>2</Notes>
  <HiddenSlides>3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9" baseType="lpstr">
      <vt:lpstr>Calibri</vt:lpstr>
      <vt:lpstr>Arial</vt:lpstr>
      <vt:lpstr>Harmattan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ingez-ppt.com</dc:creator>
  <cp:lastModifiedBy>Hasan Selim</cp:lastModifiedBy>
  <cp:revision>208</cp:revision>
  <cp:lastPrinted>2023-04-21T16:15:01Z</cp:lastPrinted>
  <dcterms:created xsi:type="dcterms:W3CDTF">2022-06-17T15:03:51Z</dcterms:created>
  <dcterms:modified xsi:type="dcterms:W3CDTF">2026-09-21T11:47:39Z</dcterms:modified>
</cp:coreProperties>
</file>