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8"/>
  </p:notesMasterIdLst>
  <p:sldIdLst>
    <p:sldId id="471" r:id="rId2"/>
    <p:sldId id="473" r:id="rId3"/>
    <p:sldId id="470" r:id="rId4"/>
    <p:sldId id="412" r:id="rId5"/>
    <p:sldId id="468" r:id="rId6"/>
    <p:sldId id="469" r:id="rId7"/>
  </p:sldIdLst>
  <p:sldSz cx="10691813" cy="7559675"/>
  <p:notesSz cx="7104063" cy="102346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armattan" panose="01000503000000020003" pitchFamily="2" charset="-78"/>
      <p:regular r:id="rId13"/>
      <p:bold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Righteous" panose="020B0604020202020204" charset="0"/>
      <p:regular r:id="rId19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66F"/>
    <a:srgbClr val="97D7CD"/>
    <a:srgbClr val="FF879B"/>
    <a:srgbClr val="24000C"/>
    <a:srgbClr val="EDF06E"/>
    <a:srgbClr val="FFD9BE"/>
    <a:srgbClr val="B5E069"/>
    <a:srgbClr val="FDCD86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1F02F4-6DF9-485B-B42D-B3C2A2BB5429}" v="230" dt="2023-06-05T13:49:09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73" y="58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  <pc:docChgLst>
    <pc:chgData name="H M" userId="84cd2103f36ef0dc" providerId="LiveId" clId="{321F02F4-6DF9-485B-B42D-B3C2A2BB5429}"/>
    <pc:docChg chg="undo custSel addSld delSld modSld">
      <pc:chgData name="H M" userId="84cd2103f36ef0dc" providerId="LiveId" clId="{321F02F4-6DF9-485B-B42D-B3C2A2BB5429}" dt="2023-06-05T13:49:09.029" v="1406" actId="16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addSp delSp modSp mod setBg">
        <pc:chgData name="H M" userId="84cd2103f36ef0dc" providerId="LiveId" clId="{321F02F4-6DF9-485B-B42D-B3C2A2BB5429}" dt="2023-06-04T09:22:50.343" v="1350" actId="1076"/>
        <pc:sldMkLst>
          <pc:docMk/>
          <pc:sldMk cId="2852566979" sldId="412"/>
        </pc:sldMkLst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4" creationId="{FB9E0C6D-B108-F695-D166-08C0071CDF5A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5" creationId="{24FB0331-B49B-98DC-F0EB-6841ED954234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6" creationId="{DFA8D63A-749D-A0E1-4E2D-BD8E68044AB0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7" creationId="{815084ED-A462-5466-E5FB-C7F8A7C4E086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8" creationId="{4C8A90E5-0636-BDD6-64C0-86032942989C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9" creationId="{157941CD-961D-EEC6-F614-1A794E360238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10" creationId="{76C4D4F0-BB3B-4E8D-C143-671C2EBB9859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11" creationId="{72052AED-C5E8-6DE1-1CAF-D7D5D1048145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12" creationId="{CD59BCA8-2CC8-AD6F-53C4-272B46DACE26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13" creationId="{F9FFFF5B-6CB2-F105-4EDA-DC1435A15216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14" creationId="{5E43EE72-ED97-7079-2540-57D606CF7000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15" creationId="{1AAF8055-047B-6EEA-1B2D-093BCD2FD771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16" creationId="{203533D1-D21B-B37D-543F-CA1D7A988EF8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17" creationId="{3A0FD4B1-4FD2-D155-83CC-3F6AA3E95C62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18" creationId="{C6ECADBE-DC9A-20DF-C91F-6F48BCC77E44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21" creationId="{CE37848F-60E6-8BFC-519C-35BBF827786C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22" creationId="{1FAFA9A9-20A5-A009-2279-E2AAA2657AB5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23" creationId="{5222FB73-7D27-7807-DB48-41945D79901F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24" creationId="{19C899C9-74B7-2B7C-B9FE-142F4F8CA243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25" creationId="{ED0FAFA2-D3A3-A703-B680-5901C40649C4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26" creationId="{5A6E8C56-934C-14DA-91B2-13DE3F398877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27" creationId="{9749CDE2-616E-288E-DAA8-55A2E135F197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29" creationId="{6C2163AD-2D61-4069-3D34-2E805E42539B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31" creationId="{BC1D4C0A-412B-A43A-FB10-CE08E7EFD06B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32" creationId="{30222E33-156D-2F79-0483-39406C114F34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33" creationId="{1F81EB8D-2983-E0D5-18F8-187DB620EEA8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34" creationId="{5FABD57E-D3A9-1F8E-49ED-775A8F8E436A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35" creationId="{09EAF2DA-49A6-3E0D-B1C9-FFAE0BC81249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36" creationId="{9DE8DC34-BAB0-BFC8-7A48-9D30AAA0807A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37" creationId="{9D2D6D10-4FF8-71B4-1F1B-843018C39BCE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38" creationId="{AB3A10FC-4E1E-D9EF-BEE7-573EA54BFA23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39" creationId="{8AA54302-DA73-BFED-68CB-59A34CD329EE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41" creationId="{022F1AAC-89FF-5FF4-3F66-8417D4EE65F9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42" creationId="{E0C8C14D-9CEF-15D2-A77A-279A7F308318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43" creationId="{584BF5CA-631C-CE6D-E598-F637B1BE17FA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45" creationId="{48745F4B-F5DF-306E-517C-1479BEBC23AE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46" creationId="{9E60AE66-0414-0199-8998-A85D017F6091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47" creationId="{3756F966-1A35-6FDC-1429-EE290F044317}"/>
          </ac:spMkLst>
        </pc:spChg>
        <pc:spChg chg="mod">
          <ac:chgData name="H M" userId="84cd2103f36ef0dc" providerId="LiveId" clId="{321F02F4-6DF9-485B-B42D-B3C2A2BB5429}" dt="2023-06-04T09:11:56.459" v="1160"/>
          <ac:spMkLst>
            <pc:docMk/>
            <pc:sldMk cId="2852566979" sldId="412"/>
            <ac:spMk id="48" creationId="{32DE8996-085B-59A9-1FB5-6F54FC1991F9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50" creationId="{F7A6771A-417E-6D24-B3C1-616B0432B24F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53" creationId="{05375FE8-AB96-C314-6EC4-418BFCE1C742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54" creationId="{69A442EF-B9AA-5190-3DC3-DFD9E66C8E5B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55" creationId="{CE96EE1C-AFA1-7328-C4C1-267442C586A4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56" creationId="{C18A1DAD-80EE-F240-3C79-9F116994D533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57" creationId="{9D594394-17A4-7211-F624-411007C689A0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58" creationId="{C08943DC-CDB9-2CB0-93A7-D268983E9502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59" creationId="{E0F08F08-7C84-DFC2-9E66-E0F64A787D16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61" creationId="{E9AFE84E-9259-3E12-192B-4509384EC8F3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64" creationId="{E6DDACF7-C6E8-0EFF-F120-0D0FBAA86297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65" creationId="{8F002E58-17C8-E6C5-F448-B1D019BB4B5C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66" creationId="{8524A56C-BDEE-E2F1-2116-4472A9DD1E3F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67" creationId="{4A1C15D0-7B47-3F49-1DE0-EFA4CD224781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68" creationId="{9CF303FD-2992-F010-C218-0DC094431136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69" creationId="{3B54E00D-CB3F-BF8F-9E9E-C7FB683A7AA5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71" creationId="{29D00DEE-6385-A51F-273E-B53652B63E40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72" creationId="{0735B389-D96C-C94C-C111-B0F042CC62A0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73" creationId="{CD3D59D0-0F97-7119-B689-45980B59D2A5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75" creationId="{C1A21140-3E70-8802-5EAD-BEE168845AF6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76" creationId="{918321B4-29C9-958A-6597-25247B3CEB8B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77" creationId="{F69F3EFA-73B2-0F9E-C091-8C46B952D6B9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78" creationId="{608B3AC8-D732-E757-095B-093BD6D74C1D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79" creationId="{CF5F5299-A66A-B532-2EE9-CC8E6DB265C4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80" creationId="{3E26C20E-4BC5-C222-D63D-36307093ED78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82" creationId="{5F3A0F4D-3E99-474D-2FAA-9FFD1C6ACDCD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83" creationId="{95B42F89-8E62-973F-4175-22CF45005C49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84" creationId="{77E856D2-48E8-D660-E3BE-8346EDCC8DEF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85" creationId="{45C7216D-5710-E975-5D7C-C86EFD3BD6FB}"/>
          </ac:spMkLst>
        </pc:spChg>
        <pc:spChg chg="mod">
          <ac:chgData name="H M" userId="84cd2103f36ef0dc" providerId="LiveId" clId="{321F02F4-6DF9-485B-B42D-B3C2A2BB5429}" dt="2023-06-04T09:12:02.229" v="1161"/>
          <ac:spMkLst>
            <pc:docMk/>
            <pc:sldMk cId="2852566979" sldId="412"/>
            <ac:spMk id="86" creationId="{CFA5D0E8-A65A-E4D0-A577-87D68060D21E}"/>
          </ac:spMkLst>
        </pc:spChg>
        <pc:spChg chg="mod">
          <ac:chgData name="H M" userId="84cd2103f36ef0dc" providerId="LiveId" clId="{321F02F4-6DF9-485B-B42D-B3C2A2BB5429}" dt="2023-06-04T09:12:42.918" v="1184" actId="207"/>
          <ac:spMkLst>
            <pc:docMk/>
            <pc:sldMk cId="2852566979" sldId="412"/>
            <ac:spMk id="90" creationId="{E878E853-E1BF-7FC9-305A-D39052A0636B}"/>
          </ac:spMkLst>
        </pc:spChg>
        <pc:spChg chg="mod">
          <ac:chgData name="H M" userId="84cd2103f36ef0dc" providerId="LiveId" clId="{321F02F4-6DF9-485B-B42D-B3C2A2BB5429}" dt="2023-06-04T09:12:52.902" v="1186" actId="207"/>
          <ac:spMkLst>
            <pc:docMk/>
            <pc:sldMk cId="2852566979" sldId="412"/>
            <ac:spMk id="91" creationId="{9157AC93-80A8-83E0-95ED-E7D2EB082DD7}"/>
          </ac:spMkLst>
        </pc:spChg>
        <pc:spChg chg="mod">
          <ac:chgData name="H M" userId="84cd2103f36ef0dc" providerId="LiveId" clId="{321F02F4-6DF9-485B-B42D-B3C2A2BB5429}" dt="2023-06-04T09:12:49.882" v="1185" actId="207"/>
          <ac:spMkLst>
            <pc:docMk/>
            <pc:sldMk cId="2852566979" sldId="412"/>
            <ac:spMk id="92" creationId="{CB422C90-A2D7-7E11-B3ED-C750DB8C8CDA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93" creationId="{20B1440C-BFBA-467F-705C-B0393FC35D3D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94" creationId="{4C2197F4-0B51-57E4-0BE7-E0501910380E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95" creationId="{F649EEE4-BF55-73D7-EF84-BD1333ACD84E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96" creationId="{B90D9839-E5C6-F9CD-21BE-86DCF8EBF272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97" creationId="{08C6AF8F-3DF0-F7D6-DC57-16E572451108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98" creationId="{D4DD95B3-F8EC-9A82-B2AE-65BD04C776AC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99" creationId="{7D35B8E2-D7C4-D4BE-636D-F73B99A20E01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01" creationId="{E14F37BB-FA33-16F9-A38F-5720CC51375A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03" creationId="{63FC22B4-F567-CD79-08DF-971978BF61B9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04" creationId="{159BFF90-3D57-2891-59D0-BC1E95613455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05" creationId="{4F6477BE-39F4-4C25-8B92-60BD18C37F65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06" creationId="{B1FE6A5A-63D6-AEF9-DAAF-2F20B15A1FF2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07" creationId="{0B163B84-AA33-D837-15C2-37C4E4687806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10" creationId="{F64FB494-6493-DDAE-64DF-6F633A4B9C6C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11" creationId="{8DF769D8-BC3B-9B57-3CA7-9E8B7D92599B}"/>
          </ac:spMkLst>
        </pc:spChg>
        <pc:spChg chg="mod">
          <ac:chgData name="H M" userId="84cd2103f36ef0dc" providerId="LiveId" clId="{321F02F4-6DF9-485B-B42D-B3C2A2BB5429}" dt="2023-06-04T09:12:40.276" v="1183" actId="207"/>
          <ac:spMkLst>
            <pc:docMk/>
            <pc:sldMk cId="2852566979" sldId="412"/>
            <ac:spMk id="112" creationId="{543836DA-E1AD-30E4-A5C6-5214F7AFD232}"/>
          </ac:spMkLst>
        </pc:spChg>
        <pc:spChg chg="mod">
          <ac:chgData name="H M" userId="84cd2103f36ef0dc" providerId="LiveId" clId="{321F02F4-6DF9-485B-B42D-B3C2A2BB5429}" dt="2023-06-04T09:12:37.854" v="1182" actId="207"/>
          <ac:spMkLst>
            <pc:docMk/>
            <pc:sldMk cId="2852566979" sldId="412"/>
            <ac:spMk id="114" creationId="{527A04FA-6ECC-985F-17AB-782B1EB7E29A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15" creationId="{F94419B3-D22F-F919-1AFB-5D6096465C18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16" creationId="{97DD7B8E-A52D-ECD7-DBA5-BD47CC5A00CD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17" creationId="{4AC99E5E-0920-8174-A9A0-E4E43672679B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18" creationId="{EA963351-4334-D589-031C-34D35366FB22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19" creationId="{FEA4478B-C750-8557-B4B8-18EA6C29D591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21" creationId="{9A8240FA-BD43-6538-801A-9BBBF8FAB686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22" creationId="{52D66E01-F6BA-DF7E-1C0F-06E391E52DC7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23" creationId="{8D63BED1-5A47-8C74-EB3C-088A751CE4F0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25" creationId="{6DB89302-1B9F-4606-BB99-0C26A822427A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26" creationId="{CECC5251-D520-AA6B-5313-788FBC02C51F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27" creationId="{8831AC2D-9CA3-08F9-6352-F481A1409F19}"/>
          </ac:spMkLst>
        </pc:spChg>
        <pc:spChg chg="mod">
          <ac:chgData name="H M" userId="84cd2103f36ef0dc" providerId="LiveId" clId="{321F02F4-6DF9-485B-B42D-B3C2A2BB5429}" dt="2023-06-04T09:12:07.630" v="1162"/>
          <ac:spMkLst>
            <pc:docMk/>
            <pc:sldMk cId="2852566979" sldId="412"/>
            <ac:spMk id="128" creationId="{95F24D66-AF75-3698-4619-B0029B1C5B18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30" creationId="{949C53D2-913B-DA0B-0CDE-E2873C337AFB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32" creationId="{B58DBEEE-38F2-946C-D6B4-FC91E1AC5D5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33" creationId="{87C6E828-8F37-C724-87F5-7D2FE0E4C5C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34" creationId="{FAEFBB4F-1046-C803-8DDF-38BE1A0CD413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35" creationId="{BBF9D7E7-B8DD-2487-A781-1D5C910D20FB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36" creationId="{BD1C32AD-7FEB-E849-6AA1-F17D7033A36C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37" creationId="{E3FF21B5-7F61-B4E2-24E9-9CEC77786601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38" creationId="{8914C78F-B484-8886-0D51-586F53837F99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39" creationId="{3CD307A0-9C58-26C0-B123-56A1E73A0845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40" creationId="{9A2FD394-9ADC-723A-9B96-2E51C192CEB6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41" creationId="{B2CFE575-7B20-FFC1-A602-DBE5049CFAB6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42" creationId="{615E2A55-B7D6-270C-82F9-CD2F6AEC3C64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43" creationId="{F348E79A-5D95-53CD-DAEA-3C3DE2E83E9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44" creationId="{F76AE322-76B4-D86F-2821-B7C2152B24DE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45" creationId="{FF2DF932-F7F0-0E59-16AC-A602F51A3957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46" creationId="{F202C12B-7790-5620-6FC3-EBD5B3D1AB8A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47" creationId="{88F044C3-85FE-240C-F179-B206F60C611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48" creationId="{AC7502A5-060F-2850-EB03-B4B33391CED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49" creationId="{A54E8521-CBED-408A-B39E-0B7AC872243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50" creationId="{78C7CD0E-06DF-2580-C014-F2E4CCCA687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51" creationId="{E06143E9-EEE6-6571-CD93-36424AA17A38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52" creationId="{F74C3A91-D850-7647-2548-86AF036E3468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53" creationId="{5E2095F2-3BD1-C4DF-2680-2965DF2834CC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54" creationId="{30FC1E2A-52F7-A1D8-F034-BAB4E405B641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55" creationId="{4F8F8674-3600-8D45-2B62-949A092B3ADB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56" creationId="{ABB419DE-B2C2-7775-7C6D-C6BC122F25BD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57" creationId="{AF065ECB-5239-544A-87EC-5E571C6C314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58" creationId="{5A3A7D86-65A7-1BA4-38A9-E5FDBEA6B7E1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59" creationId="{18447BE0-3F38-1864-861A-903507D0CB1A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60" creationId="{B57062FA-5B18-BFDC-BDA8-75D50CBD984E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61" creationId="{583F5174-2A85-CB80-0AA0-A47ABC4B1C06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62" creationId="{5FFCFFA5-E51B-0ECC-6027-A3CC8EFC71E6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63" creationId="{088BA16C-7C00-11C7-B2F8-7BB72407A51C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64" creationId="{18C2B0AC-EC01-303A-301D-9A7AA023F74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65" creationId="{FBCBF2E9-3240-E84F-15F0-FD3A9532E828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66" creationId="{0642971C-69AA-95CA-A208-CEFAD3658763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67" creationId="{6174B055-8A47-F65F-668E-A1F4E3953E35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68" creationId="{B189E8C3-0DF7-6F3A-6AD8-ED45D1F6B539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69" creationId="{28F72309-C770-5CFD-7E21-70A25D5F34A1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70" creationId="{D642E3C2-A01A-C27B-5D80-EE3F7688F70E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71" creationId="{FDA1CC45-E115-B0E5-64DA-D7AC8FAEB763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72" creationId="{B9CD7535-DF45-D998-403B-E1364C03F02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73" creationId="{BB8D406C-165E-B8A4-7D7E-F282320A32C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74" creationId="{C5272075-A181-7323-9919-88D133A66FA1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75" creationId="{886EC99F-A68B-642D-0787-807B939F4A58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79" creationId="{A4840CB1-5E49-1BF7-5B4F-4FE607B145B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80" creationId="{6E3DEB83-80D3-0165-EC88-062F5F1EAB08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81" creationId="{6BBC2B8A-0072-D715-EC8F-0A03F7882619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82" creationId="{83AB2691-5F23-402A-9135-3C6B74577F91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83" creationId="{A40DB893-AEB3-94DD-2123-53491BF31F14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84" creationId="{D36423F1-203E-A79C-71E9-E21F2CEB69D9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85" creationId="{4CF9815B-3B58-EC8B-289C-C36E7EB41E89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87" creationId="{0563946A-8681-CA85-C12F-F9CE9E44CD6B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90" creationId="{3B7ED4F1-488E-AE0F-C78D-19EEFCC8D9D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94" creationId="{C9729EC6-CB33-89D5-0FCC-C7375CD1BFDA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95" creationId="{564F7064-DC93-FE68-B4D9-2D5E18EFA5AC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96" creationId="{1982851E-C478-AF13-28A8-998DA0131BA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97" creationId="{9B9B1154-6C10-2B7E-3783-5B167954B07B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98" creationId="{705C18A7-B0F0-856B-A2CD-C12CFA662BCD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199" creationId="{AF1CF3CC-DE3A-E15B-6797-D2E6A64EBF5C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00" creationId="{2BC57F5E-E354-4FAC-4E17-142D6F4A8DC3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01" creationId="{F0FCB6C0-A3BE-DCBC-5AC7-530F2C96D54C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02" creationId="{D4BFD09C-69BC-47B0-E789-26B7CF065954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03" creationId="{F825126E-E410-B74E-7420-267C033C1AF9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04" creationId="{D778F9E9-CABA-A9C6-A6BB-C83E104D08CC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05" creationId="{A2A0B5EE-6568-A0D0-A83E-E8E4372E9E01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06" creationId="{399243EF-B9E1-2CFF-6F13-118FB94CEADB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07" creationId="{793FD52B-D59D-03D0-EE29-E33C52C3781A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08" creationId="{5D368318-CB47-8181-B37E-B656FFDDD03C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09" creationId="{76387DA2-491B-B150-E32D-7E4FF313C174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10" creationId="{0F91F405-A919-2A3C-4B40-AE5662422A3B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11" creationId="{2048B533-6F60-212C-E28A-F876C3FACA3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12" creationId="{42EB26E0-5221-7AF6-A272-34A494C590A1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13" creationId="{005AFCD5-FCB3-1AF2-86C4-EF8869777A8D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14" creationId="{3E5F5EBB-17D5-6FF6-20BB-A42E6687ABE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15" creationId="{F8613372-25D1-FC2E-F967-8999D3A2B6D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16" creationId="{8352BADE-7F76-F972-B8A7-FB67E50D269E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17" creationId="{0FD982E6-6838-C18F-1ADD-ABA3CE7A9328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18" creationId="{91609950-EF8A-17D7-AA7A-A2A00BC30C14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19" creationId="{D57BA85D-71FB-8C68-72EE-18B37D27450C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20" creationId="{8684AECD-689F-B99E-8CF9-00281E9BD068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21" creationId="{104D6F52-11D8-F59B-92D6-71285BD36A9B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22" creationId="{587C4D95-8D43-DE67-3FCA-28DE894A1A3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23" creationId="{11F33582-7F20-1B4E-85E4-33EF714EF69B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24" creationId="{6595D464-6EE7-B6E3-52BC-49B21E0E9AC4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25" creationId="{1142AE47-3340-6F8E-2CA7-4B93FBC2DB3D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26" creationId="{E3ECD4AC-CE3D-AECE-064B-C31596BD8451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27" creationId="{82001D30-86A9-4DFC-483E-3266173458F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28" creationId="{B1F53CD9-7DC0-05F5-6060-FF4F249EA63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29" creationId="{B430CB07-FC50-E66F-2CC2-9C1BE5C1097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30" creationId="{053EF3A0-6A0B-2B5D-58EC-C726790F81E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31" creationId="{920FA097-9D2E-AC62-9E47-23537F0790C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32" creationId="{296E10BC-E3A7-8708-AC38-CBAAE1188A2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33" creationId="{86175174-A818-83D1-F729-A571C5E4F15D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34" creationId="{ED8D3AF0-6AEE-5A1F-CA69-A27BA9F3AAD2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35" creationId="{FD67F32F-EEEF-8995-3008-33BF01C3DADD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36" creationId="{9A5C5D5E-D23A-910C-C07A-53A09CFA039B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37" creationId="{92B52A9E-2893-C0AF-4161-3BC735653ED6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38" creationId="{C7921AED-56DB-1615-175D-51F863A083CD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39" creationId="{592A9FA2-CD42-5FD3-DB1B-129B6FEEF7B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40" creationId="{2EDC40F7-313F-51B9-471E-7C1FCCF55391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41" creationId="{8E873CB3-5101-965B-B087-6F64ED6FAE3E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42" creationId="{FE11B759-2F25-0AB3-02BF-3371973397CA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43" creationId="{C621B6B2-2AD2-C271-6D98-658D09350BD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44" creationId="{46C7B5B1-AF65-7122-835D-B6983057A726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45" creationId="{723A2D26-333F-608F-5932-82262D15D6DD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46" creationId="{B77FE8AB-C197-7241-D5B3-D824F340DF0D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47" creationId="{97325331-79A1-1595-5F0B-2DD05F51C5C2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48" creationId="{F447F365-1DEE-E512-3965-EDDF2F2706B3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49" creationId="{37D0DAF0-0876-D4E7-3235-F855C84D868A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50" creationId="{7B896BE6-F00C-AFA5-CDA8-71604C827FE2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51" creationId="{16E2B736-968F-22B5-8C57-32D12B05107A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52" creationId="{4C65FB1B-46E1-CA2A-6EC5-17F16C294635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53" creationId="{B9C6E0DB-3613-2160-9FFA-42ECFBC6F651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54" creationId="{826E2809-4D59-6A73-6549-F1FD4DFFC95B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55" creationId="{E6D43F28-B642-64CD-2799-61A786800A4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56" creationId="{30317321-72B9-8B82-4773-26BA44BAC1F4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57" creationId="{3F87AD6D-F63E-BC0A-0362-476A96575623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58" creationId="{F63963E1-CB6A-F5BC-A002-2C57C645F421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59" creationId="{9D90BC96-0D5D-DCA8-3194-1A179338130A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60" creationId="{D3E1CF9D-7B9B-63AF-4BE1-4BB97800702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61" creationId="{07A35E05-C45A-803B-FBD7-EF01A12147C3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62" creationId="{C66F4A49-F327-0342-D3A2-EFAFB0DB25B9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63" creationId="{9957A5F0-9EF7-7A4A-1C4D-68C15CB3B7C4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64" creationId="{67F7DA07-3F9E-79E5-BC05-AAD4255CB80E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65" creationId="{6A4B158D-954A-BE77-FEC8-097DF7DAF5CD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66" creationId="{977ECA9E-794C-0D5A-6DAB-79E577207C2B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67" creationId="{E95F0E9E-4FBD-A00E-7851-66CE63EE9746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68" creationId="{88E501EB-4151-35ED-EF0C-92A30AA7F68E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70" creationId="{0DFD8446-6080-2B25-51AF-19857150B23E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71" creationId="{5EF3409B-114B-9998-013A-22D65158AAF8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73" creationId="{A174A2D4-B8E7-9749-6AA8-C1CD422D559C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74" creationId="{FEA1BE3D-BABC-B14B-590B-E1545C30986A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75" creationId="{71765C54-E849-AE04-E6F4-C14AF280C344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76" creationId="{46AD87A1-35AE-E99B-657F-CC4DD43B0FE9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78" creationId="{DE3FF6DD-72FC-8471-BE71-70DBB860AD3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79" creationId="{63E8B2B6-4D74-6A00-6277-9E2766E4B4B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80" creationId="{3D4799EB-14A9-F5F4-4C9A-7F14D4850C6D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81" creationId="{1CF1D368-719E-9751-CFE8-0EBFE13164A5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82" creationId="{B91E39F1-05A8-9F02-C0AE-CDA5C22DA3F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83" creationId="{0114C9C0-4239-06EB-FEF8-9103ACC63DE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84" creationId="{85A0B2E5-58EB-495F-531C-B943DED7D381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85" creationId="{704D111F-2855-5DCF-1F50-E04ADF9BCC06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86" creationId="{52C43ADA-0E5F-CEA2-D39F-CA425C710FF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87" creationId="{D378C925-7AAD-3B39-1A49-B9FDA559382F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88" creationId="{76310455-44E1-B0C6-5610-31A68C7F9016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89" creationId="{F1F14C0B-00AC-1078-D63A-D94B9810B0C2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90" creationId="{6E6964EB-9001-4104-0181-492FD3E77FC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91" creationId="{0CE947D5-9588-5695-28E3-C367C77F8F8E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92" creationId="{34226385-1512-50E8-5AA1-AE2F2B0D2794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93" creationId="{82658EBA-BE4D-422F-61CB-CF0BE206AA07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94" creationId="{A175A736-D506-6907-9CDA-9D692AFCFBF3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95" creationId="{7430E6A6-E037-2683-C3D0-C40AB98E9DBE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96" creationId="{225FE32C-70B7-32DF-4A6F-A823A8002B9D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97" creationId="{04A3983A-BB5C-64C2-5091-47714F2F2488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98" creationId="{80451D21-C44F-1638-F551-D9E028233140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299" creationId="{C9048C0B-8639-7AAD-3ED8-3EA28FD7BB06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300" creationId="{B9ED0F3B-06B6-7513-0413-992D65B91691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301" creationId="{D9BBBCCB-8A5A-EC70-ACC8-889CA2D854FC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302" creationId="{29920806-79E0-4CF8-D930-E9A6CB746FAA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303" creationId="{AA8312AE-E474-2E0B-FF58-187514731113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304" creationId="{F99596A9-31E9-1902-0FC8-9C14A3F5F32C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305" creationId="{7FDFE8B9-82C3-7E82-6C6E-F78CA5484DDE}"/>
          </ac:spMkLst>
        </pc:spChg>
        <pc:spChg chg="mod">
          <ac:chgData name="H M" userId="84cd2103f36ef0dc" providerId="LiveId" clId="{321F02F4-6DF9-485B-B42D-B3C2A2BB5429}" dt="2023-06-04T09:13:53.046" v="1192"/>
          <ac:spMkLst>
            <pc:docMk/>
            <pc:sldMk cId="2852566979" sldId="412"/>
            <ac:spMk id="306" creationId="{B97F70CE-BA04-77B2-763C-B394DF7129A1}"/>
          </ac:spMkLst>
        </pc:spChg>
        <pc:spChg chg="mod">
          <ac:chgData name="H M" userId="84cd2103f36ef0dc" providerId="LiveId" clId="{321F02F4-6DF9-485B-B42D-B3C2A2BB5429}" dt="2023-06-04T09:15:37.783" v="1224"/>
          <ac:spMkLst>
            <pc:docMk/>
            <pc:sldMk cId="2852566979" sldId="412"/>
            <ac:spMk id="308" creationId="{8B2F7BCF-7EC5-FF99-CDD1-3C64A3C9FAE8}"/>
          </ac:spMkLst>
        </pc:spChg>
        <pc:spChg chg="mod">
          <ac:chgData name="H M" userId="84cd2103f36ef0dc" providerId="LiveId" clId="{321F02F4-6DF9-485B-B42D-B3C2A2BB5429}" dt="2023-06-04T09:15:49.432" v="1226" actId="207"/>
          <ac:spMkLst>
            <pc:docMk/>
            <pc:sldMk cId="2852566979" sldId="412"/>
            <ac:spMk id="309" creationId="{ABE0FF57-AA1B-880B-52F9-2462BAAAF560}"/>
          </ac:spMkLst>
        </pc:spChg>
        <pc:spChg chg="mod">
          <ac:chgData name="H M" userId="84cd2103f36ef0dc" providerId="LiveId" clId="{321F02F4-6DF9-485B-B42D-B3C2A2BB5429}" dt="2023-06-04T09:15:37.783" v="1224"/>
          <ac:spMkLst>
            <pc:docMk/>
            <pc:sldMk cId="2852566979" sldId="412"/>
            <ac:spMk id="310" creationId="{BC038A29-14AA-6CAB-A9C5-659A358304B9}"/>
          </ac:spMkLst>
        </pc:spChg>
        <pc:spChg chg="mod">
          <ac:chgData name="H M" userId="84cd2103f36ef0dc" providerId="LiveId" clId="{321F02F4-6DF9-485B-B42D-B3C2A2BB5429}" dt="2023-06-04T09:15:37.783" v="1224"/>
          <ac:spMkLst>
            <pc:docMk/>
            <pc:sldMk cId="2852566979" sldId="412"/>
            <ac:spMk id="311" creationId="{94FFB25A-C7C4-DF41-42AA-EE64D00E6473}"/>
          </ac:spMkLst>
        </pc:spChg>
        <pc:spChg chg="mod">
          <ac:chgData name="H M" userId="84cd2103f36ef0dc" providerId="LiveId" clId="{321F02F4-6DF9-485B-B42D-B3C2A2BB5429}" dt="2023-06-04T09:15:37.783" v="1224"/>
          <ac:spMkLst>
            <pc:docMk/>
            <pc:sldMk cId="2852566979" sldId="412"/>
            <ac:spMk id="312" creationId="{0E72F4E3-8B48-8FDA-2B5E-DB9201471BA6}"/>
          </ac:spMkLst>
        </pc:spChg>
        <pc:spChg chg="mod">
          <ac:chgData name="H M" userId="84cd2103f36ef0dc" providerId="LiveId" clId="{321F02F4-6DF9-485B-B42D-B3C2A2BB5429}" dt="2023-06-04T09:15:37.783" v="1224"/>
          <ac:spMkLst>
            <pc:docMk/>
            <pc:sldMk cId="2852566979" sldId="412"/>
            <ac:spMk id="313" creationId="{0038A9FE-BA78-8A47-D09C-A747B4C371F3}"/>
          </ac:spMkLst>
        </pc:spChg>
        <pc:spChg chg="mod">
          <ac:chgData name="H M" userId="84cd2103f36ef0dc" providerId="LiveId" clId="{321F02F4-6DF9-485B-B42D-B3C2A2BB5429}" dt="2023-06-04T09:15:37.783" v="1224"/>
          <ac:spMkLst>
            <pc:docMk/>
            <pc:sldMk cId="2852566979" sldId="412"/>
            <ac:spMk id="315" creationId="{6AC0E7EC-1FF8-0799-1814-28C4FFD84180}"/>
          </ac:spMkLst>
        </pc:spChg>
        <pc:spChg chg="mod">
          <ac:chgData name="H M" userId="84cd2103f36ef0dc" providerId="LiveId" clId="{321F02F4-6DF9-485B-B42D-B3C2A2BB5429}" dt="2023-06-04T09:15:45.598" v="1225" actId="207"/>
          <ac:spMkLst>
            <pc:docMk/>
            <pc:sldMk cId="2852566979" sldId="412"/>
            <ac:spMk id="316" creationId="{7FEDBED8-76A4-AC4F-A2F6-6350886F4F81}"/>
          </ac:spMkLst>
        </pc:spChg>
        <pc:spChg chg="mod">
          <ac:chgData name="H M" userId="84cd2103f36ef0dc" providerId="LiveId" clId="{321F02F4-6DF9-485B-B42D-B3C2A2BB5429}" dt="2023-06-04T09:15:37.783" v="1224"/>
          <ac:spMkLst>
            <pc:docMk/>
            <pc:sldMk cId="2852566979" sldId="412"/>
            <ac:spMk id="317" creationId="{62D724A7-978D-4E8B-9960-910AC8ACCEE5}"/>
          </ac:spMkLst>
        </pc:spChg>
        <pc:spChg chg="mod">
          <ac:chgData name="H M" userId="84cd2103f36ef0dc" providerId="LiveId" clId="{321F02F4-6DF9-485B-B42D-B3C2A2BB5429}" dt="2023-06-04T09:15:37.783" v="1224"/>
          <ac:spMkLst>
            <pc:docMk/>
            <pc:sldMk cId="2852566979" sldId="412"/>
            <ac:spMk id="318" creationId="{AFB3D460-7B62-9BED-2076-0B5F99D95149}"/>
          </ac:spMkLst>
        </pc:spChg>
        <pc:spChg chg="mod">
          <ac:chgData name="H M" userId="84cd2103f36ef0dc" providerId="LiveId" clId="{321F02F4-6DF9-485B-B42D-B3C2A2BB5429}" dt="2023-06-04T09:15:37.783" v="1224"/>
          <ac:spMkLst>
            <pc:docMk/>
            <pc:sldMk cId="2852566979" sldId="412"/>
            <ac:spMk id="319" creationId="{7539B375-1700-02D5-86ED-672E95D4071E}"/>
          </ac:spMkLst>
        </pc:spChg>
        <pc:spChg chg="mod">
          <ac:chgData name="H M" userId="84cd2103f36ef0dc" providerId="LiveId" clId="{321F02F4-6DF9-485B-B42D-B3C2A2BB5429}" dt="2023-06-04T09:15:37.783" v="1224"/>
          <ac:spMkLst>
            <pc:docMk/>
            <pc:sldMk cId="2852566979" sldId="412"/>
            <ac:spMk id="320" creationId="{2946268F-6B31-E055-EBE0-259F5573C8A2}"/>
          </ac:spMkLst>
        </pc:spChg>
        <pc:spChg chg="mod">
          <ac:chgData name="H M" userId="84cd2103f36ef0dc" providerId="LiveId" clId="{321F02F4-6DF9-485B-B42D-B3C2A2BB5429}" dt="2023-06-04T09:15:37.783" v="1224"/>
          <ac:spMkLst>
            <pc:docMk/>
            <pc:sldMk cId="2852566979" sldId="412"/>
            <ac:spMk id="321" creationId="{84BCA5A8-A5C4-3B90-DC01-163AB1119B93}"/>
          </ac:spMkLst>
        </pc:spChg>
        <pc:spChg chg="mod">
          <ac:chgData name="H M" userId="84cd2103f36ef0dc" providerId="LiveId" clId="{321F02F4-6DF9-485B-B42D-B3C2A2BB5429}" dt="2023-06-04T09:16:06.033" v="1230"/>
          <ac:spMkLst>
            <pc:docMk/>
            <pc:sldMk cId="2852566979" sldId="412"/>
            <ac:spMk id="324" creationId="{B27E2E6A-5B30-8B7E-0DC6-4493B5132AA9}"/>
          </ac:spMkLst>
        </pc:spChg>
        <pc:spChg chg="mod">
          <ac:chgData name="H M" userId="84cd2103f36ef0dc" providerId="LiveId" clId="{321F02F4-6DF9-485B-B42D-B3C2A2BB5429}" dt="2023-06-04T09:16:06.033" v="1230"/>
          <ac:spMkLst>
            <pc:docMk/>
            <pc:sldMk cId="2852566979" sldId="412"/>
            <ac:spMk id="326" creationId="{FC6DE7EA-4067-4852-C1EA-2BC5B2338295}"/>
          </ac:spMkLst>
        </pc:spChg>
        <pc:spChg chg="mod">
          <ac:chgData name="H M" userId="84cd2103f36ef0dc" providerId="LiveId" clId="{321F02F4-6DF9-485B-B42D-B3C2A2BB5429}" dt="2023-06-04T09:16:21.045" v="1239" actId="207"/>
          <ac:spMkLst>
            <pc:docMk/>
            <pc:sldMk cId="2852566979" sldId="412"/>
            <ac:spMk id="327" creationId="{81B02F7B-473A-77A1-5294-9826AE83B5F9}"/>
          </ac:spMkLst>
        </pc:spChg>
        <pc:spChg chg="mod">
          <ac:chgData name="H M" userId="84cd2103f36ef0dc" providerId="LiveId" clId="{321F02F4-6DF9-485B-B42D-B3C2A2BB5429}" dt="2023-06-04T09:16:06.033" v="1230"/>
          <ac:spMkLst>
            <pc:docMk/>
            <pc:sldMk cId="2852566979" sldId="412"/>
            <ac:spMk id="328" creationId="{F4F2F409-2397-8F9A-7562-6C9413E6C3A3}"/>
          </ac:spMkLst>
        </pc:spChg>
        <pc:spChg chg="mod">
          <ac:chgData name="H M" userId="84cd2103f36ef0dc" providerId="LiveId" clId="{321F02F4-6DF9-485B-B42D-B3C2A2BB5429}" dt="2023-06-04T09:16:06.033" v="1230"/>
          <ac:spMkLst>
            <pc:docMk/>
            <pc:sldMk cId="2852566979" sldId="412"/>
            <ac:spMk id="329" creationId="{138A45F9-7C00-A14D-5AE5-A27DF952D494}"/>
          </ac:spMkLst>
        </pc:spChg>
        <pc:spChg chg="mod">
          <ac:chgData name="H M" userId="84cd2103f36ef0dc" providerId="LiveId" clId="{321F02F4-6DF9-485B-B42D-B3C2A2BB5429}" dt="2023-06-04T09:16:06.033" v="1230"/>
          <ac:spMkLst>
            <pc:docMk/>
            <pc:sldMk cId="2852566979" sldId="412"/>
            <ac:spMk id="330" creationId="{12B17214-81CB-FA0E-9D39-81B9D5476C97}"/>
          </ac:spMkLst>
        </pc:spChg>
        <pc:spChg chg="mod topLvl">
          <ac:chgData name="H M" userId="84cd2103f36ef0dc" providerId="LiveId" clId="{321F02F4-6DF9-485B-B42D-B3C2A2BB5429}" dt="2023-06-04T09:17:24.179" v="1253" actId="164"/>
          <ac:spMkLst>
            <pc:docMk/>
            <pc:sldMk cId="2852566979" sldId="412"/>
            <ac:spMk id="332" creationId="{CC72198B-9CB3-8F1E-27FD-2C5F3B10DA30}"/>
          </ac:spMkLst>
        </pc:spChg>
        <pc:spChg chg="mod">
          <ac:chgData name="H M" userId="84cd2103f36ef0dc" providerId="LiveId" clId="{321F02F4-6DF9-485B-B42D-B3C2A2BB5429}" dt="2023-06-04T09:17:06.548" v="1249" actId="165"/>
          <ac:spMkLst>
            <pc:docMk/>
            <pc:sldMk cId="2852566979" sldId="412"/>
            <ac:spMk id="334" creationId="{9E903808-0F07-F5E3-CEC0-F808994B96DB}"/>
          </ac:spMkLst>
        </pc:spChg>
        <pc:spChg chg="mod">
          <ac:chgData name="H M" userId="84cd2103f36ef0dc" providerId="LiveId" clId="{321F02F4-6DF9-485B-B42D-B3C2A2BB5429}" dt="2023-06-04T09:17:06.548" v="1249" actId="165"/>
          <ac:spMkLst>
            <pc:docMk/>
            <pc:sldMk cId="2852566979" sldId="412"/>
            <ac:spMk id="335" creationId="{275C2B65-67D8-3F41-6410-966A862E37FC}"/>
          </ac:spMkLst>
        </pc:spChg>
        <pc:spChg chg="mod">
          <ac:chgData name="H M" userId="84cd2103f36ef0dc" providerId="LiveId" clId="{321F02F4-6DF9-485B-B42D-B3C2A2BB5429}" dt="2023-06-04T09:17:17.797" v="1251" actId="207"/>
          <ac:spMkLst>
            <pc:docMk/>
            <pc:sldMk cId="2852566979" sldId="412"/>
            <ac:spMk id="336" creationId="{A743490D-44A4-148C-4B19-A45E50F723BE}"/>
          </ac:spMkLst>
        </pc:spChg>
        <pc:spChg chg="mod">
          <ac:chgData name="H M" userId="84cd2103f36ef0dc" providerId="LiveId" clId="{321F02F4-6DF9-485B-B42D-B3C2A2BB5429}" dt="2023-06-04T09:17:19.894" v="1252" actId="207"/>
          <ac:spMkLst>
            <pc:docMk/>
            <pc:sldMk cId="2852566979" sldId="412"/>
            <ac:spMk id="337" creationId="{5C1E45D3-2117-38EF-BEB5-5E6FB816B1C5}"/>
          </ac:spMkLst>
        </pc:spChg>
        <pc:spChg chg="mod">
          <ac:chgData name="H M" userId="84cd2103f36ef0dc" providerId="LiveId" clId="{321F02F4-6DF9-485B-B42D-B3C2A2BB5429}" dt="2023-06-04T09:17:30.248" v="1254"/>
          <ac:spMkLst>
            <pc:docMk/>
            <pc:sldMk cId="2852566979" sldId="412"/>
            <ac:spMk id="340" creationId="{FA702FF6-9945-8B8A-7729-829FA34CA2BE}"/>
          </ac:spMkLst>
        </pc:spChg>
        <pc:spChg chg="mod">
          <ac:chgData name="H M" userId="84cd2103f36ef0dc" providerId="LiveId" clId="{321F02F4-6DF9-485B-B42D-B3C2A2BB5429}" dt="2023-06-04T09:17:30.248" v="1254"/>
          <ac:spMkLst>
            <pc:docMk/>
            <pc:sldMk cId="2852566979" sldId="412"/>
            <ac:spMk id="342" creationId="{47A4FC3E-2ED9-644A-3C99-3A9CF935B860}"/>
          </ac:spMkLst>
        </pc:spChg>
        <pc:spChg chg="mod">
          <ac:chgData name="H M" userId="84cd2103f36ef0dc" providerId="LiveId" clId="{321F02F4-6DF9-485B-B42D-B3C2A2BB5429}" dt="2023-06-04T09:17:30.248" v="1254"/>
          <ac:spMkLst>
            <pc:docMk/>
            <pc:sldMk cId="2852566979" sldId="412"/>
            <ac:spMk id="343" creationId="{FD12FB11-7AAA-D107-6A8A-43E20BD52578}"/>
          </ac:spMkLst>
        </pc:spChg>
        <pc:spChg chg="mod">
          <ac:chgData name="H M" userId="84cd2103f36ef0dc" providerId="LiveId" clId="{321F02F4-6DF9-485B-B42D-B3C2A2BB5429}" dt="2023-06-04T09:22:33.480" v="1345"/>
          <ac:spMkLst>
            <pc:docMk/>
            <pc:sldMk cId="2852566979" sldId="412"/>
            <ac:spMk id="345" creationId="{62FD6200-6477-D4D7-59CA-31E15F5ABC25}"/>
          </ac:spMkLst>
        </pc:spChg>
        <pc:spChg chg="mod">
          <ac:chgData name="H M" userId="84cd2103f36ef0dc" providerId="LiveId" clId="{321F02F4-6DF9-485B-B42D-B3C2A2BB5429}" dt="2023-06-04T09:22:33.480" v="1345"/>
          <ac:spMkLst>
            <pc:docMk/>
            <pc:sldMk cId="2852566979" sldId="412"/>
            <ac:spMk id="347" creationId="{C9A31007-7D7C-88E3-3BFC-6C99DE64AB1D}"/>
          </ac:spMkLst>
        </pc:spChg>
        <pc:spChg chg="mod">
          <ac:chgData name="H M" userId="84cd2103f36ef0dc" providerId="LiveId" clId="{321F02F4-6DF9-485B-B42D-B3C2A2BB5429}" dt="2023-06-04T09:22:33.480" v="1345"/>
          <ac:spMkLst>
            <pc:docMk/>
            <pc:sldMk cId="2852566979" sldId="412"/>
            <ac:spMk id="348" creationId="{C013CA32-F735-1CAE-63CE-EA585BBE0337}"/>
          </ac:spMkLst>
        </pc:spChg>
        <pc:spChg chg="mod">
          <ac:chgData name="H M" userId="84cd2103f36ef0dc" providerId="LiveId" clId="{321F02F4-6DF9-485B-B42D-B3C2A2BB5429}" dt="2023-06-04T09:22:33.480" v="1345"/>
          <ac:spMkLst>
            <pc:docMk/>
            <pc:sldMk cId="2852566979" sldId="412"/>
            <ac:spMk id="349" creationId="{B9792ACE-515C-7EB3-106C-2316FC65D152}"/>
          </ac:spMkLst>
        </pc:spChg>
        <pc:spChg chg="mod">
          <ac:chgData name="H M" userId="84cd2103f36ef0dc" providerId="LiveId" clId="{321F02F4-6DF9-485B-B42D-B3C2A2BB5429}" dt="2023-06-04T09:22:33.480" v="1345"/>
          <ac:spMkLst>
            <pc:docMk/>
            <pc:sldMk cId="2852566979" sldId="412"/>
            <ac:spMk id="350" creationId="{5656B23F-67CE-55C4-AC19-351AE5CDD24F}"/>
          </ac:spMkLst>
        </pc:spChg>
        <pc:spChg chg="mod">
          <ac:chgData name="H M" userId="84cd2103f36ef0dc" providerId="LiveId" clId="{321F02F4-6DF9-485B-B42D-B3C2A2BB5429}" dt="2023-06-04T09:22:33.480" v="1345"/>
          <ac:spMkLst>
            <pc:docMk/>
            <pc:sldMk cId="2852566979" sldId="412"/>
            <ac:spMk id="352" creationId="{67C7E870-E5D6-E858-E66E-0FE29CA3D903}"/>
          </ac:spMkLst>
        </pc:spChg>
        <pc:spChg chg="mod">
          <ac:chgData name="H M" userId="84cd2103f36ef0dc" providerId="LiveId" clId="{321F02F4-6DF9-485B-B42D-B3C2A2BB5429}" dt="2023-06-04T09:22:33.480" v="1345"/>
          <ac:spMkLst>
            <pc:docMk/>
            <pc:sldMk cId="2852566979" sldId="412"/>
            <ac:spMk id="354" creationId="{2FCB882D-E02B-B950-B740-B853FF7D86DB}"/>
          </ac:spMkLst>
        </pc:spChg>
        <pc:spChg chg="mod">
          <ac:chgData name="H M" userId="84cd2103f36ef0dc" providerId="LiveId" clId="{321F02F4-6DF9-485B-B42D-B3C2A2BB5429}" dt="2023-06-04T09:22:33.480" v="1345"/>
          <ac:spMkLst>
            <pc:docMk/>
            <pc:sldMk cId="2852566979" sldId="412"/>
            <ac:spMk id="355" creationId="{EA36B6D7-CFAF-730C-3BBC-AE29A9352CFC}"/>
          </ac:spMkLst>
        </pc:spChg>
        <pc:spChg chg="mod">
          <ac:chgData name="H M" userId="84cd2103f36ef0dc" providerId="LiveId" clId="{321F02F4-6DF9-485B-B42D-B3C2A2BB5429}" dt="2023-06-04T09:22:33.480" v="1345"/>
          <ac:spMkLst>
            <pc:docMk/>
            <pc:sldMk cId="2852566979" sldId="412"/>
            <ac:spMk id="356" creationId="{F5EEEF94-40A8-35E7-F7A3-67DB448EB47B}"/>
          </ac:spMkLst>
        </pc:spChg>
        <pc:spChg chg="mod">
          <ac:chgData name="H M" userId="84cd2103f36ef0dc" providerId="LiveId" clId="{321F02F4-6DF9-485B-B42D-B3C2A2BB5429}" dt="2023-06-04T09:22:33.480" v="1345"/>
          <ac:spMkLst>
            <pc:docMk/>
            <pc:sldMk cId="2852566979" sldId="412"/>
            <ac:spMk id="357" creationId="{464C974B-DC9F-9C40-690E-4137AC98D1FD}"/>
          </ac:spMkLst>
        </pc:spChg>
        <pc:grpChg chg="add mod">
          <ac:chgData name="H M" userId="84cd2103f36ef0dc" providerId="LiveId" clId="{321F02F4-6DF9-485B-B42D-B3C2A2BB5429}" dt="2023-06-04T09:12:20.432" v="1168" actId="1076"/>
          <ac:grpSpMkLst>
            <pc:docMk/>
            <pc:sldMk cId="2852566979" sldId="412"/>
            <ac:grpSpMk id="2" creationId="{6516BCBA-E6CE-7967-A94D-AE7D52FCF2EF}"/>
          </ac:grpSpMkLst>
        </pc:grpChg>
        <pc:grpChg chg="mod">
          <ac:chgData name="H M" userId="84cd2103f36ef0dc" providerId="LiveId" clId="{321F02F4-6DF9-485B-B42D-B3C2A2BB5429}" dt="2023-06-04T09:11:56.459" v="1160"/>
          <ac:grpSpMkLst>
            <pc:docMk/>
            <pc:sldMk cId="2852566979" sldId="412"/>
            <ac:grpSpMk id="3" creationId="{9ED81D48-5548-B598-0893-A37D4487BACD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" creationId="{C606A39A-E530-4FA2-BCBC-200785593694}"/>
          </ac:grpSpMkLst>
        </pc:grpChg>
        <pc:grpChg chg="mod">
          <ac:chgData name="H M" userId="84cd2103f36ef0dc" providerId="LiveId" clId="{321F02F4-6DF9-485B-B42D-B3C2A2BB5429}" dt="2023-06-04T09:11:56.459" v="1160"/>
          <ac:grpSpMkLst>
            <pc:docMk/>
            <pc:sldMk cId="2852566979" sldId="412"/>
            <ac:grpSpMk id="19" creationId="{51AFF63A-8F2E-BE05-BFB0-021CCB61D595}"/>
          </ac:grpSpMkLst>
        </pc:grpChg>
        <pc:grpChg chg="mod">
          <ac:chgData name="H M" userId="84cd2103f36ef0dc" providerId="LiveId" clId="{321F02F4-6DF9-485B-B42D-B3C2A2BB5429}" dt="2023-06-04T09:11:56.459" v="1160"/>
          <ac:grpSpMkLst>
            <pc:docMk/>
            <pc:sldMk cId="2852566979" sldId="412"/>
            <ac:grpSpMk id="20" creationId="{91938BB2-42E6-4759-5996-23753A929C4D}"/>
          </ac:grpSpMkLst>
        </pc:grpChg>
        <pc:grpChg chg="mod">
          <ac:chgData name="H M" userId="84cd2103f36ef0dc" providerId="LiveId" clId="{321F02F4-6DF9-485B-B42D-B3C2A2BB5429}" dt="2023-06-04T09:11:56.459" v="1160"/>
          <ac:grpSpMkLst>
            <pc:docMk/>
            <pc:sldMk cId="2852566979" sldId="412"/>
            <ac:grpSpMk id="28" creationId="{E2D97D2F-8628-41B3-F540-09C07295B38E}"/>
          </ac:grpSpMkLst>
        </pc:grpChg>
        <pc:grpChg chg="mod">
          <ac:chgData name="H M" userId="84cd2103f36ef0dc" providerId="LiveId" clId="{321F02F4-6DF9-485B-B42D-B3C2A2BB5429}" dt="2023-06-04T09:11:56.459" v="1160"/>
          <ac:grpSpMkLst>
            <pc:docMk/>
            <pc:sldMk cId="2852566979" sldId="412"/>
            <ac:grpSpMk id="30" creationId="{81D40935-BDAC-35C2-1E89-142C1EA7FD65}"/>
          </ac:grpSpMkLst>
        </pc:grpChg>
        <pc:grpChg chg="mod">
          <ac:chgData name="H M" userId="84cd2103f36ef0dc" providerId="LiveId" clId="{321F02F4-6DF9-485B-B42D-B3C2A2BB5429}" dt="2023-06-04T09:11:56.459" v="1160"/>
          <ac:grpSpMkLst>
            <pc:docMk/>
            <pc:sldMk cId="2852566979" sldId="412"/>
            <ac:grpSpMk id="40" creationId="{1F774F5B-6098-59C4-0100-BA374783C692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3" creationId="{FDDF4820-C5B9-409D-815A-375A72634401}"/>
          </ac:grpSpMkLst>
        </pc:grpChg>
        <pc:grpChg chg="mod">
          <ac:chgData name="H M" userId="84cd2103f36ef0dc" providerId="LiveId" clId="{321F02F4-6DF9-485B-B42D-B3C2A2BB5429}" dt="2023-06-04T09:11:56.459" v="1160"/>
          <ac:grpSpMkLst>
            <pc:docMk/>
            <pc:sldMk cId="2852566979" sldId="412"/>
            <ac:grpSpMk id="44" creationId="{D70E1D9D-28CD-FB32-8379-B91E8313C273}"/>
          </ac:grpSpMkLst>
        </pc:grpChg>
        <pc:grpChg chg="add mod">
          <ac:chgData name="H M" userId="84cd2103f36ef0dc" providerId="LiveId" clId="{321F02F4-6DF9-485B-B42D-B3C2A2BB5429}" dt="2023-06-04T09:12:22.460" v="1169" actId="1076"/>
          <ac:grpSpMkLst>
            <pc:docMk/>
            <pc:sldMk cId="2852566979" sldId="412"/>
            <ac:grpSpMk id="49" creationId="{183F1AD2-6B01-2BE7-7C64-74F70E9D72F6}"/>
          </ac:grpSpMkLst>
        </pc:grpChg>
        <pc:grpChg chg="mod">
          <ac:chgData name="H M" userId="84cd2103f36ef0dc" providerId="LiveId" clId="{321F02F4-6DF9-485B-B42D-B3C2A2BB5429}" dt="2023-06-04T09:12:02.229" v="1161"/>
          <ac:grpSpMkLst>
            <pc:docMk/>
            <pc:sldMk cId="2852566979" sldId="412"/>
            <ac:grpSpMk id="51" creationId="{F14BC193-CF64-D946-15E7-93359C7950D2}"/>
          </ac:grpSpMkLst>
        </pc:grpChg>
        <pc:grpChg chg="mod">
          <ac:chgData name="H M" userId="84cd2103f36ef0dc" providerId="LiveId" clId="{321F02F4-6DF9-485B-B42D-B3C2A2BB5429}" dt="2023-06-04T09:12:02.229" v="1161"/>
          <ac:grpSpMkLst>
            <pc:docMk/>
            <pc:sldMk cId="2852566979" sldId="412"/>
            <ac:grpSpMk id="52" creationId="{476B939B-36CC-8C1C-4CDD-9CFD18492819}"/>
          </ac:grpSpMkLst>
        </pc:grpChg>
        <pc:grpChg chg="mod">
          <ac:chgData name="H M" userId="84cd2103f36ef0dc" providerId="LiveId" clId="{321F02F4-6DF9-485B-B42D-B3C2A2BB5429}" dt="2023-06-04T09:12:02.229" v="1161"/>
          <ac:grpSpMkLst>
            <pc:docMk/>
            <pc:sldMk cId="2852566979" sldId="412"/>
            <ac:grpSpMk id="60" creationId="{576FE5B6-7399-CD57-4EB3-6D42B7B7A4D0}"/>
          </ac:grpSpMkLst>
        </pc:grpChg>
        <pc:grpChg chg="mod">
          <ac:chgData name="H M" userId="84cd2103f36ef0dc" providerId="LiveId" clId="{321F02F4-6DF9-485B-B42D-B3C2A2BB5429}" dt="2023-06-04T09:12:02.229" v="1161"/>
          <ac:grpSpMkLst>
            <pc:docMk/>
            <pc:sldMk cId="2852566979" sldId="412"/>
            <ac:grpSpMk id="62" creationId="{A49B195B-EE42-2A0F-F536-A74BB1BD3595}"/>
          </ac:grpSpMkLst>
        </pc:grpChg>
        <pc:grpChg chg="mod">
          <ac:chgData name="H M" userId="84cd2103f36ef0dc" providerId="LiveId" clId="{321F02F4-6DF9-485B-B42D-B3C2A2BB5429}" dt="2023-06-04T09:12:02.229" v="1161"/>
          <ac:grpSpMkLst>
            <pc:docMk/>
            <pc:sldMk cId="2852566979" sldId="412"/>
            <ac:grpSpMk id="63" creationId="{8A817409-EEC6-CECD-94CC-68D800DB552A}"/>
          </ac:grpSpMkLst>
        </pc:grpChg>
        <pc:grpChg chg="mod">
          <ac:chgData name="H M" userId="84cd2103f36ef0dc" providerId="LiveId" clId="{321F02F4-6DF9-485B-B42D-B3C2A2BB5429}" dt="2023-06-04T09:12:02.229" v="1161"/>
          <ac:grpSpMkLst>
            <pc:docMk/>
            <pc:sldMk cId="2852566979" sldId="412"/>
            <ac:grpSpMk id="70" creationId="{2180DD74-0B5D-F2BE-4AA0-B145CAC8B864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73" creationId="{F21FC9EE-0CA0-4EE6-AA0F-47A83D0A79A0}"/>
          </ac:grpSpMkLst>
        </pc:grpChg>
        <pc:grpChg chg="mod">
          <ac:chgData name="H M" userId="84cd2103f36ef0dc" providerId="LiveId" clId="{321F02F4-6DF9-485B-B42D-B3C2A2BB5429}" dt="2023-06-04T09:12:02.229" v="1161"/>
          <ac:grpSpMkLst>
            <pc:docMk/>
            <pc:sldMk cId="2852566979" sldId="412"/>
            <ac:grpSpMk id="74" creationId="{0180F2FD-9B83-86AE-C767-6F7BBD148C01}"/>
          </ac:grpSpMkLst>
        </pc:grpChg>
        <pc:grpChg chg="mod">
          <ac:chgData name="H M" userId="84cd2103f36ef0dc" providerId="LiveId" clId="{321F02F4-6DF9-485B-B42D-B3C2A2BB5429}" dt="2023-06-04T09:12:02.229" v="1161"/>
          <ac:grpSpMkLst>
            <pc:docMk/>
            <pc:sldMk cId="2852566979" sldId="412"/>
            <ac:grpSpMk id="81" creationId="{2EA5A10C-ABCA-D9C3-593D-022B2D5F1B35}"/>
          </ac:grpSpMkLst>
        </pc:grpChg>
        <pc:grpChg chg="add mod">
          <ac:chgData name="H M" userId="84cd2103f36ef0dc" providerId="LiveId" clId="{321F02F4-6DF9-485B-B42D-B3C2A2BB5429}" dt="2023-06-04T09:12:20.432" v="1168" actId="1076"/>
          <ac:grpSpMkLst>
            <pc:docMk/>
            <pc:sldMk cId="2852566979" sldId="412"/>
            <ac:grpSpMk id="87" creationId="{F0821146-C6DD-0915-32A9-43E179613A1A}"/>
          </ac:grpSpMkLst>
        </pc:grpChg>
        <pc:grpChg chg="mod">
          <ac:chgData name="H M" userId="84cd2103f36ef0dc" providerId="LiveId" clId="{321F02F4-6DF9-485B-B42D-B3C2A2BB5429}" dt="2023-06-04T09:12:07.630" v="1162"/>
          <ac:grpSpMkLst>
            <pc:docMk/>
            <pc:sldMk cId="2852566979" sldId="412"/>
            <ac:grpSpMk id="88" creationId="{E6A6E8CA-F18A-EBAF-104D-75B3901C04B1}"/>
          </ac:grpSpMkLst>
        </pc:grpChg>
        <pc:grpChg chg="mod">
          <ac:chgData name="H M" userId="84cd2103f36ef0dc" providerId="LiveId" clId="{321F02F4-6DF9-485B-B42D-B3C2A2BB5429}" dt="2023-06-04T09:12:07.630" v="1162"/>
          <ac:grpSpMkLst>
            <pc:docMk/>
            <pc:sldMk cId="2852566979" sldId="412"/>
            <ac:grpSpMk id="100" creationId="{361123CD-5F98-3ADC-3971-993372F0BBE9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01" creationId="{7A6F9C47-A5DA-4829-94F3-521B168813F6}"/>
          </ac:grpSpMkLst>
        </pc:grpChg>
        <pc:grpChg chg="mod">
          <ac:chgData name="H M" userId="84cd2103f36ef0dc" providerId="LiveId" clId="{321F02F4-6DF9-485B-B42D-B3C2A2BB5429}" dt="2023-06-04T09:12:07.630" v="1162"/>
          <ac:grpSpMkLst>
            <pc:docMk/>
            <pc:sldMk cId="2852566979" sldId="412"/>
            <ac:grpSpMk id="102" creationId="{1ED8BA5D-1A5E-2982-5915-5E47C99D00F2}"/>
          </ac:grpSpMkLst>
        </pc:grpChg>
        <pc:grpChg chg="mod">
          <ac:chgData name="H M" userId="84cd2103f36ef0dc" providerId="LiveId" clId="{321F02F4-6DF9-485B-B42D-B3C2A2BB5429}" dt="2023-06-04T09:12:07.630" v="1162"/>
          <ac:grpSpMkLst>
            <pc:docMk/>
            <pc:sldMk cId="2852566979" sldId="412"/>
            <ac:grpSpMk id="108" creationId="{8584BBAF-4AF8-1B1D-268E-912565A6CDBD}"/>
          </ac:grpSpMkLst>
        </pc:grpChg>
        <pc:grpChg chg="mod">
          <ac:chgData name="H M" userId="84cd2103f36ef0dc" providerId="LiveId" clId="{321F02F4-6DF9-485B-B42D-B3C2A2BB5429}" dt="2023-06-04T09:12:07.630" v="1162"/>
          <ac:grpSpMkLst>
            <pc:docMk/>
            <pc:sldMk cId="2852566979" sldId="412"/>
            <ac:grpSpMk id="109" creationId="{9BA1480D-29DA-F598-5FDA-2510D3A8CAC3}"/>
          </ac:grpSpMkLst>
        </pc:grpChg>
        <pc:grpChg chg="mod">
          <ac:chgData name="H M" userId="84cd2103f36ef0dc" providerId="LiveId" clId="{321F02F4-6DF9-485B-B42D-B3C2A2BB5429}" dt="2023-06-04T09:12:07.630" v="1162"/>
          <ac:grpSpMkLst>
            <pc:docMk/>
            <pc:sldMk cId="2852566979" sldId="412"/>
            <ac:grpSpMk id="113" creationId="{B6CD476A-E860-C034-7CE3-7A187F7CD5DD}"/>
          </ac:grpSpMkLst>
        </pc:grpChg>
        <pc:grpChg chg="mod">
          <ac:chgData name="H M" userId="84cd2103f36ef0dc" providerId="LiveId" clId="{321F02F4-6DF9-485B-B42D-B3C2A2BB5429}" dt="2023-06-04T09:12:07.630" v="1162"/>
          <ac:grpSpMkLst>
            <pc:docMk/>
            <pc:sldMk cId="2852566979" sldId="412"/>
            <ac:grpSpMk id="120" creationId="{05882456-8110-8363-854C-A648778A32DA}"/>
          </ac:grpSpMkLst>
        </pc:grpChg>
        <pc:grpChg chg="mod">
          <ac:chgData name="H M" userId="84cd2103f36ef0dc" providerId="LiveId" clId="{321F02F4-6DF9-485B-B42D-B3C2A2BB5429}" dt="2023-06-04T09:12:07.630" v="1162"/>
          <ac:grpSpMkLst>
            <pc:docMk/>
            <pc:sldMk cId="2852566979" sldId="412"/>
            <ac:grpSpMk id="124" creationId="{0AB269A8-092C-F2D6-8B37-877F9AE0DDA5}"/>
          </ac:grpSpMkLst>
        </pc:grpChg>
        <pc:grpChg chg="add mod">
          <ac:chgData name="H M" userId="84cd2103f36ef0dc" providerId="LiveId" clId="{321F02F4-6DF9-485B-B42D-B3C2A2BB5429}" dt="2023-06-04T09:14:02.664" v="1197" actId="1076"/>
          <ac:grpSpMkLst>
            <pc:docMk/>
            <pc:sldMk cId="2852566979" sldId="412"/>
            <ac:grpSpMk id="129" creationId="{9B9BC44D-5506-E575-7D92-2A0BA6C164C8}"/>
          </ac:grpSpMkLst>
        </pc:grpChg>
        <pc:grpChg chg="mod">
          <ac:chgData name="H M" userId="84cd2103f36ef0dc" providerId="LiveId" clId="{321F02F4-6DF9-485B-B42D-B3C2A2BB5429}" dt="2023-06-04T09:13:53.046" v="1192"/>
          <ac:grpSpMkLst>
            <pc:docMk/>
            <pc:sldMk cId="2852566979" sldId="412"/>
            <ac:grpSpMk id="131" creationId="{C14BF538-C3DC-9C0F-C0A6-504581A38D96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35" creationId="{35EF441D-565D-4737-AA13-42C3D3CD55C8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58" creationId="{C7186C8D-0A14-4D2D-9C7A-2FA996EF0765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73" creationId="{3F7F0879-F952-4D5F-8BB0-17BD16CE4F71}"/>
          </ac:grpSpMkLst>
        </pc:grpChg>
        <pc:grpChg chg="add mod">
          <ac:chgData name="H M" userId="84cd2103f36ef0dc" providerId="LiveId" clId="{321F02F4-6DF9-485B-B42D-B3C2A2BB5429}" dt="2023-06-04T09:16:29.102" v="1240" actId="1076"/>
          <ac:grpSpMkLst>
            <pc:docMk/>
            <pc:sldMk cId="2852566979" sldId="412"/>
            <ac:grpSpMk id="176" creationId="{519CCCDA-9D59-69F6-2BA5-FE5798FBA3F5}"/>
          </ac:grpSpMkLst>
        </pc:grpChg>
        <pc:grpChg chg="mod">
          <ac:chgData name="H M" userId="84cd2103f36ef0dc" providerId="LiveId" clId="{321F02F4-6DF9-485B-B42D-B3C2A2BB5429}" dt="2023-06-04T09:13:53.046" v="1192"/>
          <ac:grpSpMkLst>
            <pc:docMk/>
            <pc:sldMk cId="2852566979" sldId="412"/>
            <ac:grpSpMk id="177" creationId="{FAF88D08-4B9D-323A-B18D-5A9E1C944F8A}"/>
          </ac:grpSpMkLst>
        </pc:grpChg>
        <pc:grpChg chg="mod">
          <ac:chgData name="H M" userId="84cd2103f36ef0dc" providerId="LiveId" clId="{321F02F4-6DF9-485B-B42D-B3C2A2BB5429}" dt="2023-06-04T09:13:53.046" v="1192"/>
          <ac:grpSpMkLst>
            <pc:docMk/>
            <pc:sldMk cId="2852566979" sldId="412"/>
            <ac:grpSpMk id="178" creationId="{83957CE6-4CA8-0196-8B58-77D25FE224DA}"/>
          </ac:grpSpMkLst>
        </pc:grpChg>
        <pc:grpChg chg="add mod">
          <ac:chgData name="H M" userId="84cd2103f36ef0dc" providerId="LiveId" clId="{321F02F4-6DF9-485B-B42D-B3C2A2BB5429}" dt="2023-06-04T09:22:50.343" v="1350" actId="1076"/>
          <ac:grpSpMkLst>
            <pc:docMk/>
            <pc:sldMk cId="2852566979" sldId="412"/>
            <ac:grpSpMk id="186" creationId="{421DF3F2-3F80-BA05-8C5B-C111DFF67543}"/>
          </ac:grpSpMkLst>
        </pc:grpChg>
        <pc:grpChg chg="mod">
          <ac:chgData name="H M" userId="84cd2103f36ef0dc" providerId="LiveId" clId="{321F02F4-6DF9-485B-B42D-B3C2A2BB5429}" dt="2023-06-04T09:13:53.046" v="1192"/>
          <ac:grpSpMkLst>
            <pc:docMk/>
            <pc:sldMk cId="2852566979" sldId="412"/>
            <ac:grpSpMk id="188" creationId="{E3201D69-1816-3C70-31BC-9E982AD62C3B}"/>
          </ac:grpSpMkLst>
        </pc:grpChg>
        <pc:grpChg chg="mod">
          <ac:chgData name="H M" userId="84cd2103f36ef0dc" providerId="LiveId" clId="{321F02F4-6DF9-485B-B42D-B3C2A2BB5429}" dt="2023-06-04T09:13:53.046" v="1192"/>
          <ac:grpSpMkLst>
            <pc:docMk/>
            <pc:sldMk cId="2852566979" sldId="412"/>
            <ac:grpSpMk id="189" creationId="{34BC9BEE-EF2D-AE31-CADB-03D99F868CBE}"/>
          </ac:grpSpMkLst>
        </pc:grpChg>
        <pc:grpChg chg="mod">
          <ac:chgData name="H M" userId="84cd2103f36ef0dc" providerId="LiveId" clId="{321F02F4-6DF9-485B-B42D-B3C2A2BB5429}" dt="2023-06-04T09:13:53.046" v="1192"/>
          <ac:grpSpMkLst>
            <pc:docMk/>
            <pc:sldMk cId="2852566979" sldId="412"/>
            <ac:grpSpMk id="191" creationId="{835618DB-AEDB-7E85-4B4F-2B2446A92C2D}"/>
          </ac:grpSpMkLst>
        </pc:grpChg>
        <pc:grpChg chg="mod">
          <ac:chgData name="H M" userId="84cd2103f36ef0dc" providerId="LiveId" clId="{321F02F4-6DF9-485B-B42D-B3C2A2BB5429}" dt="2023-06-04T09:13:53.046" v="1192"/>
          <ac:grpSpMkLst>
            <pc:docMk/>
            <pc:sldMk cId="2852566979" sldId="412"/>
            <ac:grpSpMk id="192" creationId="{302FBFB8-7293-F384-CC6D-95531140A1E2}"/>
          </ac:grpSpMkLst>
        </pc:grpChg>
        <pc:grpChg chg="mod">
          <ac:chgData name="H M" userId="84cd2103f36ef0dc" providerId="LiveId" clId="{321F02F4-6DF9-485B-B42D-B3C2A2BB5429}" dt="2023-06-04T09:13:53.046" v="1192"/>
          <ac:grpSpMkLst>
            <pc:docMk/>
            <pc:sldMk cId="2852566979" sldId="412"/>
            <ac:grpSpMk id="193" creationId="{9FD7D7B0-8C83-169E-0E8B-0DA21BD0EAF6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99" creationId="{970401E3-8968-48AA-A678-56BA1AC173E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224" creationId="{DECC9D94-5145-49A4-BE3D-64B15BF63005}"/>
          </ac:grpSpMkLst>
        </pc:grpChg>
        <pc:grpChg chg="mod">
          <ac:chgData name="H M" userId="84cd2103f36ef0dc" providerId="LiveId" clId="{321F02F4-6DF9-485B-B42D-B3C2A2BB5429}" dt="2023-06-04T09:13:53.046" v="1192"/>
          <ac:grpSpMkLst>
            <pc:docMk/>
            <pc:sldMk cId="2852566979" sldId="412"/>
            <ac:grpSpMk id="269" creationId="{456C4ABA-344F-141D-7960-B7A6F419B3DF}"/>
          </ac:grpSpMkLst>
        </pc:grpChg>
        <pc:grpChg chg="add mod">
          <ac:chgData name="H M" userId="84cd2103f36ef0dc" providerId="LiveId" clId="{321F02F4-6DF9-485B-B42D-B3C2A2BB5429}" dt="2023-06-04T09:14:07.001" v="1200" actId="1076"/>
          <ac:grpSpMkLst>
            <pc:docMk/>
            <pc:sldMk cId="2852566979" sldId="412"/>
            <ac:grpSpMk id="272" creationId="{DCCD854A-E613-9384-75DE-AAE05F6DFB1E}"/>
          </ac:grpSpMkLst>
        </pc:grpChg>
        <pc:grpChg chg="mod">
          <ac:chgData name="H M" userId="84cd2103f36ef0dc" providerId="LiveId" clId="{321F02F4-6DF9-485B-B42D-B3C2A2BB5429}" dt="2023-06-04T09:13:53.046" v="1192"/>
          <ac:grpSpMkLst>
            <pc:docMk/>
            <pc:sldMk cId="2852566979" sldId="412"/>
            <ac:grpSpMk id="277" creationId="{2CC68686-FE93-4287-4B0F-72A92DC0BCFB}"/>
          </ac:grpSpMkLst>
        </pc:grpChg>
        <pc:grpChg chg="add mod">
          <ac:chgData name="H M" userId="84cd2103f36ef0dc" providerId="LiveId" clId="{321F02F4-6DF9-485B-B42D-B3C2A2BB5429}" dt="2023-06-04T09:15:53.285" v="1227" actId="164"/>
          <ac:grpSpMkLst>
            <pc:docMk/>
            <pc:sldMk cId="2852566979" sldId="412"/>
            <ac:grpSpMk id="307" creationId="{456D3329-9D9E-A066-DCD8-CC721AEF263A}"/>
          </ac:grpSpMkLst>
        </pc:grpChg>
        <pc:grpChg chg="add mod">
          <ac:chgData name="H M" userId="84cd2103f36ef0dc" providerId="LiveId" clId="{321F02F4-6DF9-485B-B42D-B3C2A2BB5429}" dt="2023-06-04T09:15:53.285" v="1227" actId="164"/>
          <ac:grpSpMkLst>
            <pc:docMk/>
            <pc:sldMk cId="2852566979" sldId="412"/>
            <ac:grpSpMk id="314" creationId="{1E5B1F02-8F33-652A-D1EB-CFBB34283A89}"/>
          </ac:grpSpMkLst>
        </pc:grpChg>
        <pc:grpChg chg="add mod">
          <ac:chgData name="H M" userId="84cd2103f36ef0dc" providerId="LiveId" clId="{321F02F4-6DF9-485B-B42D-B3C2A2BB5429}" dt="2023-06-04T09:15:53.285" v="1227" actId="164"/>
          <ac:grpSpMkLst>
            <pc:docMk/>
            <pc:sldMk cId="2852566979" sldId="412"/>
            <ac:grpSpMk id="322" creationId="{A60C95B7-6C7E-037E-BC77-3AD210AE32A5}"/>
          </ac:grpSpMkLst>
        </pc:grpChg>
        <pc:grpChg chg="add mod">
          <ac:chgData name="H M" userId="84cd2103f36ef0dc" providerId="LiveId" clId="{321F02F4-6DF9-485B-B42D-B3C2A2BB5429}" dt="2023-06-04T09:16:15.720" v="1237" actId="1076"/>
          <ac:grpSpMkLst>
            <pc:docMk/>
            <pc:sldMk cId="2852566979" sldId="412"/>
            <ac:grpSpMk id="323" creationId="{CF323461-598E-63B2-E50B-C8453E32D5CB}"/>
          </ac:grpSpMkLst>
        </pc:grpChg>
        <pc:grpChg chg="mod">
          <ac:chgData name="H M" userId="84cd2103f36ef0dc" providerId="LiveId" clId="{321F02F4-6DF9-485B-B42D-B3C2A2BB5429}" dt="2023-06-04T09:16:06.033" v="1230"/>
          <ac:grpSpMkLst>
            <pc:docMk/>
            <pc:sldMk cId="2852566979" sldId="412"/>
            <ac:grpSpMk id="325" creationId="{E741750C-D00A-810B-49C2-9691E33147F7}"/>
          </ac:grpSpMkLst>
        </pc:grpChg>
        <pc:grpChg chg="add del mod">
          <ac:chgData name="H M" userId="84cd2103f36ef0dc" providerId="LiveId" clId="{321F02F4-6DF9-485B-B42D-B3C2A2BB5429}" dt="2023-06-04T09:17:06.548" v="1249" actId="165"/>
          <ac:grpSpMkLst>
            <pc:docMk/>
            <pc:sldMk cId="2852566979" sldId="412"/>
            <ac:grpSpMk id="331" creationId="{7A6F5A4E-DB07-A343-E71A-803E830F81F7}"/>
          </ac:grpSpMkLst>
        </pc:grpChg>
        <pc:grpChg chg="mod topLvl">
          <ac:chgData name="H M" userId="84cd2103f36ef0dc" providerId="LiveId" clId="{321F02F4-6DF9-485B-B42D-B3C2A2BB5429}" dt="2023-06-04T09:17:24.179" v="1253" actId="164"/>
          <ac:grpSpMkLst>
            <pc:docMk/>
            <pc:sldMk cId="2852566979" sldId="412"/>
            <ac:grpSpMk id="333" creationId="{9EEF315F-B48A-0466-335A-04A343A9F84F}"/>
          </ac:grpSpMkLst>
        </pc:grpChg>
        <pc:grpChg chg="add mod">
          <ac:chgData name="H M" userId="84cd2103f36ef0dc" providerId="LiveId" clId="{321F02F4-6DF9-485B-B42D-B3C2A2BB5429}" dt="2023-06-04T09:17:24.179" v="1253" actId="164"/>
          <ac:grpSpMkLst>
            <pc:docMk/>
            <pc:sldMk cId="2852566979" sldId="412"/>
            <ac:grpSpMk id="338" creationId="{0D4E51DD-508A-66D9-BC60-83947F6F15F1}"/>
          </ac:grpSpMkLst>
        </pc:grpChg>
        <pc:grpChg chg="add del mod">
          <ac:chgData name="H M" userId="84cd2103f36ef0dc" providerId="LiveId" clId="{321F02F4-6DF9-485B-B42D-B3C2A2BB5429}" dt="2023-06-04T09:17:36.168" v="1258" actId="478"/>
          <ac:grpSpMkLst>
            <pc:docMk/>
            <pc:sldMk cId="2852566979" sldId="412"/>
            <ac:grpSpMk id="339" creationId="{D9263833-B837-C396-B13D-B11A45D5A1AC}"/>
          </ac:grpSpMkLst>
        </pc:grpChg>
        <pc:grpChg chg="mod">
          <ac:chgData name="H M" userId="84cd2103f36ef0dc" providerId="LiveId" clId="{321F02F4-6DF9-485B-B42D-B3C2A2BB5429}" dt="2023-06-04T09:17:30.248" v="1254"/>
          <ac:grpSpMkLst>
            <pc:docMk/>
            <pc:sldMk cId="2852566979" sldId="412"/>
            <ac:grpSpMk id="341" creationId="{977CEFD2-E739-D6D0-7FCE-38E58B4965DB}"/>
          </ac:grpSpMkLst>
        </pc:grpChg>
        <pc:grpChg chg="add mod">
          <ac:chgData name="H M" userId="84cd2103f36ef0dc" providerId="LiveId" clId="{321F02F4-6DF9-485B-B42D-B3C2A2BB5429}" dt="2023-06-04T09:22:35.898" v="1346" actId="1076"/>
          <ac:grpSpMkLst>
            <pc:docMk/>
            <pc:sldMk cId="2852566979" sldId="412"/>
            <ac:grpSpMk id="344" creationId="{EDB472B7-4E5F-FBDB-BE16-C296FBF3F8EC}"/>
          </ac:grpSpMkLst>
        </pc:grpChg>
        <pc:grpChg chg="mod">
          <ac:chgData name="H M" userId="84cd2103f36ef0dc" providerId="LiveId" clId="{321F02F4-6DF9-485B-B42D-B3C2A2BB5429}" dt="2023-06-04T09:22:33.480" v="1345"/>
          <ac:grpSpMkLst>
            <pc:docMk/>
            <pc:sldMk cId="2852566979" sldId="412"/>
            <ac:grpSpMk id="346" creationId="{4EC67647-D790-8BE3-4E38-FB78C768DC90}"/>
          </ac:grpSpMkLst>
        </pc:grpChg>
        <pc:grpChg chg="add mod">
          <ac:chgData name="H M" userId="84cd2103f36ef0dc" providerId="LiveId" clId="{321F02F4-6DF9-485B-B42D-B3C2A2BB5429}" dt="2023-06-04T09:22:49.401" v="1349" actId="1076"/>
          <ac:grpSpMkLst>
            <pc:docMk/>
            <pc:sldMk cId="2852566979" sldId="412"/>
            <ac:grpSpMk id="351" creationId="{8747D27F-8EE1-CF86-D736-19B1CDFFB2B3}"/>
          </ac:grpSpMkLst>
        </pc:grpChg>
        <pc:grpChg chg="mod">
          <ac:chgData name="H M" userId="84cd2103f36ef0dc" providerId="LiveId" clId="{321F02F4-6DF9-485B-B42D-B3C2A2BB5429}" dt="2023-06-04T09:22:33.480" v="1345"/>
          <ac:grpSpMkLst>
            <pc:docMk/>
            <pc:sldMk cId="2852566979" sldId="412"/>
            <ac:grpSpMk id="353" creationId="{A0E2E028-3B14-706F-8CA7-8B160D4DF2B5}"/>
          </ac:grpSpMkLst>
        </pc:grpChg>
        <pc:picChg chg="mod">
          <ac:chgData name="H M" userId="84cd2103f36ef0dc" providerId="LiveId" clId="{321F02F4-6DF9-485B-B42D-B3C2A2BB5429}" dt="2023-06-04T09:12:07.630" v="1162"/>
          <ac:picMkLst>
            <pc:docMk/>
            <pc:sldMk cId="2852566979" sldId="412"/>
            <ac:picMk id="89" creationId="{99417042-29F1-7EF5-30FB-6427CD76877E}"/>
          </ac:picMkLst>
        </pc:picChg>
      </pc:sldChg>
      <pc:sldChg chg="addSp delSp modSp mod">
        <pc:chgData name="H M" userId="84cd2103f36ef0dc" providerId="LiveId" clId="{321F02F4-6DF9-485B-B42D-B3C2A2BB5429}" dt="2023-06-05T13:48:59.950" v="1402" actId="165"/>
        <pc:sldMkLst>
          <pc:docMk/>
          <pc:sldMk cId="3165081508" sldId="471"/>
        </pc:sldMkLst>
        <pc:spChg chg="add del mod ord">
          <ac:chgData name="H M" userId="84cd2103f36ef0dc" providerId="LiveId" clId="{321F02F4-6DF9-485B-B42D-B3C2A2BB5429}" dt="2023-06-05T13:48:56.793" v="1399" actId="478"/>
          <ac:spMkLst>
            <pc:docMk/>
            <pc:sldMk cId="3165081508" sldId="471"/>
            <ac:spMk id="2" creationId="{5C32B595-96F1-BB39-A4E8-1261C8885184}"/>
          </ac:spMkLst>
        </pc:spChg>
        <pc:spChg chg="del mod ord">
          <ac:chgData name="H M" userId="84cd2103f36ef0dc" providerId="LiveId" clId="{321F02F4-6DF9-485B-B42D-B3C2A2BB5429}" dt="2023-06-05T13:48:57.839" v="1400" actId="478"/>
          <ac:spMkLst>
            <pc:docMk/>
            <pc:sldMk cId="3165081508" sldId="471"/>
            <ac:spMk id="3" creationId="{0BB6EC46-7BC4-0FA5-DD83-BD328C38428B}"/>
          </ac:spMkLst>
        </pc:spChg>
        <pc:spChg chg="del">
          <ac:chgData name="H M" userId="84cd2103f36ef0dc" providerId="LiveId" clId="{321F02F4-6DF9-485B-B42D-B3C2A2BB5429}" dt="2023-06-04T07:51:49.584" v="5" actId="478"/>
          <ac:spMkLst>
            <pc:docMk/>
            <pc:sldMk cId="3165081508" sldId="471"/>
            <ac:spMk id="4" creationId="{F6FBA963-0C80-1BA5-818A-BB6AEE7472DD}"/>
          </ac:spMkLst>
        </pc:spChg>
        <pc:spChg chg="del">
          <ac:chgData name="H M" userId="84cd2103f36ef0dc" providerId="LiveId" clId="{321F02F4-6DF9-485B-B42D-B3C2A2BB5429}" dt="2023-06-04T07:52:00.544" v="12" actId="478"/>
          <ac:spMkLst>
            <pc:docMk/>
            <pc:sldMk cId="3165081508" sldId="471"/>
            <ac:spMk id="5" creationId="{758EE2FE-3F14-FC2F-191B-713083AC9973}"/>
          </ac:spMkLst>
        </pc:spChg>
        <pc:spChg chg="add del mod ord">
          <ac:chgData name="H M" userId="84cd2103f36ef0dc" providerId="LiveId" clId="{321F02F4-6DF9-485B-B42D-B3C2A2BB5429}" dt="2023-06-04T09:18:34.719" v="1262" actId="2085"/>
          <ac:spMkLst>
            <pc:docMk/>
            <pc:sldMk cId="3165081508" sldId="471"/>
            <ac:spMk id="6" creationId="{BC00EFAB-8043-D81C-80B8-647D5E96E499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6" creationId="{CB3E20DA-BFB1-B89E-EEB0-3C0C818FB5BE}"/>
          </ac:spMkLst>
        </pc:spChg>
        <pc:spChg chg="add del mod">
          <ac:chgData name="H M" userId="84cd2103f36ef0dc" providerId="LiveId" clId="{321F02F4-6DF9-485B-B42D-B3C2A2BB5429}" dt="2023-06-04T08:08:37.715" v="141" actId="478"/>
          <ac:spMkLst>
            <pc:docMk/>
            <pc:sldMk cId="3165081508" sldId="471"/>
            <ac:spMk id="7" creationId="{C14773B8-F92C-EE79-8C4B-BD5B482B212D}"/>
          </ac:spMkLst>
        </pc:spChg>
        <pc:spChg chg="add del mod">
          <ac:chgData name="H M" userId="84cd2103f36ef0dc" providerId="LiveId" clId="{321F02F4-6DF9-485B-B42D-B3C2A2BB5429}" dt="2023-06-04T08:08:36.725" v="140" actId="478"/>
          <ac:spMkLst>
            <pc:docMk/>
            <pc:sldMk cId="3165081508" sldId="471"/>
            <ac:spMk id="8" creationId="{9290D7F1-6C7B-355B-CA8C-B975F7D5BDCC}"/>
          </ac:spMkLst>
        </pc:spChg>
        <pc:spChg chg="add mod">
          <ac:chgData name="H M" userId="84cd2103f36ef0dc" providerId="LiveId" clId="{321F02F4-6DF9-485B-B42D-B3C2A2BB5429}" dt="2023-06-04T08:32:57.824" v="469"/>
          <ac:spMkLst>
            <pc:docMk/>
            <pc:sldMk cId="3165081508" sldId="471"/>
            <ac:spMk id="9" creationId="{4F330DB2-F978-4B0F-A5F8-C305C79F2459}"/>
          </ac:spMkLst>
        </pc:spChg>
        <pc:spChg chg="add mod">
          <ac:chgData name="H M" userId="84cd2103f36ef0dc" providerId="LiveId" clId="{321F02F4-6DF9-485B-B42D-B3C2A2BB5429}" dt="2023-06-04T08:54:31.084" v="739" actId="962"/>
          <ac:spMkLst>
            <pc:docMk/>
            <pc:sldMk cId="3165081508" sldId="471"/>
            <ac:spMk id="10" creationId="{4DD3CFE1-3A1E-0966-5B0B-AA5243918A31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10" creationId="{C8E9B480-51E2-4DD2-23EC-F1E997761087}"/>
          </ac:spMkLst>
        </pc:spChg>
        <pc:spChg chg="add mod">
          <ac:chgData name="H M" userId="84cd2103f36ef0dc" providerId="LiveId" clId="{321F02F4-6DF9-485B-B42D-B3C2A2BB5429}" dt="2023-06-04T08:54:28.958" v="738" actId="962"/>
          <ac:spMkLst>
            <pc:docMk/>
            <pc:sldMk cId="3165081508" sldId="471"/>
            <ac:spMk id="11" creationId="{85C2297C-2682-4145-3826-903C49E3D1D4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11" creationId="{A2A39E15-135A-DFC7-CCDD-D6EFC8A3B1E8}"/>
          </ac:spMkLst>
        </pc:spChg>
        <pc:spChg chg="add del mod ord">
          <ac:chgData name="H M" userId="84cd2103f36ef0dc" providerId="LiveId" clId="{321F02F4-6DF9-485B-B42D-B3C2A2BB5429}" dt="2023-06-04T09:00:13.153" v="828" actId="207"/>
          <ac:spMkLst>
            <pc:docMk/>
            <pc:sldMk cId="3165081508" sldId="471"/>
            <ac:spMk id="12" creationId="{DB3E85C3-E491-0B74-5880-9B66DBD04995}"/>
          </ac:spMkLst>
        </pc:spChg>
        <pc:spChg chg="add mod">
          <ac:chgData name="H M" userId="84cd2103f36ef0dc" providerId="LiveId" clId="{321F02F4-6DF9-485B-B42D-B3C2A2BB5429}" dt="2023-06-04T08:54:33.399" v="740" actId="962"/>
          <ac:spMkLst>
            <pc:docMk/>
            <pc:sldMk cId="3165081508" sldId="471"/>
            <ac:spMk id="13" creationId="{8F99BEF2-185C-34F6-57B4-1F595B31C6D7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13" creationId="{BBC5D80E-C1C6-F5CB-79CB-DB073D0A5FAB}"/>
          </ac:spMkLst>
        </pc:spChg>
        <pc:spChg chg="add mod">
          <ac:chgData name="H M" userId="84cd2103f36ef0dc" providerId="LiveId" clId="{321F02F4-6DF9-485B-B42D-B3C2A2BB5429}" dt="2023-06-04T08:54:26.415" v="737" actId="962"/>
          <ac:spMkLst>
            <pc:docMk/>
            <pc:sldMk cId="3165081508" sldId="471"/>
            <ac:spMk id="14" creationId="{12D8D1F1-727C-B72F-E1F3-E9BFACD4A114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14" creationId="{96376C16-7FDA-2EA6-1547-92105BB6DCE3}"/>
          </ac:spMkLst>
        </pc:spChg>
        <pc:spChg chg="add mod">
          <ac:chgData name="H M" userId="84cd2103f36ef0dc" providerId="LiveId" clId="{321F02F4-6DF9-485B-B42D-B3C2A2BB5429}" dt="2023-06-04T08:54:24.256" v="736" actId="962"/>
          <ac:spMkLst>
            <pc:docMk/>
            <pc:sldMk cId="3165081508" sldId="471"/>
            <ac:spMk id="15" creationId="{072E8877-003F-B239-E6A7-76EDB0821B66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15" creationId="{F6C3D734-A21B-56F0-4EA6-B2251327EFFF}"/>
          </ac:spMkLst>
        </pc:spChg>
        <pc:spChg chg="add mod">
          <ac:chgData name="H M" userId="84cd2103f36ef0dc" providerId="LiveId" clId="{321F02F4-6DF9-485B-B42D-B3C2A2BB5429}" dt="2023-06-04T08:54:21.305" v="735" actId="962"/>
          <ac:spMkLst>
            <pc:docMk/>
            <pc:sldMk cId="3165081508" sldId="471"/>
            <ac:spMk id="16" creationId="{3501D975-97E8-6F03-7CA0-B568FB97E4F9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16" creationId="{CC71AE25-BAE4-7305-B4C9-27E161EF97F5}"/>
          </ac:spMkLst>
        </pc:spChg>
        <pc:spChg chg="add mod">
          <ac:chgData name="H M" userId="84cd2103f36ef0dc" providerId="LiveId" clId="{321F02F4-6DF9-485B-B42D-B3C2A2BB5429}" dt="2023-06-04T08:54:19.229" v="734" actId="962"/>
          <ac:spMkLst>
            <pc:docMk/>
            <pc:sldMk cId="3165081508" sldId="471"/>
            <ac:spMk id="17" creationId="{0C53D8B7-63B3-A8FF-211A-1BB43AC8030B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17" creationId="{2B09B5D1-16BD-7700-DD04-0C6979EC902F}"/>
          </ac:spMkLst>
        </pc:spChg>
        <pc:spChg chg="add mod">
          <ac:chgData name="H M" userId="84cd2103f36ef0dc" providerId="LiveId" clId="{321F02F4-6DF9-485B-B42D-B3C2A2BB5429}" dt="2023-06-04T08:54:16.883" v="733" actId="962"/>
          <ac:spMkLst>
            <pc:docMk/>
            <pc:sldMk cId="3165081508" sldId="471"/>
            <ac:spMk id="18" creationId="{19F46E54-CE1E-3E35-2524-0B2FC50166B3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18" creationId="{1E145ED4-2F0E-A9FF-1D40-EC77016FA863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19" creationId="{A3433FB6-94C2-098D-9699-2C23E8CCC135}"/>
          </ac:spMkLst>
        </pc:spChg>
        <pc:spChg chg="add mod">
          <ac:chgData name="H M" userId="84cd2103f36ef0dc" providerId="LiveId" clId="{321F02F4-6DF9-485B-B42D-B3C2A2BB5429}" dt="2023-06-04T08:54:14.727" v="732" actId="962"/>
          <ac:spMkLst>
            <pc:docMk/>
            <pc:sldMk cId="3165081508" sldId="471"/>
            <ac:spMk id="19" creationId="{E1539C1A-16CF-F637-1869-8F2636420BA5}"/>
          </ac:spMkLst>
        </pc:spChg>
        <pc:spChg chg="add mod">
          <ac:chgData name="H M" userId="84cd2103f36ef0dc" providerId="LiveId" clId="{321F02F4-6DF9-485B-B42D-B3C2A2BB5429}" dt="2023-06-04T08:54:12.715" v="731" actId="962"/>
          <ac:spMkLst>
            <pc:docMk/>
            <pc:sldMk cId="3165081508" sldId="471"/>
            <ac:spMk id="20" creationId="{072C86BA-7A41-A34C-8651-EE9C8FCEECCC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20" creationId="{CA41862D-4922-A31E-62EA-029237703F40}"/>
          </ac:spMkLst>
        </pc:spChg>
        <pc:spChg chg="add mod">
          <ac:chgData name="H M" userId="84cd2103f36ef0dc" providerId="LiveId" clId="{321F02F4-6DF9-485B-B42D-B3C2A2BB5429}" dt="2023-06-04T08:54:10.341" v="730" actId="962"/>
          <ac:spMkLst>
            <pc:docMk/>
            <pc:sldMk cId="3165081508" sldId="471"/>
            <ac:spMk id="21" creationId="{3ACED52B-9A45-8405-DB6A-651258C09406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21" creationId="{C8BDE288-23E8-E969-5C1E-EF7616E71ADD}"/>
          </ac:spMkLst>
        </pc:spChg>
        <pc:spChg chg="add mod">
          <ac:chgData name="H M" userId="84cd2103f36ef0dc" providerId="LiveId" clId="{321F02F4-6DF9-485B-B42D-B3C2A2BB5429}" dt="2023-06-04T08:54:07.590" v="729" actId="962"/>
          <ac:spMkLst>
            <pc:docMk/>
            <pc:sldMk cId="3165081508" sldId="471"/>
            <ac:spMk id="22" creationId="{CFB56321-BD47-D324-5C40-48730B564F2E}"/>
          </ac:spMkLst>
        </pc:spChg>
        <pc:spChg chg="del">
          <ac:chgData name="H M" userId="84cd2103f36ef0dc" providerId="LiveId" clId="{321F02F4-6DF9-485B-B42D-B3C2A2BB5429}" dt="2023-06-04T07:51:46.232" v="1" actId="478"/>
          <ac:spMkLst>
            <pc:docMk/>
            <pc:sldMk cId="3165081508" sldId="471"/>
            <ac:spMk id="23" creationId="{31C17C37-F5F0-03CF-257F-7B48345DAB20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23" creationId="{9E023D35-448B-BF6B-56F2-C838BF328216}"/>
          </ac:spMkLst>
        </pc:spChg>
        <pc:spChg chg="add mod">
          <ac:chgData name="H M" userId="84cd2103f36ef0dc" providerId="LiveId" clId="{321F02F4-6DF9-485B-B42D-B3C2A2BB5429}" dt="2023-06-04T08:54:04.826" v="728" actId="962"/>
          <ac:spMkLst>
            <pc:docMk/>
            <pc:sldMk cId="3165081508" sldId="471"/>
            <ac:spMk id="23" creationId="{A35F0D2A-1661-18F5-DFAA-2D1C4F747F57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24" creationId="{F953F54B-BE09-39B3-447A-3B918D231B82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25" creationId="{349D7753-158C-FABC-FA68-EF4FCB719AFA}"/>
          </ac:spMkLst>
        </pc:spChg>
        <pc:spChg chg="mod ord">
          <ac:chgData name="H M" userId="84cd2103f36ef0dc" providerId="LiveId" clId="{321F02F4-6DF9-485B-B42D-B3C2A2BB5429}" dt="2023-06-04T08:45:24.694" v="595" actId="1076"/>
          <ac:spMkLst>
            <pc:docMk/>
            <pc:sldMk cId="3165081508" sldId="471"/>
            <ac:spMk id="26" creationId="{AA10B143-CA1A-83F8-E65B-A07CD594B0B2}"/>
          </ac:spMkLst>
        </pc:spChg>
        <pc:spChg chg="mod ord">
          <ac:chgData name="H M" userId="84cd2103f36ef0dc" providerId="LiveId" clId="{321F02F4-6DF9-485B-B42D-B3C2A2BB5429}" dt="2023-06-04T09:00:12.447" v="827" actId="207"/>
          <ac:spMkLst>
            <pc:docMk/>
            <pc:sldMk cId="3165081508" sldId="471"/>
            <ac:spMk id="27" creationId="{8505E859-7AAF-0F73-F630-1EB1BE317AF9}"/>
          </ac:spMkLst>
        </pc:spChg>
        <pc:spChg chg="add mod">
          <ac:chgData name="H M" userId="84cd2103f36ef0dc" providerId="LiveId" clId="{321F02F4-6DF9-485B-B42D-B3C2A2BB5429}" dt="2023-06-04T08:54:51.909" v="746" actId="962"/>
          <ac:spMkLst>
            <pc:docMk/>
            <pc:sldMk cId="3165081508" sldId="471"/>
            <ac:spMk id="28" creationId="{5036BA9B-467E-BA8A-9CC9-4C59C5840109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28" creationId="{63203C35-0556-7492-92A8-48C77B73FA45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29" creationId="{4319288B-C911-6689-F63D-F338E89321CE}"/>
          </ac:spMkLst>
        </pc:spChg>
        <pc:spChg chg="add mod">
          <ac:chgData name="H M" userId="84cd2103f36ef0dc" providerId="LiveId" clId="{321F02F4-6DF9-485B-B42D-B3C2A2BB5429}" dt="2023-06-04T08:54:53.982" v="747" actId="962"/>
          <ac:spMkLst>
            <pc:docMk/>
            <pc:sldMk cId="3165081508" sldId="471"/>
            <ac:spMk id="29" creationId="{7D7E80B2-91C1-AA5C-AD34-E124C5D5842D}"/>
          </ac:spMkLst>
        </pc:spChg>
        <pc:spChg chg="del">
          <ac:chgData name="H M" userId="84cd2103f36ef0dc" providerId="LiveId" clId="{321F02F4-6DF9-485B-B42D-B3C2A2BB5429}" dt="2023-06-04T07:51:45.430" v="0" actId="478"/>
          <ac:spMkLst>
            <pc:docMk/>
            <pc:sldMk cId="3165081508" sldId="471"/>
            <ac:spMk id="29" creationId="{EFD17D6B-AA39-42C6-C1AE-14A1D50DA5D0}"/>
          </ac:spMkLst>
        </pc:spChg>
        <pc:spChg chg="del">
          <ac:chgData name="H M" userId="84cd2103f36ef0dc" providerId="LiveId" clId="{321F02F4-6DF9-485B-B42D-B3C2A2BB5429}" dt="2023-06-04T07:51:55.094" v="8" actId="478"/>
          <ac:spMkLst>
            <pc:docMk/>
            <pc:sldMk cId="3165081508" sldId="471"/>
            <ac:spMk id="30" creationId="{4127CB7A-ECBD-29AA-E7DB-28DA5801C705}"/>
          </ac:spMkLst>
        </pc:spChg>
        <pc:spChg chg="add mod">
          <ac:chgData name="H M" userId="84cd2103f36ef0dc" providerId="LiveId" clId="{321F02F4-6DF9-485B-B42D-B3C2A2BB5429}" dt="2023-06-04T08:54:56.187" v="748" actId="962"/>
          <ac:spMkLst>
            <pc:docMk/>
            <pc:sldMk cId="3165081508" sldId="471"/>
            <ac:spMk id="30" creationId="{824AA031-5645-180C-C973-0466B6F2E61C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30" creationId="{F0D86126-4E09-CE2E-5704-3AD956C0F751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31" creationId="{0A258B44-876F-DBF6-2B8A-7F79AEFBD2F6}"/>
          </ac:spMkLst>
        </pc:spChg>
        <pc:spChg chg="add mod">
          <ac:chgData name="H M" userId="84cd2103f36ef0dc" providerId="LiveId" clId="{321F02F4-6DF9-485B-B42D-B3C2A2BB5429}" dt="2023-06-04T08:54:58.076" v="749" actId="962"/>
          <ac:spMkLst>
            <pc:docMk/>
            <pc:sldMk cId="3165081508" sldId="471"/>
            <ac:spMk id="31" creationId="{0FF7EB79-E41C-C60E-D4B4-A8416798F92E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32" creationId="{4C4ECEFD-8CC0-2485-1BF0-6306B75CF10C}"/>
          </ac:spMkLst>
        </pc:spChg>
        <pc:spChg chg="add mod">
          <ac:chgData name="H M" userId="84cd2103f36ef0dc" providerId="LiveId" clId="{321F02F4-6DF9-485B-B42D-B3C2A2BB5429}" dt="2023-06-04T08:55:00.007" v="750" actId="962"/>
          <ac:spMkLst>
            <pc:docMk/>
            <pc:sldMk cId="3165081508" sldId="471"/>
            <ac:spMk id="32" creationId="{680F32DA-C3AA-07BF-14C3-94BA0ABE6BA0}"/>
          </ac:spMkLst>
        </pc:spChg>
        <pc:spChg chg="del">
          <ac:chgData name="H M" userId="84cd2103f36ef0dc" providerId="LiveId" clId="{321F02F4-6DF9-485B-B42D-B3C2A2BB5429}" dt="2023-06-04T07:51:59.734" v="11" actId="478"/>
          <ac:spMkLst>
            <pc:docMk/>
            <pc:sldMk cId="3165081508" sldId="471"/>
            <ac:spMk id="32" creationId="{A6B4F66B-DDD6-A93B-6938-7076CEF96EB9}"/>
          </ac:spMkLst>
        </pc:spChg>
        <pc:spChg chg="add mod">
          <ac:chgData name="H M" userId="84cd2103f36ef0dc" providerId="LiveId" clId="{321F02F4-6DF9-485B-B42D-B3C2A2BB5429}" dt="2023-06-04T08:55:03.099" v="751" actId="962"/>
          <ac:spMkLst>
            <pc:docMk/>
            <pc:sldMk cId="3165081508" sldId="471"/>
            <ac:spMk id="33" creationId="{C6BF67B5-CDE4-709F-7A01-0A9D5C5F469D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33" creationId="{DB87CFCF-10CB-C72B-B62A-B3D64C0B2835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34" creationId="{67C9D13A-EF19-D1EC-8478-5A824A9C84B8}"/>
          </ac:spMkLst>
        </pc:spChg>
        <pc:spChg chg="add mod">
          <ac:chgData name="H M" userId="84cd2103f36ef0dc" providerId="LiveId" clId="{321F02F4-6DF9-485B-B42D-B3C2A2BB5429}" dt="2023-06-04T08:32:57.824" v="469"/>
          <ac:spMkLst>
            <pc:docMk/>
            <pc:sldMk cId="3165081508" sldId="471"/>
            <ac:spMk id="34" creationId="{D5FBF72A-664F-FF41-B508-4FA0BEADEE1C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35" creationId="{346615BF-3EA9-768F-C888-D485BE881391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36" creationId="{77EA18CE-5EC0-67AC-3974-EBEFEAF2D314}"/>
          </ac:spMkLst>
        </pc:spChg>
        <pc:spChg chg="add mod">
          <ac:chgData name="H M" userId="84cd2103f36ef0dc" providerId="LiveId" clId="{321F02F4-6DF9-485B-B42D-B3C2A2BB5429}" dt="2023-06-04T08:32:57.824" v="469"/>
          <ac:spMkLst>
            <pc:docMk/>
            <pc:sldMk cId="3165081508" sldId="471"/>
            <ac:spMk id="36" creationId="{C698BB77-5D64-7AFA-BC59-48D46297A58A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37" creationId="{ACF2661C-A411-5938-0329-37A14E8F0CB0}"/>
          </ac:spMkLst>
        </pc:spChg>
        <pc:spChg chg="add mod">
          <ac:chgData name="H M" userId="84cd2103f36ef0dc" providerId="LiveId" clId="{321F02F4-6DF9-485B-B42D-B3C2A2BB5429}" dt="2023-06-04T08:55:07.618" v="753" actId="962"/>
          <ac:spMkLst>
            <pc:docMk/>
            <pc:sldMk cId="3165081508" sldId="471"/>
            <ac:spMk id="38" creationId="{3EBB1E29-9480-4674-69D2-6A1E28F3C6E5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38" creationId="{F7FF0891-8CA3-8781-BEF4-7EE5FBE355C6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39" creationId="{5B869075-9521-B79B-8B9B-7F90CA5856FA}"/>
          </ac:spMkLst>
        </pc:spChg>
        <pc:spChg chg="add mod">
          <ac:chgData name="H M" userId="84cd2103f36ef0dc" providerId="LiveId" clId="{321F02F4-6DF9-485B-B42D-B3C2A2BB5429}" dt="2023-06-04T08:55:05.590" v="752" actId="962"/>
          <ac:spMkLst>
            <pc:docMk/>
            <pc:sldMk cId="3165081508" sldId="471"/>
            <ac:spMk id="39" creationId="{78D4453A-411A-4E5D-243A-726CCE31353D}"/>
          </ac:spMkLst>
        </pc:spChg>
        <pc:spChg chg="add mod">
          <ac:chgData name="H M" userId="84cd2103f36ef0dc" providerId="LiveId" clId="{321F02F4-6DF9-485B-B42D-B3C2A2BB5429}" dt="2023-06-04T08:32:57.824" v="469"/>
          <ac:spMkLst>
            <pc:docMk/>
            <pc:sldMk cId="3165081508" sldId="471"/>
            <ac:spMk id="40" creationId="{09912FB3-26BD-5C30-EBC6-B10C81B0B2CF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40" creationId="{EFE84D1C-C282-3714-4D1F-877E16D6454B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41" creationId="{DC907863-5D5D-49E9-C48A-B539084D5793}"/>
          </ac:spMkLst>
        </pc:spChg>
        <pc:spChg chg="add mod">
          <ac:chgData name="H M" userId="84cd2103f36ef0dc" providerId="LiveId" clId="{321F02F4-6DF9-485B-B42D-B3C2A2BB5429}" dt="2023-06-04T08:32:57.824" v="469"/>
          <ac:spMkLst>
            <pc:docMk/>
            <pc:sldMk cId="3165081508" sldId="471"/>
            <ac:spMk id="41" creationId="{FF225805-1131-DB63-E923-4CFDE88184BB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42" creationId="{BC35B97A-6BF3-A9E4-6CC1-82C346E671C1}"/>
          </ac:spMkLst>
        </pc:spChg>
        <pc:spChg chg="add mod">
          <ac:chgData name="H M" userId="84cd2103f36ef0dc" providerId="LiveId" clId="{321F02F4-6DF9-485B-B42D-B3C2A2BB5429}" dt="2023-06-04T08:32:57.824" v="469"/>
          <ac:spMkLst>
            <pc:docMk/>
            <pc:sldMk cId="3165081508" sldId="471"/>
            <ac:spMk id="42" creationId="{C4688CD3-84C4-A540-DFB7-4A1CBA0A96DC}"/>
          </ac:spMkLst>
        </pc:spChg>
        <pc:spChg chg="add mod">
          <ac:chgData name="H M" userId="84cd2103f36ef0dc" providerId="LiveId" clId="{321F02F4-6DF9-485B-B42D-B3C2A2BB5429}" dt="2023-06-04T08:32:57.824" v="469"/>
          <ac:spMkLst>
            <pc:docMk/>
            <pc:sldMk cId="3165081508" sldId="471"/>
            <ac:spMk id="43" creationId="{016D3D26-FE2A-F3FE-6844-B96684C35AC6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43" creationId="{D2F4C517-B5DB-2832-D41F-2B8AEB37F685}"/>
          </ac:spMkLst>
        </pc:spChg>
        <pc:spChg chg="add mod">
          <ac:chgData name="H M" userId="84cd2103f36ef0dc" providerId="LiveId" clId="{321F02F4-6DF9-485B-B42D-B3C2A2BB5429}" dt="2023-06-04T08:50:02.619" v="653"/>
          <ac:spMkLst>
            <pc:docMk/>
            <pc:sldMk cId="3165081508" sldId="471"/>
            <ac:spMk id="44" creationId="{2CCF3F87-9E94-DA48-C5AC-A315663877B7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44" creationId="{C4BDA76B-FC15-7B15-2052-EBD428A19B7E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45" creationId="{2315F6C3-DD89-514C-6393-216AAC592E14}"/>
          </ac:spMkLst>
        </pc:spChg>
        <pc:spChg chg="add mod">
          <ac:chgData name="H M" userId="84cd2103f36ef0dc" providerId="LiveId" clId="{321F02F4-6DF9-485B-B42D-B3C2A2BB5429}" dt="2023-06-04T08:50:02.619" v="653"/>
          <ac:spMkLst>
            <pc:docMk/>
            <pc:sldMk cId="3165081508" sldId="471"/>
            <ac:spMk id="45" creationId="{6E959CAF-B0F3-DE72-D397-F2C1BE67D6B7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46" creationId="{821CA71B-747F-28BE-00D4-12004D603145}"/>
          </ac:spMkLst>
        </pc:spChg>
        <pc:spChg chg="add mod">
          <ac:chgData name="H M" userId="84cd2103f36ef0dc" providerId="LiveId" clId="{321F02F4-6DF9-485B-B42D-B3C2A2BB5429}" dt="2023-06-04T08:54:39.316" v="742" actId="962"/>
          <ac:spMkLst>
            <pc:docMk/>
            <pc:sldMk cId="3165081508" sldId="471"/>
            <ac:spMk id="46" creationId="{EB6B4922-52A8-B47E-2AFA-E7F1F3CA2A47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47" creationId="{F93C0772-B104-DA7F-C5F6-547E71231990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48" creationId="{899F3CCE-7675-1E6A-C586-E267E077F7B1}"/>
          </ac:spMkLst>
        </pc:spChg>
        <pc:spChg chg="add mod">
          <ac:chgData name="H M" userId="84cd2103f36ef0dc" providerId="LiveId" clId="{321F02F4-6DF9-485B-B42D-B3C2A2BB5429}" dt="2023-06-04T08:54:41.799" v="743" actId="962"/>
          <ac:spMkLst>
            <pc:docMk/>
            <pc:sldMk cId="3165081508" sldId="471"/>
            <ac:spMk id="48" creationId="{A7163795-383B-D9BD-56F1-C9990D964107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49" creationId="{6B56E6EF-558A-8108-D799-706C76520EBF}"/>
          </ac:spMkLst>
        </pc:spChg>
        <pc:spChg chg="add mod">
          <ac:chgData name="H M" userId="84cd2103f36ef0dc" providerId="LiveId" clId="{321F02F4-6DF9-485B-B42D-B3C2A2BB5429}" dt="2023-06-04T08:54:45.767" v="744" actId="962"/>
          <ac:spMkLst>
            <pc:docMk/>
            <pc:sldMk cId="3165081508" sldId="471"/>
            <ac:spMk id="49" creationId="{785F54A6-3CCF-0A2D-FAF6-828C043377B4}"/>
          </ac:spMkLst>
        </pc:spChg>
        <pc:spChg chg="add mod">
          <ac:chgData name="H M" userId="84cd2103f36ef0dc" providerId="LiveId" clId="{321F02F4-6DF9-485B-B42D-B3C2A2BB5429}" dt="2023-06-04T08:54:48.675" v="745" actId="962"/>
          <ac:spMkLst>
            <pc:docMk/>
            <pc:sldMk cId="3165081508" sldId="471"/>
            <ac:spMk id="50" creationId="{0E218B3B-0CFE-EA80-1197-20DE2B55A100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50" creationId="{BA9682BA-4099-018C-CBC2-FBA52BB01F89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51" creationId="{8B9C7FFC-A03F-BD95-19B8-0CC4709E49AB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52" creationId="{1EDDFCAE-8E01-0D09-6D7C-9EAE7E26071C}"/>
          </ac:spMkLst>
        </pc:spChg>
        <pc:spChg chg="add mod">
          <ac:chgData name="H M" userId="84cd2103f36ef0dc" providerId="LiveId" clId="{321F02F4-6DF9-485B-B42D-B3C2A2BB5429}" dt="2023-06-04T08:54:37.202" v="741" actId="962"/>
          <ac:spMkLst>
            <pc:docMk/>
            <pc:sldMk cId="3165081508" sldId="471"/>
            <ac:spMk id="52" creationId="{7A2326D3-C51A-EFD3-5DC2-AD461E6FD08A}"/>
          </ac:spMkLst>
        </pc:spChg>
        <pc:spChg chg="add mod">
          <ac:chgData name="H M" userId="84cd2103f36ef0dc" providerId="LiveId" clId="{321F02F4-6DF9-485B-B42D-B3C2A2BB5429}" dt="2023-06-04T08:54:02.704" v="727" actId="962"/>
          <ac:spMkLst>
            <pc:docMk/>
            <pc:sldMk cId="3165081508" sldId="471"/>
            <ac:spMk id="53" creationId="{2122BFF9-B57E-06BD-0AAD-B25F80A48FBE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53" creationId="{DEA82D99-4F43-6020-206B-B38B2AA219C1}"/>
          </ac:spMkLst>
        </pc:spChg>
        <pc:spChg chg="add mod">
          <ac:chgData name="H M" userId="84cd2103f36ef0dc" providerId="LiveId" clId="{321F02F4-6DF9-485B-B42D-B3C2A2BB5429}" dt="2023-06-04T08:54:00.698" v="726" actId="962"/>
          <ac:spMkLst>
            <pc:docMk/>
            <pc:sldMk cId="3165081508" sldId="471"/>
            <ac:spMk id="54" creationId="{550BF3F3-01DF-3FB0-5411-54D7A8C7CFBC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54" creationId="{B7A845F2-F6F1-893D-85E7-ECC7CC0A4B69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55" creationId="{898DC744-FD9F-0F48-D16F-50ACB6E00A16}"/>
          </ac:spMkLst>
        </pc:spChg>
        <pc:spChg chg="add mod">
          <ac:chgData name="H M" userId="84cd2103f36ef0dc" providerId="LiveId" clId="{321F02F4-6DF9-485B-B42D-B3C2A2BB5429}" dt="2023-06-04T08:53:58.667" v="725" actId="962"/>
          <ac:spMkLst>
            <pc:docMk/>
            <pc:sldMk cId="3165081508" sldId="471"/>
            <ac:spMk id="55" creationId="{E779490F-3DD7-F16F-339F-5C1980A4D597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56" creationId="{A11F98EA-63CD-F3F2-F5DF-A00389A64893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57" creationId="{BA0FB4A8-4133-734B-8529-433D19D8DECC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58" creationId="{AB1DDDA1-883A-EB42-2259-4B4B11975587}"/>
          </ac:spMkLst>
        </pc:spChg>
        <pc:spChg chg="add mod">
          <ac:chgData name="H M" userId="84cd2103f36ef0dc" providerId="LiveId" clId="{321F02F4-6DF9-485B-B42D-B3C2A2BB5429}" dt="2023-06-04T08:32:57.824" v="469"/>
          <ac:spMkLst>
            <pc:docMk/>
            <pc:sldMk cId="3165081508" sldId="471"/>
            <ac:spMk id="58" creationId="{F1276FCB-CB85-64FE-C0AE-C6B06ECA7E99}"/>
          </ac:spMkLst>
        </pc:spChg>
        <pc:spChg chg="add mod">
          <ac:chgData name="H M" userId="84cd2103f36ef0dc" providerId="LiveId" clId="{321F02F4-6DF9-485B-B42D-B3C2A2BB5429}" dt="2023-06-04T08:52:46.122" v="700" actId="962"/>
          <ac:spMkLst>
            <pc:docMk/>
            <pc:sldMk cId="3165081508" sldId="471"/>
            <ac:spMk id="59" creationId="{89EDF74D-C139-B30B-3BAB-B132D9119EA0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59" creationId="{9573415D-CFAD-049C-3680-EDF08192E27A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60" creationId="{0D61082A-FCFD-7946-92D6-9092623F0D9F}"/>
          </ac:spMkLst>
        </pc:spChg>
        <pc:spChg chg="add mod">
          <ac:chgData name="H M" userId="84cd2103f36ef0dc" providerId="LiveId" clId="{321F02F4-6DF9-485B-B42D-B3C2A2BB5429}" dt="2023-06-04T08:52:49.608" v="701" actId="962"/>
          <ac:spMkLst>
            <pc:docMk/>
            <pc:sldMk cId="3165081508" sldId="471"/>
            <ac:spMk id="60" creationId="{A0F922E5-FE47-EFA9-B3DF-EA47FEE2C0F4}"/>
          </ac:spMkLst>
        </pc:spChg>
        <pc:spChg chg="add mod">
          <ac:chgData name="H M" userId="84cd2103f36ef0dc" providerId="LiveId" clId="{321F02F4-6DF9-485B-B42D-B3C2A2BB5429}" dt="2023-06-04T08:32:57.824" v="469"/>
          <ac:spMkLst>
            <pc:docMk/>
            <pc:sldMk cId="3165081508" sldId="471"/>
            <ac:spMk id="61" creationId="{08E8D58A-EBE0-AB74-CDD2-8A3AFC7585C8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61" creationId="{DED52A69-765E-2C90-41B9-60BB3E6F45EA}"/>
          </ac:spMkLst>
        </pc:spChg>
        <pc:spChg chg="add mod">
          <ac:chgData name="H M" userId="84cd2103f36ef0dc" providerId="LiveId" clId="{321F02F4-6DF9-485B-B42D-B3C2A2BB5429}" dt="2023-06-04T08:53:24.157" v="713" actId="962"/>
          <ac:spMkLst>
            <pc:docMk/>
            <pc:sldMk cId="3165081508" sldId="471"/>
            <ac:spMk id="62" creationId="{52CB506A-D60C-A91D-DD29-22562F6D1486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63" creationId="{3146DFC6-4CCC-DAB4-229F-BA36DE3C7BA8}"/>
          </ac:spMkLst>
        </pc:spChg>
        <pc:spChg chg="add mod">
          <ac:chgData name="H M" userId="84cd2103f36ef0dc" providerId="LiveId" clId="{321F02F4-6DF9-485B-B42D-B3C2A2BB5429}" dt="2023-06-04T08:53:20.976" v="712" actId="962"/>
          <ac:spMkLst>
            <pc:docMk/>
            <pc:sldMk cId="3165081508" sldId="471"/>
            <ac:spMk id="63" creationId="{D91273CA-8035-F3F8-864D-2B0EFCC46478}"/>
          </ac:spMkLst>
        </pc:spChg>
        <pc:spChg chg="add mod">
          <ac:chgData name="H M" userId="84cd2103f36ef0dc" providerId="LiveId" clId="{321F02F4-6DF9-485B-B42D-B3C2A2BB5429}" dt="2023-06-04T08:53:18.407" v="711" actId="962"/>
          <ac:spMkLst>
            <pc:docMk/>
            <pc:sldMk cId="3165081508" sldId="471"/>
            <ac:spMk id="64" creationId="{B52739FA-82A0-993A-43A8-EDABCB0A3964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64" creationId="{E1068C9A-835D-FB01-C7D1-BFC93D874DCD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65" creationId="{01B685DA-1F2A-DF4F-7DD5-97505EB0FE98}"/>
          </ac:spMkLst>
        </pc:spChg>
        <pc:spChg chg="add mod">
          <ac:chgData name="H M" userId="84cd2103f36ef0dc" providerId="LiveId" clId="{321F02F4-6DF9-485B-B42D-B3C2A2BB5429}" dt="2023-06-04T08:53:16.426" v="710" actId="962"/>
          <ac:spMkLst>
            <pc:docMk/>
            <pc:sldMk cId="3165081508" sldId="471"/>
            <ac:spMk id="65" creationId="{6687FC51-2BAD-335A-704C-91CA3E2E6AFE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66" creationId="{A3760E4A-946D-6294-7EAD-A63FFE1036C3}"/>
          </ac:spMkLst>
        </pc:spChg>
        <pc:spChg chg="add mod">
          <ac:chgData name="H M" userId="84cd2103f36ef0dc" providerId="LiveId" clId="{321F02F4-6DF9-485B-B42D-B3C2A2BB5429}" dt="2023-06-04T08:53:14.037" v="709" actId="962"/>
          <ac:spMkLst>
            <pc:docMk/>
            <pc:sldMk cId="3165081508" sldId="471"/>
            <ac:spMk id="66" creationId="{D080FF58-6CF4-C61A-4CE1-9FC9536916C8}"/>
          </ac:spMkLst>
        </pc:spChg>
        <pc:spChg chg="add mod">
          <ac:chgData name="H M" userId="84cd2103f36ef0dc" providerId="LiveId" clId="{321F02F4-6DF9-485B-B42D-B3C2A2BB5429}" dt="2023-06-04T08:53:11.634" v="708" actId="962"/>
          <ac:spMkLst>
            <pc:docMk/>
            <pc:sldMk cId="3165081508" sldId="471"/>
            <ac:spMk id="67" creationId="{F73B35C8-EB86-6BDF-1820-302D21506384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68" creationId="{EA90C102-4DCA-176D-45FA-3F3B758E00FE}"/>
          </ac:spMkLst>
        </pc:spChg>
        <pc:spChg chg="add mod">
          <ac:chgData name="H M" userId="84cd2103f36ef0dc" providerId="LiveId" clId="{321F02F4-6DF9-485B-B42D-B3C2A2BB5429}" dt="2023-06-04T08:32:57.824" v="469"/>
          <ac:spMkLst>
            <pc:docMk/>
            <pc:sldMk cId="3165081508" sldId="471"/>
            <ac:spMk id="69" creationId="{1E97761A-40C6-AFDE-ADCD-99F8A8CB5051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69" creationId="{446C8FD9-E57F-0D06-A216-5313EC6C1D68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69" creationId="{658F89A5-CBE0-900C-7612-206CB7726817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70" creationId="{BD45E736-BCE2-4707-1D90-5EA906780F69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0" creationId="{C56D788F-0F46-30DA-D8DB-4F3E69DBB2AE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71" creationId="{0248788E-3FDE-9E26-A729-CC9957D08774}"/>
          </ac:spMkLst>
        </pc:spChg>
        <pc:spChg chg="add mod">
          <ac:chgData name="H M" userId="84cd2103f36ef0dc" providerId="LiveId" clId="{321F02F4-6DF9-485B-B42D-B3C2A2BB5429}" dt="2023-06-04T08:32:57.824" v="469"/>
          <ac:spMkLst>
            <pc:docMk/>
            <pc:sldMk cId="3165081508" sldId="471"/>
            <ac:spMk id="71" creationId="{27C2CE55-1B8C-A06B-44C2-D845499D2E5A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1" creationId="{92CC44AB-B92F-2AB8-9254-0DFFBE30EA2C}"/>
          </ac:spMkLst>
        </pc:spChg>
        <pc:spChg chg="add mod">
          <ac:chgData name="H M" userId="84cd2103f36ef0dc" providerId="LiveId" clId="{321F02F4-6DF9-485B-B42D-B3C2A2BB5429}" dt="2023-06-04T08:32:57.824" v="469"/>
          <ac:spMkLst>
            <pc:docMk/>
            <pc:sldMk cId="3165081508" sldId="471"/>
            <ac:spMk id="72" creationId="{05E9AC6F-048C-9546-1750-3C555F922481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2" creationId="{33F7F578-6EE9-5D81-35BB-5C95C5AEAF4F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73" creationId="{569707EA-C2F9-6213-2BA1-69B33DE5A9E8}"/>
          </ac:spMkLst>
        </pc:spChg>
        <pc:spChg chg="add mod">
          <ac:chgData name="H M" userId="84cd2103f36ef0dc" providerId="LiveId" clId="{321F02F4-6DF9-485B-B42D-B3C2A2BB5429}" dt="2023-06-04T08:32:57.824" v="469"/>
          <ac:spMkLst>
            <pc:docMk/>
            <pc:sldMk cId="3165081508" sldId="471"/>
            <ac:spMk id="73" creationId="{EDD50040-CD3C-CD38-DCCF-9C0975301C38}"/>
          </ac:spMkLst>
        </pc:spChg>
        <pc:spChg chg="add mod">
          <ac:chgData name="H M" userId="84cd2103f36ef0dc" providerId="LiveId" clId="{321F02F4-6DF9-485B-B42D-B3C2A2BB5429}" dt="2023-06-04T08:53:09.498" v="707" actId="962"/>
          <ac:spMkLst>
            <pc:docMk/>
            <pc:sldMk cId="3165081508" sldId="471"/>
            <ac:spMk id="74" creationId="{8E8A1F9D-0B94-3E92-C72C-EF70112196DB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74" creationId="{F614DA00-0927-5304-1B13-4F7AD8B75B9E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75" creationId="{2E95554D-A06F-1535-CAFB-62F1B7F7848E}"/>
          </ac:spMkLst>
        </pc:spChg>
        <pc:spChg chg="add mod">
          <ac:chgData name="H M" userId="84cd2103f36ef0dc" providerId="LiveId" clId="{321F02F4-6DF9-485B-B42D-B3C2A2BB5429}" dt="2023-06-04T08:53:06.906" v="706" actId="962"/>
          <ac:spMkLst>
            <pc:docMk/>
            <pc:sldMk cId="3165081508" sldId="471"/>
            <ac:spMk id="75" creationId="{9BFF7404-259F-BF47-186F-F68DACF8E773}"/>
          </ac:spMkLst>
        </pc:spChg>
        <pc:spChg chg="mod">
          <ac:chgData name="H M" userId="84cd2103f36ef0dc" providerId="LiveId" clId="{321F02F4-6DF9-485B-B42D-B3C2A2BB5429}" dt="2023-06-04T08:06:47.096" v="100"/>
          <ac:spMkLst>
            <pc:docMk/>
            <pc:sldMk cId="3165081508" sldId="471"/>
            <ac:spMk id="76" creationId="{151FF859-C643-5B97-B0B6-A21020AD91AD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78" creationId="{04748565-5975-326D-EF32-DEFF3D1C0198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79" creationId="{987ECC92-5EF0-F2EC-B528-D458956F5722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80" creationId="{87B93E83-B24E-90A9-C27F-D55A5789F921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81" creationId="{6630BA79-06BD-3E9D-548B-331D411ACA7A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82" creationId="{98E74E80-432F-A24C-978B-FD391DA042DA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83" creationId="{4271717C-E827-7F6F-79E4-4416B03FD6B5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84" creationId="{9A479316-650E-F496-4D7E-8694E9D6CF8B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85" creationId="{E1E65519-594B-5B0C-9F81-4A4287F2251C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86" creationId="{92B577E6-1016-CF91-2896-894F52859608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87" creationId="{F0CADF2D-B942-7B48-B53D-A5BAD7FB2627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88" creationId="{6BFBD7B5-DC36-AFBF-70C9-EEE5C927580C}"/>
          </ac:spMkLst>
        </pc:spChg>
        <pc:spChg chg="mod">
          <ac:chgData name="H M" userId="84cd2103f36ef0dc" providerId="LiveId" clId="{321F02F4-6DF9-485B-B42D-B3C2A2BB5429}" dt="2023-06-04T08:41:40.547" v="543" actId="1076"/>
          <ac:spMkLst>
            <pc:docMk/>
            <pc:sldMk cId="3165081508" sldId="471"/>
            <ac:spMk id="90" creationId="{A460A096-C858-FD68-9831-920488934AB8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91" creationId="{E5559FAA-3361-195C-705E-5594024E032F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92" creationId="{6B7147FD-8124-590F-C3F4-122B2A29B3BC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93" creationId="{D50461A8-9146-3C8F-C97D-9910DF51317C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94" creationId="{2EF0BAE9-2E72-0B08-68D0-141F94B40418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95" creationId="{D5D84CAD-5879-062C-8575-BB6F6225B7C2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96" creationId="{CEEC4DE0-52F0-35A4-C5B1-B90604EFA512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97" creationId="{81EB5C97-EE9C-8782-5A83-CFF42727C979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98" creationId="{D022AF11-05A8-B2FB-4B8C-697A1DFCCA0F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99" creationId="{8BBCFFD4-D761-62DF-71A8-C14FFEC2CF38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00" creationId="{4A6DE580-5220-0D62-5B16-682CC1B8BD95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01" creationId="{8C5DECC1-7F1F-1860-7C23-89C90C4409F2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02" creationId="{5A631652-3159-2748-C9B0-A099F77BD67B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03" creationId="{B83C54AC-E1F0-E811-660C-C8BAF276478A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04" creationId="{DBDF629A-D634-1E5B-3141-ED77547F2EDD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05" creationId="{60667E04-62B3-4D6A-77E6-7CE1CD27AD17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06" creationId="{0E866C7C-2525-B340-A5E0-2EA3B417B516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07" creationId="{E0967DA1-32A8-065E-8BCB-6817BE7C3588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08" creationId="{24E053DD-D019-5CD9-54D5-71A0628C6762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09" creationId="{37DA7DAD-01B2-2161-8349-3034917269B7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10" creationId="{EFAFE2C6-3F4A-B5E5-5F9F-092E404234FB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11" creationId="{36C46360-DD90-F132-7A6E-971EAAB4E460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12" creationId="{BC9F4B51-4F2A-30C6-A537-0633437044EE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13" creationId="{1A6E832E-3AEE-3BA3-1C78-9A9C7F8BF5EC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3" creationId="{C280708E-5855-0528-370E-E60FDDE85619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14" creationId="{2264A45A-3E2E-32E6-4B47-FD825806FBFC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4" creationId="{BDA0D818-9754-7072-BE9C-5D8A43A7C746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15" creationId="{E960B917-82C9-E41C-F04F-1432F8F65CD6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16" creationId="{14D3386F-3935-7675-0A07-B91E33219E5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6" creationId="{1C5274BD-6868-95A4-FDB6-A1394CBA633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7" creationId="{93C30959-BE70-A594-22E4-254F2FD6A5DD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17" creationId="{E6501562-1E0B-8D4C-E88A-A1F536267D85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18" creationId="{21B9DBDD-0D20-5D05-921F-BF636B8E99B3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8" creationId="{A972F13C-7448-F0D8-ECA9-D39D251E402C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19" creationId="{17544F59-8639-2042-D361-1EAC4820AB5B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9" creationId="{597D553C-114E-9DE7-C78F-6F643212874A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20" creationId="{01E8A0CB-AF25-4CD2-0928-E2583D1297BE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0" creationId="{E0819303-73A2-1794-1B76-7188F0F16A4F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21" creationId="{2A490D87-03D2-DAF1-A554-D3ACEE1806E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1" creationId="{86847022-3A6E-6F75-2088-3697BD3A78D0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22" creationId="{C24529F0-340A-6BA0-9E50-9AACBCAFAC0E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23" creationId="{B4F5BA3C-8D8E-0F24-C684-DA9410FFBFE7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24" creationId="{B1973595-09DA-A67A-74F4-CFF19F0B0000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25" creationId="{0BF4A482-F890-81C2-55F8-1E4E2D43ACA5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26" creationId="{01FDED70-6340-9352-D104-FED23322A210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28" creationId="{A52BDF5A-20F4-F5EF-CEA8-E008E7D83CFD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29" creationId="{8CD961C1-67EA-1784-133E-F346673DC617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30" creationId="{3213B835-0D07-6991-4915-9BAC011773F3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31" creationId="{8F755CA5-C9A8-DF2C-562C-35DAE4008342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33" creationId="{0D6CACE8-DA26-26FE-B4C8-059BDB8254DF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34" creationId="{210462D3-47D1-E6E9-E7B9-3535B825F063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35" creationId="{142CBCBC-D8E2-889F-D5E0-D08C766AE95B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36" creationId="{27E3FCFC-7F54-C26C-2768-7F6604D97E9B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38" creationId="{03487C63-7916-59DC-4114-DA679B0892AF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39" creationId="{9E50DAD3-ED38-5214-34F4-0D1DA05BD171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40" creationId="{7A8A6705-6343-84CB-6664-491548562993}"/>
          </ac:spMkLst>
        </pc:spChg>
        <pc:spChg chg="mod">
          <ac:chgData name="H M" userId="84cd2103f36ef0dc" providerId="LiveId" clId="{321F02F4-6DF9-485B-B42D-B3C2A2BB5429}" dt="2023-06-04T08:06:49.349" v="102"/>
          <ac:spMkLst>
            <pc:docMk/>
            <pc:sldMk cId="3165081508" sldId="471"/>
            <ac:spMk id="141" creationId="{45F28E92-9581-45B2-903A-263968F0111B}"/>
          </ac:spMkLst>
        </pc:spChg>
        <pc:spChg chg="add mod">
          <ac:chgData name="H M" userId="84cd2103f36ef0dc" providerId="LiveId" clId="{321F02F4-6DF9-485B-B42D-B3C2A2BB5429}" dt="2023-06-04T09:26:50.067" v="1398"/>
          <ac:spMkLst>
            <pc:docMk/>
            <pc:sldMk cId="3165081508" sldId="471"/>
            <ac:spMk id="142" creationId="{4B3AB1C1-0BE7-B5B1-6517-F2F58A540BBA}"/>
          </ac:spMkLst>
        </pc:spChg>
        <pc:spChg chg="add del mod">
          <ac:chgData name="H M" userId="84cd2103f36ef0dc" providerId="LiveId" clId="{321F02F4-6DF9-485B-B42D-B3C2A2BB5429}" dt="2023-06-04T08:08:48.800" v="144"/>
          <ac:spMkLst>
            <pc:docMk/>
            <pc:sldMk cId="3165081508" sldId="471"/>
            <ac:spMk id="143" creationId="{DD4D400B-E64A-C7BB-0379-E1525BDB5CF8}"/>
          </ac:spMkLst>
        </pc:spChg>
        <pc:spChg chg="add mod">
          <ac:chgData name="H M" userId="84cd2103f36ef0dc" providerId="LiveId" clId="{321F02F4-6DF9-485B-B42D-B3C2A2BB5429}" dt="2023-06-04T08:53:39.237" v="719" actId="962"/>
          <ac:spMkLst>
            <pc:docMk/>
            <pc:sldMk cId="3165081508" sldId="471"/>
            <ac:spMk id="144" creationId="{D6972397-5799-6DF6-C210-6AFAFDC2FD83}"/>
          </ac:spMkLst>
        </pc:spChg>
        <pc:spChg chg="mod">
          <ac:chgData name="H M" userId="84cd2103f36ef0dc" providerId="LiveId" clId="{321F02F4-6DF9-485B-B42D-B3C2A2BB5429}" dt="2023-06-04T08:08:47.804" v="143"/>
          <ac:spMkLst>
            <pc:docMk/>
            <pc:sldMk cId="3165081508" sldId="471"/>
            <ac:spMk id="145" creationId="{4CE47CBF-79FD-C419-8841-EF5D7FADB75B}"/>
          </ac:spMkLst>
        </pc:spChg>
        <pc:spChg chg="add mod">
          <ac:chgData name="H M" userId="84cd2103f36ef0dc" providerId="LiveId" clId="{321F02F4-6DF9-485B-B42D-B3C2A2BB5429}" dt="2023-06-04T08:53:43.226" v="720" actId="962"/>
          <ac:spMkLst>
            <pc:docMk/>
            <pc:sldMk cId="3165081508" sldId="471"/>
            <ac:spMk id="145" creationId="{4D14703E-81B4-2C8E-40D9-9C84C0E9AD8D}"/>
          </ac:spMkLst>
        </pc:spChg>
        <pc:spChg chg="mod">
          <ac:chgData name="H M" userId="84cd2103f36ef0dc" providerId="LiveId" clId="{321F02F4-6DF9-485B-B42D-B3C2A2BB5429}" dt="2023-06-04T08:08:47.804" v="143"/>
          <ac:spMkLst>
            <pc:docMk/>
            <pc:sldMk cId="3165081508" sldId="471"/>
            <ac:spMk id="146" creationId="{5BBCECD5-FDE2-F637-1EF5-75D190ECA62E}"/>
          </ac:spMkLst>
        </pc:spChg>
        <pc:spChg chg="add mod">
          <ac:chgData name="H M" userId="84cd2103f36ef0dc" providerId="LiveId" clId="{321F02F4-6DF9-485B-B42D-B3C2A2BB5429}" dt="2023-06-04T08:32:57.824" v="469"/>
          <ac:spMkLst>
            <pc:docMk/>
            <pc:sldMk cId="3165081508" sldId="471"/>
            <ac:spMk id="146" creationId="{CB69FA57-57CF-2958-2EA1-206EE85BFCB9}"/>
          </ac:spMkLst>
        </pc:spChg>
        <pc:spChg chg="add mod ord">
          <ac:chgData name="H M" userId="84cd2103f36ef0dc" providerId="LiveId" clId="{321F02F4-6DF9-485B-B42D-B3C2A2BB5429}" dt="2023-06-04T08:52:02.956" v="682" actId="962"/>
          <ac:spMkLst>
            <pc:docMk/>
            <pc:sldMk cId="3165081508" sldId="471"/>
            <ac:spMk id="147" creationId="{A9E1DC83-B1FC-106A-1434-EFDF01EB7BED}"/>
          </ac:spMkLst>
        </pc:spChg>
        <pc:spChg chg="add mod">
          <ac:chgData name="H M" userId="84cd2103f36ef0dc" providerId="LiveId" clId="{321F02F4-6DF9-485B-B42D-B3C2A2BB5429}" dt="2023-06-04T08:32:57.824" v="469"/>
          <ac:spMkLst>
            <pc:docMk/>
            <pc:sldMk cId="3165081508" sldId="471"/>
            <ac:spMk id="149" creationId="{74FC0FFD-3A2F-7832-C14A-387269191121}"/>
          </ac:spMkLst>
        </pc:spChg>
        <pc:spChg chg="mod">
          <ac:chgData name="H M" userId="84cd2103f36ef0dc" providerId="LiveId" clId="{321F02F4-6DF9-485B-B42D-B3C2A2BB5429}" dt="2023-06-04T08:08:49.829" v="145"/>
          <ac:spMkLst>
            <pc:docMk/>
            <pc:sldMk cId="3165081508" sldId="471"/>
            <ac:spMk id="149" creationId="{AAEB5841-96DA-165D-044F-7F49CCBCCF56}"/>
          </ac:spMkLst>
        </pc:spChg>
        <pc:spChg chg="add mod">
          <ac:chgData name="H M" userId="84cd2103f36ef0dc" providerId="LiveId" clId="{321F02F4-6DF9-485B-B42D-B3C2A2BB5429}" dt="2023-06-04T08:53:50.984" v="723" actId="962"/>
          <ac:spMkLst>
            <pc:docMk/>
            <pc:sldMk cId="3165081508" sldId="471"/>
            <ac:spMk id="150" creationId="{26BAA857-AE17-2DE5-2604-77B22DAB13AF}"/>
          </ac:spMkLst>
        </pc:spChg>
        <pc:spChg chg="mod">
          <ac:chgData name="H M" userId="84cd2103f36ef0dc" providerId="LiveId" clId="{321F02F4-6DF9-485B-B42D-B3C2A2BB5429}" dt="2023-06-04T08:08:49.829" v="145"/>
          <ac:spMkLst>
            <pc:docMk/>
            <pc:sldMk cId="3165081508" sldId="471"/>
            <ac:spMk id="150" creationId="{760DD147-4B29-DEAE-4242-23BB1967F739}"/>
          </ac:spMkLst>
        </pc:spChg>
        <pc:spChg chg="add mod">
          <ac:chgData name="H M" userId="84cd2103f36ef0dc" providerId="LiveId" clId="{321F02F4-6DF9-485B-B42D-B3C2A2BB5429}" dt="2023-06-04T08:53:53.105" v="724" actId="962"/>
          <ac:spMkLst>
            <pc:docMk/>
            <pc:sldMk cId="3165081508" sldId="471"/>
            <ac:spMk id="151" creationId="{4256A92D-28A5-4D93-EFA3-2DCCDD4D7D4E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52" creationId="{42F089CC-D087-1595-9FED-4E2B28855307}"/>
          </ac:spMkLst>
        </pc:spChg>
        <pc:spChg chg="add mod">
          <ac:chgData name="H M" userId="84cd2103f36ef0dc" providerId="LiveId" clId="{321F02F4-6DF9-485B-B42D-B3C2A2BB5429}" dt="2023-06-04T08:53:45.420" v="721" actId="962"/>
          <ac:spMkLst>
            <pc:docMk/>
            <pc:sldMk cId="3165081508" sldId="471"/>
            <ac:spMk id="152" creationId="{AE5DC7C2-C9E0-4D64-82AD-2C96F5844FD2}"/>
          </ac:spMkLst>
        </pc:spChg>
        <pc:spChg chg="add mod">
          <ac:chgData name="H M" userId="84cd2103f36ef0dc" providerId="LiveId" clId="{321F02F4-6DF9-485B-B42D-B3C2A2BB5429}" dt="2023-06-04T08:53:48.810" v="722" actId="962"/>
          <ac:spMkLst>
            <pc:docMk/>
            <pc:sldMk cId="3165081508" sldId="471"/>
            <ac:spMk id="153" creationId="{01AB55B7-9786-D03E-82EF-2E69F470BF0A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53" creationId="{B7910C19-19D5-B9F8-D969-2B7BA8963E79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54" creationId="{638C02F6-E721-9EE6-965C-9CE4DDEDFBF3}"/>
          </ac:spMkLst>
        </pc:spChg>
        <pc:spChg chg="add mod">
          <ac:chgData name="H M" userId="84cd2103f36ef0dc" providerId="LiveId" clId="{321F02F4-6DF9-485B-B42D-B3C2A2BB5429}" dt="2023-06-04T08:53:37.088" v="718" actId="962"/>
          <ac:spMkLst>
            <pc:docMk/>
            <pc:sldMk cId="3165081508" sldId="471"/>
            <ac:spMk id="154" creationId="{EF2AB773-0A4B-7205-A124-85335815F323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55" creationId="{39EA4F46-1AD0-170E-F097-46C2142D2101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56" creationId="{108FCB41-8F02-705A-4CD8-8A5F61F9FE12}"/>
          </ac:spMkLst>
        </pc:spChg>
        <pc:spChg chg="add mod">
          <ac:chgData name="H M" userId="84cd2103f36ef0dc" providerId="LiveId" clId="{321F02F4-6DF9-485B-B42D-B3C2A2BB5429}" dt="2023-06-04T08:53:34.319" v="717" actId="962"/>
          <ac:spMkLst>
            <pc:docMk/>
            <pc:sldMk cId="3165081508" sldId="471"/>
            <ac:spMk id="156" creationId="{638AA58F-2312-42B2-DFAB-610FC601DE7A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57" creationId="{3A0E7603-D59D-2D11-E949-D7387C79FCD2}"/>
          </ac:spMkLst>
        </pc:spChg>
        <pc:spChg chg="add mod">
          <ac:chgData name="H M" userId="84cd2103f36ef0dc" providerId="LiveId" clId="{321F02F4-6DF9-485B-B42D-B3C2A2BB5429}" dt="2023-06-04T08:53:32.318" v="716" actId="962"/>
          <ac:spMkLst>
            <pc:docMk/>
            <pc:sldMk cId="3165081508" sldId="471"/>
            <ac:spMk id="157" creationId="{D5A4EF8B-01FE-8EC0-094D-AB9E887F004C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58" creationId="{316113C2-4885-182A-2917-E01490B31286}"/>
          </ac:spMkLst>
        </pc:spChg>
        <pc:spChg chg="add mod">
          <ac:chgData name="H M" userId="84cd2103f36ef0dc" providerId="LiveId" clId="{321F02F4-6DF9-485B-B42D-B3C2A2BB5429}" dt="2023-06-04T08:53:30.318" v="715" actId="962"/>
          <ac:spMkLst>
            <pc:docMk/>
            <pc:sldMk cId="3165081508" sldId="471"/>
            <ac:spMk id="158" creationId="{C64AA97D-A99F-92B7-37EC-C493970C2512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59" creationId="{36DE4594-6BD8-63A0-C71A-66F3674C8AF2}"/>
          </ac:spMkLst>
        </pc:spChg>
        <pc:spChg chg="add mod">
          <ac:chgData name="H M" userId="84cd2103f36ef0dc" providerId="LiveId" clId="{321F02F4-6DF9-485B-B42D-B3C2A2BB5429}" dt="2023-06-04T08:53:26.920" v="714" actId="962"/>
          <ac:spMkLst>
            <pc:docMk/>
            <pc:sldMk cId="3165081508" sldId="471"/>
            <ac:spMk id="160" creationId="{A01BD35A-332C-57D0-E5EB-BE3196B6928E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60" creationId="{FB543081-AAD0-C847-1B7D-8745807538ED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61" creationId="{29F4FB3B-F3AC-C26A-0ED1-7C8E07B772EA}"/>
          </ac:spMkLst>
        </pc:spChg>
        <pc:spChg chg="add mod">
          <ac:chgData name="H M" userId="84cd2103f36ef0dc" providerId="LiveId" clId="{321F02F4-6DF9-485B-B42D-B3C2A2BB5429}" dt="2023-06-04T08:53:04.231" v="705" actId="962"/>
          <ac:spMkLst>
            <pc:docMk/>
            <pc:sldMk cId="3165081508" sldId="471"/>
            <ac:spMk id="161" creationId="{C1B5FCB6-B136-AEE4-DA6E-FB4114C5FA77}"/>
          </ac:spMkLst>
        </pc:spChg>
        <pc:spChg chg="add mod">
          <ac:chgData name="H M" userId="84cd2103f36ef0dc" providerId="LiveId" clId="{321F02F4-6DF9-485B-B42D-B3C2A2BB5429}" dt="2023-06-04T08:53:01.369" v="704" actId="962"/>
          <ac:spMkLst>
            <pc:docMk/>
            <pc:sldMk cId="3165081508" sldId="471"/>
            <ac:spMk id="162" creationId="{1224CDBA-567D-0FFE-3EC2-76CC6FCDE468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62" creationId="{D95E7A7F-DB2C-FA9F-D88C-300D210E6B5F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63" creationId="{787D4D86-C0AA-B460-2C60-8B3CDEF764A1}"/>
          </ac:spMkLst>
        </pc:spChg>
        <pc:spChg chg="add mod">
          <ac:chgData name="H M" userId="84cd2103f36ef0dc" providerId="LiveId" clId="{321F02F4-6DF9-485B-B42D-B3C2A2BB5429}" dt="2023-06-04T08:52:59.365" v="703" actId="962"/>
          <ac:spMkLst>
            <pc:docMk/>
            <pc:sldMk cId="3165081508" sldId="471"/>
            <ac:spMk id="163" creationId="{90CA5A26-5C47-9DF7-23FA-08439210EE4F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64" creationId="{5FD32A5F-B6DC-0F3F-733D-A8BBD190725B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65" creationId="{9FD2280F-D95E-48F0-A23E-1706D608E3D8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66" creationId="{CA2D0497-263C-D33F-AE5B-8D3B706E4F62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67" creationId="{A77D5206-F532-4314-C647-0BC9725CC5AC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68" creationId="{ABF8A8F4-B451-9B9F-71D7-20F8BB38D489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69" creationId="{34761CF3-03B7-374B-792C-C9A4EC19E4E8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70" creationId="{D296D6C1-F047-81D6-D0DD-944B8DEE4CBF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71" creationId="{086F6089-C8D7-60DD-E3D0-965D3D0CBDB8}"/>
          </ac:spMkLst>
        </pc:spChg>
        <pc:spChg chg="del mod">
          <ac:chgData name="H M" userId="84cd2103f36ef0dc" providerId="LiveId" clId="{321F02F4-6DF9-485B-B42D-B3C2A2BB5429}" dt="2023-06-04T08:38:40.935" v="493" actId="21"/>
          <ac:spMkLst>
            <pc:docMk/>
            <pc:sldMk cId="3165081508" sldId="471"/>
            <ac:spMk id="171" creationId="{1A059A8C-9F2B-3C15-B763-A2120668DA92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72" creationId="{2F4F160A-28F7-FC53-FA34-5D11854E0320}"/>
          </ac:spMkLst>
        </pc:spChg>
        <pc:spChg chg="del mod">
          <ac:chgData name="H M" userId="84cd2103f36ef0dc" providerId="LiveId" clId="{321F02F4-6DF9-485B-B42D-B3C2A2BB5429}" dt="2023-06-04T08:38:40.935" v="493" actId="21"/>
          <ac:spMkLst>
            <pc:docMk/>
            <pc:sldMk cId="3165081508" sldId="471"/>
            <ac:spMk id="172" creationId="{44734815-0C60-2BC9-3277-C077F441B04B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73" creationId="{319FAD83-A600-6EF1-1D54-757C972704C2}"/>
          </ac:spMkLst>
        </pc:spChg>
        <pc:spChg chg="del mod">
          <ac:chgData name="H M" userId="84cd2103f36ef0dc" providerId="LiveId" clId="{321F02F4-6DF9-485B-B42D-B3C2A2BB5429}" dt="2023-06-04T08:38:40.935" v="493" actId="21"/>
          <ac:spMkLst>
            <pc:docMk/>
            <pc:sldMk cId="3165081508" sldId="471"/>
            <ac:spMk id="173" creationId="{F896E3DD-D707-531A-4F53-4459EC91C55B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74" creationId="{ED857432-A1BE-F19B-1FFA-49E9ED6DE34C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75" creationId="{68216E4E-625E-946F-4EFA-A51B1BF7BEB0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75" creationId="{9E2D340D-778F-5E3F-9F85-249EE42FC51A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76" creationId="{40BA98A7-FAF3-B550-D64C-7404FA85C068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77" creationId="{65C322AC-0C72-5DEE-38F8-59BAA8D61EE2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77" creationId="{B1972E98-D176-AC3D-8A4D-5752A79D50AD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78" creationId="{8823ADBC-7FAF-070A-6AAE-EFF707F8D29E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78" creationId="{E58C909F-AB45-97FD-5B1F-2E1A674A621F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79" creationId="{411768CE-0157-3FAF-7BA7-3E8455BD3087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80" creationId="{5B4DA859-1734-9767-1C40-06B4E60EB80B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80" creationId="{CCD41C9D-FBE6-EA09-095C-0CECD699A844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81" creationId="{9DE27EF4-0051-030D-295E-59062E54DD08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81" creationId="{B2D674CA-614D-FA35-443F-FA3D588C1690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82" creationId="{5BD0DA8D-4C47-42A8-CB0A-F9FC2E7EAB8E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82" creationId="{ADE0F597-1C7A-4AA8-D17B-D68E982B6B79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83" creationId="{848E97EA-E6CF-99A9-62B0-8A41673EFCB9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83" creationId="{9C2B368C-735B-6FFC-C1B6-A3E1F9E5E078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84" creationId="{B50F4A1D-1AB2-B921-5320-5FBD4C5FE3E5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84" creationId="{FDC3A96A-DAEB-C872-D6AF-CECCA2CB1905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85" creationId="{17570417-3F1C-7C96-036D-F01778767613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85" creationId="{B273F21B-1BB5-CB40-2419-06305B031A29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86" creationId="{74BA4B82-1E48-C63C-12F7-799DF089225B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86" creationId="{FC1C4DC4-9855-4909-338F-1189CD1D636F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87" creationId="{5557E217-9F60-F30A-5DEA-7710EC2C58A5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87" creationId="{5E56A040-5D6F-1ED9-51F0-96C72AF78809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88" creationId="{34977612-FFFD-26BD-762F-0F97D1C03B49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88" creationId="{9F531168-732A-B1BB-3166-DB06BC438DD8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89" creationId="{42A2D67E-A655-3808-4743-EC5A7DF8367D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89" creationId="{A1D40605-8AB7-A086-5472-15AC9CB1FECD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90" creationId="{60289BF9-B889-7AC9-5EF7-890DFAB35E8A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90" creationId="{6FC02070-63C2-10C2-1EFA-CF9B194B3551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91" creationId="{28E1A6EB-5C28-6E5A-78B8-D561FCADF0F9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91" creationId="{BE7813D1-B3E6-98C2-6670-ED2EC9041190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92" creationId="{83F979DC-002C-D912-B420-718CFB45EB2A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92" creationId="{856451C3-38AF-8B6B-464D-0453A1522A21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93" creationId="{0EF22F95-3DD7-3303-D56A-2DA84D92FFF5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93" creationId="{F4EADC66-5EC4-E5B1-B89F-B6A76F5FA6EF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194" creationId="{5353C40A-0BAF-21D6-893A-B332A9C06171}"/>
          </ac:spMkLst>
        </pc:spChg>
        <pc:spChg chg="mod">
          <ac:chgData name="H M" userId="84cd2103f36ef0dc" providerId="LiveId" clId="{321F02F4-6DF9-485B-B42D-B3C2A2BB5429}" dt="2023-06-04T08:08:57.722" v="147"/>
          <ac:spMkLst>
            <pc:docMk/>
            <pc:sldMk cId="3165081508" sldId="471"/>
            <ac:spMk id="194" creationId="{6C5E931E-5701-F3B6-F49C-2F095F70E6D3}"/>
          </ac:spMkLst>
        </pc:spChg>
        <pc:spChg chg="mod topLvl">
          <ac:chgData name="H M" userId="84cd2103f36ef0dc" providerId="LiveId" clId="{321F02F4-6DF9-485B-B42D-B3C2A2BB5429}" dt="2023-06-04T09:14:50.785" v="1210" actId="164"/>
          <ac:spMkLst>
            <pc:docMk/>
            <pc:sldMk cId="3165081508" sldId="471"/>
            <ac:spMk id="196" creationId="{957DD9D7-7D95-A54D-02B4-3855B328C0ED}"/>
          </ac:spMkLst>
        </pc:spChg>
        <pc:spChg chg="add del mod topLvl">
          <ac:chgData name="H M" userId="84cd2103f36ef0dc" providerId="LiveId" clId="{321F02F4-6DF9-485B-B42D-B3C2A2BB5429}" dt="2023-06-04T09:14:50.785" v="1210" actId="164"/>
          <ac:spMkLst>
            <pc:docMk/>
            <pc:sldMk cId="3165081508" sldId="471"/>
            <ac:spMk id="197" creationId="{94E62E9F-CD35-FF0F-D035-7A6852E319AA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198" creationId="{B9EDD550-A91C-0706-6238-4C30FAA5ADC9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199" creationId="{0B87D12C-44C9-1F74-9662-3346003E611B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00" creationId="{7B99586E-F8A0-2196-383D-61C6A261F3B6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01" creationId="{7888D48A-658A-1246-9621-DC28D124A048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02" creationId="{DE9A467A-A582-1C64-7EE9-92CCBC56D6A3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03" creationId="{0E560DE4-FF21-4AC4-CFED-FEBC76B23752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04" creationId="{7FA007C9-5172-E6A0-D33C-0847BFD07DB6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05" creationId="{21C96E61-9C97-0B59-6C3C-B703FDD1670C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06" creationId="{D15D72E1-494C-CDDE-1A8E-7861424B3C4C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07" creationId="{8A3379E4-C3AF-33D4-18B3-532FA3873C81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08" creationId="{0EE7D0DC-AB6E-6682-DEE5-6650B47B6A71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09" creationId="{63267BBE-F46E-D08B-FBAF-16ECCCB279BE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10" creationId="{320E148D-BF0A-6BF6-5961-353FF3CF0B43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11" creationId="{30B24AEA-4A25-EFC8-19CB-923A29A980A5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12" creationId="{7FEE26D7-9A45-12C4-32BC-0C5EDF486481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13" creationId="{EB55758D-8610-1F86-49C2-A9E847FE0A5D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14" creationId="{0A7B383E-2879-A8CC-66D9-4DB629D12BE3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15" creationId="{CE6F0C57-28B1-5B4C-2855-13C855520267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16" creationId="{4F55233C-11A7-EA3B-1E59-7129D00DE195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17" creationId="{8F5BC029-B69D-6BCF-641B-C7198A68D606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18" creationId="{A826E7CA-2E60-420D-4C11-354238CC21B1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19" creationId="{6275501C-BF4C-B311-3D78-356055359FFD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20" creationId="{A9C58395-E1CB-140E-4A20-AA30032BA2C8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21" creationId="{3DA6FC9F-4710-548B-328F-312AF5D58BC9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22" creationId="{0CEC2ACE-9DE6-397E-D0AF-2C6BEC7A31EA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23" creationId="{1AC51523-E844-1072-A551-4C7D5B24AD52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24" creationId="{E0A8F91F-19A6-D47B-6B58-BF998AF0E377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25" creationId="{E6A284F7-3EC7-E026-3421-24ED8B55425D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26" creationId="{3120AFBE-EBD2-FF1A-18F9-3CA5DD7B7CAE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27" creationId="{AD34DD98-EE1C-DE71-D7D0-549AA6530EB6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28" creationId="{46872C67-B28E-504C-4915-1E92A5574ACD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29" creationId="{5DFC6586-8E0A-47E0-D9FB-9E626B098784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30" creationId="{236726D7-2B3F-74E5-AFA4-0C556CB1BC2C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31" creationId="{BEA9C0F2-124E-5E34-A39D-A148AFF83A1C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32" creationId="{8FC6B43A-E671-C6D8-1EEF-54DAD5893CC4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33" creationId="{B1E0B51B-A95C-4802-3C94-1E2781A27705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34" creationId="{7A002C28-C158-4A9C-CD66-A3A53EE86D38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35" creationId="{DAC59B17-A9E5-8E1F-4C59-D45ED05C0F0E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36" creationId="{D220958D-CB86-DE7B-B28A-3E06342AE6A1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37" creationId="{739D524F-41A0-F5B0-8028-5F37861210C8}"/>
          </ac:spMkLst>
        </pc:spChg>
        <pc:spChg chg="del mod topLvl">
          <ac:chgData name="H M" userId="84cd2103f36ef0dc" providerId="LiveId" clId="{321F02F4-6DF9-485B-B42D-B3C2A2BB5429}" dt="2023-06-04T08:50:52.070" v="671" actId="478"/>
          <ac:spMkLst>
            <pc:docMk/>
            <pc:sldMk cId="3165081508" sldId="471"/>
            <ac:spMk id="238" creationId="{B34DD873-7D57-C56C-4E98-94DD26797693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239" creationId="{F2DDDD6C-E13B-978A-6519-D733ADDFAB47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240" creationId="{1F5D8838-FA32-E5D7-0299-83D38405D15E}"/>
          </ac:spMkLst>
        </pc:spChg>
        <pc:spChg chg="mod">
          <ac:chgData name="H M" userId="84cd2103f36ef0dc" providerId="LiveId" clId="{321F02F4-6DF9-485B-B42D-B3C2A2BB5429}" dt="2023-06-04T08:09:44.491" v="155"/>
          <ac:spMkLst>
            <pc:docMk/>
            <pc:sldMk cId="3165081508" sldId="471"/>
            <ac:spMk id="240" creationId="{3C222F60-5419-56C6-5E14-A9FD5FA74AD7}"/>
          </ac:spMkLst>
        </pc:spChg>
        <pc:spChg chg="mod">
          <ac:chgData name="H M" userId="84cd2103f36ef0dc" providerId="LiveId" clId="{321F02F4-6DF9-485B-B42D-B3C2A2BB5429}" dt="2023-06-04T08:09:44.491" v="155"/>
          <ac:spMkLst>
            <pc:docMk/>
            <pc:sldMk cId="3165081508" sldId="471"/>
            <ac:spMk id="241" creationId="{1A557029-A571-1772-14A5-3CCE7C53D20F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241" creationId="{888CA313-F717-1306-3F32-B9FDC6EB6668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242" creationId="{1EBCD2D0-4296-22B8-F707-69BFE28C0B31}"/>
          </ac:spMkLst>
        </pc:spChg>
        <pc:spChg chg="mod">
          <ac:chgData name="H M" userId="84cd2103f36ef0dc" providerId="LiveId" clId="{321F02F4-6DF9-485B-B42D-B3C2A2BB5429}" dt="2023-06-04T08:09:44.491" v="155"/>
          <ac:spMkLst>
            <pc:docMk/>
            <pc:sldMk cId="3165081508" sldId="471"/>
            <ac:spMk id="242" creationId="{447CE15B-169F-41D0-2EA1-13CC8CBF6B9A}"/>
          </ac:spMkLst>
        </pc:spChg>
        <pc:spChg chg="mod topLvl">
          <ac:chgData name="H M" userId="84cd2103f36ef0dc" providerId="LiveId" clId="{321F02F4-6DF9-485B-B42D-B3C2A2BB5429}" dt="2023-06-04T09:14:51.689" v="1214" actId="14838"/>
          <ac:spMkLst>
            <pc:docMk/>
            <pc:sldMk cId="3165081508" sldId="471"/>
            <ac:spMk id="244" creationId="{25560C55-07C8-DF47-411A-87EF96E1E243}"/>
          </ac:spMkLst>
        </pc:spChg>
        <pc:spChg chg="mod topLvl">
          <ac:chgData name="H M" userId="84cd2103f36ef0dc" providerId="LiveId" clId="{321F02F4-6DF9-485B-B42D-B3C2A2BB5429}" dt="2023-06-04T09:14:51.689" v="1214" actId="14838"/>
          <ac:spMkLst>
            <pc:docMk/>
            <pc:sldMk cId="3165081508" sldId="471"/>
            <ac:spMk id="245" creationId="{30C8E20E-515C-1FB1-D2DA-F83ACB8752E5}"/>
          </ac:spMkLst>
        </pc:spChg>
        <pc:spChg chg="mod topLvl">
          <ac:chgData name="H M" userId="84cd2103f36ef0dc" providerId="LiveId" clId="{321F02F4-6DF9-485B-B42D-B3C2A2BB5429}" dt="2023-06-04T09:14:51.689" v="1214" actId="14838"/>
          <ac:spMkLst>
            <pc:docMk/>
            <pc:sldMk cId="3165081508" sldId="471"/>
            <ac:spMk id="246" creationId="{3FEDEE93-2E0F-D12A-1BF1-2BDA65B9795F}"/>
          </ac:spMkLst>
        </pc:spChg>
        <pc:spChg chg="mod topLvl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48" creationId="{520F2C30-E0AE-D5FA-C921-9F2B59069FFD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250" creationId="{B66120DB-DC46-4821-98FA-7CCEE50FD867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52" creationId="{5D7A6BE7-7E17-F211-940B-86419620F59A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53" creationId="{FE7B1782-5480-D0AA-D9AB-8FF23570C7AF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54" creationId="{11E3E9EE-4367-A8D0-046F-96677418DDA9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55" creationId="{A0B16B4F-9462-F224-3FDF-81C53AA23145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56" creationId="{3AC02F9E-B144-11D3-D26B-D28DDF95F44C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57" creationId="{2560594B-2D82-A2CE-7434-43A9D6C880FA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58" creationId="{CF236991-0900-64EB-7005-CAD696A957EF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60" creationId="{FFFD7806-A5AC-4985-1C82-69D4E7902881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63" creationId="{ACDADB12-F433-1063-3ACA-92CCEF04EAB0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64" creationId="{8E0CB6B0-5B29-370C-6465-36288640D6E2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65" creationId="{9F8E2BDC-7685-2824-0AB8-58DB94605F90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66" creationId="{8B536627-8587-633A-6329-CF0C0285EA69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67" creationId="{62BC8BD8-51FD-78CB-BA1A-DD27215482CD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68" creationId="{CCDE6E8A-CA8B-8726-C8C3-58D60CCD1AAC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70" creationId="{F98F192C-46F3-BFA8-6209-B03949EC8CB1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71" creationId="{4D648239-3CD0-DD34-1509-68CF6BF38EF6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72" creationId="{F8D5A472-ACA0-D522-A579-B78A3490E9A0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74" creationId="{0709B7F4-09C7-4B69-B433-13C17A17497F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75" creationId="{ABDDAA2C-3272-9514-48F1-D347D157953F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76" creationId="{4A52E3C3-7096-BE3F-DC15-B2462FE9D4EF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77" creationId="{714FE22B-6E68-82F1-0084-F64187072A08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78" creationId="{09F6FB1A-2822-7028-9053-D890E8684AD0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79" creationId="{F8CD8893-692B-1723-575A-CAC1D8778AB7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81" creationId="{BDCF7E39-1A71-76A4-046A-6325318F1201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82" creationId="{66F0FEE3-0BA9-FC78-A33C-6DE30AB8D7E8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83" creationId="{E5140B2B-4C7E-2897-22C9-0060D784AE6B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84" creationId="{F0422368-5B10-D9E1-956A-FB70913D4602}"/>
          </ac:spMkLst>
        </pc:spChg>
        <pc:spChg chg="mod">
          <ac:chgData name="H M" userId="84cd2103f36ef0dc" providerId="LiveId" clId="{321F02F4-6DF9-485B-B42D-B3C2A2BB5429}" dt="2023-06-04T09:24:36.447" v="1378" actId="165"/>
          <ac:spMkLst>
            <pc:docMk/>
            <pc:sldMk cId="3165081508" sldId="471"/>
            <ac:spMk id="285" creationId="{8EC8C7FB-B12B-2E28-BD48-36C8B2CC0385}"/>
          </ac:spMkLst>
        </pc:spChg>
        <pc:spChg chg="add mod">
          <ac:chgData name="H M" userId="84cd2103f36ef0dc" providerId="LiveId" clId="{321F02F4-6DF9-485B-B42D-B3C2A2BB5429}" dt="2023-06-04T09:21:36.054" v="1337" actId="403"/>
          <ac:spMkLst>
            <pc:docMk/>
            <pc:sldMk cId="3165081508" sldId="471"/>
            <ac:spMk id="286" creationId="{18E4C3DD-59ED-1F1B-FE8E-91B237E89DB1}"/>
          </ac:spMkLst>
        </pc:spChg>
        <pc:spChg chg="add del mod">
          <ac:chgData name="H M" userId="84cd2103f36ef0dc" providerId="LiveId" clId="{321F02F4-6DF9-485B-B42D-B3C2A2BB5429}" dt="2023-06-04T08:14:00.853" v="206"/>
          <ac:spMkLst>
            <pc:docMk/>
            <pc:sldMk cId="3165081508" sldId="471"/>
            <ac:spMk id="287" creationId="{3FF37698-0C86-7F49-41BA-3AE19D916AC5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287" creationId="{AE6C9413-A374-A088-30F5-A08E2650ABDF}"/>
          </ac:spMkLst>
        </pc:spChg>
        <pc:spChg chg="add mod">
          <ac:chgData name="H M" userId="84cd2103f36ef0dc" providerId="LiveId" clId="{321F02F4-6DF9-485B-B42D-B3C2A2BB5429}" dt="2023-06-04T09:21:16.022" v="1329" actId="108"/>
          <ac:spMkLst>
            <pc:docMk/>
            <pc:sldMk cId="3165081508" sldId="471"/>
            <ac:spMk id="288" creationId="{6F5469DF-F871-27FF-B19A-EE522527B012}"/>
          </ac:spMkLst>
        </pc:spChg>
        <pc:spChg chg="add mod">
          <ac:chgData name="H M" userId="84cd2103f36ef0dc" providerId="LiveId" clId="{321F02F4-6DF9-485B-B42D-B3C2A2BB5429}" dt="2023-06-04T08:55:22.867" v="755" actId="962"/>
          <ac:spMkLst>
            <pc:docMk/>
            <pc:sldMk cId="3165081508" sldId="471"/>
            <ac:spMk id="289" creationId="{AB8339E9-5D5C-CB8E-5FB1-BA8CDF017574}"/>
          </ac:spMkLst>
        </pc:spChg>
        <pc:spChg chg="add mod">
          <ac:chgData name="H M" userId="84cd2103f36ef0dc" providerId="LiveId" clId="{321F02F4-6DF9-485B-B42D-B3C2A2BB5429}" dt="2023-06-04T08:55:20.851" v="754" actId="962"/>
          <ac:spMkLst>
            <pc:docMk/>
            <pc:sldMk cId="3165081508" sldId="471"/>
            <ac:spMk id="290" creationId="{1C3CFDCE-758F-A85F-72F5-607BC788D875}"/>
          </ac:spMkLst>
        </pc:spChg>
        <pc:spChg chg="add mod">
          <ac:chgData name="H M" userId="84cd2103f36ef0dc" providerId="LiveId" clId="{321F02F4-6DF9-485B-B42D-B3C2A2BB5429}" dt="2023-06-04T08:25:29.282" v="406" actId="113"/>
          <ac:spMkLst>
            <pc:docMk/>
            <pc:sldMk cId="3165081508" sldId="471"/>
            <ac:spMk id="291" creationId="{877BFE80-010E-53F2-3AB4-226CD6F46A9E}"/>
          </ac:spMkLst>
        </pc:spChg>
        <pc:spChg chg="add mod">
          <ac:chgData name="H M" userId="84cd2103f36ef0dc" providerId="LiveId" clId="{321F02F4-6DF9-485B-B42D-B3C2A2BB5429}" dt="2023-06-04T08:25:33.027" v="407" actId="113"/>
          <ac:spMkLst>
            <pc:docMk/>
            <pc:sldMk cId="3165081508" sldId="471"/>
            <ac:spMk id="292" creationId="{77BE5F83-CFEA-2804-728B-F9FE02F5650E}"/>
          </ac:spMkLst>
        </pc:spChg>
        <pc:spChg chg="add mod">
          <ac:chgData name="H M" userId="84cd2103f36ef0dc" providerId="LiveId" clId="{321F02F4-6DF9-485B-B42D-B3C2A2BB5429}" dt="2023-06-04T08:25:34.656" v="408" actId="113"/>
          <ac:spMkLst>
            <pc:docMk/>
            <pc:sldMk cId="3165081508" sldId="471"/>
            <ac:spMk id="293" creationId="{8D2CC1A7-3C11-81E4-3A5E-88921A03803C}"/>
          </ac:spMkLst>
        </pc:spChg>
        <pc:spChg chg="add mod ord">
          <ac:chgData name="H M" userId="84cd2103f36ef0dc" providerId="LiveId" clId="{321F02F4-6DF9-485B-B42D-B3C2A2BB5429}" dt="2023-06-04T08:16:56.832" v="292" actId="167"/>
          <ac:spMkLst>
            <pc:docMk/>
            <pc:sldMk cId="3165081508" sldId="471"/>
            <ac:spMk id="294" creationId="{FEB61FF0-8DD7-F0FF-45EC-F921A69C08D8}"/>
          </ac:spMkLst>
        </pc:spChg>
        <pc:spChg chg="add del mod">
          <ac:chgData name="H M" userId="84cd2103f36ef0dc" providerId="LiveId" clId="{321F02F4-6DF9-485B-B42D-B3C2A2BB5429}" dt="2023-06-04T08:17:24.411" v="298"/>
          <ac:spMkLst>
            <pc:docMk/>
            <pc:sldMk cId="3165081508" sldId="471"/>
            <ac:spMk id="295" creationId="{3B357A9E-645F-EC79-C240-1D202C5E7FC2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295" creationId="{87392BEC-EA87-F017-5DEA-A837D37482A4}"/>
          </ac:spMkLst>
        </pc:spChg>
        <pc:spChg chg="add del mod">
          <ac:chgData name="H M" userId="84cd2103f36ef0dc" providerId="LiveId" clId="{321F02F4-6DF9-485B-B42D-B3C2A2BB5429}" dt="2023-06-04T08:17:24.411" v="298"/>
          <ac:spMkLst>
            <pc:docMk/>
            <pc:sldMk cId="3165081508" sldId="471"/>
            <ac:spMk id="296" creationId="{17BB0524-9651-7009-F3C5-E6B5060C5BAB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296" creationId="{714026F1-C3D3-D53B-F4FE-B90CB2212982}"/>
          </ac:spMkLst>
        </pc:spChg>
        <pc:spChg chg="add del mod">
          <ac:chgData name="H M" userId="84cd2103f36ef0dc" providerId="LiveId" clId="{321F02F4-6DF9-485B-B42D-B3C2A2BB5429}" dt="2023-06-04T08:17:24.411" v="298"/>
          <ac:spMkLst>
            <pc:docMk/>
            <pc:sldMk cId="3165081508" sldId="471"/>
            <ac:spMk id="297" creationId="{35AFABF0-3DCA-3797-2B06-3FB07D2130A0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297" creationId="{C1DEF926-C005-B3A5-ECA7-1BFBE68EB3C6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298" creationId="{AAD5056E-DB8E-2D26-CC27-B89668C31768}"/>
          </ac:spMkLst>
        </pc:spChg>
        <pc:spChg chg="mod">
          <ac:chgData name="H M" userId="84cd2103f36ef0dc" providerId="LiveId" clId="{321F02F4-6DF9-485B-B42D-B3C2A2BB5429}" dt="2023-06-04T08:17:23.644" v="297"/>
          <ac:spMkLst>
            <pc:docMk/>
            <pc:sldMk cId="3165081508" sldId="471"/>
            <ac:spMk id="299" creationId="{4CDB7974-34C6-ADEF-67F5-21B899BE0689}"/>
          </ac:spMkLst>
        </pc:spChg>
        <pc:spChg chg="mod">
          <ac:chgData name="H M" userId="84cd2103f36ef0dc" providerId="LiveId" clId="{321F02F4-6DF9-485B-B42D-B3C2A2BB5429}" dt="2023-06-04T08:17:23.644" v="297"/>
          <ac:spMkLst>
            <pc:docMk/>
            <pc:sldMk cId="3165081508" sldId="471"/>
            <ac:spMk id="300" creationId="{520B47DB-2FA2-F083-EEE6-EB1DF19A7E8E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300" creationId="{B91077E3-4F66-C085-4759-EA52C6866629}"/>
          </ac:spMkLst>
        </pc:spChg>
        <pc:spChg chg="add del mod">
          <ac:chgData name="H M" userId="84cd2103f36ef0dc" providerId="LiveId" clId="{321F02F4-6DF9-485B-B42D-B3C2A2BB5429}" dt="2023-06-04T08:17:24.411" v="298"/>
          <ac:spMkLst>
            <pc:docMk/>
            <pc:sldMk cId="3165081508" sldId="471"/>
            <ac:spMk id="301" creationId="{B65A1C30-A11D-7DDB-634F-DBA0764EFC84}"/>
          </ac:spMkLst>
        </pc:spChg>
        <pc:spChg chg="add del mod">
          <ac:chgData name="H M" userId="84cd2103f36ef0dc" providerId="LiveId" clId="{321F02F4-6DF9-485B-B42D-B3C2A2BB5429}" dt="2023-06-04T08:17:24.411" v="298"/>
          <ac:spMkLst>
            <pc:docMk/>
            <pc:sldMk cId="3165081508" sldId="471"/>
            <ac:spMk id="302" creationId="{1BD9B05B-3BDB-0E86-F990-05C0173984A9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302" creationId="{DE3A854A-F99E-E783-EA0D-E5203C95E432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303" creationId="{2DAFFCB6-4DB9-B620-DFCD-1FC0094C0DB1}"/>
          </ac:spMkLst>
        </pc:spChg>
        <pc:spChg chg="add del mod">
          <ac:chgData name="H M" userId="84cd2103f36ef0dc" providerId="LiveId" clId="{321F02F4-6DF9-485B-B42D-B3C2A2BB5429}" dt="2023-06-04T08:17:24.411" v="298"/>
          <ac:spMkLst>
            <pc:docMk/>
            <pc:sldMk cId="3165081508" sldId="471"/>
            <ac:spMk id="303" creationId="{7B3E72F3-F806-B60C-AA96-549DC927448B}"/>
          </ac:spMkLst>
        </pc:spChg>
        <pc:spChg chg="add mod">
          <ac:chgData name="H M" userId="84cd2103f36ef0dc" providerId="LiveId" clId="{321F02F4-6DF9-485B-B42D-B3C2A2BB5429}" dt="2023-06-04T09:22:25.454" v="1344" actId="164"/>
          <ac:spMkLst>
            <pc:docMk/>
            <pc:sldMk cId="3165081508" sldId="471"/>
            <ac:spMk id="304" creationId="{FC455043-F464-3835-DA04-D6247D42D3C0}"/>
          </ac:spMkLst>
        </pc:spChg>
        <pc:spChg chg="add mod ord">
          <ac:chgData name="H M" userId="84cd2103f36ef0dc" providerId="LiveId" clId="{321F02F4-6DF9-485B-B42D-B3C2A2BB5429}" dt="2023-06-04T08:52:00.544" v="681" actId="962"/>
          <ac:spMkLst>
            <pc:docMk/>
            <pc:sldMk cId="3165081508" sldId="471"/>
            <ac:spMk id="305" creationId="{DD5874DF-7F9D-667C-2AB7-B7E5F12585F1}"/>
          </ac:spMkLst>
        </pc:spChg>
        <pc:spChg chg="add mod ord">
          <ac:chgData name="H M" userId="84cd2103f36ef0dc" providerId="LiveId" clId="{321F02F4-6DF9-485B-B42D-B3C2A2BB5429}" dt="2023-06-04T08:51:58.097" v="680" actId="962"/>
          <ac:spMkLst>
            <pc:docMk/>
            <pc:sldMk cId="3165081508" sldId="471"/>
            <ac:spMk id="306" creationId="{C6392ACE-8778-218A-CD90-BF19B71C0733}"/>
          </ac:spMkLst>
        </pc:spChg>
        <pc:spChg chg="mod">
          <ac:chgData name="H M" userId="84cd2103f36ef0dc" providerId="LiveId" clId="{321F02F4-6DF9-485B-B42D-B3C2A2BB5429}" dt="2023-06-04T08:52:10.540" v="685" actId="962"/>
          <ac:spMkLst>
            <pc:docMk/>
            <pc:sldMk cId="3165081508" sldId="471"/>
            <ac:spMk id="308" creationId="{E3A6BD8F-3E39-D27C-49EB-C4710B79EDDC}"/>
          </ac:spMkLst>
        </pc:spChg>
        <pc:spChg chg="mod">
          <ac:chgData name="H M" userId="84cd2103f36ef0dc" providerId="LiveId" clId="{321F02F4-6DF9-485B-B42D-B3C2A2BB5429}" dt="2023-06-04T08:52:07.279" v="684" actId="962"/>
          <ac:spMkLst>
            <pc:docMk/>
            <pc:sldMk cId="3165081508" sldId="471"/>
            <ac:spMk id="309" creationId="{E6F27896-9B39-D9F9-5CCF-60978431918E}"/>
          </ac:spMkLst>
        </pc:spChg>
        <pc:spChg chg="add mod ord">
          <ac:chgData name="H M" userId="84cd2103f36ef0dc" providerId="LiveId" clId="{321F02F4-6DF9-485B-B42D-B3C2A2BB5429}" dt="2023-06-04T08:52:12.522" v="686" actId="962"/>
          <ac:spMkLst>
            <pc:docMk/>
            <pc:sldMk cId="3165081508" sldId="471"/>
            <ac:spMk id="310" creationId="{C1455096-7926-0CC6-CC18-60172BC70ECB}"/>
          </ac:spMkLst>
        </pc:spChg>
        <pc:spChg chg="add mod ord">
          <ac:chgData name="H M" userId="84cd2103f36ef0dc" providerId="LiveId" clId="{321F02F4-6DF9-485B-B42D-B3C2A2BB5429}" dt="2023-06-04T08:52:14.670" v="687" actId="962"/>
          <ac:spMkLst>
            <pc:docMk/>
            <pc:sldMk cId="3165081508" sldId="471"/>
            <ac:spMk id="311" creationId="{B25C8699-F93D-1147-C1B9-0A82A7087A88}"/>
          </ac:spMkLst>
        </pc:spChg>
        <pc:spChg chg="add mod ord">
          <ac:chgData name="H M" userId="84cd2103f36ef0dc" providerId="LiveId" clId="{321F02F4-6DF9-485B-B42D-B3C2A2BB5429}" dt="2023-06-04T08:52:18.665" v="688" actId="962"/>
          <ac:spMkLst>
            <pc:docMk/>
            <pc:sldMk cId="3165081508" sldId="471"/>
            <ac:spMk id="312" creationId="{2537A6DF-BA83-DC3B-B9F5-305D49BDF874}"/>
          </ac:spMkLst>
        </pc:spChg>
        <pc:spChg chg="mod">
          <ac:chgData name="H M" userId="84cd2103f36ef0dc" providerId="LiveId" clId="{321F02F4-6DF9-485B-B42D-B3C2A2BB5429}" dt="2023-06-04T08:52:25.144" v="691" actId="962"/>
          <ac:spMkLst>
            <pc:docMk/>
            <pc:sldMk cId="3165081508" sldId="471"/>
            <ac:spMk id="314" creationId="{C20179EE-7A04-0B1A-15CA-70ED9103CFFF}"/>
          </ac:spMkLst>
        </pc:spChg>
        <pc:spChg chg="mod">
          <ac:chgData name="H M" userId="84cd2103f36ef0dc" providerId="LiveId" clId="{321F02F4-6DF9-485B-B42D-B3C2A2BB5429}" dt="2023-06-04T08:52:23.040" v="690" actId="962"/>
          <ac:spMkLst>
            <pc:docMk/>
            <pc:sldMk cId="3165081508" sldId="471"/>
            <ac:spMk id="315" creationId="{582476AB-4E97-5D71-0D0F-861D978BCA9A}"/>
          </ac:spMkLst>
        </pc:spChg>
        <pc:spChg chg="add del mod">
          <ac:chgData name="H M" userId="84cd2103f36ef0dc" providerId="LiveId" clId="{321F02F4-6DF9-485B-B42D-B3C2A2BB5429}" dt="2023-06-04T08:22:18.559" v="386" actId="478"/>
          <ac:spMkLst>
            <pc:docMk/>
            <pc:sldMk cId="3165081508" sldId="471"/>
            <ac:spMk id="316" creationId="{13E84C40-7BC3-5563-032E-97555D8A8B2F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316" creationId="{8B67C3C3-5E33-E9B3-9F92-5E6FDCC9703D}"/>
          </ac:spMkLst>
        </pc:spChg>
        <pc:spChg chg="add del mod">
          <ac:chgData name="H M" userId="84cd2103f36ef0dc" providerId="LiveId" clId="{321F02F4-6DF9-485B-B42D-B3C2A2BB5429}" dt="2023-06-04T08:20:43.874" v="346" actId="478"/>
          <ac:spMkLst>
            <pc:docMk/>
            <pc:sldMk cId="3165081508" sldId="471"/>
            <ac:spMk id="317" creationId="{D0DFDB0C-3703-12BE-9844-A9FC8DCE96B1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317" creationId="{E63CB6C8-C380-68E0-5FB8-4F2310C17695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318" creationId="{963CF328-5C3E-F5CB-D901-7E076A2E0C96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19" creationId="{CE6BCC6D-AF2D-BF26-1AD2-27A3680A895F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20" creationId="{54AD4A1C-5783-77CB-039F-EBE347C0E65A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21" creationId="{5D1E7732-4316-9A44-E817-A73D0F584F4B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22" creationId="{08CB5DFA-9FE9-EA8C-4E1E-DF724B95F984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23" creationId="{8315A1AE-A373-B925-CB78-46D8F1EC6FD3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24" creationId="{3A390C7B-83EF-2EA2-F71F-ABE1AA2729BB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25" creationId="{F3994FBE-FDDB-D808-ED39-C49FB907D38C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26" creationId="{4CD799CE-55E6-24D0-A8A4-115F579F9E12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27" creationId="{CB858B4C-5844-8010-D951-881E6959C9FE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28" creationId="{59BEE6EE-04C2-8236-C8E2-BC9ACB45DFA0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29" creationId="{10860472-A278-D8CD-D6C6-292B14999C13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30" creationId="{9928D320-C803-C413-D120-693F26E3944A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31" creationId="{4E54DC86-2483-9460-44D8-6A71C7F18ECF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32" creationId="{475871EB-BDDF-4A71-7672-2985EC8201ED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33" creationId="{A6ADE4CF-68DB-90B4-8DFE-04DF8F496EE7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34" creationId="{EB6FA1B7-20DA-0FAE-1FCA-84F38B2220B1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35" creationId="{F7F9915B-B15C-102A-52CA-1490C94B2ED3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36" creationId="{DBAA24A0-8B68-DC16-9F4E-DBB2DDC122C8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37" creationId="{96F61C69-71E1-06E6-8C40-ED7860D076AE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38" creationId="{21CBA1D0-3BE1-3054-34EA-0EA4F57F54FD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39" creationId="{8ED5C251-8DD7-FB5A-86AA-0A20A06174D4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40" creationId="{1F9DC9C0-F4A5-5CC0-6095-7AD481E3D1A5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41" creationId="{D3C2B63F-9E85-FE1F-4CCA-03BF8D4CC396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42" creationId="{337E101A-1D50-8C78-CA6B-BBB9D33CE50C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43" creationId="{3D8CBC17-71DB-6C0A-D827-6EC18B87C363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44" creationId="{3D4003DD-F369-2391-5B44-48772C83E901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45" creationId="{E634E64F-946D-1540-FDE7-9690E89FCA43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46" creationId="{B94FCFE5-B981-79D4-E4E2-7E924A9E0A3A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47" creationId="{D0EC96E2-1B0B-8CB5-DD2E-95B133B55EB9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48" creationId="{0FDCE4D6-E60E-0129-6741-CC92490E4457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49" creationId="{0B8F9C9E-7B5D-D523-63F0-44C4D047BB3C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50" creationId="{F53D4043-35E0-630B-4367-63BEC881C3A7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51" creationId="{0FE07ADB-E71A-7451-FB17-FD861A6D26B8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52" creationId="{75D4CE74-7EF5-B6C3-6F49-393D65644653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53" creationId="{68771355-D6AC-A68A-53D7-3AC2EA099B1C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54" creationId="{06E88CC5-4B44-0AEE-2390-77DB9E21A327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55" creationId="{5A161669-349E-C9CD-8A8D-198F77999E61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56" creationId="{BBD9DE1B-19F7-E03E-BE68-F264703E3C1E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57" creationId="{EFA62F1E-A597-107D-E6A3-224A68383D25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58" creationId="{BEDC6E3A-CA36-27BA-F0F7-3348111BA646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59" creationId="{2905201F-141F-1B0E-1395-704D9085FA40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60" creationId="{556DCBD9-897C-E87E-96B2-C8E62E932BB5}"/>
          </ac:spMkLst>
        </pc:spChg>
        <pc:spChg chg="mod">
          <ac:chgData name="H M" userId="84cd2103f36ef0dc" providerId="LiveId" clId="{321F02F4-6DF9-485B-B42D-B3C2A2BB5429}" dt="2023-06-04T08:22:48.269" v="388"/>
          <ac:spMkLst>
            <pc:docMk/>
            <pc:sldMk cId="3165081508" sldId="471"/>
            <ac:spMk id="361" creationId="{D96BA304-27AF-74AA-93DF-7E5139F1AC74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63" creationId="{332D3A87-7526-DD18-A2B2-C2AE2F352FE9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64" creationId="{ADF9F6B3-134E-4DEB-E8E4-F4E2DEF2C4E5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65" creationId="{ECA45774-4CE0-8BAD-B9F2-C7BDC2507D77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66" creationId="{5C7D66EC-89AF-C2F6-8517-80B7BF2C3281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67" creationId="{C9D947FE-BC48-CB1D-A18B-438DFDA760FC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68" creationId="{3F78B267-E458-B5C5-E35A-669B0B5305BC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69" creationId="{4ADDF869-6695-ED15-C767-73BC0D8867F9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70" creationId="{87D1C2E1-D7BA-6793-D263-4B7C376742E0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71" creationId="{94C2DB23-3601-2388-ACDD-F8DB41E09DED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72" creationId="{64571692-3BBD-B20C-DAF5-516E2EA8E8FA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73" creationId="{F79F8E2F-D04D-6228-CCC2-1BD062006A91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74" creationId="{8DAECB58-E620-CF80-F93E-27F5CD6379FD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75" creationId="{C65572EF-478C-92DD-E464-9DE7DD0358CD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76" creationId="{52CAD4B1-610E-E1BF-A687-3D5DE615B4A6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77" creationId="{A0BC4439-BB34-B530-2806-80E1E36AB702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78" creationId="{34B7C3CD-B056-D82B-FC2E-52AEEA20893D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79" creationId="{3C62817B-4138-E74F-9FEF-9B685B3581A2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80" creationId="{79E75A0E-F6F2-BDCC-F673-C40A2980A1D1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81" creationId="{85C98DF7-1EA4-7F62-718A-6F53520E185F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82" creationId="{7E4D7EE8-5937-EA1E-1A63-27985673FDEB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83" creationId="{C04C044E-2CCE-8B32-81C6-7BFC2DDBE17B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84" creationId="{1D24FD33-E40D-511E-53AE-EBFEB1B727E2}"/>
          </ac:spMkLst>
        </pc:spChg>
        <pc:spChg chg="mod topLvl">
          <ac:chgData name="H M" userId="84cd2103f36ef0dc" providerId="LiveId" clId="{321F02F4-6DF9-485B-B42D-B3C2A2BB5429}" dt="2023-06-04T08:37:40.125" v="485" actId="164"/>
          <ac:spMkLst>
            <pc:docMk/>
            <pc:sldMk cId="3165081508" sldId="471"/>
            <ac:spMk id="384" creationId="{77F51C33-402F-80F8-D418-D3E33927AA4D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85" creationId="{7E018E32-C287-286A-037D-CA38D7847986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386" creationId="{1D7888B4-E155-A48F-0B16-FA1D41434527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86" creationId="{BEDBECFF-F18C-AB68-F38D-06321CE6AD7D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387" creationId="{5BF7A812-5A8C-F183-99E8-C7C7FAE1D09E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87" creationId="{722BE465-62B8-6906-9F81-C7FFF0FF4758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88" creationId="{E0CF98D9-876A-9439-3E57-15129F9B0FE9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388" creationId="{F66D90F5-917D-124E-EA66-58D83C97C172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389" creationId="{DF83FA63-CE22-2E8C-827E-649B4354D7AE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89" creationId="{E10CC09C-EFD8-224A-4543-298D9B200561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90" creationId="{41B4CB8F-6DF5-AA13-4046-1EE422283E69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390" creationId="{475D6129-62C4-B390-FCC9-73229974C08A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91" creationId="{01849AFB-EA24-1D59-047A-DB9D87807DD2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391" creationId="{0557301E-F2F8-651E-C9D6-DD152F834DDB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92" creationId="{6BFBE743-3786-DD34-1DE0-C4778CCF8EDB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392" creationId="{A7B35BCA-3A5E-6AC2-6F15-FB87A9EFD147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93" creationId="{99AFCC47-6586-0A9E-91C4-6B219C09024C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393" creationId="{A6940C98-7A4C-549B-AE9C-450BBE03AC67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94" creationId="{A539165C-631D-FCF5-3C76-BE523D88A3BA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394" creationId="{A7A7EF2C-71FE-BFA9-1FC7-0DFADD96A11F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95" creationId="{79564F82-8939-CBB5-2DD8-055F5A1D48FB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395" creationId="{C139BCDF-0443-C2A4-466D-8D57A257AC2D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96" creationId="{A467D5A2-A1DE-BEE7-E786-008B461AC8C8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396" creationId="{AFF6CCE5-DB4A-FC51-B49A-0C77647198A3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97" creationId="{3A066AA7-99C5-6653-8F3E-E91921F0C85B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397" creationId="{F7C08780-EB7C-9C8D-F679-CABB042A756B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398" creationId="{017B254C-4AC9-CFA5-8BB6-6A616593E3AB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98" creationId="{4A3A3875-8537-C94A-9152-190E13218A77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399" creationId="{9E28CE00-CCB3-5D81-CB96-CDD6BA180E1D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399" creationId="{A0CDFD38-E28D-2604-33A4-C58199142117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00" creationId="{23DA9A4E-92B0-D0BA-CB0B-6747E90CC1DD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400" creationId="{3CDFF793-74D2-9E83-9FD3-14A55CCA4552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01" creationId="{89A22B4B-4884-D665-E8A9-57C0208B0B88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401" creationId="{97508966-7E20-21B6-A01A-A84811905368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402" creationId="{ACBB933C-E10B-0878-70AD-22E2640E23A6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02" creationId="{EA2350ED-F907-6BB0-3EF4-7A154FB97753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03" creationId="{5D6CEA2D-AE14-C17E-46A5-2F07057F6D5A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403" creationId="{8BBCE1C0-7C82-501E-ED0F-CDF797206E95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04" creationId="{82378ACE-0095-1014-377E-2D7656352A40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404" creationId="{D658C451-E6C3-D346-6D6A-7FC32746A33E}"/>
          </ac:spMkLst>
        </pc:spChg>
        <pc:spChg chg="mod">
          <ac:chgData name="H M" userId="84cd2103f36ef0dc" providerId="LiveId" clId="{321F02F4-6DF9-485B-B42D-B3C2A2BB5429}" dt="2023-06-04T08:22:50.167" v="390"/>
          <ac:spMkLst>
            <pc:docMk/>
            <pc:sldMk cId="3165081508" sldId="471"/>
            <ac:spMk id="405" creationId="{09068951-CD48-DFE1-A718-A36B211AAB08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05" creationId="{9FAE6FBF-B1E1-9F37-E7D2-97AD052FDFF4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06" creationId="{1F0C5CA6-CF95-A374-AF62-1BA8843C102B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08" creationId="{DF5153A6-C0DE-9089-13FB-2B7DB8C8B15A}"/>
          </ac:spMkLst>
        </pc:spChg>
        <pc:spChg chg="add mod">
          <ac:chgData name="H M" userId="84cd2103f36ef0dc" providerId="LiveId" clId="{321F02F4-6DF9-485B-B42D-B3C2A2BB5429}" dt="2023-06-04T09:20:57.676" v="1324"/>
          <ac:spMkLst>
            <pc:docMk/>
            <pc:sldMk cId="3165081508" sldId="471"/>
            <ac:spMk id="409" creationId="{50307121-322E-03F0-0A13-143147092BD2}"/>
          </ac:spMkLst>
        </pc:spChg>
        <pc:spChg chg="add mod">
          <ac:chgData name="H M" userId="84cd2103f36ef0dc" providerId="LiveId" clId="{321F02F4-6DF9-485B-B42D-B3C2A2BB5429}" dt="2023-06-04T08:26:13.939" v="420" actId="1076"/>
          <ac:spMkLst>
            <pc:docMk/>
            <pc:sldMk cId="3165081508" sldId="471"/>
            <ac:spMk id="410" creationId="{654B1BBD-B32E-BFE0-DDCC-1EB4EFD2438D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11" creationId="{38E234BC-85D8-15C1-6345-9FC2BFB11816}"/>
          </ac:spMkLst>
        </pc:spChg>
        <pc:spChg chg="add del mod">
          <ac:chgData name="H M" userId="84cd2103f36ef0dc" providerId="LiveId" clId="{321F02F4-6DF9-485B-B42D-B3C2A2BB5429}" dt="2023-06-04T08:26:03.952" v="417"/>
          <ac:spMkLst>
            <pc:docMk/>
            <pc:sldMk cId="3165081508" sldId="471"/>
            <ac:spMk id="411" creationId="{7622B712-8581-8D7E-FCA2-3D43D720455A}"/>
          </ac:spMkLst>
        </pc:spChg>
        <pc:spChg chg="add mod">
          <ac:chgData name="H M" userId="84cd2103f36ef0dc" providerId="LiveId" clId="{321F02F4-6DF9-485B-B42D-B3C2A2BB5429}" dt="2023-06-04T09:19:50.080" v="1281" actId="20577"/>
          <ac:spMkLst>
            <pc:docMk/>
            <pc:sldMk cId="3165081508" sldId="471"/>
            <ac:spMk id="412" creationId="{4087735F-0BD2-8E52-57E7-8CA3D34C7E48}"/>
          </ac:spMkLst>
        </pc:spChg>
        <pc:spChg chg="add mod">
          <ac:chgData name="H M" userId="84cd2103f36ef0dc" providerId="LiveId" clId="{321F02F4-6DF9-485B-B42D-B3C2A2BB5429}" dt="2023-06-04T09:20:59.569" v="1325"/>
          <ac:spMkLst>
            <pc:docMk/>
            <pc:sldMk cId="3165081508" sldId="471"/>
            <ac:spMk id="414" creationId="{4A451EA7-AB56-63B9-52FB-03A78AF83989}"/>
          </ac:spMkLst>
        </pc:spChg>
        <pc:spChg chg="add mod">
          <ac:chgData name="H M" userId="84cd2103f36ef0dc" providerId="LiveId" clId="{321F02F4-6DF9-485B-B42D-B3C2A2BB5429}" dt="2023-06-04T09:21:01.058" v="1326"/>
          <ac:spMkLst>
            <pc:docMk/>
            <pc:sldMk cId="3165081508" sldId="471"/>
            <ac:spMk id="415" creationId="{3F7E72ED-1A07-7FB3-8C25-B8C407C1E533}"/>
          </ac:spMkLst>
        </pc:spChg>
        <pc:spChg chg="add mod">
          <ac:chgData name="H M" userId="84cd2103f36ef0dc" providerId="LiveId" clId="{321F02F4-6DF9-485B-B42D-B3C2A2BB5429}" dt="2023-06-04T08:28:05.277" v="461" actId="948"/>
          <ac:spMkLst>
            <pc:docMk/>
            <pc:sldMk cId="3165081508" sldId="471"/>
            <ac:spMk id="416" creationId="{853DB641-000B-19BC-7E19-CAD0E699F3F2}"/>
          </ac:spMkLst>
        </pc:spChg>
        <pc:spChg chg="add mod">
          <ac:chgData name="H M" userId="84cd2103f36ef0dc" providerId="LiveId" clId="{321F02F4-6DF9-485B-B42D-B3C2A2BB5429}" dt="2023-06-04T09:19:53.262" v="1282"/>
          <ac:spMkLst>
            <pc:docMk/>
            <pc:sldMk cId="3165081508" sldId="471"/>
            <ac:spMk id="417" creationId="{09DDE55A-1D46-ADC7-DFF6-45DAAD7B0977}"/>
          </ac:spMkLst>
        </pc:spChg>
        <pc:spChg chg="add mod">
          <ac:chgData name="H M" userId="84cd2103f36ef0dc" providerId="LiveId" clId="{321F02F4-6DF9-485B-B42D-B3C2A2BB5429}" dt="2023-06-04T09:21:02.464" v="1327"/>
          <ac:spMkLst>
            <pc:docMk/>
            <pc:sldMk cId="3165081508" sldId="471"/>
            <ac:spMk id="418" creationId="{798BC4BA-0B1D-C1C3-21B7-C0D7A01C10CB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19" creationId="{31D305C0-42A3-7ED6-85A2-9B86C84A2CD1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20" creationId="{B8497F2B-5258-EA78-75BC-99B5D9FF38F7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21" creationId="{5CCBF3FD-47E2-D9B2-BE46-64FEBFF85829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22" creationId="{487E55A8-B4E5-7711-07EB-B081902C342F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23" creationId="{9D0CC138-BB60-B522-736B-0223B4B8F7B6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24" creationId="{21F85AA2-BF65-84D7-ED4A-A2C94F96C2C9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25" creationId="{C767B905-167D-DFC7-4D13-8B2ACEE8F86F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26" creationId="{E1246DD4-57A2-7250-A1F3-2CE301A6B466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27" creationId="{185697B5-4974-9392-DF6F-2554005B77B5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28" creationId="{3BE5AA6E-9282-005E-9D96-1F4A69571E7B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29" creationId="{CBC77482-2DE5-B627-3F4A-EAC2593F974E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30" creationId="{F15E260A-0FE6-CC70-E79B-A683407151FA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31" creationId="{E1F370CF-A1BF-B1D1-A77E-0BFE17C5B412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32" creationId="{8F57397B-6D12-80B6-44E0-0326C9DCB334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33" creationId="{E4345DC1-58B1-24CA-4AD0-D2EF37F05321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34" creationId="{99A63B2D-D922-B796-0DE8-D56ADBF03AFF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35" creationId="{76CC0AD7-9169-ED76-CDCF-B573B402735B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36" creationId="{AC47FA81-3BEA-5F97-570A-B4E4DDA46A08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37" creationId="{88D27909-31FC-2CB1-E981-97A0E546B9CB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38" creationId="{197FAEA6-A7FF-7EC6-474C-2863F3C1C5CB}"/>
          </ac:spMkLst>
        </pc:spChg>
        <pc:spChg chg="mod">
          <ac:chgData name="H M" userId="84cd2103f36ef0dc" providerId="LiveId" clId="{321F02F4-6DF9-485B-B42D-B3C2A2BB5429}" dt="2023-06-04T08:37:34.029" v="482" actId="207"/>
          <ac:spMkLst>
            <pc:docMk/>
            <pc:sldMk cId="3165081508" sldId="471"/>
            <ac:spMk id="439" creationId="{757EAA2D-12E5-B353-26DB-83D66BABAC06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41" creationId="{EF3E0D51-5BBE-C9DA-A81F-6273A78A29CB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43" creationId="{31D8164C-C25C-A984-47CE-2E5F930631D4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44" creationId="{04F292FE-988A-923E-7134-7852F035B1CA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45" creationId="{6581BB17-B0C2-E061-63A7-2DF1E2A1D87E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47" creationId="{A371FCE3-D672-4586-BB60-8531D3E77E11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48" creationId="{DC90884A-4A47-92A0-AA18-80BF3ADC188D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49" creationId="{9A8D0F37-0A76-B154-48C5-DFD09C5B3C9B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50" creationId="{FCF4E28E-EBDC-50B9-6A3C-6D221E12C90B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51" creationId="{8D816CB6-BAEE-F23E-28B4-26BD49FE7614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52" creationId="{83813331-8BAB-1D2B-E357-1A92639F7648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53" creationId="{42EACCDF-2ED5-DA36-A0DA-5822BF2472BE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54" creationId="{4A4B9A99-162E-FB7A-0113-FF2465B1578C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55" creationId="{B81351DC-D2E8-FFDE-5FA7-F1592714A59D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56" creationId="{D13CCBC3-9E5F-738C-6AC7-D1313D3D901E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57" creationId="{16E458C3-B79E-6111-D997-752ED498BCFB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58" creationId="{EB798094-D67B-EBDD-CE15-880EA834B992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59" creationId="{BCD17CA1-19FF-8F28-0911-1C0ABB009768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60" creationId="{4B93516F-383E-3720-527C-75CB4984F54A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61" creationId="{86A682F3-1239-3661-A024-8D9CBC296DAA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62" creationId="{CA7E26AA-14A8-08A0-D8F7-CCBB6AB3D78B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63" creationId="{95A757C7-C5CB-CD34-8C22-AA50687D9EB5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64" creationId="{DC67C2A7-6D1B-1AA9-74F9-0BD6FCC07077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65" creationId="{5B425DCB-2AF2-B657-38EB-686E5869EF0D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66" creationId="{B2545AED-A4D9-326B-66B1-55F75285341D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67" creationId="{7BBDDD44-2FFB-29BA-368F-06C60548B76A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68" creationId="{2DD38F4F-CA75-F576-C962-1755C521D870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69" creationId="{E0B2EC94-E7BB-8F2A-787E-38F6C1A63355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70" creationId="{F77E0119-899A-CECB-32F9-E9B1D26CB277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71" creationId="{46A581E3-9365-AD41-704B-80EE690587A0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72" creationId="{7A830741-4160-36D6-369C-AF45E78BFFE6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73" creationId="{8AB81E58-9022-DCD4-6F14-41E5444601DB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75" creationId="{732D60AF-FE12-F9E5-0944-6C9C887764F4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77" creationId="{4AABCD41-D239-0EC9-D114-6D391DC3775F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78" creationId="{036E8A77-CCF2-4752-3D8A-AB4C3059EB55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79" creationId="{B52FDACE-DCBC-0788-BC84-809D51C16FC2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80" creationId="{56B89DD2-E0CE-0044-FDFD-F6291E350E23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81" creationId="{00E06DE5-7221-3E03-D3D7-E339E05440D7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83" creationId="{561053D9-DD9D-9840-FE96-8FA0836C7FA8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85" creationId="{F366302D-3D07-2104-E683-61410D35B580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86" creationId="{08B0FBF2-FAA0-3BD9-5E38-73A74DFE13BE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87" creationId="{1A7F0DB9-7DBC-9538-8EAA-C8189876FD47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88" creationId="{82187F17-BEB6-4C5C-A3DD-EA38ECA5F00A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89" creationId="{C44F5194-CF0D-C76D-0581-CDFB333F6368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90" creationId="{B8B1067E-7A6B-951E-DB0E-D9881CBA7CA0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92" creationId="{07ABE7FB-17FD-063D-92A8-99BBB855D7DA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94" creationId="{7ACF326A-F841-094C-0488-84CCB5F7D7A4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95" creationId="{200B216B-917B-13FF-A025-A14EDA2D8D57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96" creationId="{8AAAD6CF-9C3B-D93C-03E0-0AADF4EE6CBB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97" creationId="{7E2699D2-BDBA-9D68-9773-FA7957E6BE9E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498" creationId="{BB4BA8A1-521D-4D26-9090-81E089CBAB3F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00" creationId="{4B3139B7-3E41-0C29-8C86-90283A5A29B4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02" creationId="{9343F1E0-9AF2-0DB7-FAA0-D1A8E8EE98F4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03" creationId="{F1DD1240-6356-7D70-DDA1-2BF94D355EB3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04" creationId="{1FE599B3-067F-8DB5-82F7-87497A035125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05" creationId="{683E0E46-2AD4-7BFF-1754-207FA8E17B53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06" creationId="{98D2F02F-B335-C8FE-61E4-4814E537B697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08" creationId="{4094361D-4D49-B13E-EE4D-04FC2AA23A3B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09" creationId="{9BD8A588-5060-7AA4-5AA7-74F9B1702913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11" creationId="{BF88FDD1-2F8A-4E65-5804-E10AE7400625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12" creationId="{A1CB298C-D93A-2362-E55A-FED3F53E5EED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14" creationId="{05F04DE2-D739-6713-AF87-35391D9091D2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15" creationId="{AEB78088-4BF5-C762-6022-36294A14AC9B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17" creationId="{2FAF0248-5DA6-D3F9-F0ED-E4970670BE6A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19" creationId="{5ABDFFCF-15E7-7950-84FE-EE1F76035230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20" creationId="{46420F87-964F-191D-F122-0B11D152280E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21" creationId="{129C3F44-3D1B-FC82-6CFD-EDDDF270A8AB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22" creationId="{67C526F4-28BF-401D-CC0F-61B88162820C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23" creationId="{695B6A98-780C-0309-F60C-7F4FD887CD0F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25" creationId="{AF7FEBAA-AA12-C9D4-54E5-0D32FC3676E0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27" creationId="{642AE7B4-C21E-2AB8-7BBA-D1709F1081E4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28" creationId="{7354D186-9778-FBC6-F4D6-618E7D7DD16F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29" creationId="{06A7D091-F6F0-AF8A-5FF9-07C1E623D32C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30" creationId="{3F50C281-1645-E626-935A-3D41A61E7475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32" creationId="{2851DCEC-4209-6ACA-768E-1726926A3829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34" creationId="{CC2FCD42-495B-ABAA-E0A5-00B6333C1236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35" creationId="{654C9B61-A208-D917-B413-9C5759712FAA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37" creationId="{E9A5DE48-495F-FBAE-6822-D13AF4AE20C7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38" creationId="{B6C1EEF2-E680-C721-3CC6-2DF6B60B7489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40" creationId="{702E6FB6-EB30-73D9-202B-7C12E96EF891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42" creationId="{64323D9E-00B0-D6AA-B31E-6E310BE5258F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43" creationId="{14C21D18-93F3-89A2-CCD2-AC9678C44404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45" creationId="{25AA5B17-7A28-62EB-9703-DBD68E1510C2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46" creationId="{8697088E-0AA9-04F7-F998-96DD7B6C8921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48" creationId="{6AEC7F92-D8FA-ED0F-3B95-A7864D14698D}"/>
          </ac:spMkLst>
        </pc:spChg>
        <pc:spChg chg="mod">
          <ac:chgData name="H M" userId="84cd2103f36ef0dc" providerId="LiveId" clId="{321F02F4-6DF9-485B-B42D-B3C2A2BB5429}" dt="2023-06-04T08:36:55.068" v="473" actId="27803"/>
          <ac:spMkLst>
            <pc:docMk/>
            <pc:sldMk cId="3165081508" sldId="471"/>
            <ac:spMk id="549" creationId="{BE26DEE2-4CD9-84C8-3750-A4DB1CFF0525}"/>
          </ac:spMkLst>
        </pc:spChg>
        <pc:spChg chg="mod">
          <ac:chgData name="H M" userId="84cd2103f36ef0dc" providerId="LiveId" clId="{321F02F4-6DF9-485B-B42D-B3C2A2BB5429}" dt="2023-06-04T08:39:43.669" v="514" actId="207"/>
          <ac:spMkLst>
            <pc:docMk/>
            <pc:sldMk cId="3165081508" sldId="471"/>
            <ac:spMk id="560" creationId="{62F73F1C-FDBE-4398-F0CE-3A19DA39547C}"/>
          </ac:spMkLst>
        </pc:spChg>
        <pc:spChg chg="mod">
          <ac:chgData name="H M" userId="84cd2103f36ef0dc" providerId="LiveId" clId="{321F02F4-6DF9-485B-B42D-B3C2A2BB5429}" dt="2023-06-04T08:39:24.037" v="510" actId="27803"/>
          <ac:spMkLst>
            <pc:docMk/>
            <pc:sldMk cId="3165081508" sldId="471"/>
            <ac:spMk id="561" creationId="{D8049361-05F1-2299-17A4-7CD15ED342A0}"/>
          </ac:spMkLst>
        </pc:spChg>
        <pc:spChg chg="mod">
          <ac:chgData name="H M" userId="84cd2103f36ef0dc" providerId="LiveId" clId="{321F02F4-6DF9-485B-B42D-B3C2A2BB5429}" dt="2023-06-04T08:39:24.037" v="510" actId="27803"/>
          <ac:spMkLst>
            <pc:docMk/>
            <pc:sldMk cId="3165081508" sldId="471"/>
            <ac:spMk id="562" creationId="{DDB8C545-ECFC-7F1E-BA23-8B8E2980EDDE}"/>
          </ac:spMkLst>
        </pc:spChg>
        <pc:spChg chg="mod">
          <ac:chgData name="H M" userId="84cd2103f36ef0dc" providerId="LiveId" clId="{321F02F4-6DF9-485B-B42D-B3C2A2BB5429}" dt="2023-06-04T08:39:24.037" v="510" actId="27803"/>
          <ac:spMkLst>
            <pc:docMk/>
            <pc:sldMk cId="3165081508" sldId="471"/>
            <ac:spMk id="564" creationId="{46CAF7DE-746F-B8F1-2240-65AF4B7C7C95}"/>
          </ac:spMkLst>
        </pc:spChg>
        <pc:spChg chg="mod">
          <ac:chgData name="H M" userId="84cd2103f36ef0dc" providerId="LiveId" clId="{321F02F4-6DF9-485B-B42D-B3C2A2BB5429}" dt="2023-06-04T08:39:24.037" v="510" actId="27803"/>
          <ac:spMkLst>
            <pc:docMk/>
            <pc:sldMk cId="3165081508" sldId="471"/>
            <ac:spMk id="565" creationId="{09190372-ECCF-B2D7-022E-E54488BE6A4D}"/>
          </ac:spMkLst>
        </pc:spChg>
        <pc:spChg chg="mod topLvl">
          <ac:chgData name="H M" userId="84cd2103f36ef0dc" providerId="LiveId" clId="{321F02F4-6DF9-485B-B42D-B3C2A2BB5429}" dt="2023-06-04T08:40:32.365" v="524" actId="164"/>
          <ac:spMkLst>
            <pc:docMk/>
            <pc:sldMk cId="3165081508" sldId="471"/>
            <ac:spMk id="567" creationId="{472649EE-E204-3F8D-9D2F-46C375CAABA4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69" creationId="{080D3963-14AF-B34A-1F7B-F79E2B9D292F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70" creationId="{A29CADB0-5A6B-4467-E507-731FD47FF3DC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71" creationId="{F5F33AC4-F8FA-17D0-CE77-ED89C690EB77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72" creationId="{A73BE335-F726-C3EC-06EB-067536A6CE20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73" creationId="{CA7035F8-AB5F-E208-25B4-77A031827B56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74" creationId="{26A0FC5E-4FC8-B2E7-774F-3BB09AE820B8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75" creationId="{EDEB014A-ED50-7AC6-C67F-D06DDA787C76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76" creationId="{68FAB9FE-2A15-2609-5C71-380B07FA7240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77" creationId="{837FDC42-22CC-5A3F-40F4-E06F738679F3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78" creationId="{122EF9A5-1755-AF2D-0723-14D66BD97469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79" creationId="{9397BEF6-878B-01D6-66D4-03566DF098DD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80" creationId="{592B8165-58FD-4247-5511-A27EB356C093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81" creationId="{9A6F0393-1E8A-1F55-F9CD-8FBA17BF583E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82" creationId="{13B2AE24-C038-C8A1-996E-66068A7130CE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83" creationId="{57954039-A259-46D2-9AEB-17B93002D42A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84" creationId="{96001C81-5A88-1B6A-9123-22D46C67E235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85" creationId="{A656E5E1-D959-5698-50BA-9AD2B1EB97E1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86" creationId="{2D77FB1A-EA5F-E3F4-5125-B3EA323C2ECF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87" creationId="{8F9AFF21-37D8-59E6-7FAC-DB25A32C92BE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88" creationId="{BFA96879-E474-DFAE-B35C-41D19424E1DF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89" creationId="{44F28AEC-6F4D-0A9D-B9D9-59D4B8225642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90" creationId="{B0A8EBC6-C592-EDFB-DE90-CDE5EC71C98C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91" creationId="{943929C7-1150-70F2-A542-099118CAC71D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92" creationId="{6046987F-FA2C-63AD-BC4B-0D17D6AB2C06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93" creationId="{0DF5C702-9496-0593-075D-BB10468B2578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94" creationId="{826C3E7B-EC2F-21BB-DA39-CAFEAF506324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95" creationId="{6F36A658-899F-071D-CB52-EA9BF70E5A0A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96" creationId="{45F4BFB4-F9F2-A6BC-5E30-5084C2C9BF42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97" creationId="{FDA6FA49-3B8D-2EFC-1930-9191F408725F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98" creationId="{64DE8238-D79C-84DF-8FE3-62DF9C92ABE0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599" creationId="{0C40370C-9534-62A1-9F72-86CC61880C09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00" creationId="{42DEA2E5-E497-84DC-B861-557A83D6FBD3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01" creationId="{23C431FD-3D24-1973-F2EA-F876D83BE012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02" creationId="{349CB11D-DB7A-14E5-862E-CE7FB68C5FAA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03" creationId="{67A3013D-119F-9064-9544-1914110368E2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04" creationId="{EC7C1705-BC9C-A9F0-51EF-1902AE4C40AA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05" creationId="{D71B18AC-E528-6E6C-CF50-0A143AA8A508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06" creationId="{D2CDE303-B79F-617D-EF39-FE0AA0A300AC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07" creationId="{E2C781DF-3C3D-2EF3-9060-5810D9D03227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08" creationId="{5D7F2196-1967-A471-A144-A30D9CC72918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09" creationId="{CDE90CEC-92DE-70B1-416E-EE6432D8AB80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10" creationId="{2CCB3FCA-DDB7-228E-0ADE-3839F5242E4B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11" creationId="{68C1EDEE-FB57-EA02-8A48-A872B0D2E764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12" creationId="{F93619F9-4246-F97B-E8E4-C8F81EC802E7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13" creationId="{786573C6-2F2D-AFE8-9FFC-62681730CE37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14" creationId="{126EAB9A-8229-A35A-23E4-374D9DCCDFFB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15" creationId="{9AB8EE28-51C4-AF61-3EC1-6F361E298ACE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16" creationId="{AD9D0BB6-B1CD-8F35-4B03-1B4E5C707089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17" creationId="{42FC537D-768A-719C-CB76-5EEFFE166172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18" creationId="{077C72FF-C004-D29E-00C3-D696ECFDDDBE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19" creationId="{0CBF481D-956A-3E62-1A09-D4C003AB3D1A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20" creationId="{0625A17B-9771-7192-C86A-54B9601A6385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21" creationId="{00735254-4062-1484-8AB1-640987B7EC0A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22" creationId="{5F630EE5-8957-7903-EB6B-4E5991BC913D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23" creationId="{8ACFF86F-9E75-9100-B748-E48010BACB5E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24" creationId="{BCAB39BC-F633-E70F-502A-DCE0AD666199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25" creationId="{E2305A0F-0FA4-4429-2D45-2CB4FA5226DD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26" creationId="{729AC0AD-B36D-E383-C405-3ABCDA2D2223}"/>
          </ac:spMkLst>
        </pc:spChg>
        <pc:spChg chg="mod">
          <ac:chgData name="H M" userId="84cd2103f36ef0dc" providerId="LiveId" clId="{321F02F4-6DF9-485B-B42D-B3C2A2BB5429}" dt="2023-06-04T08:40:24.872" v="523" actId="207"/>
          <ac:spMkLst>
            <pc:docMk/>
            <pc:sldMk cId="3165081508" sldId="471"/>
            <ac:spMk id="627" creationId="{1D128799-AD1D-8728-DB21-FDF0A824B066}"/>
          </ac:spMkLst>
        </pc:spChg>
        <pc:spChg chg="mod">
          <ac:chgData name="H M" userId="84cd2103f36ef0dc" providerId="LiveId" clId="{321F02F4-6DF9-485B-B42D-B3C2A2BB5429}" dt="2023-06-04T08:39:37.849" v="513" actId="207"/>
          <ac:spMkLst>
            <pc:docMk/>
            <pc:sldMk cId="3165081508" sldId="471"/>
            <ac:spMk id="629" creationId="{9064BAD0-F8DF-2BE4-EE9D-689103CD1E2A}"/>
          </ac:spMkLst>
        </pc:spChg>
        <pc:spChg chg="mod">
          <ac:chgData name="H M" userId="84cd2103f36ef0dc" providerId="LiveId" clId="{321F02F4-6DF9-485B-B42D-B3C2A2BB5429}" dt="2023-06-04T08:39:24.037" v="510" actId="27803"/>
          <ac:spMkLst>
            <pc:docMk/>
            <pc:sldMk cId="3165081508" sldId="471"/>
            <ac:spMk id="630" creationId="{40C2AF4F-EA32-44CC-D771-97D20DBED6BC}"/>
          </ac:spMkLst>
        </pc:spChg>
        <pc:spChg chg="mod">
          <ac:chgData name="H M" userId="84cd2103f36ef0dc" providerId="LiveId" clId="{321F02F4-6DF9-485B-B42D-B3C2A2BB5429}" dt="2023-06-04T08:39:24.037" v="510" actId="27803"/>
          <ac:spMkLst>
            <pc:docMk/>
            <pc:sldMk cId="3165081508" sldId="471"/>
            <ac:spMk id="631" creationId="{69653DB5-473A-9E43-0DE7-1C0ED5DD3732}"/>
          </ac:spMkLst>
        </pc:spChg>
        <pc:spChg chg="mod">
          <ac:chgData name="H M" userId="84cd2103f36ef0dc" providerId="LiveId" clId="{321F02F4-6DF9-485B-B42D-B3C2A2BB5429}" dt="2023-06-04T08:39:24.037" v="510" actId="27803"/>
          <ac:spMkLst>
            <pc:docMk/>
            <pc:sldMk cId="3165081508" sldId="471"/>
            <ac:spMk id="632" creationId="{260C5DBF-0AFB-0F66-7D24-65C64117DA0E}"/>
          </ac:spMkLst>
        </pc:spChg>
        <pc:spChg chg="mod">
          <ac:chgData name="H M" userId="84cd2103f36ef0dc" providerId="LiveId" clId="{321F02F4-6DF9-485B-B42D-B3C2A2BB5429}" dt="2023-06-04T08:39:24.037" v="510" actId="27803"/>
          <ac:spMkLst>
            <pc:docMk/>
            <pc:sldMk cId="3165081508" sldId="471"/>
            <ac:spMk id="633" creationId="{A70EF31B-B71D-3416-BF9A-27039C87EF2B}"/>
          </ac:spMkLst>
        </pc:spChg>
        <pc:spChg chg="mod">
          <ac:chgData name="H M" userId="84cd2103f36ef0dc" providerId="LiveId" clId="{321F02F4-6DF9-485B-B42D-B3C2A2BB5429}" dt="2023-06-04T08:40:02.906" v="518" actId="207"/>
          <ac:spMkLst>
            <pc:docMk/>
            <pc:sldMk cId="3165081508" sldId="471"/>
            <ac:spMk id="635" creationId="{4B664FC7-2ECB-2E80-B693-5D74E20C6C2B}"/>
          </ac:spMkLst>
        </pc:spChg>
        <pc:spChg chg="mod">
          <ac:chgData name="H M" userId="84cd2103f36ef0dc" providerId="LiveId" clId="{321F02F4-6DF9-485B-B42D-B3C2A2BB5429}" dt="2023-06-04T08:39:24.037" v="510" actId="27803"/>
          <ac:spMkLst>
            <pc:docMk/>
            <pc:sldMk cId="3165081508" sldId="471"/>
            <ac:spMk id="636" creationId="{FD3BFAFC-8668-D279-C94E-F8DD5B89952A}"/>
          </ac:spMkLst>
        </pc:spChg>
        <pc:spChg chg="mod">
          <ac:chgData name="H M" userId="84cd2103f36ef0dc" providerId="LiveId" clId="{321F02F4-6DF9-485B-B42D-B3C2A2BB5429}" dt="2023-06-04T08:39:58.965" v="517" actId="207"/>
          <ac:spMkLst>
            <pc:docMk/>
            <pc:sldMk cId="3165081508" sldId="471"/>
            <ac:spMk id="637" creationId="{0E898ADE-F35A-B636-491C-A9AA33A04E7E}"/>
          </ac:spMkLst>
        </pc:spChg>
        <pc:spChg chg="mod">
          <ac:chgData name="H M" userId="84cd2103f36ef0dc" providerId="LiveId" clId="{321F02F4-6DF9-485B-B42D-B3C2A2BB5429}" dt="2023-06-04T08:39:24.037" v="510" actId="27803"/>
          <ac:spMkLst>
            <pc:docMk/>
            <pc:sldMk cId="3165081508" sldId="471"/>
            <ac:spMk id="638" creationId="{CBB61FC4-89BD-D7F7-281D-575FBDD46FC2}"/>
          </ac:spMkLst>
        </pc:spChg>
        <pc:spChg chg="mod">
          <ac:chgData name="H M" userId="84cd2103f36ef0dc" providerId="LiveId" clId="{321F02F4-6DF9-485B-B42D-B3C2A2BB5429}" dt="2023-06-04T08:40:12.239" v="519" actId="207"/>
          <ac:spMkLst>
            <pc:docMk/>
            <pc:sldMk cId="3165081508" sldId="471"/>
            <ac:spMk id="639" creationId="{3587B620-EAB0-1796-F5DD-9379FAEBDF7C}"/>
          </ac:spMkLst>
        </pc:spChg>
        <pc:spChg chg="mod">
          <ac:chgData name="H M" userId="84cd2103f36ef0dc" providerId="LiveId" clId="{321F02F4-6DF9-485B-B42D-B3C2A2BB5429}" dt="2023-06-04T08:39:24.037" v="510" actId="27803"/>
          <ac:spMkLst>
            <pc:docMk/>
            <pc:sldMk cId="3165081508" sldId="471"/>
            <ac:spMk id="640" creationId="{C5DD8F46-C665-87A2-54DD-F45CCE86A017}"/>
          </ac:spMkLst>
        </pc:spChg>
        <pc:spChg chg="mod">
          <ac:chgData name="H M" userId="84cd2103f36ef0dc" providerId="LiveId" clId="{321F02F4-6DF9-485B-B42D-B3C2A2BB5429}" dt="2023-06-04T08:39:24.037" v="510" actId="27803"/>
          <ac:spMkLst>
            <pc:docMk/>
            <pc:sldMk cId="3165081508" sldId="471"/>
            <ac:spMk id="641" creationId="{D4DBD315-8C20-8B81-61EE-8FADDEBC77BF}"/>
          </ac:spMkLst>
        </pc:spChg>
        <pc:spChg chg="mod">
          <ac:chgData name="H M" userId="84cd2103f36ef0dc" providerId="LiveId" clId="{321F02F4-6DF9-485B-B42D-B3C2A2BB5429}" dt="2023-06-04T08:40:32.365" v="524" actId="164"/>
          <ac:spMkLst>
            <pc:docMk/>
            <pc:sldMk cId="3165081508" sldId="471"/>
            <ac:spMk id="642" creationId="{F9BF226F-A418-4D85-76AD-CCD3364FC3B8}"/>
          </ac:spMkLst>
        </pc:spChg>
        <pc:spChg chg="mod">
          <ac:chgData name="H M" userId="84cd2103f36ef0dc" providerId="LiveId" clId="{321F02F4-6DF9-485B-B42D-B3C2A2BB5429}" dt="2023-06-04T08:40:58.396" v="532"/>
          <ac:spMkLst>
            <pc:docMk/>
            <pc:sldMk cId="3165081508" sldId="471"/>
            <ac:spMk id="647" creationId="{457D7B05-0B8E-FE53-15A8-281BF7F38D38}"/>
          </ac:spMkLst>
        </pc:spChg>
        <pc:spChg chg="mod">
          <ac:chgData name="H M" userId="84cd2103f36ef0dc" providerId="LiveId" clId="{321F02F4-6DF9-485B-B42D-B3C2A2BB5429}" dt="2023-06-04T08:40:58.396" v="532"/>
          <ac:spMkLst>
            <pc:docMk/>
            <pc:sldMk cId="3165081508" sldId="471"/>
            <ac:spMk id="648" creationId="{6C85EEBA-037E-9CD6-CDCC-1F323CFE4FE3}"/>
          </ac:spMkLst>
        </pc:spChg>
        <pc:spChg chg="mod">
          <ac:chgData name="H M" userId="84cd2103f36ef0dc" providerId="LiveId" clId="{321F02F4-6DF9-485B-B42D-B3C2A2BB5429}" dt="2023-06-04T08:41:26.034" v="541" actId="207"/>
          <ac:spMkLst>
            <pc:docMk/>
            <pc:sldMk cId="3165081508" sldId="471"/>
            <ac:spMk id="649" creationId="{04D1AEC5-8D72-D557-FEB3-D91790396AC3}"/>
          </ac:spMkLst>
        </pc:spChg>
        <pc:spChg chg="mod">
          <ac:chgData name="H M" userId="84cd2103f36ef0dc" providerId="LiveId" clId="{321F02F4-6DF9-485B-B42D-B3C2A2BB5429}" dt="2023-06-04T08:45:17.120" v="592" actId="207"/>
          <ac:spMkLst>
            <pc:docMk/>
            <pc:sldMk cId="3165081508" sldId="471"/>
            <ac:spMk id="650" creationId="{F618F15E-8C66-1406-8C7A-F0B7950AF5A1}"/>
          </ac:spMkLst>
        </pc:spChg>
        <pc:spChg chg="mod">
          <ac:chgData name="H M" userId="84cd2103f36ef0dc" providerId="LiveId" clId="{321F02F4-6DF9-485B-B42D-B3C2A2BB5429}" dt="2023-06-04T08:40:58.396" v="532"/>
          <ac:spMkLst>
            <pc:docMk/>
            <pc:sldMk cId="3165081508" sldId="471"/>
            <ac:spMk id="651" creationId="{CB850062-D240-7F6E-1BF8-2E952E504DB1}"/>
          </ac:spMkLst>
        </pc:spChg>
        <pc:spChg chg="mod">
          <ac:chgData name="H M" userId="84cd2103f36ef0dc" providerId="LiveId" clId="{321F02F4-6DF9-485B-B42D-B3C2A2BB5429}" dt="2023-06-04T08:41:23.921" v="540" actId="207"/>
          <ac:spMkLst>
            <pc:docMk/>
            <pc:sldMk cId="3165081508" sldId="471"/>
            <ac:spMk id="652" creationId="{24713310-E6FD-78C3-5C57-452CCF551D11}"/>
          </ac:spMkLst>
        </pc:spChg>
        <pc:spChg chg="mod">
          <ac:chgData name="H M" userId="84cd2103f36ef0dc" providerId="LiveId" clId="{321F02F4-6DF9-485B-B42D-B3C2A2BB5429}" dt="2023-06-04T08:45:20.631" v="593" actId="207"/>
          <ac:spMkLst>
            <pc:docMk/>
            <pc:sldMk cId="3165081508" sldId="471"/>
            <ac:spMk id="653" creationId="{14AB7366-CC14-6C14-7CB3-18F50D93E6E2}"/>
          </ac:spMkLst>
        </pc:spChg>
        <pc:spChg chg="add mod">
          <ac:chgData name="H M" userId="84cd2103f36ef0dc" providerId="LiveId" clId="{321F02F4-6DF9-485B-B42D-B3C2A2BB5429}" dt="2023-06-04T08:42:13.224" v="549" actId="164"/>
          <ac:spMkLst>
            <pc:docMk/>
            <pc:sldMk cId="3165081508" sldId="471"/>
            <ac:spMk id="654" creationId="{E6AF5874-C63A-0669-9B03-5B0200757275}"/>
          </ac:spMkLst>
        </pc:spChg>
        <pc:spChg chg="mod topLvl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57" creationId="{623771F2-9161-4ABD-D663-1ACAB389FCA8}"/>
          </ac:spMkLst>
        </pc:spChg>
        <pc:spChg chg="mod topLvl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59" creationId="{2175B49D-8DA0-5AA2-F632-A7B627368FE8}"/>
          </ac:spMkLst>
        </pc:spChg>
        <pc:spChg chg="mod topLvl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60" creationId="{8E5E66BB-C928-2F2B-C38E-42F5A596C759}"/>
          </ac:spMkLst>
        </pc:spChg>
        <pc:spChg chg="mod topLvl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61" creationId="{E505577D-304E-3E00-3D74-C21F6210DF11}"/>
          </ac:spMkLst>
        </pc:spChg>
        <pc:spChg chg="mod topLvl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63" creationId="{2AEF9ACE-48BC-8DB8-3A78-879C1DDD0A00}"/>
          </ac:spMkLst>
        </pc:spChg>
        <pc:spChg chg="mod topLvl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64" creationId="{B457E3AD-6CD1-9C74-E400-38E1BAB3FBCE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65" creationId="{E64C1F06-5515-9EC0-DC7C-EF128A831AC1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66" creationId="{32FE68E9-E3E2-48BA-84F2-77C20B485CBC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67" creationId="{0081E0D9-2530-18BA-839D-81BD866EE940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68" creationId="{B0D6B0FC-5ABA-FBBC-797E-1D5391550CB7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69" creationId="{A6A9356A-7595-3F70-4E43-42A880FE978C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70" creationId="{4CCB34DE-7230-2924-C2D2-5F28C601CCB7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71" creationId="{6D644F4C-64A3-8557-2FCB-E01D7618DCC5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72" creationId="{6BC34EE0-2DC9-657D-2AB4-E05CBEE04B6F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73" creationId="{BD53C665-4637-E4F5-52BE-9D369C032F91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74" creationId="{FAD8C9ED-16D5-B8FC-D513-BAE085AC7198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75" creationId="{D2BC80FE-466B-F188-6FE1-284A05B63599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76" creationId="{B78D6F74-E1CE-8C45-0B2F-0D5A0CA282E8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77" creationId="{835F0E0E-FAC6-009E-6CA3-12BBF2E03D4D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78" creationId="{81ECF11D-477D-5E21-2F65-B9F807FCF19D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79" creationId="{3AF5D068-C265-BE1F-7465-B3DC034C6158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80" creationId="{DD4A4A92-F7DD-3DB8-B18A-4BDD9544B3BD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81" creationId="{17E06D4F-83F6-7AF9-A650-F411CE6926D1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82" creationId="{53386A2F-BD54-8C6A-B099-1EF1610E879F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83" creationId="{A3AD72FA-83A9-95AE-48BD-59FE3D966C86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84" creationId="{9952E801-7357-F68F-6842-6DD4D1D23E18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85" creationId="{799CCDA4-2557-A293-E38C-14529C5CEC1B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86" creationId="{077FA12D-087B-6272-CFC7-664656DC68CD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87" creationId="{EF82F02F-E123-8240-D833-3F104E7D6381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88" creationId="{1A193052-627F-D86B-F0AB-0803093F884B}"/>
          </ac:spMkLst>
        </pc:spChg>
        <pc:spChg chg="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89" creationId="{E0CC0466-119F-20B7-8B03-250D75AC43A5}"/>
          </ac:spMkLst>
        </pc:spChg>
        <pc:spChg chg="add 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90" creationId="{D7C6A953-7C37-79C5-FE7C-B7E575D1FE90}"/>
          </ac:spMkLst>
        </pc:spChg>
        <pc:spChg chg="add mod">
          <ac:chgData name="H M" userId="84cd2103f36ef0dc" providerId="LiveId" clId="{321F02F4-6DF9-485B-B42D-B3C2A2BB5429}" dt="2023-06-04T09:13:45.054" v="1191" actId="108"/>
          <ac:spMkLst>
            <pc:docMk/>
            <pc:sldMk cId="3165081508" sldId="471"/>
            <ac:spMk id="691" creationId="{E9969EC9-F2C6-6AD5-8103-58E5F7BF97EF}"/>
          </ac:spMkLst>
        </pc:spChg>
        <pc:spChg chg="mod topLvl">
          <ac:chgData name="H M" userId="84cd2103f36ef0dc" providerId="LiveId" clId="{321F02F4-6DF9-485B-B42D-B3C2A2BB5429}" dt="2023-06-04T08:47:32.366" v="626" actId="2085"/>
          <ac:spMkLst>
            <pc:docMk/>
            <pc:sldMk cId="3165081508" sldId="471"/>
            <ac:spMk id="694" creationId="{792F0C35-7DBF-19A0-33E2-FFD7562D27BD}"/>
          </ac:spMkLst>
        </pc:spChg>
        <pc:spChg chg="mod">
          <ac:chgData name="H M" userId="84cd2103f36ef0dc" providerId="LiveId" clId="{321F02F4-6DF9-485B-B42D-B3C2A2BB5429}" dt="2023-06-04T08:47:28.980" v="625" actId="208"/>
          <ac:spMkLst>
            <pc:docMk/>
            <pc:sldMk cId="3165081508" sldId="471"/>
            <ac:spMk id="696" creationId="{E29034E2-D352-EB2A-8F86-B88A72701BB0}"/>
          </ac:spMkLst>
        </pc:spChg>
        <pc:spChg chg="mod">
          <ac:chgData name="H M" userId="84cd2103f36ef0dc" providerId="LiveId" clId="{321F02F4-6DF9-485B-B42D-B3C2A2BB5429}" dt="2023-06-04T08:47:28.980" v="625" actId="208"/>
          <ac:spMkLst>
            <pc:docMk/>
            <pc:sldMk cId="3165081508" sldId="471"/>
            <ac:spMk id="697" creationId="{CD286380-D63B-842B-F02E-FD0033AC58C7}"/>
          </ac:spMkLst>
        </pc:spChg>
        <pc:spChg chg="mod">
          <ac:chgData name="H M" userId="84cd2103f36ef0dc" providerId="LiveId" clId="{321F02F4-6DF9-485B-B42D-B3C2A2BB5429}" dt="2023-06-04T08:47:40.534" v="627" actId="207"/>
          <ac:spMkLst>
            <pc:docMk/>
            <pc:sldMk cId="3165081508" sldId="471"/>
            <ac:spMk id="698" creationId="{BE7C9B40-2938-DB3B-55EB-E77B88D7D8AB}"/>
          </ac:spMkLst>
        </pc:spChg>
        <pc:spChg chg="mod">
          <ac:chgData name="H M" userId="84cd2103f36ef0dc" providerId="LiveId" clId="{321F02F4-6DF9-485B-B42D-B3C2A2BB5429}" dt="2023-06-04T08:47:28.980" v="625" actId="208"/>
          <ac:spMkLst>
            <pc:docMk/>
            <pc:sldMk cId="3165081508" sldId="471"/>
            <ac:spMk id="699" creationId="{4DA0E38E-1E7B-A925-9237-805AF804D079}"/>
          </ac:spMkLst>
        </pc:spChg>
        <pc:spChg chg="del mod">
          <ac:chgData name="H M" userId="84cd2103f36ef0dc" providerId="LiveId" clId="{321F02F4-6DF9-485B-B42D-B3C2A2BB5429}" dt="2023-06-04T08:47:45.645" v="628" actId="478"/>
          <ac:spMkLst>
            <pc:docMk/>
            <pc:sldMk cId="3165081508" sldId="471"/>
            <ac:spMk id="700" creationId="{C6A23DC5-23EE-C9BC-20FC-9C3C91781753}"/>
          </ac:spMkLst>
        </pc:spChg>
        <pc:spChg chg="mod">
          <ac:chgData name="H M" userId="84cd2103f36ef0dc" providerId="LiveId" clId="{321F02F4-6DF9-485B-B42D-B3C2A2BB5429}" dt="2023-06-04T08:48:33.573" v="635" actId="948"/>
          <ac:spMkLst>
            <pc:docMk/>
            <pc:sldMk cId="3165081508" sldId="471"/>
            <ac:spMk id="703" creationId="{F03B1580-E458-CA14-D560-1B6F9E5DE7AD}"/>
          </ac:spMkLst>
        </pc:spChg>
        <pc:spChg chg="mod">
          <ac:chgData name="H M" userId="84cd2103f36ef0dc" providerId="LiveId" clId="{321F02F4-6DF9-485B-B42D-B3C2A2BB5429}" dt="2023-06-04T08:49:04.785" v="644" actId="207"/>
          <ac:spMkLst>
            <pc:docMk/>
            <pc:sldMk cId="3165081508" sldId="471"/>
            <ac:spMk id="705" creationId="{3285E76E-5118-7496-744D-3D8528B78842}"/>
          </ac:spMkLst>
        </pc:spChg>
        <pc:spChg chg="mod">
          <ac:chgData name="H M" userId="84cd2103f36ef0dc" providerId="LiveId" clId="{321F02F4-6DF9-485B-B42D-B3C2A2BB5429}" dt="2023-06-04T08:48:33.573" v="635" actId="948"/>
          <ac:spMkLst>
            <pc:docMk/>
            <pc:sldMk cId="3165081508" sldId="471"/>
            <ac:spMk id="706" creationId="{64E54E09-31A2-C32C-B3C2-ACB5A142800A}"/>
          </ac:spMkLst>
        </pc:spChg>
        <pc:spChg chg="mod">
          <ac:chgData name="H M" userId="84cd2103f36ef0dc" providerId="LiveId" clId="{321F02F4-6DF9-485B-B42D-B3C2A2BB5429}" dt="2023-06-04T08:49:06.554" v="645" actId="207"/>
          <ac:spMkLst>
            <pc:docMk/>
            <pc:sldMk cId="3165081508" sldId="471"/>
            <ac:spMk id="707" creationId="{3C593254-35B3-B532-644B-71D120F57C4A}"/>
          </ac:spMkLst>
        </pc:spChg>
        <pc:spChg chg="mod">
          <ac:chgData name="H M" userId="84cd2103f36ef0dc" providerId="LiveId" clId="{321F02F4-6DF9-485B-B42D-B3C2A2BB5429}" dt="2023-06-04T08:49:02.596" v="643" actId="207"/>
          <ac:spMkLst>
            <pc:docMk/>
            <pc:sldMk cId="3165081508" sldId="471"/>
            <ac:spMk id="708" creationId="{B36D7C57-C3B3-01CC-9CEE-49E6C182D182}"/>
          </ac:spMkLst>
        </pc:spChg>
        <pc:spChg chg="add del mod">
          <ac:chgData name="H M" userId="84cd2103f36ef0dc" providerId="LiveId" clId="{321F02F4-6DF9-485B-B42D-B3C2A2BB5429}" dt="2023-06-04T09:23:35.779" v="1364" actId="478"/>
          <ac:spMkLst>
            <pc:docMk/>
            <pc:sldMk cId="3165081508" sldId="471"/>
            <ac:spMk id="712" creationId="{14D0AF1B-DAE1-0892-6149-918B2D3C0ED1}"/>
          </ac:spMkLst>
        </pc:spChg>
        <pc:spChg chg="add mod ord">
          <ac:chgData name="H M" userId="84cd2103f36ef0dc" providerId="LiveId" clId="{321F02F4-6DF9-485B-B42D-B3C2A2BB5429}" dt="2023-06-04T09:24:40.193" v="1379" actId="167"/>
          <ac:spMkLst>
            <pc:docMk/>
            <pc:sldMk cId="3165081508" sldId="471"/>
            <ac:spMk id="714" creationId="{079ADA91-570B-956C-AF9F-F81DFAE24499}"/>
          </ac:spMkLst>
        </pc:spChg>
        <pc:spChg chg="add del mod topLvl">
          <ac:chgData name="H M" userId="84cd2103f36ef0dc" providerId="LiveId" clId="{321F02F4-6DF9-485B-B42D-B3C2A2BB5429}" dt="2023-06-04T09:23:53.340" v="1367" actId="478"/>
          <ac:spMkLst>
            <pc:docMk/>
            <pc:sldMk cId="3165081508" sldId="471"/>
            <ac:spMk id="715" creationId="{36E5B233-D0F4-3B53-1123-02E96E275757}"/>
          </ac:spMkLst>
        </pc:spChg>
        <pc:spChg chg="add mod topLvl">
          <ac:chgData name="H M" userId="84cd2103f36ef0dc" providerId="LiveId" clId="{321F02F4-6DF9-485B-B42D-B3C2A2BB5429}" dt="2023-06-04T09:24:44.658" v="1380" actId="164"/>
          <ac:spMkLst>
            <pc:docMk/>
            <pc:sldMk cId="3165081508" sldId="471"/>
            <ac:spMk id="716" creationId="{4EB8FEA6-0270-7EEE-CB52-DDD77518126D}"/>
          </ac:spMkLst>
        </pc:spChg>
        <pc:grpChg chg="add del mod">
          <ac:chgData name="H M" userId="84cd2103f36ef0dc" providerId="LiveId" clId="{321F02F4-6DF9-485B-B42D-B3C2A2BB5429}" dt="2023-06-04T09:15:11.292" v="1219" actId="478"/>
          <ac:grpSpMkLst>
            <pc:docMk/>
            <pc:sldMk cId="3165081508" sldId="471"/>
            <ac:grpSpMk id="4" creationId="{B25C2B79-8CBC-4FAB-F72F-0D202BC84D9A}"/>
          </ac:grpSpMkLst>
        </pc:grpChg>
        <pc:grpChg chg="add del mod">
          <ac:chgData name="H M" userId="84cd2103f36ef0dc" providerId="LiveId" clId="{321F02F4-6DF9-485B-B42D-B3C2A2BB5429}" dt="2023-06-05T13:48:59.950" v="1402" actId="165"/>
          <ac:grpSpMkLst>
            <pc:docMk/>
            <pc:sldMk cId="3165081508" sldId="471"/>
            <ac:grpSpMk id="4" creationId="{E48B052A-D481-440A-BA95-08BE8EC2657B}"/>
          </ac:grpSpMkLst>
        </pc:grpChg>
        <pc:grpChg chg="add del mod">
          <ac:chgData name="H M" userId="84cd2103f36ef0dc" providerId="LiveId" clId="{321F02F4-6DF9-485B-B42D-B3C2A2BB5429}" dt="2023-06-04T09:15:11.292" v="1219" actId="478"/>
          <ac:grpSpMkLst>
            <pc:docMk/>
            <pc:sldMk cId="3165081508" sldId="471"/>
            <ac:grpSpMk id="5" creationId="{06CC3D76-97FD-2D9C-69F4-519B3248883B}"/>
          </ac:grpSpMkLst>
        </pc:grpChg>
        <pc:grpChg chg="add mod">
          <ac:chgData name="H M" userId="84cd2103f36ef0dc" providerId="LiveId" clId="{321F02F4-6DF9-485B-B42D-B3C2A2BB5429}" dt="2023-06-04T08:32:57.824" v="469"/>
          <ac:grpSpMkLst>
            <pc:docMk/>
            <pc:sldMk cId="3165081508" sldId="471"/>
            <ac:grpSpMk id="7" creationId="{1AE36E56-D656-4739-B507-999761B76E3D}"/>
          </ac:grpSpMkLst>
        </pc:grpChg>
        <pc:grpChg chg="add del mod">
          <ac:chgData name="H M" userId="84cd2103f36ef0dc" providerId="LiveId" clId="{321F02F4-6DF9-485B-B42D-B3C2A2BB5429}" dt="2023-06-04T08:06:48.293" v="101"/>
          <ac:grpSpMkLst>
            <pc:docMk/>
            <pc:sldMk cId="3165081508" sldId="471"/>
            <ac:grpSpMk id="9" creationId="{9510F6E5-F924-79B8-6762-3B2534581721}"/>
          </ac:grpSpMkLst>
        </pc:grpChg>
        <pc:grpChg chg="del">
          <ac:chgData name="H M" userId="84cd2103f36ef0dc" providerId="LiveId" clId="{321F02F4-6DF9-485B-B42D-B3C2A2BB5429}" dt="2023-06-04T07:51:48.697" v="4" actId="478"/>
          <ac:grpSpMkLst>
            <pc:docMk/>
            <pc:sldMk cId="3165081508" sldId="471"/>
            <ac:grpSpMk id="11" creationId="{16BE59C3-1FCB-267B-3895-ECE8639D3AF5}"/>
          </ac:grpSpMkLst>
        </pc:grpChg>
        <pc:grpChg chg="del">
          <ac:chgData name="H M" userId="84cd2103f36ef0dc" providerId="LiveId" clId="{321F02F4-6DF9-485B-B42D-B3C2A2BB5429}" dt="2023-06-04T07:51:47.170" v="2" actId="478"/>
          <ac:grpSpMkLst>
            <pc:docMk/>
            <pc:sldMk cId="3165081508" sldId="471"/>
            <ac:grpSpMk id="18" creationId="{E3EA18A9-179B-B573-5D9B-FAE6951F6EE2}"/>
          </ac:grpSpMkLst>
        </pc:grpChg>
        <pc:grpChg chg="add del mod">
          <ac:chgData name="H M" userId="84cd2103f36ef0dc" providerId="LiveId" clId="{321F02F4-6DF9-485B-B42D-B3C2A2BB5429}" dt="2023-06-04T08:06:48.293" v="101"/>
          <ac:grpSpMkLst>
            <pc:docMk/>
            <pc:sldMk cId="3165081508" sldId="471"/>
            <ac:grpSpMk id="22" creationId="{DFB2613C-2C18-7DE0-7AA3-27DFF20562F6}"/>
          </ac:grpSpMkLst>
        </pc:grpChg>
        <pc:grpChg chg="add mod">
          <ac:chgData name="H M" userId="84cd2103f36ef0dc" providerId="LiveId" clId="{321F02F4-6DF9-485B-B42D-B3C2A2BB5429}" dt="2023-06-04T08:32:57.824" v="469"/>
          <ac:grpSpMkLst>
            <pc:docMk/>
            <pc:sldMk cId="3165081508" sldId="471"/>
            <ac:grpSpMk id="24" creationId="{D2184915-3595-783B-862F-6E7E9C49DAFF}"/>
          </ac:grpSpMkLst>
        </pc:grpChg>
        <pc:grpChg chg="add mod">
          <ac:chgData name="H M" userId="84cd2103f36ef0dc" providerId="LiveId" clId="{321F02F4-6DF9-485B-B42D-B3C2A2BB5429}" dt="2023-06-04T08:32:57.824" v="469"/>
          <ac:grpSpMkLst>
            <pc:docMk/>
            <pc:sldMk cId="3165081508" sldId="471"/>
            <ac:grpSpMk id="25" creationId="{0C1643A2-044C-C04E-64F6-81DA261CE097}"/>
          </ac:grpSpMkLst>
        </pc:grpChg>
        <pc:grpChg chg="del">
          <ac:chgData name="H M" userId="84cd2103f36ef0dc" providerId="LiveId" clId="{321F02F4-6DF9-485B-B42D-B3C2A2BB5429}" dt="2023-06-04T07:52:03.914" v="15" actId="478"/>
          <ac:grpSpMkLst>
            <pc:docMk/>
            <pc:sldMk cId="3165081508" sldId="471"/>
            <ac:grpSpMk id="33" creationId="{3F24FF37-899B-583D-FA24-322CF3D6769D}"/>
          </ac:grpSpMkLst>
        </pc:grpChg>
        <pc:grpChg chg="add mod modVis">
          <ac:chgData name="H M" userId="84cd2103f36ef0dc" providerId="LiveId" clId="{321F02F4-6DF9-485B-B42D-B3C2A2BB5429}" dt="2023-06-04T08:50:07.818" v="667" actId="14429"/>
          <ac:grpSpMkLst>
            <pc:docMk/>
            <pc:sldMk cId="3165081508" sldId="471"/>
            <ac:grpSpMk id="35" creationId="{B79D35E9-E1CA-4D3D-DBD9-4164657B32A8}"/>
          </ac:grpSpMkLst>
        </pc:grpChg>
        <pc:grpChg chg="add mod">
          <ac:chgData name="H M" userId="84cd2103f36ef0dc" providerId="LiveId" clId="{321F02F4-6DF9-485B-B42D-B3C2A2BB5429}" dt="2023-06-04T08:32:57.824" v="469"/>
          <ac:grpSpMkLst>
            <pc:docMk/>
            <pc:sldMk cId="3165081508" sldId="471"/>
            <ac:grpSpMk id="37" creationId="{FD315B3A-C315-F3EE-3B24-0591B0B7D303}"/>
          </ac:grpSpMkLst>
        </pc:grpChg>
        <pc:grpChg chg="add mod">
          <ac:chgData name="H M" userId="84cd2103f36ef0dc" providerId="LiveId" clId="{321F02F4-6DF9-485B-B42D-B3C2A2BB5429}" dt="2023-06-04T08:32:57.824" v="469"/>
          <ac:grpSpMkLst>
            <pc:docMk/>
            <pc:sldMk cId="3165081508" sldId="471"/>
            <ac:grpSpMk id="47" creationId="{A23381B9-A2AA-21BC-90A2-88C5A46BD998}"/>
          </ac:grpSpMkLst>
        </pc:grpChg>
        <pc:grpChg chg="add mod">
          <ac:chgData name="H M" userId="84cd2103f36ef0dc" providerId="LiveId" clId="{321F02F4-6DF9-485B-B42D-B3C2A2BB5429}" dt="2023-06-04T08:32:57.824" v="469"/>
          <ac:grpSpMkLst>
            <pc:docMk/>
            <pc:sldMk cId="3165081508" sldId="471"/>
            <ac:grpSpMk id="51" creationId="{A184F70B-BB21-B8AE-336D-5A4A1E5318EB}"/>
          </ac:grpSpMkLst>
        </pc:grpChg>
        <pc:grpChg chg="add mod">
          <ac:chgData name="H M" userId="84cd2103f36ef0dc" providerId="LiveId" clId="{321F02F4-6DF9-485B-B42D-B3C2A2BB5429}" dt="2023-06-04T08:32:57.824" v="469"/>
          <ac:grpSpMkLst>
            <pc:docMk/>
            <pc:sldMk cId="3165081508" sldId="471"/>
            <ac:grpSpMk id="56" creationId="{C8214F66-BAA8-13D2-E967-8B5F870FD64C}"/>
          </ac:grpSpMkLst>
        </pc:grpChg>
        <pc:grpChg chg="add del mod">
          <ac:chgData name="H M" userId="84cd2103f36ef0dc" providerId="LiveId" clId="{321F02F4-6DF9-485B-B42D-B3C2A2BB5429}" dt="2023-06-04T08:06:48.293" v="101"/>
          <ac:grpSpMkLst>
            <pc:docMk/>
            <pc:sldMk cId="3165081508" sldId="471"/>
            <ac:grpSpMk id="62" creationId="{100D0042-28EF-D79B-52A1-836A5D5EBFEE}"/>
          </ac:grpSpMkLst>
        </pc:grpChg>
        <pc:grpChg chg="add del mod">
          <ac:chgData name="H M" userId="84cd2103f36ef0dc" providerId="LiveId" clId="{321F02F4-6DF9-485B-B42D-B3C2A2BB5429}" dt="2023-06-04T08:06:48.293" v="101"/>
          <ac:grpSpMkLst>
            <pc:docMk/>
            <pc:sldMk cId="3165081508" sldId="471"/>
            <ac:grpSpMk id="67" creationId="{5B821AB5-B9D3-F651-AE23-16305A00D90F}"/>
          </ac:grpSpMkLst>
        </pc:grpChg>
        <pc:grpChg chg="add mod">
          <ac:chgData name="H M" userId="84cd2103f36ef0dc" providerId="LiveId" clId="{321F02F4-6DF9-485B-B42D-B3C2A2BB5429}" dt="2023-06-04T08:32:57.824" v="469"/>
          <ac:grpSpMkLst>
            <pc:docMk/>
            <pc:sldMk cId="3165081508" sldId="471"/>
            <ac:grpSpMk id="68" creationId="{8E02C279-997B-5F50-D335-9BBB5DB45B4D}"/>
          </ac:grpSpMkLst>
        </pc:grpChg>
        <pc:grpChg chg="add mod">
          <ac:chgData name="H M" userId="84cd2103f36ef0dc" providerId="LiveId" clId="{321F02F4-6DF9-485B-B42D-B3C2A2BB5429}" dt="2023-06-04T08:32:57.824" v="469"/>
          <ac:grpSpMkLst>
            <pc:docMk/>
            <pc:sldMk cId="3165081508" sldId="471"/>
            <ac:grpSpMk id="70" creationId="{36C127DD-E2D4-CF67-6904-4E486F77D3AE}"/>
          </ac:grpSpMkLst>
        </pc:grpChg>
        <pc:grpChg chg="add del mod">
          <ac:chgData name="H M" userId="84cd2103f36ef0dc" providerId="LiveId" clId="{321F02F4-6DF9-485B-B42D-B3C2A2BB5429}" dt="2023-06-04T08:06:48.293" v="101"/>
          <ac:grpSpMkLst>
            <pc:docMk/>
            <pc:sldMk cId="3165081508" sldId="471"/>
            <ac:grpSpMk id="72" creationId="{56676141-0982-A916-3537-34EEEA8FF3AD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73" creationId="{DAB43640-C4EC-B501-196E-484980F98976}"/>
          </ac:grpSpMkLst>
        </pc:grpChg>
        <pc:grpChg chg="add mod">
          <ac:chgData name="H M" userId="84cd2103f36ef0dc" providerId="LiveId" clId="{321F02F4-6DF9-485B-B42D-B3C2A2BB5429}" dt="2023-06-04T08:32:57.824" v="469"/>
          <ac:grpSpMkLst>
            <pc:docMk/>
            <pc:sldMk cId="3165081508" sldId="471"/>
            <ac:grpSpMk id="76" creationId="{175B34B8-F1D3-FAD6-C9DC-0B453705A695}"/>
          </ac:grpSpMkLst>
        </pc:grpChg>
        <pc:grpChg chg="add del mod ord">
          <ac:chgData name="H M" userId="84cd2103f36ef0dc" providerId="LiveId" clId="{321F02F4-6DF9-485B-B42D-B3C2A2BB5429}" dt="2023-06-04T08:40:37.206" v="526" actId="478"/>
          <ac:grpSpMkLst>
            <pc:docMk/>
            <pc:sldMk cId="3165081508" sldId="471"/>
            <ac:grpSpMk id="77" creationId="{6D888657-D755-8D95-CC1F-B091E4AB27E6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80" creationId="{3B7D0739-4CB7-EEBC-014A-8BC3B33BC357}"/>
          </ac:grpSpMkLst>
        </pc:grpChg>
        <pc:grpChg chg="add del mod ord">
          <ac:chgData name="H M" userId="84cd2103f36ef0dc" providerId="LiveId" clId="{321F02F4-6DF9-485B-B42D-B3C2A2BB5429}" dt="2023-06-04T08:44:46.711" v="583" actId="478"/>
          <ac:grpSpMkLst>
            <pc:docMk/>
            <pc:sldMk cId="3165081508" sldId="471"/>
            <ac:grpSpMk id="89" creationId="{6D467C3A-6C83-267B-66A8-0020D316F60B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108" creationId="{3BB0F204-6B42-21FF-66EA-99EA6605C24E}"/>
          </ac:grpSpMkLst>
        </pc:grpChg>
        <pc:grpChg chg="del">
          <ac:chgData name="H M" userId="84cd2103f36ef0dc" providerId="LiveId" clId="{321F02F4-6DF9-485B-B42D-B3C2A2BB5429}" dt="2023-06-04T07:51:58.188" v="10" actId="478"/>
          <ac:grpSpMkLst>
            <pc:docMk/>
            <pc:sldMk cId="3165081508" sldId="471"/>
            <ac:grpSpMk id="109" creationId="{13946D0D-BD92-B2AD-A3C7-D31AAF4E5F86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110" creationId="{ECC5A822-EF97-BD86-93F9-99095D76F3D5}"/>
          </ac:grpSpMkLst>
        </pc:grpChg>
        <pc:grpChg chg="del">
          <ac:chgData name="H M" userId="84cd2103f36ef0dc" providerId="LiveId" clId="{321F02F4-6DF9-485B-B42D-B3C2A2BB5429}" dt="2023-06-04T07:51:56.556" v="9" actId="478"/>
          <ac:grpSpMkLst>
            <pc:docMk/>
            <pc:sldMk cId="3165081508" sldId="471"/>
            <ac:grpSpMk id="123" creationId="{DCB5F36B-AC7F-4F02-E5F4-03BF6B3C7182}"/>
          </ac:grpSpMkLst>
        </pc:grpChg>
        <pc:grpChg chg="add del mod">
          <ac:chgData name="H M" userId="84cd2103f36ef0dc" providerId="LiveId" clId="{321F02F4-6DF9-485B-B42D-B3C2A2BB5429}" dt="2023-06-04T08:37:45.513" v="488" actId="478"/>
          <ac:grpSpMkLst>
            <pc:docMk/>
            <pc:sldMk cId="3165081508" sldId="471"/>
            <ac:grpSpMk id="127" creationId="{6ED976BD-043F-7D51-B864-D0FA56C3021A}"/>
          </ac:grpSpMkLst>
        </pc:grpChg>
        <pc:grpChg chg="add del mod">
          <ac:chgData name="H M" userId="84cd2103f36ef0dc" providerId="LiveId" clId="{321F02F4-6DF9-485B-B42D-B3C2A2BB5429}" dt="2023-06-04T08:47:20.870" v="621" actId="478"/>
          <ac:grpSpMkLst>
            <pc:docMk/>
            <pc:sldMk cId="3165081508" sldId="471"/>
            <ac:grpSpMk id="132" creationId="{5A9773C0-8E99-1BFF-441B-AF39C21252C6}"/>
          </ac:grpSpMkLst>
        </pc:grpChg>
        <pc:grpChg chg="add del mod ord">
          <ac:chgData name="H M" userId="84cd2103f36ef0dc" providerId="LiveId" clId="{321F02F4-6DF9-485B-B42D-B3C2A2BB5429}" dt="2023-06-04T08:45:04.042" v="590" actId="478"/>
          <ac:grpSpMkLst>
            <pc:docMk/>
            <pc:sldMk cId="3165081508" sldId="471"/>
            <ac:grpSpMk id="137" creationId="{136FD705-7403-5C32-2B3E-749904CBB28D}"/>
          </ac:grpSpMkLst>
        </pc:grpChg>
        <pc:grpChg chg="add mod">
          <ac:chgData name="H M" userId="84cd2103f36ef0dc" providerId="LiveId" clId="{321F02F4-6DF9-485B-B42D-B3C2A2BB5429}" dt="2023-06-04T08:32:57.824" v="469"/>
          <ac:grpSpMkLst>
            <pc:docMk/>
            <pc:sldMk cId="3165081508" sldId="471"/>
            <ac:grpSpMk id="143" creationId="{E5F71AD7-7E65-E351-3DD8-C0D8053190FF}"/>
          </ac:grpSpMkLst>
        </pc:grpChg>
        <pc:grpChg chg="add del mod">
          <ac:chgData name="H M" userId="84cd2103f36ef0dc" providerId="LiveId" clId="{321F02F4-6DF9-485B-B42D-B3C2A2BB5429}" dt="2023-06-04T08:08:48.800" v="144"/>
          <ac:grpSpMkLst>
            <pc:docMk/>
            <pc:sldMk cId="3165081508" sldId="471"/>
            <ac:grpSpMk id="144" creationId="{65D37DB3-398F-5912-2A5F-2049BB16977D}"/>
          </ac:grpSpMkLst>
        </pc:grpChg>
        <pc:grpChg chg="add mod">
          <ac:chgData name="H M" userId="84cd2103f36ef0dc" providerId="LiveId" clId="{321F02F4-6DF9-485B-B42D-B3C2A2BB5429}" dt="2023-06-04T08:32:57.824" v="469"/>
          <ac:grpSpMkLst>
            <pc:docMk/>
            <pc:sldMk cId="3165081508" sldId="471"/>
            <ac:grpSpMk id="148" creationId="{1D903485-BEE8-556B-0701-41A37E9634E5}"/>
          </ac:grpSpMkLst>
        </pc:grpChg>
        <pc:grpChg chg="add del mod">
          <ac:chgData name="H M" userId="84cd2103f36ef0dc" providerId="LiveId" clId="{321F02F4-6DF9-485B-B42D-B3C2A2BB5429}" dt="2023-06-04T08:19:27.396" v="325" actId="21"/>
          <ac:grpSpMkLst>
            <pc:docMk/>
            <pc:sldMk cId="3165081508" sldId="471"/>
            <ac:grpSpMk id="148" creationId="{266008FA-E1F8-729C-1259-D74BE299FDD8}"/>
          </ac:grpSpMkLst>
        </pc:grpChg>
        <pc:grpChg chg="add del mod">
          <ac:chgData name="H M" userId="84cd2103f36ef0dc" providerId="LiveId" clId="{321F02F4-6DF9-485B-B42D-B3C2A2BB5429}" dt="2023-06-04T08:08:58.625" v="148"/>
          <ac:grpSpMkLst>
            <pc:docMk/>
            <pc:sldMk cId="3165081508" sldId="471"/>
            <ac:grpSpMk id="151" creationId="{470D8931-6F42-2D6C-5C33-E8CF3E24B60E}"/>
          </ac:grpSpMkLst>
        </pc:grpChg>
        <pc:grpChg chg="add mod">
          <ac:chgData name="H M" userId="84cd2103f36ef0dc" providerId="LiveId" clId="{321F02F4-6DF9-485B-B42D-B3C2A2BB5429}" dt="2023-06-04T08:32:57.824" v="469"/>
          <ac:grpSpMkLst>
            <pc:docMk/>
            <pc:sldMk cId="3165081508" sldId="471"/>
            <ac:grpSpMk id="155" creationId="{E3C81975-72A4-707D-71A2-4DFBC2117FF7}"/>
          </ac:grpSpMkLst>
        </pc:grpChg>
        <pc:grpChg chg="add mod">
          <ac:chgData name="H M" userId="84cd2103f36ef0dc" providerId="LiveId" clId="{321F02F4-6DF9-485B-B42D-B3C2A2BB5429}" dt="2023-06-04T08:32:57.824" v="469"/>
          <ac:grpSpMkLst>
            <pc:docMk/>
            <pc:sldMk cId="3165081508" sldId="471"/>
            <ac:grpSpMk id="159" creationId="{CB4CA05F-E97D-076B-4C0D-7B268CE23E5F}"/>
          </ac:grpSpMkLst>
        </pc:grpChg>
        <pc:grpChg chg="del mod">
          <ac:chgData name="H M" userId="84cd2103f36ef0dc" providerId="LiveId" clId="{321F02F4-6DF9-485B-B42D-B3C2A2BB5429}" dt="2023-06-04T08:36:55.068" v="473" actId="27803"/>
          <ac:grpSpMkLst>
            <pc:docMk/>
            <pc:sldMk cId="3165081508" sldId="471"/>
            <ac:grpSpMk id="170" creationId="{915704C8-0203-629C-5FE4-85A9EA7502C3}"/>
          </ac:grpSpMkLst>
        </pc:grpChg>
        <pc:grpChg chg="del mod">
          <ac:chgData name="H M" userId="84cd2103f36ef0dc" providerId="LiveId" clId="{321F02F4-6DF9-485B-B42D-B3C2A2BB5429}" dt="2023-06-04T08:38:40.935" v="493" actId="21"/>
          <ac:grpSpMkLst>
            <pc:docMk/>
            <pc:sldMk cId="3165081508" sldId="471"/>
            <ac:grpSpMk id="174" creationId="{DC104FD8-5C5A-7EA1-5A93-A45DA6668079}"/>
          </ac:grpSpMkLst>
        </pc:grpChg>
        <pc:grpChg chg="mod">
          <ac:chgData name="H M" userId="84cd2103f36ef0dc" providerId="LiveId" clId="{321F02F4-6DF9-485B-B42D-B3C2A2BB5429}" dt="2023-06-04T08:36:55.068" v="473" actId="27803"/>
          <ac:grpSpMkLst>
            <pc:docMk/>
            <pc:sldMk cId="3165081508" sldId="471"/>
            <ac:grpSpMk id="176" creationId="{5C47CAA9-D234-DCE9-90A5-EF7A198892D6}"/>
          </ac:grpSpMkLst>
        </pc:grpChg>
        <pc:grpChg chg="mod">
          <ac:chgData name="H M" userId="84cd2103f36ef0dc" providerId="LiveId" clId="{321F02F4-6DF9-485B-B42D-B3C2A2BB5429}" dt="2023-06-04T08:36:55.068" v="473" actId="27803"/>
          <ac:grpSpMkLst>
            <pc:docMk/>
            <pc:sldMk cId="3165081508" sldId="471"/>
            <ac:grpSpMk id="179" creationId="{4FACB4F4-A2FD-77CD-DFB6-3F00DA1A707F}"/>
          </ac:grpSpMkLst>
        </pc:grpChg>
        <pc:grpChg chg="del">
          <ac:chgData name="H M" userId="84cd2103f36ef0dc" providerId="LiveId" clId="{321F02F4-6DF9-485B-B42D-B3C2A2BB5429}" dt="2023-06-04T07:52:05.029" v="16" actId="478"/>
          <ac:grpSpMkLst>
            <pc:docMk/>
            <pc:sldMk cId="3165081508" sldId="471"/>
            <ac:grpSpMk id="183" creationId="{0955C0A2-C617-A792-F733-F00873D8ED31}"/>
          </ac:grpSpMkLst>
        </pc:grpChg>
        <pc:grpChg chg="add del mod">
          <ac:chgData name="H M" userId="84cd2103f36ef0dc" providerId="LiveId" clId="{321F02F4-6DF9-485B-B42D-B3C2A2BB5429}" dt="2023-06-04T08:50:45.429" v="670" actId="165"/>
          <ac:grpSpMkLst>
            <pc:docMk/>
            <pc:sldMk cId="3165081508" sldId="471"/>
            <ac:grpSpMk id="195" creationId="{B1E6F0E6-FA9D-682F-3AAE-EB0779B41443}"/>
          </ac:grpSpMkLst>
        </pc:grpChg>
        <pc:grpChg chg="del">
          <ac:chgData name="H M" userId="84cd2103f36ef0dc" providerId="LiveId" clId="{321F02F4-6DF9-485B-B42D-B3C2A2BB5429}" dt="2023-06-04T07:51:48.112" v="3" actId="478"/>
          <ac:grpSpMkLst>
            <pc:docMk/>
            <pc:sldMk cId="3165081508" sldId="471"/>
            <ac:grpSpMk id="224" creationId="{7A4B1218-B65E-3C03-30A8-824924AC8EA1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234" creationId="{438A896B-1C15-FAB0-0474-66CAF23E99F0}"/>
          </ac:grpSpMkLst>
        </pc:grpChg>
        <pc:grpChg chg="add del mod">
          <ac:chgData name="H M" userId="84cd2103f36ef0dc" providerId="LiveId" clId="{321F02F4-6DF9-485B-B42D-B3C2A2BB5429}" dt="2023-06-04T08:09:45.476" v="156"/>
          <ac:grpSpMkLst>
            <pc:docMk/>
            <pc:sldMk cId="3165081508" sldId="471"/>
            <ac:grpSpMk id="239" creationId="{40B8A8EB-6D0A-2190-85FD-819C3B3C3BB7}"/>
          </ac:grpSpMkLst>
        </pc:grpChg>
        <pc:grpChg chg="add del mod">
          <ac:chgData name="H M" userId="84cd2103f36ef0dc" providerId="LiveId" clId="{321F02F4-6DF9-485B-B42D-B3C2A2BB5429}" dt="2023-06-04T09:14:52.118" v="1215" actId="1076"/>
          <ac:grpSpMkLst>
            <pc:docMk/>
            <pc:sldMk cId="3165081508" sldId="471"/>
            <ac:grpSpMk id="243" creationId="{67BE2787-2246-144A-4AC7-08D560769637}"/>
          </ac:grpSpMkLst>
        </pc:grpChg>
        <pc:grpChg chg="add del mod ord topLvl">
          <ac:chgData name="H M" userId="84cd2103f36ef0dc" providerId="LiveId" clId="{321F02F4-6DF9-485B-B42D-B3C2A2BB5429}" dt="2023-06-04T09:24:36.447" v="1378" actId="165"/>
          <ac:grpSpMkLst>
            <pc:docMk/>
            <pc:sldMk cId="3165081508" sldId="471"/>
            <ac:grpSpMk id="247" creationId="{31BA45F0-3DE2-E480-E085-6D4AF48501B9}"/>
          </ac:grpSpMkLst>
        </pc:grpChg>
        <pc:grpChg chg="mod topLvl">
          <ac:chgData name="H M" userId="84cd2103f36ef0dc" providerId="LiveId" clId="{321F02F4-6DF9-485B-B42D-B3C2A2BB5429}" dt="2023-06-04T09:24:44.658" v="1380" actId="164"/>
          <ac:grpSpMkLst>
            <pc:docMk/>
            <pc:sldMk cId="3165081508" sldId="471"/>
            <ac:grpSpMk id="249" creationId="{F84D1454-C29D-D2A2-DB0C-CBFC2C3CFBE3}"/>
          </ac:grpSpMkLst>
        </pc:grpChg>
        <pc:grpChg chg="mod">
          <ac:chgData name="H M" userId="84cd2103f36ef0dc" providerId="LiveId" clId="{321F02F4-6DF9-485B-B42D-B3C2A2BB5429}" dt="2023-06-04T09:24:36.447" v="1378" actId="165"/>
          <ac:grpSpMkLst>
            <pc:docMk/>
            <pc:sldMk cId="3165081508" sldId="471"/>
            <ac:grpSpMk id="251" creationId="{AC372103-3209-D776-0723-FE32FD520BC2}"/>
          </ac:grpSpMkLst>
        </pc:grpChg>
        <pc:grpChg chg="mod">
          <ac:chgData name="H M" userId="84cd2103f36ef0dc" providerId="LiveId" clId="{321F02F4-6DF9-485B-B42D-B3C2A2BB5429}" dt="2023-06-04T09:24:36.447" v="1378" actId="165"/>
          <ac:grpSpMkLst>
            <pc:docMk/>
            <pc:sldMk cId="3165081508" sldId="471"/>
            <ac:grpSpMk id="259" creationId="{0361DA26-6E0D-36F4-CBBB-F6ECCB21DE0E}"/>
          </ac:grpSpMkLst>
        </pc:grpChg>
        <pc:grpChg chg="mod">
          <ac:chgData name="H M" userId="84cd2103f36ef0dc" providerId="LiveId" clId="{321F02F4-6DF9-485B-B42D-B3C2A2BB5429}" dt="2023-06-04T09:24:36.447" v="1378" actId="165"/>
          <ac:grpSpMkLst>
            <pc:docMk/>
            <pc:sldMk cId="3165081508" sldId="471"/>
            <ac:grpSpMk id="261" creationId="{DE1A7013-2D31-7E18-937C-6554DA8D685B}"/>
          </ac:grpSpMkLst>
        </pc:grpChg>
        <pc:grpChg chg="mod">
          <ac:chgData name="H M" userId="84cd2103f36ef0dc" providerId="LiveId" clId="{321F02F4-6DF9-485B-B42D-B3C2A2BB5429}" dt="2023-06-04T09:24:36.447" v="1378" actId="165"/>
          <ac:grpSpMkLst>
            <pc:docMk/>
            <pc:sldMk cId="3165081508" sldId="471"/>
            <ac:grpSpMk id="262" creationId="{EB04B057-0A47-C105-1A95-2590734E8191}"/>
          </ac:grpSpMkLst>
        </pc:grpChg>
        <pc:grpChg chg="mod">
          <ac:chgData name="H M" userId="84cd2103f36ef0dc" providerId="LiveId" clId="{321F02F4-6DF9-485B-B42D-B3C2A2BB5429}" dt="2023-06-04T09:24:36.447" v="1378" actId="165"/>
          <ac:grpSpMkLst>
            <pc:docMk/>
            <pc:sldMk cId="3165081508" sldId="471"/>
            <ac:grpSpMk id="269" creationId="{04F460D5-CF78-404E-A97D-2B12D51CDCB2}"/>
          </ac:grpSpMkLst>
        </pc:grpChg>
        <pc:grpChg chg="mod">
          <ac:chgData name="H M" userId="84cd2103f36ef0dc" providerId="LiveId" clId="{321F02F4-6DF9-485B-B42D-B3C2A2BB5429}" dt="2023-06-04T09:24:36.447" v="1378" actId="165"/>
          <ac:grpSpMkLst>
            <pc:docMk/>
            <pc:sldMk cId="3165081508" sldId="471"/>
            <ac:grpSpMk id="273" creationId="{CFB6A30A-8422-CFD3-29D2-0EA267E2D6BA}"/>
          </ac:grpSpMkLst>
        </pc:grpChg>
        <pc:grpChg chg="mod">
          <ac:chgData name="H M" userId="84cd2103f36ef0dc" providerId="LiveId" clId="{321F02F4-6DF9-485B-B42D-B3C2A2BB5429}" dt="2023-06-04T09:24:36.447" v="1378" actId="165"/>
          <ac:grpSpMkLst>
            <pc:docMk/>
            <pc:sldMk cId="3165081508" sldId="471"/>
            <ac:grpSpMk id="280" creationId="{05997A1B-5F21-D3BA-AF4D-5F1A6C8A9BA1}"/>
          </ac:grpSpMkLst>
        </pc:grpChg>
        <pc:grpChg chg="add del mod">
          <ac:chgData name="H M" userId="84cd2103f36ef0dc" providerId="LiveId" clId="{321F02F4-6DF9-485B-B42D-B3C2A2BB5429}" dt="2023-06-04T08:17:24.411" v="298"/>
          <ac:grpSpMkLst>
            <pc:docMk/>
            <pc:sldMk cId="3165081508" sldId="471"/>
            <ac:grpSpMk id="298" creationId="{8E95C300-6DF2-BB46-437B-096EEAD8FE66}"/>
          </ac:grpSpMkLst>
        </pc:grpChg>
        <pc:grpChg chg="del mod">
          <ac:chgData name="H M" userId="84cd2103f36ef0dc" providerId="LiveId" clId="{321F02F4-6DF9-485B-B42D-B3C2A2BB5429}" dt="2023-06-04T08:38:50.259" v="497" actId="21"/>
          <ac:grpSpMkLst>
            <pc:docMk/>
            <pc:sldMk cId="3165081508" sldId="471"/>
            <ac:grpSpMk id="299" creationId="{A62E2158-4196-F256-04CA-43AB79F92E56}"/>
          </ac:grpSpMkLst>
        </pc:grpChg>
        <pc:grpChg chg="mod">
          <ac:chgData name="H M" userId="84cd2103f36ef0dc" providerId="LiveId" clId="{321F02F4-6DF9-485B-B42D-B3C2A2BB5429}" dt="2023-06-04T08:36:55.068" v="473" actId="27803"/>
          <ac:grpSpMkLst>
            <pc:docMk/>
            <pc:sldMk cId="3165081508" sldId="471"/>
            <ac:grpSpMk id="301" creationId="{B87D8819-36C3-5B49-2AF3-BB334AA62162}"/>
          </ac:grpSpMkLst>
        </pc:grpChg>
        <pc:grpChg chg="add mod ord">
          <ac:chgData name="H M" userId="84cd2103f36ef0dc" providerId="LiveId" clId="{321F02F4-6DF9-485B-B42D-B3C2A2BB5429}" dt="2023-06-04T08:52:05.020" v="683" actId="962"/>
          <ac:grpSpMkLst>
            <pc:docMk/>
            <pc:sldMk cId="3165081508" sldId="471"/>
            <ac:grpSpMk id="307" creationId="{AE15E99E-7835-DFC6-AE3A-FFD728E0D4DB}"/>
          </ac:grpSpMkLst>
        </pc:grpChg>
        <pc:grpChg chg="add mod">
          <ac:chgData name="H M" userId="84cd2103f36ef0dc" providerId="LiveId" clId="{321F02F4-6DF9-485B-B42D-B3C2A2BB5429}" dt="2023-06-04T08:52:20.755" v="689" actId="962"/>
          <ac:grpSpMkLst>
            <pc:docMk/>
            <pc:sldMk cId="3165081508" sldId="471"/>
            <ac:grpSpMk id="313" creationId="{32B12E1B-52C8-7ECF-2EBB-D1B39E3D99BE}"/>
          </ac:grpSpMkLst>
        </pc:grpChg>
        <pc:grpChg chg="add del mod">
          <ac:chgData name="H M" userId="84cd2103f36ef0dc" providerId="LiveId" clId="{321F02F4-6DF9-485B-B42D-B3C2A2BB5429}" dt="2023-06-04T08:22:49.112" v="389"/>
          <ac:grpSpMkLst>
            <pc:docMk/>
            <pc:sldMk cId="3165081508" sldId="471"/>
            <ac:grpSpMk id="318" creationId="{9038AD99-E4B1-B97A-CE12-50E8DC456C45}"/>
          </ac:grpSpMkLst>
        </pc:grpChg>
        <pc:grpChg chg="del mod">
          <ac:chgData name="H M" userId="84cd2103f36ef0dc" providerId="LiveId" clId="{321F02F4-6DF9-485B-B42D-B3C2A2BB5429}" dt="2023-06-04T08:37:26.101" v="479" actId="165"/>
          <ac:grpSpMkLst>
            <pc:docMk/>
            <pc:sldMk cId="3165081508" sldId="471"/>
            <ac:grpSpMk id="319" creationId="{E528F1EE-85FA-F766-FD4C-BD387596AE0D}"/>
          </ac:grpSpMkLst>
        </pc:grpChg>
        <pc:grpChg chg="add del mod">
          <ac:chgData name="H M" userId="84cd2103f36ef0dc" providerId="LiveId" clId="{321F02F4-6DF9-485B-B42D-B3C2A2BB5429}" dt="2023-06-04T08:23:32.909" v="400" actId="478"/>
          <ac:grpSpMkLst>
            <pc:docMk/>
            <pc:sldMk cId="3165081508" sldId="471"/>
            <ac:grpSpMk id="362" creationId="{CC5938EF-908B-D152-ADBC-1EEF80A189F6}"/>
          </ac:grpSpMkLst>
        </pc:grpChg>
        <pc:grpChg chg="mod topLvl">
          <ac:chgData name="H M" userId="84cd2103f36ef0dc" providerId="LiveId" clId="{321F02F4-6DF9-485B-B42D-B3C2A2BB5429}" dt="2023-06-04T08:37:40.125" v="485" actId="164"/>
          <ac:grpSpMkLst>
            <pc:docMk/>
            <pc:sldMk cId="3165081508" sldId="471"/>
            <ac:grpSpMk id="385" creationId="{98A13203-81DB-5EA6-AB9B-30D53D3A0356}"/>
          </ac:grpSpMkLst>
        </pc:grpChg>
        <pc:grpChg chg="del mod">
          <ac:chgData name="H M" userId="84cd2103f36ef0dc" providerId="LiveId" clId="{321F02F4-6DF9-485B-B42D-B3C2A2BB5429}" dt="2023-06-04T08:38:40.935" v="493" actId="21"/>
          <ac:grpSpMkLst>
            <pc:docMk/>
            <pc:sldMk cId="3165081508" sldId="471"/>
            <ac:grpSpMk id="440" creationId="{4CAF8D67-134F-35CD-ECD6-355F22321FD9}"/>
          </ac:grpSpMkLst>
        </pc:grpChg>
        <pc:grpChg chg="mod">
          <ac:chgData name="H M" userId="84cd2103f36ef0dc" providerId="LiveId" clId="{321F02F4-6DF9-485B-B42D-B3C2A2BB5429}" dt="2023-06-04T08:36:55.068" v="473" actId="27803"/>
          <ac:grpSpMkLst>
            <pc:docMk/>
            <pc:sldMk cId="3165081508" sldId="471"/>
            <ac:grpSpMk id="442" creationId="{CD3E6E1B-F5EB-77AA-61B0-17D748AB8DC0}"/>
          </ac:grpSpMkLst>
        </pc:grpChg>
        <pc:grpChg chg="mod">
          <ac:chgData name="H M" userId="84cd2103f36ef0dc" providerId="LiveId" clId="{321F02F4-6DF9-485B-B42D-B3C2A2BB5429}" dt="2023-06-04T08:36:55.068" v="473" actId="27803"/>
          <ac:grpSpMkLst>
            <pc:docMk/>
            <pc:sldMk cId="3165081508" sldId="471"/>
            <ac:grpSpMk id="446" creationId="{C4FFC261-5BF5-294E-C585-BA43063D874F}"/>
          </ac:grpSpMkLst>
        </pc:grpChg>
        <pc:grpChg chg="del mod">
          <ac:chgData name="H M" userId="84cd2103f36ef0dc" providerId="LiveId" clId="{321F02F4-6DF9-485B-B42D-B3C2A2BB5429}" dt="2023-06-04T08:38:40.935" v="493" actId="21"/>
          <ac:grpSpMkLst>
            <pc:docMk/>
            <pc:sldMk cId="3165081508" sldId="471"/>
            <ac:grpSpMk id="474" creationId="{BF24A895-7DC9-743E-9C74-AB199858F933}"/>
          </ac:grpSpMkLst>
        </pc:grpChg>
        <pc:grpChg chg="mod">
          <ac:chgData name="H M" userId="84cd2103f36ef0dc" providerId="LiveId" clId="{321F02F4-6DF9-485B-B42D-B3C2A2BB5429}" dt="2023-06-04T08:36:55.068" v="473" actId="27803"/>
          <ac:grpSpMkLst>
            <pc:docMk/>
            <pc:sldMk cId="3165081508" sldId="471"/>
            <ac:grpSpMk id="476" creationId="{61C673E1-D313-E540-5E37-8612FDF00C25}"/>
          </ac:grpSpMkLst>
        </pc:grpChg>
        <pc:grpChg chg="del mod">
          <ac:chgData name="H M" userId="84cd2103f36ef0dc" providerId="LiveId" clId="{321F02F4-6DF9-485B-B42D-B3C2A2BB5429}" dt="2023-06-04T08:38:40.935" v="493" actId="21"/>
          <ac:grpSpMkLst>
            <pc:docMk/>
            <pc:sldMk cId="3165081508" sldId="471"/>
            <ac:grpSpMk id="482" creationId="{C7085027-CD8C-FD99-4442-5DC6EFC7D582}"/>
          </ac:grpSpMkLst>
        </pc:grpChg>
        <pc:grpChg chg="mod">
          <ac:chgData name="H M" userId="84cd2103f36ef0dc" providerId="LiveId" clId="{321F02F4-6DF9-485B-B42D-B3C2A2BB5429}" dt="2023-06-04T08:36:55.068" v="473" actId="27803"/>
          <ac:grpSpMkLst>
            <pc:docMk/>
            <pc:sldMk cId="3165081508" sldId="471"/>
            <ac:grpSpMk id="484" creationId="{2C862B0F-D51A-F1CF-FB5D-7088D308C7D5}"/>
          </ac:grpSpMkLst>
        </pc:grpChg>
        <pc:grpChg chg="del mod">
          <ac:chgData name="H M" userId="84cd2103f36ef0dc" providerId="LiveId" clId="{321F02F4-6DF9-485B-B42D-B3C2A2BB5429}" dt="2023-06-04T08:38:40.935" v="493" actId="21"/>
          <ac:grpSpMkLst>
            <pc:docMk/>
            <pc:sldMk cId="3165081508" sldId="471"/>
            <ac:grpSpMk id="491" creationId="{91014D8E-90FA-1804-5E39-A0FBAA0DC5D4}"/>
          </ac:grpSpMkLst>
        </pc:grpChg>
        <pc:grpChg chg="mod">
          <ac:chgData name="H M" userId="84cd2103f36ef0dc" providerId="LiveId" clId="{321F02F4-6DF9-485B-B42D-B3C2A2BB5429}" dt="2023-06-04T08:36:55.068" v="473" actId="27803"/>
          <ac:grpSpMkLst>
            <pc:docMk/>
            <pc:sldMk cId="3165081508" sldId="471"/>
            <ac:grpSpMk id="493" creationId="{6794242E-AFE7-E147-F443-CA8B2B559B1F}"/>
          </ac:grpSpMkLst>
        </pc:grpChg>
        <pc:grpChg chg="del mod">
          <ac:chgData name="H M" userId="84cd2103f36ef0dc" providerId="LiveId" clId="{321F02F4-6DF9-485B-B42D-B3C2A2BB5429}" dt="2023-06-04T08:38:40.935" v="493" actId="21"/>
          <ac:grpSpMkLst>
            <pc:docMk/>
            <pc:sldMk cId="3165081508" sldId="471"/>
            <ac:grpSpMk id="499" creationId="{85E9C517-8200-9FEE-0EDE-B806007912EC}"/>
          </ac:grpSpMkLst>
        </pc:grpChg>
        <pc:grpChg chg="mod">
          <ac:chgData name="H M" userId="84cd2103f36ef0dc" providerId="LiveId" clId="{321F02F4-6DF9-485B-B42D-B3C2A2BB5429}" dt="2023-06-04T08:36:55.068" v="473" actId="27803"/>
          <ac:grpSpMkLst>
            <pc:docMk/>
            <pc:sldMk cId="3165081508" sldId="471"/>
            <ac:grpSpMk id="501" creationId="{79E4FD54-95F6-4B42-F93B-DD8D4F122EFD}"/>
          </ac:grpSpMkLst>
        </pc:grpChg>
        <pc:grpChg chg="del mod">
          <ac:chgData name="H M" userId="84cd2103f36ef0dc" providerId="LiveId" clId="{321F02F4-6DF9-485B-B42D-B3C2A2BB5429}" dt="2023-06-04T08:38:40.935" v="493" actId="21"/>
          <ac:grpSpMkLst>
            <pc:docMk/>
            <pc:sldMk cId="3165081508" sldId="471"/>
            <ac:grpSpMk id="507" creationId="{75BF9FAA-E18E-EEBE-AEFA-8DC2BB73FBB8}"/>
          </ac:grpSpMkLst>
        </pc:grpChg>
        <pc:grpChg chg="mod">
          <ac:chgData name="H M" userId="84cd2103f36ef0dc" providerId="LiveId" clId="{321F02F4-6DF9-485B-B42D-B3C2A2BB5429}" dt="2023-06-04T08:36:55.068" v="473" actId="27803"/>
          <ac:grpSpMkLst>
            <pc:docMk/>
            <pc:sldMk cId="3165081508" sldId="471"/>
            <ac:grpSpMk id="510" creationId="{F7A8A4EE-52EE-08AC-31BE-6915E981E1DB}"/>
          </ac:grpSpMkLst>
        </pc:grpChg>
        <pc:grpChg chg="del mod">
          <ac:chgData name="H M" userId="84cd2103f36ef0dc" providerId="LiveId" clId="{321F02F4-6DF9-485B-B42D-B3C2A2BB5429}" dt="2023-06-04T08:38:40.935" v="493" actId="21"/>
          <ac:grpSpMkLst>
            <pc:docMk/>
            <pc:sldMk cId="3165081508" sldId="471"/>
            <ac:grpSpMk id="513" creationId="{FD862D82-FC63-EFBB-721C-FD32BFEED556}"/>
          </ac:grpSpMkLst>
        </pc:grpChg>
        <pc:grpChg chg="del mod">
          <ac:chgData name="H M" userId="84cd2103f36ef0dc" providerId="LiveId" clId="{321F02F4-6DF9-485B-B42D-B3C2A2BB5429}" dt="2023-06-04T08:38:40.935" v="493" actId="21"/>
          <ac:grpSpMkLst>
            <pc:docMk/>
            <pc:sldMk cId="3165081508" sldId="471"/>
            <ac:grpSpMk id="516" creationId="{12C000CF-6149-57FF-F91C-B6454CC5DE85}"/>
          </ac:grpSpMkLst>
        </pc:grpChg>
        <pc:grpChg chg="mod">
          <ac:chgData name="H M" userId="84cd2103f36ef0dc" providerId="LiveId" clId="{321F02F4-6DF9-485B-B42D-B3C2A2BB5429}" dt="2023-06-04T08:36:55.068" v="473" actId="27803"/>
          <ac:grpSpMkLst>
            <pc:docMk/>
            <pc:sldMk cId="3165081508" sldId="471"/>
            <ac:grpSpMk id="518" creationId="{12DB0313-0D90-590C-BD03-F97C671A4F3C}"/>
          </ac:grpSpMkLst>
        </pc:grpChg>
        <pc:grpChg chg="del mod">
          <ac:chgData name="H M" userId="84cd2103f36ef0dc" providerId="LiveId" clId="{321F02F4-6DF9-485B-B42D-B3C2A2BB5429}" dt="2023-06-04T08:38:40.935" v="493" actId="21"/>
          <ac:grpSpMkLst>
            <pc:docMk/>
            <pc:sldMk cId="3165081508" sldId="471"/>
            <ac:grpSpMk id="524" creationId="{0C32D348-3430-A004-E7BF-498DCAD8649B}"/>
          </ac:grpSpMkLst>
        </pc:grpChg>
        <pc:grpChg chg="mod">
          <ac:chgData name="H M" userId="84cd2103f36ef0dc" providerId="LiveId" clId="{321F02F4-6DF9-485B-B42D-B3C2A2BB5429}" dt="2023-06-04T08:36:55.068" v="473" actId="27803"/>
          <ac:grpSpMkLst>
            <pc:docMk/>
            <pc:sldMk cId="3165081508" sldId="471"/>
            <ac:grpSpMk id="526" creationId="{E74F1245-0EF2-71EE-C84C-56EDA0315496}"/>
          </ac:grpSpMkLst>
        </pc:grpChg>
        <pc:grpChg chg="del mod">
          <ac:chgData name="H M" userId="84cd2103f36ef0dc" providerId="LiveId" clId="{321F02F4-6DF9-485B-B42D-B3C2A2BB5429}" dt="2023-06-04T08:38:40.935" v="493" actId="21"/>
          <ac:grpSpMkLst>
            <pc:docMk/>
            <pc:sldMk cId="3165081508" sldId="471"/>
            <ac:grpSpMk id="531" creationId="{A6F4E99B-C229-09D7-4CEE-5C8F9DF5AE4A}"/>
          </ac:grpSpMkLst>
        </pc:grpChg>
        <pc:grpChg chg="mod">
          <ac:chgData name="H M" userId="84cd2103f36ef0dc" providerId="LiveId" clId="{321F02F4-6DF9-485B-B42D-B3C2A2BB5429}" dt="2023-06-04T08:36:55.068" v="473" actId="27803"/>
          <ac:grpSpMkLst>
            <pc:docMk/>
            <pc:sldMk cId="3165081508" sldId="471"/>
            <ac:grpSpMk id="533" creationId="{F0CBA731-11E2-A0BB-470B-AF1D0CE1A38A}"/>
          </ac:grpSpMkLst>
        </pc:grpChg>
        <pc:grpChg chg="del mod">
          <ac:chgData name="H M" userId="84cd2103f36ef0dc" providerId="LiveId" clId="{321F02F4-6DF9-485B-B42D-B3C2A2BB5429}" dt="2023-06-04T08:38:40.935" v="493" actId="21"/>
          <ac:grpSpMkLst>
            <pc:docMk/>
            <pc:sldMk cId="3165081508" sldId="471"/>
            <ac:grpSpMk id="536" creationId="{81002721-063F-DB20-4D0F-F0D5BA849EF2}"/>
          </ac:grpSpMkLst>
        </pc:grpChg>
        <pc:grpChg chg="del mod">
          <ac:chgData name="H M" userId="84cd2103f36ef0dc" providerId="LiveId" clId="{321F02F4-6DF9-485B-B42D-B3C2A2BB5429}" dt="2023-06-04T08:38:40.935" v="493" actId="21"/>
          <ac:grpSpMkLst>
            <pc:docMk/>
            <pc:sldMk cId="3165081508" sldId="471"/>
            <ac:grpSpMk id="539" creationId="{D0645E69-6632-8BF2-90D2-EED80DB1A363}"/>
          </ac:grpSpMkLst>
        </pc:grpChg>
        <pc:grpChg chg="mod">
          <ac:chgData name="H M" userId="84cd2103f36ef0dc" providerId="LiveId" clId="{321F02F4-6DF9-485B-B42D-B3C2A2BB5429}" dt="2023-06-04T08:36:55.068" v="473" actId="27803"/>
          <ac:grpSpMkLst>
            <pc:docMk/>
            <pc:sldMk cId="3165081508" sldId="471"/>
            <ac:grpSpMk id="541" creationId="{4EC010E9-8932-89FB-60D2-2AEA5D1C0087}"/>
          </ac:grpSpMkLst>
        </pc:grpChg>
        <pc:grpChg chg="del mod">
          <ac:chgData name="H M" userId="84cd2103f36ef0dc" providerId="LiveId" clId="{321F02F4-6DF9-485B-B42D-B3C2A2BB5429}" dt="2023-06-04T08:38:40.935" v="493" actId="21"/>
          <ac:grpSpMkLst>
            <pc:docMk/>
            <pc:sldMk cId="3165081508" sldId="471"/>
            <ac:grpSpMk id="544" creationId="{D67098B8-750D-3127-D354-414640194CCA}"/>
          </ac:grpSpMkLst>
        </pc:grpChg>
        <pc:grpChg chg="del mod">
          <ac:chgData name="H M" userId="84cd2103f36ef0dc" providerId="LiveId" clId="{321F02F4-6DF9-485B-B42D-B3C2A2BB5429}" dt="2023-06-04T08:38:40.935" v="493" actId="21"/>
          <ac:grpSpMkLst>
            <pc:docMk/>
            <pc:sldMk cId="3165081508" sldId="471"/>
            <ac:grpSpMk id="547" creationId="{DBD77D23-CD3E-4649-F39C-68DFF30C65C5}"/>
          </ac:grpSpMkLst>
        </pc:grpChg>
        <pc:grpChg chg="add mod">
          <ac:chgData name="H M" userId="84cd2103f36ef0dc" providerId="LiveId" clId="{321F02F4-6DF9-485B-B42D-B3C2A2BB5429}" dt="2023-06-04T08:48:13.438" v="632" actId="688"/>
          <ac:grpSpMkLst>
            <pc:docMk/>
            <pc:sldMk cId="3165081508" sldId="471"/>
            <ac:grpSpMk id="550" creationId="{2DF112A7-ACD2-0977-C091-6002EA13C7D6}"/>
          </ac:grpSpMkLst>
        </pc:grpChg>
        <pc:grpChg chg="del mod">
          <ac:chgData name="H M" userId="84cd2103f36ef0dc" providerId="LiveId" clId="{321F02F4-6DF9-485B-B42D-B3C2A2BB5429}" dt="2023-06-04T08:39:24.037" v="510" actId="27803"/>
          <ac:grpSpMkLst>
            <pc:docMk/>
            <pc:sldMk cId="3165081508" sldId="471"/>
            <ac:grpSpMk id="558" creationId="{29434CD3-6B1D-B73F-3C82-CD6EE4535B5E}"/>
          </ac:grpSpMkLst>
        </pc:grpChg>
        <pc:grpChg chg="mod">
          <ac:chgData name="H M" userId="84cd2103f36ef0dc" providerId="LiveId" clId="{321F02F4-6DF9-485B-B42D-B3C2A2BB5429}" dt="2023-06-04T08:40:32.365" v="524" actId="164"/>
          <ac:grpSpMkLst>
            <pc:docMk/>
            <pc:sldMk cId="3165081508" sldId="471"/>
            <ac:grpSpMk id="559" creationId="{4E7D6E09-3D6C-7F8E-542A-4FFE4429CD21}"/>
          </ac:grpSpMkLst>
        </pc:grpChg>
        <pc:grpChg chg="mod">
          <ac:chgData name="H M" userId="84cd2103f36ef0dc" providerId="LiveId" clId="{321F02F4-6DF9-485B-B42D-B3C2A2BB5429}" dt="2023-06-04T08:39:24.037" v="510" actId="27803"/>
          <ac:grpSpMkLst>
            <pc:docMk/>
            <pc:sldMk cId="3165081508" sldId="471"/>
            <ac:grpSpMk id="563" creationId="{3C95A6C5-F55C-4428-5E7A-0B1BB24F8F3E}"/>
          </ac:grpSpMkLst>
        </pc:grpChg>
        <pc:grpChg chg="del mod">
          <ac:chgData name="H M" userId="84cd2103f36ef0dc" providerId="LiveId" clId="{321F02F4-6DF9-485B-B42D-B3C2A2BB5429}" dt="2023-06-04T08:40:19.537" v="520" actId="165"/>
          <ac:grpSpMkLst>
            <pc:docMk/>
            <pc:sldMk cId="3165081508" sldId="471"/>
            <ac:grpSpMk id="566" creationId="{CD8F8D9E-4250-B6B9-F8A6-2E59057F8378}"/>
          </ac:grpSpMkLst>
        </pc:grpChg>
        <pc:grpChg chg="mod topLvl">
          <ac:chgData name="H M" userId="84cd2103f36ef0dc" providerId="LiveId" clId="{321F02F4-6DF9-485B-B42D-B3C2A2BB5429}" dt="2023-06-04T08:40:32.365" v="524" actId="164"/>
          <ac:grpSpMkLst>
            <pc:docMk/>
            <pc:sldMk cId="3165081508" sldId="471"/>
            <ac:grpSpMk id="568" creationId="{4531DD11-3745-2657-FA98-0100A4380E53}"/>
          </ac:grpSpMkLst>
        </pc:grpChg>
        <pc:grpChg chg="mod">
          <ac:chgData name="H M" userId="84cd2103f36ef0dc" providerId="LiveId" clId="{321F02F4-6DF9-485B-B42D-B3C2A2BB5429}" dt="2023-06-04T08:40:32.365" v="524" actId="164"/>
          <ac:grpSpMkLst>
            <pc:docMk/>
            <pc:sldMk cId="3165081508" sldId="471"/>
            <ac:grpSpMk id="628" creationId="{A6302545-16D7-AA21-46CF-B06280060596}"/>
          </ac:grpSpMkLst>
        </pc:grpChg>
        <pc:grpChg chg="mod">
          <ac:chgData name="H M" userId="84cd2103f36ef0dc" providerId="LiveId" clId="{321F02F4-6DF9-485B-B42D-B3C2A2BB5429}" dt="2023-06-04T08:40:32.365" v="524" actId="164"/>
          <ac:grpSpMkLst>
            <pc:docMk/>
            <pc:sldMk cId="3165081508" sldId="471"/>
            <ac:grpSpMk id="634" creationId="{D4BF2C34-28EA-8416-EBEE-4A0223533229}"/>
          </ac:grpSpMkLst>
        </pc:grpChg>
        <pc:grpChg chg="add mod ord">
          <ac:chgData name="H M" userId="84cd2103f36ef0dc" providerId="LiveId" clId="{321F02F4-6DF9-485B-B42D-B3C2A2BB5429}" dt="2023-06-04T08:42:13.224" v="549" actId="164"/>
          <ac:grpSpMkLst>
            <pc:docMk/>
            <pc:sldMk cId="3165081508" sldId="471"/>
            <ac:grpSpMk id="643" creationId="{5FF79C73-9549-9BC8-0CA3-E72C35BEE1D7}"/>
          </ac:grpSpMkLst>
        </pc:grpChg>
        <pc:grpChg chg="add mod">
          <ac:chgData name="H M" userId="84cd2103f36ef0dc" providerId="LiveId" clId="{321F02F4-6DF9-485B-B42D-B3C2A2BB5429}" dt="2023-06-04T08:45:34.811" v="598" actId="1076"/>
          <ac:grpSpMkLst>
            <pc:docMk/>
            <pc:sldMk cId="3165081508" sldId="471"/>
            <ac:grpSpMk id="644" creationId="{9AA0D74E-E053-929F-F94C-FC33EFD30B26}"/>
          </ac:grpSpMkLst>
        </pc:grpChg>
        <pc:grpChg chg="mod">
          <ac:chgData name="H M" userId="84cd2103f36ef0dc" providerId="LiveId" clId="{321F02F4-6DF9-485B-B42D-B3C2A2BB5429}" dt="2023-06-04T08:40:58.396" v="532"/>
          <ac:grpSpMkLst>
            <pc:docMk/>
            <pc:sldMk cId="3165081508" sldId="471"/>
            <ac:grpSpMk id="645" creationId="{7EFB7748-06DC-57EA-4A79-9EA2C951D832}"/>
          </ac:grpSpMkLst>
        </pc:grpChg>
        <pc:grpChg chg="mod">
          <ac:chgData name="H M" userId="84cd2103f36ef0dc" providerId="LiveId" clId="{321F02F4-6DF9-485B-B42D-B3C2A2BB5429}" dt="2023-06-04T08:40:58.396" v="532"/>
          <ac:grpSpMkLst>
            <pc:docMk/>
            <pc:sldMk cId="3165081508" sldId="471"/>
            <ac:grpSpMk id="646" creationId="{ED708405-1ACA-1400-0CBC-8071A4917937}"/>
          </ac:grpSpMkLst>
        </pc:grpChg>
        <pc:grpChg chg="add mod">
          <ac:chgData name="H M" userId="84cd2103f36ef0dc" providerId="LiveId" clId="{321F02F4-6DF9-485B-B42D-B3C2A2BB5429}" dt="2023-06-04T08:42:13.224" v="549" actId="164"/>
          <ac:grpSpMkLst>
            <pc:docMk/>
            <pc:sldMk cId="3165081508" sldId="471"/>
            <ac:grpSpMk id="655" creationId="{C47F3329-78D7-8DBE-C706-378FC0A3C5EE}"/>
          </ac:grpSpMkLst>
        </pc:grpChg>
        <pc:grpChg chg="add del mod">
          <ac:chgData name="H M" userId="84cd2103f36ef0dc" providerId="LiveId" clId="{321F02F4-6DF9-485B-B42D-B3C2A2BB5429}" dt="2023-06-04T08:42:39.636" v="555" actId="165"/>
          <ac:grpSpMkLst>
            <pc:docMk/>
            <pc:sldMk cId="3165081508" sldId="471"/>
            <ac:grpSpMk id="656" creationId="{58C8B288-CC37-A5D1-022A-2AC34B9310DC}"/>
          </ac:grpSpMkLst>
        </pc:grpChg>
        <pc:grpChg chg="del mod topLvl">
          <ac:chgData name="H M" userId="84cd2103f36ef0dc" providerId="LiveId" clId="{321F02F4-6DF9-485B-B42D-B3C2A2BB5429}" dt="2023-06-04T08:42:45.231" v="558" actId="165"/>
          <ac:grpSpMkLst>
            <pc:docMk/>
            <pc:sldMk cId="3165081508" sldId="471"/>
            <ac:grpSpMk id="658" creationId="{2B6269D8-74B5-6D65-265E-4F5592B97282}"/>
          </ac:grpSpMkLst>
        </pc:grpChg>
        <pc:grpChg chg="mod topLvl">
          <ac:chgData name="H M" userId="84cd2103f36ef0dc" providerId="LiveId" clId="{321F02F4-6DF9-485B-B42D-B3C2A2BB5429}" dt="2023-06-04T08:44:43.711" v="582" actId="164"/>
          <ac:grpSpMkLst>
            <pc:docMk/>
            <pc:sldMk cId="3165081508" sldId="471"/>
            <ac:grpSpMk id="662" creationId="{12E3DF6C-3A38-B7DC-588F-6FBBD74EF361}"/>
          </ac:grpSpMkLst>
        </pc:grpChg>
        <pc:grpChg chg="add mod">
          <ac:chgData name="H M" userId="84cd2103f36ef0dc" providerId="LiveId" clId="{321F02F4-6DF9-485B-B42D-B3C2A2BB5429}" dt="2023-06-04T08:48:07.482" v="630" actId="14100"/>
          <ac:grpSpMkLst>
            <pc:docMk/>
            <pc:sldMk cId="3165081508" sldId="471"/>
            <ac:grpSpMk id="692" creationId="{81CBC657-52C1-C803-E20F-A595153AF355}"/>
          </ac:grpSpMkLst>
        </pc:grpChg>
        <pc:grpChg chg="add del mod">
          <ac:chgData name="H M" userId="84cd2103f36ef0dc" providerId="LiveId" clId="{321F02F4-6DF9-485B-B42D-B3C2A2BB5429}" dt="2023-06-04T08:46:14.134" v="604" actId="165"/>
          <ac:grpSpMkLst>
            <pc:docMk/>
            <pc:sldMk cId="3165081508" sldId="471"/>
            <ac:grpSpMk id="693" creationId="{90FA8515-CB2F-F6DA-82C1-A9E306C33B06}"/>
          </ac:grpSpMkLst>
        </pc:grpChg>
        <pc:grpChg chg="mod topLvl">
          <ac:chgData name="H M" userId="84cd2103f36ef0dc" providerId="LiveId" clId="{321F02F4-6DF9-485B-B42D-B3C2A2BB5429}" dt="2023-06-04T08:46:27.200" v="608" actId="164"/>
          <ac:grpSpMkLst>
            <pc:docMk/>
            <pc:sldMk cId="3165081508" sldId="471"/>
            <ac:grpSpMk id="695" creationId="{8B74BD70-AC96-BAF6-000B-4D48A9A075C0}"/>
          </ac:grpSpMkLst>
        </pc:grpChg>
        <pc:grpChg chg="add mod">
          <ac:chgData name="H M" userId="84cd2103f36ef0dc" providerId="LiveId" clId="{321F02F4-6DF9-485B-B42D-B3C2A2BB5429}" dt="2023-06-04T08:47:22.207" v="622" actId="1076"/>
          <ac:grpSpMkLst>
            <pc:docMk/>
            <pc:sldMk cId="3165081508" sldId="471"/>
            <ac:grpSpMk id="701" creationId="{CA18B553-B1D5-22F1-E3D5-627440BC3D38}"/>
          </ac:grpSpMkLst>
        </pc:grpChg>
        <pc:grpChg chg="add mod">
          <ac:chgData name="H M" userId="84cd2103f36ef0dc" providerId="LiveId" clId="{321F02F4-6DF9-485B-B42D-B3C2A2BB5429}" dt="2023-06-04T08:48:46.716" v="639" actId="1076"/>
          <ac:grpSpMkLst>
            <pc:docMk/>
            <pc:sldMk cId="3165081508" sldId="471"/>
            <ac:grpSpMk id="702" creationId="{EF5B97B7-FD20-129A-975D-BFE5F43EDDDD}"/>
          </ac:grpSpMkLst>
        </pc:grpChg>
        <pc:grpChg chg="mod">
          <ac:chgData name="H M" userId="84cd2103f36ef0dc" providerId="LiveId" clId="{321F02F4-6DF9-485B-B42D-B3C2A2BB5429}" dt="2023-06-04T08:48:33.557" v="634" actId="571"/>
          <ac:grpSpMkLst>
            <pc:docMk/>
            <pc:sldMk cId="3165081508" sldId="471"/>
            <ac:grpSpMk id="704" creationId="{185D4E4B-8BBF-A669-39F0-EDBF7714FEB6}"/>
          </ac:grpSpMkLst>
        </pc:grpChg>
        <pc:grpChg chg="add mod">
          <ac:chgData name="H M" userId="84cd2103f36ef0dc" providerId="LiveId" clId="{321F02F4-6DF9-485B-B42D-B3C2A2BB5429}" dt="2023-06-04T09:22:25.454" v="1344" actId="164"/>
          <ac:grpSpMkLst>
            <pc:docMk/>
            <pc:sldMk cId="3165081508" sldId="471"/>
            <ac:grpSpMk id="709" creationId="{3EA1787C-303B-714F-5411-B8A0218B3E03}"/>
          </ac:grpSpMkLst>
        </pc:grpChg>
        <pc:grpChg chg="add mod">
          <ac:chgData name="H M" userId="84cd2103f36ef0dc" providerId="LiveId" clId="{321F02F4-6DF9-485B-B42D-B3C2A2BB5429}" dt="2023-06-04T09:14:50.785" v="1210" actId="164"/>
          <ac:grpSpMkLst>
            <pc:docMk/>
            <pc:sldMk cId="3165081508" sldId="471"/>
            <ac:grpSpMk id="710" creationId="{96ECA83C-093C-69E1-32F5-D8B4A834B86F}"/>
          </ac:grpSpMkLst>
        </pc:grpChg>
        <pc:grpChg chg="add mod">
          <ac:chgData name="H M" userId="84cd2103f36ef0dc" providerId="LiveId" clId="{321F02F4-6DF9-485B-B42D-B3C2A2BB5429}" dt="2023-06-04T09:22:25.454" v="1344" actId="164"/>
          <ac:grpSpMkLst>
            <pc:docMk/>
            <pc:sldMk cId="3165081508" sldId="471"/>
            <ac:grpSpMk id="711" creationId="{A8083698-DA7F-1C97-1C0A-4BCB0D491B99}"/>
          </ac:grpSpMkLst>
        </pc:grpChg>
        <pc:grpChg chg="add del mod">
          <ac:chgData name="H M" userId="84cd2103f36ef0dc" providerId="LiveId" clId="{321F02F4-6DF9-485B-B42D-B3C2A2BB5429}" dt="2023-06-04T09:23:53.340" v="1367" actId="478"/>
          <ac:grpSpMkLst>
            <pc:docMk/>
            <pc:sldMk cId="3165081508" sldId="471"/>
            <ac:grpSpMk id="713" creationId="{132642D0-4059-C5B3-22B4-FB398B05E95E}"/>
          </ac:grpSpMkLst>
        </pc:grpChg>
        <pc:grpChg chg="add del mod">
          <ac:chgData name="H M" userId="84cd2103f36ef0dc" providerId="LiveId" clId="{321F02F4-6DF9-485B-B42D-B3C2A2BB5429}" dt="2023-06-04T09:24:33.599" v="1377" actId="165"/>
          <ac:grpSpMkLst>
            <pc:docMk/>
            <pc:sldMk cId="3165081508" sldId="471"/>
            <ac:grpSpMk id="717" creationId="{B188F4F8-645F-CADB-4428-A94B8A6A1E50}"/>
          </ac:grpSpMkLst>
        </pc:grpChg>
        <pc:grpChg chg="add mod">
          <ac:chgData name="H M" userId="84cd2103f36ef0dc" providerId="LiveId" clId="{321F02F4-6DF9-485B-B42D-B3C2A2BB5429}" dt="2023-06-04T09:24:46.387" v="1382" actId="1076"/>
          <ac:grpSpMkLst>
            <pc:docMk/>
            <pc:sldMk cId="3165081508" sldId="471"/>
            <ac:grpSpMk id="718" creationId="{6DFFD777-BC85-6BDF-08A9-86A9825F2B2D}"/>
          </ac:grpSpMkLst>
        </pc:grpChg>
        <pc:graphicFrameChg chg="add del mod modGraphic">
          <ac:chgData name="H M" userId="84cd2103f36ef0dc" providerId="LiveId" clId="{321F02F4-6DF9-485B-B42D-B3C2A2BB5429}" dt="2023-06-04T09:15:07.802" v="1218" actId="478"/>
          <ac:graphicFrameMkLst>
            <pc:docMk/>
            <pc:sldMk cId="3165081508" sldId="471"/>
            <ac:graphicFrameMk id="413" creationId="{89CC6FBB-57C1-6F4E-BF8D-D94A39DA8010}"/>
          </ac:graphicFrameMkLst>
        </pc:graphicFrameChg>
        <pc:picChg chg="add del mod">
          <ac:chgData name="H M" userId="84cd2103f36ef0dc" providerId="LiveId" clId="{321F02F4-6DF9-485B-B42D-B3C2A2BB5429}" dt="2023-06-04T08:10:01.367" v="160" actId="478"/>
          <ac:picMkLst>
            <pc:docMk/>
            <pc:sldMk cId="3165081508" sldId="471"/>
            <ac:picMk id="5" creationId="{AF150293-B443-FFAD-649B-59BD696FEA5D}"/>
          </ac:picMkLst>
        </pc:picChg>
        <pc:picChg chg="mod topLvl">
          <ac:chgData name="H M" userId="84cd2103f36ef0dc" providerId="LiveId" clId="{321F02F4-6DF9-485B-B42D-B3C2A2BB5429}" dt="2023-06-05T13:48:59.950" v="1402" actId="165"/>
          <ac:picMkLst>
            <pc:docMk/>
            <pc:sldMk cId="3165081508" sldId="471"/>
            <ac:picMk id="5" creationId="{F7AAAE76-E083-446A-6F50-1779E64DE5A5}"/>
          </ac:picMkLst>
        </pc:picChg>
        <pc:picChg chg="mod topLvl">
          <ac:chgData name="H M" userId="84cd2103f36ef0dc" providerId="LiveId" clId="{321F02F4-6DF9-485B-B42D-B3C2A2BB5429}" dt="2023-06-05T13:48:59.950" v="1402" actId="165"/>
          <ac:picMkLst>
            <pc:docMk/>
            <pc:sldMk cId="3165081508" sldId="471"/>
            <ac:picMk id="7" creationId="{CFB40F3C-6CB4-A84F-3E44-24DB7CEF660F}"/>
          </ac:picMkLst>
        </pc:picChg>
        <pc:picChg chg="add mod">
          <ac:chgData name="H M" userId="84cd2103f36ef0dc" providerId="LiveId" clId="{321F02F4-6DF9-485B-B42D-B3C2A2BB5429}" dt="2023-06-04T08:32:57.824" v="469"/>
          <ac:picMkLst>
            <pc:docMk/>
            <pc:sldMk cId="3165081508" sldId="471"/>
            <ac:picMk id="8" creationId="{D2753745-001E-A4AF-0AC7-0170DE6D67D2}"/>
          </ac:picMkLst>
        </pc:picChg>
        <pc:picChg chg="add mod">
          <ac:chgData name="H M" userId="84cd2103f36ef0dc" providerId="LiveId" clId="{321F02F4-6DF9-485B-B42D-B3C2A2BB5429}" dt="2023-06-04T08:32:57.824" v="469"/>
          <ac:picMkLst>
            <pc:docMk/>
            <pc:sldMk cId="3165081508" sldId="471"/>
            <ac:picMk id="57" creationId="{72900D33-B3B5-65FE-AD5A-86E6268A1FA9}"/>
          </ac:picMkLst>
        </pc:picChg>
        <pc:picChg chg="add del mod">
          <ac:chgData name="H M" userId="84cd2103f36ef0dc" providerId="LiveId" clId="{321F02F4-6DF9-485B-B42D-B3C2A2BB5429}" dt="2023-06-04T08:38:40.935" v="493" actId="21"/>
          <ac:picMkLst>
            <pc:docMk/>
            <pc:sldMk cId="3165081508" sldId="471"/>
            <ac:picMk id="165" creationId="{5D841603-5B4A-A39B-C16C-3373636BC404}"/>
          </ac:picMkLst>
        </pc:picChg>
        <pc:picChg chg="add del mod">
          <ac:chgData name="H M" userId="84cd2103f36ef0dc" providerId="LiveId" clId="{321F02F4-6DF9-485B-B42D-B3C2A2BB5429}" dt="2023-06-04T08:38:40.935" v="493" actId="21"/>
          <ac:picMkLst>
            <pc:docMk/>
            <pc:sldMk cId="3165081508" sldId="471"/>
            <ac:picMk id="167" creationId="{5DA94A00-F963-792B-619A-9C3BAFE1BB9C}"/>
          </ac:picMkLst>
        </pc:picChg>
        <pc:picChg chg="add del mod">
          <ac:chgData name="H M" userId="84cd2103f36ef0dc" providerId="LiveId" clId="{321F02F4-6DF9-485B-B42D-B3C2A2BB5429}" dt="2023-06-04T08:36:55.068" v="473" actId="27803"/>
          <ac:picMkLst>
            <pc:docMk/>
            <pc:sldMk cId="3165081508" sldId="471"/>
            <ac:picMk id="169" creationId="{FB404BA5-C32D-26B3-38A2-67D3569866C2}"/>
          </ac:picMkLst>
        </pc:picChg>
        <pc:picChg chg="del mod">
          <ac:chgData name="H M" userId="84cd2103f36ef0dc" providerId="LiveId" clId="{321F02F4-6DF9-485B-B42D-B3C2A2BB5429}" dt="2023-06-04T08:12:11.880" v="174" actId="478"/>
          <ac:picMkLst>
            <pc:docMk/>
            <pc:sldMk cId="3165081508" sldId="471"/>
            <ac:picMk id="250" creationId="{19EE8154-CBAB-DBC4-A770-13E1B8996475}"/>
          </ac:picMkLst>
        </pc:picChg>
        <pc:picChg chg="add del mod">
          <ac:chgData name="H M" userId="84cd2103f36ef0dc" providerId="LiveId" clId="{321F02F4-6DF9-485B-B42D-B3C2A2BB5429}" dt="2023-06-04T08:38:40.935" v="493" actId="21"/>
          <ac:picMkLst>
            <pc:docMk/>
            <pc:sldMk cId="3165081508" sldId="471"/>
            <ac:picMk id="552" creationId="{1AC7B078-B029-4E03-B8C8-365BE21146E3}"/>
          </ac:picMkLst>
        </pc:picChg>
        <pc:picChg chg="add del mod">
          <ac:chgData name="H M" userId="84cd2103f36ef0dc" providerId="LiveId" clId="{321F02F4-6DF9-485B-B42D-B3C2A2BB5429}" dt="2023-06-04T08:38:40.935" v="493" actId="21"/>
          <ac:picMkLst>
            <pc:docMk/>
            <pc:sldMk cId="3165081508" sldId="471"/>
            <ac:picMk id="554" creationId="{CF37925C-46E4-010A-3268-63FBE1214D6F}"/>
          </ac:picMkLst>
        </pc:picChg>
        <pc:picChg chg="add del mod">
          <ac:chgData name="H M" userId="84cd2103f36ef0dc" providerId="LiveId" clId="{321F02F4-6DF9-485B-B42D-B3C2A2BB5429}" dt="2023-06-04T08:38:40.935" v="493" actId="21"/>
          <ac:picMkLst>
            <pc:docMk/>
            <pc:sldMk cId="3165081508" sldId="471"/>
            <ac:picMk id="556" creationId="{0E5F709D-C018-8B30-FD0C-36FB310F2E60}"/>
          </ac:picMkLst>
        </pc:picChg>
        <pc:picChg chg="add del mod">
          <ac:chgData name="H M" userId="84cd2103f36ef0dc" providerId="LiveId" clId="{321F02F4-6DF9-485B-B42D-B3C2A2BB5429}" dt="2023-06-04T08:39:24.037" v="510" actId="27803"/>
          <ac:picMkLst>
            <pc:docMk/>
            <pc:sldMk cId="3165081508" sldId="471"/>
            <ac:picMk id="557" creationId="{D312ADF4-39E2-DECA-0ECB-EB1FCC847D58}"/>
          </ac:picMkLst>
        </pc:picChg>
        <pc:cxnChg chg="add del mod">
          <ac:chgData name="H M" userId="84cd2103f36ef0dc" providerId="LiveId" clId="{321F02F4-6DF9-485B-B42D-B3C2A2BB5429}" dt="2023-06-04T08:23:08.839" v="393"/>
          <ac:cxnSpMkLst>
            <pc:docMk/>
            <pc:sldMk cId="3165081508" sldId="471"/>
            <ac:cxnSpMk id="406" creationId="{69B319BE-688E-3A77-986F-7A622608A11F}"/>
          </ac:cxnSpMkLst>
        </pc:cxnChg>
        <pc:cxnChg chg="add mod">
          <ac:chgData name="H M" userId="84cd2103f36ef0dc" providerId="LiveId" clId="{321F02F4-6DF9-485B-B42D-B3C2A2BB5429}" dt="2023-06-04T08:52:29.525" v="693" actId="962"/>
          <ac:cxnSpMkLst>
            <pc:docMk/>
            <pc:sldMk cId="3165081508" sldId="471"/>
            <ac:cxnSpMk id="407" creationId="{9888B8CA-A989-7BFB-8043-82D5B5B8CE3F}"/>
          </ac:cxnSpMkLst>
        </pc:cxnChg>
      </pc:sldChg>
      <pc:sldChg chg="addSp delSp modSp new del mod">
        <pc:chgData name="H M" userId="84cd2103f36ef0dc" providerId="LiveId" clId="{321F02F4-6DF9-485B-B42D-B3C2A2BB5429}" dt="2023-06-04T09:17:46.013" v="1259" actId="47"/>
        <pc:sldMkLst>
          <pc:docMk/>
          <pc:sldMk cId="2528167781" sldId="472"/>
        </pc:sldMkLst>
        <pc:spChg chg="add mod">
          <ac:chgData name="H M" userId="84cd2103f36ef0dc" providerId="LiveId" clId="{321F02F4-6DF9-485B-B42D-B3C2A2BB5429}" dt="2023-06-04T08:38:47.344" v="496" actId="1076"/>
          <ac:spMkLst>
            <pc:docMk/>
            <pc:sldMk cId="2528167781" sldId="472"/>
            <ac:spMk id="4" creationId="{EB48CD6D-A70C-B699-5F2E-C9F126B8EAFD}"/>
          </ac:spMkLst>
        </pc:spChg>
        <pc:spChg chg="add mod">
          <ac:chgData name="H M" userId="84cd2103f36ef0dc" providerId="LiveId" clId="{321F02F4-6DF9-485B-B42D-B3C2A2BB5429}" dt="2023-06-04T08:38:47.344" v="496" actId="1076"/>
          <ac:spMkLst>
            <pc:docMk/>
            <pc:sldMk cId="2528167781" sldId="472"/>
            <ac:spMk id="5" creationId="{8596874F-BAA3-80E8-C522-177B3BB209BA}"/>
          </ac:spMkLst>
        </pc:spChg>
        <pc:spChg chg="add mod">
          <ac:chgData name="H M" userId="84cd2103f36ef0dc" providerId="LiveId" clId="{321F02F4-6DF9-485B-B42D-B3C2A2BB5429}" dt="2023-06-04T08:38:47.344" v="496" actId="1076"/>
          <ac:spMkLst>
            <pc:docMk/>
            <pc:sldMk cId="2528167781" sldId="472"/>
            <ac:spMk id="6" creationId="{1D61FFD4-D446-B0BC-0BD4-5B71DD910F77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8" creationId="{ECC67FC6-30F1-7355-DD0E-C4C28A1653D0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0" creationId="{8919958E-1D8E-9EFC-2E45-43F475F475FA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1" creationId="{AD138492-EECF-0481-AC9C-59A85506AC67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3" creationId="{917FBA35-345B-3D92-3F77-60B55B90CA64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4" creationId="{34E6FB68-A659-D0CF-70B3-DC40703547E9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5" creationId="{4789F854-8C4E-939E-7013-F82C95E0A64E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6" creationId="{95FA1016-8D66-0263-FA07-572C42EEEDF4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7" creationId="{DF44B681-BD92-D67E-01CF-AB2CFE91CF15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8" creationId="{C9D9B454-1113-C8D6-101C-DDCC3ACC52E1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9" creationId="{65CA8D6C-9DE7-7C94-0423-3DF76C417BBD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20" creationId="{8C8544CD-8766-597A-7907-7CE2FEA24D19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21" creationId="{589B4DDD-DB18-B724-DEE0-5D4E2896A246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22" creationId="{FB9898E8-2A6C-0C76-6BB6-B63A1C87459B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23" creationId="{22D96C0C-17D8-CFD7-4CAD-2A5B221FDDB2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24" creationId="{2FBFD230-5258-F245-6B53-7A00FF6064F1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25" creationId="{98E6C812-91C1-1976-5F93-709655FA8B26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26" creationId="{9A06517C-6A02-12E3-CA93-644E62D3D906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27" creationId="{F09FAC27-1A47-0DBA-3F72-2C3C068F05BC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28" creationId="{BADBADD9-C5FC-882B-392A-6022EAB8990E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29" creationId="{1CA7AB79-D509-521E-90C4-0B053D71BF77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30" creationId="{B3BBA379-05DB-B781-215D-AF4D14BFDE38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31" creationId="{3FA1861C-D9CF-4A8A-5A3C-C1396ECD1132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32" creationId="{6C00D854-81B2-3118-1E87-A680689DC1DF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33" creationId="{B3BCD8D1-5AEA-5C4B-86C2-1ED272D59E1F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34" creationId="{BBDA898A-97D7-ABB6-8D3F-18E37E7608AF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35" creationId="{A845074F-C12D-F63C-0359-0BD5DFEFC0D7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36" creationId="{701769C2-EDC9-9BC9-EF39-4DF2E5BE1D49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37" creationId="{4F2329D0-C641-A4EA-384C-B90F0B7835C8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39" creationId="{DEDD168C-2437-561E-6D31-5E8B3BCADACF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41" creationId="{591F0B13-C2F9-020E-158F-AD0580C0AA65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42" creationId="{39C9EDBA-5003-F70A-D00F-549A2161BDD4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43" creationId="{233136A4-897C-3865-069C-7FCFDAE30F0F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45" creationId="{A6BD06D7-DA38-D8B3-6D7C-004E5A3A669E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46" creationId="{12A69760-B15F-8A7F-BEEC-35F381B1CC16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47" creationId="{41C9C0D3-AF14-F38F-5B36-78661E9F3FBD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48" creationId="{79424F30-A8A9-B594-4F78-4357DD42604C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49" creationId="{5308887B-EEF3-204E-B99C-25F24DC84B5B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50" creationId="{F2740356-9116-69F1-C14E-F69CD1121D21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51" creationId="{85BF801D-EADD-4BEB-1768-4E420AB16FDA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52" creationId="{E1284833-580B-C7AF-5AAE-1AD133DE6D24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53" creationId="{6D8FE9E6-23BC-9BAD-9FB0-C6A466D4897C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54" creationId="{1EFBDF0F-34FB-64A2-1E01-92FF97F41584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55" creationId="{A0EB0FB4-A998-3D1E-3854-38070AE761C5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56" creationId="{1F64A796-9B5D-1168-215E-0B44E37B72C1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57" creationId="{A27F7160-7922-04A5-1EDC-D1BCD098E9CB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58" creationId="{D150580C-79B3-2A3A-8AD4-47BA020DF899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59" creationId="{0C18D903-25E2-1DFC-268D-E90C122B6F85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60" creationId="{5A02542E-1B28-C046-3C03-6780B10DD5E6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61" creationId="{07DC3060-68E1-E092-C669-5AF8D8333B0D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62" creationId="{0A706915-6F11-4CB3-9483-F452E6ADF62D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63" creationId="{F6F5D6C6-618F-00C3-5384-96C581CA2776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64" creationId="{FEAEFF00-7836-FC99-CFF5-CF781F37FB32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65" creationId="{BFFC6EE2-9D98-7232-9D96-AFE45F8D44C7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66" creationId="{37920E71-74C1-D8D5-C4D9-562C651B3DBA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67" creationId="{516FFD52-7321-25A1-69BD-EDDC59E97AAD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68" creationId="{E8F9E9BB-F34F-22DD-54B1-06391EBD14A9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69" creationId="{60EE648D-EC8B-BA26-790B-717C8E4B4A77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70" creationId="{8D0CF35C-43EF-D40F-B3B5-4D192BBAD4D6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71" creationId="{59CC3338-2C21-91AE-3D07-DB49EF2FC1DC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73" creationId="{15A4239C-2647-D1BA-D4BE-973799A07642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75" creationId="{A5841AE4-E6CD-1D09-A83A-15265FA7EFE2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76" creationId="{F15E2D77-26DE-FA92-1783-9FB065844EAC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77" creationId="{893578D0-4129-2FFA-270C-DF7B79B41802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78" creationId="{1CF0907A-BCC6-84DB-AB05-1D524AF38E54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79" creationId="{CD9023CC-3A02-48F0-9C49-38A5E788F3E9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81" creationId="{3083EEC3-54FB-75B1-C6F5-D482F432FB63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83" creationId="{58B67327-E34A-F1A2-4B7A-1972691A7237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84" creationId="{6E773DD0-86B3-A80D-7EC9-69A8BBD6DC04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85" creationId="{2D62B2B4-EA4D-05B0-2CEB-18F9995D0517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86" creationId="{F21D2656-C764-859F-1A60-5ADED3586A4A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87" creationId="{CEAE6135-7602-9CD7-6831-93A2BBA2C296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88" creationId="{AB0E887C-336E-EA96-1E1F-D4C2029E2D25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90" creationId="{5AF70605-65AD-BFF6-0708-8EB3745BBF61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92" creationId="{156897B9-9312-E267-72E6-EC86C9D90C00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93" creationId="{79B01D63-DB28-57F9-74DA-8A74EF3A025A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94" creationId="{D147214C-6E50-D138-5D58-49857575F495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95" creationId="{9D872700-7422-25D5-5A0B-27E24652D203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96" creationId="{EC94A960-FCDD-3661-462A-E5876ACD8906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98" creationId="{8BFB311C-80DB-ED2D-A180-3FC8CE9B6C43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00" creationId="{8CF62842-75DF-8FD7-EAC9-F4B4B5AA9110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01" creationId="{157B694A-BECC-90C4-8E73-01E3572E2EAB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02" creationId="{FB34246A-4C8A-8619-5882-A71A410E48CF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03" creationId="{ABC31D3B-FE79-3A8E-2DFC-D4C96D64BBE9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04" creationId="{5A1CBBAE-7CAF-2691-D657-CC59B223DC7D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06" creationId="{E07717B9-CA01-1962-91A8-30575855434D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07" creationId="{4D5E551A-7462-D37F-11A2-6C01EAB86BCC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09" creationId="{FCFB0D21-E714-E4E3-E0A0-F7ED21666B2E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10" creationId="{59B87974-C2E4-1DB1-D800-6BD7F59C2255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12" creationId="{25DF06E6-528B-5774-D840-E40C98C1AD5D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13" creationId="{5645E98D-28A1-FA1E-5474-0E4CAAF62556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15" creationId="{81A82326-75CB-667D-FEEA-43266A6604A4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17" creationId="{0FB089A6-BD6E-14C3-C916-B6E89E96BFC7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18" creationId="{9F3D38CB-904B-97B9-7E8C-67BBE0D24FFA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19" creationId="{8F0F7EA4-B4F2-B7D7-1759-01E89F6C3CCD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20" creationId="{5CECC84C-B77D-BF52-48B6-55AEA66BDAD7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21" creationId="{EE67E064-67CC-820D-E7BB-E16C2D955259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23" creationId="{395E217E-EE5F-91CC-1E74-3080566FBFA9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25" creationId="{AD138864-66F5-3F15-033C-6D68B6510040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26" creationId="{559D5C8A-B269-0F03-15D1-861C95DFFAD3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27" creationId="{7453BB3A-7FCB-9B16-49F4-F2479C3E9AE2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28" creationId="{0B0605DF-0AE6-AC27-EF9A-73F4B846D41C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30" creationId="{A6DA4FBF-2460-F632-BC39-E4C1643FCE8E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32" creationId="{8531DCBB-AD93-3C40-94FD-38506CC33536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33" creationId="{047CB1BA-5693-B7B3-12EA-9D1597E0338F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35" creationId="{A369345E-B643-087D-2063-BF6A04F805D0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36" creationId="{0C7E505A-B987-7896-5772-C7D82C727806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38" creationId="{FB839521-CF31-CE9F-370A-9D6171F459CB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40" creationId="{02C5CF50-8B14-045F-3C99-AAFF0640466B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41" creationId="{0B73F2D6-3328-C2B5-B9C2-190A813FBEE5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43" creationId="{7C23F070-359B-FB1F-FD10-1A4E1A528D90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44" creationId="{FEBC220E-CC88-69D3-6938-8D1D1359AF16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46" creationId="{BFFFD1B0-1646-34F1-A333-34F9AAAF0ECE}"/>
          </ac:spMkLst>
        </pc:spChg>
        <pc:spChg chg="mod">
          <ac:chgData name="H M" userId="84cd2103f36ef0dc" providerId="LiveId" clId="{321F02F4-6DF9-485B-B42D-B3C2A2BB5429}" dt="2023-06-04T08:38:45.432" v="495"/>
          <ac:spMkLst>
            <pc:docMk/>
            <pc:sldMk cId="2528167781" sldId="472"/>
            <ac:spMk id="147" creationId="{67CAE63F-A563-86DD-48CF-D95168436CCC}"/>
          </ac:spMkLst>
        </pc:spChg>
        <pc:spChg chg="mod">
          <ac:chgData name="H M" userId="84cd2103f36ef0dc" providerId="LiveId" clId="{321F02F4-6DF9-485B-B42D-B3C2A2BB5429}" dt="2023-06-04T08:38:51.671" v="498"/>
          <ac:spMkLst>
            <pc:docMk/>
            <pc:sldMk cId="2528167781" sldId="472"/>
            <ac:spMk id="152" creationId="{4551042C-3188-59E4-A18C-64604E9634C7}"/>
          </ac:spMkLst>
        </pc:spChg>
        <pc:spChg chg="mod">
          <ac:chgData name="H M" userId="84cd2103f36ef0dc" providerId="LiveId" clId="{321F02F4-6DF9-485B-B42D-B3C2A2BB5429}" dt="2023-06-04T08:38:51.671" v="498"/>
          <ac:spMkLst>
            <pc:docMk/>
            <pc:sldMk cId="2528167781" sldId="472"/>
            <ac:spMk id="154" creationId="{6564A154-FE20-8C8A-768E-22E898D2C388}"/>
          </ac:spMkLst>
        </pc:spChg>
        <pc:spChg chg="mod">
          <ac:chgData name="H M" userId="84cd2103f36ef0dc" providerId="LiveId" clId="{321F02F4-6DF9-485B-B42D-B3C2A2BB5429}" dt="2023-06-04T08:38:51.671" v="498"/>
          <ac:spMkLst>
            <pc:docMk/>
            <pc:sldMk cId="2528167781" sldId="472"/>
            <ac:spMk id="155" creationId="{8739DD66-61FA-CDD5-1E3E-10FEF10E8C06}"/>
          </ac:spMkLst>
        </pc:spChg>
        <pc:spChg chg="mod">
          <ac:chgData name="H M" userId="84cd2103f36ef0dc" providerId="LiveId" clId="{321F02F4-6DF9-485B-B42D-B3C2A2BB5429}" dt="2023-06-04T08:38:51.671" v="498"/>
          <ac:spMkLst>
            <pc:docMk/>
            <pc:sldMk cId="2528167781" sldId="472"/>
            <ac:spMk id="156" creationId="{DD4B6BA2-B2FA-61EC-2ED1-08F1329A5D2A}"/>
          </ac:spMkLst>
        </pc:spChg>
        <pc:spChg chg="mod">
          <ac:chgData name="H M" userId="84cd2103f36ef0dc" providerId="LiveId" clId="{321F02F4-6DF9-485B-B42D-B3C2A2BB5429}" dt="2023-06-04T08:38:51.671" v="498"/>
          <ac:spMkLst>
            <pc:docMk/>
            <pc:sldMk cId="2528167781" sldId="472"/>
            <ac:spMk id="157" creationId="{F60B9BC3-E9A2-8E22-486B-E62BAFCF00BF}"/>
          </ac:spMkLst>
        </pc:spChg>
        <pc:spChg chg="mod">
          <ac:chgData name="H M" userId="84cd2103f36ef0dc" providerId="LiveId" clId="{321F02F4-6DF9-485B-B42D-B3C2A2BB5429}" dt="2023-06-04T08:38:51.671" v="498"/>
          <ac:spMkLst>
            <pc:docMk/>
            <pc:sldMk cId="2528167781" sldId="472"/>
            <ac:spMk id="158" creationId="{D4B1A0C8-B9A2-80C9-8374-8C5C19796C91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62" creationId="{C1F64C51-E582-804B-037C-E0F5D3859E0C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63" creationId="{2C3DD29F-B611-FADF-1220-DE5A9545967D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64" creationId="{251878C7-A929-5A4E-D7A3-3CDCD1C6C22A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65" creationId="{74828F87-3AD5-C42D-387D-2C5B5C7F6D85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67" creationId="{EEA1116D-12EC-AC95-83AC-AF29C5423067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68" creationId="{6215FC9E-9602-2FB5-6517-7C0F10A48CC3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70" creationId="{3552ED69-FA35-7B9B-9CBC-A2FEAD3BED4D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71" creationId="{BFB4D9FE-3237-2035-AE08-2A7CCA0C6700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72" creationId="{9D1C5223-952D-BC41-715B-55F705266833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74" creationId="{811F0F53-3F63-B872-E8B5-38855C168E22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75" creationId="{500B8067-CF65-7AF0-209C-F524F87ABD0D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76" creationId="{3CB0FC07-5D1F-CCEA-CD0A-B1D0A40F6E3E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78" creationId="{736E2B5D-2924-5EB7-D802-D3864646D638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79" creationId="{815E4802-7757-2C1B-6EF5-95BAB5557ABF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80" creationId="{35BB45E4-4365-00FE-CF62-12D1CE63EB4D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81" creationId="{4829FA96-1BF6-2A59-7A58-07A7FD56C1B9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82" creationId="{CD6EA588-AEC6-6FFD-03C9-B1C9C0A98B47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83" creationId="{4A07E3CA-12B1-FA40-37EE-09D7D3CAEFCA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84" creationId="{FDBB08EB-0376-0004-CC75-0828AD020ED2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85" creationId="{E78B122C-5CA3-D2F6-9304-EDB73152DAEB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86" creationId="{7EF8B559-37C0-A1E8-2B84-556CF9D409CA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89" creationId="{1DC161AD-8348-D2C9-DC8F-A9453D4B9D57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91" creationId="{8019DF44-EF74-F9C4-CE0A-0D3C1D36C6BC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92" creationId="{F397ED73-5DAE-9241-D0BF-3868434FEEFD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93" creationId="{5844E4D0-950E-7DCD-156C-2BB9E7DDBC37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94" creationId="{DFE5DB1E-9511-9C01-E94D-E5D39891A8DD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95" creationId="{1C9D6B46-3CB5-A4B9-D7EA-ABB6444C1EA0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96" creationId="{3FB1148E-1868-7F6E-7AE4-0AAB13E73635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97" creationId="{CA84C5C5-05D8-4CCA-7149-4A2DB2B3352C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98" creationId="{02EA4A64-07A7-9080-62BE-E4EE08188FBD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199" creationId="{3D030941-2C8F-9DAA-E1A0-1362FAF47568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00" creationId="{D6A22BD5-F70A-DF30-9BD3-D0F9607008E9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01" creationId="{A37A5A1A-10D7-1BFB-D21D-B47F29D8AE66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02" creationId="{45F66918-EC0B-99AE-16D8-01A3B8DAE85C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03" creationId="{C5A8A447-0F6D-5182-1248-BE2D1A0F37F8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04" creationId="{B665D717-0D8B-EF07-37C8-BB03B6A8448A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05" creationId="{132974D0-A407-48CA-FF65-D784B3E609A2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06" creationId="{AE96C405-0051-156D-75D0-00E360471C68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07" creationId="{494DE74F-D072-CCCA-2FE9-74E04BF1C9E0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08" creationId="{9C6B963F-359D-50C8-C77B-AE1950822E38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09" creationId="{E7DC455C-4D67-1C56-8EA1-10774DF63BE4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10" creationId="{8B66F55F-FA0D-5831-82BD-DE1CDD7285C0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11" creationId="{DCE9558C-61BA-77CB-CE6A-3BDDAB26B364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12" creationId="{3F6364DD-10A6-D432-1E51-A07AFECFA599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13" creationId="{E4C7CE72-6FFF-9DD2-E2A0-C547A8E0F212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14" creationId="{A46F1729-2DD8-807F-4AC3-26155382F25B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15" creationId="{430D3564-5752-63B3-59A5-3BC1571F6E6E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16" creationId="{916CBA23-DFF9-1E72-2DA2-3C0F580AAC28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17" creationId="{40656A3C-0530-63A4-AA58-93E962031BDC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18" creationId="{81DE5C20-3F94-3BFB-627A-9E584E92BA78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19" creationId="{57699B3F-8953-BED3-7B9F-D033CCEFD9D5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20" creationId="{BE0320A5-0871-709A-95B6-DCE60E0F7A93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21" creationId="{86A9B8C7-271D-352D-5346-A4F6E5330E7F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22" creationId="{F0479CDE-A124-FA1E-2D09-D3DD9AAD3D19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23" creationId="{87866B39-A37E-1CB6-C9EC-400361266E9B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24" creationId="{D3CDA9DA-738C-7023-36BE-D611ECB8F45F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25" creationId="{D56D6952-D78E-ECD1-9702-2830E7C7D6F3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26" creationId="{E51B9676-40F6-79C7-D1A2-7872900104AF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27" creationId="{58527286-8046-94E8-22CD-E07F32B084CC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28" creationId="{EA4103A1-30EE-38EB-8560-744B6D070E29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29" creationId="{11091A7D-DD26-469F-1FF2-D9B450366627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30" creationId="{2EF73CB4-A4AD-E995-02C1-A7D50632EFB6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31" creationId="{A8B6367A-4AB3-2243-922A-D57710196E7A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32" creationId="{CC9D1872-644E-FECE-2F43-F83D1EBDB49E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33" creationId="{4718A26A-D159-CAF7-FBB7-BAF5B105B7EC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34" creationId="{D72F4B98-CA5D-520D-5B27-6BE176B23287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35" creationId="{8BD065B1-2BBD-672A-FD3F-D9C556DFC818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36" creationId="{9CBC69E5-E2EC-0F4E-F2A0-EE5369BCB58B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37" creationId="{BAE18CF9-5F3F-D797-5E74-62C1BD06928D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38" creationId="{18D69A1A-78BD-62D6-4E75-609C57CF963B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39" creationId="{7A80B2E8-CDF0-2DF9-7B9B-98A2B25B3152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40" creationId="{81BAB62D-8C39-125C-E776-28EF3A5BC16A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41" creationId="{D4EE1BEA-579A-F30C-2F32-6F704AA5D83A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42" creationId="{40F5DC68-8B7B-D920-AC43-8C897B4962FC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43" creationId="{B63BAF30-894E-DB34-F72D-A56210FEF41B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44" creationId="{73B470A2-9A93-01B4-B066-81864869B018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45" creationId="{5C034F74-508D-413B-CBB6-A55C5498D0F7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46" creationId="{0B32049E-0B3A-8D3D-23F8-AAA6A4F4539D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47" creationId="{A5D4B382-686E-C090-CDD7-B0FF29959F20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48" creationId="{239B0A74-F2B1-0553-55B4-3CADEFC5394C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49" creationId="{B58D6645-0F6C-E069-87B3-12E123FA9A41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51" creationId="{C6551034-C012-E512-2F83-A740AB32673E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52" creationId="{B0E7F68C-5406-D6CE-19D9-203FA2411F7E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53" creationId="{BFC38A19-B892-DC8A-ACD3-1F07873678CC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54" creationId="{05C14BC0-777F-A51A-A967-4EC3E84F5E6F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55" creationId="{9AE2C70A-4A6E-3512-B276-051AD67CE433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56" creationId="{698FE08D-C193-0ABD-1F25-EBB7F422BF1E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57" creationId="{CEB9D7B4-E2A4-069E-D72D-0BA52564A1E5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59" creationId="{A46E8B28-8C4D-01C8-CEF5-DB4C54EDC168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60" creationId="{B5946CB9-A3A8-BF4E-96AD-DEA50D6D00B4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61" creationId="{5A80F251-E4CA-C970-C26E-B1CAFAE4798A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62" creationId="{2022EDBC-7DD7-BAC7-A61E-5C30193F1DE6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63" creationId="{B8E5C457-36D7-7F08-580C-7DDD6625B775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64" creationId="{81550F0A-2D8D-AE39-C099-FF74575990B6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67" creationId="{3C896234-1AB9-D432-0CA4-887573CA05FA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68" creationId="{04C769F2-7C78-B94C-C310-DFDFDC2FA104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69" creationId="{A8F37798-5D1C-0B2E-BEBB-00FF277457C4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70" creationId="{B8748154-4AA1-C711-0B67-E82F5E8CA5D6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71" creationId="{6B35083B-6629-391B-6CDD-852A2DD8D108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72" creationId="{408B77FA-3042-AD30-134B-5866A4271734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73" creationId="{3C73CF06-AC67-FD4C-D4E5-2ABA4FDDF5A5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74" creationId="{02FC1E16-9BAC-0D56-5E77-08BEA58E6043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76" creationId="{CBDC3E4E-5EA1-8F17-9F00-E3EC089BCE85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77" creationId="{6835C9AF-CF12-2BE5-BCC3-AD8D4754C9DD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78" creationId="{3F3B1923-4963-A899-16CD-3DD233AD614A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79" creationId="{87A7F99A-42FB-AE6E-A5DE-4C50A6A51E52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80" creationId="{4751BA1F-EF39-A589-4F93-7DD28FF64C02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81" creationId="{88609F31-A1E9-22C0-CB7F-B888EA5D106C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82" creationId="{1B63932D-4B39-075B-3C1A-A304E458D413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84" creationId="{9C386421-A110-27E8-0667-52EAB917C308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85" creationId="{6229910A-C03B-382C-F19C-8A90F0EB8C73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86" creationId="{E1622F0B-00CA-EA01-BEF8-B2E291A5DBBB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87" creationId="{D1419F49-78BD-4516-089C-4B6894EACBBA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88" creationId="{B3F81E9E-E95C-7030-D398-8182AE20C26C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89" creationId="{22587CCE-3425-F319-E2B8-1634A265B074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91" creationId="{45172121-3CC8-E239-E821-3F5807EE8577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92" creationId="{19F5D5D5-39C8-5F8E-84E9-B3ACAF891F62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93" creationId="{BDED9C1A-C537-D958-8FC5-D50EAB882B8F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94" creationId="{62CAB0B9-D7E4-6A4C-5818-C01395525181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95" creationId="{BDC7125B-DE02-B9ED-6EE4-7EA4131A4545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96" creationId="{4998B5EA-5C32-E02F-45F0-3D2D660D5432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97" creationId="{D59A1C28-B52C-2889-91DC-2BE493B2D6A1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299" creationId="{69AE6EDA-5BF3-C679-47BB-0A0D9F6967F5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300" creationId="{1C4924CC-3FB6-0BEB-412A-4D1E61BE6343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301" creationId="{891718CF-F1A7-20F6-1596-CFBA25CCE4AC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302" creationId="{3A4ABD3F-8188-3D63-EFAE-420125E64652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303" creationId="{BD9DC87D-0649-5EBE-C8B0-7842B071F783}"/>
          </ac:spMkLst>
        </pc:spChg>
        <pc:spChg chg="mod">
          <ac:chgData name="H M" userId="84cd2103f36ef0dc" providerId="LiveId" clId="{321F02F4-6DF9-485B-B42D-B3C2A2BB5429}" dt="2023-06-04T08:39:11.595" v="505" actId="27803"/>
          <ac:spMkLst>
            <pc:docMk/>
            <pc:sldMk cId="2528167781" sldId="472"/>
            <ac:spMk id="304" creationId="{375468E0-4341-C27C-6F9F-6D9BDA0BCAEE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07" creationId="{C456E41E-C1B3-409D-F247-DB81396FD4FE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08" creationId="{81456D54-A666-7D91-4C00-432EAE8C9EE9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09" creationId="{22411208-226C-C72D-FD6E-E684B44DD619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10" creationId="{8B42B151-86C0-5971-7B9D-93C3E05A76DC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11" creationId="{5684956A-402F-8635-160F-4B9FCA10A3A0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12" creationId="{0136D14E-B733-E722-F5A8-4D5BEC747E0D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13" creationId="{2E9662EA-77BA-48FD-CC98-705029E6DFB8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15" creationId="{486D05A1-C7A5-B187-256D-6C1B14BEAA43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16" creationId="{13D5C35D-8DD7-1F54-F2B4-D92CC42E83CC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17" creationId="{8B5BFC13-6EC4-2C05-8E6D-011F7AC8BDF3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18" creationId="{9861569E-46E9-A676-785C-45574ADF0C9E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19" creationId="{A8922A54-0D35-2C6D-2BA1-6D4A74FDFAA5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21" creationId="{B1D10054-A7BC-5E28-F958-598AF4C84AD7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22" creationId="{9F5C6058-E8EA-49CA-13A2-5860EC3034C0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25" creationId="{DC4D19A7-B51B-00E0-21DD-34BB42737F24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26" creationId="{79581736-C741-6D59-F7A3-24D60EB9BF33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27" creationId="{9E9E5CE0-EA69-A177-A2D0-37C2B4E85FFA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29" creationId="{0B37B8E5-FDD1-932A-7760-742603A1F70E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30" creationId="{6A79A25B-4B11-D9FE-A98F-94AF52BE79DC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31" creationId="{47A526C4-CBB7-4322-C22C-CA6BB878494C}"/>
          </ac:spMkLst>
        </pc:spChg>
        <pc:spChg chg="mod">
          <ac:chgData name="H M" userId="84cd2103f36ef0dc" providerId="LiveId" clId="{321F02F4-6DF9-485B-B42D-B3C2A2BB5429}" dt="2023-06-04T08:40:54.211" v="530" actId="27803"/>
          <ac:spMkLst>
            <pc:docMk/>
            <pc:sldMk cId="2528167781" sldId="472"/>
            <ac:spMk id="332" creationId="{FF9E8166-27A0-E8E8-E0AD-ECA5AACEB576}"/>
          </ac:spMkLst>
        </pc:spChg>
        <pc:grpChg chg="add mod">
          <ac:chgData name="H M" userId="84cd2103f36ef0dc" providerId="LiveId" clId="{321F02F4-6DF9-485B-B42D-B3C2A2BB5429}" dt="2023-06-04T08:39:01.137" v="504" actId="1076"/>
          <ac:grpSpMkLst>
            <pc:docMk/>
            <pc:sldMk cId="2528167781" sldId="472"/>
            <ac:grpSpMk id="7" creationId="{F1267082-3ED7-1212-1B63-27364A614E88}"/>
          </ac:grpSpMkLst>
        </pc:grpChg>
        <pc:grpChg chg="mod">
          <ac:chgData name="H M" userId="84cd2103f36ef0dc" providerId="LiveId" clId="{321F02F4-6DF9-485B-B42D-B3C2A2BB5429}" dt="2023-06-04T08:38:45.432" v="495"/>
          <ac:grpSpMkLst>
            <pc:docMk/>
            <pc:sldMk cId="2528167781" sldId="472"/>
            <ac:grpSpMk id="9" creationId="{84BECDDB-EF9B-9B9D-D716-077FF2DFC75A}"/>
          </ac:grpSpMkLst>
        </pc:grpChg>
        <pc:grpChg chg="mod">
          <ac:chgData name="H M" userId="84cd2103f36ef0dc" providerId="LiveId" clId="{321F02F4-6DF9-485B-B42D-B3C2A2BB5429}" dt="2023-06-04T08:38:45.432" v="495"/>
          <ac:grpSpMkLst>
            <pc:docMk/>
            <pc:sldMk cId="2528167781" sldId="472"/>
            <ac:grpSpMk id="12" creationId="{3205BA11-6886-4BD3-7FF7-8DF5E5AE978A}"/>
          </ac:grpSpMkLst>
        </pc:grpChg>
        <pc:grpChg chg="add del mod">
          <ac:chgData name="H M" userId="84cd2103f36ef0dc" providerId="LiveId" clId="{321F02F4-6DF9-485B-B42D-B3C2A2BB5429}" dt="2023-06-04T08:42:26.039" v="551" actId="21"/>
          <ac:grpSpMkLst>
            <pc:docMk/>
            <pc:sldMk cId="2528167781" sldId="472"/>
            <ac:grpSpMk id="38" creationId="{FCB84B81-E605-D43F-A049-7F139371A885}"/>
          </ac:grpSpMkLst>
        </pc:grpChg>
        <pc:grpChg chg="mod">
          <ac:chgData name="H M" userId="84cd2103f36ef0dc" providerId="LiveId" clId="{321F02F4-6DF9-485B-B42D-B3C2A2BB5429}" dt="2023-06-04T08:38:45.432" v="495"/>
          <ac:grpSpMkLst>
            <pc:docMk/>
            <pc:sldMk cId="2528167781" sldId="472"/>
            <ac:grpSpMk id="40" creationId="{6F9DBA43-25BB-5BCD-D511-42A1369714D9}"/>
          </ac:grpSpMkLst>
        </pc:grpChg>
        <pc:grpChg chg="mod">
          <ac:chgData name="H M" userId="84cd2103f36ef0dc" providerId="LiveId" clId="{321F02F4-6DF9-485B-B42D-B3C2A2BB5429}" dt="2023-06-04T08:38:45.432" v="495"/>
          <ac:grpSpMkLst>
            <pc:docMk/>
            <pc:sldMk cId="2528167781" sldId="472"/>
            <ac:grpSpMk id="44" creationId="{BE65AC81-7E68-A2E7-E73F-EA78613270CF}"/>
          </ac:grpSpMkLst>
        </pc:grpChg>
        <pc:grpChg chg="add mod">
          <ac:chgData name="H M" userId="84cd2103f36ef0dc" providerId="LiveId" clId="{321F02F4-6DF9-485B-B42D-B3C2A2BB5429}" dt="2023-06-04T08:38:47.344" v="496" actId="1076"/>
          <ac:grpSpMkLst>
            <pc:docMk/>
            <pc:sldMk cId="2528167781" sldId="472"/>
            <ac:grpSpMk id="72" creationId="{B5D463C9-40DE-ED78-50A7-FEC849EA8FD5}"/>
          </ac:grpSpMkLst>
        </pc:grpChg>
        <pc:grpChg chg="mod">
          <ac:chgData name="H M" userId="84cd2103f36ef0dc" providerId="LiveId" clId="{321F02F4-6DF9-485B-B42D-B3C2A2BB5429}" dt="2023-06-04T08:38:45.432" v="495"/>
          <ac:grpSpMkLst>
            <pc:docMk/>
            <pc:sldMk cId="2528167781" sldId="472"/>
            <ac:grpSpMk id="74" creationId="{4685D6B5-7B17-BF9E-BFB4-7A57B608EA2E}"/>
          </ac:grpSpMkLst>
        </pc:grpChg>
        <pc:grpChg chg="add mod">
          <ac:chgData name="H M" userId="84cd2103f36ef0dc" providerId="LiveId" clId="{321F02F4-6DF9-485B-B42D-B3C2A2BB5429}" dt="2023-06-04T08:38:47.344" v="496" actId="1076"/>
          <ac:grpSpMkLst>
            <pc:docMk/>
            <pc:sldMk cId="2528167781" sldId="472"/>
            <ac:grpSpMk id="80" creationId="{6297F202-EF21-C5F1-9BA9-94C86CD6013B}"/>
          </ac:grpSpMkLst>
        </pc:grpChg>
        <pc:grpChg chg="mod">
          <ac:chgData name="H M" userId="84cd2103f36ef0dc" providerId="LiveId" clId="{321F02F4-6DF9-485B-B42D-B3C2A2BB5429}" dt="2023-06-04T08:38:45.432" v="495"/>
          <ac:grpSpMkLst>
            <pc:docMk/>
            <pc:sldMk cId="2528167781" sldId="472"/>
            <ac:grpSpMk id="82" creationId="{7F6830C7-B67C-C83A-A99D-E1572D87E833}"/>
          </ac:grpSpMkLst>
        </pc:grpChg>
        <pc:grpChg chg="add mod">
          <ac:chgData name="H M" userId="84cd2103f36ef0dc" providerId="LiveId" clId="{321F02F4-6DF9-485B-B42D-B3C2A2BB5429}" dt="2023-06-04T08:38:47.344" v="496" actId="1076"/>
          <ac:grpSpMkLst>
            <pc:docMk/>
            <pc:sldMk cId="2528167781" sldId="472"/>
            <ac:grpSpMk id="89" creationId="{61DCCA89-9AB4-F524-A3A3-59025DC0B20D}"/>
          </ac:grpSpMkLst>
        </pc:grpChg>
        <pc:grpChg chg="mod">
          <ac:chgData name="H M" userId="84cd2103f36ef0dc" providerId="LiveId" clId="{321F02F4-6DF9-485B-B42D-B3C2A2BB5429}" dt="2023-06-04T08:38:45.432" v="495"/>
          <ac:grpSpMkLst>
            <pc:docMk/>
            <pc:sldMk cId="2528167781" sldId="472"/>
            <ac:grpSpMk id="91" creationId="{5F9BC270-C755-C66A-74E3-6DF76C3FFD97}"/>
          </ac:grpSpMkLst>
        </pc:grpChg>
        <pc:grpChg chg="add mod">
          <ac:chgData name="H M" userId="84cd2103f36ef0dc" providerId="LiveId" clId="{321F02F4-6DF9-485B-B42D-B3C2A2BB5429}" dt="2023-06-04T08:38:47.344" v="496" actId="1076"/>
          <ac:grpSpMkLst>
            <pc:docMk/>
            <pc:sldMk cId="2528167781" sldId="472"/>
            <ac:grpSpMk id="97" creationId="{2A97B521-71BA-5460-88C4-115747545B5B}"/>
          </ac:grpSpMkLst>
        </pc:grpChg>
        <pc:grpChg chg="mod">
          <ac:chgData name="H M" userId="84cd2103f36ef0dc" providerId="LiveId" clId="{321F02F4-6DF9-485B-B42D-B3C2A2BB5429}" dt="2023-06-04T08:38:45.432" v="495"/>
          <ac:grpSpMkLst>
            <pc:docMk/>
            <pc:sldMk cId="2528167781" sldId="472"/>
            <ac:grpSpMk id="99" creationId="{EB14837F-AA83-2CF9-011D-71CF40B2246C}"/>
          </ac:grpSpMkLst>
        </pc:grpChg>
        <pc:grpChg chg="add mod">
          <ac:chgData name="H M" userId="84cd2103f36ef0dc" providerId="LiveId" clId="{321F02F4-6DF9-485B-B42D-B3C2A2BB5429}" dt="2023-06-04T08:38:47.344" v="496" actId="1076"/>
          <ac:grpSpMkLst>
            <pc:docMk/>
            <pc:sldMk cId="2528167781" sldId="472"/>
            <ac:grpSpMk id="105" creationId="{16874B63-AF07-068C-C797-92118158B9F0}"/>
          </ac:grpSpMkLst>
        </pc:grpChg>
        <pc:grpChg chg="mod">
          <ac:chgData name="H M" userId="84cd2103f36ef0dc" providerId="LiveId" clId="{321F02F4-6DF9-485B-B42D-B3C2A2BB5429}" dt="2023-06-04T08:38:45.432" v="495"/>
          <ac:grpSpMkLst>
            <pc:docMk/>
            <pc:sldMk cId="2528167781" sldId="472"/>
            <ac:grpSpMk id="108" creationId="{6F9497DD-1279-50A5-046C-AD303ACC8A77}"/>
          </ac:grpSpMkLst>
        </pc:grpChg>
        <pc:grpChg chg="add mod">
          <ac:chgData name="H M" userId="84cd2103f36ef0dc" providerId="LiveId" clId="{321F02F4-6DF9-485B-B42D-B3C2A2BB5429}" dt="2023-06-04T08:38:47.344" v="496" actId="1076"/>
          <ac:grpSpMkLst>
            <pc:docMk/>
            <pc:sldMk cId="2528167781" sldId="472"/>
            <ac:grpSpMk id="111" creationId="{5EBA23AF-9D76-0E24-290B-AB221F8EBEBD}"/>
          </ac:grpSpMkLst>
        </pc:grpChg>
        <pc:grpChg chg="add mod">
          <ac:chgData name="H M" userId="84cd2103f36ef0dc" providerId="LiveId" clId="{321F02F4-6DF9-485B-B42D-B3C2A2BB5429}" dt="2023-06-04T08:38:47.344" v="496" actId="1076"/>
          <ac:grpSpMkLst>
            <pc:docMk/>
            <pc:sldMk cId="2528167781" sldId="472"/>
            <ac:grpSpMk id="114" creationId="{98FDF70F-DE74-09E9-93E3-D64EE69F2F30}"/>
          </ac:grpSpMkLst>
        </pc:grpChg>
        <pc:grpChg chg="mod">
          <ac:chgData name="H M" userId="84cd2103f36ef0dc" providerId="LiveId" clId="{321F02F4-6DF9-485B-B42D-B3C2A2BB5429}" dt="2023-06-04T08:38:45.432" v="495"/>
          <ac:grpSpMkLst>
            <pc:docMk/>
            <pc:sldMk cId="2528167781" sldId="472"/>
            <ac:grpSpMk id="116" creationId="{15DFF2EF-E8FC-D7AE-916C-90CB72D19CC5}"/>
          </ac:grpSpMkLst>
        </pc:grpChg>
        <pc:grpChg chg="add del mod">
          <ac:chgData name="H M" userId="84cd2103f36ef0dc" providerId="LiveId" clId="{321F02F4-6DF9-485B-B42D-B3C2A2BB5429}" dt="2023-06-04T09:16:47.093" v="1242" actId="21"/>
          <ac:grpSpMkLst>
            <pc:docMk/>
            <pc:sldMk cId="2528167781" sldId="472"/>
            <ac:grpSpMk id="122" creationId="{6EC5CB55-0F17-C02F-096B-93A368172D76}"/>
          </ac:grpSpMkLst>
        </pc:grpChg>
        <pc:grpChg chg="mod">
          <ac:chgData name="H M" userId="84cd2103f36ef0dc" providerId="LiveId" clId="{321F02F4-6DF9-485B-B42D-B3C2A2BB5429}" dt="2023-06-04T08:38:45.432" v="495"/>
          <ac:grpSpMkLst>
            <pc:docMk/>
            <pc:sldMk cId="2528167781" sldId="472"/>
            <ac:grpSpMk id="124" creationId="{CFE19DA0-1EAD-9E99-1E90-7F05DAC64ED4}"/>
          </ac:grpSpMkLst>
        </pc:grpChg>
        <pc:grpChg chg="add mod">
          <ac:chgData name="H M" userId="84cd2103f36ef0dc" providerId="LiveId" clId="{321F02F4-6DF9-485B-B42D-B3C2A2BB5429}" dt="2023-06-04T08:38:47.344" v="496" actId="1076"/>
          <ac:grpSpMkLst>
            <pc:docMk/>
            <pc:sldMk cId="2528167781" sldId="472"/>
            <ac:grpSpMk id="129" creationId="{92AE22D5-7000-DFB9-9801-53E84155B102}"/>
          </ac:grpSpMkLst>
        </pc:grpChg>
        <pc:grpChg chg="mod">
          <ac:chgData name="H M" userId="84cd2103f36ef0dc" providerId="LiveId" clId="{321F02F4-6DF9-485B-B42D-B3C2A2BB5429}" dt="2023-06-04T08:38:45.432" v="495"/>
          <ac:grpSpMkLst>
            <pc:docMk/>
            <pc:sldMk cId="2528167781" sldId="472"/>
            <ac:grpSpMk id="131" creationId="{BE050923-5BA7-334A-253B-2B6BD494326A}"/>
          </ac:grpSpMkLst>
        </pc:grpChg>
        <pc:grpChg chg="add mod">
          <ac:chgData name="H M" userId="84cd2103f36ef0dc" providerId="LiveId" clId="{321F02F4-6DF9-485B-B42D-B3C2A2BB5429}" dt="2023-06-04T08:38:47.344" v="496" actId="1076"/>
          <ac:grpSpMkLst>
            <pc:docMk/>
            <pc:sldMk cId="2528167781" sldId="472"/>
            <ac:grpSpMk id="134" creationId="{3D8A715A-639E-A338-6EBD-CA54A2A80F33}"/>
          </ac:grpSpMkLst>
        </pc:grpChg>
        <pc:grpChg chg="add mod">
          <ac:chgData name="H M" userId="84cd2103f36ef0dc" providerId="LiveId" clId="{321F02F4-6DF9-485B-B42D-B3C2A2BB5429}" dt="2023-06-04T08:38:47.344" v="496" actId="1076"/>
          <ac:grpSpMkLst>
            <pc:docMk/>
            <pc:sldMk cId="2528167781" sldId="472"/>
            <ac:grpSpMk id="137" creationId="{B0EDC51E-6B68-4FF3-5E72-C50B33A26B96}"/>
          </ac:grpSpMkLst>
        </pc:grpChg>
        <pc:grpChg chg="mod">
          <ac:chgData name="H M" userId="84cd2103f36ef0dc" providerId="LiveId" clId="{321F02F4-6DF9-485B-B42D-B3C2A2BB5429}" dt="2023-06-04T08:38:45.432" v="495"/>
          <ac:grpSpMkLst>
            <pc:docMk/>
            <pc:sldMk cId="2528167781" sldId="472"/>
            <ac:grpSpMk id="139" creationId="{7310C10C-F44B-2C1F-B29A-9A45A400373C}"/>
          </ac:grpSpMkLst>
        </pc:grpChg>
        <pc:grpChg chg="add mod">
          <ac:chgData name="H M" userId="84cd2103f36ef0dc" providerId="LiveId" clId="{321F02F4-6DF9-485B-B42D-B3C2A2BB5429}" dt="2023-06-04T08:38:47.344" v="496" actId="1076"/>
          <ac:grpSpMkLst>
            <pc:docMk/>
            <pc:sldMk cId="2528167781" sldId="472"/>
            <ac:grpSpMk id="142" creationId="{755863DF-95B9-0C1B-C860-196C67B31349}"/>
          </ac:grpSpMkLst>
        </pc:grpChg>
        <pc:grpChg chg="add mod">
          <ac:chgData name="H M" userId="84cd2103f36ef0dc" providerId="LiveId" clId="{321F02F4-6DF9-485B-B42D-B3C2A2BB5429}" dt="2023-06-04T08:38:47.344" v="496" actId="1076"/>
          <ac:grpSpMkLst>
            <pc:docMk/>
            <pc:sldMk cId="2528167781" sldId="472"/>
            <ac:grpSpMk id="145" creationId="{E5FF8F63-32AA-6A20-1869-DF8FBC9B4CB7}"/>
          </ac:grpSpMkLst>
        </pc:grpChg>
        <pc:grpChg chg="add del mod">
          <ac:chgData name="H M" userId="84cd2103f36ef0dc" providerId="LiveId" clId="{321F02F4-6DF9-485B-B42D-B3C2A2BB5429}" dt="2023-06-04T09:16:04.444" v="1229" actId="21"/>
          <ac:grpSpMkLst>
            <pc:docMk/>
            <pc:sldMk cId="2528167781" sldId="472"/>
            <ac:grpSpMk id="151" creationId="{C0280413-3666-AAEB-E093-F1AFE9F5BAD7}"/>
          </ac:grpSpMkLst>
        </pc:grpChg>
        <pc:grpChg chg="mod">
          <ac:chgData name="H M" userId="84cd2103f36ef0dc" providerId="LiveId" clId="{321F02F4-6DF9-485B-B42D-B3C2A2BB5429}" dt="2023-06-04T08:38:51.671" v="498"/>
          <ac:grpSpMkLst>
            <pc:docMk/>
            <pc:sldMk cId="2528167781" sldId="472"/>
            <ac:grpSpMk id="153" creationId="{A8EDBCB5-2B8F-4FAE-4EE8-1F0A35F18749}"/>
          </ac:grpSpMkLst>
        </pc:grpChg>
        <pc:grpChg chg="del mod">
          <ac:chgData name="H M" userId="84cd2103f36ef0dc" providerId="LiveId" clId="{321F02F4-6DF9-485B-B42D-B3C2A2BB5429}" dt="2023-06-04T08:39:11.595" v="505" actId="27803"/>
          <ac:grpSpMkLst>
            <pc:docMk/>
            <pc:sldMk cId="2528167781" sldId="472"/>
            <ac:grpSpMk id="159" creationId="{4201B62B-75C9-1F16-3D04-8BA3515A9CBC}"/>
          </ac:grpSpMkLst>
        </pc:grpChg>
        <pc:grpChg chg="mod">
          <ac:chgData name="H M" userId="84cd2103f36ef0dc" providerId="LiveId" clId="{321F02F4-6DF9-485B-B42D-B3C2A2BB5429}" dt="2023-06-04T08:39:11.595" v="505" actId="27803"/>
          <ac:grpSpMkLst>
            <pc:docMk/>
            <pc:sldMk cId="2528167781" sldId="472"/>
            <ac:grpSpMk id="160" creationId="{7E645729-605F-7D3C-B432-563AD9C27D4C}"/>
          </ac:grpSpMkLst>
        </pc:grpChg>
        <pc:grpChg chg="mod">
          <ac:chgData name="H M" userId="84cd2103f36ef0dc" providerId="LiveId" clId="{321F02F4-6DF9-485B-B42D-B3C2A2BB5429}" dt="2023-06-04T08:39:11.595" v="505" actId="27803"/>
          <ac:grpSpMkLst>
            <pc:docMk/>
            <pc:sldMk cId="2528167781" sldId="472"/>
            <ac:grpSpMk id="161" creationId="{29EEC5E4-BA66-58E5-D647-3964EB36699F}"/>
          </ac:grpSpMkLst>
        </pc:grpChg>
        <pc:grpChg chg="mod">
          <ac:chgData name="H M" userId="84cd2103f36ef0dc" providerId="LiveId" clId="{321F02F4-6DF9-485B-B42D-B3C2A2BB5429}" dt="2023-06-04T08:39:11.595" v="505" actId="27803"/>
          <ac:grpSpMkLst>
            <pc:docMk/>
            <pc:sldMk cId="2528167781" sldId="472"/>
            <ac:grpSpMk id="166" creationId="{92A64B8A-FE39-1C61-FCBF-8A9365571964}"/>
          </ac:grpSpMkLst>
        </pc:grpChg>
        <pc:grpChg chg="mod">
          <ac:chgData name="H M" userId="84cd2103f36ef0dc" providerId="LiveId" clId="{321F02F4-6DF9-485B-B42D-B3C2A2BB5429}" dt="2023-06-04T08:39:11.595" v="505" actId="27803"/>
          <ac:grpSpMkLst>
            <pc:docMk/>
            <pc:sldMk cId="2528167781" sldId="472"/>
            <ac:grpSpMk id="169" creationId="{77ECF134-28B4-09BA-2A42-96B77388060A}"/>
          </ac:grpSpMkLst>
        </pc:grpChg>
        <pc:grpChg chg="mod">
          <ac:chgData name="H M" userId="84cd2103f36ef0dc" providerId="LiveId" clId="{321F02F4-6DF9-485B-B42D-B3C2A2BB5429}" dt="2023-06-04T08:39:11.595" v="505" actId="27803"/>
          <ac:grpSpMkLst>
            <pc:docMk/>
            <pc:sldMk cId="2528167781" sldId="472"/>
            <ac:grpSpMk id="173" creationId="{389A8CCD-5897-9BF5-3B9D-ACFCCDEED4CF}"/>
          </ac:grpSpMkLst>
        </pc:grpChg>
        <pc:grpChg chg="mod">
          <ac:chgData name="H M" userId="84cd2103f36ef0dc" providerId="LiveId" clId="{321F02F4-6DF9-485B-B42D-B3C2A2BB5429}" dt="2023-06-04T08:39:11.595" v="505" actId="27803"/>
          <ac:grpSpMkLst>
            <pc:docMk/>
            <pc:sldMk cId="2528167781" sldId="472"/>
            <ac:grpSpMk id="177" creationId="{6E97DFB5-4919-C9DB-59D7-D0F9324B3B8A}"/>
          </ac:grpSpMkLst>
        </pc:grpChg>
        <pc:grpChg chg="mod">
          <ac:chgData name="H M" userId="84cd2103f36ef0dc" providerId="LiveId" clId="{321F02F4-6DF9-485B-B42D-B3C2A2BB5429}" dt="2023-06-04T08:39:11.595" v="505" actId="27803"/>
          <ac:grpSpMkLst>
            <pc:docMk/>
            <pc:sldMk cId="2528167781" sldId="472"/>
            <ac:grpSpMk id="187" creationId="{055A68BF-1C14-D554-D85A-4C634AAC823C}"/>
          </ac:grpSpMkLst>
        </pc:grpChg>
        <pc:grpChg chg="mod">
          <ac:chgData name="H M" userId="84cd2103f36ef0dc" providerId="LiveId" clId="{321F02F4-6DF9-485B-B42D-B3C2A2BB5429}" dt="2023-06-04T08:39:11.595" v="505" actId="27803"/>
          <ac:grpSpMkLst>
            <pc:docMk/>
            <pc:sldMk cId="2528167781" sldId="472"/>
            <ac:grpSpMk id="188" creationId="{BEB40194-752B-A194-D43F-CBF601A1EC6F}"/>
          </ac:grpSpMkLst>
        </pc:grpChg>
        <pc:grpChg chg="mod">
          <ac:chgData name="H M" userId="84cd2103f36ef0dc" providerId="LiveId" clId="{321F02F4-6DF9-485B-B42D-B3C2A2BB5429}" dt="2023-06-04T08:39:11.595" v="505" actId="27803"/>
          <ac:grpSpMkLst>
            <pc:docMk/>
            <pc:sldMk cId="2528167781" sldId="472"/>
            <ac:grpSpMk id="190" creationId="{5D9F07B2-253E-79F8-4A3F-93862045D224}"/>
          </ac:grpSpMkLst>
        </pc:grpChg>
        <pc:grpChg chg="mod">
          <ac:chgData name="H M" userId="84cd2103f36ef0dc" providerId="LiveId" clId="{321F02F4-6DF9-485B-B42D-B3C2A2BB5429}" dt="2023-06-04T08:39:11.595" v="505" actId="27803"/>
          <ac:grpSpMkLst>
            <pc:docMk/>
            <pc:sldMk cId="2528167781" sldId="472"/>
            <ac:grpSpMk id="250" creationId="{77B64795-82F2-BD6A-9ACB-FF76640714E3}"/>
          </ac:grpSpMkLst>
        </pc:grpChg>
        <pc:grpChg chg="mod">
          <ac:chgData name="H M" userId="84cd2103f36ef0dc" providerId="LiveId" clId="{321F02F4-6DF9-485B-B42D-B3C2A2BB5429}" dt="2023-06-04T08:39:11.595" v="505" actId="27803"/>
          <ac:grpSpMkLst>
            <pc:docMk/>
            <pc:sldMk cId="2528167781" sldId="472"/>
            <ac:grpSpMk id="258" creationId="{81916A42-F12C-35CA-DEE4-304DEFCDCBF3}"/>
          </ac:grpSpMkLst>
        </pc:grpChg>
        <pc:grpChg chg="mod">
          <ac:chgData name="H M" userId="84cd2103f36ef0dc" providerId="LiveId" clId="{321F02F4-6DF9-485B-B42D-B3C2A2BB5429}" dt="2023-06-04T08:39:11.595" v="505" actId="27803"/>
          <ac:grpSpMkLst>
            <pc:docMk/>
            <pc:sldMk cId="2528167781" sldId="472"/>
            <ac:grpSpMk id="265" creationId="{FE16C512-F518-BC38-E01E-C91F1E70921B}"/>
          </ac:grpSpMkLst>
        </pc:grpChg>
        <pc:grpChg chg="mod">
          <ac:chgData name="H M" userId="84cd2103f36ef0dc" providerId="LiveId" clId="{321F02F4-6DF9-485B-B42D-B3C2A2BB5429}" dt="2023-06-04T08:39:11.595" v="505" actId="27803"/>
          <ac:grpSpMkLst>
            <pc:docMk/>
            <pc:sldMk cId="2528167781" sldId="472"/>
            <ac:grpSpMk id="266" creationId="{6DE5E359-B63B-9EA8-7D3B-9BA9A9721FF6}"/>
          </ac:grpSpMkLst>
        </pc:grpChg>
        <pc:grpChg chg="mod">
          <ac:chgData name="H M" userId="84cd2103f36ef0dc" providerId="LiveId" clId="{321F02F4-6DF9-485B-B42D-B3C2A2BB5429}" dt="2023-06-04T08:39:11.595" v="505" actId="27803"/>
          <ac:grpSpMkLst>
            <pc:docMk/>
            <pc:sldMk cId="2528167781" sldId="472"/>
            <ac:grpSpMk id="275" creationId="{1BDB2B0E-23AE-B680-84A9-6310C71B5F93}"/>
          </ac:grpSpMkLst>
        </pc:grpChg>
        <pc:grpChg chg="del mod">
          <ac:chgData name="H M" userId="84cd2103f36ef0dc" providerId="LiveId" clId="{321F02F4-6DF9-485B-B42D-B3C2A2BB5429}" dt="2023-06-04T09:15:36.408" v="1223" actId="21"/>
          <ac:grpSpMkLst>
            <pc:docMk/>
            <pc:sldMk cId="2528167781" sldId="472"/>
            <ac:grpSpMk id="283" creationId="{9F298B57-C250-26AA-22C7-CB4F9B0B0A73}"/>
          </ac:grpSpMkLst>
        </pc:grpChg>
        <pc:grpChg chg="del mod">
          <ac:chgData name="H M" userId="84cd2103f36ef0dc" providerId="LiveId" clId="{321F02F4-6DF9-485B-B42D-B3C2A2BB5429}" dt="2023-06-04T09:15:36.408" v="1223" actId="21"/>
          <ac:grpSpMkLst>
            <pc:docMk/>
            <pc:sldMk cId="2528167781" sldId="472"/>
            <ac:grpSpMk id="290" creationId="{DDAAD360-B940-7D75-F130-5793008000E2}"/>
          </ac:grpSpMkLst>
        </pc:grpChg>
        <pc:grpChg chg="mod">
          <ac:chgData name="H M" userId="84cd2103f36ef0dc" providerId="LiveId" clId="{321F02F4-6DF9-485B-B42D-B3C2A2BB5429}" dt="2023-06-04T08:39:11.595" v="505" actId="27803"/>
          <ac:grpSpMkLst>
            <pc:docMk/>
            <pc:sldMk cId="2528167781" sldId="472"/>
            <ac:grpSpMk id="298" creationId="{5EC83226-65A3-9F4D-496C-30FB8DC58218}"/>
          </ac:grpSpMkLst>
        </pc:grpChg>
        <pc:grpChg chg="del mod">
          <ac:chgData name="H M" userId="84cd2103f36ef0dc" providerId="LiveId" clId="{321F02F4-6DF9-485B-B42D-B3C2A2BB5429}" dt="2023-06-04T08:40:54.211" v="530" actId="27803"/>
          <ac:grpSpMkLst>
            <pc:docMk/>
            <pc:sldMk cId="2528167781" sldId="472"/>
            <ac:grpSpMk id="305" creationId="{EC6CC513-EFFC-A2A6-151F-64DF0AE740D9}"/>
          </ac:grpSpMkLst>
        </pc:grpChg>
        <pc:grpChg chg="mod">
          <ac:chgData name="H M" userId="84cd2103f36ef0dc" providerId="LiveId" clId="{321F02F4-6DF9-485B-B42D-B3C2A2BB5429}" dt="2023-06-04T08:40:54.211" v="530" actId="27803"/>
          <ac:grpSpMkLst>
            <pc:docMk/>
            <pc:sldMk cId="2528167781" sldId="472"/>
            <ac:grpSpMk id="306" creationId="{78090E18-E5BD-17FD-B06D-0E58F2FDD0D0}"/>
          </ac:grpSpMkLst>
        </pc:grpChg>
        <pc:grpChg chg="mod">
          <ac:chgData name="H M" userId="84cd2103f36ef0dc" providerId="LiveId" clId="{321F02F4-6DF9-485B-B42D-B3C2A2BB5429}" dt="2023-06-04T08:40:54.211" v="530" actId="27803"/>
          <ac:grpSpMkLst>
            <pc:docMk/>
            <pc:sldMk cId="2528167781" sldId="472"/>
            <ac:grpSpMk id="314" creationId="{6AF8B860-4106-A5A0-BC2C-4AB55F5F24E3}"/>
          </ac:grpSpMkLst>
        </pc:grpChg>
        <pc:grpChg chg="mod">
          <ac:chgData name="H M" userId="84cd2103f36ef0dc" providerId="LiveId" clId="{321F02F4-6DF9-485B-B42D-B3C2A2BB5429}" dt="2023-06-04T08:40:54.211" v="530" actId="27803"/>
          <ac:grpSpMkLst>
            <pc:docMk/>
            <pc:sldMk cId="2528167781" sldId="472"/>
            <ac:grpSpMk id="320" creationId="{82741959-BECC-765B-37AA-9194F4D50FA2}"/>
          </ac:grpSpMkLst>
        </pc:grpChg>
        <pc:grpChg chg="del mod">
          <ac:chgData name="H M" userId="84cd2103f36ef0dc" providerId="LiveId" clId="{321F02F4-6DF9-485B-B42D-B3C2A2BB5429}" dt="2023-06-04T08:40:57.107" v="531" actId="21"/>
          <ac:grpSpMkLst>
            <pc:docMk/>
            <pc:sldMk cId="2528167781" sldId="472"/>
            <ac:grpSpMk id="323" creationId="{35643F66-4E52-136C-FBD4-2805FC2F9A81}"/>
          </ac:grpSpMkLst>
        </pc:grpChg>
        <pc:grpChg chg="mod">
          <ac:chgData name="H M" userId="84cd2103f36ef0dc" providerId="LiveId" clId="{321F02F4-6DF9-485B-B42D-B3C2A2BB5429}" dt="2023-06-04T08:40:54.211" v="530" actId="27803"/>
          <ac:grpSpMkLst>
            <pc:docMk/>
            <pc:sldMk cId="2528167781" sldId="472"/>
            <ac:grpSpMk id="324" creationId="{3C3C29A4-3B93-F919-68C0-7EE6BA3DB4AC}"/>
          </ac:grpSpMkLst>
        </pc:grpChg>
        <pc:grpChg chg="mod">
          <ac:chgData name="H M" userId="84cd2103f36ef0dc" providerId="LiveId" clId="{321F02F4-6DF9-485B-B42D-B3C2A2BB5429}" dt="2023-06-04T08:40:54.211" v="530" actId="27803"/>
          <ac:grpSpMkLst>
            <pc:docMk/>
            <pc:sldMk cId="2528167781" sldId="472"/>
            <ac:grpSpMk id="328" creationId="{FEE24EFD-DF18-1C51-7B7E-83ABFA5FEB80}"/>
          </ac:grpSpMkLst>
        </pc:grpChg>
        <pc:picChg chg="add mod">
          <ac:chgData name="H M" userId="84cd2103f36ef0dc" providerId="LiveId" clId="{321F02F4-6DF9-485B-B42D-B3C2A2BB5429}" dt="2023-06-04T08:38:47.344" v="496" actId="1076"/>
          <ac:picMkLst>
            <pc:docMk/>
            <pc:sldMk cId="2528167781" sldId="472"/>
            <ac:picMk id="2" creationId="{E6542589-9D39-C6CA-C548-F3C77157E490}"/>
          </ac:picMkLst>
        </pc:picChg>
        <pc:picChg chg="add mod">
          <ac:chgData name="H M" userId="84cd2103f36ef0dc" providerId="LiveId" clId="{321F02F4-6DF9-485B-B42D-B3C2A2BB5429}" dt="2023-06-04T08:38:47.344" v="496" actId="1076"/>
          <ac:picMkLst>
            <pc:docMk/>
            <pc:sldMk cId="2528167781" sldId="472"/>
            <ac:picMk id="3" creationId="{217BD2CD-8AD9-4A4F-23E4-8F69C633A21A}"/>
          </ac:picMkLst>
        </pc:picChg>
        <pc:picChg chg="add del mod">
          <ac:chgData name="H M" userId="84cd2103f36ef0dc" providerId="LiveId" clId="{321F02F4-6DF9-485B-B42D-B3C2A2BB5429}" dt="2023-06-04T08:39:11.595" v="505" actId="27803"/>
          <ac:picMkLst>
            <pc:docMk/>
            <pc:sldMk cId="2528167781" sldId="472"/>
            <ac:picMk id="148" creationId="{C01F6E47-4F42-E507-29B7-80E58FDC7442}"/>
          </ac:picMkLst>
        </pc:picChg>
        <pc:picChg chg="add del mod">
          <ac:chgData name="H M" userId="84cd2103f36ef0dc" providerId="LiveId" clId="{321F02F4-6DF9-485B-B42D-B3C2A2BB5429}" dt="2023-06-04T08:40:54.211" v="530" actId="27803"/>
          <ac:picMkLst>
            <pc:docMk/>
            <pc:sldMk cId="2528167781" sldId="472"/>
            <ac:picMk id="149" creationId="{6665DA76-02CC-3622-98CE-875709BB1ADD}"/>
          </ac:picMkLst>
        </pc:picChg>
        <pc:picChg chg="add del mod">
          <ac:chgData name="H M" userId="84cd2103f36ef0dc" providerId="LiveId" clId="{321F02F4-6DF9-485B-B42D-B3C2A2BB5429}" dt="2023-06-04T08:39:18.544" v="507" actId="21"/>
          <ac:picMkLst>
            <pc:docMk/>
            <pc:sldMk cId="2528167781" sldId="472"/>
            <ac:picMk id="150" creationId="{6233AC60-CFC4-7F1C-46B2-950E88196CA8}"/>
          </ac:picMkLst>
        </pc:picChg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  <pc:sldChg chg="addSp delSp modSp add mod">
        <pc:chgData name="H M" userId="84cd2103f36ef0dc" providerId="LiveId" clId="{321F02F4-6DF9-485B-B42D-B3C2A2BB5429}" dt="2023-06-05T13:49:09.029" v="1406" actId="165"/>
        <pc:sldMkLst>
          <pc:docMk/>
          <pc:sldMk cId="1430427015" sldId="473"/>
        </pc:sldMkLst>
        <pc:spChg chg="del">
          <ac:chgData name="H M" userId="84cd2103f36ef0dc" providerId="LiveId" clId="{321F02F4-6DF9-485B-B42D-B3C2A2BB5429}" dt="2023-06-05T13:49:03.895" v="1403" actId="478"/>
          <ac:spMkLst>
            <pc:docMk/>
            <pc:sldMk cId="1430427015" sldId="473"/>
            <ac:spMk id="2" creationId="{5C32B595-96F1-BB39-A4E8-1261C8885184}"/>
          </ac:spMkLst>
        </pc:spChg>
        <pc:spChg chg="del">
          <ac:chgData name="H M" userId="84cd2103f36ef0dc" providerId="LiveId" clId="{321F02F4-6DF9-485B-B42D-B3C2A2BB5429}" dt="2023-06-05T13:49:05.276" v="1404" actId="478"/>
          <ac:spMkLst>
            <pc:docMk/>
            <pc:sldMk cId="1430427015" sldId="473"/>
            <ac:spMk id="3" creationId="{0BB6EC46-7BC4-0FA5-DD83-BD328C38428B}"/>
          </ac:spMkLst>
        </pc:spChg>
        <pc:spChg chg="del">
          <ac:chgData name="H M" userId="84cd2103f36ef0dc" providerId="LiveId" clId="{321F02F4-6DF9-485B-B42D-B3C2A2BB5429}" dt="2023-06-04T08:58:30.634" v="807" actId="478"/>
          <ac:spMkLst>
            <pc:docMk/>
            <pc:sldMk cId="1430427015" sldId="473"/>
            <ac:spMk id="6" creationId="{BC00EFAB-8043-D81C-80B8-647D5E96E499}"/>
          </ac:spMkLst>
        </pc:spChg>
        <pc:spChg chg="mod">
          <ac:chgData name="H M" userId="84cd2103f36ef0dc" providerId="LiveId" clId="{321F02F4-6DF9-485B-B42D-B3C2A2BB5429}" dt="2023-06-04T09:02:05.129" v="849" actId="207"/>
          <ac:spMkLst>
            <pc:docMk/>
            <pc:sldMk cId="1430427015" sldId="473"/>
            <ac:spMk id="9" creationId="{4F330DB2-F978-4B0F-A5F8-C305C79F2459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10" creationId="{4DD3CFE1-3A1E-0966-5B0B-AA5243918A31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11" creationId="{85C2297C-2682-4145-3826-903C49E3D1D4}"/>
          </ac:spMkLst>
        </pc:spChg>
        <pc:spChg chg="mod">
          <ac:chgData name="H M" userId="84cd2103f36ef0dc" providerId="LiveId" clId="{321F02F4-6DF9-485B-B42D-B3C2A2BB5429}" dt="2023-06-04T08:58:58.586" v="815" actId="207"/>
          <ac:spMkLst>
            <pc:docMk/>
            <pc:sldMk cId="1430427015" sldId="473"/>
            <ac:spMk id="12" creationId="{DB3E85C3-E491-0B74-5880-9B66DBD04995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13" creationId="{8F99BEF2-185C-34F6-57B4-1F595B31C6D7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14" creationId="{12D8D1F1-727C-B72F-E1F3-E9BFACD4A114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15" creationId="{072E8877-003F-B239-E6A7-76EDB0821B66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16" creationId="{3501D975-97E8-6F03-7CA0-B568FB97E4F9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17" creationId="{0C53D8B7-63B3-A8FF-211A-1BB43AC8030B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18" creationId="{19F46E54-CE1E-3E35-2524-0B2FC50166B3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19" creationId="{E1539C1A-16CF-F637-1869-8F2636420BA5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20" creationId="{072C86BA-7A41-A34C-8651-EE9C8FCEECCC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21" creationId="{3ACED52B-9A45-8405-DB6A-651258C09406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22" creationId="{CFB56321-BD47-D324-5C40-48730B564F2E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23" creationId="{A35F0D2A-1661-18F5-DFAA-2D1C4F747F57}"/>
          </ac:spMkLst>
        </pc:spChg>
        <pc:spChg chg="mod">
          <ac:chgData name="H M" userId="84cd2103f36ef0dc" providerId="LiveId" clId="{321F02F4-6DF9-485B-B42D-B3C2A2BB5429}" dt="2023-06-04T08:58:36.729" v="808" actId="207"/>
          <ac:spMkLst>
            <pc:docMk/>
            <pc:sldMk cId="1430427015" sldId="473"/>
            <ac:spMk id="26" creationId="{AA10B143-CA1A-83F8-E65B-A07CD594B0B2}"/>
          </ac:spMkLst>
        </pc:spChg>
        <pc:spChg chg="mod">
          <ac:chgData name="H M" userId="84cd2103f36ef0dc" providerId="LiveId" clId="{321F02F4-6DF9-485B-B42D-B3C2A2BB5429}" dt="2023-06-04T09:18:45.549" v="1264" actId="108"/>
          <ac:spMkLst>
            <pc:docMk/>
            <pc:sldMk cId="1430427015" sldId="473"/>
            <ac:spMk id="27" creationId="{8505E859-7AAF-0F73-F630-1EB1BE317AF9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28" creationId="{5036BA9B-467E-BA8A-9CC9-4C59C5840109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29" creationId="{7D7E80B2-91C1-AA5C-AD34-E124C5D5842D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30" creationId="{824AA031-5645-180C-C973-0466B6F2E61C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31" creationId="{0FF7EB79-E41C-C60E-D4B4-A8416798F92E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32" creationId="{680F32DA-C3AA-07BF-14C3-94BA0ABE6BA0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33" creationId="{C6BF67B5-CDE4-709F-7A01-0A9D5C5F469D}"/>
          </ac:spMkLst>
        </pc:spChg>
        <pc:spChg chg="mod">
          <ac:chgData name="H M" userId="84cd2103f36ef0dc" providerId="LiveId" clId="{321F02F4-6DF9-485B-B42D-B3C2A2BB5429}" dt="2023-06-04T09:02:01.236" v="848" actId="207"/>
          <ac:spMkLst>
            <pc:docMk/>
            <pc:sldMk cId="1430427015" sldId="473"/>
            <ac:spMk id="34" creationId="{D5FBF72A-664F-FF41-B508-4FA0BEADEE1C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36" creationId="{C698BB77-5D64-7AFA-BC59-48D46297A58A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38" creationId="{3EBB1E29-9480-4674-69D2-6A1E28F3C6E5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39" creationId="{78D4453A-411A-4E5D-243A-726CCE31353D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40" creationId="{09912FB3-26BD-5C30-EBC6-B10C81B0B2CF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41" creationId="{FF225805-1131-DB63-E923-4CFDE88184BB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42" creationId="{C4688CD3-84C4-A540-DFB7-4A1CBA0A96DC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43" creationId="{016D3D26-FE2A-F3FE-6844-B96684C35AC6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44" creationId="{2CCF3F87-9E94-DA48-C5AC-A315663877B7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45" creationId="{6E959CAF-B0F3-DE72-D397-F2C1BE67D6B7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46" creationId="{EB6B4922-52A8-B47E-2AFA-E7F1F3CA2A47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48" creationId="{A7163795-383B-D9BD-56F1-C9990D964107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49" creationId="{785F54A6-3CCF-0A2D-FAF6-828C043377B4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50" creationId="{0E218B3B-0CFE-EA80-1197-20DE2B55A100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52" creationId="{7A2326D3-C51A-EFD3-5DC2-AD461E6FD08A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53" creationId="{2122BFF9-B57E-06BD-0AAD-B25F80A48FBE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54" creationId="{550BF3F3-01DF-3FB0-5411-54D7A8C7CFBC}"/>
          </ac:spMkLst>
        </pc:spChg>
        <pc:spChg chg="mod">
          <ac:chgData name="H M" userId="84cd2103f36ef0dc" providerId="LiveId" clId="{321F02F4-6DF9-485B-B42D-B3C2A2BB5429}" dt="2023-06-04T09:01:59.039" v="847" actId="207"/>
          <ac:spMkLst>
            <pc:docMk/>
            <pc:sldMk cId="1430427015" sldId="473"/>
            <ac:spMk id="55" creationId="{E779490F-3DD7-F16F-339F-5C1980A4D597}"/>
          </ac:spMkLst>
        </pc:spChg>
        <pc:spChg chg="del">
          <ac:chgData name="H M" userId="84cd2103f36ef0dc" providerId="LiveId" clId="{321F02F4-6DF9-485B-B42D-B3C2A2BB5429}" dt="2023-06-04T08:57:01.623" v="782" actId="478"/>
          <ac:spMkLst>
            <pc:docMk/>
            <pc:sldMk cId="1430427015" sldId="473"/>
            <ac:spMk id="142" creationId="{4B3AB1C1-0BE7-B5B1-6517-F2F58A540BBA}"/>
          </ac:spMkLst>
        </pc:spChg>
        <pc:spChg chg="mod">
          <ac:chgData name="H M" userId="84cd2103f36ef0dc" providerId="LiveId" clId="{321F02F4-6DF9-485B-B42D-B3C2A2BB5429}" dt="2023-06-04T09:09:17.811" v="1131" actId="1076"/>
          <ac:spMkLst>
            <pc:docMk/>
            <pc:sldMk cId="1430427015" sldId="473"/>
            <ac:spMk id="147" creationId="{A9E1DC83-B1FC-106A-1434-EFDF01EB7BED}"/>
          </ac:spMkLst>
        </pc:spChg>
        <pc:spChg chg="del mod">
          <ac:chgData name="H M" userId="84cd2103f36ef0dc" providerId="LiveId" clId="{321F02F4-6DF9-485B-B42D-B3C2A2BB5429}" dt="2023-06-04T09:10:34.872" v="1142" actId="478"/>
          <ac:spMkLst>
            <pc:docMk/>
            <pc:sldMk cId="1430427015" sldId="473"/>
            <ac:spMk id="286" creationId="{18E4C3DD-59ED-1F1B-FE8E-91B237E89DB1}"/>
          </ac:spMkLst>
        </pc:spChg>
        <pc:spChg chg="del">
          <ac:chgData name="H M" userId="84cd2103f36ef0dc" providerId="LiveId" clId="{321F02F4-6DF9-485B-B42D-B3C2A2BB5429}" dt="2023-06-04T09:10:34.872" v="1142" actId="478"/>
          <ac:spMkLst>
            <pc:docMk/>
            <pc:sldMk cId="1430427015" sldId="473"/>
            <ac:spMk id="288" creationId="{6F5469DF-F871-27FF-B19A-EE522527B012}"/>
          </ac:spMkLst>
        </pc:spChg>
        <pc:spChg chg="del">
          <ac:chgData name="H M" userId="84cd2103f36ef0dc" providerId="LiveId" clId="{321F02F4-6DF9-485B-B42D-B3C2A2BB5429}" dt="2023-06-04T09:10:34.872" v="1142" actId="478"/>
          <ac:spMkLst>
            <pc:docMk/>
            <pc:sldMk cId="1430427015" sldId="473"/>
            <ac:spMk id="289" creationId="{AB8339E9-5D5C-CB8E-5FB1-BA8CDF017574}"/>
          </ac:spMkLst>
        </pc:spChg>
        <pc:spChg chg="del">
          <ac:chgData name="H M" userId="84cd2103f36ef0dc" providerId="LiveId" clId="{321F02F4-6DF9-485B-B42D-B3C2A2BB5429}" dt="2023-06-04T09:10:34.872" v="1142" actId="478"/>
          <ac:spMkLst>
            <pc:docMk/>
            <pc:sldMk cId="1430427015" sldId="473"/>
            <ac:spMk id="290" creationId="{1C3CFDCE-758F-A85F-72F5-607BC788D875}"/>
          </ac:spMkLst>
        </pc:spChg>
        <pc:spChg chg="del">
          <ac:chgData name="H M" userId="84cd2103f36ef0dc" providerId="LiveId" clId="{321F02F4-6DF9-485B-B42D-B3C2A2BB5429}" dt="2023-06-04T09:10:34.872" v="1142" actId="478"/>
          <ac:spMkLst>
            <pc:docMk/>
            <pc:sldMk cId="1430427015" sldId="473"/>
            <ac:spMk id="291" creationId="{877BFE80-010E-53F2-3AB4-226CD6F46A9E}"/>
          </ac:spMkLst>
        </pc:spChg>
        <pc:spChg chg="del">
          <ac:chgData name="H M" userId="84cd2103f36ef0dc" providerId="LiveId" clId="{321F02F4-6DF9-485B-B42D-B3C2A2BB5429}" dt="2023-06-04T09:10:34.872" v="1142" actId="478"/>
          <ac:spMkLst>
            <pc:docMk/>
            <pc:sldMk cId="1430427015" sldId="473"/>
            <ac:spMk id="292" creationId="{77BE5F83-CFEA-2804-728B-F9FE02F5650E}"/>
          </ac:spMkLst>
        </pc:spChg>
        <pc:spChg chg="del">
          <ac:chgData name="H M" userId="84cd2103f36ef0dc" providerId="LiveId" clId="{321F02F4-6DF9-485B-B42D-B3C2A2BB5429}" dt="2023-06-04T09:10:34.872" v="1142" actId="478"/>
          <ac:spMkLst>
            <pc:docMk/>
            <pc:sldMk cId="1430427015" sldId="473"/>
            <ac:spMk id="293" creationId="{8D2CC1A7-3C11-81E4-3A5E-88921A03803C}"/>
          </ac:spMkLst>
        </pc:spChg>
        <pc:spChg chg="del mod ord">
          <ac:chgData name="H M" userId="84cd2103f36ef0dc" providerId="LiveId" clId="{321F02F4-6DF9-485B-B42D-B3C2A2BB5429}" dt="2023-06-04T09:15:21.597" v="1221" actId="478"/>
          <ac:spMkLst>
            <pc:docMk/>
            <pc:sldMk cId="1430427015" sldId="473"/>
            <ac:spMk id="304" creationId="{FC455043-F464-3835-DA04-D6247D42D3C0}"/>
          </ac:spMkLst>
        </pc:spChg>
        <pc:spChg chg="mod">
          <ac:chgData name="H M" userId="84cd2103f36ef0dc" providerId="LiveId" clId="{321F02F4-6DF9-485B-B42D-B3C2A2BB5429}" dt="2023-06-04T09:04:18.234" v="871" actId="1076"/>
          <ac:spMkLst>
            <pc:docMk/>
            <pc:sldMk cId="1430427015" sldId="473"/>
            <ac:spMk id="305" creationId="{DD5874DF-7F9D-667C-2AB7-B7E5F12585F1}"/>
          </ac:spMkLst>
        </pc:spChg>
        <pc:spChg chg="mod ord">
          <ac:chgData name="H M" userId="84cd2103f36ef0dc" providerId="LiveId" clId="{321F02F4-6DF9-485B-B42D-B3C2A2BB5429}" dt="2023-06-04T09:11:53.071" v="1159" actId="164"/>
          <ac:spMkLst>
            <pc:docMk/>
            <pc:sldMk cId="1430427015" sldId="473"/>
            <ac:spMk id="306" creationId="{C6392ACE-8778-218A-CD90-BF19B71C0733}"/>
          </ac:spMkLst>
        </pc:spChg>
        <pc:spChg chg="mod ord">
          <ac:chgData name="H M" userId="84cd2103f36ef0dc" providerId="LiveId" clId="{321F02F4-6DF9-485B-B42D-B3C2A2BB5429}" dt="2023-06-04T09:08:51.948" v="1125" actId="1076"/>
          <ac:spMkLst>
            <pc:docMk/>
            <pc:sldMk cId="1430427015" sldId="473"/>
            <ac:spMk id="310" creationId="{C1455096-7926-0CC6-CC18-60172BC70ECB}"/>
          </ac:spMkLst>
        </pc:spChg>
        <pc:spChg chg="del mod">
          <ac:chgData name="H M" userId="84cd2103f36ef0dc" providerId="LiveId" clId="{321F02F4-6DF9-485B-B42D-B3C2A2BB5429}" dt="2023-06-04T09:15:21.597" v="1221" actId="478"/>
          <ac:spMkLst>
            <pc:docMk/>
            <pc:sldMk cId="1430427015" sldId="473"/>
            <ac:spMk id="311" creationId="{B25C8699-F93D-1147-C1B9-0A82A7087A88}"/>
          </ac:spMkLst>
        </pc:spChg>
        <pc:spChg chg="mod">
          <ac:chgData name="H M" userId="84cd2103f36ef0dc" providerId="LiveId" clId="{321F02F4-6DF9-485B-B42D-B3C2A2BB5429}" dt="2023-06-04T09:21:58.400" v="1340" actId="1076"/>
          <ac:spMkLst>
            <pc:docMk/>
            <pc:sldMk cId="1430427015" sldId="473"/>
            <ac:spMk id="312" creationId="{2537A6DF-BA83-DC3B-B9F5-305D49BDF874}"/>
          </ac:spMkLst>
        </pc:spChg>
        <pc:spChg chg="del">
          <ac:chgData name="H M" userId="84cd2103f36ef0dc" providerId="LiveId" clId="{321F02F4-6DF9-485B-B42D-B3C2A2BB5429}" dt="2023-06-04T08:57:09.702" v="783" actId="478"/>
          <ac:spMkLst>
            <pc:docMk/>
            <pc:sldMk cId="1430427015" sldId="473"/>
            <ac:spMk id="409" creationId="{50307121-322E-03F0-0A13-143147092BD2}"/>
          </ac:spMkLst>
        </pc:spChg>
        <pc:spChg chg="del">
          <ac:chgData name="H M" userId="84cd2103f36ef0dc" providerId="LiveId" clId="{321F02F4-6DF9-485B-B42D-B3C2A2BB5429}" dt="2023-06-04T08:57:09.702" v="783" actId="478"/>
          <ac:spMkLst>
            <pc:docMk/>
            <pc:sldMk cId="1430427015" sldId="473"/>
            <ac:spMk id="412" creationId="{4087735F-0BD2-8E52-57E7-8CA3D34C7E48}"/>
          </ac:spMkLst>
        </pc:spChg>
        <pc:spChg chg="del">
          <ac:chgData name="H M" userId="84cd2103f36ef0dc" providerId="LiveId" clId="{321F02F4-6DF9-485B-B42D-B3C2A2BB5429}" dt="2023-06-04T08:57:09.702" v="783" actId="478"/>
          <ac:spMkLst>
            <pc:docMk/>
            <pc:sldMk cId="1430427015" sldId="473"/>
            <ac:spMk id="414" creationId="{4A451EA7-AB56-63B9-52FB-03A78AF83989}"/>
          </ac:spMkLst>
        </pc:spChg>
        <pc:spChg chg="del">
          <ac:chgData name="H M" userId="84cd2103f36ef0dc" providerId="LiveId" clId="{321F02F4-6DF9-485B-B42D-B3C2A2BB5429}" dt="2023-06-04T08:57:11.865" v="784" actId="478"/>
          <ac:spMkLst>
            <pc:docMk/>
            <pc:sldMk cId="1430427015" sldId="473"/>
            <ac:spMk id="415" creationId="{3F7E72ED-1A07-7FB3-8C25-B8C407C1E533}"/>
          </ac:spMkLst>
        </pc:spChg>
        <pc:spChg chg="del">
          <ac:chgData name="H M" userId="84cd2103f36ef0dc" providerId="LiveId" clId="{321F02F4-6DF9-485B-B42D-B3C2A2BB5429}" dt="2023-06-04T08:57:11.865" v="784" actId="478"/>
          <ac:spMkLst>
            <pc:docMk/>
            <pc:sldMk cId="1430427015" sldId="473"/>
            <ac:spMk id="416" creationId="{853DB641-000B-19BC-7E19-CAD0E699F3F2}"/>
          </ac:spMkLst>
        </pc:spChg>
        <pc:spChg chg="del">
          <ac:chgData name="H M" userId="84cd2103f36ef0dc" providerId="LiveId" clId="{321F02F4-6DF9-485B-B42D-B3C2A2BB5429}" dt="2023-06-04T08:57:11.865" v="784" actId="478"/>
          <ac:spMkLst>
            <pc:docMk/>
            <pc:sldMk cId="1430427015" sldId="473"/>
            <ac:spMk id="417" creationId="{09DDE55A-1D46-ADC7-DFF6-45DAAD7B0977}"/>
          </ac:spMkLst>
        </pc:spChg>
        <pc:spChg chg="del">
          <ac:chgData name="H M" userId="84cd2103f36ef0dc" providerId="LiveId" clId="{321F02F4-6DF9-485B-B42D-B3C2A2BB5429}" dt="2023-06-04T08:57:11.865" v="784" actId="478"/>
          <ac:spMkLst>
            <pc:docMk/>
            <pc:sldMk cId="1430427015" sldId="473"/>
            <ac:spMk id="418" creationId="{798BC4BA-0B1D-C1C3-21B7-C0D7A01C10CB}"/>
          </ac:spMkLst>
        </pc:spChg>
        <pc:spChg chg="add del mod">
          <ac:chgData name="H M" userId="84cd2103f36ef0dc" providerId="LiveId" clId="{321F02F4-6DF9-485B-B42D-B3C2A2BB5429}" dt="2023-06-04T09:25:51.358" v="1392" actId="478"/>
          <ac:spMkLst>
            <pc:docMk/>
            <pc:sldMk cId="1430427015" sldId="473"/>
            <ac:spMk id="512" creationId="{C3E3FC77-D3E9-11C8-7272-1D7CCEF0C756}"/>
          </ac:spMkLst>
        </pc:spChg>
        <pc:spChg chg="add mod">
          <ac:chgData name="H M" userId="84cd2103f36ef0dc" providerId="LiveId" clId="{321F02F4-6DF9-485B-B42D-B3C2A2BB5429}" dt="2023-06-04T09:22:03.435" v="1341" actId="1076"/>
          <ac:spMkLst>
            <pc:docMk/>
            <pc:sldMk cId="1430427015" sldId="473"/>
            <ac:spMk id="513" creationId="{74807B6E-0AD5-2913-16DA-AB56A996A311}"/>
          </ac:spMkLst>
        </pc:spChg>
        <pc:spChg chg="add mod">
          <ac:chgData name="H M" userId="84cd2103f36ef0dc" providerId="LiveId" clId="{321F02F4-6DF9-485B-B42D-B3C2A2BB5429}" dt="2023-06-04T09:22:03.435" v="1341" actId="1076"/>
          <ac:spMkLst>
            <pc:docMk/>
            <pc:sldMk cId="1430427015" sldId="473"/>
            <ac:spMk id="514" creationId="{5D8D454A-FE00-0A1C-4B1C-8B3167862FD4}"/>
          </ac:spMkLst>
        </pc:spChg>
        <pc:spChg chg="add mod">
          <ac:chgData name="H M" userId="84cd2103f36ef0dc" providerId="LiveId" clId="{321F02F4-6DF9-485B-B42D-B3C2A2BB5429}" dt="2023-06-04T09:22:03.435" v="1341" actId="1076"/>
          <ac:spMkLst>
            <pc:docMk/>
            <pc:sldMk cId="1430427015" sldId="473"/>
            <ac:spMk id="515" creationId="{45159882-D5D0-F6FF-C654-5396429C4401}"/>
          </ac:spMkLst>
        </pc:spChg>
        <pc:spChg chg="add mod">
          <ac:chgData name="H M" userId="84cd2103f36ef0dc" providerId="LiveId" clId="{321F02F4-6DF9-485B-B42D-B3C2A2BB5429}" dt="2023-06-04T09:22:03.435" v="1341" actId="1076"/>
          <ac:spMkLst>
            <pc:docMk/>
            <pc:sldMk cId="1430427015" sldId="473"/>
            <ac:spMk id="516" creationId="{81E86510-C0A9-09F9-7D8C-9396292CACBA}"/>
          </ac:spMkLst>
        </pc:spChg>
        <pc:spChg chg="add mod">
          <ac:chgData name="H M" userId="84cd2103f36ef0dc" providerId="LiveId" clId="{321F02F4-6DF9-485B-B42D-B3C2A2BB5429}" dt="2023-06-04T09:22:09.523" v="1342" actId="1076"/>
          <ac:spMkLst>
            <pc:docMk/>
            <pc:sldMk cId="1430427015" sldId="473"/>
            <ac:spMk id="517" creationId="{2FE58607-DF46-0CC7-5EF8-35A0EAF624DF}"/>
          </ac:spMkLst>
        </pc:spChg>
        <pc:spChg chg="add mod">
          <ac:chgData name="H M" userId="84cd2103f36ef0dc" providerId="LiveId" clId="{321F02F4-6DF9-485B-B42D-B3C2A2BB5429}" dt="2023-06-04T09:22:09.523" v="1342" actId="1076"/>
          <ac:spMkLst>
            <pc:docMk/>
            <pc:sldMk cId="1430427015" sldId="473"/>
            <ac:spMk id="518" creationId="{0D8C6751-174C-FD75-F4B1-E6B6E26FDD2E}"/>
          </ac:spMkLst>
        </pc:spChg>
        <pc:spChg chg="add mod">
          <ac:chgData name="H M" userId="84cd2103f36ef0dc" providerId="LiveId" clId="{321F02F4-6DF9-485B-B42D-B3C2A2BB5429}" dt="2023-06-04T09:22:09.523" v="1342" actId="1076"/>
          <ac:spMkLst>
            <pc:docMk/>
            <pc:sldMk cId="1430427015" sldId="473"/>
            <ac:spMk id="519" creationId="{5B6FF31F-DAC7-E5B8-8480-9B37BAEF6F14}"/>
          </ac:spMkLst>
        </pc:spChg>
        <pc:spChg chg="add mod">
          <ac:chgData name="H M" userId="84cd2103f36ef0dc" providerId="LiveId" clId="{321F02F4-6DF9-485B-B42D-B3C2A2BB5429}" dt="2023-06-04T09:22:09.523" v="1342" actId="1076"/>
          <ac:spMkLst>
            <pc:docMk/>
            <pc:sldMk cId="1430427015" sldId="473"/>
            <ac:spMk id="520" creationId="{48B537DD-B8B5-4558-CEB7-E71125B1C573}"/>
          </ac:spMkLst>
        </pc:spChg>
        <pc:spChg chg="add mod">
          <ac:chgData name="H M" userId="84cd2103f36ef0dc" providerId="LiveId" clId="{321F02F4-6DF9-485B-B42D-B3C2A2BB5429}" dt="2023-06-04T09:21:54.615" v="1339"/>
          <ac:spMkLst>
            <pc:docMk/>
            <pc:sldMk cId="1430427015" sldId="473"/>
            <ac:spMk id="522" creationId="{B17C9CD8-1D9C-DA35-9005-321658D70287}"/>
          </ac:spMkLst>
        </pc:spChg>
        <pc:spChg chg="add mod">
          <ac:chgData name="H M" userId="84cd2103f36ef0dc" providerId="LiveId" clId="{321F02F4-6DF9-485B-B42D-B3C2A2BB5429}" dt="2023-06-04T09:26:03.054" v="1395" actId="403"/>
          <ac:spMkLst>
            <pc:docMk/>
            <pc:sldMk cId="1430427015" sldId="473"/>
            <ac:spMk id="523" creationId="{55C959F5-5B35-F718-EE6C-861031032985}"/>
          </ac:spMkLst>
        </pc:spChg>
        <pc:grpChg chg="add del mod">
          <ac:chgData name="H M" userId="84cd2103f36ef0dc" providerId="LiveId" clId="{321F02F4-6DF9-485B-B42D-B3C2A2BB5429}" dt="2023-06-05T13:49:09.029" v="1406" actId="165"/>
          <ac:grpSpMkLst>
            <pc:docMk/>
            <pc:sldMk cId="1430427015" sldId="473"/>
            <ac:grpSpMk id="4" creationId="{19C2378D-7488-6017-3DF3-7D55AA127182}"/>
          </ac:grpSpMkLst>
        </pc:grpChg>
        <pc:grpChg chg="del mod">
          <ac:chgData name="H M" userId="84cd2103f36ef0dc" providerId="LiveId" clId="{321F02F4-6DF9-485B-B42D-B3C2A2BB5429}" dt="2023-06-04T09:15:19.748" v="1220" actId="478"/>
          <ac:grpSpMkLst>
            <pc:docMk/>
            <pc:sldMk cId="1430427015" sldId="473"/>
            <ac:grpSpMk id="4" creationId="{B25C2B79-8CBC-4FAB-F72F-0D202BC84D9A}"/>
          </ac:grpSpMkLst>
        </pc:grpChg>
        <pc:grpChg chg="del mod">
          <ac:chgData name="H M" userId="84cd2103f36ef0dc" providerId="LiveId" clId="{321F02F4-6DF9-485B-B42D-B3C2A2BB5429}" dt="2023-06-04T09:07:02.602" v="1101" actId="478"/>
          <ac:grpSpMkLst>
            <pc:docMk/>
            <pc:sldMk cId="1430427015" sldId="473"/>
            <ac:grpSpMk id="5" creationId="{06CC3D76-97FD-2D9C-69F4-519B3248883B}"/>
          </ac:grpSpMkLst>
        </pc:grpChg>
        <pc:grpChg chg="mod topLvl">
          <ac:chgData name="H M" userId="84cd2103f36ef0dc" providerId="LiveId" clId="{321F02F4-6DF9-485B-B42D-B3C2A2BB5429}" dt="2023-06-04T09:11:53.071" v="1159" actId="164"/>
          <ac:grpSpMkLst>
            <pc:docMk/>
            <pc:sldMk cId="1430427015" sldId="473"/>
            <ac:grpSpMk id="7" creationId="{1AE36E56-D656-4739-B507-999761B76E3D}"/>
          </ac:grpSpMkLst>
        </pc:grpChg>
        <pc:grpChg chg="mod">
          <ac:chgData name="H M" userId="84cd2103f36ef0dc" providerId="LiveId" clId="{321F02F4-6DF9-485B-B42D-B3C2A2BB5429}" dt="2023-06-04T09:01:59.039" v="847" actId="207"/>
          <ac:grpSpMkLst>
            <pc:docMk/>
            <pc:sldMk cId="1430427015" sldId="473"/>
            <ac:grpSpMk id="24" creationId="{D2184915-3595-783B-862F-6E7E9C49DAFF}"/>
          </ac:grpSpMkLst>
        </pc:grpChg>
        <pc:grpChg chg="mod">
          <ac:chgData name="H M" userId="84cd2103f36ef0dc" providerId="LiveId" clId="{321F02F4-6DF9-485B-B42D-B3C2A2BB5429}" dt="2023-06-04T09:01:59.039" v="847" actId="207"/>
          <ac:grpSpMkLst>
            <pc:docMk/>
            <pc:sldMk cId="1430427015" sldId="473"/>
            <ac:grpSpMk id="25" creationId="{0C1643A2-044C-C04E-64F6-81DA261CE097}"/>
          </ac:grpSpMkLst>
        </pc:grpChg>
        <pc:grpChg chg="mod">
          <ac:chgData name="H M" userId="84cd2103f36ef0dc" providerId="LiveId" clId="{321F02F4-6DF9-485B-B42D-B3C2A2BB5429}" dt="2023-06-04T09:01:59.039" v="847" actId="207"/>
          <ac:grpSpMkLst>
            <pc:docMk/>
            <pc:sldMk cId="1430427015" sldId="473"/>
            <ac:grpSpMk id="35" creationId="{B79D35E9-E1CA-4D3D-DBD9-4164657B32A8}"/>
          </ac:grpSpMkLst>
        </pc:grpChg>
        <pc:grpChg chg="mod">
          <ac:chgData name="H M" userId="84cd2103f36ef0dc" providerId="LiveId" clId="{321F02F4-6DF9-485B-B42D-B3C2A2BB5429}" dt="2023-06-04T09:01:59.039" v="847" actId="207"/>
          <ac:grpSpMkLst>
            <pc:docMk/>
            <pc:sldMk cId="1430427015" sldId="473"/>
            <ac:grpSpMk id="37" creationId="{FD315B3A-C315-F3EE-3B24-0591B0B7D303}"/>
          </ac:grpSpMkLst>
        </pc:grpChg>
        <pc:grpChg chg="mod">
          <ac:chgData name="H M" userId="84cd2103f36ef0dc" providerId="LiveId" clId="{321F02F4-6DF9-485B-B42D-B3C2A2BB5429}" dt="2023-06-04T09:01:59.039" v="847" actId="207"/>
          <ac:grpSpMkLst>
            <pc:docMk/>
            <pc:sldMk cId="1430427015" sldId="473"/>
            <ac:grpSpMk id="47" creationId="{A23381B9-A2AA-21BC-90A2-88C5A46BD998}"/>
          </ac:grpSpMkLst>
        </pc:grpChg>
        <pc:grpChg chg="mod">
          <ac:chgData name="H M" userId="84cd2103f36ef0dc" providerId="LiveId" clId="{321F02F4-6DF9-485B-B42D-B3C2A2BB5429}" dt="2023-06-04T09:01:59.039" v="847" actId="207"/>
          <ac:grpSpMkLst>
            <pc:docMk/>
            <pc:sldMk cId="1430427015" sldId="473"/>
            <ac:grpSpMk id="51" creationId="{A184F70B-BB21-B8AE-336D-5A4A1E5318EB}"/>
          </ac:grpSpMkLst>
        </pc:grpChg>
        <pc:grpChg chg="del">
          <ac:chgData name="H M" userId="84cd2103f36ef0dc" providerId="LiveId" clId="{321F02F4-6DF9-485B-B42D-B3C2A2BB5429}" dt="2023-06-04T09:05:22.777" v="885" actId="478"/>
          <ac:grpSpMkLst>
            <pc:docMk/>
            <pc:sldMk cId="1430427015" sldId="473"/>
            <ac:grpSpMk id="247" creationId="{31BA45F0-3DE2-E480-E085-6D4AF48501B9}"/>
          </ac:grpSpMkLst>
        </pc:grpChg>
        <pc:grpChg chg="mod">
          <ac:chgData name="H M" userId="84cd2103f36ef0dc" providerId="LiveId" clId="{321F02F4-6DF9-485B-B42D-B3C2A2BB5429}" dt="2023-06-04T09:04:30.191" v="875" actId="1076"/>
          <ac:grpSpMkLst>
            <pc:docMk/>
            <pc:sldMk cId="1430427015" sldId="473"/>
            <ac:grpSpMk id="307" creationId="{AE15E99E-7835-DFC6-AE3A-FFD728E0D4DB}"/>
          </ac:grpSpMkLst>
        </pc:grpChg>
        <pc:grpChg chg="mod">
          <ac:chgData name="H M" userId="84cd2103f36ef0dc" providerId="LiveId" clId="{321F02F4-6DF9-485B-B42D-B3C2A2BB5429}" dt="2023-06-04T09:05:55.784" v="894" actId="1076"/>
          <ac:grpSpMkLst>
            <pc:docMk/>
            <pc:sldMk cId="1430427015" sldId="473"/>
            <ac:grpSpMk id="313" creationId="{32B12E1B-52C8-7ECF-2EBB-D1B39E3D99BE}"/>
          </ac:grpSpMkLst>
        </pc:grpChg>
        <pc:grpChg chg="add mod">
          <ac:chgData name="H M" userId="84cd2103f36ef0dc" providerId="LiveId" clId="{321F02F4-6DF9-485B-B42D-B3C2A2BB5429}" dt="2023-06-04T09:11:53.071" v="1159" actId="164"/>
          <ac:grpSpMkLst>
            <pc:docMk/>
            <pc:sldMk cId="1430427015" sldId="473"/>
            <ac:grpSpMk id="521" creationId="{FDFED64D-4EBD-6D6D-1DA4-52888D1CF2FD}"/>
          </ac:grpSpMkLst>
        </pc:grpChg>
        <pc:grpChg chg="mod">
          <ac:chgData name="H M" userId="84cd2103f36ef0dc" providerId="LiveId" clId="{321F02F4-6DF9-485B-B42D-B3C2A2BB5429}" dt="2023-06-04T09:05:48.067" v="893" actId="1076"/>
          <ac:grpSpMkLst>
            <pc:docMk/>
            <pc:sldMk cId="1430427015" sldId="473"/>
            <ac:grpSpMk id="550" creationId="{2DF112A7-ACD2-0977-C091-6002EA13C7D6}"/>
          </ac:grpSpMkLst>
        </pc:grpChg>
        <pc:grpChg chg="mod">
          <ac:chgData name="H M" userId="84cd2103f36ef0dc" providerId="LiveId" clId="{321F02F4-6DF9-485B-B42D-B3C2A2BB5429}" dt="2023-06-04T09:26:19.622" v="1397" actId="1076"/>
          <ac:grpSpMkLst>
            <pc:docMk/>
            <pc:sldMk cId="1430427015" sldId="473"/>
            <ac:grpSpMk id="644" creationId="{9AA0D74E-E053-929F-F94C-FC33EFD30B26}"/>
          </ac:grpSpMkLst>
        </pc:grpChg>
        <pc:grpChg chg="del mod">
          <ac:chgData name="H M" userId="84cd2103f36ef0dc" providerId="LiveId" clId="{321F02F4-6DF9-485B-B42D-B3C2A2BB5429}" dt="2023-06-04T09:15:21.597" v="1221" actId="478"/>
          <ac:grpSpMkLst>
            <pc:docMk/>
            <pc:sldMk cId="1430427015" sldId="473"/>
            <ac:grpSpMk id="655" creationId="{C47F3329-78D7-8DBE-C706-378FC0A3C5EE}"/>
          </ac:grpSpMkLst>
        </pc:grpChg>
        <pc:grpChg chg="mod">
          <ac:chgData name="H M" userId="84cd2103f36ef0dc" providerId="LiveId" clId="{321F02F4-6DF9-485B-B42D-B3C2A2BB5429}" dt="2023-06-04T09:05:36.871" v="889" actId="1076"/>
          <ac:grpSpMkLst>
            <pc:docMk/>
            <pc:sldMk cId="1430427015" sldId="473"/>
            <ac:grpSpMk id="692" creationId="{81CBC657-52C1-C803-E20F-A595153AF355}"/>
          </ac:grpSpMkLst>
        </pc:grpChg>
        <pc:grpChg chg="mod">
          <ac:chgData name="H M" userId="84cd2103f36ef0dc" providerId="LiveId" clId="{321F02F4-6DF9-485B-B42D-B3C2A2BB5429}" dt="2023-06-04T09:26:17.452" v="1396" actId="1076"/>
          <ac:grpSpMkLst>
            <pc:docMk/>
            <pc:sldMk cId="1430427015" sldId="473"/>
            <ac:grpSpMk id="701" creationId="{CA18B553-B1D5-22F1-E3D5-627440BC3D38}"/>
          </ac:grpSpMkLst>
        </pc:grpChg>
        <pc:grpChg chg="del mod">
          <ac:chgData name="H M" userId="84cd2103f36ef0dc" providerId="LiveId" clId="{321F02F4-6DF9-485B-B42D-B3C2A2BB5429}" dt="2023-06-04T09:10:32.289" v="1141" actId="478"/>
          <ac:grpSpMkLst>
            <pc:docMk/>
            <pc:sldMk cId="1430427015" sldId="473"/>
            <ac:grpSpMk id="702" creationId="{EF5B97B7-FD20-129A-975D-BFE5F43EDDDD}"/>
          </ac:grpSpMkLst>
        </pc:grpChg>
        <pc:grpChg chg="del mod">
          <ac:chgData name="H M" userId="84cd2103f36ef0dc" providerId="LiveId" clId="{321F02F4-6DF9-485B-B42D-B3C2A2BB5429}" dt="2023-06-04T09:15:21.597" v="1221" actId="478"/>
          <ac:grpSpMkLst>
            <pc:docMk/>
            <pc:sldMk cId="1430427015" sldId="473"/>
            <ac:grpSpMk id="709" creationId="{3EA1787C-303B-714F-5411-B8A0218B3E03}"/>
          </ac:grpSpMkLst>
        </pc:grpChg>
        <pc:graphicFrameChg chg="mod modGraphic">
          <ac:chgData name="H M" userId="84cd2103f36ef0dc" providerId="LiveId" clId="{321F02F4-6DF9-485B-B42D-B3C2A2BB5429}" dt="2023-06-04T09:04:46.117" v="880" actId="2062"/>
          <ac:graphicFrameMkLst>
            <pc:docMk/>
            <pc:sldMk cId="1430427015" sldId="473"/>
            <ac:graphicFrameMk id="413" creationId="{89CC6FBB-57C1-6F4E-BF8D-D94A39DA8010}"/>
          </ac:graphicFrameMkLst>
        </pc:graphicFrameChg>
        <pc:picChg chg="mod topLvl">
          <ac:chgData name="H M" userId="84cd2103f36ef0dc" providerId="LiveId" clId="{321F02F4-6DF9-485B-B42D-B3C2A2BB5429}" dt="2023-06-05T13:49:09.029" v="1406" actId="165"/>
          <ac:picMkLst>
            <pc:docMk/>
            <pc:sldMk cId="1430427015" sldId="473"/>
            <ac:picMk id="5" creationId="{FE056D28-724B-FE94-C654-E0A011A9019F}"/>
          </ac:picMkLst>
        </pc:picChg>
        <pc:picChg chg="mod topLvl">
          <ac:chgData name="H M" userId="84cd2103f36ef0dc" providerId="LiveId" clId="{321F02F4-6DF9-485B-B42D-B3C2A2BB5429}" dt="2023-06-05T13:49:09.029" v="1406" actId="165"/>
          <ac:picMkLst>
            <pc:docMk/>
            <pc:sldMk cId="1430427015" sldId="473"/>
            <ac:picMk id="6" creationId="{B1DCD1F8-2284-A614-E795-FA12B7778EA8}"/>
          </ac:picMkLst>
        </pc:picChg>
        <pc:picChg chg="del mod topLvl">
          <ac:chgData name="H M" userId="84cd2103f36ef0dc" providerId="LiveId" clId="{321F02F4-6DF9-485B-B42D-B3C2A2BB5429}" dt="2023-06-04T09:07:02.602" v="1101" actId="478"/>
          <ac:picMkLst>
            <pc:docMk/>
            <pc:sldMk cId="1430427015" sldId="473"/>
            <ac:picMk id="8" creationId="{D2753745-001E-A4AF-0AC7-0170DE6D67D2}"/>
          </ac:picMkLst>
        </pc:picChg>
        <pc:cxnChg chg="del mod">
          <ac:chgData name="H M" userId="84cd2103f36ef0dc" providerId="LiveId" clId="{321F02F4-6DF9-485B-B42D-B3C2A2BB5429}" dt="2023-06-04T09:15:21.597" v="1221" actId="478"/>
          <ac:cxnSpMkLst>
            <pc:docMk/>
            <pc:sldMk cId="1430427015" sldId="473"/>
            <ac:cxnSpMk id="407" creationId="{9888B8CA-A989-7BFB-8043-82D5B5B8CE3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11/17/1444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D8D651-84F6-42E1-BDE4-352DE4A7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E0FF66-1696-4B5C-BAC4-F1980D4A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79AB8A-DAC4-46CE-AFDB-33FA2C5C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17/11/1444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717785-9BA3-4D72-AD3D-BD3D96F9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F2E551-1779-46D5-8A39-B36F7CC8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779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769;p48">
            <a:extLst>
              <a:ext uri="{FF2B5EF4-FFF2-40B4-BE49-F238E27FC236}">
                <a16:creationId xmlns:a16="http://schemas.microsoft.com/office/drawing/2014/main" id="{FEB61FF0-8DD7-F0FF-45EC-F921A69C08D8}"/>
              </a:ext>
            </a:extLst>
          </p:cNvPr>
          <p:cNvSpPr/>
          <p:nvPr/>
        </p:nvSpPr>
        <p:spPr>
          <a:xfrm>
            <a:off x="7320750" y="2640227"/>
            <a:ext cx="3092590" cy="1001729"/>
          </a:xfrm>
          <a:prstGeom prst="rect">
            <a:avLst/>
          </a:prstGeom>
          <a:solidFill>
            <a:srgbClr val="EEF26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DC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DC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FDC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4B3AB1C1-0BE7-B5B1-6517-F2F58A540BBA}"/>
              </a:ext>
            </a:extLst>
          </p:cNvPr>
          <p:cNvSpPr txBox="1"/>
          <p:nvPr/>
        </p:nvSpPr>
        <p:spPr>
          <a:xfrm>
            <a:off x="7083966" y="2043462"/>
            <a:ext cx="36495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7200" b="1" dirty="0">
                <a:ln w="12700">
                  <a:solidFill>
                    <a:srgbClr val="B5E069"/>
                  </a:solidFill>
                  <a:prstDash val="solid"/>
                </a:ln>
                <a:solidFill>
                  <a:srgbClr val="FF366F"/>
                </a:solidFill>
                <a:effectLst>
                  <a:outerShdw dist="38100" dir="2640000" algn="bl" rotWithShape="0">
                    <a:srgbClr val="B5E069"/>
                  </a:outerShdw>
                </a:effectLst>
              </a:rPr>
              <a:t>الرياضيّات</a:t>
            </a:r>
            <a:endParaRPr lang="ar-SA" sz="7200" dirty="0">
              <a:ln w="12700">
                <a:solidFill>
                  <a:srgbClr val="B5E069"/>
                </a:solidFill>
                <a:prstDash val="solid"/>
              </a:ln>
              <a:solidFill>
                <a:srgbClr val="FF366F"/>
              </a:solidFill>
              <a:effectLst>
                <a:outerShdw dist="38100" dir="2640000" algn="bl" rotWithShape="0">
                  <a:srgbClr val="B5E069"/>
                </a:outerShdw>
              </a:effectLst>
            </a:endParaRPr>
          </a:p>
        </p:txBody>
      </p:sp>
      <p:grpSp>
        <p:nvGrpSpPr>
          <p:cNvPr id="243" name="بيسسبيسبي">
            <a:extLst>
              <a:ext uri="{FF2B5EF4-FFF2-40B4-BE49-F238E27FC236}">
                <a16:creationId xmlns:a16="http://schemas.microsoft.com/office/drawing/2014/main" id="{67BE2787-2246-144A-4AC7-08D560769637}"/>
              </a:ext>
            </a:extLst>
          </p:cNvPr>
          <p:cNvGrpSpPr/>
          <p:nvPr/>
        </p:nvGrpSpPr>
        <p:grpSpPr>
          <a:xfrm>
            <a:off x="7465352" y="187103"/>
            <a:ext cx="448781" cy="441049"/>
            <a:chOff x="4404050" y="1945932"/>
            <a:chExt cx="448780" cy="441049"/>
          </a:xfrm>
        </p:grpSpPr>
        <p:sp>
          <p:nvSpPr>
            <p:cNvPr id="244" name="سبيلسيلبلس">
              <a:extLst>
                <a:ext uri="{FF2B5EF4-FFF2-40B4-BE49-F238E27FC236}">
                  <a16:creationId xmlns:a16="http://schemas.microsoft.com/office/drawing/2014/main" id="{25560C55-07C8-DF47-411A-87EF96E1E243}"/>
                </a:ext>
              </a:extLst>
            </p:cNvPr>
            <p:cNvSpPr/>
            <p:nvPr/>
          </p:nvSpPr>
          <p:spPr>
            <a:xfrm>
              <a:off x="4404050" y="1949184"/>
              <a:ext cx="217308" cy="230895"/>
            </a:xfrm>
            <a:custGeom>
              <a:avLst/>
              <a:gdLst/>
              <a:ahLst/>
              <a:cxnLst/>
              <a:rect l="l" t="t" r="r" b="b"/>
              <a:pathLst>
                <a:path w="3007" h="3195" extrusionOk="0">
                  <a:moveTo>
                    <a:pt x="1891" y="902"/>
                  </a:moveTo>
                  <a:cubicBezTo>
                    <a:pt x="1945" y="902"/>
                    <a:pt x="1998" y="910"/>
                    <a:pt x="2061" y="928"/>
                  </a:cubicBezTo>
                  <a:cubicBezTo>
                    <a:pt x="2150" y="946"/>
                    <a:pt x="2239" y="1044"/>
                    <a:pt x="2293" y="1196"/>
                  </a:cubicBezTo>
                  <a:cubicBezTo>
                    <a:pt x="2400" y="1455"/>
                    <a:pt x="2409" y="1865"/>
                    <a:pt x="2230" y="2142"/>
                  </a:cubicBezTo>
                  <a:cubicBezTo>
                    <a:pt x="2177" y="2222"/>
                    <a:pt x="2088" y="2258"/>
                    <a:pt x="1981" y="2258"/>
                  </a:cubicBezTo>
                  <a:cubicBezTo>
                    <a:pt x="1731" y="2258"/>
                    <a:pt x="1445" y="2070"/>
                    <a:pt x="1427" y="1936"/>
                  </a:cubicBezTo>
                  <a:cubicBezTo>
                    <a:pt x="1374" y="1517"/>
                    <a:pt x="1427" y="1205"/>
                    <a:pt x="1570" y="1035"/>
                  </a:cubicBezTo>
                  <a:cubicBezTo>
                    <a:pt x="1650" y="946"/>
                    <a:pt x="1757" y="902"/>
                    <a:pt x="1891" y="902"/>
                  </a:cubicBezTo>
                  <a:close/>
                  <a:moveTo>
                    <a:pt x="1597" y="1"/>
                  </a:moveTo>
                  <a:cubicBezTo>
                    <a:pt x="1071" y="1"/>
                    <a:pt x="571" y="357"/>
                    <a:pt x="294" y="910"/>
                  </a:cubicBezTo>
                  <a:cubicBezTo>
                    <a:pt x="0" y="1508"/>
                    <a:pt x="27" y="2186"/>
                    <a:pt x="375" y="2641"/>
                  </a:cubicBezTo>
                  <a:cubicBezTo>
                    <a:pt x="633" y="2971"/>
                    <a:pt x="1088" y="3194"/>
                    <a:pt x="1543" y="3194"/>
                  </a:cubicBezTo>
                  <a:cubicBezTo>
                    <a:pt x="2266" y="3194"/>
                    <a:pt x="2757" y="2695"/>
                    <a:pt x="2864" y="1874"/>
                  </a:cubicBezTo>
                  <a:cubicBezTo>
                    <a:pt x="3006" y="848"/>
                    <a:pt x="2489" y="179"/>
                    <a:pt x="1909" y="36"/>
                  </a:cubicBezTo>
                  <a:cubicBezTo>
                    <a:pt x="1802" y="18"/>
                    <a:pt x="1704" y="1"/>
                    <a:pt x="1597" y="1"/>
                  </a:cubicBezTo>
                  <a:close/>
                </a:path>
              </a:pathLst>
            </a:custGeom>
            <a:solidFill>
              <a:srgbClr val="FF879B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640000" algn="bl" rotWithShape="0">
                <a:srgbClr val="24000C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سلسلليب">
              <a:extLst>
                <a:ext uri="{FF2B5EF4-FFF2-40B4-BE49-F238E27FC236}">
                  <a16:creationId xmlns:a16="http://schemas.microsoft.com/office/drawing/2014/main" id="{30C8E20E-515C-1FB1-D2DA-F83ACB8752E5}"/>
                </a:ext>
              </a:extLst>
            </p:cNvPr>
            <p:cNvSpPr/>
            <p:nvPr/>
          </p:nvSpPr>
          <p:spPr>
            <a:xfrm>
              <a:off x="4436282" y="1945932"/>
              <a:ext cx="382367" cy="441049"/>
            </a:xfrm>
            <a:custGeom>
              <a:avLst/>
              <a:gdLst/>
              <a:ahLst/>
              <a:cxnLst/>
              <a:rect l="l" t="t" r="r" b="b"/>
              <a:pathLst>
                <a:path w="5291" h="6103" extrusionOk="0">
                  <a:moveTo>
                    <a:pt x="4630" y="1"/>
                  </a:moveTo>
                  <a:cubicBezTo>
                    <a:pt x="4336" y="1"/>
                    <a:pt x="4122" y="304"/>
                    <a:pt x="3667" y="955"/>
                  </a:cubicBezTo>
                  <a:cubicBezTo>
                    <a:pt x="3185" y="1642"/>
                    <a:pt x="2373" y="2793"/>
                    <a:pt x="865" y="4390"/>
                  </a:cubicBezTo>
                  <a:cubicBezTo>
                    <a:pt x="803" y="4453"/>
                    <a:pt x="732" y="4524"/>
                    <a:pt x="651" y="4595"/>
                  </a:cubicBezTo>
                  <a:cubicBezTo>
                    <a:pt x="375" y="4845"/>
                    <a:pt x="18" y="5166"/>
                    <a:pt x="9" y="5514"/>
                  </a:cubicBezTo>
                  <a:cubicBezTo>
                    <a:pt x="0" y="5666"/>
                    <a:pt x="54" y="5800"/>
                    <a:pt x="179" y="5933"/>
                  </a:cubicBezTo>
                  <a:cubicBezTo>
                    <a:pt x="294" y="6040"/>
                    <a:pt x="428" y="6103"/>
                    <a:pt x="571" y="6103"/>
                  </a:cubicBezTo>
                  <a:cubicBezTo>
                    <a:pt x="964" y="6103"/>
                    <a:pt x="1338" y="5657"/>
                    <a:pt x="1615" y="5336"/>
                  </a:cubicBezTo>
                  <a:cubicBezTo>
                    <a:pt x="1677" y="5255"/>
                    <a:pt x="1740" y="5184"/>
                    <a:pt x="1793" y="5131"/>
                  </a:cubicBezTo>
                  <a:cubicBezTo>
                    <a:pt x="2828" y="4042"/>
                    <a:pt x="3783" y="2891"/>
                    <a:pt x="4621" y="1732"/>
                  </a:cubicBezTo>
                  <a:cubicBezTo>
                    <a:pt x="4657" y="1678"/>
                    <a:pt x="4701" y="1616"/>
                    <a:pt x="4755" y="1553"/>
                  </a:cubicBezTo>
                  <a:cubicBezTo>
                    <a:pt x="4996" y="1250"/>
                    <a:pt x="5290" y="866"/>
                    <a:pt x="5237" y="518"/>
                  </a:cubicBezTo>
                  <a:cubicBezTo>
                    <a:pt x="5219" y="367"/>
                    <a:pt x="5130" y="233"/>
                    <a:pt x="4969" y="117"/>
                  </a:cubicBezTo>
                  <a:cubicBezTo>
                    <a:pt x="4844" y="37"/>
                    <a:pt x="4737" y="1"/>
                    <a:pt x="4630" y="1"/>
                  </a:cubicBezTo>
                  <a:close/>
                </a:path>
              </a:pathLst>
            </a:custGeom>
            <a:solidFill>
              <a:srgbClr val="FF879B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640000" algn="bl" rotWithShape="0">
                <a:srgbClr val="24000C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بليسليسب">
              <a:extLst>
                <a:ext uri="{FF2B5EF4-FFF2-40B4-BE49-F238E27FC236}">
                  <a16:creationId xmlns:a16="http://schemas.microsoft.com/office/drawing/2014/main" id="{3FEDEE93-2E0F-D12A-1BF1-2BDA65B9795F}"/>
                </a:ext>
              </a:extLst>
            </p:cNvPr>
            <p:cNvSpPr/>
            <p:nvPr/>
          </p:nvSpPr>
          <p:spPr>
            <a:xfrm>
              <a:off x="4652867" y="2159987"/>
              <a:ext cx="199964" cy="221861"/>
            </a:xfrm>
            <a:custGeom>
              <a:avLst/>
              <a:gdLst/>
              <a:ahLst/>
              <a:cxnLst/>
              <a:rect l="l" t="t" r="r" b="b"/>
              <a:pathLst>
                <a:path w="2767" h="3070" extrusionOk="0">
                  <a:moveTo>
                    <a:pt x="1820" y="848"/>
                  </a:moveTo>
                  <a:cubicBezTo>
                    <a:pt x="1874" y="848"/>
                    <a:pt x="1945" y="902"/>
                    <a:pt x="2052" y="973"/>
                  </a:cubicBezTo>
                  <a:cubicBezTo>
                    <a:pt x="2052" y="982"/>
                    <a:pt x="2061" y="991"/>
                    <a:pt x="2070" y="1009"/>
                  </a:cubicBezTo>
                  <a:cubicBezTo>
                    <a:pt x="2177" y="1143"/>
                    <a:pt x="2445" y="1499"/>
                    <a:pt x="2088" y="1981"/>
                  </a:cubicBezTo>
                  <a:cubicBezTo>
                    <a:pt x="1990" y="2124"/>
                    <a:pt x="1874" y="2195"/>
                    <a:pt x="1758" y="2195"/>
                  </a:cubicBezTo>
                  <a:cubicBezTo>
                    <a:pt x="1642" y="2195"/>
                    <a:pt x="1535" y="2115"/>
                    <a:pt x="1464" y="1990"/>
                  </a:cubicBezTo>
                  <a:cubicBezTo>
                    <a:pt x="1357" y="1803"/>
                    <a:pt x="1321" y="1482"/>
                    <a:pt x="1535" y="1134"/>
                  </a:cubicBezTo>
                  <a:cubicBezTo>
                    <a:pt x="1651" y="937"/>
                    <a:pt x="1740" y="848"/>
                    <a:pt x="1820" y="848"/>
                  </a:cubicBezTo>
                  <a:close/>
                  <a:moveTo>
                    <a:pt x="1490" y="1"/>
                  </a:moveTo>
                  <a:cubicBezTo>
                    <a:pt x="902" y="1"/>
                    <a:pt x="438" y="366"/>
                    <a:pt x="233" y="991"/>
                  </a:cubicBezTo>
                  <a:cubicBezTo>
                    <a:pt x="1" y="1696"/>
                    <a:pt x="197" y="2454"/>
                    <a:pt x="714" y="2829"/>
                  </a:cubicBezTo>
                  <a:cubicBezTo>
                    <a:pt x="928" y="2989"/>
                    <a:pt x="1151" y="3070"/>
                    <a:pt x="1383" y="3070"/>
                  </a:cubicBezTo>
                  <a:cubicBezTo>
                    <a:pt x="1696" y="3070"/>
                    <a:pt x="1999" y="2918"/>
                    <a:pt x="2258" y="2659"/>
                  </a:cubicBezTo>
                  <a:cubicBezTo>
                    <a:pt x="2579" y="2320"/>
                    <a:pt x="2766" y="1830"/>
                    <a:pt x="2739" y="1392"/>
                  </a:cubicBezTo>
                  <a:cubicBezTo>
                    <a:pt x="2704" y="563"/>
                    <a:pt x="2070" y="1"/>
                    <a:pt x="1490" y="1"/>
                  </a:cubicBezTo>
                  <a:close/>
                </a:path>
              </a:pathLst>
            </a:custGeom>
            <a:solidFill>
              <a:srgbClr val="FF879B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640000" algn="bl" rotWithShape="0">
                <a:srgbClr val="24000C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6" name="مربع نص 285">
            <a:extLst>
              <a:ext uri="{FF2B5EF4-FFF2-40B4-BE49-F238E27FC236}">
                <a16:creationId xmlns:a16="http://schemas.microsoft.com/office/drawing/2014/main" id="{18E4C3DD-59ED-1F1B-FE8E-91B237E89DB1}"/>
              </a:ext>
            </a:extLst>
          </p:cNvPr>
          <p:cNvSpPr txBox="1"/>
          <p:nvPr/>
        </p:nvSpPr>
        <p:spPr>
          <a:xfrm>
            <a:off x="4100479" y="142604"/>
            <a:ext cx="239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rgbClr val="FF366F"/>
                </a:solidFill>
              </a:rPr>
              <a:t>عنوان هنا</a:t>
            </a:r>
            <a:endParaRPr lang="en-US" sz="4800" b="1" dirty="0">
              <a:solidFill>
                <a:srgbClr val="FF366F"/>
              </a:solidFill>
            </a:endParaRPr>
          </a:p>
        </p:txBody>
      </p:sp>
      <p:sp>
        <p:nvSpPr>
          <p:cNvPr id="288" name="لاللاللال">
            <a:extLst>
              <a:ext uri="{FF2B5EF4-FFF2-40B4-BE49-F238E27FC236}">
                <a16:creationId xmlns:a16="http://schemas.microsoft.com/office/drawing/2014/main" id="{6F5469DF-F871-27FF-B19A-EE522527B012}"/>
              </a:ext>
            </a:extLst>
          </p:cNvPr>
          <p:cNvSpPr/>
          <p:nvPr/>
        </p:nvSpPr>
        <p:spPr>
          <a:xfrm>
            <a:off x="5880654" y="1241556"/>
            <a:ext cx="826500" cy="826500"/>
          </a:xfrm>
          <a:prstGeom prst="rect">
            <a:avLst/>
          </a:prstGeom>
          <a:solidFill>
            <a:srgbClr val="EEF26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01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لاللاللال">
            <a:extLst>
              <a:ext uri="{FF2B5EF4-FFF2-40B4-BE49-F238E27FC236}">
                <a16:creationId xmlns:a16="http://schemas.microsoft.com/office/drawing/2014/main" id="{AB8339E9-5D5C-CB8E-5FB1-BA8CDF017574}"/>
              </a:ext>
            </a:extLst>
          </p:cNvPr>
          <p:cNvSpPr/>
          <p:nvPr/>
        </p:nvSpPr>
        <p:spPr>
          <a:xfrm>
            <a:off x="5880654" y="2467769"/>
            <a:ext cx="826500" cy="826500"/>
          </a:xfrm>
          <a:prstGeom prst="rect">
            <a:avLst/>
          </a:prstGeom>
          <a:solidFill>
            <a:srgbClr val="EEF26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02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لاللال">
            <a:extLst>
              <a:ext uri="{FF2B5EF4-FFF2-40B4-BE49-F238E27FC236}">
                <a16:creationId xmlns:a16="http://schemas.microsoft.com/office/drawing/2014/main" id="{1C3CFDCE-758F-A85F-72F5-607BC788D875}"/>
              </a:ext>
            </a:extLst>
          </p:cNvPr>
          <p:cNvSpPr/>
          <p:nvPr/>
        </p:nvSpPr>
        <p:spPr>
          <a:xfrm>
            <a:off x="5880654" y="3753171"/>
            <a:ext cx="826500" cy="826500"/>
          </a:xfrm>
          <a:prstGeom prst="rect">
            <a:avLst/>
          </a:prstGeom>
          <a:solidFill>
            <a:srgbClr val="EEF26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03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مربع نص 290">
            <a:extLst>
              <a:ext uri="{FF2B5EF4-FFF2-40B4-BE49-F238E27FC236}">
                <a16:creationId xmlns:a16="http://schemas.microsoft.com/office/drawing/2014/main" id="{877BFE80-010E-53F2-3AB4-226CD6F46A9E}"/>
              </a:ext>
            </a:extLst>
          </p:cNvPr>
          <p:cNvSpPr txBox="1"/>
          <p:nvPr/>
        </p:nvSpPr>
        <p:spPr>
          <a:xfrm>
            <a:off x="3923266" y="1336897"/>
            <a:ext cx="188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F366F"/>
                </a:solidFill>
              </a:rPr>
              <a:t>تعديل النص</a:t>
            </a:r>
            <a:endParaRPr lang="en-US" sz="3200" b="1" dirty="0">
              <a:solidFill>
                <a:srgbClr val="FF366F"/>
              </a:solidFill>
            </a:endParaRPr>
          </a:p>
        </p:txBody>
      </p:sp>
      <p:sp>
        <p:nvSpPr>
          <p:cNvPr id="292" name="مربع نص 291">
            <a:extLst>
              <a:ext uri="{FF2B5EF4-FFF2-40B4-BE49-F238E27FC236}">
                <a16:creationId xmlns:a16="http://schemas.microsoft.com/office/drawing/2014/main" id="{77BE5F83-CFEA-2804-728B-F9FE02F5650E}"/>
              </a:ext>
            </a:extLst>
          </p:cNvPr>
          <p:cNvSpPr txBox="1"/>
          <p:nvPr/>
        </p:nvSpPr>
        <p:spPr>
          <a:xfrm>
            <a:off x="3923266" y="2644584"/>
            <a:ext cx="188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F366F"/>
                </a:solidFill>
              </a:rPr>
              <a:t>تعديل النص</a:t>
            </a:r>
            <a:endParaRPr lang="en-US" sz="3200" b="1" dirty="0">
              <a:solidFill>
                <a:srgbClr val="FF366F"/>
              </a:solidFill>
            </a:endParaRPr>
          </a:p>
        </p:txBody>
      </p:sp>
      <p:sp>
        <p:nvSpPr>
          <p:cNvPr id="293" name="مربع نص 292">
            <a:extLst>
              <a:ext uri="{FF2B5EF4-FFF2-40B4-BE49-F238E27FC236}">
                <a16:creationId xmlns:a16="http://schemas.microsoft.com/office/drawing/2014/main" id="{8D2CC1A7-3C11-81E4-3A5E-88921A03803C}"/>
              </a:ext>
            </a:extLst>
          </p:cNvPr>
          <p:cNvSpPr txBox="1"/>
          <p:nvPr/>
        </p:nvSpPr>
        <p:spPr>
          <a:xfrm>
            <a:off x="3923266" y="3871411"/>
            <a:ext cx="188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F366F"/>
                </a:solidFill>
              </a:rPr>
              <a:t>تعديل النص</a:t>
            </a:r>
            <a:endParaRPr lang="en-US" sz="3200" b="1" dirty="0">
              <a:solidFill>
                <a:srgbClr val="FF366F"/>
              </a:solidFill>
            </a:endParaRPr>
          </a:p>
        </p:txBody>
      </p:sp>
      <p:grpSp>
        <p:nvGrpSpPr>
          <p:cNvPr id="711" name="مجموعة 710">
            <a:extLst>
              <a:ext uri="{FF2B5EF4-FFF2-40B4-BE49-F238E27FC236}">
                <a16:creationId xmlns:a16="http://schemas.microsoft.com/office/drawing/2014/main" id="{A8083698-DA7F-1C97-1C0A-4BCB0D491B99}"/>
              </a:ext>
            </a:extLst>
          </p:cNvPr>
          <p:cNvGrpSpPr/>
          <p:nvPr/>
        </p:nvGrpSpPr>
        <p:grpSpPr>
          <a:xfrm>
            <a:off x="7475186" y="832214"/>
            <a:ext cx="1131878" cy="1102134"/>
            <a:chOff x="7475186" y="832214"/>
            <a:chExt cx="1131878" cy="1102134"/>
          </a:xfrm>
        </p:grpSpPr>
        <p:grpSp>
          <p:nvGrpSpPr>
            <p:cNvPr id="709" name="مجموعة سللبس">
              <a:extLst>
                <a:ext uri="{FF2B5EF4-FFF2-40B4-BE49-F238E27FC236}">
                  <a16:creationId xmlns:a16="http://schemas.microsoft.com/office/drawing/2014/main" id="{3EA1787C-303B-714F-5411-B8A0218B3E03}"/>
                </a:ext>
              </a:extLst>
            </p:cNvPr>
            <p:cNvGrpSpPr/>
            <p:nvPr/>
          </p:nvGrpSpPr>
          <p:grpSpPr>
            <a:xfrm>
              <a:off x="7475186" y="832214"/>
              <a:ext cx="1131878" cy="1102134"/>
              <a:chOff x="7475186" y="832214"/>
              <a:chExt cx="1131878" cy="1102134"/>
            </a:xfrm>
          </p:grpSpPr>
          <p:sp>
            <p:nvSpPr>
              <p:cNvPr id="196" name="بسبسسبي">
                <a:extLst>
                  <a:ext uri="{FF2B5EF4-FFF2-40B4-BE49-F238E27FC236}">
                    <a16:creationId xmlns:a16="http://schemas.microsoft.com/office/drawing/2014/main" id="{957DD9D7-7D95-A54D-02B4-3855B328C0ED}"/>
                  </a:ext>
                </a:extLst>
              </p:cNvPr>
              <p:cNvSpPr/>
              <p:nvPr/>
            </p:nvSpPr>
            <p:spPr>
              <a:xfrm>
                <a:off x="7512309" y="869277"/>
                <a:ext cx="1094755" cy="1065071"/>
              </a:xfrm>
              <a:custGeom>
                <a:avLst/>
                <a:gdLst/>
                <a:ahLst/>
                <a:cxnLst/>
                <a:rect l="l" t="t" r="r" b="b"/>
                <a:pathLst>
                  <a:path w="18431" h="17932" extrusionOk="0">
                    <a:moveTo>
                      <a:pt x="13346" y="1"/>
                    </a:moveTo>
                    <a:lnTo>
                      <a:pt x="0" y="5433"/>
                    </a:lnTo>
                    <a:lnTo>
                      <a:pt x="5085" y="17932"/>
                    </a:lnTo>
                    <a:lnTo>
                      <a:pt x="18431" y="12499"/>
                    </a:lnTo>
                    <a:lnTo>
                      <a:pt x="13346" y="1"/>
                    </a:lnTo>
                    <a:close/>
                  </a:path>
                </a:pathLst>
              </a:custGeom>
              <a:solidFill>
                <a:srgbClr val="24000C">
                  <a:alpha val="21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صلبث">
                <a:extLst>
                  <a:ext uri="{FF2B5EF4-FFF2-40B4-BE49-F238E27FC236}">
                    <a16:creationId xmlns:a16="http://schemas.microsoft.com/office/drawing/2014/main" id="{94E62E9F-CD35-FF0F-D035-7A6852E319AA}"/>
                  </a:ext>
                </a:extLst>
              </p:cNvPr>
              <p:cNvSpPr/>
              <p:nvPr/>
            </p:nvSpPr>
            <p:spPr>
              <a:xfrm>
                <a:off x="7475186" y="832214"/>
                <a:ext cx="1094815" cy="1065071"/>
              </a:xfrm>
              <a:custGeom>
                <a:avLst/>
                <a:gdLst/>
                <a:ahLst/>
                <a:cxnLst/>
                <a:rect l="l" t="t" r="r" b="b"/>
                <a:pathLst>
                  <a:path w="18432" h="17932" extrusionOk="0">
                    <a:moveTo>
                      <a:pt x="13347" y="0"/>
                    </a:moveTo>
                    <a:lnTo>
                      <a:pt x="1" y="5433"/>
                    </a:lnTo>
                    <a:lnTo>
                      <a:pt x="5086" y="17931"/>
                    </a:lnTo>
                    <a:lnTo>
                      <a:pt x="18432" y="12498"/>
                    </a:lnTo>
                    <a:lnTo>
                      <a:pt x="13347" y="0"/>
                    </a:lnTo>
                    <a:close/>
                  </a:path>
                </a:pathLst>
              </a:custGeom>
              <a:solidFill>
                <a:srgbClr val="EEF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4" name="لاللاللال">
              <a:extLst>
                <a:ext uri="{FF2B5EF4-FFF2-40B4-BE49-F238E27FC236}">
                  <a16:creationId xmlns:a16="http://schemas.microsoft.com/office/drawing/2014/main" id="{FC455043-F464-3835-DA04-D6247D42D3C0}"/>
                </a:ext>
              </a:extLst>
            </p:cNvPr>
            <p:cNvSpPr/>
            <p:nvPr/>
          </p:nvSpPr>
          <p:spPr>
            <a:xfrm>
              <a:off x="7831122" y="1103337"/>
              <a:ext cx="343054" cy="452611"/>
            </a:xfrm>
            <a:custGeom>
              <a:avLst/>
              <a:gdLst/>
              <a:ahLst/>
              <a:cxnLst/>
              <a:rect l="l" t="t" r="r" b="b"/>
              <a:pathLst>
                <a:path w="4747" h="6263" extrusionOk="0">
                  <a:moveTo>
                    <a:pt x="3070" y="0"/>
                  </a:moveTo>
                  <a:cubicBezTo>
                    <a:pt x="2240" y="0"/>
                    <a:pt x="1143" y="509"/>
                    <a:pt x="563" y="1910"/>
                  </a:cubicBezTo>
                  <a:lnTo>
                    <a:pt x="554" y="1936"/>
                  </a:lnTo>
                  <a:cubicBezTo>
                    <a:pt x="492" y="2088"/>
                    <a:pt x="367" y="2364"/>
                    <a:pt x="643" y="2480"/>
                  </a:cubicBezTo>
                  <a:cubicBezTo>
                    <a:pt x="724" y="2516"/>
                    <a:pt x="795" y="2525"/>
                    <a:pt x="857" y="2525"/>
                  </a:cubicBezTo>
                  <a:cubicBezTo>
                    <a:pt x="1098" y="2525"/>
                    <a:pt x="1179" y="2320"/>
                    <a:pt x="1232" y="2177"/>
                  </a:cubicBezTo>
                  <a:cubicBezTo>
                    <a:pt x="1250" y="2133"/>
                    <a:pt x="1268" y="2088"/>
                    <a:pt x="1286" y="2061"/>
                  </a:cubicBezTo>
                  <a:cubicBezTo>
                    <a:pt x="1794" y="1223"/>
                    <a:pt x="2401" y="928"/>
                    <a:pt x="2802" y="928"/>
                  </a:cubicBezTo>
                  <a:cubicBezTo>
                    <a:pt x="3043" y="928"/>
                    <a:pt x="3221" y="1026"/>
                    <a:pt x="3293" y="1205"/>
                  </a:cubicBezTo>
                  <a:cubicBezTo>
                    <a:pt x="3418" y="1508"/>
                    <a:pt x="3221" y="1945"/>
                    <a:pt x="2775" y="2382"/>
                  </a:cubicBezTo>
                  <a:cubicBezTo>
                    <a:pt x="2490" y="2668"/>
                    <a:pt x="2142" y="2900"/>
                    <a:pt x="1803" y="3123"/>
                  </a:cubicBezTo>
                  <a:cubicBezTo>
                    <a:pt x="1250" y="3497"/>
                    <a:pt x="679" y="3881"/>
                    <a:pt x="340" y="4497"/>
                  </a:cubicBezTo>
                  <a:cubicBezTo>
                    <a:pt x="46" y="5023"/>
                    <a:pt x="1" y="5531"/>
                    <a:pt x="206" y="5888"/>
                  </a:cubicBezTo>
                  <a:cubicBezTo>
                    <a:pt x="349" y="6120"/>
                    <a:pt x="581" y="6263"/>
                    <a:pt x="831" y="6263"/>
                  </a:cubicBezTo>
                  <a:cubicBezTo>
                    <a:pt x="1089" y="6263"/>
                    <a:pt x="1410" y="6085"/>
                    <a:pt x="1500" y="5594"/>
                  </a:cubicBezTo>
                  <a:cubicBezTo>
                    <a:pt x="1535" y="5585"/>
                    <a:pt x="1571" y="5576"/>
                    <a:pt x="1607" y="5576"/>
                  </a:cubicBezTo>
                  <a:cubicBezTo>
                    <a:pt x="1749" y="5576"/>
                    <a:pt x="1928" y="5656"/>
                    <a:pt x="2133" y="5737"/>
                  </a:cubicBezTo>
                  <a:cubicBezTo>
                    <a:pt x="2401" y="5853"/>
                    <a:pt x="2695" y="5977"/>
                    <a:pt x="3034" y="5977"/>
                  </a:cubicBezTo>
                  <a:cubicBezTo>
                    <a:pt x="3534" y="5977"/>
                    <a:pt x="3989" y="5692"/>
                    <a:pt x="4426" y="5085"/>
                  </a:cubicBezTo>
                  <a:cubicBezTo>
                    <a:pt x="4506" y="4969"/>
                    <a:pt x="4693" y="4720"/>
                    <a:pt x="4444" y="4523"/>
                  </a:cubicBezTo>
                  <a:cubicBezTo>
                    <a:pt x="4381" y="4488"/>
                    <a:pt x="4328" y="4470"/>
                    <a:pt x="4274" y="4470"/>
                  </a:cubicBezTo>
                  <a:cubicBezTo>
                    <a:pt x="4122" y="4470"/>
                    <a:pt x="4015" y="4586"/>
                    <a:pt x="3899" y="4720"/>
                  </a:cubicBezTo>
                  <a:cubicBezTo>
                    <a:pt x="3766" y="4871"/>
                    <a:pt x="3623" y="5023"/>
                    <a:pt x="3418" y="5041"/>
                  </a:cubicBezTo>
                  <a:cubicBezTo>
                    <a:pt x="3355" y="5041"/>
                    <a:pt x="3221" y="4978"/>
                    <a:pt x="3070" y="4907"/>
                  </a:cubicBezTo>
                  <a:cubicBezTo>
                    <a:pt x="2775" y="4773"/>
                    <a:pt x="2374" y="4595"/>
                    <a:pt x="1981" y="4595"/>
                  </a:cubicBezTo>
                  <a:lnTo>
                    <a:pt x="1964" y="4595"/>
                  </a:lnTo>
                  <a:cubicBezTo>
                    <a:pt x="2249" y="4309"/>
                    <a:pt x="2588" y="4077"/>
                    <a:pt x="2927" y="3854"/>
                  </a:cubicBezTo>
                  <a:cubicBezTo>
                    <a:pt x="3534" y="3453"/>
                    <a:pt x="4167" y="3025"/>
                    <a:pt x="4479" y="2311"/>
                  </a:cubicBezTo>
                  <a:cubicBezTo>
                    <a:pt x="4747" y="1695"/>
                    <a:pt x="4738" y="1116"/>
                    <a:pt x="4461" y="678"/>
                  </a:cubicBezTo>
                  <a:cubicBezTo>
                    <a:pt x="4185" y="259"/>
                    <a:pt x="3659" y="0"/>
                    <a:pt x="3070" y="0"/>
                  </a:cubicBezTo>
                  <a:close/>
                </a:path>
              </a:pathLst>
            </a:custGeom>
            <a:solidFill>
              <a:srgbClr val="EEF26B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1">
            <a:extLst>
              <a:ext uri="{FF2B5EF4-FFF2-40B4-BE49-F238E27FC236}">
                <a16:creationId xmlns:a16="http://schemas.microsoft.com/office/drawing/2014/main" id="{BC00EFAB-8043-D81C-80B8-647D5E96E499}"/>
              </a:ext>
            </a:extLst>
          </p:cNvPr>
          <p:cNvSpPr/>
          <p:nvPr/>
        </p:nvSpPr>
        <p:spPr>
          <a:xfrm>
            <a:off x="0" y="6489998"/>
            <a:ext cx="10691813" cy="1067457"/>
          </a:xfrm>
          <a:prstGeom prst="rect">
            <a:avLst/>
          </a:prstGeom>
          <a:solidFill>
            <a:srgbClr val="B5E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47" name="شيشيس">
            <a:extLst>
              <a:ext uri="{FF2B5EF4-FFF2-40B4-BE49-F238E27FC236}">
                <a16:creationId xmlns:a16="http://schemas.microsoft.com/office/drawing/2014/main" id="{A9E1DC83-B1FC-106A-1434-EFDF01EB7BED}"/>
              </a:ext>
            </a:extLst>
          </p:cNvPr>
          <p:cNvSpPr/>
          <p:nvPr/>
        </p:nvSpPr>
        <p:spPr>
          <a:xfrm>
            <a:off x="3763769" y="6559953"/>
            <a:ext cx="326401" cy="470424"/>
          </a:xfrm>
          <a:custGeom>
            <a:avLst/>
            <a:gdLst/>
            <a:ahLst/>
            <a:cxnLst/>
            <a:rect l="l" t="t" r="r" b="b"/>
            <a:pathLst>
              <a:path w="4408" h="6353" extrusionOk="0">
                <a:moveTo>
                  <a:pt x="3604" y="1"/>
                </a:moveTo>
                <a:cubicBezTo>
                  <a:pt x="3167" y="1"/>
                  <a:pt x="3033" y="411"/>
                  <a:pt x="2802" y="1071"/>
                </a:cubicBezTo>
                <a:cubicBezTo>
                  <a:pt x="2730" y="1294"/>
                  <a:pt x="2650" y="1535"/>
                  <a:pt x="2543" y="1812"/>
                </a:cubicBezTo>
                <a:cubicBezTo>
                  <a:pt x="2025" y="777"/>
                  <a:pt x="1606" y="313"/>
                  <a:pt x="1187" y="313"/>
                </a:cubicBezTo>
                <a:cubicBezTo>
                  <a:pt x="1062" y="313"/>
                  <a:pt x="937" y="358"/>
                  <a:pt x="812" y="447"/>
                </a:cubicBezTo>
                <a:cubicBezTo>
                  <a:pt x="348" y="848"/>
                  <a:pt x="678" y="1321"/>
                  <a:pt x="937" y="1705"/>
                </a:cubicBezTo>
                <a:cubicBezTo>
                  <a:pt x="999" y="1803"/>
                  <a:pt x="1062" y="1892"/>
                  <a:pt x="1107" y="1972"/>
                </a:cubicBezTo>
                <a:cubicBezTo>
                  <a:pt x="1374" y="2445"/>
                  <a:pt x="1597" y="2954"/>
                  <a:pt x="1776" y="3391"/>
                </a:cubicBezTo>
                <a:cubicBezTo>
                  <a:pt x="1526" y="3819"/>
                  <a:pt x="1231" y="4256"/>
                  <a:pt x="901" y="4693"/>
                </a:cubicBezTo>
                <a:cubicBezTo>
                  <a:pt x="857" y="4756"/>
                  <a:pt x="794" y="4827"/>
                  <a:pt x="732" y="4898"/>
                </a:cubicBezTo>
                <a:cubicBezTo>
                  <a:pt x="420" y="5255"/>
                  <a:pt x="0" y="5746"/>
                  <a:pt x="473" y="6201"/>
                </a:cubicBezTo>
                <a:cubicBezTo>
                  <a:pt x="607" y="6299"/>
                  <a:pt x="741" y="6353"/>
                  <a:pt x="875" y="6353"/>
                </a:cubicBezTo>
                <a:cubicBezTo>
                  <a:pt x="1303" y="6353"/>
                  <a:pt x="1660" y="5862"/>
                  <a:pt x="1918" y="5505"/>
                </a:cubicBezTo>
                <a:cubicBezTo>
                  <a:pt x="1963" y="5443"/>
                  <a:pt x="2008" y="5380"/>
                  <a:pt x="2043" y="5336"/>
                </a:cubicBezTo>
                <a:cubicBezTo>
                  <a:pt x="2150" y="5193"/>
                  <a:pt x="2266" y="5041"/>
                  <a:pt x="2391" y="4854"/>
                </a:cubicBezTo>
                <a:cubicBezTo>
                  <a:pt x="2454" y="5006"/>
                  <a:pt x="2534" y="5175"/>
                  <a:pt x="2614" y="5345"/>
                </a:cubicBezTo>
                <a:lnTo>
                  <a:pt x="2623" y="5371"/>
                </a:lnTo>
                <a:cubicBezTo>
                  <a:pt x="2802" y="5728"/>
                  <a:pt x="3033" y="6210"/>
                  <a:pt x="3462" y="6210"/>
                </a:cubicBezTo>
                <a:cubicBezTo>
                  <a:pt x="3560" y="6210"/>
                  <a:pt x="3667" y="6183"/>
                  <a:pt x="3783" y="6121"/>
                </a:cubicBezTo>
                <a:cubicBezTo>
                  <a:pt x="4345" y="5791"/>
                  <a:pt x="4068" y="5237"/>
                  <a:pt x="3863" y="4836"/>
                </a:cubicBezTo>
                <a:cubicBezTo>
                  <a:pt x="3827" y="4765"/>
                  <a:pt x="3792" y="4702"/>
                  <a:pt x="3765" y="4631"/>
                </a:cubicBezTo>
                <a:cubicBezTo>
                  <a:pt x="3622" y="4319"/>
                  <a:pt x="3471" y="3962"/>
                  <a:pt x="3319" y="3578"/>
                </a:cubicBezTo>
                <a:lnTo>
                  <a:pt x="3265" y="3444"/>
                </a:lnTo>
                <a:cubicBezTo>
                  <a:pt x="3578" y="2847"/>
                  <a:pt x="3854" y="2231"/>
                  <a:pt x="4068" y="1607"/>
                </a:cubicBezTo>
                <a:lnTo>
                  <a:pt x="4113" y="1491"/>
                </a:lnTo>
                <a:cubicBezTo>
                  <a:pt x="4247" y="1134"/>
                  <a:pt x="4407" y="688"/>
                  <a:pt x="4247" y="367"/>
                </a:cubicBezTo>
                <a:cubicBezTo>
                  <a:pt x="4175" y="215"/>
                  <a:pt x="4033" y="99"/>
                  <a:pt x="3836" y="37"/>
                </a:cubicBezTo>
                <a:cubicBezTo>
                  <a:pt x="3747" y="19"/>
                  <a:pt x="3676" y="1"/>
                  <a:pt x="3604" y="1"/>
                </a:cubicBezTo>
                <a:close/>
              </a:path>
            </a:pathLst>
          </a:custGeom>
          <a:solidFill>
            <a:srgbClr val="B5E069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760000" algn="bl" rotWithShape="0">
              <a:srgbClr val="24000C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5" name="شيسشيسش">
            <a:extLst>
              <a:ext uri="{FF2B5EF4-FFF2-40B4-BE49-F238E27FC236}">
                <a16:creationId xmlns:a16="http://schemas.microsoft.com/office/drawing/2014/main" id="{DD5874DF-7F9D-667C-2AB7-B7E5F12585F1}"/>
              </a:ext>
            </a:extLst>
          </p:cNvPr>
          <p:cNvSpPr/>
          <p:nvPr/>
        </p:nvSpPr>
        <p:spPr>
          <a:xfrm>
            <a:off x="2760627" y="210932"/>
            <a:ext cx="388799" cy="453262"/>
          </a:xfrm>
          <a:custGeom>
            <a:avLst/>
            <a:gdLst/>
            <a:ahLst/>
            <a:cxnLst/>
            <a:rect l="l" t="t" r="r" b="b"/>
            <a:pathLst>
              <a:path w="5380" h="6272" extrusionOk="0">
                <a:moveTo>
                  <a:pt x="2302" y="990"/>
                </a:moveTo>
                <a:cubicBezTo>
                  <a:pt x="2623" y="990"/>
                  <a:pt x="2980" y="1160"/>
                  <a:pt x="3257" y="1463"/>
                </a:cubicBezTo>
                <a:cubicBezTo>
                  <a:pt x="3640" y="1873"/>
                  <a:pt x="3774" y="3488"/>
                  <a:pt x="3034" y="4398"/>
                </a:cubicBezTo>
                <a:cubicBezTo>
                  <a:pt x="2757" y="4737"/>
                  <a:pt x="2400" y="4924"/>
                  <a:pt x="2043" y="4924"/>
                </a:cubicBezTo>
                <a:cubicBezTo>
                  <a:pt x="1758" y="4924"/>
                  <a:pt x="1481" y="4791"/>
                  <a:pt x="1285" y="4559"/>
                </a:cubicBezTo>
                <a:cubicBezTo>
                  <a:pt x="946" y="4175"/>
                  <a:pt x="821" y="3560"/>
                  <a:pt x="919" y="2819"/>
                </a:cubicBezTo>
                <a:cubicBezTo>
                  <a:pt x="973" y="2418"/>
                  <a:pt x="1401" y="1552"/>
                  <a:pt x="1535" y="1383"/>
                </a:cubicBezTo>
                <a:cubicBezTo>
                  <a:pt x="1740" y="1124"/>
                  <a:pt x="2008" y="990"/>
                  <a:pt x="2302" y="990"/>
                </a:cubicBezTo>
                <a:close/>
                <a:moveTo>
                  <a:pt x="2793" y="0"/>
                </a:moveTo>
                <a:cubicBezTo>
                  <a:pt x="1990" y="0"/>
                  <a:pt x="1294" y="473"/>
                  <a:pt x="821" y="1329"/>
                </a:cubicBezTo>
                <a:cubicBezTo>
                  <a:pt x="81" y="2676"/>
                  <a:pt x="0" y="4095"/>
                  <a:pt x="616" y="5139"/>
                </a:cubicBezTo>
                <a:cubicBezTo>
                  <a:pt x="1035" y="5861"/>
                  <a:pt x="1731" y="6271"/>
                  <a:pt x="2525" y="6271"/>
                </a:cubicBezTo>
                <a:cubicBezTo>
                  <a:pt x="2766" y="6271"/>
                  <a:pt x="3016" y="6227"/>
                  <a:pt x="3266" y="6147"/>
                </a:cubicBezTo>
                <a:cubicBezTo>
                  <a:pt x="3935" y="5932"/>
                  <a:pt x="4479" y="5442"/>
                  <a:pt x="4836" y="4737"/>
                </a:cubicBezTo>
                <a:cubicBezTo>
                  <a:pt x="5300" y="3827"/>
                  <a:pt x="5380" y="2658"/>
                  <a:pt x="5059" y="1677"/>
                </a:cubicBezTo>
                <a:cubicBezTo>
                  <a:pt x="4746" y="723"/>
                  <a:pt x="3765" y="0"/>
                  <a:pt x="2793" y="0"/>
                </a:cubicBezTo>
                <a:close/>
              </a:path>
            </a:pathLst>
          </a:custGeom>
          <a:solidFill>
            <a:srgbClr val="97D7CD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640000" algn="bl" rotWithShape="0">
              <a:srgbClr val="24000C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" name="شيسيس">
            <a:extLst>
              <a:ext uri="{FF2B5EF4-FFF2-40B4-BE49-F238E27FC236}">
                <a16:creationId xmlns:a16="http://schemas.microsoft.com/office/drawing/2014/main" id="{C6392ACE-8778-218A-CD90-BF19B71C0733}"/>
              </a:ext>
            </a:extLst>
          </p:cNvPr>
          <p:cNvSpPr/>
          <p:nvPr/>
        </p:nvSpPr>
        <p:spPr>
          <a:xfrm>
            <a:off x="2079515" y="6801743"/>
            <a:ext cx="434544" cy="447480"/>
          </a:xfrm>
          <a:custGeom>
            <a:avLst/>
            <a:gdLst/>
            <a:ahLst/>
            <a:cxnLst/>
            <a:rect l="l" t="t" r="r" b="b"/>
            <a:pathLst>
              <a:path w="6013" h="6192" extrusionOk="0">
                <a:moveTo>
                  <a:pt x="3640" y="0"/>
                </a:moveTo>
                <a:cubicBezTo>
                  <a:pt x="3444" y="0"/>
                  <a:pt x="3239" y="9"/>
                  <a:pt x="3042" y="9"/>
                </a:cubicBezTo>
                <a:cubicBezTo>
                  <a:pt x="2855" y="9"/>
                  <a:pt x="2659" y="18"/>
                  <a:pt x="2471" y="18"/>
                </a:cubicBezTo>
                <a:cubicBezTo>
                  <a:pt x="2320" y="18"/>
                  <a:pt x="2168" y="9"/>
                  <a:pt x="2025" y="9"/>
                </a:cubicBezTo>
                <a:lnTo>
                  <a:pt x="1981" y="9"/>
                </a:lnTo>
                <a:cubicBezTo>
                  <a:pt x="1526" y="9"/>
                  <a:pt x="1196" y="286"/>
                  <a:pt x="1133" y="723"/>
                </a:cubicBezTo>
                <a:cubicBezTo>
                  <a:pt x="1035" y="1454"/>
                  <a:pt x="1740" y="2418"/>
                  <a:pt x="3533" y="2944"/>
                </a:cubicBezTo>
                <a:cubicBezTo>
                  <a:pt x="2846" y="3631"/>
                  <a:pt x="2052" y="4068"/>
                  <a:pt x="1410" y="4416"/>
                </a:cubicBezTo>
                <a:cubicBezTo>
                  <a:pt x="589" y="4862"/>
                  <a:pt x="0" y="5183"/>
                  <a:pt x="268" y="5737"/>
                </a:cubicBezTo>
                <a:cubicBezTo>
                  <a:pt x="393" y="5951"/>
                  <a:pt x="669" y="5977"/>
                  <a:pt x="866" y="5977"/>
                </a:cubicBezTo>
                <a:cubicBezTo>
                  <a:pt x="1106" y="5977"/>
                  <a:pt x="1401" y="5933"/>
                  <a:pt x="1740" y="5888"/>
                </a:cubicBezTo>
                <a:cubicBezTo>
                  <a:pt x="2195" y="5817"/>
                  <a:pt x="2712" y="5745"/>
                  <a:pt x="3265" y="5745"/>
                </a:cubicBezTo>
                <a:cubicBezTo>
                  <a:pt x="3792" y="5745"/>
                  <a:pt x="4264" y="5808"/>
                  <a:pt x="4702" y="5951"/>
                </a:cubicBezTo>
                <a:cubicBezTo>
                  <a:pt x="4773" y="5968"/>
                  <a:pt x="4844" y="5995"/>
                  <a:pt x="4925" y="6031"/>
                </a:cubicBezTo>
                <a:cubicBezTo>
                  <a:pt x="5112" y="6102"/>
                  <a:pt x="5326" y="6191"/>
                  <a:pt x="5513" y="6191"/>
                </a:cubicBezTo>
                <a:cubicBezTo>
                  <a:pt x="5683" y="6191"/>
                  <a:pt x="5817" y="6129"/>
                  <a:pt x="5915" y="6013"/>
                </a:cubicBezTo>
                <a:cubicBezTo>
                  <a:pt x="5977" y="5924"/>
                  <a:pt x="6013" y="5817"/>
                  <a:pt x="6004" y="5701"/>
                </a:cubicBezTo>
                <a:cubicBezTo>
                  <a:pt x="5942" y="4354"/>
                  <a:pt x="5808" y="4318"/>
                  <a:pt x="5754" y="4300"/>
                </a:cubicBezTo>
                <a:lnTo>
                  <a:pt x="5692" y="4300"/>
                </a:lnTo>
                <a:cubicBezTo>
                  <a:pt x="5478" y="4300"/>
                  <a:pt x="5433" y="4514"/>
                  <a:pt x="5371" y="4836"/>
                </a:cubicBezTo>
                <a:cubicBezTo>
                  <a:pt x="5362" y="4889"/>
                  <a:pt x="5353" y="4943"/>
                  <a:pt x="5344" y="5005"/>
                </a:cubicBezTo>
                <a:cubicBezTo>
                  <a:pt x="4764" y="4827"/>
                  <a:pt x="4211" y="4737"/>
                  <a:pt x="3685" y="4737"/>
                </a:cubicBezTo>
                <a:cubicBezTo>
                  <a:pt x="3462" y="4737"/>
                  <a:pt x="3265" y="4755"/>
                  <a:pt x="3114" y="4773"/>
                </a:cubicBezTo>
                <a:cubicBezTo>
                  <a:pt x="3363" y="4621"/>
                  <a:pt x="3738" y="4354"/>
                  <a:pt x="4256" y="3934"/>
                </a:cubicBezTo>
                <a:cubicBezTo>
                  <a:pt x="4889" y="3417"/>
                  <a:pt x="5174" y="2998"/>
                  <a:pt x="5112" y="2668"/>
                </a:cubicBezTo>
                <a:cubicBezTo>
                  <a:pt x="5049" y="2302"/>
                  <a:pt x="4603" y="2150"/>
                  <a:pt x="4273" y="2043"/>
                </a:cubicBezTo>
                <a:cubicBezTo>
                  <a:pt x="4202" y="2016"/>
                  <a:pt x="4131" y="1990"/>
                  <a:pt x="4077" y="1972"/>
                </a:cubicBezTo>
                <a:cubicBezTo>
                  <a:pt x="3640" y="1785"/>
                  <a:pt x="2810" y="1312"/>
                  <a:pt x="2578" y="964"/>
                </a:cubicBezTo>
                <a:cubicBezTo>
                  <a:pt x="2784" y="892"/>
                  <a:pt x="3042" y="857"/>
                  <a:pt x="3346" y="857"/>
                </a:cubicBezTo>
                <a:cubicBezTo>
                  <a:pt x="3738" y="857"/>
                  <a:pt x="4416" y="919"/>
                  <a:pt x="5415" y="1196"/>
                </a:cubicBezTo>
                <a:cubicBezTo>
                  <a:pt x="5397" y="1383"/>
                  <a:pt x="5371" y="1526"/>
                  <a:pt x="5353" y="1651"/>
                </a:cubicBezTo>
                <a:cubicBezTo>
                  <a:pt x="5308" y="1945"/>
                  <a:pt x="5281" y="2097"/>
                  <a:pt x="5504" y="2168"/>
                </a:cubicBezTo>
                <a:cubicBezTo>
                  <a:pt x="5531" y="2177"/>
                  <a:pt x="5549" y="2177"/>
                  <a:pt x="5576" y="2177"/>
                </a:cubicBezTo>
                <a:cubicBezTo>
                  <a:pt x="5915" y="2177"/>
                  <a:pt x="5959" y="1553"/>
                  <a:pt x="5986" y="1178"/>
                </a:cubicBezTo>
                <a:lnTo>
                  <a:pt x="5995" y="1124"/>
                </a:lnTo>
                <a:cubicBezTo>
                  <a:pt x="6013" y="866"/>
                  <a:pt x="5942" y="652"/>
                  <a:pt x="5790" y="482"/>
                </a:cubicBezTo>
                <a:cubicBezTo>
                  <a:pt x="5397" y="63"/>
                  <a:pt x="4523" y="0"/>
                  <a:pt x="3640" y="0"/>
                </a:cubicBezTo>
                <a:close/>
              </a:path>
            </a:pathLst>
          </a:custGeom>
          <a:solidFill>
            <a:srgbClr val="FF879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640000" algn="bl" rotWithShape="0">
              <a:srgbClr val="24000C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7" name="شسيشسي">
            <a:extLst>
              <a:ext uri="{FF2B5EF4-FFF2-40B4-BE49-F238E27FC236}">
                <a16:creationId xmlns:a16="http://schemas.microsoft.com/office/drawing/2014/main" id="{AE15E99E-7835-DFC6-AE3A-FFD728E0D4DB}"/>
              </a:ext>
            </a:extLst>
          </p:cNvPr>
          <p:cNvGrpSpPr/>
          <p:nvPr/>
        </p:nvGrpSpPr>
        <p:grpSpPr>
          <a:xfrm>
            <a:off x="2772635" y="3341229"/>
            <a:ext cx="422331" cy="484841"/>
            <a:chOff x="3312525" y="4540248"/>
            <a:chExt cx="422331" cy="484841"/>
          </a:xfrm>
        </p:grpSpPr>
        <p:sp>
          <p:nvSpPr>
            <p:cNvPr id="308" name="شسيشسي">
              <a:extLst>
                <a:ext uri="{FF2B5EF4-FFF2-40B4-BE49-F238E27FC236}">
                  <a16:creationId xmlns:a16="http://schemas.microsoft.com/office/drawing/2014/main" id="{E3A6BD8F-3E39-D27C-49EB-C4710B79EDDC}"/>
                </a:ext>
              </a:extLst>
            </p:cNvPr>
            <p:cNvSpPr/>
            <p:nvPr/>
          </p:nvSpPr>
          <p:spPr>
            <a:xfrm>
              <a:off x="3312525" y="4540248"/>
              <a:ext cx="342403" cy="339151"/>
            </a:xfrm>
            <a:custGeom>
              <a:avLst/>
              <a:gdLst/>
              <a:ahLst/>
              <a:cxnLst/>
              <a:rect l="l" t="t" r="r" b="b"/>
              <a:pathLst>
                <a:path w="4738" h="4693" extrusionOk="0">
                  <a:moveTo>
                    <a:pt x="679" y="0"/>
                  </a:moveTo>
                  <a:cubicBezTo>
                    <a:pt x="242" y="0"/>
                    <a:pt x="99" y="250"/>
                    <a:pt x="54" y="455"/>
                  </a:cubicBezTo>
                  <a:cubicBezTo>
                    <a:pt x="1" y="919"/>
                    <a:pt x="384" y="1053"/>
                    <a:pt x="688" y="1160"/>
                  </a:cubicBezTo>
                  <a:cubicBezTo>
                    <a:pt x="759" y="1178"/>
                    <a:pt x="830" y="1204"/>
                    <a:pt x="902" y="1231"/>
                  </a:cubicBezTo>
                  <a:cubicBezTo>
                    <a:pt x="1196" y="1356"/>
                    <a:pt x="1491" y="1508"/>
                    <a:pt x="1776" y="1650"/>
                  </a:cubicBezTo>
                  <a:cubicBezTo>
                    <a:pt x="2097" y="1811"/>
                    <a:pt x="2436" y="1980"/>
                    <a:pt x="2775" y="2114"/>
                  </a:cubicBezTo>
                  <a:cubicBezTo>
                    <a:pt x="2606" y="2221"/>
                    <a:pt x="2329" y="2382"/>
                    <a:pt x="2017" y="2569"/>
                  </a:cubicBezTo>
                  <a:cubicBezTo>
                    <a:pt x="1615" y="2801"/>
                    <a:pt x="1169" y="3069"/>
                    <a:pt x="813" y="3301"/>
                  </a:cubicBezTo>
                  <a:cubicBezTo>
                    <a:pt x="563" y="3461"/>
                    <a:pt x="295" y="3667"/>
                    <a:pt x="242" y="3943"/>
                  </a:cubicBezTo>
                  <a:cubicBezTo>
                    <a:pt x="206" y="4095"/>
                    <a:pt x="250" y="4255"/>
                    <a:pt x="358" y="4425"/>
                  </a:cubicBezTo>
                  <a:cubicBezTo>
                    <a:pt x="491" y="4585"/>
                    <a:pt x="688" y="4692"/>
                    <a:pt x="893" y="4692"/>
                  </a:cubicBezTo>
                  <a:cubicBezTo>
                    <a:pt x="1009" y="4692"/>
                    <a:pt x="1125" y="4657"/>
                    <a:pt x="1223" y="4594"/>
                  </a:cubicBezTo>
                  <a:cubicBezTo>
                    <a:pt x="1410" y="4478"/>
                    <a:pt x="1589" y="4362"/>
                    <a:pt x="1758" y="4237"/>
                  </a:cubicBezTo>
                  <a:cubicBezTo>
                    <a:pt x="1928" y="4113"/>
                    <a:pt x="2115" y="3988"/>
                    <a:pt x="2293" y="3881"/>
                  </a:cubicBezTo>
                  <a:cubicBezTo>
                    <a:pt x="2481" y="3765"/>
                    <a:pt x="2668" y="3658"/>
                    <a:pt x="2864" y="3551"/>
                  </a:cubicBezTo>
                  <a:cubicBezTo>
                    <a:pt x="3783" y="3024"/>
                    <a:pt x="4738" y="2480"/>
                    <a:pt x="4515" y="1775"/>
                  </a:cubicBezTo>
                  <a:cubicBezTo>
                    <a:pt x="4408" y="1463"/>
                    <a:pt x="4060" y="1329"/>
                    <a:pt x="3783" y="1222"/>
                  </a:cubicBezTo>
                  <a:cubicBezTo>
                    <a:pt x="3730" y="1195"/>
                    <a:pt x="3676" y="1178"/>
                    <a:pt x="3623" y="1160"/>
                  </a:cubicBezTo>
                  <a:cubicBezTo>
                    <a:pt x="3444" y="1079"/>
                    <a:pt x="3203" y="963"/>
                    <a:pt x="2954" y="839"/>
                  </a:cubicBezTo>
                  <a:cubicBezTo>
                    <a:pt x="2204" y="464"/>
                    <a:pt x="1276" y="0"/>
                    <a:pt x="679" y="0"/>
                  </a:cubicBezTo>
                  <a:close/>
                </a:path>
              </a:pathLst>
            </a:custGeom>
            <a:solidFill>
              <a:srgbClr val="EEF26B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640000" algn="bl" rotWithShape="0">
                <a:srgbClr val="24000C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شسيشسي">
              <a:extLst>
                <a:ext uri="{FF2B5EF4-FFF2-40B4-BE49-F238E27FC236}">
                  <a16:creationId xmlns:a16="http://schemas.microsoft.com/office/drawing/2014/main" id="{E6F27896-9B39-D9F9-5CCF-60978431918E}"/>
                </a:ext>
              </a:extLst>
            </p:cNvPr>
            <p:cNvSpPr/>
            <p:nvPr/>
          </p:nvSpPr>
          <p:spPr>
            <a:xfrm>
              <a:off x="3405389" y="4791015"/>
              <a:ext cx="329468" cy="234074"/>
            </a:xfrm>
            <a:custGeom>
              <a:avLst/>
              <a:gdLst/>
              <a:ahLst/>
              <a:cxnLst/>
              <a:rect l="l" t="t" r="r" b="b"/>
              <a:pathLst>
                <a:path w="4559" h="3239" extrusionOk="0">
                  <a:moveTo>
                    <a:pt x="3970" y="0"/>
                  </a:moveTo>
                  <a:cubicBezTo>
                    <a:pt x="3694" y="0"/>
                    <a:pt x="3310" y="268"/>
                    <a:pt x="2561" y="803"/>
                  </a:cubicBezTo>
                  <a:cubicBezTo>
                    <a:pt x="2106" y="1133"/>
                    <a:pt x="1535" y="1544"/>
                    <a:pt x="768" y="2043"/>
                  </a:cubicBezTo>
                  <a:cubicBezTo>
                    <a:pt x="723" y="2070"/>
                    <a:pt x="669" y="2106"/>
                    <a:pt x="607" y="2141"/>
                  </a:cubicBezTo>
                  <a:cubicBezTo>
                    <a:pt x="375" y="2266"/>
                    <a:pt x="98" y="2427"/>
                    <a:pt x="27" y="2668"/>
                  </a:cubicBezTo>
                  <a:cubicBezTo>
                    <a:pt x="0" y="2784"/>
                    <a:pt x="18" y="2900"/>
                    <a:pt x="90" y="3025"/>
                  </a:cubicBezTo>
                  <a:cubicBezTo>
                    <a:pt x="188" y="3167"/>
                    <a:pt x="304" y="3239"/>
                    <a:pt x="446" y="3239"/>
                  </a:cubicBezTo>
                  <a:cubicBezTo>
                    <a:pt x="705" y="3239"/>
                    <a:pt x="1044" y="2989"/>
                    <a:pt x="1660" y="2543"/>
                  </a:cubicBezTo>
                  <a:cubicBezTo>
                    <a:pt x="2141" y="2186"/>
                    <a:pt x="2810" y="1695"/>
                    <a:pt x="3729" y="1133"/>
                  </a:cubicBezTo>
                  <a:cubicBezTo>
                    <a:pt x="3774" y="1106"/>
                    <a:pt x="3819" y="1080"/>
                    <a:pt x="3863" y="1053"/>
                  </a:cubicBezTo>
                  <a:cubicBezTo>
                    <a:pt x="4140" y="901"/>
                    <a:pt x="4559" y="660"/>
                    <a:pt x="4327" y="223"/>
                  </a:cubicBezTo>
                  <a:cubicBezTo>
                    <a:pt x="4229" y="72"/>
                    <a:pt x="4113" y="0"/>
                    <a:pt x="3970" y="0"/>
                  </a:cubicBezTo>
                  <a:close/>
                </a:path>
              </a:pathLst>
            </a:custGeom>
            <a:solidFill>
              <a:srgbClr val="EEF26B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640000" algn="bl" rotWithShape="0">
                <a:srgbClr val="24000C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0" name="شيسش">
            <a:extLst>
              <a:ext uri="{FF2B5EF4-FFF2-40B4-BE49-F238E27FC236}">
                <a16:creationId xmlns:a16="http://schemas.microsoft.com/office/drawing/2014/main" id="{C1455096-7926-0CC6-CC18-60172BC70ECB}"/>
              </a:ext>
            </a:extLst>
          </p:cNvPr>
          <p:cNvSpPr/>
          <p:nvPr/>
        </p:nvSpPr>
        <p:spPr>
          <a:xfrm>
            <a:off x="44204" y="657786"/>
            <a:ext cx="463668" cy="422982"/>
          </a:xfrm>
          <a:custGeom>
            <a:avLst/>
            <a:gdLst/>
            <a:ahLst/>
            <a:cxnLst/>
            <a:rect l="l" t="t" r="r" b="b"/>
            <a:pathLst>
              <a:path w="6416" h="5853" extrusionOk="0">
                <a:moveTo>
                  <a:pt x="6094" y="1"/>
                </a:moveTo>
                <a:cubicBezTo>
                  <a:pt x="5951" y="1"/>
                  <a:pt x="5853" y="117"/>
                  <a:pt x="5746" y="242"/>
                </a:cubicBezTo>
                <a:cubicBezTo>
                  <a:pt x="5594" y="411"/>
                  <a:pt x="5416" y="634"/>
                  <a:pt x="5050" y="661"/>
                </a:cubicBezTo>
                <a:cubicBezTo>
                  <a:pt x="4970" y="670"/>
                  <a:pt x="4890" y="670"/>
                  <a:pt x="4809" y="670"/>
                </a:cubicBezTo>
                <a:cubicBezTo>
                  <a:pt x="4426" y="670"/>
                  <a:pt x="4060" y="599"/>
                  <a:pt x="3694" y="527"/>
                </a:cubicBezTo>
                <a:cubicBezTo>
                  <a:pt x="3337" y="456"/>
                  <a:pt x="2972" y="384"/>
                  <a:pt x="2597" y="384"/>
                </a:cubicBezTo>
                <a:cubicBezTo>
                  <a:pt x="2258" y="384"/>
                  <a:pt x="1946" y="447"/>
                  <a:pt x="1642" y="572"/>
                </a:cubicBezTo>
                <a:cubicBezTo>
                  <a:pt x="715" y="964"/>
                  <a:pt x="500" y="1678"/>
                  <a:pt x="599" y="2160"/>
                </a:cubicBezTo>
                <a:cubicBezTo>
                  <a:pt x="652" y="2454"/>
                  <a:pt x="822" y="2650"/>
                  <a:pt x="1009" y="2650"/>
                </a:cubicBezTo>
                <a:cubicBezTo>
                  <a:pt x="1054" y="2650"/>
                  <a:pt x="1098" y="2641"/>
                  <a:pt x="1152" y="2615"/>
                </a:cubicBezTo>
                <a:cubicBezTo>
                  <a:pt x="1384" y="2463"/>
                  <a:pt x="1286" y="2267"/>
                  <a:pt x="1223" y="2124"/>
                </a:cubicBezTo>
                <a:cubicBezTo>
                  <a:pt x="1170" y="2017"/>
                  <a:pt x="1116" y="1910"/>
                  <a:pt x="1161" y="1812"/>
                </a:cubicBezTo>
                <a:cubicBezTo>
                  <a:pt x="1205" y="1705"/>
                  <a:pt x="1375" y="1589"/>
                  <a:pt x="1660" y="1491"/>
                </a:cubicBezTo>
                <a:cubicBezTo>
                  <a:pt x="1848" y="1428"/>
                  <a:pt x="2053" y="1392"/>
                  <a:pt x="2276" y="1392"/>
                </a:cubicBezTo>
                <a:cubicBezTo>
                  <a:pt x="2240" y="1526"/>
                  <a:pt x="2187" y="1723"/>
                  <a:pt x="2133" y="1955"/>
                </a:cubicBezTo>
                <a:cubicBezTo>
                  <a:pt x="1874" y="2972"/>
                  <a:pt x="1393" y="4872"/>
                  <a:pt x="831" y="4872"/>
                </a:cubicBezTo>
                <a:cubicBezTo>
                  <a:pt x="750" y="4872"/>
                  <a:pt x="670" y="4827"/>
                  <a:pt x="590" y="4747"/>
                </a:cubicBezTo>
                <a:cubicBezTo>
                  <a:pt x="563" y="4729"/>
                  <a:pt x="545" y="4684"/>
                  <a:pt x="518" y="4649"/>
                </a:cubicBezTo>
                <a:cubicBezTo>
                  <a:pt x="465" y="4551"/>
                  <a:pt x="393" y="4435"/>
                  <a:pt x="260" y="4435"/>
                </a:cubicBezTo>
                <a:cubicBezTo>
                  <a:pt x="233" y="4435"/>
                  <a:pt x="206" y="4443"/>
                  <a:pt x="170" y="4452"/>
                </a:cubicBezTo>
                <a:cubicBezTo>
                  <a:pt x="54" y="4497"/>
                  <a:pt x="1" y="4622"/>
                  <a:pt x="37" y="4782"/>
                </a:cubicBezTo>
                <a:cubicBezTo>
                  <a:pt x="108" y="5139"/>
                  <a:pt x="572" y="5630"/>
                  <a:pt x="1170" y="5630"/>
                </a:cubicBezTo>
                <a:cubicBezTo>
                  <a:pt x="1330" y="5630"/>
                  <a:pt x="1491" y="5594"/>
                  <a:pt x="1642" y="5532"/>
                </a:cubicBezTo>
                <a:cubicBezTo>
                  <a:pt x="2392" y="5202"/>
                  <a:pt x="2811" y="3739"/>
                  <a:pt x="3221" y="2329"/>
                </a:cubicBezTo>
                <a:cubicBezTo>
                  <a:pt x="3302" y="2070"/>
                  <a:pt x="3373" y="1803"/>
                  <a:pt x="3453" y="1553"/>
                </a:cubicBezTo>
                <a:cubicBezTo>
                  <a:pt x="3578" y="1580"/>
                  <a:pt x="3676" y="1598"/>
                  <a:pt x="3748" y="1616"/>
                </a:cubicBezTo>
                <a:cubicBezTo>
                  <a:pt x="3792" y="1616"/>
                  <a:pt x="3837" y="1624"/>
                  <a:pt x="3864" y="1633"/>
                </a:cubicBezTo>
                <a:cubicBezTo>
                  <a:pt x="3855" y="1660"/>
                  <a:pt x="3837" y="1678"/>
                  <a:pt x="3828" y="1714"/>
                </a:cubicBezTo>
                <a:cubicBezTo>
                  <a:pt x="3114" y="3444"/>
                  <a:pt x="2945" y="4872"/>
                  <a:pt x="3373" y="5514"/>
                </a:cubicBezTo>
                <a:cubicBezTo>
                  <a:pt x="3525" y="5728"/>
                  <a:pt x="3739" y="5853"/>
                  <a:pt x="4006" y="5853"/>
                </a:cubicBezTo>
                <a:cubicBezTo>
                  <a:pt x="4328" y="5853"/>
                  <a:pt x="4693" y="5692"/>
                  <a:pt x="5113" y="5371"/>
                </a:cubicBezTo>
                <a:lnTo>
                  <a:pt x="5166" y="5336"/>
                </a:lnTo>
                <a:cubicBezTo>
                  <a:pt x="5327" y="5220"/>
                  <a:pt x="5577" y="5032"/>
                  <a:pt x="5594" y="4827"/>
                </a:cubicBezTo>
                <a:cubicBezTo>
                  <a:pt x="5603" y="4738"/>
                  <a:pt x="5577" y="4658"/>
                  <a:pt x="5505" y="4586"/>
                </a:cubicBezTo>
                <a:cubicBezTo>
                  <a:pt x="5443" y="4533"/>
                  <a:pt x="5380" y="4506"/>
                  <a:pt x="5309" y="4506"/>
                </a:cubicBezTo>
                <a:cubicBezTo>
                  <a:pt x="5193" y="4506"/>
                  <a:pt x="5104" y="4577"/>
                  <a:pt x="5015" y="4640"/>
                </a:cubicBezTo>
                <a:lnTo>
                  <a:pt x="4970" y="4684"/>
                </a:lnTo>
                <a:cubicBezTo>
                  <a:pt x="4809" y="4800"/>
                  <a:pt x="4604" y="4934"/>
                  <a:pt x="4488" y="4934"/>
                </a:cubicBezTo>
                <a:cubicBezTo>
                  <a:pt x="4461" y="4934"/>
                  <a:pt x="4444" y="4925"/>
                  <a:pt x="4426" y="4907"/>
                </a:cubicBezTo>
                <a:cubicBezTo>
                  <a:pt x="4265" y="4675"/>
                  <a:pt x="4542" y="3551"/>
                  <a:pt x="5246" y="1553"/>
                </a:cubicBezTo>
                <a:cubicBezTo>
                  <a:pt x="5612" y="1392"/>
                  <a:pt x="6317" y="795"/>
                  <a:pt x="6388" y="376"/>
                </a:cubicBezTo>
                <a:cubicBezTo>
                  <a:pt x="6415" y="251"/>
                  <a:pt x="6379" y="152"/>
                  <a:pt x="6290" y="81"/>
                </a:cubicBezTo>
                <a:cubicBezTo>
                  <a:pt x="6219" y="28"/>
                  <a:pt x="6156" y="1"/>
                  <a:pt x="6094" y="1"/>
                </a:cubicBezTo>
                <a:close/>
              </a:path>
            </a:pathLst>
          </a:custGeom>
          <a:solidFill>
            <a:srgbClr val="FF879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640000" algn="bl" rotWithShape="0">
              <a:srgbClr val="24000C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" name="شيسشس">
            <a:extLst>
              <a:ext uri="{FF2B5EF4-FFF2-40B4-BE49-F238E27FC236}">
                <a16:creationId xmlns:a16="http://schemas.microsoft.com/office/drawing/2014/main" id="{B25C8699-F93D-1147-C1B9-0A82A7087A88}"/>
              </a:ext>
            </a:extLst>
          </p:cNvPr>
          <p:cNvSpPr/>
          <p:nvPr/>
        </p:nvSpPr>
        <p:spPr>
          <a:xfrm>
            <a:off x="157383" y="6321618"/>
            <a:ext cx="399784" cy="437146"/>
          </a:xfrm>
          <a:custGeom>
            <a:avLst/>
            <a:gdLst/>
            <a:ahLst/>
            <a:cxnLst/>
            <a:rect l="l" t="t" r="r" b="b"/>
            <a:pathLst>
              <a:path w="5532" h="6049" extrusionOk="0">
                <a:moveTo>
                  <a:pt x="4746" y="0"/>
                </a:moveTo>
                <a:cubicBezTo>
                  <a:pt x="4283" y="0"/>
                  <a:pt x="4024" y="331"/>
                  <a:pt x="3979" y="973"/>
                </a:cubicBezTo>
                <a:cubicBezTo>
                  <a:pt x="3979" y="982"/>
                  <a:pt x="3979" y="991"/>
                  <a:pt x="3979" y="1000"/>
                </a:cubicBezTo>
                <a:cubicBezTo>
                  <a:pt x="3863" y="928"/>
                  <a:pt x="3729" y="839"/>
                  <a:pt x="3596" y="741"/>
                </a:cubicBezTo>
                <a:cubicBezTo>
                  <a:pt x="3132" y="411"/>
                  <a:pt x="2561" y="9"/>
                  <a:pt x="2008" y="9"/>
                </a:cubicBezTo>
                <a:cubicBezTo>
                  <a:pt x="1481" y="9"/>
                  <a:pt x="1080" y="402"/>
                  <a:pt x="830" y="1169"/>
                </a:cubicBezTo>
                <a:cubicBezTo>
                  <a:pt x="777" y="1321"/>
                  <a:pt x="714" y="1490"/>
                  <a:pt x="634" y="1669"/>
                </a:cubicBezTo>
                <a:cubicBezTo>
                  <a:pt x="473" y="2061"/>
                  <a:pt x="286" y="2516"/>
                  <a:pt x="286" y="2900"/>
                </a:cubicBezTo>
                <a:cubicBezTo>
                  <a:pt x="286" y="3060"/>
                  <a:pt x="286" y="3560"/>
                  <a:pt x="723" y="3560"/>
                </a:cubicBezTo>
                <a:cubicBezTo>
                  <a:pt x="928" y="3560"/>
                  <a:pt x="1169" y="3462"/>
                  <a:pt x="1437" y="3355"/>
                </a:cubicBezTo>
                <a:cubicBezTo>
                  <a:pt x="1731" y="3230"/>
                  <a:pt x="2070" y="3096"/>
                  <a:pt x="2365" y="3096"/>
                </a:cubicBezTo>
                <a:cubicBezTo>
                  <a:pt x="2436" y="3096"/>
                  <a:pt x="2498" y="3105"/>
                  <a:pt x="2561" y="3114"/>
                </a:cubicBezTo>
                <a:cubicBezTo>
                  <a:pt x="2855" y="3194"/>
                  <a:pt x="2989" y="3346"/>
                  <a:pt x="2962" y="3578"/>
                </a:cubicBezTo>
                <a:cubicBezTo>
                  <a:pt x="2882" y="4211"/>
                  <a:pt x="1794" y="5103"/>
                  <a:pt x="1107" y="5103"/>
                </a:cubicBezTo>
                <a:cubicBezTo>
                  <a:pt x="839" y="5103"/>
                  <a:pt x="670" y="4961"/>
                  <a:pt x="598" y="4684"/>
                </a:cubicBezTo>
                <a:cubicBezTo>
                  <a:pt x="589" y="4657"/>
                  <a:pt x="589" y="4630"/>
                  <a:pt x="580" y="4604"/>
                </a:cubicBezTo>
                <a:cubicBezTo>
                  <a:pt x="554" y="4470"/>
                  <a:pt x="518" y="4274"/>
                  <a:pt x="295" y="4274"/>
                </a:cubicBezTo>
                <a:lnTo>
                  <a:pt x="268" y="4274"/>
                </a:lnTo>
                <a:cubicBezTo>
                  <a:pt x="188" y="4283"/>
                  <a:pt x="125" y="4318"/>
                  <a:pt x="81" y="4372"/>
                </a:cubicBezTo>
                <a:cubicBezTo>
                  <a:pt x="0" y="4488"/>
                  <a:pt x="27" y="4666"/>
                  <a:pt x="54" y="4800"/>
                </a:cubicBezTo>
                <a:cubicBezTo>
                  <a:pt x="206" y="5594"/>
                  <a:pt x="741" y="6049"/>
                  <a:pt x="1535" y="6049"/>
                </a:cubicBezTo>
                <a:cubicBezTo>
                  <a:pt x="2668" y="6049"/>
                  <a:pt x="4158" y="5068"/>
                  <a:pt x="4372" y="3801"/>
                </a:cubicBezTo>
                <a:cubicBezTo>
                  <a:pt x="4434" y="3390"/>
                  <a:pt x="4336" y="3016"/>
                  <a:pt x="4077" y="2712"/>
                </a:cubicBezTo>
                <a:cubicBezTo>
                  <a:pt x="3738" y="2302"/>
                  <a:pt x="3159" y="2079"/>
                  <a:pt x="2498" y="2079"/>
                </a:cubicBezTo>
                <a:cubicBezTo>
                  <a:pt x="2240" y="2079"/>
                  <a:pt x="1981" y="2106"/>
                  <a:pt x="1722" y="2177"/>
                </a:cubicBezTo>
                <a:cubicBezTo>
                  <a:pt x="1785" y="1838"/>
                  <a:pt x="1910" y="1401"/>
                  <a:pt x="2133" y="982"/>
                </a:cubicBezTo>
                <a:cubicBezTo>
                  <a:pt x="2159" y="964"/>
                  <a:pt x="2195" y="964"/>
                  <a:pt x="2240" y="964"/>
                </a:cubicBezTo>
                <a:cubicBezTo>
                  <a:pt x="2463" y="964"/>
                  <a:pt x="2784" y="1187"/>
                  <a:pt x="3132" y="1428"/>
                </a:cubicBezTo>
                <a:cubicBezTo>
                  <a:pt x="3569" y="1731"/>
                  <a:pt x="4060" y="2079"/>
                  <a:pt x="4506" y="2079"/>
                </a:cubicBezTo>
                <a:cubicBezTo>
                  <a:pt x="4630" y="2079"/>
                  <a:pt x="4746" y="2052"/>
                  <a:pt x="4854" y="1999"/>
                </a:cubicBezTo>
                <a:cubicBezTo>
                  <a:pt x="5264" y="1803"/>
                  <a:pt x="5532" y="1196"/>
                  <a:pt x="5451" y="670"/>
                </a:cubicBezTo>
                <a:cubicBezTo>
                  <a:pt x="5398" y="304"/>
                  <a:pt x="5166" y="63"/>
                  <a:pt x="4818" y="9"/>
                </a:cubicBezTo>
                <a:cubicBezTo>
                  <a:pt x="4791" y="9"/>
                  <a:pt x="4773" y="0"/>
                  <a:pt x="4746" y="0"/>
                </a:cubicBezTo>
                <a:close/>
              </a:path>
            </a:pathLst>
          </a:custGeom>
          <a:solidFill>
            <a:srgbClr val="F7824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640000" algn="bl" rotWithShape="0">
              <a:srgbClr val="24000C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" name="شيسسشي">
            <a:extLst>
              <a:ext uri="{FF2B5EF4-FFF2-40B4-BE49-F238E27FC236}">
                <a16:creationId xmlns:a16="http://schemas.microsoft.com/office/drawing/2014/main" id="{2537A6DF-BA83-DC3B-B9F5-305D49BDF874}"/>
              </a:ext>
            </a:extLst>
          </p:cNvPr>
          <p:cNvSpPr/>
          <p:nvPr/>
        </p:nvSpPr>
        <p:spPr>
          <a:xfrm>
            <a:off x="2850430" y="6308867"/>
            <a:ext cx="366902" cy="403614"/>
          </a:xfrm>
          <a:custGeom>
            <a:avLst/>
            <a:gdLst/>
            <a:ahLst/>
            <a:cxnLst/>
            <a:rect l="l" t="t" r="r" b="b"/>
            <a:pathLst>
              <a:path w="5077" h="5585" extrusionOk="0">
                <a:moveTo>
                  <a:pt x="2445" y="0"/>
                </a:moveTo>
                <a:cubicBezTo>
                  <a:pt x="2374" y="0"/>
                  <a:pt x="2293" y="9"/>
                  <a:pt x="2213" y="27"/>
                </a:cubicBezTo>
                <a:cubicBezTo>
                  <a:pt x="1571" y="241"/>
                  <a:pt x="1615" y="749"/>
                  <a:pt x="1696" y="1597"/>
                </a:cubicBezTo>
                <a:cubicBezTo>
                  <a:pt x="1714" y="1775"/>
                  <a:pt x="1731" y="1972"/>
                  <a:pt x="1749" y="2195"/>
                </a:cubicBezTo>
                <a:cubicBezTo>
                  <a:pt x="1500" y="2204"/>
                  <a:pt x="1276" y="2221"/>
                  <a:pt x="1045" y="2248"/>
                </a:cubicBezTo>
                <a:cubicBezTo>
                  <a:pt x="759" y="2284"/>
                  <a:pt x="286" y="2328"/>
                  <a:pt x="99" y="2596"/>
                </a:cubicBezTo>
                <a:cubicBezTo>
                  <a:pt x="19" y="2703"/>
                  <a:pt x="1" y="2837"/>
                  <a:pt x="36" y="2989"/>
                </a:cubicBezTo>
                <a:cubicBezTo>
                  <a:pt x="152" y="3337"/>
                  <a:pt x="518" y="3337"/>
                  <a:pt x="643" y="3337"/>
                </a:cubicBezTo>
                <a:cubicBezTo>
                  <a:pt x="768" y="3337"/>
                  <a:pt x="911" y="3319"/>
                  <a:pt x="1027" y="3301"/>
                </a:cubicBezTo>
                <a:cubicBezTo>
                  <a:pt x="1116" y="3292"/>
                  <a:pt x="1187" y="3283"/>
                  <a:pt x="1259" y="3283"/>
                </a:cubicBezTo>
                <a:cubicBezTo>
                  <a:pt x="1437" y="3274"/>
                  <a:pt x="1607" y="3265"/>
                  <a:pt x="1767" y="3265"/>
                </a:cubicBezTo>
                <a:cubicBezTo>
                  <a:pt x="1758" y="3435"/>
                  <a:pt x="1749" y="3604"/>
                  <a:pt x="1731" y="3774"/>
                </a:cubicBezTo>
                <a:cubicBezTo>
                  <a:pt x="1669" y="4692"/>
                  <a:pt x="1615" y="5495"/>
                  <a:pt x="2463" y="5585"/>
                </a:cubicBezTo>
                <a:lnTo>
                  <a:pt x="2490" y="5585"/>
                </a:lnTo>
                <a:cubicBezTo>
                  <a:pt x="3275" y="5585"/>
                  <a:pt x="3310" y="4773"/>
                  <a:pt x="3319" y="4434"/>
                </a:cubicBezTo>
                <a:lnTo>
                  <a:pt x="3319" y="4416"/>
                </a:lnTo>
                <a:cubicBezTo>
                  <a:pt x="3337" y="4041"/>
                  <a:pt x="3355" y="3658"/>
                  <a:pt x="3364" y="3274"/>
                </a:cubicBezTo>
                <a:cubicBezTo>
                  <a:pt x="3489" y="3283"/>
                  <a:pt x="3605" y="3292"/>
                  <a:pt x="3703" y="3292"/>
                </a:cubicBezTo>
                <a:cubicBezTo>
                  <a:pt x="3935" y="3301"/>
                  <a:pt x="4131" y="3310"/>
                  <a:pt x="4301" y="3310"/>
                </a:cubicBezTo>
                <a:cubicBezTo>
                  <a:pt x="4782" y="3310"/>
                  <a:pt x="5014" y="3238"/>
                  <a:pt x="5059" y="2810"/>
                </a:cubicBezTo>
                <a:cubicBezTo>
                  <a:pt x="5077" y="2230"/>
                  <a:pt x="4515" y="2212"/>
                  <a:pt x="4140" y="2204"/>
                </a:cubicBezTo>
                <a:lnTo>
                  <a:pt x="4069" y="2204"/>
                </a:lnTo>
                <a:cubicBezTo>
                  <a:pt x="3837" y="2195"/>
                  <a:pt x="3605" y="2186"/>
                  <a:pt x="3364" y="2177"/>
                </a:cubicBezTo>
                <a:cubicBezTo>
                  <a:pt x="3355" y="1757"/>
                  <a:pt x="3319" y="1374"/>
                  <a:pt x="3275" y="1017"/>
                </a:cubicBezTo>
                <a:cubicBezTo>
                  <a:pt x="3195" y="375"/>
                  <a:pt x="2882" y="0"/>
                  <a:pt x="2445" y="0"/>
                </a:cubicBezTo>
                <a:close/>
              </a:path>
            </a:pathLst>
          </a:custGeom>
          <a:solidFill>
            <a:srgbClr val="F7824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640000" algn="bl" rotWithShape="0">
              <a:srgbClr val="24000C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13" name="شسيسشي">
            <a:extLst>
              <a:ext uri="{FF2B5EF4-FFF2-40B4-BE49-F238E27FC236}">
                <a16:creationId xmlns:a16="http://schemas.microsoft.com/office/drawing/2014/main" id="{32B12E1B-52C8-7ECF-2EBB-D1B39E3D99BE}"/>
              </a:ext>
            </a:extLst>
          </p:cNvPr>
          <p:cNvGrpSpPr/>
          <p:nvPr/>
        </p:nvGrpSpPr>
        <p:grpSpPr>
          <a:xfrm>
            <a:off x="6343693" y="4999486"/>
            <a:ext cx="432427" cy="1195817"/>
            <a:chOff x="2576266" y="3275935"/>
            <a:chExt cx="157399" cy="435265"/>
          </a:xfrm>
        </p:grpSpPr>
        <p:sp>
          <p:nvSpPr>
            <p:cNvPr id="314" name="شيسشي">
              <a:extLst>
                <a:ext uri="{FF2B5EF4-FFF2-40B4-BE49-F238E27FC236}">
                  <a16:creationId xmlns:a16="http://schemas.microsoft.com/office/drawing/2014/main" id="{C20179EE-7A04-0B1A-15CA-70ED9103CFFF}"/>
                </a:ext>
              </a:extLst>
            </p:cNvPr>
            <p:cNvSpPr/>
            <p:nvPr/>
          </p:nvSpPr>
          <p:spPr>
            <a:xfrm>
              <a:off x="2578868" y="3275935"/>
              <a:ext cx="154797" cy="328889"/>
            </a:xfrm>
            <a:custGeom>
              <a:avLst/>
              <a:gdLst/>
              <a:ahLst/>
              <a:cxnLst/>
              <a:rect l="l" t="t" r="r" b="b"/>
              <a:pathLst>
                <a:path w="2142" h="4551" extrusionOk="0">
                  <a:moveTo>
                    <a:pt x="1312" y="1"/>
                  </a:moveTo>
                  <a:cubicBezTo>
                    <a:pt x="1026" y="1"/>
                    <a:pt x="786" y="153"/>
                    <a:pt x="679" y="411"/>
                  </a:cubicBezTo>
                  <a:cubicBezTo>
                    <a:pt x="554" y="706"/>
                    <a:pt x="518" y="1027"/>
                    <a:pt x="491" y="1339"/>
                  </a:cubicBezTo>
                  <a:cubicBezTo>
                    <a:pt x="473" y="1482"/>
                    <a:pt x="456" y="1616"/>
                    <a:pt x="438" y="1749"/>
                  </a:cubicBezTo>
                  <a:cubicBezTo>
                    <a:pt x="393" y="1981"/>
                    <a:pt x="348" y="2213"/>
                    <a:pt x="304" y="2436"/>
                  </a:cubicBezTo>
                  <a:cubicBezTo>
                    <a:pt x="143" y="3204"/>
                    <a:pt x="1" y="3926"/>
                    <a:pt x="277" y="4301"/>
                  </a:cubicBezTo>
                  <a:cubicBezTo>
                    <a:pt x="384" y="4444"/>
                    <a:pt x="554" y="4533"/>
                    <a:pt x="777" y="4551"/>
                  </a:cubicBezTo>
                  <a:lnTo>
                    <a:pt x="795" y="4551"/>
                  </a:lnTo>
                  <a:cubicBezTo>
                    <a:pt x="1481" y="4551"/>
                    <a:pt x="1535" y="3935"/>
                    <a:pt x="1571" y="3400"/>
                  </a:cubicBezTo>
                  <a:cubicBezTo>
                    <a:pt x="1580" y="3248"/>
                    <a:pt x="1589" y="3105"/>
                    <a:pt x="1615" y="2972"/>
                  </a:cubicBezTo>
                  <a:cubicBezTo>
                    <a:pt x="1678" y="2588"/>
                    <a:pt x="1749" y="2249"/>
                    <a:pt x="1803" y="1946"/>
                  </a:cubicBezTo>
                  <a:cubicBezTo>
                    <a:pt x="2035" y="786"/>
                    <a:pt x="2142" y="260"/>
                    <a:pt x="1517" y="28"/>
                  </a:cubicBezTo>
                  <a:cubicBezTo>
                    <a:pt x="1455" y="10"/>
                    <a:pt x="1383" y="1"/>
                    <a:pt x="1312" y="1"/>
                  </a:cubicBezTo>
                  <a:close/>
                </a:path>
              </a:pathLst>
            </a:custGeom>
            <a:solidFill>
              <a:srgbClr val="EDF06E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640000" algn="bl" rotWithShape="0">
                <a:srgbClr val="24000C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شييسشي">
              <a:extLst>
                <a:ext uri="{FF2B5EF4-FFF2-40B4-BE49-F238E27FC236}">
                  <a16:creationId xmlns:a16="http://schemas.microsoft.com/office/drawing/2014/main" id="{582476AB-4E97-5D71-0D0F-861D978BCA9A}"/>
                </a:ext>
              </a:extLst>
            </p:cNvPr>
            <p:cNvSpPr/>
            <p:nvPr/>
          </p:nvSpPr>
          <p:spPr>
            <a:xfrm>
              <a:off x="2576266" y="3624768"/>
              <a:ext cx="97417" cy="86432"/>
            </a:xfrm>
            <a:custGeom>
              <a:avLst/>
              <a:gdLst/>
              <a:ahLst/>
              <a:cxnLst/>
              <a:rect l="l" t="t" r="r" b="b"/>
              <a:pathLst>
                <a:path w="1348" h="1196" extrusionOk="0">
                  <a:moveTo>
                    <a:pt x="608" y="0"/>
                  </a:moveTo>
                  <a:cubicBezTo>
                    <a:pt x="572" y="0"/>
                    <a:pt x="536" y="0"/>
                    <a:pt x="509" y="9"/>
                  </a:cubicBezTo>
                  <a:cubicBezTo>
                    <a:pt x="295" y="45"/>
                    <a:pt x="117" y="214"/>
                    <a:pt x="63" y="446"/>
                  </a:cubicBezTo>
                  <a:cubicBezTo>
                    <a:pt x="1" y="678"/>
                    <a:pt x="81" y="928"/>
                    <a:pt x="251" y="1062"/>
                  </a:cubicBezTo>
                  <a:cubicBezTo>
                    <a:pt x="358" y="1151"/>
                    <a:pt x="483" y="1196"/>
                    <a:pt x="625" y="1196"/>
                  </a:cubicBezTo>
                  <a:cubicBezTo>
                    <a:pt x="875" y="1196"/>
                    <a:pt x="1134" y="1053"/>
                    <a:pt x="1250" y="848"/>
                  </a:cubicBezTo>
                  <a:cubicBezTo>
                    <a:pt x="1348" y="687"/>
                    <a:pt x="1339" y="509"/>
                    <a:pt x="1241" y="330"/>
                  </a:cubicBezTo>
                  <a:cubicBezTo>
                    <a:pt x="1152" y="179"/>
                    <a:pt x="866" y="0"/>
                    <a:pt x="608" y="0"/>
                  </a:cubicBezTo>
                  <a:close/>
                </a:path>
              </a:pathLst>
            </a:custGeom>
            <a:solidFill>
              <a:srgbClr val="EDF06E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640000" algn="bl" rotWithShape="0">
                <a:srgbClr val="24000C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407" name="شسييشسيس">
            <a:extLst>
              <a:ext uri="{FF2B5EF4-FFF2-40B4-BE49-F238E27FC236}">
                <a16:creationId xmlns:a16="http://schemas.microsoft.com/office/drawing/2014/main" id="{9888B8CA-A989-7BFB-8043-82D5B5B8CE3F}"/>
              </a:ext>
            </a:extLst>
          </p:cNvPr>
          <p:cNvCxnSpPr>
            <a:cxnSpLocks/>
          </p:cNvCxnSpPr>
          <p:nvPr/>
        </p:nvCxnSpPr>
        <p:spPr>
          <a:xfrm flipH="1">
            <a:off x="8115637" y="3292320"/>
            <a:ext cx="1627753" cy="0"/>
          </a:xfrm>
          <a:prstGeom prst="straightConnector1">
            <a:avLst/>
          </a:prstGeom>
          <a:noFill/>
          <a:ln w="28575" cap="flat" cmpd="sng">
            <a:solidFill>
              <a:srgbClr val="FF366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9" name="شيشسي">
            <a:extLst>
              <a:ext uri="{FF2B5EF4-FFF2-40B4-BE49-F238E27FC236}">
                <a16:creationId xmlns:a16="http://schemas.microsoft.com/office/drawing/2014/main" id="{50307121-322E-03F0-0A13-143147092BD2}"/>
              </a:ext>
            </a:extLst>
          </p:cNvPr>
          <p:cNvSpPr txBox="1"/>
          <p:nvPr/>
        </p:nvSpPr>
        <p:spPr>
          <a:xfrm>
            <a:off x="676684" y="1225716"/>
            <a:ext cx="2103600" cy="512100"/>
          </a:xfrm>
          <a:prstGeom prst="rect">
            <a:avLst/>
          </a:prstGeom>
          <a:solidFill>
            <a:srgbClr val="EEF26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-3x + 4y &lt; 5</a:t>
            </a:r>
          </a:p>
        </p:txBody>
      </p:sp>
      <p:sp>
        <p:nvSpPr>
          <p:cNvPr id="410" name="مربع نص 409">
            <a:extLst>
              <a:ext uri="{FF2B5EF4-FFF2-40B4-BE49-F238E27FC236}">
                <a16:creationId xmlns:a16="http://schemas.microsoft.com/office/drawing/2014/main" id="{654B1BBD-B32E-BFE0-DDCC-1EB4EFD2438D}"/>
              </a:ext>
            </a:extLst>
          </p:cNvPr>
          <p:cNvSpPr txBox="1"/>
          <p:nvPr/>
        </p:nvSpPr>
        <p:spPr>
          <a:xfrm>
            <a:off x="789648" y="547174"/>
            <a:ext cx="188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F366F"/>
                </a:solidFill>
              </a:rPr>
              <a:t>تعديل النص</a:t>
            </a:r>
            <a:endParaRPr lang="en-US" sz="3200" b="1" dirty="0">
              <a:solidFill>
                <a:srgbClr val="FF366F"/>
              </a:solidFill>
            </a:endParaRPr>
          </a:p>
        </p:txBody>
      </p:sp>
      <p:sp>
        <p:nvSpPr>
          <p:cNvPr id="412" name="شسييسش">
            <a:extLst>
              <a:ext uri="{FF2B5EF4-FFF2-40B4-BE49-F238E27FC236}">
                <a16:creationId xmlns:a16="http://schemas.microsoft.com/office/drawing/2014/main" id="{4087735F-0BD2-8E52-57E7-8CA3D34C7E48}"/>
              </a:ext>
            </a:extLst>
          </p:cNvPr>
          <p:cNvSpPr txBox="1"/>
          <p:nvPr/>
        </p:nvSpPr>
        <p:spPr>
          <a:xfrm>
            <a:off x="665702" y="1942165"/>
            <a:ext cx="2103600" cy="453600"/>
          </a:xfrm>
          <a:prstGeom prst="rect">
            <a:avLst/>
          </a:prstGeom>
          <a:noFill/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FF366F"/>
                </a:solidFill>
                <a:effectLst/>
                <a:uLnTx/>
                <a:uFillTx/>
                <a:latin typeface="Righteous"/>
                <a:ea typeface="Righteous"/>
                <a:cs typeface="Righteous"/>
                <a:sym typeface="Righteous"/>
              </a:rPr>
              <a:t>5 + 5 - 5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4000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4" name="شييسش">
            <a:extLst>
              <a:ext uri="{FF2B5EF4-FFF2-40B4-BE49-F238E27FC236}">
                <a16:creationId xmlns:a16="http://schemas.microsoft.com/office/drawing/2014/main" id="{4A451EA7-AB56-63B9-52FB-03A78AF83989}"/>
              </a:ext>
            </a:extLst>
          </p:cNvPr>
          <p:cNvSpPr txBox="1"/>
          <p:nvPr/>
        </p:nvSpPr>
        <p:spPr>
          <a:xfrm>
            <a:off x="676684" y="2604515"/>
            <a:ext cx="2103600" cy="512100"/>
          </a:xfrm>
          <a:prstGeom prst="rect">
            <a:avLst/>
          </a:prstGeom>
          <a:solidFill>
            <a:srgbClr val="EEF26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-3x + 4y &lt; 5</a:t>
            </a:r>
          </a:p>
        </p:txBody>
      </p:sp>
      <p:sp>
        <p:nvSpPr>
          <p:cNvPr id="415" name="شييشس">
            <a:extLst>
              <a:ext uri="{FF2B5EF4-FFF2-40B4-BE49-F238E27FC236}">
                <a16:creationId xmlns:a16="http://schemas.microsoft.com/office/drawing/2014/main" id="{3F7E72ED-1A07-7FB3-8C25-B8C407C1E533}"/>
              </a:ext>
            </a:extLst>
          </p:cNvPr>
          <p:cNvSpPr txBox="1"/>
          <p:nvPr/>
        </p:nvSpPr>
        <p:spPr>
          <a:xfrm>
            <a:off x="676684" y="4319920"/>
            <a:ext cx="2103600" cy="512100"/>
          </a:xfrm>
          <a:prstGeom prst="rect">
            <a:avLst/>
          </a:prstGeom>
          <a:solidFill>
            <a:srgbClr val="EEF26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-3x + 4y &lt; 5</a:t>
            </a:r>
          </a:p>
        </p:txBody>
      </p:sp>
      <p:sp>
        <p:nvSpPr>
          <p:cNvPr id="416" name="مربع نص 415">
            <a:extLst>
              <a:ext uri="{FF2B5EF4-FFF2-40B4-BE49-F238E27FC236}">
                <a16:creationId xmlns:a16="http://schemas.microsoft.com/office/drawing/2014/main" id="{853DB641-000B-19BC-7E19-CAD0E699F3F2}"/>
              </a:ext>
            </a:extLst>
          </p:cNvPr>
          <p:cNvSpPr txBox="1"/>
          <p:nvPr/>
        </p:nvSpPr>
        <p:spPr>
          <a:xfrm>
            <a:off x="789648" y="3641378"/>
            <a:ext cx="188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F366F"/>
                </a:solidFill>
              </a:rPr>
              <a:t>تعديل النص</a:t>
            </a:r>
            <a:endParaRPr lang="en-US" sz="3200" b="1" dirty="0">
              <a:solidFill>
                <a:srgbClr val="FF366F"/>
              </a:solidFill>
            </a:endParaRPr>
          </a:p>
        </p:txBody>
      </p:sp>
      <p:sp>
        <p:nvSpPr>
          <p:cNvPr id="417" name="شييسش">
            <a:extLst>
              <a:ext uri="{FF2B5EF4-FFF2-40B4-BE49-F238E27FC236}">
                <a16:creationId xmlns:a16="http://schemas.microsoft.com/office/drawing/2014/main" id="{09DDE55A-1D46-ADC7-DFF6-45DAAD7B0977}"/>
              </a:ext>
            </a:extLst>
          </p:cNvPr>
          <p:cNvSpPr txBox="1"/>
          <p:nvPr/>
        </p:nvSpPr>
        <p:spPr>
          <a:xfrm>
            <a:off x="665702" y="5036369"/>
            <a:ext cx="2103600" cy="453600"/>
          </a:xfrm>
          <a:prstGeom prst="rect">
            <a:avLst/>
          </a:prstGeom>
          <a:noFill/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FF366F"/>
                </a:solidFill>
                <a:effectLst/>
                <a:uLnTx/>
                <a:uFillTx/>
                <a:latin typeface="Righteous"/>
                <a:ea typeface="Righteous"/>
                <a:cs typeface="Righteous"/>
                <a:sym typeface="Righteous"/>
              </a:rPr>
              <a:t>5 + 5 - 5</a:t>
            </a: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24000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8" name="شيسيسش">
            <a:extLst>
              <a:ext uri="{FF2B5EF4-FFF2-40B4-BE49-F238E27FC236}">
                <a16:creationId xmlns:a16="http://schemas.microsoft.com/office/drawing/2014/main" id="{798BC4BA-0B1D-C1C3-21B7-C0D7A01C10CB}"/>
              </a:ext>
            </a:extLst>
          </p:cNvPr>
          <p:cNvSpPr txBox="1"/>
          <p:nvPr/>
        </p:nvSpPr>
        <p:spPr>
          <a:xfrm>
            <a:off x="676684" y="5698719"/>
            <a:ext cx="2103600" cy="512100"/>
          </a:xfrm>
          <a:prstGeom prst="rect">
            <a:avLst/>
          </a:prstGeom>
          <a:solidFill>
            <a:srgbClr val="EEF26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-3x + 4y &lt; 5</a:t>
            </a:r>
          </a:p>
        </p:txBody>
      </p:sp>
      <p:grpSp>
        <p:nvGrpSpPr>
          <p:cNvPr id="550" name="مجموعة 549">
            <a:extLst>
              <a:ext uri="{FF2B5EF4-FFF2-40B4-BE49-F238E27FC236}">
                <a16:creationId xmlns:a16="http://schemas.microsoft.com/office/drawing/2014/main" id="{2DF112A7-ACD2-0977-C091-6002EA13C7D6}"/>
              </a:ext>
            </a:extLst>
          </p:cNvPr>
          <p:cNvGrpSpPr/>
          <p:nvPr/>
        </p:nvGrpSpPr>
        <p:grpSpPr>
          <a:xfrm rot="21007252">
            <a:off x="8549709" y="3814902"/>
            <a:ext cx="1223194" cy="1223164"/>
            <a:chOff x="2929064" y="8072711"/>
            <a:chExt cx="1901777" cy="1901730"/>
          </a:xfrm>
        </p:grpSpPr>
        <p:sp>
          <p:nvSpPr>
            <p:cNvPr id="384" name="شكل حر: شكل 383">
              <a:extLst>
                <a:ext uri="{FF2B5EF4-FFF2-40B4-BE49-F238E27FC236}">
                  <a16:creationId xmlns:a16="http://schemas.microsoft.com/office/drawing/2014/main" id="{77F51C33-402F-80F8-D418-D3E33927AA4D}"/>
                </a:ext>
              </a:extLst>
            </p:cNvPr>
            <p:cNvSpPr/>
            <p:nvPr/>
          </p:nvSpPr>
          <p:spPr>
            <a:xfrm>
              <a:off x="2929064" y="8072711"/>
              <a:ext cx="1901730" cy="1901730"/>
            </a:xfrm>
            <a:custGeom>
              <a:avLst/>
              <a:gdLst>
                <a:gd name="connsiteX0" fmla="*/ 0 w 1901730"/>
                <a:gd name="connsiteY0" fmla="*/ 1901731 h 1901730"/>
                <a:gd name="connsiteX1" fmla="*/ 1901731 w 1901730"/>
                <a:gd name="connsiteY1" fmla="*/ 1901731 h 1901730"/>
                <a:gd name="connsiteX2" fmla="*/ 1901731 w 1901730"/>
                <a:gd name="connsiteY2" fmla="*/ 0 h 1901730"/>
                <a:gd name="connsiteX3" fmla="*/ 0 w 1901730"/>
                <a:gd name="connsiteY3" fmla="*/ 1901731 h 1901730"/>
                <a:gd name="connsiteX4" fmla="*/ 1534031 w 1901730"/>
                <a:gd name="connsiteY4" fmla="*/ 1551308 h 1901730"/>
                <a:gd name="connsiteX5" fmla="*/ 846597 w 1901730"/>
                <a:gd name="connsiteY5" fmla="*/ 1551308 h 1901730"/>
                <a:gd name="connsiteX6" fmla="*/ 1534031 w 1901730"/>
                <a:gd name="connsiteY6" fmla="*/ 905586 h 1901730"/>
                <a:gd name="connsiteX7" fmla="*/ 1534031 w 1901730"/>
                <a:gd name="connsiteY7" fmla="*/ 1551308 h 19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730" h="1901730">
                  <a:moveTo>
                    <a:pt x="0" y="1901731"/>
                  </a:moveTo>
                  <a:lnTo>
                    <a:pt x="1901731" y="1901731"/>
                  </a:lnTo>
                  <a:lnTo>
                    <a:pt x="1901731" y="0"/>
                  </a:lnTo>
                  <a:lnTo>
                    <a:pt x="0" y="1901731"/>
                  </a:lnTo>
                  <a:close/>
                  <a:moveTo>
                    <a:pt x="1534031" y="1551308"/>
                  </a:moveTo>
                  <a:lnTo>
                    <a:pt x="846597" y="1551308"/>
                  </a:lnTo>
                  <a:lnTo>
                    <a:pt x="1534031" y="905586"/>
                  </a:lnTo>
                  <a:lnTo>
                    <a:pt x="1534031" y="1551308"/>
                  </a:lnTo>
                  <a:close/>
                </a:path>
              </a:pathLst>
            </a:custGeom>
            <a:solidFill>
              <a:srgbClr val="97D7CD"/>
            </a:solidFill>
            <a:ln w="7868" cap="flat">
              <a:solidFill>
                <a:srgbClr val="FF36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5" name="رسم 168" descr="ورقه رسم بياني مع الحاسبة والمسطرة وقلم التمييز والأقلام رصاص">
              <a:extLst>
                <a:ext uri="{FF2B5EF4-FFF2-40B4-BE49-F238E27FC236}">
                  <a16:creationId xmlns:a16="http://schemas.microsoft.com/office/drawing/2014/main" id="{98A13203-81DB-5EA6-AB9B-30D53D3A0356}"/>
                </a:ext>
              </a:extLst>
            </p:cNvPr>
            <p:cNvGrpSpPr/>
            <p:nvPr/>
          </p:nvGrpSpPr>
          <p:grpSpPr>
            <a:xfrm>
              <a:off x="4704808" y="8210526"/>
              <a:ext cx="126033" cy="1700856"/>
              <a:chOff x="-4834233" y="9246418"/>
              <a:chExt cx="126033" cy="1700856"/>
            </a:xfrm>
            <a:solidFill>
              <a:srgbClr val="FF366F"/>
            </a:solidFill>
          </p:grpSpPr>
          <p:sp>
            <p:nvSpPr>
              <p:cNvPr id="386" name="شكل حر: شكل 385">
                <a:extLst>
                  <a:ext uri="{FF2B5EF4-FFF2-40B4-BE49-F238E27FC236}">
                    <a16:creationId xmlns:a16="http://schemas.microsoft.com/office/drawing/2014/main" id="{1D7888B4-E155-A48F-0B16-FA1D41434527}"/>
                  </a:ext>
                </a:extLst>
              </p:cNvPr>
              <p:cNvSpPr/>
              <p:nvPr/>
            </p:nvSpPr>
            <p:spPr>
              <a:xfrm>
                <a:off x="-4779087" y="9876359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شكل حر: شكل 386">
                <a:extLst>
                  <a:ext uri="{FF2B5EF4-FFF2-40B4-BE49-F238E27FC236}">
                    <a16:creationId xmlns:a16="http://schemas.microsoft.com/office/drawing/2014/main" id="{5BF7A812-5A8C-F183-99E8-C7C7FAE1D09E}"/>
                  </a:ext>
                </a:extLst>
              </p:cNvPr>
              <p:cNvSpPr/>
              <p:nvPr/>
            </p:nvSpPr>
            <p:spPr>
              <a:xfrm>
                <a:off x="-4779087" y="991573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شكل حر: شكل 387">
                <a:extLst>
                  <a:ext uri="{FF2B5EF4-FFF2-40B4-BE49-F238E27FC236}">
                    <a16:creationId xmlns:a16="http://schemas.microsoft.com/office/drawing/2014/main" id="{F66D90F5-917D-124E-EA66-58D83C97C172}"/>
                  </a:ext>
                </a:extLst>
              </p:cNvPr>
              <p:cNvSpPr/>
              <p:nvPr/>
            </p:nvSpPr>
            <p:spPr>
              <a:xfrm>
                <a:off x="-4779087" y="9955106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شكل حر: شكل 388">
                <a:extLst>
                  <a:ext uri="{FF2B5EF4-FFF2-40B4-BE49-F238E27FC236}">
                    <a16:creationId xmlns:a16="http://schemas.microsoft.com/office/drawing/2014/main" id="{DF83FA63-CE22-2E8C-827E-649B4354D7AE}"/>
                  </a:ext>
                </a:extLst>
              </p:cNvPr>
              <p:cNvSpPr/>
              <p:nvPr/>
            </p:nvSpPr>
            <p:spPr>
              <a:xfrm>
                <a:off x="-4834209" y="9994479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شكل حر: شكل 389">
                <a:extLst>
                  <a:ext uri="{FF2B5EF4-FFF2-40B4-BE49-F238E27FC236}">
                    <a16:creationId xmlns:a16="http://schemas.microsoft.com/office/drawing/2014/main" id="{475D6129-62C4-B390-FCC9-73229974C08A}"/>
                  </a:ext>
                </a:extLst>
              </p:cNvPr>
              <p:cNvSpPr/>
              <p:nvPr/>
            </p:nvSpPr>
            <p:spPr>
              <a:xfrm>
                <a:off x="-4779095" y="10033845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شكل حر: شكل 390">
                <a:extLst>
                  <a:ext uri="{FF2B5EF4-FFF2-40B4-BE49-F238E27FC236}">
                    <a16:creationId xmlns:a16="http://schemas.microsoft.com/office/drawing/2014/main" id="{0557301E-F2F8-651E-C9D6-DD152F834DDB}"/>
                  </a:ext>
                </a:extLst>
              </p:cNvPr>
              <p:cNvSpPr/>
              <p:nvPr/>
            </p:nvSpPr>
            <p:spPr>
              <a:xfrm>
                <a:off x="-4779095" y="10073218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شكل حر: شكل 391">
                <a:extLst>
                  <a:ext uri="{FF2B5EF4-FFF2-40B4-BE49-F238E27FC236}">
                    <a16:creationId xmlns:a16="http://schemas.microsoft.com/office/drawing/2014/main" id="{A7B35BCA-3A5E-6AC2-6F15-FB87A9EFD147}"/>
                  </a:ext>
                </a:extLst>
              </p:cNvPr>
              <p:cNvSpPr/>
              <p:nvPr/>
            </p:nvSpPr>
            <p:spPr>
              <a:xfrm>
                <a:off x="-4779095" y="10112591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شكل حر: شكل 392">
                <a:extLst>
                  <a:ext uri="{FF2B5EF4-FFF2-40B4-BE49-F238E27FC236}">
                    <a16:creationId xmlns:a16="http://schemas.microsoft.com/office/drawing/2014/main" id="{A6940C98-7A4C-549B-AE9C-450BBE03AC67}"/>
                  </a:ext>
                </a:extLst>
              </p:cNvPr>
              <p:cNvSpPr/>
              <p:nvPr/>
            </p:nvSpPr>
            <p:spPr>
              <a:xfrm>
                <a:off x="-4834217" y="10151965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شكل حر: شكل 393">
                <a:extLst>
                  <a:ext uri="{FF2B5EF4-FFF2-40B4-BE49-F238E27FC236}">
                    <a16:creationId xmlns:a16="http://schemas.microsoft.com/office/drawing/2014/main" id="{A7A7EF2C-71FE-BFA9-1FC7-0DFADD96A11F}"/>
                  </a:ext>
                </a:extLst>
              </p:cNvPr>
              <p:cNvSpPr/>
              <p:nvPr/>
            </p:nvSpPr>
            <p:spPr>
              <a:xfrm>
                <a:off x="-4779095" y="10191338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شكل حر: شكل 394">
                <a:extLst>
                  <a:ext uri="{FF2B5EF4-FFF2-40B4-BE49-F238E27FC236}">
                    <a16:creationId xmlns:a16="http://schemas.microsoft.com/office/drawing/2014/main" id="{C139BCDF-0443-C2A4-466D-8D57A257AC2D}"/>
                  </a:ext>
                </a:extLst>
              </p:cNvPr>
              <p:cNvSpPr/>
              <p:nvPr/>
            </p:nvSpPr>
            <p:spPr>
              <a:xfrm>
                <a:off x="-4779095" y="1023070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شكل حر: شكل 395">
                <a:extLst>
                  <a:ext uri="{FF2B5EF4-FFF2-40B4-BE49-F238E27FC236}">
                    <a16:creationId xmlns:a16="http://schemas.microsoft.com/office/drawing/2014/main" id="{AFF6CCE5-DB4A-FC51-B49A-0C77647198A3}"/>
                  </a:ext>
                </a:extLst>
              </p:cNvPr>
              <p:cNvSpPr/>
              <p:nvPr/>
            </p:nvSpPr>
            <p:spPr>
              <a:xfrm>
                <a:off x="-4779095" y="1027007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شكل حر: شكل 396">
                <a:extLst>
                  <a:ext uri="{FF2B5EF4-FFF2-40B4-BE49-F238E27FC236}">
                    <a16:creationId xmlns:a16="http://schemas.microsoft.com/office/drawing/2014/main" id="{F7C08780-EB7C-9C8D-F679-CABB042A756B}"/>
                  </a:ext>
                </a:extLst>
              </p:cNvPr>
              <p:cNvSpPr/>
              <p:nvPr/>
            </p:nvSpPr>
            <p:spPr>
              <a:xfrm>
                <a:off x="-4834217" y="10309450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شكل حر: شكل 397">
                <a:extLst>
                  <a:ext uri="{FF2B5EF4-FFF2-40B4-BE49-F238E27FC236}">
                    <a16:creationId xmlns:a16="http://schemas.microsoft.com/office/drawing/2014/main" id="{017B254C-4AC9-CFA5-8BB6-6A616593E3AB}"/>
                  </a:ext>
                </a:extLst>
              </p:cNvPr>
              <p:cNvSpPr/>
              <p:nvPr/>
            </p:nvSpPr>
            <p:spPr>
              <a:xfrm>
                <a:off x="-4779095" y="1034882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شكل حر: شكل 398">
                <a:extLst>
                  <a:ext uri="{FF2B5EF4-FFF2-40B4-BE49-F238E27FC236}">
                    <a16:creationId xmlns:a16="http://schemas.microsoft.com/office/drawing/2014/main" id="{A0CDFD38-E28D-2604-33A4-C58199142117}"/>
                  </a:ext>
                </a:extLst>
              </p:cNvPr>
              <p:cNvSpPr/>
              <p:nvPr/>
            </p:nvSpPr>
            <p:spPr>
              <a:xfrm>
                <a:off x="-4779095" y="1038819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شكل حر: شكل 399">
                <a:extLst>
                  <a:ext uri="{FF2B5EF4-FFF2-40B4-BE49-F238E27FC236}">
                    <a16:creationId xmlns:a16="http://schemas.microsoft.com/office/drawing/2014/main" id="{23DA9A4E-92B0-D0BA-CB0B-6747E90CC1DD}"/>
                  </a:ext>
                </a:extLst>
              </p:cNvPr>
              <p:cNvSpPr/>
              <p:nvPr/>
            </p:nvSpPr>
            <p:spPr>
              <a:xfrm>
                <a:off x="-4779102" y="10427562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شكل حر: شكل 400">
                <a:extLst>
                  <a:ext uri="{FF2B5EF4-FFF2-40B4-BE49-F238E27FC236}">
                    <a16:creationId xmlns:a16="http://schemas.microsoft.com/office/drawing/2014/main" id="{89A22B4B-4884-D665-E8A9-57C0208B0B88}"/>
                  </a:ext>
                </a:extLst>
              </p:cNvPr>
              <p:cNvSpPr/>
              <p:nvPr/>
            </p:nvSpPr>
            <p:spPr>
              <a:xfrm>
                <a:off x="-4834225" y="10466935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شكل حر: شكل 401">
                <a:extLst>
                  <a:ext uri="{FF2B5EF4-FFF2-40B4-BE49-F238E27FC236}">
                    <a16:creationId xmlns:a16="http://schemas.microsoft.com/office/drawing/2014/main" id="{EA2350ED-F907-6BB0-3EF4-7A154FB97753}"/>
                  </a:ext>
                </a:extLst>
              </p:cNvPr>
              <p:cNvSpPr/>
              <p:nvPr/>
            </p:nvSpPr>
            <p:spPr>
              <a:xfrm>
                <a:off x="-4779102" y="10506309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شكل حر: شكل 402">
                <a:extLst>
                  <a:ext uri="{FF2B5EF4-FFF2-40B4-BE49-F238E27FC236}">
                    <a16:creationId xmlns:a16="http://schemas.microsoft.com/office/drawing/2014/main" id="{5D6CEA2D-AE14-C17E-46A5-2F07057F6D5A}"/>
                  </a:ext>
                </a:extLst>
              </p:cNvPr>
              <p:cNvSpPr/>
              <p:nvPr/>
            </p:nvSpPr>
            <p:spPr>
              <a:xfrm>
                <a:off x="-4779102" y="10545682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شكل حر: شكل 403">
                <a:extLst>
                  <a:ext uri="{FF2B5EF4-FFF2-40B4-BE49-F238E27FC236}">
                    <a16:creationId xmlns:a16="http://schemas.microsoft.com/office/drawing/2014/main" id="{82378ACE-0095-1014-377E-2D7656352A40}"/>
                  </a:ext>
                </a:extLst>
              </p:cNvPr>
              <p:cNvSpPr/>
              <p:nvPr/>
            </p:nvSpPr>
            <p:spPr>
              <a:xfrm>
                <a:off x="-4779102" y="1058504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4 h 7874"/>
                  <a:gd name="connsiteX3" fmla="*/ 0 w 70871"/>
                  <a:gd name="connsiteY3" fmla="*/ 7874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4"/>
                    </a:lnTo>
                    <a:lnTo>
                      <a:pt x="0" y="7874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شكل حر: شكل 404">
                <a:extLst>
                  <a:ext uri="{FF2B5EF4-FFF2-40B4-BE49-F238E27FC236}">
                    <a16:creationId xmlns:a16="http://schemas.microsoft.com/office/drawing/2014/main" id="{9FAE6FBF-B1E1-9F37-E7D2-97AD052FDFF4}"/>
                  </a:ext>
                </a:extLst>
              </p:cNvPr>
              <p:cNvSpPr/>
              <p:nvPr/>
            </p:nvSpPr>
            <p:spPr>
              <a:xfrm>
                <a:off x="-4834225" y="10624421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4 h 7874"/>
                  <a:gd name="connsiteX3" fmla="*/ 0 w 125994"/>
                  <a:gd name="connsiteY3" fmla="*/ 7874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4"/>
                    </a:lnTo>
                    <a:lnTo>
                      <a:pt x="0" y="7874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شكل حر: شكل 405">
                <a:extLst>
                  <a:ext uri="{FF2B5EF4-FFF2-40B4-BE49-F238E27FC236}">
                    <a16:creationId xmlns:a16="http://schemas.microsoft.com/office/drawing/2014/main" id="{1F0C5CA6-CF95-A374-AF62-1BA8843C102B}"/>
                  </a:ext>
                </a:extLst>
              </p:cNvPr>
              <p:cNvSpPr/>
              <p:nvPr/>
            </p:nvSpPr>
            <p:spPr>
              <a:xfrm>
                <a:off x="-4779102" y="10663794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4 h 7874"/>
                  <a:gd name="connsiteX3" fmla="*/ 0 w 70871"/>
                  <a:gd name="connsiteY3" fmla="*/ 7874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4"/>
                    </a:lnTo>
                    <a:lnTo>
                      <a:pt x="0" y="7874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شكل حر: شكل 407">
                <a:extLst>
                  <a:ext uri="{FF2B5EF4-FFF2-40B4-BE49-F238E27FC236}">
                    <a16:creationId xmlns:a16="http://schemas.microsoft.com/office/drawing/2014/main" id="{DF5153A6-C0DE-9089-13FB-2B7DB8C8B15A}"/>
                  </a:ext>
                </a:extLst>
              </p:cNvPr>
              <p:cNvSpPr/>
              <p:nvPr/>
            </p:nvSpPr>
            <p:spPr>
              <a:xfrm>
                <a:off x="-4779102" y="1070316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4 h 7874"/>
                  <a:gd name="connsiteX3" fmla="*/ 0 w 70871"/>
                  <a:gd name="connsiteY3" fmla="*/ 7874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4"/>
                    </a:lnTo>
                    <a:lnTo>
                      <a:pt x="0" y="7874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شكل حر: شكل 410">
                <a:extLst>
                  <a:ext uri="{FF2B5EF4-FFF2-40B4-BE49-F238E27FC236}">
                    <a16:creationId xmlns:a16="http://schemas.microsoft.com/office/drawing/2014/main" id="{38E234BC-85D8-15C1-6345-9FC2BFB11816}"/>
                  </a:ext>
                </a:extLst>
              </p:cNvPr>
              <p:cNvSpPr/>
              <p:nvPr/>
            </p:nvSpPr>
            <p:spPr>
              <a:xfrm>
                <a:off x="-4779102" y="10742541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4 h 7874"/>
                  <a:gd name="connsiteX3" fmla="*/ 0 w 70871"/>
                  <a:gd name="connsiteY3" fmla="*/ 7874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4"/>
                    </a:lnTo>
                    <a:lnTo>
                      <a:pt x="0" y="7874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شكل حر: شكل 418">
                <a:extLst>
                  <a:ext uri="{FF2B5EF4-FFF2-40B4-BE49-F238E27FC236}">
                    <a16:creationId xmlns:a16="http://schemas.microsoft.com/office/drawing/2014/main" id="{31D305C0-42A3-7ED6-85A2-9B86C84A2CD1}"/>
                  </a:ext>
                </a:extLst>
              </p:cNvPr>
              <p:cNvSpPr/>
              <p:nvPr/>
            </p:nvSpPr>
            <p:spPr>
              <a:xfrm>
                <a:off x="-4834225" y="10781906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شكل حر: شكل 419">
                <a:extLst>
                  <a:ext uri="{FF2B5EF4-FFF2-40B4-BE49-F238E27FC236}">
                    <a16:creationId xmlns:a16="http://schemas.microsoft.com/office/drawing/2014/main" id="{B8497F2B-5258-EA78-75BC-99B5D9FF38F7}"/>
                  </a:ext>
                </a:extLst>
              </p:cNvPr>
              <p:cNvSpPr/>
              <p:nvPr/>
            </p:nvSpPr>
            <p:spPr>
              <a:xfrm>
                <a:off x="-4779110" y="10821279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شكل حر: شكل 420">
                <a:extLst>
                  <a:ext uri="{FF2B5EF4-FFF2-40B4-BE49-F238E27FC236}">
                    <a16:creationId xmlns:a16="http://schemas.microsoft.com/office/drawing/2014/main" id="{5CCBF3FD-47E2-D9B2-BE46-64FEBFF85829}"/>
                  </a:ext>
                </a:extLst>
              </p:cNvPr>
              <p:cNvSpPr/>
              <p:nvPr/>
            </p:nvSpPr>
            <p:spPr>
              <a:xfrm>
                <a:off x="-4779110" y="1086065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شكل حر: شكل 421">
                <a:extLst>
                  <a:ext uri="{FF2B5EF4-FFF2-40B4-BE49-F238E27FC236}">
                    <a16:creationId xmlns:a16="http://schemas.microsoft.com/office/drawing/2014/main" id="{487E55A8-B4E5-7711-07EB-B081902C342F}"/>
                  </a:ext>
                </a:extLst>
              </p:cNvPr>
              <p:cNvSpPr/>
              <p:nvPr/>
            </p:nvSpPr>
            <p:spPr>
              <a:xfrm>
                <a:off x="-4779110" y="10900026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شكل حر: شكل 422">
                <a:extLst>
                  <a:ext uri="{FF2B5EF4-FFF2-40B4-BE49-F238E27FC236}">
                    <a16:creationId xmlns:a16="http://schemas.microsoft.com/office/drawing/2014/main" id="{9D0CC138-BB60-B522-736B-0223B4B8F7B6}"/>
                  </a:ext>
                </a:extLst>
              </p:cNvPr>
              <p:cNvSpPr/>
              <p:nvPr/>
            </p:nvSpPr>
            <p:spPr>
              <a:xfrm>
                <a:off x="-4834233" y="10939399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شكل حر: شكل 423">
                <a:extLst>
                  <a:ext uri="{FF2B5EF4-FFF2-40B4-BE49-F238E27FC236}">
                    <a16:creationId xmlns:a16="http://schemas.microsoft.com/office/drawing/2014/main" id="{21F85AA2-BF65-84D7-ED4A-A2C94F96C2C9}"/>
                  </a:ext>
                </a:extLst>
              </p:cNvPr>
              <p:cNvSpPr/>
              <p:nvPr/>
            </p:nvSpPr>
            <p:spPr>
              <a:xfrm>
                <a:off x="-4779071" y="9246418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شكل حر: شكل 424">
                <a:extLst>
                  <a:ext uri="{FF2B5EF4-FFF2-40B4-BE49-F238E27FC236}">
                    <a16:creationId xmlns:a16="http://schemas.microsoft.com/office/drawing/2014/main" id="{C767B905-167D-DFC7-4D13-8B2ACEE8F86F}"/>
                  </a:ext>
                </a:extLst>
              </p:cNvPr>
              <p:cNvSpPr/>
              <p:nvPr/>
            </p:nvSpPr>
            <p:spPr>
              <a:xfrm>
                <a:off x="-4779079" y="928578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شكل حر: شكل 425">
                <a:extLst>
                  <a:ext uri="{FF2B5EF4-FFF2-40B4-BE49-F238E27FC236}">
                    <a16:creationId xmlns:a16="http://schemas.microsoft.com/office/drawing/2014/main" id="{E1246DD4-57A2-7250-A1F3-2CE301A6B466}"/>
                  </a:ext>
                </a:extLst>
              </p:cNvPr>
              <p:cNvSpPr/>
              <p:nvPr/>
            </p:nvSpPr>
            <p:spPr>
              <a:xfrm>
                <a:off x="-4779079" y="932515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شكل حر: شكل 426">
                <a:extLst>
                  <a:ext uri="{FF2B5EF4-FFF2-40B4-BE49-F238E27FC236}">
                    <a16:creationId xmlns:a16="http://schemas.microsoft.com/office/drawing/2014/main" id="{185697B5-4974-9392-DF6F-2554005B77B5}"/>
                  </a:ext>
                </a:extLst>
              </p:cNvPr>
              <p:cNvSpPr/>
              <p:nvPr/>
            </p:nvSpPr>
            <p:spPr>
              <a:xfrm>
                <a:off x="-4834201" y="9364530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شكل حر: شكل 427">
                <a:extLst>
                  <a:ext uri="{FF2B5EF4-FFF2-40B4-BE49-F238E27FC236}">
                    <a16:creationId xmlns:a16="http://schemas.microsoft.com/office/drawing/2014/main" id="{3BE5AA6E-9282-005E-9D96-1F4A69571E7B}"/>
                  </a:ext>
                </a:extLst>
              </p:cNvPr>
              <p:cNvSpPr/>
              <p:nvPr/>
            </p:nvSpPr>
            <p:spPr>
              <a:xfrm>
                <a:off x="-4779079" y="940390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شكل حر: شكل 428">
                <a:extLst>
                  <a:ext uri="{FF2B5EF4-FFF2-40B4-BE49-F238E27FC236}">
                    <a16:creationId xmlns:a16="http://schemas.microsoft.com/office/drawing/2014/main" id="{CBC77482-2DE5-B627-3F4A-EAC2593F974E}"/>
                  </a:ext>
                </a:extLst>
              </p:cNvPr>
              <p:cNvSpPr/>
              <p:nvPr/>
            </p:nvSpPr>
            <p:spPr>
              <a:xfrm>
                <a:off x="-4779079" y="944327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شكل حر: شكل 429">
                <a:extLst>
                  <a:ext uri="{FF2B5EF4-FFF2-40B4-BE49-F238E27FC236}">
                    <a16:creationId xmlns:a16="http://schemas.microsoft.com/office/drawing/2014/main" id="{F15E260A-0FE6-CC70-E79B-A683407151FA}"/>
                  </a:ext>
                </a:extLst>
              </p:cNvPr>
              <p:cNvSpPr/>
              <p:nvPr/>
            </p:nvSpPr>
            <p:spPr>
              <a:xfrm>
                <a:off x="-4779079" y="9482642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شكل حر: شكل 430">
                <a:extLst>
                  <a:ext uri="{FF2B5EF4-FFF2-40B4-BE49-F238E27FC236}">
                    <a16:creationId xmlns:a16="http://schemas.microsoft.com/office/drawing/2014/main" id="{E1F370CF-A1BF-B1D1-A77E-0BFE17C5B412}"/>
                  </a:ext>
                </a:extLst>
              </p:cNvPr>
              <p:cNvSpPr/>
              <p:nvPr/>
            </p:nvSpPr>
            <p:spPr>
              <a:xfrm>
                <a:off x="-4834201" y="9522015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شكل حر: شكل 431">
                <a:extLst>
                  <a:ext uri="{FF2B5EF4-FFF2-40B4-BE49-F238E27FC236}">
                    <a16:creationId xmlns:a16="http://schemas.microsoft.com/office/drawing/2014/main" id="{8F57397B-6D12-80B6-44E0-0326C9DCB334}"/>
                  </a:ext>
                </a:extLst>
              </p:cNvPr>
              <p:cNvSpPr/>
              <p:nvPr/>
            </p:nvSpPr>
            <p:spPr>
              <a:xfrm>
                <a:off x="-4779087" y="9561389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شكل حر: شكل 432">
                <a:extLst>
                  <a:ext uri="{FF2B5EF4-FFF2-40B4-BE49-F238E27FC236}">
                    <a16:creationId xmlns:a16="http://schemas.microsoft.com/office/drawing/2014/main" id="{E4345DC1-58B1-24CA-4AD0-D2EF37F05321}"/>
                  </a:ext>
                </a:extLst>
              </p:cNvPr>
              <p:cNvSpPr/>
              <p:nvPr/>
            </p:nvSpPr>
            <p:spPr>
              <a:xfrm>
                <a:off x="-4779087" y="9600762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شكل حر: شكل 433">
                <a:extLst>
                  <a:ext uri="{FF2B5EF4-FFF2-40B4-BE49-F238E27FC236}">
                    <a16:creationId xmlns:a16="http://schemas.microsoft.com/office/drawing/2014/main" id="{99A63B2D-D922-B796-0DE8-D56ADBF03AFF}"/>
                  </a:ext>
                </a:extLst>
              </p:cNvPr>
              <p:cNvSpPr/>
              <p:nvPr/>
            </p:nvSpPr>
            <p:spPr>
              <a:xfrm>
                <a:off x="-4779087" y="9640135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شكل حر: شكل 434">
                <a:extLst>
                  <a:ext uri="{FF2B5EF4-FFF2-40B4-BE49-F238E27FC236}">
                    <a16:creationId xmlns:a16="http://schemas.microsoft.com/office/drawing/2014/main" id="{76CC0AD7-9169-ED76-CDCF-B573B402735B}"/>
                  </a:ext>
                </a:extLst>
              </p:cNvPr>
              <p:cNvSpPr/>
              <p:nvPr/>
            </p:nvSpPr>
            <p:spPr>
              <a:xfrm>
                <a:off x="-4834209" y="9679501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شكل حر: شكل 435">
                <a:extLst>
                  <a:ext uri="{FF2B5EF4-FFF2-40B4-BE49-F238E27FC236}">
                    <a16:creationId xmlns:a16="http://schemas.microsoft.com/office/drawing/2014/main" id="{AC47FA81-3BEA-5F97-570A-B4E4DDA46A08}"/>
                  </a:ext>
                </a:extLst>
              </p:cNvPr>
              <p:cNvSpPr/>
              <p:nvPr/>
            </p:nvSpPr>
            <p:spPr>
              <a:xfrm>
                <a:off x="-4779087" y="9718874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شكل حر: شكل 436">
                <a:extLst>
                  <a:ext uri="{FF2B5EF4-FFF2-40B4-BE49-F238E27FC236}">
                    <a16:creationId xmlns:a16="http://schemas.microsoft.com/office/drawing/2014/main" id="{88D27909-31FC-2CB1-E981-97A0E546B9CB}"/>
                  </a:ext>
                </a:extLst>
              </p:cNvPr>
              <p:cNvSpPr/>
              <p:nvPr/>
            </p:nvSpPr>
            <p:spPr>
              <a:xfrm>
                <a:off x="-4779087" y="975824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شكل حر: شكل 437">
                <a:extLst>
                  <a:ext uri="{FF2B5EF4-FFF2-40B4-BE49-F238E27FC236}">
                    <a16:creationId xmlns:a16="http://schemas.microsoft.com/office/drawing/2014/main" id="{197FAEA6-A7FF-7EC6-474C-2863F3C1C5CB}"/>
                  </a:ext>
                </a:extLst>
              </p:cNvPr>
              <p:cNvSpPr/>
              <p:nvPr/>
            </p:nvSpPr>
            <p:spPr>
              <a:xfrm>
                <a:off x="-4779087" y="979761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شكل حر: شكل 438">
                <a:extLst>
                  <a:ext uri="{FF2B5EF4-FFF2-40B4-BE49-F238E27FC236}">
                    <a16:creationId xmlns:a16="http://schemas.microsoft.com/office/drawing/2014/main" id="{757EAA2D-12E5-B353-26DB-83D66BABAC06}"/>
                  </a:ext>
                </a:extLst>
              </p:cNvPr>
              <p:cNvSpPr/>
              <p:nvPr/>
            </p:nvSpPr>
            <p:spPr>
              <a:xfrm>
                <a:off x="-4834209" y="9836986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4" name="رسم 148" descr="المقص ، والقلم ، وقلم تمييز">
            <a:extLst>
              <a:ext uri="{FF2B5EF4-FFF2-40B4-BE49-F238E27FC236}">
                <a16:creationId xmlns:a16="http://schemas.microsoft.com/office/drawing/2014/main" id="{9AA0D74E-E053-929F-F94C-FC33EFD30B26}"/>
              </a:ext>
            </a:extLst>
          </p:cNvPr>
          <p:cNvGrpSpPr/>
          <p:nvPr/>
        </p:nvGrpSpPr>
        <p:grpSpPr>
          <a:xfrm rot="19355793">
            <a:off x="8743438" y="6596215"/>
            <a:ext cx="489346" cy="799602"/>
            <a:chOff x="3754535" y="4733197"/>
            <a:chExt cx="1514627" cy="2474932"/>
          </a:xfrm>
        </p:grpSpPr>
        <p:grpSp>
          <p:nvGrpSpPr>
            <p:cNvPr id="645" name="رسم 148" descr="المقص ، والقلم ، وقلم تمييز">
              <a:extLst>
                <a:ext uri="{FF2B5EF4-FFF2-40B4-BE49-F238E27FC236}">
                  <a16:creationId xmlns:a16="http://schemas.microsoft.com/office/drawing/2014/main" id="{7EFB7748-06DC-57EA-4A79-9EA2C951D832}"/>
                </a:ext>
              </a:extLst>
            </p:cNvPr>
            <p:cNvGrpSpPr/>
            <p:nvPr/>
          </p:nvGrpSpPr>
          <p:grpSpPr>
            <a:xfrm>
              <a:off x="3754535" y="4733197"/>
              <a:ext cx="1051984" cy="2474932"/>
              <a:chOff x="3754535" y="4733197"/>
              <a:chExt cx="1051984" cy="2474932"/>
            </a:xfrm>
          </p:grpSpPr>
          <p:sp>
            <p:nvSpPr>
              <p:cNvPr id="651" name="شكل حر: شكل 650">
                <a:extLst>
                  <a:ext uri="{FF2B5EF4-FFF2-40B4-BE49-F238E27FC236}">
                    <a16:creationId xmlns:a16="http://schemas.microsoft.com/office/drawing/2014/main" id="{CB850062-D240-7F6E-1BF8-2E952E504DB1}"/>
                  </a:ext>
                </a:extLst>
              </p:cNvPr>
              <p:cNvSpPr/>
              <p:nvPr/>
            </p:nvSpPr>
            <p:spPr>
              <a:xfrm>
                <a:off x="4443088" y="4733197"/>
                <a:ext cx="331412" cy="1170859"/>
              </a:xfrm>
              <a:custGeom>
                <a:avLst/>
                <a:gdLst>
                  <a:gd name="connsiteX0" fmla="*/ 314820 w 331412"/>
                  <a:gd name="connsiteY0" fmla="*/ 0 h 1170859"/>
                  <a:gd name="connsiteX1" fmla="*/ 314820 w 331412"/>
                  <a:gd name="connsiteY1" fmla="*/ 0 h 1170859"/>
                  <a:gd name="connsiteX2" fmla="*/ 273768 w 331412"/>
                  <a:gd name="connsiteY2" fmla="*/ 31956 h 1170859"/>
                  <a:gd name="connsiteX3" fmla="*/ 108471 w 331412"/>
                  <a:gd name="connsiteY3" fmla="*/ 685105 h 1170859"/>
                  <a:gd name="connsiteX4" fmla="*/ 0 w 331412"/>
                  <a:gd name="connsiteY4" fmla="*/ 1113720 h 1170859"/>
                  <a:gd name="connsiteX5" fmla="*/ 60979 w 331412"/>
                  <a:gd name="connsiteY5" fmla="*/ 1170604 h 1170859"/>
                  <a:gd name="connsiteX6" fmla="*/ 62551 w 331412"/>
                  <a:gd name="connsiteY6" fmla="*/ 1170127 h 1170859"/>
                  <a:gd name="connsiteX7" fmla="*/ 331413 w 331412"/>
                  <a:gd name="connsiteY7" fmla="*/ 51578 h 1170859"/>
                  <a:gd name="connsiteX8" fmla="*/ 316316 w 331412"/>
                  <a:gd name="connsiteY8" fmla="*/ 0 h 1170859"/>
                  <a:gd name="connsiteX9" fmla="*/ 314820 w 331412"/>
                  <a:gd name="connsiteY9" fmla="*/ 0 h 1170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1412" h="1170859">
                    <a:moveTo>
                      <a:pt x="314820" y="0"/>
                    </a:moveTo>
                    <a:lnTo>
                      <a:pt x="314820" y="0"/>
                    </a:lnTo>
                    <a:cubicBezTo>
                      <a:pt x="295437" y="0"/>
                      <a:pt x="278521" y="13164"/>
                      <a:pt x="273768" y="31956"/>
                    </a:cubicBezTo>
                    <a:lnTo>
                      <a:pt x="108471" y="685105"/>
                    </a:lnTo>
                    <a:lnTo>
                      <a:pt x="0" y="1113720"/>
                    </a:lnTo>
                    <a:lnTo>
                      <a:pt x="60979" y="1170604"/>
                    </a:lnTo>
                    <a:cubicBezTo>
                      <a:pt x="61513" y="1171099"/>
                      <a:pt x="62389" y="1170842"/>
                      <a:pt x="62551" y="1170127"/>
                    </a:cubicBezTo>
                    <a:lnTo>
                      <a:pt x="331413" y="51578"/>
                    </a:lnTo>
                    <a:lnTo>
                      <a:pt x="316316" y="0"/>
                    </a:lnTo>
                    <a:lnTo>
                      <a:pt x="31482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2" name="شكل حر: شكل 651">
                <a:extLst>
                  <a:ext uri="{FF2B5EF4-FFF2-40B4-BE49-F238E27FC236}">
                    <a16:creationId xmlns:a16="http://schemas.microsoft.com/office/drawing/2014/main" id="{24713310-E6FD-78C3-5C57-452CCF551D11}"/>
                  </a:ext>
                </a:extLst>
              </p:cNvPr>
              <p:cNvSpPr/>
              <p:nvPr/>
            </p:nvSpPr>
            <p:spPr>
              <a:xfrm>
                <a:off x="3754535" y="6427876"/>
                <a:ext cx="570592" cy="780253"/>
              </a:xfrm>
              <a:custGeom>
                <a:avLst/>
                <a:gdLst>
                  <a:gd name="connsiteX0" fmla="*/ 570014 w 570592"/>
                  <a:gd name="connsiteY0" fmla="*/ 513321 h 780253"/>
                  <a:gd name="connsiteX1" fmla="*/ 546792 w 570592"/>
                  <a:gd name="connsiteY1" fmla="*/ 380733 h 780253"/>
                  <a:gd name="connsiteX2" fmla="*/ 559880 w 570592"/>
                  <a:gd name="connsiteY2" fmla="*/ 94868 h 780253"/>
                  <a:gd name="connsiteX3" fmla="*/ 504977 w 570592"/>
                  <a:gd name="connsiteY3" fmla="*/ 11715 h 780253"/>
                  <a:gd name="connsiteX4" fmla="*/ 405222 w 570592"/>
                  <a:gd name="connsiteY4" fmla="*/ 6496 h 780253"/>
                  <a:gd name="connsiteX5" fmla="*/ 316049 w 570592"/>
                  <a:gd name="connsiteY5" fmla="*/ 191395 h 780253"/>
                  <a:gd name="connsiteX6" fmla="*/ 285512 w 570592"/>
                  <a:gd name="connsiteY6" fmla="*/ 209645 h 780253"/>
                  <a:gd name="connsiteX7" fmla="*/ 285302 w 570592"/>
                  <a:gd name="connsiteY7" fmla="*/ 209645 h 780253"/>
                  <a:gd name="connsiteX8" fmla="*/ 0 w 570592"/>
                  <a:gd name="connsiteY8" fmla="*/ 494947 h 780253"/>
                  <a:gd name="connsiteX9" fmla="*/ 306114 w 570592"/>
                  <a:gd name="connsiteY9" fmla="*/ 779516 h 780253"/>
                  <a:gd name="connsiteX10" fmla="*/ 570014 w 570592"/>
                  <a:gd name="connsiteY10" fmla="*/ 513321 h 780253"/>
                  <a:gd name="connsiteX11" fmla="*/ 285283 w 570592"/>
                  <a:gd name="connsiteY11" fmla="*/ 666130 h 780253"/>
                  <a:gd name="connsiteX12" fmla="*/ 114100 w 570592"/>
                  <a:gd name="connsiteY12" fmla="*/ 494947 h 780253"/>
                  <a:gd name="connsiteX13" fmla="*/ 285283 w 570592"/>
                  <a:gd name="connsiteY13" fmla="*/ 323764 h 780253"/>
                  <a:gd name="connsiteX14" fmla="*/ 456476 w 570592"/>
                  <a:gd name="connsiteY14" fmla="*/ 494947 h 780253"/>
                  <a:gd name="connsiteX15" fmla="*/ 285283 w 570592"/>
                  <a:gd name="connsiteY15" fmla="*/ 666130 h 780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0592" h="780253">
                    <a:moveTo>
                      <a:pt x="570014" y="513321"/>
                    </a:moveTo>
                    <a:cubicBezTo>
                      <a:pt x="572986" y="465972"/>
                      <a:pt x="564385" y="420938"/>
                      <a:pt x="546792" y="380733"/>
                    </a:cubicBezTo>
                    <a:cubicBezTo>
                      <a:pt x="505911" y="287321"/>
                      <a:pt x="510473" y="181412"/>
                      <a:pt x="559880" y="94868"/>
                    </a:cubicBezTo>
                    <a:cubicBezTo>
                      <a:pt x="559880" y="94868"/>
                      <a:pt x="548164" y="34575"/>
                      <a:pt x="504977" y="11715"/>
                    </a:cubicBezTo>
                    <a:cubicBezTo>
                      <a:pt x="461791" y="-11145"/>
                      <a:pt x="405222" y="6496"/>
                      <a:pt x="405222" y="6496"/>
                    </a:cubicBezTo>
                    <a:lnTo>
                      <a:pt x="316049" y="191395"/>
                    </a:lnTo>
                    <a:cubicBezTo>
                      <a:pt x="310220" y="202844"/>
                      <a:pt x="298352" y="209664"/>
                      <a:pt x="285512" y="209645"/>
                    </a:cubicBezTo>
                    <a:cubicBezTo>
                      <a:pt x="285436" y="209645"/>
                      <a:pt x="285369" y="209645"/>
                      <a:pt x="285302" y="209645"/>
                    </a:cubicBezTo>
                    <a:cubicBezTo>
                      <a:pt x="127730" y="209635"/>
                      <a:pt x="-10" y="337384"/>
                      <a:pt x="0" y="494947"/>
                    </a:cubicBezTo>
                    <a:cubicBezTo>
                      <a:pt x="0" y="659396"/>
                      <a:pt x="139132" y="791346"/>
                      <a:pt x="306114" y="779516"/>
                    </a:cubicBezTo>
                    <a:cubicBezTo>
                      <a:pt x="447351" y="769496"/>
                      <a:pt x="561165" y="654643"/>
                      <a:pt x="570014" y="513321"/>
                    </a:cubicBezTo>
                    <a:close/>
                    <a:moveTo>
                      <a:pt x="285283" y="666130"/>
                    </a:moveTo>
                    <a:cubicBezTo>
                      <a:pt x="190748" y="666121"/>
                      <a:pt x="114100" y="589483"/>
                      <a:pt x="114100" y="494947"/>
                    </a:cubicBezTo>
                    <a:cubicBezTo>
                      <a:pt x="114100" y="400402"/>
                      <a:pt x="190748" y="323754"/>
                      <a:pt x="285283" y="323764"/>
                    </a:cubicBezTo>
                    <a:cubicBezTo>
                      <a:pt x="379828" y="323764"/>
                      <a:pt x="456467" y="400402"/>
                      <a:pt x="456476" y="494947"/>
                    </a:cubicBezTo>
                    <a:cubicBezTo>
                      <a:pt x="456476" y="589483"/>
                      <a:pt x="379828" y="666130"/>
                      <a:pt x="285283" y="666130"/>
                    </a:cubicBezTo>
                    <a:close/>
                  </a:path>
                </a:pathLst>
              </a:custGeom>
              <a:solidFill>
                <a:srgbClr val="FF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3" name="شكل حر: شكل 652">
                <a:extLst>
                  <a:ext uri="{FF2B5EF4-FFF2-40B4-BE49-F238E27FC236}">
                    <a16:creationId xmlns:a16="http://schemas.microsoft.com/office/drawing/2014/main" id="{14AB7366-CC14-6C14-7CB3-18F50D93E6E2}"/>
                  </a:ext>
                </a:extLst>
              </p:cNvPr>
              <p:cNvSpPr/>
              <p:nvPr/>
            </p:nvSpPr>
            <p:spPr>
              <a:xfrm>
                <a:off x="4159757" y="4733197"/>
                <a:ext cx="646762" cy="1789538"/>
              </a:xfrm>
              <a:custGeom>
                <a:avLst/>
                <a:gdLst>
                  <a:gd name="connsiteX0" fmla="*/ 154658 w 646762"/>
                  <a:gd name="connsiteY0" fmla="*/ 1789538 h 1789538"/>
                  <a:gd name="connsiteX1" fmla="*/ 167078 w 646762"/>
                  <a:gd name="connsiteY1" fmla="*/ 1769536 h 1789538"/>
                  <a:gd name="connsiteX2" fmla="*/ 167573 w 646762"/>
                  <a:gd name="connsiteY2" fmla="*/ 1768755 h 1789538"/>
                  <a:gd name="connsiteX3" fmla="*/ 182051 w 646762"/>
                  <a:gd name="connsiteY3" fmla="*/ 1749123 h 1789538"/>
                  <a:gd name="connsiteX4" fmla="*/ 313982 w 646762"/>
                  <a:gd name="connsiteY4" fmla="*/ 1585255 h 1789538"/>
                  <a:gd name="connsiteX5" fmla="*/ 462448 w 646762"/>
                  <a:gd name="connsiteY5" fmla="*/ 1248499 h 1789538"/>
                  <a:gd name="connsiteX6" fmla="*/ 646205 w 646762"/>
                  <a:gd name="connsiteY6" fmla="*/ 54273 h 1789538"/>
                  <a:gd name="connsiteX7" fmla="*/ 599637 w 646762"/>
                  <a:gd name="connsiteY7" fmla="*/ 0 h 1789538"/>
                  <a:gd name="connsiteX8" fmla="*/ 599637 w 646762"/>
                  <a:gd name="connsiteY8" fmla="*/ 0 h 1789538"/>
                  <a:gd name="connsiteX9" fmla="*/ 324584 w 646762"/>
                  <a:gd name="connsiteY9" fmla="*/ 1113711 h 1789538"/>
                  <a:gd name="connsiteX10" fmla="*/ 283331 w 646762"/>
                  <a:gd name="connsiteY10" fmla="*/ 1113711 h 1789538"/>
                  <a:gd name="connsiteX11" fmla="*/ 0 w 646762"/>
                  <a:gd name="connsiteY11" fmla="*/ 1701165 h 1789538"/>
                  <a:gd name="connsiteX12" fmla="*/ 154658 w 646762"/>
                  <a:gd name="connsiteY12" fmla="*/ 1789538 h 178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6762" h="1789538">
                    <a:moveTo>
                      <a:pt x="154658" y="1789538"/>
                    </a:moveTo>
                    <a:cubicBezTo>
                      <a:pt x="158534" y="1782747"/>
                      <a:pt x="162649" y="1776070"/>
                      <a:pt x="167078" y="1769536"/>
                    </a:cubicBezTo>
                    <a:cubicBezTo>
                      <a:pt x="167250" y="1769278"/>
                      <a:pt x="167402" y="1769012"/>
                      <a:pt x="167573" y="1768755"/>
                    </a:cubicBezTo>
                    <a:cubicBezTo>
                      <a:pt x="172126" y="1762077"/>
                      <a:pt x="176908" y="1755505"/>
                      <a:pt x="182051" y="1749123"/>
                    </a:cubicBezTo>
                    <a:lnTo>
                      <a:pt x="313982" y="1585255"/>
                    </a:lnTo>
                    <a:cubicBezTo>
                      <a:pt x="392249" y="1488024"/>
                      <a:pt x="443475" y="1371857"/>
                      <a:pt x="462448" y="1248499"/>
                    </a:cubicBezTo>
                    <a:lnTo>
                      <a:pt x="646205" y="54273"/>
                    </a:lnTo>
                    <a:cubicBezTo>
                      <a:pt x="650596" y="25737"/>
                      <a:pt x="628517" y="0"/>
                      <a:pt x="599637" y="0"/>
                    </a:cubicBezTo>
                    <a:lnTo>
                      <a:pt x="599637" y="0"/>
                    </a:lnTo>
                    <a:lnTo>
                      <a:pt x="324584" y="1113711"/>
                    </a:lnTo>
                    <a:lnTo>
                      <a:pt x="283331" y="1113711"/>
                    </a:lnTo>
                    <a:lnTo>
                      <a:pt x="0" y="1701165"/>
                    </a:lnTo>
                    <a:lnTo>
                      <a:pt x="154658" y="1789538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6" name="رسم 148" descr="المقص ، والقلم ، وقلم تمييز">
              <a:extLst>
                <a:ext uri="{FF2B5EF4-FFF2-40B4-BE49-F238E27FC236}">
                  <a16:creationId xmlns:a16="http://schemas.microsoft.com/office/drawing/2014/main" id="{ED708405-1ACA-1400-0CBC-8071A4917937}"/>
                </a:ext>
              </a:extLst>
            </p:cNvPr>
            <p:cNvGrpSpPr/>
            <p:nvPr/>
          </p:nvGrpSpPr>
          <p:grpSpPr>
            <a:xfrm>
              <a:off x="4212801" y="4733197"/>
              <a:ext cx="1056361" cy="2474916"/>
              <a:chOff x="4212801" y="4733197"/>
              <a:chExt cx="1056361" cy="2474916"/>
            </a:xfrm>
          </p:grpSpPr>
          <p:sp>
            <p:nvSpPr>
              <p:cNvPr id="648" name="شكل حر: شكل 647">
                <a:extLst>
                  <a:ext uri="{FF2B5EF4-FFF2-40B4-BE49-F238E27FC236}">
                    <a16:creationId xmlns:a16="http://schemas.microsoft.com/office/drawing/2014/main" id="{6C85EEBA-037E-9CD6-CDCC-1F323CFE4FE3}"/>
                  </a:ext>
                </a:extLst>
              </p:cNvPr>
              <p:cNvSpPr/>
              <p:nvPr/>
            </p:nvSpPr>
            <p:spPr>
              <a:xfrm>
                <a:off x="4251254" y="4733197"/>
                <a:ext cx="329326" cy="1163253"/>
              </a:xfrm>
              <a:custGeom>
                <a:avLst/>
                <a:gdLst>
                  <a:gd name="connsiteX0" fmla="*/ 14488 w 329326"/>
                  <a:gd name="connsiteY0" fmla="*/ 0 h 1163253"/>
                  <a:gd name="connsiteX1" fmla="*/ 14488 w 329326"/>
                  <a:gd name="connsiteY1" fmla="*/ 0 h 1163253"/>
                  <a:gd name="connsiteX2" fmla="*/ 55540 w 329326"/>
                  <a:gd name="connsiteY2" fmla="*/ 31956 h 1163253"/>
                  <a:gd name="connsiteX3" fmla="*/ 220847 w 329326"/>
                  <a:gd name="connsiteY3" fmla="*/ 685105 h 1163253"/>
                  <a:gd name="connsiteX4" fmla="*/ 329327 w 329326"/>
                  <a:gd name="connsiteY4" fmla="*/ 1113720 h 1163253"/>
                  <a:gd name="connsiteX5" fmla="*/ 275520 w 329326"/>
                  <a:gd name="connsiteY5" fmla="*/ 1163003 h 1163253"/>
                  <a:gd name="connsiteX6" fmla="*/ 273949 w 329326"/>
                  <a:gd name="connsiteY6" fmla="*/ 1162517 h 1163253"/>
                  <a:gd name="connsiteX7" fmla="*/ 0 w 329326"/>
                  <a:gd name="connsiteY7" fmla="*/ 23641 h 1163253"/>
                  <a:gd name="connsiteX8" fmla="*/ 12992 w 329326"/>
                  <a:gd name="connsiteY8" fmla="*/ 10 h 1163253"/>
                  <a:gd name="connsiteX9" fmla="*/ 14488 w 329326"/>
                  <a:gd name="connsiteY9" fmla="*/ 10 h 116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326" h="1163253">
                    <a:moveTo>
                      <a:pt x="14488" y="0"/>
                    </a:moveTo>
                    <a:lnTo>
                      <a:pt x="14488" y="0"/>
                    </a:lnTo>
                    <a:cubicBezTo>
                      <a:pt x="33871" y="0"/>
                      <a:pt x="50787" y="13164"/>
                      <a:pt x="55540" y="31956"/>
                    </a:cubicBezTo>
                    <a:lnTo>
                      <a:pt x="220847" y="685105"/>
                    </a:lnTo>
                    <a:lnTo>
                      <a:pt x="329327" y="1113720"/>
                    </a:lnTo>
                    <a:lnTo>
                      <a:pt x="275520" y="1163003"/>
                    </a:lnTo>
                    <a:cubicBezTo>
                      <a:pt x="274987" y="1163498"/>
                      <a:pt x="274110" y="1163222"/>
                      <a:pt x="273949" y="1162517"/>
                    </a:cubicBezTo>
                    <a:lnTo>
                      <a:pt x="0" y="23641"/>
                    </a:lnTo>
                    <a:lnTo>
                      <a:pt x="12992" y="10"/>
                    </a:lnTo>
                    <a:lnTo>
                      <a:pt x="14488" y="10"/>
                    </a:lnTo>
                    <a:close/>
                  </a:path>
                </a:pathLst>
              </a:custGeom>
              <a:solidFill>
                <a:srgbClr val="D2D2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9" name="شكل حر: شكل 648">
                <a:extLst>
                  <a:ext uri="{FF2B5EF4-FFF2-40B4-BE49-F238E27FC236}">
                    <a16:creationId xmlns:a16="http://schemas.microsoft.com/office/drawing/2014/main" id="{04D1AEC5-8D72-D557-FEB3-D91790396AC3}"/>
                  </a:ext>
                </a:extLst>
              </p:cNvPr>
              <p:cNvSpPr/>
              <p:nvPr/>
            </p:nvSpPr>
            <p:spPr>
              <a:xfrm>
                <a:off x="4698545" y="6432193"/>
                <a:ext cx="570617" cy="775919"/>
              </a:xfrm>
              <a:custGeom>
                <a:avLst/>
                <a:gdLst>
                  <a:gd name="connsiteX0" fmla="*/ 570617 w 570617"/>
                  <a:gd name="connsiteY0" fmla="*/ 490630 h 775919"/>
                  <a:gd name="connsiteX1" fmla="*/ 285306 w 570617"/>
                  <a:gd name="connsiteY1" fmla="*/ 205328 h 775919"/>
                  <a:gd name="connsiteX2" fmla="*/ 285096 w 570617"/>
                  <a:gd name="connsiteY2" fmla="*/ 205328 h 775919"/>
                  <a:gd name="connsiteX3" fmla="*/ 254549 w 570617"/>
                  <a:gd name="connsiteY3" fmla="*/ 187068 h 775919"/>
                  <a:gd name="connsiteX4" fmla="*/ 166853 w 570617"/>
                  <a:gd name="connsiteY4" fmla="*/ 5245 h 775919"/>
                  <a:gd name="connsiteX5" fmla="*/ 65783 w 570617"/>
                  <a:gd name="connsiteY5" fmla="*/ 13742 h 775919"/>
                  <a:gd name="connsiteX6" fmla="*/ 12348 w 570617"/>
                  <a:gd name="connsiteY6" fmla="*/ 93533 h 775919"/>
                  <a:gd name="connsiteX7" fmla="*/ 23806 w 570617"/>
                  <a:gd name="connsiteY7" fmla="*/ 376406 h 775919"/>
                  <a:gd name="connsiteX8" fmla="*/ 575 w 570617"/>
                  <a:gd name="connsiteY8" fmla="*/ 508994 h 775919"/>
                  <a:gd name="connsiteX9" fmla="*/ 264503 w 570617"/>
                  <a:gd name="connsiteY9" fmla="*/ 775180 h 775919"/>
                  <a:gd name="connsiteX10" fmla="*/ 570617 w 570617"/>
                  <a:gd name="connsiteY10" fmla="*/ 490630 h 775919"/>
                  <a:gd name="connsiteX11" fmla="*/ 285315 w 570617"/>
                  <a:gd name="connsiteY11" fmla="*/ 661804 h 775919"/>
                  <a:gd name="connsiteX12" fmla="*/ 114132 w 570617"/>
                  <a:gd name="connsiteY12" fmla="*/ 490620 h 775919"/>
                  <a:gd name="connsiteX13" fmla="*/ 285315 w 570617"/>
                  <a:gd name="connsiteY13" fmla="*/ 319437 h 775919"/>
                  <a:gd name="connsiteX14" fmla="*/ 456498 w 570617"/>
                  <a:gd name="connsiteY14" fmla="*/ 490620 h 775919"/>
                  <a:gd name="connsiteX15" fmla="*/ 285315 w 570617"/>
                  <a:gd name="connsiteY15" fmla="*/ 661804 h 77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0617" h="775919">
                    <a:moveTo>
                      <a:pt x="570617" y="490630"/>
                    </a:moveTo>
                    <a:cubicBezTo>
                      <a:pt x="570617" y="333058"/>
                      <a:pt x="442887" y="205318"/>
                      <a:pt x="285306" y="205328"/>
                    </a:cubicBezTo>
                    <a:cubicBezTo>
                      <a:pt x="285239" y="205328"/>
                      <a:pt x="285163" y="205328"/>
                      <a:pt x="285096" y="205328"/>
                    </a:cubicBezTo>
                    <a:cubicBezTo>
                      <a:pt x="272247" y="205347"/>
                      <a:pt x="260379" y="198517"/>
                      <a:pt x="254549" y="187068"/>
                    </a:cubicBezTo>
                    <a:lnTo>
                      <a:pt x="166853" y="5245"/>
                    </a:lnTo>
                    <a:cubicBezTo>
                      <a:pt x="166853" y="5245"/>
                      <a:pt x="110550" y="-11023"/>
                      <a:pt x="65783" y="13742"/>
                    </a:cubicBezTo>
                    <a:cubicBezTo>
                      <a:pt x="21015" y="38507"/>
                      <a:pt x="12348" y="93533"/>
                      <a:pt x="12348" y="93533"/>
                    </a:cubicBezTo>
                    <a:cubicBezTo>
                      <a:pt x="60173" y="179524"/>
                      <a:pt x="64221" y="284071"/>
                      <a:pt x="23806" y="376406"/>
                    </a:cubicBezTo>
                    <a:cubicBezTo>
                      <a:pt x="6213" y="416611"/>
                      <a:pt x="-2388" y="461645"/>
                      <a:pt x="575" y="508994"/>
                    </a:cubicBezTo>
                    <a:cubicBezTo>
                      <a:pt x="9433" y="650316"/>
                      <a:pt x="123247" y="765159"/>
                      <a:pt x="264503" y="775180"/>
                    </a:cubicBezTo>
                    <a:cubicBezTo>
                      <a:pt x="431486" y="787029"/>
                      <a:pt x="570617" y="655069"/>
                      <a:pt x="570617" y="490630"/>
                    </a:cubicBezTo>
                    <a:close/>
                    <a:moveTo>
                      <a:pt x="285315" y="661804"/>
                    </a:moveTo>
                    <a:cubicBezTo>
                      <a:pt x="190770" y="661804"/>
                      <a:pt x="114132" y="585156"/>
                      <a:pt x="114132" y="490620"/>
                    </a:cubicBezTo>
                    <a:cubicBezTo>
                      <a:pt x="114132" y="396075"/>
                      <a:pt x="190770" y="319437"/>
                      <a:pt x="285315" y="319437"/>
                    </a:cubicBezTo>
                    <a:cubicBezTo>
                      <a:pt x="379851" y="319437"/>
                      <a:pt x="456498" y="396075"/>
                      <a:pt x="456498" y="490620"/>
                    </a:cubicBezTo>
                    <a:cubicBezTo>
                      <a:pt x="456498" y="585166"/>
                      <a:pt x="379860" y="661804"/>
                      <a:pt x="285315" y="661804"/>
                    </a:cubicBezTo>
                    <a:close/>
                  </a:path>
                </a:pathLst>
              </a:custGeom>
              <a:solidFill>
                <a:srgbClr val="FF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0" name="شكل حر: شكل 649">
                <a:extLst>
                  <a:ext uri="{FF2B5EF4-FFF2-40B4-BE49-F238E27FC236}">
                    <a16:creationId xmlns:a16="http://schemas.microsoft.com/office/drawing/2014/main" id="{F618F15E-8C66-1406-8C7A-F0B7950AF5A1}"/>
                  </a:ext>
                </a:extLst>
              </p:cNvPr>
              <p:cNvSpPr/>
              <p:nvPr/>
            </p:nvSpPr>
            <p:spPr>
              <a:xfrm>
                <a:off x="4212801" y="4733197"/>
                <a:ext cx="652596" cy="1792538"/>
              </a:xfrm>
              <a:custGeom>
                <a:avLst/>
                <a:gdLst>
                  <a:gd name="connsiteX0" fmla="*/ 417624 w 652596"/>
                  <a:gd name="connsiteY0" fmla="*/ 1217047 h 1792538"/>
                  <a:gd name="connsiteX1" fmla="*/ 367780 w 652596"/>
                  <a:gd name="connsiteY1" fmla="*/ 1113720 h 1792538"/>
                  <a:gd name="connsiteX2" fmla="*/ 367780 w 652596"/>
                  <a:gd name="connsiteY2" fmla="*/ 1113720 h 1792538"/>
                  <a:gd name="connsiteX3" fmla="*/ 326527 w 652596"/>
                  <a:gd name="connsiteY3" fmla="*/ 1113720 h 1792538"/>
                  <a:gd name="connsiteX4" fmla="*/ 51445 w 652596"/>
                  <a:gd name="connsiteY4" fmla="*/ 0 h 1792538"/>
                  <a:gd name="connsiteX5" fmla="*/ 20937 w 652596"/>
                  <a:gd name="connsiteY5" fmla="*/ 0 h 1792538"/>
                  <a:gd name="connsiteX6" fmla="*/ 20937 w 652596"/>
                  <a:gd name="connsiteY6" fmla="*/ 0 h 1792538"/>
                  <a:gd name="connsiteX7" fmla="*/ 248 w 652596"/>
                  <a:gd name="connsiteY7" fmla="*/ 24117 h 1792538"/>
                  <a:gd name="connsiteX8" fmla="*/ 14203 w 652596"/>
                  <a:gd name="connsiteY8" fmla="*/ 114814 h 1792538"/>
                  <a:gd name="connsiteX9" fmla="*/ 188653 w 652596"/>
                  <a:gd name="connsiteY9" fmla="*/ 1248499 h 1792538"/>
                  <a:gd name="connsiteX10" fmla="*/ 337129 w 652596"/>
                  <a:gd name="connsiteY10" fmla="*/ 1585255 h 1792538"/>
                  <a:gd name="connsiteX11" fmla="*/ 468478 w 652596"/>
                  <a:gd name="connsiteY11" fmla="*/ 1748400 h 1792538"/>
                  <a:gd name="connsiteX12" fmla="*/ 479689 w 652596"/>
                  <a:gd name="connsiteY12" fmla="*/ 1763316 h 1792538"/>
                  <a:gd name="connsiteX13" fmla="*/ 484109 w 652596"/>
                  <a:gd name="connsiteY13" fmla="*/ 1769650 h 1792538"/>
                  <a:gd name="connsiteX14" fmla="*/ 488662 w 652596"/>
                  <a:gd name="connsiteY14" fmla="*/ 1776755 h 1792538"/>
                  <a:gd name="connsiteX15" fmla="*/ 498092 w 652596"/>
                  <a:gd name="connsiteY15" fmla="*/ 1792539 h 1792538"/>
                  <a:gd name="connsiteX16" fmla="*/ 652597 w 652596"/>
                  <a:gd name="connsiteY16" fmla="*/ 1704251 h 1792538"/>
                  <a:gd name="connsiteX17" fmla="*/ 417624 w 652596"/>
                  <a:gd name="connsiteY17" fmla="*/ 1217047 h 179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52596" h="1792538">
                    <a:moveTo>
                      <a:pt x="417624" y="1217047"/>
                    </a:moveTo>
                    <a:lnTo>
                      <a:pt x="367780" y="1113720"/>
                    </a:lnTo>
                    <a:lnTo>
                      <a:pt x="367780" y="1113720"/>
                    </a:lnTo>
                    <a:lnTo>
                      <a:pt x="326527" y="1113720"/>
                    </a:lnTo>
                    <a:lnTo>
                      <a:pt x="51445" y="0"/>
                    </a:lnTo>
                    <a:lnTo>
                      <a:pt x="20937" y="0"/>
                    </a:lnTo>
                    <a:lnTo>
                      <a:pt x="20937" y="0"/>
                    </a:lnTo>
                    <a:cubicBezTo>
                      <a:pt x="8107" y="0"/>
                      <a:pt x="-1704" y="11440"/>
                      <a:pt x="248" y="24117"/>
                    </a:cubicBezTo>
                    <a:lnTo>
                      <a:pt x="14203" y="114814"/>
                    </a:lnTo>
                    <a:lnTo>
                      <a:pt x="188653" y="1248499"/>
                    </a:lnTo>
                    <a:cubicBezTo>
                      <a:pt x="207636" y="1371867"/>
                      <a:pt x="258852" y="1488024"/>
                      <a:pt x="337129" y="1585255"/>
                    </a:cubicBezTo>
                    <a:lnTo>
                      <a:pt x="468478" y="1748400"/>
                    </a:lnTo>
                    <a:cubicBezTo>
                      <a:pt x="472384" y="1753248"/>
                      <a:pt x="476089" y="1758239"/>
                      <a:pt x="479689" y="1763316"/>
                    </a:cubicBezTo>
                    <a:cubicBezTo>
                      <a:pt x="481185" y="1765421"/>
                      <a:pt x="482661" y="1767526"/>
                      <a:pt x="484109" y="1769650"/>
                    </a:cubicBezTo>
                    <a:cubicBezTo>
                      <a:pt x="485680" y="1771993"/>
                      <a:pt x="487166" y="1774374"/>
                      <a:pt x="488662" y="1776755"/>
                    </a:cubicBezTo>
                    <a:cubicBezTo>
                      <a:pt x="491967" y="1781946"/>
                      <a:pt x="495120" y="1787204"/>
                      <a:pt x="498092" y="1792539"/>
                    </a:cubicBezTo>
                    <a:lnTo>
                      <a:pt x="652597" y="1704251"/>
                    </a:lnTo>
                    <a:lnTo>
                      <a:pt x="417624" y="1217047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7" name="شكل حر: شكل 646">
              <a:extLst>
                <a:ext uri="{FF2B5EF4-FFF2-40B4-BE49-F238E27FC236}">
                  <a16:creationId xmlns:a16="http://schemas.microsoft.com/office/drawing/2014/main" id="{457D7B05-0B8E-FE53-15A8-281BF7F38D38}"/>
                </a:ext>
              </a:extLst>
            </p:cNvPr>
            <p:cNvSpPr/>
            <p:nvPr/>
          </p:nvSpPr>
          <p:spPr>
            <a:xfrm rot="-1169262">
              <a:off x="4456895" y="5922387"/>
              <a:ext cx="109993" cy="109993"/>
            </a:xfrm>
            <a:custGeom>
              <a:avLst/>
              <a:gdLst>
                <a:gd name="connsiteX0" fmla="*/ 109993 w 109993"/>
                <a:gd name="connsiteY0" fmla="*/ 54997 h 109993"/>
                <a:gd name="connsiteX1" fmla="*/ 54997 w 109993"/>
                <a:gd name="connsiteY1" fmla="*/ 109993 h 109993"/>
                <a:gd name="connsiteX2" fmla="*/ 0 w 109993"/>
                <a:gd name="connsiteY2" fmla="*/ 54997 h 109993"/>
                <a:gd name="connsiteX3" fmla="*/ 54997 w 109993"/>
                <a:gd name="connsiteY3" fmla="*/ 0 h 109993"/>
                <a:gd name="connsiteX4" fmla="*/ 109993 w 109993"/>
                <a:gd name="connsiteY4" fmla="*/ 54997 h 10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93" h="109993">
                  <a:moveTo>
                    <a:pt x="109993" y="54997"/>
                  </a:moveTo>
                  <a:cubicBezTo>
                    <a:pt x="109993" y="85370"/>
                    <a:pt x="85370" y="109993"/>
                    <a:pt x="54997" y="109993"/>
                  </a:cubicBezTo>
                  <a:cubicBezTo>
                    <a:pt x="24623" y="109993"/>
                    <a:pt x="0" y="85370"/>
                    <a:pt x="0" y="54997"/>
                  </a:cubicBezTo>
                  <a:cubicBezTo>
                    <a:pt x="0" y="24623"/>
                    <a:pt x="24623" y="0"/>
                    <a:pt x="54997" y="0"/>
                  </a:cubicBezTo>
                  <a:cubicBezTo>
                    <a:pt x="85370" y="0"/>
                    <a:pt x="109993" y="24623"/>
                    <a:pt x="109993" y="54997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5" name="مجموعة 654">
            <a:extLst>
              <a:ext uri="{FF2B5EF4-FFF2-40B4-BE49-F238E27FC236}">
                <a16:creationId xmlns:a16="http://schemas.microsoft.com/office/drawing/2014/main" id="{C47F3329-78D7-8DBE-C706-378FC0A3C5EE}"/>
              </a:ext>
            </a:extLst>
          </p:cNvPr>
          <p:cNvGrpSpPr/>
          <p:nvPr/>
        </p:nvGrpSpPr>
        <p:grpSpPr>
          <a:xfrm>
            <a:off x="7494922" y="5166088"/>
            <a:ext cx="1029589" cy="1877514"/>
            <a:chOff x="7494922" y="5166088"/>
            <a:chExt cx="1029589" cy="1877514"/>
          </a:xfrm>
        </p:grpSpPr>
        <p:sp>
          <p:nvSpPr>
            <p:cNvPr id="654" name="مستطيل: زوايا مستديرة 653">
              <a:extLst>
                <a:ext uri="{FF2B5EF4-FFF2-40B4-BE49-F238E27FC236}">
                  <a16:creationId xmlns:a16="http://schemas.microsoft.com/office/drawing/2014/main" id="{E6AF5874-C63A-0669-9B03-5B0200757275}"/>
                </a:ext>
              </a:extLst>
            </p:cNvPr>
            <p:cNvSpPr/>
            <p:nvPr/>
          </p:nvSpPr>
          <p:spPr>
            <a:xfrm>
              <a:off x="7587759" y="6680791"/>
              <a:ext cx="676434" cy="362811"/>
            </a:xfrm>
            <a:prstGeom prst="roundRect">
              <a:avLst>
                <a:gd name="adj" fmla="val 45754"/>
              </a:avLst>
            </a:prstGeom>
            <a:solidFill>
              <a:srgbClr val="24000C">
                <a:alpha val="21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643" name="مجموعة 642">
              <a:extLst>
                <a:ext uri="{FF2B5EF4-FFF2-40B4-BE49-F238E27FC236}">
                  <a16:creationId xmlns:a16="http://schemas.microsoft.com/office/drawing/2014/main" id="{5FF79C73-9549-9BC8-0CA3-E72C35BEE1D7}"/>
                </a:ext>
              </a:extLst>
            </p:cNvPr>
            <p:cNvGrpSpPr/>
            <p:nvPr/>
          </p:nvGrpSpPr>
          <p:grpSpPr>
            <a:xfrm>
              <a:off x="7494922" y="5166088"/>
              <a:ext cx="1029589" cy="1804049"/>
              <a:chOff x="11822772" y="-335754"/>
              <a:chExt cx="1733550" cy="3037531"/>
            </a:xfrm>
          </p:grpSpPr>
          <p:grpSp>
            <p:nvGrpSpPr>
              <p:cNvPr id="559" name="رسم 556" descr="عصير مليئه بتوفرات office">
                <a:extLst>
                  <a:ext uri="{FF2B5EF4-FFF2-40B4-BE49-F238E27FC236}">
                    <a16:creationId xmlns:a16="http://schemas.microsoft.com/office/drawing/2014/main" id="{4E7D6E09-3D6C-7F8E-542A-4FFE4429CD21}"/>
                  </a:ext>
                </a:extLst>
              </p:cNvPr>
              <p:cNvGrpSpPr/>
              <p:nvPr/>
            </p:nvGrpSpPr>
            <p:grpSpPr>
              <a:xfrm>
                <a:off x="12193751" y="-335754"/>
                <a:ext cx="143379" cy="2484129"/>
                <a:chOff x="12193751" y="-335754"/>
                <a:chExt cx="143379" cy="2484129"/>
              </a:xfrm>
            </p:grpSpPr>
            <p:sp>
              <p:nvSpPr>
                <p:cNvPr id="560" name="شكل حر: شكل 559">
                  <a:extLst>
                    <a:ext uri="{FF2B5EF4-FFF2-40B4-BE49-F238E27FC236}">
                      <a16:creationId xmlns:a16="http://schemas.microsoft.com/office/drawing/2014/main" id="{62F73F1C-FDBE-4398-F0CE-3A19DA39547C}"/>
                    </a:ext>
                  </a:extLst>
                </p:cNvPr>
                <p:cNvSpPr/>
                <p:nvPr/>
              </p:nvSpPr>
              <p:spPr>
                <a:xfrm>
                  <a:off x="12193751" y="-80874"/>
                  <a:ext cx="143370" cy="1960635"/>
                </a:xfrm>
                <a:custGeom>
                  <a:avLst/>
                  <a:gdLst>
                    <a:gd name="connsiteX0" fmla="*/ 143370 w 143370"/>
                    <a:gd name="connsiteY0" fmla="*/ 1927355 h 1960635"/>
                    <a:gd name="connsiteX1" fmla="*/ 71618 w 143370"/>
                    <a:gd name="connsiteY1" fmla="*/ 1960636 h 1960635"/>
                    <a:gd name="connsiteX2" fmla="*/ 0 w 143370"/>
                    <a:gd name="connsiteY2" fmla="*/ 1927355 h 1960635"/>
                    <a:gd name="connsiteX3" fmla="*/ 0 w 143370"/>
                    <a:gd name="connsiteY3" fmla="*/ 95 h 1960635"/>
                    <a:gd name="connsiteX4" fmla="*/ 95 w 143370"/>
                    <a:gd name="connsiteY4" fmla="*/ 0 h 1960635"/>
                    <a:gd name="connsiteX5" fmla="*/ 143275 w 143370"/>
                    <a:gd name="connsiteY5" fmla="*/ 0 h 1960635"/>
                    <a:gd name="connsiteX6" fmla="*/ 143370 w 143370"/>
                    <a:gd name="connsiteY6" fmla="*/ 95 h 1960635"/>
                    <a:gd name="connsiteX7" fmla="*/ 143370 w 143370"/>
                    <a:gd name="connsiteY7" fmla="*/ 1927355 h 1960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3370" h="1960635">
                      <a:moveTo>
                        <a:pt x="143370" y="1927355"/>
                      </a:moveTo>
                      <a:cubicBezTo>
                        <a:pt x="143370" y="1927355"/>
                        <a:pt x="118605" y="1960636"/>
                        <a:pt x="71618" y="1960636"/>
                      </a:cubicBezTo>
                      <a:cubicBezTo>
                        <a:pt x="24632" y="1960636"/>
                        <a:pt x="0" y="1927355"/>
                        <a:pt x="0" y="1927355"/>
                      </a:cubicBezTo>
                      <a:lnTo>
                        <a:pt x="0" y="95"/>
                      </a:lnTo>
                      <a:cubicBezTo>
                        <a:pt x="0" y="38"/>
                        <a:pt x="38" y="0"/>
                        <a:pt x="95" y="0"/>
                      </a:cubicBezTo>
                      <a:lnTo>
                        <a:pt x="143275" y="0"/>
                      </a:lnTo>
                      <a:cubicBezTo>
                        <a:pt x="143332" y="0"/>
                        <a:pt x="143370" y="38"/>
                        <a:pt x="143370" y="95"/>
                      </a:cubicBezTo>
                      <a:lnTo>
                        <a:pt x="143370" y="1927355"/>
                      </a:lnTo>
                      <a:close/>
                    </a:path>
                  </a:pathLst>
                </a:custGeom>
                <a:solidFill>
                  <a:srgbClr val="EDF0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شكل حر: شكل 560">
                  <a:extLst>
                    <a:ext uri="{FF2B5EF4-FFF2-40B4-BE49-F238E27FC236}">
                      <a16:creationId xmlns:a16="http://schemas.microsoft.com/office/drawing/2014/main" id="{D8049361-05F1-2299-17A4-7CD15ED342A0}"/>
                    </a:ext>
                  </a:extLst>
                </p:cNvPr>
                <p:cNvSpPr/>
                <p:nvPr/>
              </p:nvSpPr>
              <p:spPr>
                <a:xfrm>
                  <a:off x="12209677" y="2029065"/>
                  <a:ext cx="111509" cy="119310"/>
                </a:xfrm>
                <a:custGeom>
                  <a:avLst/>
                  <a:gdLst>
                    <a:gd name="connsiteX0" fmla="*/ 0 w 111509"/>
                    <a:gd name="connsiteY0" fmla="*/ 0 h 119310"/>
                    <a:gd name="connsiteX1" fmla="*/ 111509 w 111509"/>
                    <a:gd name="connsiteY1" fmla="*/ 0 h 119310"/>
                    <a:gd name="connsiteX2" fmla="*/ 111509 w 111509"/>
                    <a:gd name="connsiteY2" fmla="*/ 119310 h 119310"/>
                    <a:gd name="connsiteX3" fmla="*/ 0 w 111509"/>
                    <a:gd name="connsiteY3" fmla="*/ 119310 h 119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509" h="119310">
                      <a:moveTo>
                        <a:pt x="0" y="0"/>
                      </a:moveTo>
                      <a:lnTo>
                        <a:pt x="111509" y="0"/>
                      </a:lnTo>
                      <a:lnTo>
                        <a:pt x="111509" y="119310"/>
                      </a:lnTo>
                      <a:lnTo>
                        <a:pt x="0" y="11931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2" name="شكل حر: شكل 561">
                  <a:extLst>
                    <a:ext uri="{FF2B5EF4-FFF2-40B4-BE49-F238E27FC236}">
                      <a16:creationId xmlns:a16="http://schemas.microsoft.com/office/drawing/2014/main" id="{DDB8C545-ECFC-7F1E-BA23-8B8E2980EDDE}"/>
                    </a:ext>
                  </a:extLst>
                </p:cNvPr>
                <p:cNvSpPr/>
                <p:nvPr/>
              </p:nvSpPr>
              <p:spPr>
                <a:xfrm>
                  <a:off x="12193751" y="1846394"/>
                  <a:ext cx="143370" cy="230400"/>
                </a:xfrm>
                <a:custGeom>
                  <a:avLst/>
                  <a:gdLst>
                    <a:gd name="connsiteX0" fmla="*/ 0 w 143370"/>
                    <a:gd name="connsiteY0" fmla="*/ 0 h 230400"/>
                    <a:gd name="connsiteX1" fmla="*/ 143370 w 143370"/>
                    <a:gd name="connsiteY1" fmla="*/ 0 h 230400"/>
                    <a:gd name="connsiteX2" fmla="*/ 143370 w 143370"/>
                    <a:gd name="connsiteY2" fmla="*/ 230400 h 230400"/>
                    <a:gd name="connsiteX3" fmla="*/ 0 w 143370"/>
                    <a:gd name="connsiteY3" fmla="*/ 230400 h 23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3370" h="230400">
                      <a:moveTo>
                        <a:pt x="0" y="0"/>
                      </a:moveTo>
                      <a:lnTo>
                        <a:pt x="143370" y="0"/>
                      </a:lnTo>
                      <a:lnTo>
                        <a:pt x="143370" y="230400"/>
                      </a:lnTo>
                      <a:lnTo>
                        <a:pt x="0" y="23040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63" name="رسم 556" descr="عصير مليئه بتوفرات office">
                  <a:extLst>
                    <a:ext uri="{FF2B5EF4-FFF2-40B4-BE49-F238E27FC236}">
                      <a16:creationId xmlns:a16="http://schemas.microsoft.com/office/drawing/2014/main" id="{3C95A6C5-F55C-4428-5E7A-0B1BB24F8F3E}"/>
                    </a:ext>
                  </a:extLst>
                </p:cNvPr>
                <p:cNvGrpSpPr/>
                <p:nvPr/>
              </p:nvGrpSpPr>
              <p:grpSpPr>
                <a:xfrm>
                  <a:off x="12193761" y="-335754"/>
                  <a:ext cx="143370" cy="290722"/>
                  <a:chOff x="12193761" y="-335754"/>
                  <a:chExt cx="143370" cy="290722"/>
                </a:xfrm>
              </p:grpSpPr>
              <p:sp>
                <p:nvSpPr>
                  <p:cNvPr id="564" name="شكل حر: شكل 563">
                    <a:extLst>
                      <a:ext uri="{FF2B5EF4-FFF2-40B4-BE49-F238E27FC236}">
                        <a16:creationId xmlns:a16="http://schemas.microsoft.com/office/drawing/2014/main" id="{46CAF7DE-746F-B8F1-2240-65AF4B7C7C95}"/>
                      </a:ext>
                    </a:extLst>
                  </p:cNvPr>
                  <p:cNvSpPr/>
                  <p:nvPr/>
                </p:nvSpPr>
                <p:spPr>
                  <a:xfrm>
                    <a:off x="12245272" y="-335754"/>
                    <a:ext cx="40319" cy="86039"/>
                  </a:xfrm>
                  <a:custGeom>
                    <a:avLst/>
                    <a:gdLst>
                      <a:gd name="connsiteX0" fmla="*/ 20164 w 40319"/>
                      <a:gd name="connsiteY0" fmla="*/ 0 h 86039"/>
                      <a:gd name="connsiteX1" fmla="*/ 0 w 40319"/>
                      <a:gd name="connsiteY1" fmla="*/ 71685 h 86039"/>
                      <a:gd name="connsiteX2" fmla="*/ 20088 w 40319"/>
                      <a:gd name="connsiteY2" fmla="*/ 86039 h 86039"/>
                      <a:gd name="connsiteX3" fmla="*/ 40319 w 40319"/>
                      <a:gd name="connsiteY3" fmla="*/ 71685 h 86039"/>
                      <a:gd name="connsiteX4" fmla="*/ 20164 w 40319"/>
                      <a:gd name="connsiteY4" fmla="*/ 0 h 86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9" h="86039">
                        <a:moveTo>
                          <a:pt x="20164" y="0"/>
                        </a:moveTo>
                        <a:lnTo>
                          <a:pt x="0" y="71685"/>
                        </a:lnTo>
                        <a:cubicBezTo>
                          <a:pt x="0" y="71685"/>
                          <a:pt x="4220" y="86039"/>
                          <a:pt x="20088" y="86039"/>
                        </a:cubicBezTo>
                        <a:cubicBezTo>
                          <a:pt x="35966" y="86039"/>
                          <a:pt x="40319" y="71685"/>
                          <a:pt x="40319" y="71685"/>
                        </a:cubicBezTo>
                        <a:lnTo>
                          <a:pt x="20164" y="0"/>
                        </a:ln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5" name="شكل حر: شكل 564">
                    <a:extLst>
                      <a:ext uri="{FF2B5EF4-FFF2-40B4-BE49-F238E27FC236}">
                        <a16:creationId xmlns:a16="http://schemas.microsoft.com/office/drawing/2014/main" id="{09190372-ECCF-B2D7-022E-E54488BE6A4D}"/>
                      </a:ext>
                    </a:extLst>
                  </p:cNvPr>
                  <p:cNvSpPr/>
                  <p:nvPr/>
                </p:nvSpPr>
                <p:spPr>
                  <a:xfrm>
                    <a:off x="12193761" y="-264068"/>
                    <a:ext cx="143370" cy="219036"/>
                  </a:xfrm>
                  <a:custGeom>
                    <a:avLst/>
                    <a:gdLst>
                      <a:gd name="connsiteX0" fmla="*/ 91840 w 143370"/>
                      <a:gd name="connsiteY0" fmla="*/ 0 h 219036"/>
                      <a:gd name="connsiteX1" fmla="*/ 51521 w 143370"/>
                      <a:gd name="connsiteY1" fmla="*/ 0 h 219036"/>
                      <a:gd name="connsiteX2" fmla="*/ 0 w 143370"/>
                      <a:gd name="connsiteY2" fmla="*/ 183194 h 219036"/>
                      <a:gd name="connsiteX3" fmla="*/ 35843 w 143370"/>
                      <a:gd name="connsiteY3" fmla="*/ 219037 h 219036"/>
                      <a:gd name="connsiteX4" fmla="*/ 71647 w 143370"/>
                      <a:gd name="connsiteY4" fmla="*/ 184861 h 219036"/>
                      <a:gd name="connsiteX5" fmla="*/ 71723 w 143370"/>
                      <a:gd name="connsiteY5" fmla="*/ 184861 h 219036"/>
                      <a:gd name="connsiteX6" fmla="*/ 107528 w 143370"/>
                      <a:gd name="connsiteY6" fmla="*/ 219037 h 219036"/>
                      <a:gd name="connsiteX7" fmla="*/ 143370 w 143370"/>
                      <a:gd name="connsiteY7" fmla="*/ 183194 h 219036"/>
                      <a:gd name="connsiteX8" fmla="*/ 91840 w 143370"/>
                      <a:gd name="connsiteY8" fmla="*/ 0 h 21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370" h="219036">
                        <a:moveTo>
                          <a:pt x="91840" y="0"/>
                        </a:moveTo>
                        <a:lnTo>
                          <a:pt x="51521" y="0"/>
                        </a:lnTo>
                        <a:lnTo>
                          <a:pt x="0" y="183194"/>
                        </a:lnTo>
                        <a:cubicBezTo>
                          <a:pt x="0" y="202987"/>
                          <a:pt x="16050" y="219037"/>
                          <a:pt x="35843" y="219037"/>
                        </a:cubicBezTo>
                        <a:cubicBezTo>
                          <a:pt x="55083" y="219037"/>
                          <a:pt x="70780" y="203883"/>
                          <a:pt x="71647" y="184861"/>
                        </a:cubicBezTo>
                        <a:cubicBezTo>
                          <a:pt x="71685" y="183956"/>
                          <a:pt x="71685" y="183956"/>
                          <a:pt x="71723" y="184861"/>
                        </a:cubicBezTo>
                        <a:cubicBezTo>
                          <a:pt x="72590" y="203883"/>
                          <a:pt x="88287" y="219037"/>
                          <a:pt x="107528" y="219037"/>
                        </a:cubicBezTo>
                        <a:cubicBezTo>
                          <a:pt x="127321" y="219037"/>
                          <a:pt x="143370" y="202987"/>
                          <a:pt x="143370" y="183194"/>
                        </a:cubicBezTo>
                        <a:lnTo>
                          <a:pt x="91840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67" name="شكل حر: شكل 566">
                <a:extLst>
                  <a:ext uri="{FF2B5EF4-FFF2-40B4-BE49-F238E27FC236}">
                    <a16:creationId xmlns:a16="http://schemas.microsoft.com/office/drawing/2014/main" id="{472649EE-E204-3F8D-9D2F-46C375CAABA4}"/>
                  </a:ext>
                </a:extLst>
              </p:cNvPr>
              <p:cNvSpPr/>
              <p:nvPr/>
            </p:nvSpPr>
            <p:spPr>
              <a:xfrm>
                <a:off x="12221097" y="-194526"/>
                <a:ext cx="1163707" cy="2604354"/>
              </a:xfrm>
              <a:custGeom>
                <a:avLst/>
                <a:gdLst>
                  <a:gd name="connsiteX0" fmla="*/ 669617 w 1163707"/>
                  <a:gd name="connsiteY0" fmla="*/ 0 h 2604354"/>
                  <a:gd name="connsiteX1" fmla="*/ 0 w 1163707"/>
                  <a:gd name="connsiteY1" fmla="*/ 2470433 h 2604354"/>
                  <a:gd name="connsiteX2" fmla="*/ 494081 w 1163707"/>
                  <a:gd name="connsiteY2" fmla="*/ 2604354 h 2604354"/>
                  <a:gd name="connsiteX3" fmla="*/ 1163708 w 1163707"/>
                  <a:gd name="connsiteY3" fmla="*/ 133921 h 2604354"/>
                  <a:gd name="connsiteX4" fmla="*/ 669617 w 1163707"/>
                  <a:gd name="connsiteY4" fmla="*/ 0 h 2604354"/>
                  <a:gd name="connsiteX5" fmla="*/ 865984 w 1163707"/>
                  <a:gd name="connsiteY5" fmla="*/ 229743 h 2604354"/>
                  <a:gd name="connsiteX6" fmla="*/ 832971 w 1163707"/>
                  <a:gd name="connsiteY6" fmla="*/ 172174 h 2604354"/>
                  <a:gd name="connsiteX7" fmla="*/ 890540 w 1163707"/>
                  <a:gd name="connsiteY7" fmla="*/ 139160 h 2604354"/>
                  <a:gd name="connsiteX8" fmla="*/ 923554 w 1163707"/>
                  <a:gd name="connsiteY8" fmla="*/ 196729 h 2604354"/>
                  <a:gd name="connsiteX9" fmla="*/ 865984 w 1163707"/>
                  <a:gd name="connsiteY9" fmla="*/ 229743 h 2604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3707" h="2604354">
                    <a:moveTo>
                      <a:pt x="669617" y="0"/>
                    </a:moveTo>
                    <a:lnTo>
                      <a:pt x="0" y="2470433"/>
                    </a:lnTo>
                    <a:lnTo>
                      <a:pt x="494081" y="2604354"/>
                    </a:lnTo>
                    <a:lnTo>
                      <a:pt x="1163708" y="133921"/>
                    </a:lnTo>
                    <a:lnTo>
                      <a:pt x="669617" y="0"/>
                    </a:lnTo>
                    <a:close/>
                    <a:moveTo>
                      <a:pt x="865984" y="229743"/>
                    </a:moveTo>
                    <a:cubicBezTo>
                      <a:pt x="840972" y="222961"/>
                      <a:pt x="826189" y="197187"/>
                      <a:pt x="832971" y="172174"/>
                    </a:cubicBezTo>
                    <a:cubicBezTo>
                      <a:pt x="839753" y="147161"/>
                      <a:pt x="865527" y="132378"/>
                      <a:pt x="890540" y="139160"/>
                    </a:cubicBezTo>
                    <a:cubicBezTo>
                      <a:pt x="915553" y="145942"/>
                      <a:pt x="930335" y="171717"/>
                      <a:pt x="923554" y="196729"/>
                    </a:cubicBezTo>
                    <a:cubicBezTo>
                      <a:pt x="916772" y="221742"/>
                      <a:pt x="890997" y="236525"/>
                      <a:pt x="865984" y="229743"/>
                    </a:cubicBezTo>
                    <a:close/>
                  </a:path>
                </a:pathLst>
              </a:custGeom>
              <a:solidFill>
                <a:srgbClr val="EDF0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68" name="رسم 556" descr="عصير مليئه بتوفرات office">
                <a:extLst>
                  <a:ext uri="{FF2B5EF4-FFF2-40B4-BE49-F238E27FC236}">
                    <a16:creationId xmlns:a16="http://schemas.microsoft.com/office/drawing/2014/main" id="{4531DD11-3745-2657-FA98-0100A4380E53}"/>
                  </a:ext>
                </a:extLst>
              </p:cNvPr>
              <p:cNvGrpSpPr/>
              <p:nvPr/>
            </p:nvGrpSpPr>
            <p:grpSpPr>
              <a:xfrm>
                <a:off x="12627013" y="-44454"/>
                <a:ext cx="748007" cy="2417350"/>
                <a:chOff x="12627013" y="-44454"/>
                <a:chExt cx="748007" cy="2417350"/>
              </a:xfrm>
              <a:solidFill>
                <a:srgbClr val="FF366F"/>
              </a:solidFill>
            </p:grpSpPr>
            <p:sp>
              <p:nvSpPr>
                <p:cNvPr id="569" name="شكل حر: شكل 568">
                  <a:extLst>
                    <a:ext uri="{FF2B5EF4-FFF2-40B4-BE49-F238E27FC236}">
                      <a16:creationId xmlns:a16="http://schemas.microsoft.com/office/drawing/2014/main" id="{080D3963-14AF-B34A-1F7B-F79E2B9D292F}"/>
                    </a:ext>
                  </a:extLst>
                </p:cNvPr>
                <p:cNvSpPr/>
                <p:nvPr/>
              </p:nvSpPr>
              <p:spPr>
                <a:xfrm rot="-4490120">
                  <a:off x="13331953" y="-68210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شكل حر: شكل 569">
                  <a:extLst>
                    <a:ext uri="{FF2B5EF4-FFF2-40B4-BE49-F238E27FC236}">
                      <a16:creationId xmlns:a16="http://schemas.microsoft.com/office/drawing/2014/main" id="{A29CADB0-5A6B-4467-E507-731FD47FF3DC}"/>
                    </a:ext>
                  </a:extLst>
                </p:cNvPr>
                <p:cNvSpPr/>
                <p:nvPr/>
              </p:nvSpPr>
              <p:spPr>
                <a:xfrm rot="-4490120">
                  <a:off x="13320792" y="-27032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1" name="شكل حر: شكل 570">
                  <a:extLst>
                    <a:ext uri="{FF2B5EF4-FFF2-40B4-BE49-F238E27FC236}">
                      <a16:creationId xmlns:a16="http://schemas.microsoft.com/office/drawing/2014/main" id="{F5F33AC4-F8FA-17D0-CE77-ED89C690EB77}"/>
                    </a:ext>
                  </a:extLst>
                </p:cNvPr>
                <p:cNvSpPr/>
                <p:nvPr/>
              </p:nvSpPr>
              <p:spPr>
                <a:xfrm rot="-4490120">
                  <a:off x="13309638" y="14136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شكل حر: شكل 571">
                  <a:extLst>
                    <a:ext uri="{FF2B5EF4-FFF2-40B4-BE49-F238E27FC236}">
                      <a16:creationId xmlns:a16="http://schemas.microsoft.com/office/drawing/2014/main" id="{A73BE335-F726-C3EC-06EB-067536A6CE20}"/>
                    </a:ext>
                  </a:extLst>
                </p:cNvPr>
                <p:cNvSpPr/>
                <p:nvPr/>
              </p:nvSpPr>
              <p:spPr>
                <a:xfrm rot="-4490120">
                  <a:off x="13269651" y="17640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شكل حر: شكل 572">
                  <a:extLst>
                    <a:ext uri="{FF2B5EF4-FFF2-40B4-BE49-F238E27FC236}">
                      <a16:creationId xmlns:a16="http://schemas.microsoft.com/office/drawing/2014/main" id="{CA7035F8-AB5F-E208-25B4-77A031827B56}"/>
                    </a:ext>
                  </a:extLst>
                </p:cNvPr>
                <p:cNvSpPr/>
                <p:nvPr/>
              </p:nvSpPr>
              <p:spPr>
                <a:xfrm rot="-4490120">
                  <a:off x="13287314" y="96479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4" name="شكل حر: شكل 573">
                  <a:extLst>
                    <a:ext uri="{FF2B5EF4-FFF2-40B4-BE49-F238E27FC236}">
                      <a16:creationId xmlns:a16="http://schemas.microsoft.com/office/drawing/2014/main" id="{26A0FC5E-4FC8-B2E7-774F-3BB09AE820B8}"/>
                    </a:ext>
                  </a:extLst>
                </p:cNvPr>
                <p:cNvSpPr/>
                <p:nvPr/>
              </p:nvSpPr>
              <p:spPr>
                <a:xfrm rot="-4490120">
                  <a:off x="13276158" y="137657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شكل حر: شكل 574">
                  <a:extLst>
                    <a:ext uri="{FF2B5EF4-FFF2-40B4-BE49-F238E27FC236}">
                      <a16:creationId xmlns:a16="http://schemas.microsoft.com/office/drawing/2014/main" id="{EDEB014A-ED50-7AC6-C67F-D06DDA787C76}"/>
                    </a:ext>
                  </a:extLst>
                </p:cNvPr>
                <p:cNvSpPr/>
                <p:nvPr/>
              </p:nvSpPr>
              <p:spPr>
                <a:xfrm rot="-4490120">
                  <a:off x="13264998" y="178834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شكل حر: شكل 575">
                  <a:extLst>
                    <a:ext uri="{FF2B5EF4-FFF2-40B4-BE49-F238E27FC236}">
                      <a16:creationId xmlns:a16="http://schemas.microsoft.com/office/drawing/2014/main" id="{68FAB9FE-2A15-2609-5C71-380B07FA7240}"/>
                    </a:ext>
                  </a:extLst>
                </p:cNvPr>
                <p:cNvSpPr/>
                <p:nvPr/>
              </p:nvSpPr>
              <p:spPr>
                <a:xfrm rot="-4490120">
                  <a:off x="13225015" y="182330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7" name="شكل حر: شكل 576">
                  <a:extLst>
                    <a:ext uri="{FF2B5EF4-FFF2-40B4-BE49-F238E27FC236}">
                      <a16:creationId xmlns:a16="http://schemas.microsoft.com/office/drawing/2014/main" id="{837FDC42-22CC-5A3F-40F4-E06F738679F3}"/>
                    </a:ext>
                  </a:extLst>
                </p:cNvPr>
                <p:cNvSpPr/>
                <p:nvPr/>
              </p:nvSpPr>
              <p:spPr>
                <a:xfrm rot="-4490120">
                  <a:off x="13242680" y="261178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شكل حر: شكل 577">
                  <a:extLst>
                    <a:ext uri="{FF2B5EF4-FFF2-40B4-BE49-F238E27FC236}">
                      <a16:creationId xmlns:a16="http://schemas.microsoft.com/office/drawing/2014/main" id="{122EF9A5-1755-AF2D-0723-14D66BD97469}"/>
                    </a:ext>
                  </a:extLst>
                </p:cNvPr>
                <p:cNvSpPr/>
                <p:nvPr/>
              </p:nvSpPr>
              <p:spPr>
                <a:xfrm rot="-4490120">
                  <a:off x="13231520" y="302356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شكل حر: شكل 578">
                  <a:extLst>
                    <a:ext uri="{FF2B5EF4-FFF2-40B4-BE49-F238E27FC236}">
                      <a16:creationId xmlns:a16="http://schemas.microsoft.com/office/drawing/2014/main" id="{9397BEF6-878B-01D6-66D4-03566DF098DD}"/>
                    </a:ext>
                  </a:extLst>
                </p:cNvPr>
                <p:cNvSpPr/>
                <p:nvPr/>
              </p:nvSpPr>
              <p:spPr>
                <a:xfrm rot="-4490120">
                  <a:off x="13220356" y="343531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0" name="شكل حر: شكل 579">
                  <a:extLst>
                    <a:ext uri="{FF2B5EF4-FFF2-40B4-BE49-F238E27FC236}">
                      <a16:creationId xmlns:a16="http://schemas.microsoft.com/office/drawing/2014/main" id="{592B8165-58FD-4247-5511-A27EB356C093}"/>
                    </a:ext>
                  </a:extLst>
                </p:cNvPr>
                <p:cNvSpPr/>
                <p:nvPr/>
              </p:nvSpPr>
              <p:spPr>
                <a:xfrm rot="-4490120">
                  <a:off x="13180383" y="347019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شكل حر: شكل 580">
                  <a:extLst>
                    <a:ext uri="{FF2B5EF4-FFF2-40B4-BE49-F238E27FC236}">
                      <a16:creationId xmlns:a16="http://schemas.microsoft.com/office/drawing/2014/main" id="{9A6F0393-1E8A-1F55-F9CD-8FBA17BF583E}"/>
                    </a:ext>
                  </a:extLst>
                </p:cNvPr>
                <p:cNvSpPr/>
                <p:nvPr/>
              </p:nvSpPr>
              <p:spPr>
                <a:xfrm rot="-4490120">
                  <a:off x="13198042" y="425877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شكل حر: شكل 581">
                  <a:extLst>
                    <a:ext uri="{FF2B5EF4-FFF2-40B4-BE49-F238E27FC236}">
                      <a16:creationId xmlns:a16="http://schemas.microsoft.com/office/drawing/2014/main" id="{13B2AE24-C038-C8A1-996E-66068A7130CE}"/>
                    </a:ext>
                  </a:extLst>
                </p:cNvPr>
                <p:cNvSpPr/>
                <p:nvPr/>
              </p:nvSpPr>
              <p:spPr>
                <a:xfrm rot="-4490120">
                  <a:off x="13186886" y="467054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3" name="شكل حر: شكل 582">
                  <a:extLst>
                    <a:ext uri="{FF2B5EF4-FFF2-40B4-BE49-F238E27FC236}">
                      <a16:creationId xmlns:a16="http://schemas.microsoft.com/office/drawing/2014/main" id="{57954039-A259-46D2-9AEB-17B93002D42A}"/>
                    </a:ext>
                  </a:extLst>
                </p:cNvPr>
                <p:cNvSpPr/>
                <p:nvPr/>
              </p:nvSpPr>
              <p:spPr>
                <a:xfrm rot="-4490120">
                  <a:off x="13175729" y="508223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شكل حر: شكل 583">
                  <a:extLst>
                    <a:ext uri="{FF2B5EF4-FFF2-40B4-BE49-F238E27FC236}">
                      <a16:creationId xmlns:a16="http://schemas.microsoft.com/office/drawing/2014/main" id="{96001C81-5A88-1B6A-9123-22D46C67E235}"/>
                    </a:ext>
                  </a:extLst>
                </p:cNvPr>
                <p:cNvSpPr/>
                <p:nvPr/>
              </p:nvSpPr>
              <p:spPr>
                <a:xfrm rot="-4490120">
                  <a:off x="13135744" y="511718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شكل حر: شكل 584">
                  <a:extLst>
                    <a:ext uri="{FF2B5EF4-FFF2-40B4-BE49-F238E27FC236}">
                      <a16:creationId xmlns:a16="http://schemas.microsoft.com/office/drawing/2014/main" id="{A656E5E1-D959-5698-50BA-9AD2B1EB97E1}"/>
                    </a:ext>
                  </a:extLst>
                </p:cNvPr>
                <p:cNvSpPr/>
                <p:nvPr/>
              </p:nvSpPr>
              <p:spPr>
                <a:xfrm rot="-4490120">
                  <a:off x="13153409" y="590566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6" name="شكل حر: شكل 585">
                  <a:extLst>
                    <a:ext uri="{FF2B5EF4-FFF2-40B4-BE49-F238E27FC236}">
                      <a16:creationId xmlns:a16="http://schemas.microsoft.com/office/drawing/2014/main" id="{2D77FB1A-EA5F-E3F4-5125-B3EA323C2ECF}"/>
                    </a:ext>
                  </a:extLst>
                </p:cNvPr>
                <p:cNvSpPr/>
                <p:nvPr/>
              </p:nvSpPr>
              <p:spPr>
                <a:xfrm rot="-4490120">
                  <a:off x="13142251" y="631735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شكل حر: شكل 586">
                  <a:extLst>
                    <a:ext uri="{FF2B5EF4-FFF2-40B4-BE49-F238E27FC236}">
                      <a16:creationId xmlns:a16="http://schemas.microsoft.com/office/drawing/2014/main" id="{8F9AFF21-37D8-59E6-7FAC-DB25A32C92BE}"/>
                    </a:ext>
                  </a:extLst>
                </p:cNvPr>
                <p:cNvSpPr/>
                <p:nvPr/>
              </p:nvSpPr>
              <p:spPr>
                <a:xfrm rot="-4490120">
                  <a:off x="13131086" y="672910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شكل حر: شكل 587">
                  <a:extLst>
                    <a:ext uri="{FF2B5EF4-FFF2-40B4-BE49-F238E27FC236}">
                      <a16:creationId xmlns:a16="http://schemas.microsoft.com/office/drawing/2014/main" id="{BFA96879-E474-DFAE-B35C-41D19424E1DF}"/>
                    </a:ext>
                  </a:extLst>
                </p:cNvPr>
                <p:cNvSpPr/>
                <p:nvPr/>
              </p:nvSpPr>
              <p:spPr>
                <a:xfrm rot="-4490120">
                  <a:off x="13091102" y="676415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9" name="شكل حر: شكل 588">
                  <a:extLst>
                    <a:ext uri="{FF2B5EF4-FFF2-40B4-BE49-F238E27FC236}">
                      <a16:creationId xmlns:a16="http://schemas.microsoft.com/office/drawing/2014/main" id="{44F28AEC-6F4D-0A9D-B9D9-59D4B8225642}"/>
                    </a:ext>
                  </a:extLst>
                </p:cNvPr>
                <p:cNvSpPr/>
                <p:nvPr/>
              </p:nvSpPr>
              <p:spPr>
                <a:xfrm rot="-4490120">
                  <a:off x="13108770" y="755265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شكل حر: شكل 589">
                  <a:extLst>
                    <a:ext uri="{FF2B5EF4-FFF2-40B4-BE49-F238E27FC236}">
                      <a16:creationId xmlns:a16="http://schemas.microsoft.com/office/drawing/2014/main" id="{B0A8EBC6-C592-EDFB-DE90-CDE5EC71C98C}"/>
                    </a:ext>
                  </a:extLst>
                </p:cNvPr>
                <p:cNvSpPr/>
                <p:nvPr/>
              </p:nvSpPr>
              <p:spPr>
                <a:xfrm rot="-4490120">
                  <a:off x="13097609" y="796431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شكل حر: شكل 590">
                  <a:extLst>
                    <a:ext uri="{FF2B5EF4-FFF2-40B4-BE49-F238E27FC236}">
                      <a16:creationId xmlns:a16="http://schemas.microsoft.com/office/drawing/2014/main" id="{943929C7-1150-70F2-A542-099118CAC71D}"/>
                    </a:ext>
                  </a:extLst>
                </p:cNvPr>
                <p:cNvSpPr/>
                <p:nvPr/>
              </p:nvSpPr>
              <p:spPr>
                <a:xfrm rot="-4490120">
                  <a:off x="13086448" y="837609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2" name="شكل حر: شكل 591">
                  <a:extLst>
                    <a:ext uri="{FF2B5EF4-FFF2-40B4-BE49-F238E27FC236}">
                      <a16:creationId xmlns:a16="http://schemas.microsoft.com/office/drawing/2014/main" id="{6046987F-FA2C-63AD-BC4B-0D17D6AB2C06}"/>
                    </a:ext>
                  </a:extLst>
                </p:cNvPr>
                <p:cNvSpPr/>
                <p:nvPr/>
              </p:nvSpPr>
              <p:spPr>
                <a:xfrm rot="-4490120">
                  <a:off x="13046472" y="841116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شكل حر: شكل 592">
                  <a:extLst>
                    <a:ext uri="{FF2B5EF4-FFF2-40B4-BE49-F238E27FC236}">
                      <a16:creationId xmlns:a16="http://schemas.microsoft.com/office/drawing/2014/main" id="{0DF5C702-9496-0593-075D-BB10468B2578}"/>
                    </a:ext>
                  </a:extLst>
                </p:cNvPr>
                <p:cNvSpPr/>
                <p:nvPr/>
              </p:nvSpPr>
              <p:spPr>
                <a:xfrm rot="-4490120">
                  <a:off x="13064131" y="919952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شكل حر: شكل 593">
                  <a:extLst>
                    <a:ext uri="{FF2B5EF4-FFF2-40B4-BE49-F238E27FC236}">
                      <a16:creationId xmlns:a16="http://schemas.microsoft.com/office/drawing/2014/main" id="{826C3E7B-EC2F-21BB-DA39-CAFEAF506324}"/>
                    </a:ext>
                  </a:extLst>
                </p:cNvPr>
                <p:cNvSpPr/>
                <p:nvPr/>
              </p:nvSpPr>
              <p:spPr>
                <a:xfrm rot="-4490120">
                  <a:off x="13052970" y="961130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5" name="شكل حر: شكل 594">
                  <a:extLst>
                    <a:ext uri="{FF2B5EF4-FFF2-40B4-BE49-F238E27FC236}">
                      <a16:creationId xmlns:a16="http://schemas.microsoft.com/office/drawing/2014/main" id="{6F36A658-899F-071D-CB52-EA9BF70E5A0A}"/>
                    </a:ext>
                  </a:extLst>
                </p:cNvPr>
                <p:cNvSpPr/>
                <p:nvPr/>
              </p:nvSpPr>
              <p:spPr>
                <a:xfrm rot="-4490120">
                  <a:off x="13041815" y="1002307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شكل حر: شكل 595">
                  <a:extLst>
                    <a:ext uri="{FF2B5EF4-FFF2-40B4-BE49-F238E27FC236}">
                      <a16:creationId xmlns:a16="http://schemas.microsoft.com/office/drawing/2014/main" id="{45F4BFB4-F9F2-A6BC-5E30-5084C2C9BF42}"/>
                    </a:ext>
                  </a:extLst>
                </p:cNvPr>
                <p:cNvSpPr/>
                <p:nvPr/>
              </p:nvSpPr>
              <p:spPr>
                <a:xfrm rot="-4490120">
                  <a:off x="13001764" y="1005708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شكل حر: شكل 596">
                  <a:extLst>
                    <a:ext uri="{FF2B5EF4-FFF2-40B4-BE49-F238E27FC236}">
                      <a16:creationId xmlns:a16="http://schemas.microsoft.com/office/drawing/2014/main" id="{FDA6FA49-3B8D-2EFC-1930-9191F408725F}"/>
                    </a:ext>
                  </a:extLst>
                </p:cNvPr>
                <p:cNvSpPr/>
                <p:nvPr/>
              </p:nvSpPr>
              <p:spPr>
                <a:xfrm rot="-4490120">
                  <a:off x="13019493" y="1084651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8" name="شكل حر: شكل 597">
                  <a:extLst>
                    <a:ext uri="{FF2B5EF4-FFF2-40B4-BE49-F238E27FC236}">
                      <a16:creationId xmlns:a16="http://schemas.microsoft.com/office/drawing/2014/main" id="{64DE8238-D79C-84DF-8FE3-62DF9C92ABE0}"/>
                    </a:ext>
                  </a:extLst>
                </p:cNvPr>
                <p:cNvSpPr/>
                <p:nvPr/>
              </p:nvSpPr>
              <p:spPr>
                <a:xfrm rot="-4490120">
                  <a:off x="13008338" y="1125829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شكل حر: شكل 598">
                  <a:extLst>
                    <a:ext uri="{FF2B5EF4-FFF2-40B4-BE49-F238E27FC236}">
                      <a16:creationId xmlns:a16="http://schemas.microsoft.com/office/drawing/2014/main" id="{0C40370C-9534-62A1-9F72-86CC61880C09}"/>
                    </a:ext>
                  </a:extLst>
                </p:cNvPr>
                <p:cNvSpPr/>
                <p:nvPr/>
              </p:nvSpPr>
              <p:spPr>
                <a:xfrm rot="-4490120">
                  <a:off x="12997177" y="1167006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شكل حر: شكل 599">
                  <a:extLst>
                    <a:ext uri="{FF2B5EF4-FFF2-40B4-BE49-F238E27FC236}">
                      <a16:creationId xmlns:a16="http://schemas.microsoft.com/office/drawing/2014/main" id="{42DEA2E5-E497-84DC-B861-557A83D6FBD3}"/>
                    </a:ext>
                  </a:extLst>
                </p:cNvPr>
                <p:cNvSpPr/>
                <p:nvPr/>
              </p:nvSpPr>
              <p:spPr>
                <a:xfrm rot="-4490120">
                  <a:off x="12957195" y="1170492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1" name="شكل حر: شكل 600">
                  <a:extLst>
                    <a:ext uri="{FF2B5EF4-FFF2-40B4-BE49-F238E27FC236}">
                      <a16:creationId xmlns:a16="http://schemas.microsoft.com/office/drawing/2014/main" id="{23C431FD-3D24-1973-F2EA-F876D83BE012}"/>
                    </a:ext>
                  </a:extLst>
                </p:cNvPr>
                <p:cNvSpPr/>
                <p:nvPr/>
              </p:nvSpPr>
              <p:spPr>
                <a:xfrm rot="-4490120">
                  <a:off x="12974860" y="1249350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شكل حر: شكل 601">
                  <a:extLst>
                    <a:ext uri="{FF2B5EF4-FFF2-40B4-BE49-F238E27FC236}">
                      <a16:creationId xmlns:a16="http://schemas.microsoft.com/office/drawing/2014/main" id="{349CB11D-DB7A-14E5-862E-CE7FB68C5FAA}"/>
                    </a:ext>
                  </a:extLst>
                </p:cNvPr>
                <p:cNvSpPr/>
                <p:nvPr/>
              </p:nvSpPr>
              <p:spPr>
                <a:xfrm rot="-4490120">
                  <a:off x="12963699" y="1290527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شكل حر: شكل 602">
                  <a:extLst>
                    <a:ext uri="{FF2B5EF4-FFF2-40B4-BE49-F238E27FC236}">
                      <a16:creationId xmlns:a16="http://schemas.microsoft.com/office/drawing/2014/main" id="{67A3013D-119F-9064-9544-1914110368E2}"/>
                    </a:ext>
                  </a:extLst>
                </p:cNvPr>
                <p:cNvSpPr/>
                <p:nvPr/>
              </p:nvSpPr>
              <p:spPr>
                <a:xfrm rot="-4490120">
                  <a:off x="12952547" y="1331686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4" name="شكل حر: شكل 603">
                  <a:extLst>
                    <a:ext uri="{FF2B5EF4-FFF2-40B4-BE49-F238E27FC236}">
                      <a16:creationId xmlns:a16="http://schemas.microsoft.com/office/drawing/2014/main" id="{EC7C1705-BC9C-A9F0-51EF-1902AE4C40AA}"/>
                    </a:ext>
                  </a:extLst>
                </p:cNvPr>
                <p:cNvSpPr/>
                <p:nvPr/>
              </p:nvSpPr>
              <p:spPr>
                <a:xfrm rot="-4490120">
                  <a:off x="12912556" y="1335191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شكل حر: شكل 604">
                  <a:extLst>
                    <a:ext uri="{FF2B5EF4-FFF2-40B4-BE49-F238E27FC236}">
                      <a16:creationId xmlns:a16="http://schemas.microsoft.com/office/drawing/2014/main" id="{D71B18AC-E528-6E6C-CF50-0A143AA8A508}"/>
                    </a:ext>
                  </a:extLst>
                </p:cNvPr>
                <p:cNvSpPr/>
                <p:nvPr/>
              </p:nvSpPr>
              <p:spPr>
                <a:xfrm rot="-4490120">
                  <a:off x="12930222" y="1414039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3 h 76792"/>
                    <a:gd name="connsiteX3" fmla="*/ 0 w 9525"/>
                    <a:gd name="connsiteY3" fmla="*/ 76793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3"/>
                      </a:lnTo>
                      <a:lnTo>
                        <a:pt x="0" y="7679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شكل حر: شكل 605">
                  <a:extLst>
                    <a:ext uri="{FF2B5EF4-FFF2-40B4-BE49-F238E27FC236}">
                      <a16:creationId xmlns:a16="http://schemas.microsoft.com/office/drawing/2014/main" id="{D2CDE303-B79F-617D-EF39-FE0AA0A300AC}"/>
                    </a:ext>
                  </a:extLst>
                </p:cNvPr>
                <p:cNvSpPr/>
                <p:nvPr/>
              </p:nvSpPr>
              <p:spPr>
                <a:xfrm rot="-4490120">
                  <a:off x="12919069" y="1455208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7" name="شكل حر: شكل 606">
                  <a:extLst>
                    <a:ext uri="{FF2B5EF4-FFF2-40B4-BE49-F238E27FC236}">
                      <a16:creationId xmlns:a16="http://schemas.microsoft.com/office/drawing/2014/main" id="{E2C781DF-3C3D-2EF3-9060-5810D9D03227}"/>
                    </a:ext>
                  </a:extLst>
                </p:cNvPr>
                <p:cNvSpPr/>
                <p:nvPr/>
              </p:nvSpPr>
              <p:spPr>
                <a:xfrm rot="-4490120">
                  <a:off x="12907908" y="1496385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شكل حر: شكل 607">
                  <a:extLst>
                    <a:ext uri="{FF2B5EF4-FFF2-40B4-BE49-F238E27FC236}">
                      <a16:creationId xmlns:a16="http://schemas.microsoft.com/office/drawing/2014/main" id="{5D7F2196-1967-A471-A144-A30D9CC72918}"/>
                    </a:ext>
                  </a:extLst>
                </p:cNvPr>
                <p:cNvSpPr/>
                <p:nvPr/>
              </p:nvSpPr>
              <p:spPr>
                <a:xfrm rot="-4490120">
                  <a:off x="12867924" y="1499890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6 h 136515"/>
                    <a:gd name="connsiteX3" fmla="*/ 0 w 9525"/>
                    <a:gd name="connsiteY3" fmla="*/ 136516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6"/>
                      </a:lnTo>
                      <a:lnTo>
                        <a:pt x="0" y="13651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شكل حر: شكل 608">
                  <a:extLst>
                    <a:ext uri="{FF2B5EF4-FFF2-40B4-BE49-F238E27FC236}">
                      <a16:creationId xmlns:a16="http://schemas.microsoft.com/office/drawing/2014/main" id="{CDE90CEC-92DE-70B1-416E-EE6432D8AB80}"/>
                    </a:ext>
                  </a:extLst>
                </p:cNvPr>
                <p:cNvSpPr/>
                <p:nvPr/>
              </p:nvSpPr>
              <p:spPr>
                <a:xfrm rot="-4490120">
                  <a:off x="12885591" y="1578729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0" name="شكل حر: شكل 609">
                  <a:extLst>
                    <a:ext uri="{FF2B5EF4-FFF2-40B4-BE49-F238E27FC236}">
                      <a16:creationId xmlns:a16="http://schemas.microsoft.com/office/drawing/2014/main" id="{2CCB3FCA-DDB7-228E-0ADE-3839F5242E4B}"/>
                    </a:ext>
                  </a:extLst>
                </p:cNvPr>
                <p:cNvSpPr/>
                <p:nvPr/>
              </p:nvSpPr>
              <p:spPr>
                <a:xfrm rot="-4490120">
                  <a:off x="12874431" y="1619906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شكل حر: شكل 610">
                  <a:extLst>
                    <a:ext uri="{FF2B5EF4-FFF2-40B4-BE49-F238E27FC236}">
                      <a16:creationId xmlns:a16="http://schemas.microsoft.com/office/drawing/2014/main" id="{68C1EDEE-FB57-EA02-8A48-A872B0D2E764}"/>
                    </a:ext>
                  </a:extLst>
                </p:cNvPr>
                <p:cNvSpPr/>
                <p:nvPr/>
              </p:nvSpPr>
              <p:spPr>
                <a:xfrm rot="-4490120">
                  <a:off x="12863266" y="1661082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3 h 76792"/>
                    <a:gd name="connsiteX3" fmla="*/ 0 w 9525"/>
                    <a:gd name="connsiteY3" fmla="*/ 76793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3"/>
                      </a:lnTo>
                      <a:lnTo>
                        <a:pt x="0" y="7679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شكل حر: شكل 611">
                  <a:extLst>
                    <a:ext uri="{FF2B5EF4-FFF2-40B4-BE49-F238E27FC236}">
                      <a16:creationId xmlns:a16="http://schemas.microsoft.com/office/drawing/2014/main" id="{F93619F9-4246-F97B-E8E4-C8F81EC802E7}"/>
                    </a:ext>
                  </a:extLst>
                </p:cNvPr>
                <p:cNvSpPr/>
                <p:nvPr/>
              </p:nvSpPr>
              <p:spPr>
                <a:xfrm rot="-4490120">
                  <a:off x="12823282" y="1664589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3" name="شكل حر: شكل 612">
                  <a:extLst>
                    <a:ext uri="{FF2B5EF4-FFF2-40B4-BE49-F238E27FC236}">
                      <a16:creationId xmlns:a16="http://schemas.microsoft.com/office/drawing/2014/main" id="{786573C6-2F2D-AFE8-9FFC-62681730CE37}"/>
                    </a:ext>
                  </a:extLst>
                </p:cNvPr>
                <p:cNvSpPr/>
                <p:nvPr/>
              </p:nvSpPr>
              <p:spPr>
                <a:xfrm rot="-4490120">
                  <a:off x="12840954" y="1743428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3 h 76792"/>
                    <a:gd name="connsiteX3" fmla="*/ 0 w 9525"/>
                    <a:gd name="connsiteY3" fmla="*/ 76793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3"/>
                      </a:lnTo>
                      <a:lnTo>
                        <a:pt x="0" y="7679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شكل حر: شكل 613">
                  <a:extLst>
                    <a:ext uri="{FF2B5EF4-FFF2-40B4-BE49-F238E27FC236}">
                      <a16:creationId xmlns:a16="http://schemas.microsoft.com/office/drawing/2014/main" id="{126EAB9A-8229-A35A-23E4-374D9DCCDFFB}"/>
                    </a:ext>
                  </a:extLst>
                </p:cNvPr>
                <p:cNvSpPr/>
                <p:nvPr/>
              </p:nvSpPr>
              <p:spPr>
                <a:xfrm rot="-4490120">
                  <a:off x="12829791" y="1784603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شكل حر: شكل 614">
                  <a:extLst>
                    <a:ext uri="{FF2B5EF4-FFF2-40B4-BE49-F238E27FC236}">
                      <a16:creationId xmlns:a16="http://schemas.microsoft.com/office/drawing/2014/main" id="{9AB8EE28-51C4-AF61-3EC1-6F361E298ACE}"/>
                    </a:ext>
                  </a:extLst>
                </p:cNvPr>
                <p:cNvSpPr/>
                <p:nvPr/>
              </p:nvSpPr>
              <p:spPr>
                <a:xfrm rot="-4490120">
                  <a:off x="12818627" y="1825780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6" name="شكل حر: شكل 615">
                  <a:extLst>
                    <a:ext uri="{FF2B5EF4-FFF2-40B4-BE49-F238E27FC236}">
                      <a16:creationId xmlns:a16="http://schemas.microsoft.com/office/drawing/2014/main" id="{AD9D0BB6-B1CD-8F35-4B03-1B4E5C707089}"/>
                    </a:ext>
                  </a:extLst>
                </p:cNvPr>
                <p:cNvSpPr/>
                <p:nvPr/>
              </p:nvSpPr>
              <p:spPr>
                <a:xfrm rot="-4490120">
                  <a:off x="12778652" y="1829279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6 h 136515"/>
                    <a:gd name="connsiteX3" fmla="*/ 0 w 9525"/>
                    <a:gd name="connsiteY3" fmla="*/ 136516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6"/>
                      </a:lnTo>
                      <a:lnTo>
                        <a:pt x="0" y="13651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شكل حر: شكل 616">
                  <a:extLst>
                    <a:ext uri="{FF2B5EF4-FFF2-40B4-BE49-F238E27FC236}">
                      <a16:creationId xmlns:a16="http://schemas.microsoft.com/office/drawing/2014/main" id="{42FC537D-768A-719C-CB76-5EEFFE166172}"/>
                    </a:ext>
                  </a:extLst>
                </p:cNvPr>
                <p:cNvSpPr/>
                <p:nvPr/>
              </p:nvSpPr>
              <p:spPr>
                <a:xfrm rot="-4490120">
                  <a:off x="12796321" y="1908117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شكل حر: شكل 617">
                  <a:extLst>
                    <a:ext uri="{FF2B5EF4-FFF2-40B4-BE49-F238E27FC236}">
                      <a16:creationId xmlns:a16="http://schemas.microsoft.com/office/drawing/2014/main" id="{077C72FF-C004-D29E-00C3-D696ECFDDDBE}"/>
                    </a:ext>
                  </a:extLst>
                </p:cNvPr>
                <p:cNvSpPr/>
                <p:nvPr/>
              </p:nvSpPr>
              <p:spPr>
                <a:xfrm rot="-4490120">
                  <a:off x="12785158" y="1949304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9" name="شكل حر: شكل 618">
                  <a:extLst>
                    <a:ext uri="{FF2B5EF4-FFF2-40B4-BE49-F238E27FC236}">
                      <a16:creationId xmlns:a16="http://schemas.microsoft.com/office/drawing/2014/main" id="{0CBF481D-956A-3E62-1A09-D4C003AB3D1A}"/>
                    </a:ext>
                  </a:extLst>
                </p:cNvPr>
                <p:cNvSpPr/>
                <p:nvPr/>
              </p:nvSpPr>
              <p:spPr>
                <a:xfrm rot="-4490120">
                  <a:off x="12773997" y="1990470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0" name="شكل حر: شكل 619">
                  <a:extLst>
                    <a:ext uri="{FF2B5EF4-FFF2-40B4-BE49-F238E27FC236}">
                      <a16:creationId xmlns:a16="http://schemas.microsoft.com/office/drawing/2014/main" id="{0625A17B-9771-7192-C86A-54B9601A6385}"/>
                    </a:ext>
                  </a:extLst>
                </p:cNvPr>
                <p:cNvSpPr/>
                <p:nvPr/>
              </p:nvSpPr>
              <p:spPr>
                <a:xfrm rot="-4490120">
                  <a:off x="12734019" y="1993968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1" name="شكل حر: شكل 620">
                  <a:extLst>
                    <a:ext uri="{FF2B5EF4-FFF2-40B4-BE49-F238E27FC236}">
                      <a16:creationId xmlns:a16="http://schemas.microsoft.com/office/drawing/2014/main" id="{00735254-4062-1484-8AB1-640987B7EC0A}"/>
                    </a:ext>
                  </a:extLst>
                </p:cNvPr>
                <p:cNvSpPr/>
                <p:nvPr/>
              </p:nvSpPr>
              <p:spPr>
                <a:xfrm rot="-4490120">
                  <a:off x="12751679" y="2072816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3 h 76792"/>
                    <a:gd name="connsiteX3" fmla="*/ 0 w 9525"/>
                    <a:gd name="connsiteY3" fmla="*/ 76793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3"/>
                      </a:lnTo>
                      <a:lnTo>
                        <a:pt x="0" y="7679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2" name="شكل حر: شكل 621">
                  <a:extLst>
                    <a:ext uri="{FF2B5EF4-FFF2-40B4-BE49-F238E27FC236}">
                      <a16:creationId xmlns:a16="http://schemas.microsoft.com/office/drawing/2014/main" id="{5F630EE5-8957-7903-EB6B-4E5991BC913D}"/>
                    </a:ext>
                  </a:extLst>
                </p:cNvPr>
                <p:cNvSpPr/>
                <p:nvPr/>
              </p:nvSpPr>
              <p:spPr>
                <a:xfrm rot="-4490120">
                  <a:off x="12740518" y="2113982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3" name="شكل حر: شكل 622">
                  <a:extLst>
                    <a:ext uri="{FF2B5EF4-FFF2-40B4-BE49-F238E27FC236}">
                      <a16:creationId xmlns:a16="http://schemas.microsoft.com/office/drawing/2014/main" id="{8ACFF86F-9E75-9100-B748-E48010BACB5E}"/>
                    </a:ext>
                  </a:extLst>
                </p:cNvPr>
                <p:cNvSpPr/>
                <p:nvPr/>
              </p:nvSpPr>
              <p:spPr>
                <a:xfrm rot="-4490120">
                  <a:off x="12729364" y="2155159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4" name="شكل حر: شكل 623">
                  <a:extLst>
                    <a:ext uri="{FF2B5EF4-FFF2-40B4-BE49-F238E27FC236}">
                      <a16:creationId xmlns:a16="http://schemas.microsoft.com/office/drawing/2014/main" id="{BCAB39BC-F633-E70F-502A-DCE0AD666199}"/>
                    </a:ext>
                  </a:extLst>
                </p:cNvPr>
                <p:cNvSpPr/>
                <p:nvPr/>
              </p:nvSpPr>
              <p:spPr>
                <a:xfrm rot="-4490120">
                  <a:off x="12689377" y="2158664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5" name="شكل حر: شكل 624">
                  <a:extLst>
                    <a:ext uri="{FF2B5EF4-FFF2-40B4-BE49-F238E27FC236}">
                      <a16:creationId xmlns:a16="http://schemas.microsoft.com/office/drawing/2014/main" id="{E2305A0F-0FA4-4429-2D45-2CB4FA5226DD}"/>
                    </a:ext>
                  </a:extLst>
                </p:cNvPr>
                <p:cNvSpPr/>
                <p:nvPr/>
              </p:nvSpPr>
              <p:spPr>
                <a:xfrm rot="-4490120">
                  <a:off x="12707037" y="2237512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6" name="شكل حر: شكل 625">
                  <a:extLst>
                    <a:ext uri="{FF2B5EF4-FFF2-40B4-BE49-F238E27FC236}">
                      <a16:creationId xmlns:a16="http://schemas.microsoft.com/office/drawing/2014/main" id="{729AC0AD-B36D-E383-C405-3ABCDA2D2223}"/>
                    </a:ext>
                  </a:extLst>
                </p:cNvPr>
                <p:cNvSpPr/>
                <p:nvPr/>
              </p:nvSpPr>
              <p:spPr>
                <a:xfrm rot="-4490120">
                  <a:off x="12695886" y="2278681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7" name="شكل حر: شكل 626">
                  <a:extLst>
                    <a:ext uri="{FF2B5EF4-FFF2-40B4-BE49-F238E27FC236}">
                      <a16:creationId xmlns:a16="http://schemas.microsoft.com/office/drawing/2014/main" id="{1D128799-AD1D-8728-DB21-FDF0A824B066}"/>
                    </a:ext>
                  </a:extLst>
                </p:cNvPr>
                <p:cNvSpPr/>
                <p:nvPr/>
              </p:nvSpPr>
              <p:spPr>
                <a:xfrm rot="-4490120">
                  <a:off x="12684722" y="2319858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رسم 556" descr="عصير مليئه بتوفرات office">
                <a:extLst>
                  <a:ext uri="{FF2B5EF4-FFF2-40B4-BE49-F238E27FC236}">
                    <a16:creationId xmlns:a16="http://schemas.microsoft.com/office/drawing/2014/main" id="{A6302545-16D7-AA21-46CF-B06280060596}"/>
                  </a:ext>
                </a:extLst>
              </p:cNvPr>
              <p:cNvGrpSpPr/>
              <p:nvPr/>
            </p:nvGrpSpPr>
            <p:grpSpPr>
              <a:xfrm>
                <a:off x="11822772" y="-22371"/>
                <a:ext cx="679094" cy="2420597"/>
                <a:chOff x="11822772" y="-22371"/>
                <a:chExt cx="679094" cy="2420597"/>
              </a:xfrm>
            </p:grpSpPr>
            <p:sp>
              <p:nvSpPr>
                <p:cNvPr id="629" name="شكل حر: شكل 628">
                  <a:extLst>
                    <a:ext uri="{FF2B5EF4-FFF2-40B4-BE49-F238E27FC236}">
                      <a16:creationId xmlns:a16="http://schemas.microsoft.com/office/drawing/2014/main" id="{9064BAD0-F8DF-2BE4-EE9D-689103CD1E2A}"/>
                    </a:ext>
                  </a:extLst>
                </p:cNvPr>
                <p:cNvSpPr/>
                <p:nvPr/>
              </p:nvSpPr>
              <p:spPr>
                <a:xfrm>
                  <a:off x="11822798" y="206635"/>
                  <a:ext cx="619041" cy="1911076"/>
                </a:xfrm>
                <a:custGeom>
                  <a:avLst/>
                  <a:gdLst>
                    <a:gd name="connsiteX0" fmla="*/ 619041 w 619041"/>
                    <a:gd name="connsiteY0" fmla="*/ 1866540 h 1911076"/>
                    <a:gd name="connsiteX1" fmla="*/ 557186 w 619041"/>
                    <a:gd name="connsiteY1" fmla="*/ 1906488 h 1911076"/>
                    <a:gd name="connsiteX2" fmla="*/ 480195 w 619041"/>
                    <a:gd name="connsiteY2" fmla="*/ 1902268 h 1911076"/>
                    <a:gd name="connsiteX3" fmla="*/ 2 w 619041"/>
                    <a:gd name="connsiteY3" fmla="*/ 35787 h 1911076"/>
                    <a:gd name="connsiteX4" fmla="*/ 68 w 619041"/>
                    <a:gd name="connsiteY4" fmla="*/ 35673 h 1911076"/>
                    <a:gd name="connsiteX5" fmla="*/ 138733 w 619041"/>
                    <a:gd name="connsiteY5" fmla="*/ 2 h 1911076"/>
                    <a:gd name="connsiteX6" fmla="*/ 138848 w 619041"/>
                    <a:gd name="connsiteY6" fmla="*/ 69 h 1911076"/>
                    <a:gd name="connsiteX7" fmla="*/ 619041 w 619041"/>
                    <a:gd name="connsiteY7" fmla="*/ 1866540 h 1911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9041" h="1911076">
                      <a:moveTo>
                        <a:pt x="619041" y="1866540"/>
                      </a:moveTo>
                      <a:cubicBezTo>
                        <a:pt x="619041" y="1866540"/>
                        <a:pt x="602906" y="1894105"/>
                        <a:pt x="557186" y="1906488"/>
                      </a:cubicBezTo>
                      <a:cubicBezTo>
                        <a:pt x="511466" y="1918870"/>
                        <a:pt x="480195" y="1902268"/>
                        <a:pt x="480195" y="1902268"/>
                      </a:cubicBezTo>
                      <a:lnTo>
                        <a:pt x="2" y="35787"/>
                      </a:lnTo>
                      <a:cubicBezTo>
                        <a:pt x="-8" y="35740"/>
                        <a:pt x="21" y="35683"/>
                        <a:pt x="68" y="35673"/>
                      </a:cubicBezTo>
                      <a:lnTo>
                        <a:pt x="138733" y="2"/>
                      </a:lnTo>
                      <a:cubicBezTo>
                        <a:pt x="138781" y="-8"/>
                        <a:pt x="138838" y="21"/>
                        <a:pt x="138848" y="69"/>
                      </a:cubicBezTo>
                      <a:lnTo>
                        <a:pt x="619041" y="1866540"/>
                      </a:lnTo>
                      <a:close/>
                    </a:path>
                  </a:pathLst>
                </a:custGeom>
                <a:solidFill>
                  <a:srgbClr val="97D7C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0" name="شكل حر: شكل 629">
                  <a:extLst>
                    <a:ext uri="{FF2B5EF4-FFF2-40B4-BE49-F238E27FC236}">
                      <a16:creationId xmlns:a16="http://schemas.microsoft.com/office/drawing/2014/main" id="{40C2AF4F-EA32-44CC-D771-97D20DBED6BC}"/>
                    </a:ext>
                  </a:extLst>
                </p:cNvPr>
                <p:cNvSpPr/>
                <p:nvPr/>
              </p:nvSpPr>
              <p:spPr>
                <a:xfrm>
                  <a:off x="12367440" y="2265771"/>
                  <a:ext cx="134426" cy="132454"/>
                </a:xfrm>
                <a:custGeom>
                  <a:avLst/>
                  <a:gdLst>
                    <a:gd name="connsiteX0" fmla="*/ 134426 w 134426"/>
                    <a:gd name="connsiteY0" fmla="*/ 104670 h 132454"/>
                    <a:gd name="connsiteX1" fmla="*/ 26432 w 134426"/>
                    <a:gd name="connsiteY1" fmla="*/ 132455 h 132454"/>
                    <a:gd name="connsiteX2" fmla="*/ 0 w 134426"/>
                    <a:gd name="connsiteY2" fmla="*/ 27784 h 132454"/>
                    <a:gd name="connsiteX3" fmla="*/ 107994 w 134426"/>
                    <a:gd name="connsiteY3" fmla="*/ 0 h 132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426" h="132454">
                      <a:moveTo>
                        <a:pt x="134426" y="104670"/>
                      </a:moveTo>
                      <a:lnTo>
                        <a:pt x="26432" y="132455"/>
                      </a:lnTo>
                      <a:lnTo>
                        <a:pt x="0" y="27784"/>
                      </a:lnTo>
                      <a:lnTo>
                        <a:pt x="10799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1" name="شكل حر: شكل 630">
                  <a:extLst>
                    <a:ext uri="{FF2B5EF4-FFF2-40B4-BE49-F238E27FC236}">
                      <a16:creationId xmlns:a16="http://schemas.microsoft.com/office/drawing/2014/main" id="{69653DB5-473A-9E43-0DE7-1C0ED5DD3732}"/>
                    </a:ext>
                  </a:extLst>
                </p:cNvPr>
                <p:cNvSpPr/>
                <p:nvPr/>
              </p:nvSpPr>
              <p:spPr>
                <a:xfrm rot="-865770">
                  <a:off x="12329764" y="2087501"/>
                  <a:ext cx="143376" cy="230410"/>
                </a:xfrm>
                <a:custGeom>
                  <a:avLst/>
                  <a:gdLst>
                    <a:gd name="connsiteX0" fmla="*/ 0 w 143376"/>
                    <a:gd name="connsiteY0" fmla="*/ 0 h 230410"/>
                    <a:gd name="connsiteX1" fmla="*/ 143377 w 143376"/>
                    <a:gd name="connsiteY1" fmla="*/ 0 h 230410"/>
                    <a:gd name="connsiteX2" fmla="*/ 143377 w 143376"/>
                    <a:gd name="connsiteY2" fmla="*/ 230411 h 230410"/>
                    <a:gd name="connsiteX3" fmla="*/ 0 w 143376"/>
                    <a:gd name="connsiteY3" fmla="*/ 230411 h 230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3376" h="230410">
                      <a:moveTo>
                        <a:pt x="0" y="0"/>
                      </a:moveTo>
                      <a:lnTo>
                        <a:pt x="143377" y="0"/>
                      </a:lnTo>
                      <a:lnTo>
                        <a:pt x="143377" y="230411"/>
                      </a:lnTo>
                      <a:lnTo>
                        <a:pt x="0" y="23041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2" name="شكل حر: شكل 631">
                  <a:extLst>
                    <a:ext uri="{FF2B5EF4-FFF2-40B4-BE49-F238E27FC236}">
                      <a16:creationId xmlns:a16="http://schemas.microsoft.com/office/drawing/2014/main" id="{260C5DBF-0AFB-0F66-7D24-65C64117DA0E}"/>
                    </a:ext>
                  </a:extLst>
                </p:cNvPr>
                <p:cNvSpPr/>
                <p:nvPr/>
              </p:nvSpPr>
              <p:spPr>
                <a:xfrm>
                  <a:off x="11827020" y="-22371"/>
                  <a:ext cx="39052" cy="87136"/>
                </a:xfrm>
                <a:custGeom>
                  <a:avLst/>
                  <a:gdLst>
                    <a:gd name="connsiteX0" fmla="*/ 1667 w 39052"/>
                    <a:gd name="connsiteY0" fmla="*/ 0 h 87136"/>
                    <a:gd name="connsiteX1" fmla="*/ 0 w 39052"/>
                    <a:gd name="connsiteY1" fmla="*/ 74447 h 87136"/>
                    <a:gd name="connsiteX2" fmla="*/ 23365 w 39052"/>
                    <a:gd name="connsiteY2" fmla="*/ 86668 h 87136"/>
                    <a:gd name="connsiteX3" fmla="*/ 39053 w 39052"/>
                    <a:gd name="connsiteY3" fmla="*/ 64399 h 87136"/>
                    <a:gd name="connsiteX4" fmla="*/ 1667 w 39052"/>
                    <a:gd name="connsiteY4" fmla="*/ 0 h 87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52" h="87136">
                      <a:moveTo>
                        <a:pt x="1667" y="0"/>
                      </a:moveTo>
                      <a:lnTo>
                        <a:pt x="0" y="74447"/>
                      </a:lnTo>
                      <a:cubicBezTo>
                        <a:pt x="0" y="74447"/>
                        <a:pt x="8601" y="90002"/>
                        <a:pt x="23365" y="86668"/>
                      </a:cubicBezTo>
                      <a:cubicBezTo>
                        <a:pt x="38129" y="83334"/>
                        <a:pt x="39053" y="64399"/>
                        <a:pt x="39053" y="64399"/>
                      </a:cubicBezTo>
                      <a:lnTo>
                        <a:pt x="1667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3" name="شكل حر: شكل 632">
                  <a:extLst>
                    <a:ext uri="{FF2B5EF4-FFF2-40B4-BE49-F238E27FC236}">
                      <a16:creationId xmlns:a16="http://schemas.microsoft.com/office/drawing/2014/main" id="{A70EF31B-B71D-3416-BF9A-27039C87EF2B}"/>
                    </a:ext>
                  </a:extLst>
                </p:cNvPr>
                <p:cNvSpPr/>
                <p:nvPr/>
              </p:nvSpPr>
              <p:spPr>
                <a:xfrm>
                  <a:off x="11822772" y="42026"/>
                  <a:ext cx="139986" cy="227224"/>
                </a:xfrm>
                <a:custGeom>
                  <a:avLst/>
                  <a:gdLst>
                    <a:gd name="connsiteX0" fmla="*/ 138846 w 139986"/>
                    <a:gd name="connsiteY0" fmla="*/ 164582 h 227224"/>
                    <a:gd name="connsiteX1" fmla="*/ 43301 w 139986"/>
                    <a:gd name="connsiteY1" fmla="*/ 0 h 227224"/>
                    <a:gd name="connsiteX2" fmla="*/ 4248 w 139986"/>
                    <a:gd name="connsiteY2" fmla="*/ 10049 h 227224"/>
                    <a:gd name="connsiteX3" fmla="*/ 0 w 139986"/>
                    <a:gd name="connsiteY3" fmla="*/ 200301 h 227224"/>
                    <a:gd name="connsiteX4" fmla="*/ 43644 w 139986"/>
                    <a:gd name="connsiteY4" fmla="*/ 226085 h 227224"/>
                    <a:gd name="connsiteX5" fmla="*/ 69428 w 139986"/>
                    <a:gd name="connsiteY5" fmla="*/ 182442 h 227224"/>
                    <a:gd name="connsiteX6" fmla="*/ 69428 w 139986"/>
                    <a:gd name="connsiteY6" fmla="*/ 182442 h 227224"/>
                    <a:gd name="connsiteX7" fmla="*/ 113071 w 139986"/>
                    <a:gd name="connsiteY7" fmla="*/ 208226 h 227224"/>
                    <a:gd name="connsiteX8" fmla="*/ 138846 w 139986"/>
                    <a:gd name="connsiteY8" fmla="*/ 164582 h 227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986" h="227224">
                      <a:moveTo>
                        <a:pt x="138846" y="164582"/>
                      </a:moveTo>
                      <a:lnTo>
                        <a:pt x="43301" y="0"/>
                      </a:lnTo>
                      <a:lnTo>
                        <a:pt x="4248" y="10049"/>
                      </a:lnTo>
                      <a:lnTo>
                        <a:pt x="0" y="200301"/>
                      </a:lnTo>
                      <a:cubicBezTo>
                        <a:pt x="4934" y="219475"/>
                        <a:pt x="24470" y="231019"/>
                        <a:pt x="43644" y="226085"/>
                      </a:cubicBezTo>
                      <a:cubicBezTo>
                        <a:pt x="62817" y="221151"/>
                        <a:pt x="74362" y="201616"/>
                        <a:pt x="69428" y="182442"/>
                      </a:cubicBezTo>
                      <a:lnTo>
                        <a:pt x="69428" y="182442"/>
                      </a:lnTo>
                      <a:cubicBezTo>
                        <a:pt x="74362" y="201616"/>
                        <a:pt x="93897" y="213160"/>
                        <a:pt x="113071" y="208226"/>
                      </a:cubicBezTo>
                      <a:cubicBezTo>
                        <a:pt x="132245" y="203292"/>
                        <a:pt x="143780" y="183747"/>
                        <a:pt x="138846" y="1645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رسم 556" descr="عصير مليئه بتوفرات office">
                <a:extLst>
                  <a:ext uri="{FF2B5EF4-FFF2-40B4-BE49-F238E27FC236}">
                    <a16:creationId xmlns:a16="http://schemas.microsoft.com/office/drawing/2014/main" id="{D4BF2C34-28EA-8416-EBEE-4A0223533229}"/>
                  </a:ext>
                </a:extLst>
              </p:cNvPr>
              <p:cNvGrpSpPr/>
              <p:nvPr/>
            </p:nvGrpSpPr>
            <p:grpSpPr>
              <a:xfrm>
                <a:off x="12375222" y="115388"/>
                <a:ext cx="228600" cy="1988962"/>
                <a:chOff x="12375222" y="115388"/>
                <a:chExt cx="228600" cy="1988962"/>
              </a:xfrm>
            </p:grpSpPr>
            <p:sp>
              <p:nvSpPr>
                <p:cNvPr id="635" name="شكل حر: شكل 634">
                  <a:extLst>
                    <a:ext uri="{FF2B5EF4-FFF2-40B4-BE49-F238E27FC236}">
                      <a16:creationId xmlns:a16="http://schemas.microsoft.com/office/drawing/2014/main" id="{4B664FC7-2ECB-2E80-B693-5D74E20C6C2B}"/>
                    </a:ext>
                  </a:extLst>
                </p:cNvPr>
                <p:cNvSpPr/>
                <p:nvPr/>
              </p:nvSpPr>
              <p:spPr>
                <a:xfrm>
                  <a:off x="12518097" y="236831"/>
                  <a:ext cx="85725" cy="600398"/>
                </a:xfrm>
                <a:custGeom>
                  <a:avLst/>
                  <a:gdLst>
                    <a:gd name="connsiteX0" fmla="*/ 42863 w 85725"/>
                    <a:gd name="connsiteY0" fmla="*/ 0 h 600398"/>
                    <a:gd name="connsiteX1" fmla="*/ 42863 w 85725"/>
                    <a:gd name="connsiteY1" fmla="*/ 191 h 600398"/>
                    <a:gd name="connsiteX2" fmla="*/ 41062 w 85725"/>
                    <a:gd name="connsiteY2" fmla="*/ 0 h 600398"/>
                    <a:gd name="connsiteX3" fmla="*/ 0 w 85725"/>
                    <a:gd name="connsiteY3" fmla="*/ 0 h 600398"/>
                    <a:gd name="connsiteX4" fmla="*/ 0 w 85725"/>
                    <a:gd name="connsiteY4" fmla="*/ 42863 h 600398"/>
                    <a:gd name="connsiteX5" fmla="*/ 42863 w 85725"/>
                    <a:gd name="connsiteY5" fmla="*/ 42863 h 600398"/>
                    <a:gd name="connsiteX6" fmla="*/ 42863 w 85725"/>
                    <a:gd name="connsiteY6" fmla="*/ 557536 h 600398"/>
                    <a:gd name="connsiteX7" fmla="*/ 85725 w 85725"/>
                    <a:gd name="connsiteY7" fmla="*/ 600399 h 600398"/>
                    <a:gd name="connsiteX8" fmla="*/ 85725 w 85725"/>
                    <a:gd name="connsiteY8" fmla="*/ 42853 h 600398"/>
                    <a:gd name="connsiteX9" fmla="*/ 42863 w 85725"/>
                    <a:gd name="connsiteY9" fmla="*/ 0 h 600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725" h="600398">
                      <a:moveTo>
                        <a:pt x="42863" y="0"/>
                      </a:moveTo>
                      <a:lnTo>
                        <a:pt x="42863" y="191"/>
                      </a:lnTo>
                      <a:cubicBezTo>
                        <a:pt x="42243" y="162"/>
                        <a:pt x="41672" y="0"/>
                        <a:pt x="41062" y="0"/>
                      </a:cubicBezTo>
                      <a:lnTo>
                        <a:pt x="0" y="0"/>
                      </a:lnTo>
                      <a:lnTo>
                        <a:pt x="0" y="42863"/>
                      </a:lnTo>
                      <a:lnTo>
                        <a:pt x="42863" y="42863"/>
                      </a:lnTo>
                      <a:lnTo>
                        <a:pt x="42863" y="557536"/>
                      </a:lnTo>
                      <a:cubicBezTo>
                        <a:pt x="42863" y="581206"/>
                        <a:pt x="62055" y="600399"/>
                        <a:pt x="85725" y="600399"/>
                      </a:cubicBezTo>
                      <a:lnTo>
                        <a:pt x="85725" y="42853"/>
                      </a:lnTo>
                      <a:cubicBezTo>
                        <a:pt x="85725" y="19183"/>
                        <a:pt x="66532" y="0"/>
                        <a:pt x="42863" y="0"/>
                      </a:cubicBezTo>
                      <a:close/>
                    </a:path>
                  </a:pathLst>
                </a:custGeom>
                <a:solidFill>
                  <a:srgbClr val="FF36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6" name="شكل حر: شكل 635">
                  <a:extLst>
                    <a:ext uri="{FF2B5EF4-FFF2-40B4-BE49-F238E27FC236}">
                      <a16:creationId xmlns:a16="http://schemas.microsoft.com/office/drawing/2014/main" id="{FD3BFAFC-8668-D279-C94E-F8DD5B89952A}"/>
                    </a:ext>
                  </a:extLst>
                </p:cNvPr>
                <p:cNvSpPr/>
                <p:nvPr/>
              </p:nvSpPr>
              <p:spPr>
                <a:xfrm>
                  <a:off x="12388842" y="2022769"/>
                  <a:ext cx="129920" cy="81581"/>
                </a:xfrm>
                <a:custGeom>
                  <a:avLst/>
                  <a:gdLst>
                    <a:gd name="connsiteX0" fmla="*/ 0 w 129920"/>
                    <a:gd name="connsiteY0" fmla="*/ 0 h 81581"/>
                    <a:gd name="connsiteX1" fmla="*/ 129921 w 129920"/>
                    <a:gd name="connsiteY1" fmla="*/ 0 h 81581"/>
                    <a:gd name="connsiteX2" fmla="*/ 129921 w 129920"/>
                    <a:gd name="connsiteY2" fmla="*/ 81582 h 81581"/>
                    <a:gd name="connsiteX3" fmla="*/ 0 w 129920"/>
                    <a:gd name="connsiteY3" fmla="*/ 81582 h 8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920" h="81581">
                      <a:moveTo>
                        <a:pt x="0" y="0"/>
                      </a:moveTo>
                      <a:lnTo>
                        <a:pt x="129921" y="0"/>
                      </a:lnTo>
                      <a:lnTo>
                        <a:pt x="129921" y="81582"/>
                      </a:lnTo>
                      <a:lnTo>
                        <a:pt x="0" y="81582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7" name="شكل حر: شكل 636">
                  <a:extLst>
                    <a:ext uri="{FF2B5EF4-FFF2-40B4-BE49-F238E27FC236}">
                      <a16:creationId xmlns:a16="http://schemas.microsoft.com/office/drawing/2014/main" id="{0E898ADE-F35A-B636-491C-A9AA33A04E7E}"/>
                    </a:ext>
                  </a:extLst>
                </p:cNvPr>
                <p:cNvSpPr/>
                <p:nvPr/>
              </p:nvSpPr>
              <p:spPr>
                <a:xfrm>
                  <a:off x="12375222" y="115388"/>
                  <a:ext cx="157162" cy="139769"/>
                </a:xfrm>
                <a:custGeom>
                  <a:avLst/>
                  <a:gdLst>
                    <a:gd name="connsiteX0" fmla="*/ 157163 w 157162"/>
                    <a:gd name="connsiteY0" fmla="*/ 121444 h 139769"/>
                    <a:gd name="connsiteX1" fmla="*/ 80039 w 157162"/>
                    <a:gd name="connsiteY1" fmla="*/ 139770 h 139769"/>
                    <a:gd name="connsiteX2" fmla="*/ 0 w 157162"/>
                    <a:gd name="connsiteY2" fmla="*/ 121444 h 139769"/>
                    <a:gd name="connsiteX3" fmla="*/ 0 w 157162"/>
                    <a:gd name="connsiteY3" fmla="*/ 0 h 139769"/>
                    <a:gd name="connsiteX4" fmla="*/ 157163 w 157162"/>
                    <a:gd name="connsiteY4" fmla="*/ 0 h 139769"/>
                    <a:gd name="connsiteX5" fmla="*/ 157163 w 157162"/>
                    <a:gd name="connsiteY5" fmla="*/ 121444 h 139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62" h="139769">
                      <a:moveTo>
                        <a:pt x="157163" y="121444"/>
                      </a:moveTo>
                      <a:cubicBezTo>
                        <a:pt x="157163" y="121444"/>
                        <a:pt x="124330" y="139770"/>
                        <a:pt x="80039" y="139770"/>
                      </a:cubicBezTo>
                      <a:cubicBezTo>
                        <a:pt x="35747" y="139770"/>
                        <a:pt x="0" y="121444"/>
                        <a:pt x="0" y="121444"/>
                      </a:cubicBezTo>
                      <a:lnTo>
                        <a:pt x="0" y="0"/>
                      </a:lnTo>
                      <a:lnTo>
                        <a:pt x="157163" y="0"/>
                      </a:lnTo>
                      <a:lnTo>
                        <a:pt x="157163" y="121444"/>
                      </a:lnTo>
                      <a:close/>
                    </a:path>
                  </a:pathLst>
                </a:custGeom>
                <a:solidFill>
                  <a:srgbClr val="FF36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شكل حر: شكل 637">
                  <a:extLst>
                    <a:ext uri="{FF2B5EF4-FFF2-40B4-BE49-F238E27FC236}">
                      <a16:creationId xmlns:a16="http://schemas.microsoft.com/office/drawing/2014/main" id="{CBB61FC4-89BD-D7F7-281D-575FBDD46FC2}"/>
                    </a:ext>
                  </a:extLst>
                </p:cNvPr>
                <p:cNvSpPr/>
                <p:nvPr/>
              </p:nvSpPr>
              <p:spPr>
                <a:xfrm>
                  <a:off x="12375222" y="236831"/>
                  <a:ext cx="157162" cy="57616"/>
                </a:xfrm>
                <a:custGeom>
                  <a:avLst/>
                  <a:gdLst>
                    <a:gd name="connsiteX0" fmla="*/ 157163 w 157162"/>
                    <a:gd name="connsiteY0" fmla="*/ 42863 h 57616"/>
                    <a:gd name="connsiteX1" fmla="*/ 80753 w 157162"/>
                    <a:gd name="connsiteY1" fmla="*/ 57617 h 57616"/>
                    <a:gd name="connsiteX2" fmla="*/ 0 w 157162"/>
                    <a:gd name="connsiteY2" fmla="*/ 42863 h 57616"/>
                    <a:gd name="connsiteX3" fmla="*/ 0 w 157162"/>
                    <a:gd name="connsiteY3" fmla="*/ 0 h 57616"/>
                    <a:gd name="connsiteX4" fmla="*/ 157153 w 157162"/>
                    <a:gd name="connsiteY4" fmla="*/ 0 h 57616"/>
                    <a:gd name="connsiteX5" fmla="*/ 157163 w 157162"/>
                    <a:gd name="connsiteY5" fmla="*/ 42863 h 57616"/>
                    <a:gd name="connsiteX6" fmla="*/ 157163 w 157162"/>
                    <a:gd name="connsiteY6" fmla="*/ 42863 h 57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162" h="57616">
                      <a:moveTo>
                        <a:pt x="157163" y="42863"/>
                      </a:moveTo>
                      <a:cubicBezTo>
                        <a:pt x="157163" y="42863"/>
                        <a:pt x="120406" y="57617"/>
                        <a:pt x="80753" y="57617"/>
                      </a:cubicBezTo>
                      <a:cubicBezTo>
                        <a:pt x="41100" y="57617"/>
                        <a:pt x="0" y="42863"/>
                        <a:pt x="0" y="42863"/>
                      </a:cubicBezTo>
                      <a:lnTo>
                        <a:pt x="0" y="0"/>
                      </a:lnTo>
                      <a:lnTo>
                        <a:pt x="157153" y="0"/>
                      </a:lnTo>
                      <a:lnTo>
                        <a:pt x="157163" y="42863"/>
                      </a:lnTo>
                      <a:lnTo>
                        <a:pt x="157163" y="42863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شكل حر: شكل 638">
                  <a:extLst>
                    <a:ext uri="{FF2B5EF4-FFF2-40B4-BE49-F238E27FC236}">
                      <a16:creationId xmlns:a16="http://schemas.microsoft.com/office/drawing/2014/main" id="{3587B620-EAB0-1796-F5DD-9379FAEBDF7C}"/>
                    </a:ext>
                  </a:extLst>
                </p:cNvPr>
                <p:cNvSpPr/>
                <p:nvPr/>
              </p:nvSpPr>
              <p:spPr>
                <a:xfrm>
                  <a:off x="12375222" y="279694"/>
                  <a:ext cx="157162" cy="1771650"/>
                </a:xfrm>
                <a:custGeom>
                  <a:avLst/>
                  <a:gdLst>
                    <a:gd name="connsiteX0" fmla="*/ 0 w 157162"/>
                    <a:gd name="connsiteY0" fmla="*/ 0 h 1771650"/>
                    <a:gd name="connsiteX1" fmla="*/ 157163 w 157162"/>
                    <a:gd name="connsiteY1" fmla="*/ 0 h 1771650"/>
                    <a:gd name="connsiteX2" fmla="*/ 157163 w 157162"/>
                    <a:gd name="connsiteY2" fmla="*/ 1771650 h 1771650"/>
                    <a:gd name="connsiteX3" fmla="*/ 0 w 157162"/>
                    <a:gd name="connsiteY3" fmla="*/ 1771650 h 177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162" h="1771650">
                      <a:moveTo>
                        <a:pt x="0" y="0"/>
                      </a:moveTo>
                      <a:lnTo>
                        <a:pt x="157163" y="0"/>
                      </a:lnTo>
                      <a:lnTo>
                        <a:pt x="157163" y="1771650"/>
                      </a:lnTo>
                      <a:lnTo>
                        <a:pt x="0" y="1771650"/>
                      </a:lnTo>
                      <a:close/>
                    </a:path>
                  </a:pathLst>
                </a:custGeom>
                <a:solidFill>
                  <a:srgbClr val="FF36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0" name="شكل حر: شكل 639">
                  <a:extLst>
                    <a:ext uri="{FF2B5EF4-FFF2-40B4-BE49-F238E27FC236}">
                      <a16:creationId xmlns:a16="http://schemas.microsoft.com/office/drawing/2014/main" id="{C5DD8F46-C665-87A2-54DD-F45CCE86A017}"/>
                    </a:ext>
                  </a:extLst>
                </p:cNvPr>
                <p:cNvSpPr/>
                <p:nvPr/>
              </p:nvSpPr>
              <p:spPr>
                <a:xfrm>
                  <a:off x="12375222" y="790824"/>
                  <a:ext cx="157162" cy="50920"/>
                </a:xfrm>
                <a:custGeom>
                  <a:avLst/>
                  <a:gdLst>
                    <a:gd name="connsiteX0" fmla="*/ 0 w 157162"/>
                    <a:gd name="connsiteY0" fmla="*/ 0 h 50920"/>
                    <a:gd name="connsiteX1" fmla="*/ 157163 w 157162"/>
                    <a:gd name="connsiteY1" fmla="*/ 0 h 50920"/>
                    <a:gd name="connsiteX2" fmla="*/ 157163 w 157162"/>
                    <a:gd name="connsiteY2" fmla="*/ 50921 h 50920"/>
                    <a:gd name="connsiteX3" fmla="*/ 0 w 157162"/>
                    <a:gd name="connsiteY3" fmla="*/ 50921 h 50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162" h="50920">
                      <a:moveTo>
                        <a:pt x="0" y="0"/>
                      </a:moveTo>
                      <a:lnTo>
                        <a:pt x="157163" y="0"/>
                      </a:lnTo>
                      <a:lnTo>
                        <a:pt x="157163" y="50921"/>
                      </a:lnTo>
                      <a:lnTo>
                        <a:pt x="0" y="50921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شكل حر: شكل 640">
                  <a:extLst>
                    <a:ext uri="{FF2B5EF4-FFF2-40B4-BE49-F238E27FC236}">
                      <a16:creationId xmlns:a16="http://schemas.microsoft.com/office/drawing/2014/main" id="{D4DBD315-8C20-8B81-61EE-8FADDEBC77BF}"/>
                    </a:ext>
                  </a:extLst>
                </p:cNvPr>
                <p:cNvSpPr/>
                <p:nvPr/>
              </p:nvSpPr>
              <p:spPr>
                <a:xfrm>
                  <a:off x="12375222" y="865481"/>
                  <a:ext cx="157162" cy="14287"/>
                </a:xfrm>
                <a:custGeom>
                  <a:avLst/>
                  <a:gdLst>
                    <a:gd name="connsiteX0" fmla="*/ 0 w 157162"/>
                    <a:gd name="connsiteY0" fmla="*/ 0 h 14287"/>
                    <a:gd name="connsiteX1" fmla="*/ 157163 w 157162"/>
                    <a:gd name="connsiteY1" fmla="*/ 0 h 14287"/>
                    <a:gd name="connsiteX2" fmla="*/ 157163 w 157162"/>
                    <a:gd name="connsiteY2" fmla="*/ 14287 h 14287"/>
                    <a:gd name="connsiteX3" fmla="*/ 0 w 157162"/>
                    <a:gd name="connsiteY3" fmla="*/ 14287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162" h="14287">
                      <a:moveTo>
                        <a:pt x="0" y="0"/>
                      </a:moveTo>
                      <a:lnTo>
                        <a:pt x="157163" y="0"/>
                      </a:lnTo>
                      <a:lnTo>
                        <a:pt x="157163" y="14287"/>
                      </a:lnTo>
                      <a:lnTo>
                        <a:pt x="0" y="1428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42" name="شكل حر: شكل 641">
                <a:extLst>
                  <a:ext uri="{FF2B5EF4-FFF2-40B4-BE49-F238E27FC236}">
                    <a16:creationId xmlns:a16="http://schemas.microsoft.com/office/drawing/2014/main" id="{F9BF226F-A418-4D85-76AD-CCD3364FC3B8}"/>
                  </a:ext>
                </a:extLst>
              </p:cNvPr>
              <p:cNvSpPr/>
              <p:nvPr/>
            </p:nvSpPr>
            <p:spPr>
              <a:xfrm>
                <a:off x="11984697" y="1298116"/>
                <a:ext cx="1571625" cy="1403661"/>
              </a:xfrm>
              <a:custGeom>
                <a:avLst/>
                <a:gdLst>
                  <a:gd name="connsiteX0" fmla="*/ 1285875 w 1571625"/>
                  <a:gd name="connsiteY0" fmla="*/ 171450 h 1403661"/>
                  <a:gd name="connsiteX1" fmla="*/ 1143000 w 1571625"/>
                  <a:gd name="connsiteY1" fmla="*/ 209769 h 1403661"/>
                  <a:gd name="connsiteX2" fmla="*/ 1143000 w 1571625"/>
                  <a:gd name="connsiteY2" fmla="*/ 0 h 1403661"/>
                  <a:gd name="connsiteX3" fmla="*/ 0 w 1571625"/>
                  <a:gd name="connsiteY3" fmla="*/ 0 h 1403661"/>
                  <a:gd name="connsiteX4" fmla="*/ 0 w 1571625"/>
                  <a:gd name="connsiteY4" fmla="*/ 1236755 h 1403661"/>
                  <a:gd name="connsiteX5" fmla="*/ 166907 w 1571625"/>
                  <a:gd name="connsiteY5" fmla="*/ 1403661 h 1403661"/>
                  <a:gd name="connsiteX6" fmla="*/ 976093 w 1571625"/>
                  <a:gd name="connsiteY6" fmla="*/ 1403661 h 1403661"/>
                  <a:gd name="connsiteX7" fmla="*/ 1143000 w 1571625"/>
                  <a:gd name="connsiteY7" fmla="*/ 1236755 h 1403661"/>
                  <a:gd name="connsiteX8" fmla="*/ 1143000 w 1571625"/>
                  <a:gd name="connsiteY8" fmla="*/ 704631 h 1403661"/>
                  <a:gd name="connsiteX9" fmla="*/ 1285875 w 1571625"/>
                  <a:gd name="connsiteY9" fmla="*/ 742950 h 1403661"/>
                  <a:gd name="connsiteX10" fmla="*/ 1571625 w 1571625"/>
                  <a:gd name="connsiteY10" fmla="*/ 457200 h 1403661"/>
                  <a:gd name="connsiteX11" fmla="*/ 1285875 w 1571625"/>
                  <a:gd name="connsiteY11" fmla="*/ 171450 h 1403661"/>
                  <a:gd name="connsiteX12" fmla="*/ 1285875 w 1571625"/>
                  <a:gd name="connsiteY12" fmla="*/ 571500 h 1403661"/>
                  <a:gd name="connsiteX13" fmla="*/ 1171575 w 1571625"/>
                  <a:gd name="connsiteY13" fmla="*/ 457200 h 1403661"/>
                  <a:gd name="connsiteX14" fmla="*/ 1285875 w 1571625"/>
                  <a:gd name="connsiteY14" fmla="*/ 342900 h 1403661"/>
                  <a:gd name="connsiteX15" fmla="*/ 1400175 w 1571625"/>
                  <a:gd name="connsiteY15" fmla="*/ 457200 h 1403661"/>
                  <a:gd name="connsiteX16" fmla="*/ 1285875 w 1571625"/>
                  <a:gd name="connsiteY16" fmla="*/ 571500 h 140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1625" h="1403661">
                    <a:moveTo>
                      <a:pt x="1285875" y="171450"/>
                    </a:moveTo>
                    <a:cubicBezTo>
                      <a:pt x="1233811" y="171450"/>
                      <a:pt x="1185043" y="185442"/>
                      <a:pt x="1143000" y="209769"/>
                    </a:cubicBezTo>
                    <a:lnTo>
                      <a:pt x="1143000" y="0"/>
                    </a:lnTo>
                    <a:lnTo>
                      <a:pt x="0" y="0"/>
                    </a:lnTo>
                    <a:lnTo>
                      <a:pt x="0" y="1236755"/>
                    </a:lnTo>
                    <a:cubicBezTo>
                      <a:pt x="0" y="1328938"/>
                      <a:pt x="74724" y="1403661"/>
                      <a:pt x="166907" y="1403661"/>
                    </a:cubicBezTo>
                    <a:lnTo>
                      <a:pt x="976093" y="1403661"/>
                    </a:lnTo>
                    <a:cubicBezTo>
                      <a:pt x="1068276" y="1403661"/>
                      <a:pt x="1143000" y="1328938"/>
                      <a:pt x="1143000" y="1236755"/>
                    </a:cubicBezTo>
                    <a:lnTo>
                      <a:pt x="1143000" y="704631"/>
                    </a:lnTo>
                    <a:cubicBezTo>
                      <a:pt x="1185043" y="728958"/>
                      <a:pt x="1233811" y="742950"/>
                      <a:pt x="1285875" y="742950"/>
                    </a:cubicBezTo>
                    <a:cubicBezTo>
                      <a:pt x="1443695" y="742950"/>
                      <a:pt x="1571625" y="615020"/>
                      <a:pt x="1571625" y="457200"/>
                    </a:cubicBezTo>
                    <a:cubicBezTo>
                      <a:pt x="1571625" y="299380"/>
                      <a:pt x="1443695" y="171450"/>
                      <a:pt x="1285875" y="171450"/>
                    </a:cubicBezTo>
                    <a:close/>
                    <a:moveTo>
                      <a:pt x="1285875" y="571500"/>
                    </a:moveTo>
                    <a:cubicBezTo>
                      <a:pt x="1222753" y="571500"/>
                      <a:pt x="1171575" y="520322"/>
                      <a:pt x="1171575" y="457200"/>
                    </a:cubicBezTo>
                    <a:cubicBezTo>
                      <a:pt x="1171575" y="394078"/>
                      <a:pt x="1222753" y="342900"/>
                      <a:pt x="1285875" y="342900"/>
                    </a:cubicBezTo>
                    <a:cubicBezTo>
                      <a:pt x="1348997" y="342900"/>
                      <a:pt x="1400175" y="394078"/>
                      <a:pt x="1400175" y="457200"/>
                    </a:cubicBezTo>
                    <a:cubicBezTo>
                      <a:pt x="1400175" y="520322"/>
                      <a:pt x="1348997" y="571500"/>
                      <a:pt x="1285875" y="571500"/>
                    </a:cubicBezTo>
                    <a:close/>
                  </a:path>
                </a:pathLst>
              </a:custGeom>
              <a:solidFill>
                <a:srgbClr val="FF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92" name="مجموعة 691">
            <a:extLst>
              <a:ext uri="{FF2B5EF4-FFF2-40B4-BE49-F238E27FC236}">
                <a16:creationId xmlns:a16="http://schemas.microsoft.com/office/drawing/2014/main" id="{81CBC657-52C1-C803-E20F-A595153AF355}"/>
              </a:ext>
            </a:extLst>
          </p:cNvPr>
          <p:cNvGrpSpPr/>
          <p:nvPr/>
        </p:nvGrpSpPr>
        <p:grpSpPr>
          <a:xfrm rot="964661">
            <a:off x="9603917" y="5960365"/>
            <a:ext cx="528582" cy="995682"/>
            <a:chOff x="10672437" y="5296891"/>
            <a:chExt cx="921335" cy="1735504"/>
          </a:xfrm>
        </p:grpSpPr>
        <p:sp>
          <p:nvSpPr>
            <p:cNvPr id="657" name="شكل حر: شكل 656">
              <a:extLst>
                <a:ext uri="{FF2B5EF4-FFF2-40B4-BE49-F238E27FC236}">
                  <a16:creationId xmlns:a16="http://schemas.microsoft.com/office/drawing/2014/main" id="{623771F2-9161-4ABD-D663-1ACAB389FCA8}"/>
                </a:ext>
              </a:extLst>
            </p:cNvPr>
            <p:cNvSpPr/>
            <p:nvPr/>
          </p:nvSpPr>
          <p:spPr>
            <a:xfrm>
              <a:off x="10672437" y="5338532"/>
              <a:ext cx="876370" cy="1693863"/>
            </a:xfrm>
            <a:custGeom>
              <a:avLst/>
              <a:gdLst>
                <a:gd name="connsiteX0" fmla="*/ 812736 w 876370"/>
                <a:gd name="connsiteY0" fmla="*/ 1693863 h 1693863"/>
                <a:gd name="connsiteX1" fmla="*/ 63635 w 876370"/>
                <a:gd name="connsiteY1" fmla="*/ 1693863 h 1693863"/>
                <a:gd name="connsiteX2" fmla="*/ 0 w 876370"/>
                <a:gd name="connsiteY2" fmla="*/ 1630228 h 1693863"/>
                <a:gd name="connsiteX3" fmla="*/ 0 w 876370"/>
                <a:gd name="connsiteY3" fmla="*/ 63643 h 1693863"/>
                <a:gd name="connsiteX4" fmla="*/ 63635 w 876370"/>
                <a:gd name="connsiteY4" fmla="*/ 0 h 1693863"/>
                <a:gd name="connsiteX5" fmla="*/ 812736 w 876370"/>
                <a:gd name="connsiteY5" fmla="*/ 0 h 1693863"/>
                <a:gd name="connsiteX6" fmla="*/ 876371 w 876370"/>
                <a:gd name="connsiteY6" fmla="*/ 63643 h 1693863"/>
                <a:gd name="connsiteX7" fmla="*/ 876371 w 876370"/>
                <a:gd name="connsiteY7" fmla="*/ 1630228 h 1693863"/>
                <a:gd name="connsiteX8" fmla="*/ 812736 w 876370"/>
                <a:gd name="connsiteY8" fmla="*/ 1693863 h 169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370" h="1693863">
                  <a:moveTo>
                    <a:pt x="812736" y="1693863"/>
                  </a:moveTo>
                  <a:lnTo>
                    <a:pt x="63635" y="1693863"/>
                  </a:lnTo>
                  <a:cubicBezTo>
                    <a:pt x="28490" y="1693863"/>
                    <a:pt x="0" y="1665373"/>
                    <a:pt x="0" y="1630228"/>
                  </a:cubicBezTo>
                  <a:lnTo>
                    <a:pt x="0" y="63643"/>
                  </a:lnTo>
                  <a:cubicBezTo>
                    <a:pt x="0" y="28498"/>
                    <a:pt x="28490" y="0"/>
                    <a:pt x="63635" y="0"/>
                  </a:cubicBezTo>
                  <a:lnTo>
                    <a:pt x="812736" y="0"/>
                  </a:lnTo>
                  <a:cubicBezTo>
                    <a:pt x="847881" y="0"/>
                    <a:pt x="876371" y="28498"/>
                    <a:pt x="876371" y="63643"/>
                  </a:cubicBezTo>
                  <a:lnTo>
                    <a:pt x="876371" y="1630228"/>
                  </a:lnTo>
                  <a:cubicBezTo>
                    <a:pt x="876371" y="1665373"/>
                    <a:pt x="847881" y="1693863"/>
                    <a:pt x="812736" y="1693863"/>
                  </a:cubicBezTo>
                </a:path>
              </a:pathLst>
            </a:custGeom>
            <a:solidFill>
              <a:srgbClr val="24000C">
                <a:alpha val="21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59" name="شكل حر: شكل 658">
              <a:extLst>
                <a:ext uri="{FF2B5EF4-FFF2-40B4-BE49-F238E27FC236}">
                  <a16:creationId xmlns:a16="http://schemas.microsoft.com/office/drawing/2014/main" id="{2175B49D-8DA0-5AA2-F632-A7B627368FE8}"/>
                </a:ext>
              </a:extLst>
            </p:cNvPr>
            <p:cNvSpPr/>
            <p:nvPr/>
          </p:nvSpPr>
          <p:spPr>
            <a:xfrm>
              <a:off x="10717402" y="5296891"/>
              <a:ext cx="876370" cy="1693855"/>
            </a:xfrm>
            <a:custGeom>
              <a:avLst/>
              <a:gdLst>
                <a:gd name="connsiteX0" fmla="*/ 812736 w 876370"/>
                <a:gd name="connsiteY0" fmla="*/ 1693855 h 1693855"/>
                <a:gd name="connsiteX1" fmla="*/ 63635 w 876370"/>
                <a:gd name="connsiteY1" fmla="*/ 1693855 h 1693855"/>
                <a:gd name="connsiteX2" fmla="*/ 0 w 876370"/>
                <a:gd name="connsiteY2" fmla="*/ 1630220 h 1693855"/>
                <a:gd name="connsiteX3" fmla="*/ 0 w 876370"/>
                <a:gd name="connsiteY3" fmla="*/ 63635 h 1693855"/>
                <a:gd name="connsiteX4" fmla="*/ 63635 w 876370"/>
                <a:gd name="connsiteY4" fmla="*/ 0 h 1693855"/>
                <a:gd name="connsiteX5" fmla="*/ 812736 w 876370"/>
                <a:gd name="connsiteY5" fmla="*/ 0 h 1693855"/>
                <a:gd name="connsiteX6" fmla="*/ 876371 w 876370"/>
                <a:gd name="connsiteY6" fmla="*/ 63635 h 1693855"/>
                <a:gd name="connsiteX7" fmla="*/ 876371 w 876370"/>
                <a:gd name="connsiteY7" fmla="*/ 1630220 h 1693855"/>
                <a:gd name="connsiteX8" fmla="*/ 812736 w 876370"/>
                <a:gd name="connsiteY8" fmla="*/ 1693855 h 16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370" h="1693855">
                  <a:moveTo>
                    <a:pt x="812736" y="1693855"/>
                  </a:moveTo>
                  <a:lnTo>
                    <a:pt x="63635" y="1693855"/>
                  </a:lnTo>
                  <a:cubicBezTo>
                    <a:pt x="28490" y="1693855"/>
                    <a:pt x="0" y="1665365"/>
                    <a:pt x="0" y="1630220"/>
                  </a:cubicBezTo>
                  <a:lnTo>
                    <a:pt x="0" y="63635"/>
                  </a:lnTo>
                  <a:cubicBezTo>
                    <a:pt x="0" y="28490"/>
                    <a:pt x="28490" y="0"/>
                    <a:pt x="63635" y="0"/>
                  </a:cubicBezTo>
                  <a:lnTo>
                    <a:pt x="812736" y="0"/>
                  </a:lnTo>
                  <a:cubicBezTo>
                    <a:pt x="847881" y="0"/>
                    <a:pt x="876371" y="28490"/>
                    <a:pt x="876371" y="63635"/>
                  </a:cubicBezTo>
                  <a:lnTo>
                    <a:pt x="876371" y="1630220"/>
                  </a:lnTo>
                  <a:cubicBezTo>
                    <a:pt x="876371" y="1665365"/>
                    <a:pt x="847881" y="1693855"/>
                    <a:pt x="812736" y="1693855"/>
                  </a:cubicBezTo>
                </a:path>
              </a:pathLst>
            </a:custGeom>
            <a:solidFill>
              <a:srgbClr val="EDF06E"/>
            </a:solidFill>
            <a:ln w="7868" cap="flat">
              <a:solidFill>
                <a:srgbClr val="FF36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شكل حر: شكل 659">
              <a:extLst>
                <a:ext uri="{FF2B5EF4-FFF2-40B4-BE49-F238E27FC236}">
                  <a16:creationId xmlns:a16="http://schemas.microsoft.com/office/drawing/2014/main" id="{8E5E66BB-C928-2F2B-C38E-42F5A596C759}"/>
                </a:ext>
              </a:extLst>
            </p:cNvPr>
            <p:cNvSpPr/>
            <p:nvPr/>
          </p:nvSpPr>
          <p:spPr>
            <a:xfrm>
              <a:off x="10824623" y="5905688"/>
              <a:ext cx="60965" cy="60965"/>
            </a:xfrm>
            <a:custGeom>
              <a:avLst/>
              <a:gdLst>
                <a:gd name="connsiteX0" fmla="*/ 60966 w 60965"/>
                <a:gd name="connsiteY0" fmla="*/ 30483 h 60965"/>
                <a:gd name="connsiteX1" fmla="*/ 30483 w 60965"/>
                <a:gd name="connsiteY1" fmla="*/ 60966 h 60965"/>
                <a:gd name="connsiteX2" fmla="*/ 0 w 60965"/>
                <a:gd name="connsiteY2" fmla="*/ 30483 h 60965"/>
                <a:gd name="connsiteX3" fmla="*/ 30483 w 60965"/>
                <a:gd name="connsiteY3" fmla="*/ 0 h 60965"/>
                <a:gd name="connsiteX4" fmla="*/ 60966 w 60965"/>
                <a:gd name="connsiteY4" fmla="*/ 30483 h 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5" h="60965">
                  <a:moveTo>
                    <a:pt x="60966" y="30483"/>
                  </a:moveTo>
                  <a:cubicBezTo>
                    <a:pt x="60966" y="47327"/>
                    <a:pt x="47319" y="60966"/>
                    <a:pt x="30483" y="60966"/>
                  </a:cubicBezTo>
                  <a:cubicBezTo>
                    <a:pt x="13639" y="60966"/>
                    <a:pt x="0" y="47327"/>
                    <a:pt x="0" y="30483"/>
                  </a:cubicBezTo>
                  <a:cubicBezTo>
                    <a:pt x="0" y="13647"/>
                    <a:pt x="13639" y="0"/>
                    <a:pt x="30483" y="0"/>
                  </a:cubicBezTo>
                  <a:cubicBezTo>
                    <a:pt x="47319" y="0"/>
                    <a:pt x="60966" y="13647"/>
                    <a:pt x="60966" y="30483"/>
                  </a:cubicBezTo>
                </a:path>
              </a:pathLst>
            </a:custGeom>
            <a:solidFill>
              <a:srgbClr val="FF879B"/>
            </a:solidFill>
            <a:ln w="7868" cap="flat">
              <a:solidFill>
                <a:srgbClr val="FF36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شكل حر: شكل 660">
              <a:extLst>
                <a:ext uri="{FF2B5EF4-FFF2-40B4-BE49-F238E27FC236}">
                  <a16:creationId xmlns:a16="http://schemas.microsoft.com/office/drawing/2014/main" id="{E505577D-304E-3E00-3D74-C21F6210DF11}"/>
                </a:ext>
              </a:extLst>
            </p:cNvPr>
            <p:cNvSpPr/>
            <p:nvPr/>
          </p:nvSpPr>
          <p:spPr>
            <a:xfrm>
              <a:off x="10973233" y="5905688"/>
              <a:ext cx="60965" cy="60965"/>
            </a:xfrm>
            <a:custGeom>
              <a:avLst/>
              <a:gdLst>
                <a:gd name="connsiteX0" fmla="*/ 60966 w 60965"/>
                <a:gd name="connsiteY0" fmla="*/ 30483 h 60965"/>
                <a:gd name="connsiteX1" fmla="*/ 30483 w 60965"/>
                <a:gd name="connsiteY1" fmla="*/ 60966 h 60965"/>
                <a:gd name="connsiteX2" fmla="*/ 0 w 60965"/>
                <a:gd name="connsiteY2" fmla="*/ 30483 h 60965"/>
                <a:gd name="connsiteX3" fmla="*/ 30483 w 60965"/>
                <a:gd name="connsiteY3" fmla="*/ 0 h 60965"/>
                <a:gd name="connsiteX4" fmla="*/ 60966 w 60965"/>
                <a:gd name="connsiteY4" fmla="*/ 30483 h 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5" h="60965">
                  <a:moveTo>
                    <a:pt x="60966" y="30483"/>
                  </a:moveTo>
                  <a:cubicBezTo>
                    <a:pt x="60966" y="47327"/>
                    <a:pt x="47319" y="60966"/>
                    <a:pt x="30483" y="60966"/>
                  </a:cubicBezTo>
                  <a:cubicBezTo>
                    <a:pt x="13639" y="60966"/>
                    <a:pt x="0" y="47327"/>
                    <a:pt x="0" y="30483"/>
                  </a:cubicBezTo>
                  <a:cubicBezTo>
                    <a:pt x="0" y="13647"/>
                    <a:pt x="13639" y="0"/>
                    <a:pt x="30483" y="0"/>
                  </a:cubicBezTo>
                  <a:cubicBezTo>
                    <a:pt x="47311" y="0"/>
                    <a:pt x="60966" y="13647"/>
                    <a:pt x="60966" y="30483"/>
                  </a:cubicBezTo>
                </a:path>
              </a:pathLst>
            </a:custGeom>
            <a:solidFill>
              <a:srgbClr val="FF879B"/>
            </a:solidFill>
            <a:ln w="7868" cap="flat">
              <a:solidFill>
                <a:srgbClr val="FF36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2" name="رسم 168" descr="ورقه رسم بياني مع الحاسبة والمسطرة وقلم التمييز والأقلام رصاص">
              <a:extLst>
                <a:ext uri="{FF2B5EF4-FFF2-40B4-BE49-F238E27FC236}">
                  <a16:creationId xmlns:a16="http://schemas.microsoft.com/office/drawing/2014/main" id="{12E3DF6C-3A38-B7DC-588F-6FBBD74EF361}"/>
                </a:ext>
              </a:extLst>
            </p:cNvPr>
            <p:cNvGrpSpPr/>
            <p:nvPr/>
          </p:nvGrpSpPr>
          <p:grpSpPr>
            <a:xfrm>
              <a:off x="10818134" y="6143007"/>
              <a:ext cx="685859" cy="670614"/>
              <a:chOff x="-2117467" y="10253957"/>
              <a:chExt cx="685859" cy="670614"/>
            </a:xfrm>
            <a:solidFill>
              <a:srgbClr val="FF879B"/>
            </a:solidFill>
          </p:grpSpPr>
          <p:sp>
            <p:nvSpPr>
              <p:cNvPr id="665" name="شكل حر: شكل 664">
                <a:extLst>
                  <a:ext uri="{FF2B5EF4-FFF2-40B4-BE49-F238E27FC236}">
                    <a16:creationId xmlns:a16="http://schemas.microsoft.com/office/drawing/2014/main" id="{E64C1F06-5515-9EC0-DC7C-EF128A831AC1}"/>
                  </a:ext>
                </a:extLst>
              </p:cNvPr>
              <p:cNvSpPr/>
              <p:nvPr/>
            </p:nvSpPr>
            <p:spPr>
              <a:xfrm>
                <a:off x="-2117467" y="10253957"/>
                <a:ext cx="91440" cy="91456"/>
              </a:xfrm>
              <a:custGeom>
                <a:avLst/>
                <a:gdLst>
                  <a:gd name="connsiteX0" fmla="*/ 91441 w 91440"/>
                  <a:gd name="connsiteY0" fmla="*/ 45728 h 91456"/>
                  <a:gd name="connsiteX1" fmla="*/ 45720 w 91440"/>
                  <a:gd name="connsiteY1" fmla="*/ 91456 h 91456"/>
                  <a:gd name="connsiteX2" fmla="*/ 0 w 91440"/>
                  <a:gd name="connsiteY2" fmla="*/ 45728 h 91456"/>
                  <a:gd name="connsiteX3" fmla="*/ 45720 w 91440"/>
                  <a:gd name="connsiteY3" fmla="*/ 0 h 91456"/>
                  <a:gd name="connsiteX4" fmla="*/ 91441 w 91440"/>
                  <a:gd name="connsiteY4" fmla="*/ 45728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56">
                    <a:moveTo>
                      <a:pt x="91441" y="45728"/>
                    </a:moveTo>
                    <a:cubicBezTo>
                      <a:pt x="91441" y="70982"/>
                      <a:pt x="70966" y="91456"/>
                      <a:pt x="45720" y="91456"/>
                    </a:cubicBezTo>
                    <a:cubicBezTo>
                      <a:pt x="20466" y="91456"/>
                      <a:pt x="0" y="70982"/>
                      <a:pt x="0" y="45728"/>
                    </a:cubicBezTo>
                    <a:cubicBezTo>
                      <a:pt x="0" y="20474"/>
                      <a:pt x="20466" y="0"/>
                      <a:pt x="45720" y="0"/>
                    </a:cubicBezTo>
                    <a:cubicBezTo>
                      <a:pt x="70966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6" name="شكل حر: شكل 665">
                <a:extLst>
                  <a:ext uri="{FF2B5EF4-FFF2-40B4-BE49-F238E27FC236}">
                    <a16:creationId xmlns:a16="http://schemas.microsoft.com/office/drawing/2014/main" id="{32FE68E9-E3E2-48BA-84F2-77C20B485CBC}"/>
                  </a:ext>
                </a:extLst>
              </p:cNvPr>
              <p:cNvSpPr/>
              <p:nvPr/>
            </p:nvSpPr>
            <p:spPr>
              <a:xfrm>
                <a:off x="-1968864" y="10253957"/>
                <a:ext cx="91440" cy="91456"/>
              </a:xfrm>
              <a:custGeom>
                <a:avLst/>
                <a:gdLst>
                  <a:gd name="connsiteX0" fmla="*/ 91441 w 91440"/>
                  <a:gd name="connsiteY0" fmla="*/ 45728 h 91456"/>
                  <a:gd name="connsiteX1" fmla="*/ 45721 w 91440"/>
                  <a:gd name="connsiteY1" fmla="*/ 91456 h 91456"/>
                  <a:gd name="connsiteX2" fmla="*/ 0 w 91440"/>
                  <a:gd name="connsiteY2" fmla="*/ 45728 h 91456"/>
                  <a:gd name="connsiteX3" fmla="*/ 45721 w 91440"/>
                  <a:gd name="connsiteY3" fmla="*/ 0 h 91456"/>
                  <a:gd name="connsiteX4" fmla="*/ 91441 w 91440"/>
                  <a:gd name="connsiteY4" fmla="*/ 45728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56">
                    <a:moveTo>
                      <a:pt x="91441" y="45728"/>
                    </a:moveTo>
                    <a:cubicBezTo>
                      <a:pt x="91441" y="70982"/>
                      <a:pt x="70967" y="91456"/>
                      <a:pt x="45721" y="91456"/>
                    </a:cubicBezTo>
                    <a:cubicBezTo>
                      <a:pt x="20466" y="91456"/>
                      <a:pt x="0" y="70982"/>
                      <a:pt x="0" y="45728"/>
                    </a:cubicBezTo>
                    <a:cubicBezTo>
                      <a:pt x="0" y="20474"/>
                      <a:pt x="20466" y="0"/>
                      <a:pt x="45721" y="0"/>
                    </a:cubicBezTo>
                    <a:cubicBezTo>
                      <a:pt x="70967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7" name="شكل حر: شكل 666">
                <a:extLst>
                  <a:ext uri="{FF2B5EF4-FFF2-40B4-BE49-F238E27FC236}">
                    <a16:creationId xmlns:a16="http://schemas.microsoft.com/office/drawing/2014/main" id="{0081E0D9-2530-18BA-839D-81BD866EE940}"/>
                  </a:ext>
                </a:extLst>
              </p:cNvPr>
              <p:cNvSpPr/>
              <p:nvPr/>
            </p:nvSpPr>
            <p:spPr>
              <a:xfrm>
                <a:off x="-1820269" y="10253957"/>
                <a:ext cx="91448" cy="91456"/>
              </a:xfrm>
              <a:custGeom>
                <a:avLst/>
                <a:gdLst>
                  <a:gd name="connsiteX0" fmla="*/ 91449 w 91448"/>
                  <a:gd name="connsiteY0" fmla="*/ 45728 h 91456"/>
                  <a:gd name="connsiteX1" fmla="*/ 45728 w 91448"/>
                  <a:gd name="connsiteY1" fmla="*/ 91456 h 91456"/>
                  <a:gd name="connsiteX2" fmla="*/ 0 w 91448"/>
                  <a:gd name="connsiteY2" fmla="*/ 45728 h 91456"/>
                  <a:gd name="connsiteX3" fmla="*/ 45728 w 91448"/>
                  <a:gd name="connsiteY3" fmla="*/ 0 h 91456"/>
                  <a:gd name="connsiteX4" fmla="*/ 91449 w 91448"/>
                  <a:gd name="connsiteY4" fmla="*/ 45728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9" y="45728"/>
                    </a:moveTo>
                    <a:cubicBezTo>
                      <a:pt x="91449" y="70982"/>
                      <a:pt x="70967" y="91456"/>
                      <a:pt x="45728" y="91456"/>
                    </a:cubicBezTo>
                    <a:cubicBezTo>
                      <a:pt x="20474" y="91456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7" y="0"/>
                      <a:pt x="91449" y="20474"/>
                      <a:pt x="91449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8" name="شكل حر: شكل 667">
                <a:extLst>
                  <a:ext uri="{FF2B5EF4-FFF2-40B4-BE49-F238E27FC236}">
                    <a16:creationId xmlns:a16="http://schemas.microsoft.com/office/drawing/2014/main" id="{B0D6B0FC-5ABA-FBBC-797E-1D5391550CB7}"/>
                  </a:ext>
                </a:extLst>
              </p:cNvPr>
              <p:cNvSpPr/>
              <p:nvPr/>
            </p:nvSpPr>
            <p:spPr>
              <a:xfrm>
                <a:off x="-1671666" y="10253957"/>
                <a:ext cx="91448" cy="91456"/>
              </a:xfrm>
              <a:custGeom>
                <a:avLst/>
                <a:gdLst>
                  <a:gd name="connsiteX0" fmla="*/ 91448 w 91448"/>
                  <a:gd name="connsiteY0" fmla="*/ 45728 h 91456"/>
                  <a:gd name="connsiteX1" fmla="*/ 45728 w 91448"/>
                  <a:gd name="connsiteY1" fmla="*/ 91456 h 91456"/>
                  <a:gd name="connsiteX2" fmla="*/ 0 w 91448"/>
                  <a:gd name="connsiteY2" fmla="*/ 45728 h 91456"/>
                  <a:gd name="connsiteX3" fmla="*/ 45728 w 91448"/>
                  <a:gd name="connsiteY3" fmla="*/ 0 h 91456"/>
                  <a:gd name="connsiteX4" fmla="*/ 91448 w 91448"/>
                  <a:gd name="connsiteY4" fmla="*/ 45728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8" y="45728"/>
                    </a:moveTo>
                    <a:cubicBezTo>
                      <a:pt x="91448" y="70982"/>
                      <a:pt x="70966" y="91456"/>
                      <a:pt x="45728" y="91456"/>
                    </a:cubicBezTo>
                    <a:cubicBezTo>
                      <a:pt x="20474" y="91456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9" name="شكل حر: شكل 668">
                <a:extLst>
                  <a:ext uri="{FF2B5EF4-FFF2-40B4-BE49-F238E27FC236}">
                    <a16:creationId xmlns:a16="http://schemas.microsoft.com/office/drawing/2014/main" id="{A6A9356A-7595-3F70-4E43-42A880FE978C}"/>
                  </a:ext>
                </a:extLst>
              </p:cNvPr>
              <p:cNvSpPr/>
              <p:nvPr/>
            </p:nvSpPr>
            <p:spPr>
              <a:xfrm>
                <a:off x="-1523056" y="10253957"/>
                <a:ext cx="91448" cy="91456"/>
              </a:xfrm>
              <a:custGeom>
                <a:avLst/>
                <a:gdLst>
                  <a:gd name="connsiteX0" fmla="*/ 91448 w 91448"/>
                  <a:gd name="connsiteY0" fmla="*/ 45728 h 91456"/>
                  <a:gd name="connsiteX1" fmla="*/ 45720 w 91448"/>
                  <a:gd name="connsiteY1" fmla="*/ 91456 h 91456"/>
                  <a:gd name="connsiteX2" fmla="*/ 0 w 91448"/>
                  <a:gd name="connsiteY2" fmla="*/ 45728 h 91456"/>
                  <a:gd name="connsiteX3" fmla="*/ 45720 w 91448"/>
                  <a:gd name="connsiteY3" fmla="*/ 0 h 91456"/>
                  <a:gd name="connsiteX4" fmla="*/ 91448 w 91448"/>
                  <a:gd name="connsiteY4" fmla="*/ 45728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8" y="45728"/>
                    </a:moveTo>
                    <a:cubicBezTo>
                      <a:pt x="91448" y="70982"/>
                      <a:pt x="70966" y="91456"/>
                      <a:pt x="45720" y="91456"/>
                    </a:cubicBezTo>
                    <a:cubicBezTo>
                      <a:pt x="20474" y="91456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0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0" name="شكل حر: شكل 669">
                <a:extLst>
                  <a:ext uri="{FF2B5EF4-FFF2-40B4-BE49-F238E27FC236}">
                    <a16:creationId xmlns:a16="http://schemas.microsoft.com/office/drawing/2014/main" id="{4CCB34DE-7230-2924-C2D2-5F28C601CCB7}"/>
                  </a:ext>
                </a:extLst>
              </p:cNvPr>
              <p:cNvSpPr/>
              <p:nvPr/>
            </p:nvSpPr>
            <p:spPr>
              <a:xfrm>
                <a:off x="-2117467" y="10398749"/>
                <a:ext cx="91440" cy="91448"/>
              </a:xfrm>
              <a:custGeom>
                <a:avLst/>
                <a:gdLst>
                  <a:gd name="connsiteX0" fmla="*/ 91441 w 91440"/>
                  <a:gd name="connsiteY0" fmla="*/ 45728 h 91448"/>
                  <a:gd name="connsiteX1" fmla="*/ 45720 w 91440"/>
                  <a:gd name="connsiteY1" fmla="*/ 91448 h 91448"/>
                  <a:gd name="connsiteX2" fmla="*/ 0 w 91440"/>
                  <a:gd name="connsiteY2" fmla="*/ 45728 h 91448"/>
                  <a:gd name="connsiteX3" fmla="*/ 45720 w 91440"/>
                  <a:gd name="connsiteY3" fmla="*/ 0 h 91448"/>
                  <a:gd name="connsiteX4" fmla="*/ 91441 w 91440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8">
                    <a:moveTo>
                      <a:pt x="91441" y="45728"/>
                    </a:moveTo>
                    <a:cubicBezTo>
                      <a:pt x="91441" y="70974"/>
                      <a:pt x="70966" y="91448"/>
                      <a:pt x="45720" y="91448"/>
                    </a:cubicBezTo>
                    <a:cubicBezTo>
                      <a:pt x="20466" y="91448"/>
                      <a:pt x="0" y="70974"/>
                      <a:pt x="0" y="45728"/>
                    </a:cubicBezTo>
                    <a:cubicBezTo>
                      <a:pt x="0" y="20474"/>
                      <a:pt x="20466" y="0"/>
                      <a:pt x="45720" y="0"/>
                    </a:cubicBezTo>
                    <a:cubicBezTo>
                      <a:pt x="70966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1" name="شكل حر: شكل 670">
                <a:extLst>
                  <a:ext uri="{FF2B5EF4-FFF2-40B4-BE49-F238E27FC236}">
                    <a16:creationId xmlns:a16="http://schemas.microsoft.com/office/drawing/2014/main" id="{6D644F4C-64A3-8557-2FCB-E01D7618DCC5}"/>
                  </a:ext>
                </a:extLst>
              </p:cNvPr>
              <p:cNvSpPr/>
              <p:nvPr/>
            </p:nvSpPr>
            <p:spPr>
              <a:xfrm>
                <a:off x="-1968864" y="10398749"/>
                <a:ext cx="91440" cy="91448"/>
              </a:xfrm>
              <a:custGeom>
                <a:avLst/>
                <a:gdLst>
                  <a:gd name="connsiteX0" fmla="*/ 91441 w 91440"/>
                  <a:gd name="connsiteY0" fmla="*/ 45728 h 91448"/>
                  <a:gd name="connsiteX1" fmla="*/ 45721 w 91440"/>
                  <a:gd name="connsiteY1" fmla="*/ 91448 h 91448"/>
                  <a:gd name="connsiteX2" fmla="*/ 0 w 91440"/>
                  <a:gd name="connsiteY2" fmla="*/ 45728 h 91448"/>
                  <a:gd name="connsiteX3" fmla="*/ 45721 w 91440"/>
                  <a:gd name="connsiteY3" fmla="*/ 0 h 91448"/>
                  <a:gd name="connsiteX4" fmla="*/ 91441 w 91440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8">
                    <a:moveTo>
                      <a:pt x="91441" y="45728"/>
                    </a:moveTo>
                    <a:cubicBezTo>
                      <a:pt x="91441" y="70974"/>
                      <a:pt x="70967" y="91448"/>
                      <a:pt x="45721" y="91448"/>
                    </a:cubicBezTo>
                    <a:cubicBezTo>
                      <a:pt x="20466" y="91448"/>
                      <a:pt x="0" y="70974"/>
                      <a:pt x="0" y="45728"/>
                    </a:cubicBezTo>
                    <a:cubicBezTo>
                      <a:pt x="0" y="20474"/>
                      <a:pt x="20466" y="0"/>
                      <a:pt x="45721" y="0"/>
                    </a:cubicBezTo>
                    <a:cubicBezTo>
                      <a:pt x="70967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2" name="شكل حر: شكل 671">
                <a:extLst>
                  <a:ext uri="{FF2B5EF4-FFF2-40B4-BE49-F238E27FC236}">
                    <a16:creationId xmlns:a16="http://schemas.microsoft.com/office/drawing/2014/main" id="{6BC34EE0-2DC9-657D-2AB4-E05CBEE04B6F}"/>
                  </a:ext>
                </a:extLst>
              </p:cNvPr>
              <p:cNvSpPr/>
              <p:nvPr/>
            </p:nvSpPr>
            <p:spPr>
              <a:xfrm>
                <a:off x="-1820269" y="10398749"/>
                <a:ext cx="91448" cy="91448"/>
              </a:xfrm>
              <a:custGeom>
                <a:avLst/>
                <a:gdLst>
                  <a:gd name="connsiteX0" fmla="*/ 91449 w 91448"/>
                  <a:gd name="connsiteY0" fmla="*/ 45728 h 91448"/>
                  <a:gd name="connsiteX1" fmla="*/ 45728 w 91448"/>
                  <a:gd name="connsiteY1" fmla="*/ 91448 h 91448"/>
                  <a:gd name="connsiteX2" fmla="*/ 0 w 91448"/>
                  <a:gd name="connsiteY2" fmla="*/ 45728 h 91448"/>
                  <a:gd name="connsiteX3" fmla="*/ 45728 w 91448"/>
                  <a:gd name="connsiteY3" fmla="*/ 0 h 91448"/>
                  <a:gd name="connsiteX4" fmla="*/ 91449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9" y="45728"/>
                    </a:moveTo>
                    <a:cubicBezTo>
                      <a:pt x="91449" y="70974"/>
                      <a:pt x="70967" y="91448"/>
                      <a:pt x="45728" y="91448"/>
                    </a:cubicBezTo>
                    <a:cubicBezTo>
                      <a:pt x="20474" y="91448"/>
                      <a:pt x="0" y="70974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7" y="0"/>
                      <a:pt x="91449" y="20474"/>
                      <a:pt x="91449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3" name="شكل حر: شكل 672">
                <a:extLst>
                  <a:ext uri="{FF2B5EF4-FFF2-40B4-BE49-F238E27FC236}">
                    <a16:creationId xmlns:a16="http://schemas.microsoft.com/office/drawing/2014/main" id="{BD53C665-4637-E4F5-52BE-9D369C032F91}"/>
                  </a:ext>
                </a:extLst>
              </p:cNvPr>
              <p:cNvSpPr/>
              <p:nvPr/>
            </p:nvSpPr>
            <p:spPr>
              <a:xfrm>
                <a:off x="-1671666" y="10398749"/>
                <a:ext cx="91448" cy="91448"/>
              </a:xfrm>
              <a:custGeom>
                <a:avLst/>
                <a:gdLst>
                  <a:gd name="connsiteX0" fmla="*/ 91448 w 91448"/>
                  <a:gd name="connsiteY0" fmla="*/ 45728 h 91448"/>
                  <a:gd name="connsiteX1" fmla="*/ 45728 w 91448"/>
                  <a:gd name="connsiteY1" fmla="*/ 91448 h 91448"/>
                  <a:gd name="connsiteX2" fmla="*/ 0 w 91448"/>
                  <a:gd name="connsiteY2" fmla="*/ 45728 h 91448"/>
                  <a:gd name="connsiteX3" fmla="*/ 45728 w 91448"/>
                  <a:gd name="connsiteY3" fmla="*/ 0 h 91448"/>
                  <a:gd name="connsiteX4" fmla="*/ 91448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8" y="45728"/>
                    </a:moveTo>
                    <a:cubicBezTo>
                      <a:pt x="91448" y="70974"/>
                      <a:pt x="70966" y="91448"/>
                      <a:pt x="45728" y="91448"/>
                    </a:cubicBezTo>
                    <a:cubicBezTo>
                      <a:pt x="20474" y="91448"/>
                      <a:pt x="0" y="70974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4" name="شكل حر: شكل 673">
                <a:extLst>
                  <a:ext uri="{FF2B5EF4-FFF2-40B4-BE49-F238E27FC236}">
                    <a16:creationId xmlns:a16="http://schemas.microsoft.com/office/drawing/2014/main" id="{FAD8C9ED-16D5-B8FC-D513-BAE085AC7198}"/>
                  </a:ext>
                </a:extLst>
              </p:cNvPr>
              <p:cNvSpPr/>
              <p:nvPr/>
            </p:nvSpPr>
            <p:spPr>
              <a:xfrm>
                <a:off x="-1523056" y="10398749"/>
                <a:ext cx="91448" cy="91448"/>
              </a:xfrm>
              <a:custGeom>
                <a:avLst/>
                <a:gdLst>
                  <a:gd name="connsiteX0" fmla="*/ 91448 w 91448"/>
                  <a:gd name="connsiteY0" fmla="*/ 45728 h 91448"/>
                  <a:gd name="connsiteX1" fmla="*/ 45720 w 91448"/>
                  <a:gd name="connsiteY1" fmla="*/ 91448 h 91448"/>
                  <a:gd name="connsiteX2" fmla="*/ 0 w 91448"/>
                  <a:gd name="connsiteY2" fmla="*/ 45728 h 91448"/>
                  <a:gd name="connsiteX3" fmla="*/ 45720 w 91448"/>
                  <a:gd name="connsiteY3" fmla="*/ 0 h 91448"/>
                  <a:gd name="connsiteX4" fmla="*/ 91448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8" y="45728"/>
                    </a:moveTo>
                    <a:cubicBezTo>
                      <a:pt x="91448" y="70974"/>
                      <a:pt x="70966" y="91448"/>
                      <a:pt x="45720" y="91448"/>
                    </a:cubicBezTo>
                    <a:cubicBezTo>
                      <a:pt x="20474" y="91448"/>
                      <a:pt x="0" y="70974"/>
                      <a:pt x="0" y="45728"/>
                    </a:cubicBezTo>
                    <a:cubicBezTo>
                      <a:pt x="0" y="20474"/>
                      <a:pt x="20474" y="0"/>
                      <a:pt x="45720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5" name="شكل حر: شكل 674">
                <a:extLst>
                  <a:ext uri="{FF2B5EF4-FFF2-40B4-BE49-F238E27FC236}">
                    <a16:creationId xmlns:a16="http://schemas.microsoft.com/office/drawing/2014/main" id="{D2BC80FE-466B-F188-6FE1-284A05B63599}"/>
                  </a:ext>
                </a:extLst>
              </p:cNvPr>
              <p:cNvSpPr/>
              <p:nvPr/>
            </p:nvSpPr>
            <p:spPr>
              <a:xfrm>
                <a:off x="-2117467" y="10543548"/>
                <a:ext cx="91440" cy="91440"/>
              </a:xfrm>
              <a:custGeom>
                <a:avLst/>
                <a:gdLst>
                  <a:gd name="connsiteX0" fmla="*/ 91441 w 91440"/>
                  <a:gd name="connsiteY0" fmla="*/ 45720 h 91440"/>
                  <a:gd name="connsiteX1" fmla="*/ 45720 w 91440"/>
                  <a:gd name="connsiteY1" fmla="*/ 91441 h 91440"/>
                  <a:gd name="connsiteX2" fmla="*/ 0 w 91440"/>
                  <a:gd name="connsiteY2" fmla="*/ 45720 h 91440"/>
                  <a:gd name="connsiteX3" fmla="*/ 45720 w 91440"/>
                  <a:gd name="connsiteY3" fmla="*/ 0 h 91440"/>
                  <a:gd name="connsiteX4" fmla="*/ 91441 w 91440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0">
                    <a:moveTo>
                      <a:pt x="91441" y="45720"/>
                    </a:moveTo>
                    <a:cubicBezTo>
                      <a:pt x="91441" y="70974"/>
                      <a:pt x="70966" y="91441"/>
                      <a:pt x="45720" y="91441"/>
                    </a:cubicBezTo>
                    <a:cubicBezTo>
                      <a:pt x="20466" y="91441"/>
                      <a:pt x="0" y="70974"/>
                      <a:pt x="0" y="45720"/>
                    </a:cubicBezTo>
                    <a:cubicBezTo>
                      <a:pt x="0" y="20466"/>
                      <a:pt x="20466" y="0"/>
                      <a:pt x="45720" y="0"/>
                    </a:cubicBezTo>
                    <a:cubicBezTo>
                      <a:pt x="70966" y="0"/>
                      <a:pt x="91441" y="20466"/>
                      <a:pt x="91441" y="45720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6" name="شكل حر: شكل 675">
                <a:extLst>
                  <a:ext uri="{FF2B5EF4-FFF2-40B4-BE49-F238E27FC236}">
                    <a16:creationId xmlns:a16="http://schemas.microsoft.com/office/drawing/2014/main" id="{B78D6F74-E1CE-8C45-0B2F-0D5A0CA282E8}"/>
                  </a:ext>
                </a:extLst>
              </p:cNvPr>
              <p:cNvSpPr/>
              <p:nvPr/>
            </p:nvSpPr>
            <p:spPr>
              <a:xfrm>
                <a:off x="-1968864" y="10543548"/>
                <a:ext cx="91440" cy="91440"/>
              </a:xfrm>
              <a:custGeom>
                <a:avLst/>
                <a:gdLst>
                  <a:gd name="connsiteX0" fmla="*/ 91441 w 91440"/>
                  <a:gd name="connsiteY0" fmla="*/ 45720 h 91440"/>
                  <a:gd name="connsiteX1" fmla="*/ 45721 w 91440"/>
                  <a:gd name="connsiteY1" fmla="*/ 91441 h 91440"/>
                  <a:gd name="connsiteX2" fmla="*/ 0 w 91440"/>
                  <a:gd name="connsiteY2" fmla="*/ 45720 h 91440"/>
                  <a:gd name="connsiteX3" fmla="*/ 45721 w 91440"/>
                  <a:gd name="connsiteY3" fmla="*/ 0 h 91440"/>
                  <a:gd name="connsiteX4" fmla="*/ 91441 w 91440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0">
                    <a:moveTo>
                      <a:pt x="91441" y="45720"/>
                    </a:moveTo>
                    <a:cubicBezTo>
                      <a:pt x="91441" y="70974"/>
                      <a:pt x="70967" y="91441"/>
                      <a:pt x="45721" y="91441"/>
                    </a:cubicBezTo>
                    <a:cubicBezTo>
                      <a:pt x="20466" y="91441"/>
                      <a:pt x="0" y="70974"/>
                      <a:pt x="0" y="45720"/>
                    </a:cubicBezTo>
                    <a:cubicBezTo>
                      <a:pt x="0" y="20466"/>
                      <a:pt x="20466" y="0"/>
                      <a:pt x="45721" y="0"/>
                    </a:cubicBezTo>
                    <a:cubicBezTo>
                      <a:pt x="70967" y="0"/>
                      <a:pt x="91441" y="20466"/>
                      <a:pt x="91441" y="45720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7" name="شكل حر: شكل 676">
                <a:extLst>
                  <a:ext uri="{FF2B5EF4-FFF2-40B4-BE49-F238E27FC236}">
                    <a16:creationId xmlns:a16="http://schemas.microsoft.com/office/drawing/2014/main" id="{835F0E0E-FAC6-009E-6CA3-12BBF2E03D4D}"/>
                  </a:ext>
                </a:extLst>
              </p:cNvPr>
              <p:cNvSpPr/>
              <p:nvPr/>
            </p:nvSpPr>
            <p:spPr>
              <a:xfrm>
                <a:off x="-1820269" y="10543548"/>
                <a:ext cx="91448" cy="91440"/>
              </a:xfrm>
              <a:custGeom>
                <a:avLst/>
                <a:gdLst>
                  <a:gd name="connsiteX0" fmla="*/ 91449 w 91448"/>
                  <a:gd name="connsiteY0" fmla="*/ 45720 h 91440"/>
                  <a:gd name="connsiteX1" fmla="*/ 45728 w 91448"/>
                  <a:gd name="connsiteY1" fmla="*/ 91441 h 91440"/>
                  <a:gd name="connsiteX2" fmla="*/ 0 w 91448"/>
                  <a:gd name="connsiteY2" fmla="*/ 45720 h 91440"/>
                  <a:gd name="connsiteX3" fmla="*/ 45728 w 91448"/>
                  <a:gd name="connsiteY3" fmla="*/ 0 h 91440"/>
                  <a:gd name="connsiteX4" fmla="*/ 91449 w 91448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0">
                    <a:moveTo>
                      <a:pt x="91449" y="45720"/>
                    </a:moveTo>
                    <a:cubicBezTo>
                      <a:pt x="91449" y="70974"/>
                      <a:pt x="70967" y="91441"/>
                      <a:pt x="45728" y="91441"/>
                    </a:cubicBezTo>
                    <a:cubicBezTo>
                      <a:pt x="20474" y="91441"/>
                      <a:pt x="0" y="70974"/>
                      <a:pt x="0" y="45720"/>
                    </a:cubicBezTo>
                    <a:cubicBezTo>
                      <a:pt x="0" y="20466"/>
                      <a:pt x="20474" y="0"/>
                      <a:pt x="45728" y="0"/>
                    </a:cubicBezTo>
                    <a:cubicBezTo>
                      <a:pt x="70967" y="0"/>
                      <a:pt x="91449" y="20466"/>
                      <a:pt x="91449" y="45720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8" name="شكل حر: شكل 677">
                <a:extLst>
                  <a:ext uri="{FF2B5EF4-FFF2-40B4-BE49-F238E27FC236}">
                    <a16:creationId xmlns:a16="http://schemas.microsoft.com/office/drawing/2014/main" id="{81ECF11D-477D-5E21-2F65-B9F807FCF19D}"/>
                  </a:ext>
                </a:extLst>
              </p:cNvPr>
              <p:cNvSpPr/>
              <p:nvPr/>
            </p:nvSpPr>
            <p:spPr>
              <a:xfrm>
                <a:off x="-1671666" y="10543548"/>
                <a:ext cx="91448" cy="91440"/>
              </a:xfrm>
              <a:custGeom>
                <a:avLst/>
                <a:gdLst>
                  <a:gd name="connsiteX0" fmla="*/ 91448 w 91448"/>
                  <a:gd name="connsiteY0" fmla="*/ 45720 h 91440"/>
                  <a:gd name="connsiteX1" fmla="*/ 45728 w 91448"/>
                  <a:gd name="connsiteY1" fmla="*/ 91441 h 91440"/>
                  <a:gd name="connsiteX2" fmla="*/ 0 w 91448"/>
                  <a:gd name="connsiteY2" fmla="*/ 45720 h 91440"/>
                  <a:gd name="connsiteX3" fmla="*/ 45728 w 91448"/>
                  <a:gd name="connsiteY3" fmla="*/ 0 h 91440"/>
                  <a:gd name="connsiteX4" fmla="*/ 91448 w 91448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0">
                    <a:moveTo>
                      <a:pt x="91448" y="45720"/>
                    </a:moveTo>
                    <a:cubicBezTo>
                      <a:pt x="91448" y="70974"/>
                      <a:pt x="70966" y="91441"/>
                      <a:pt x="45728" y="91441"/>
                    </a:cubicBezTo>
                    <a:cubicBezTo>
                      <a:pt x="20474" y="91441"/>
                      <a:pt x="0" y="70974"/>
                      <a:pt x="0" y="45720"/>
                    </a:cubicBezTo>
                    <a:cubicBezTo>
                      <a:pt x="0" y="20466"/>
                      <a:pt x="20474" y="0"/>
                      <a:pt x="45728" y="0"/>
                    </a:cubicBezTo>
                    <a:cubicBezTo>
                      <a:pt x="70966" y="0"/>
                      <a:pt x="91448" y="20466"/>
                      <a:pt x="91448" y="45720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9" name="شكل حر: شكل 678">
                <a:extLst>
                  <a:ext uri="{FF2B5EF4-FFF2-40B4-BE49-F238E27FC236}">
                    <a16:creationId xmlns:a16="http://schemas.microsoft.com/office/drawing/2014/main" id="{3AF5D068-C265-BE1F-7465-B3DC034C6158}"/>
                  </a:ext>
                </a:extLst>
              </p:cNvPr>
              <p:cNvSpPr/>
              <p:nvPr/>
            </p:nvSpPr>
            <p:spPr>
              <a:xfrm>
                <a:off x="-1523056" y="10543548"/>
                <a:ext cx="91448" cy="91440"/>
              </a:xfrm>
              <a:custGeom>
                <a:avLst/>
                <a:gdLst>
                  <a:gd name="connsiteX0" fmla="*/ 91448 w 91448"/>
                  <a:gd name="connsiteY0" fmla="*/ 45720 h 91440"/>
                  <a:gd name="connsiteX1" fmla="*/ 45720 w 91448"/>
                  <a:gd name="connsiteY1" fmla="*/ 91441 h 91440"/>
                  <a:gd name="connsiteX2" fmla="*/ 0 w 91448"/>
                  <a:gd name="connsiteY2" fmla="*/ 45720 h 91440"/>
                  <a:gd name="connsiteX3" fmla="*/ 45720 w 91448"/>
                  <a:gd name="connsiteY3" fmla="*/ 0 h 91440"/>
                  <a:gd name="connsiteX4" fmla="*/ 91448 w 91448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0">
                    <a:moveTo>
                      <a:pt x="91448" y="45720"/>
                    </a:moveTo>
                    <a:cubicBezTo>
                      <a:pt x="91448" y="70974"/>
                      <a:pt x="70966" y="91441"/>
                      <a:pt x="45720" y="91441"/>
                    </a:cubicBezTo>
                    <a:cubicBezTo>
                      <a:pt x="20474" y="91441"/>
                      <a:pt x="0" y="70974"/>
                      <a:pt x="0" y="45720"/>
                    </a:cubicBezTo>
                    <a:cubicBezTo>
                      <a:pt x="0" y="20466"/>
                      <a:pt x="20474" y="0"/>
                      <a:pt x="45720" y="0"/>
                    </a:cubicBezTo>
                    <a:cubicBezTo>
                      <a:pt x="70966" y="0"/>
                      <a:pt x="91448" y="20466"/>
                      <a:pt x="91448" y="45720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0" name="شكل حر: شكل 679">
                <a:extLst>
                  <a:ext uri="{FF2B5EF4-FFF2-40B4-BE49-F238E27FC236}">
                    <a16:creationId xmlns:a16="http://schemas.microsoft.com/office/drawing/2014/main" id="{DD4A4A92-F7DD-3DB8-B18A-4BDD9544B3BD}"/>
                  </a:ext>
                </a:extLst>
              </p:cNvPr>
              <p:cNvSpPr/>
              <p:nvPr/>
            </p:nvSpPr>
            <p:spPr>
              <a:xfrm>
                <a:off x="-2117467" y="10688339"/>
                <a:ext cx="91440" cy="91456"/>
              </a:xfrm>
              <a:custGeom>
                <a:avLst/>
                <a:gdLst>
                  <a:gd name="connsiteX0" fmla="*/ 91441 w 91440"/>
                  <a:gd name="connsiteY0" fmla="*/ 45721 h 91456"/>
                  <a:gd name="connsiteX1" fmla="*/ 45720 w 91440"/>
                  <a:gd name="connsiteY1" fmla="*/ 91456 h 91456"/>
                  <a:gd name="connsiteX2" fmla="*/ 0 w 91440"/>
                  <a:gd name="connsiteY2" fmla="*/ 45721 h 91456"/>
                  <a:gd name="connsiteX3" fmla="*/ 45720 w 91440"/>
                  <a:gd name="connsiteY3" fmla="*/ 0 h 91456"/>
                  <a:gd name="connsiteX4" fmla="*/ 91441 w 91440"/>
                  <a:gd name="connsiteY4" fmla="*/ 45721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56">
                    <a:moveTo>
                      <a:pt x="91441" y="45721"/>
                    </a:moveTo>
                    <a:cubicBezTo>
                      <a:pt x="91441" y="70974"/>
                      <a:pt x="70966" y="91456"/>
                      <a:pt x="45720" y="91456"/>
                    </a:cubicBezTo>
                    <a:cubicBezTo>
                      <a:pt x="20466" y="91456"/>
                      <a:pt x="0" y="70974"/>
                      <a:pt x="0" y="45721"/>
                    </a:cubicBezTo>
                    <a:cubicBezTo>
                      <a:pt x="0" y="20466"/>
                      <a:pt x="20466" y="0"/>
                      <a:pt x="45720" y="0"/>
                    </a:cubicBezTo>
                    <a:cubicBezTo>
                      <a:pt x="70966" y="0"/>
                      <a:pt x="91441" y="20466"/>
                      <a:pt x="91441" y="45721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1" name="شكل حر: شكل 680">
                <a:extLst>
                  <a:ext uri="{FF2B5EF4-FFF2-40B4-BE49-F238E27FC236}">
                    <a16:creationId xmlns:a16="http://schemas.microsoft.com/office/drawing/2014/main" id="{17E06D4F-83F6-7AF9-A650-F411CE6926D1}"/>
                  </a:ext>
                </a:extLst>
              </p:cNvPr>
              <p:cNvSpPr/>
              <p:nvPr/>
            </p:nvSpPr>
            <p:spPr>
              <a:xfrm>
                <a:off x="-1968864" y="10688339"/>
                <a:ext cx="91440" cy="91456"/>
              </a:xfrm>
              <a:custGeom>
                <a:avLst/>
                <a:gdLst>
                  <a:gd name="connsiteX0" fmla="*/ 91441 w 91440"/>
                  <a:gd name="connsiteY0" fmla="*/ 45721 h 91456"/>
                  <a:gd name="connsiteX1" fmla="*/ 45721 w 91440"/>
                  <a:gd name="connsiteY1" fmla="*/ 91456 h 91456"/>
                  <a:gd name="connsiteX2" fmla="*/ 0 w 91440"/>
                  <a:gd name="connsiteY2" fmla="*/ 45721 h 91456"/>
                  <a:gd name="connsiteX3" fmla="*/ 45721 w 91440"/>
                  <a:gd name="connsiteY3" fmla="*/ 0 h 91456"/>
                  <a:gd name="connsiteX4" fmla="*/ 91441 w 91440"/>
                  <a:gd name="connsiteY4" fmla="*/ 45721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56">
                    <a:moveTo>
                      <a:pt x="91441" y="45721"/>
                    </a:moveTo>
                    <a:cubicBezTo>
                      <a:pt x="91441" y="70974"/>
                      <a:pt x="70967" y="91456"/>
                      <a:pt x="45721" y="91456"/>
                    </a:cubicBezTo>
                    <a:cubicBezTo>
                      <a:pt x="20466" y="91456"/>
                      <a:pt x="0" y="70974"/>
                      <a:pt x="0" y="45721"/>
                    </a:cubicBezTo>
                    <a:cubicBezTo>
                      <a:pt x="0" y="20466"/>
                      <a:pt x="20466" y="0"/>
                      <a:pt x="45721" y="0"/>
                    </a:cubicBezTo>
                    <a:cubicBezTo>
                      <a:pt x="70967" y="0"/>
                      <a:pt x="91441" y="20466"/>
                      <a:pt x="91441" y="45721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2" name="شكل حر: شكل 681">
                <a:extLst>
                  <a:ext uri="{FF2B5EF4-FFF2-40B4-BE49-F238E27FC236}">
                    <a16:creationId xmlns:a16="http://schemas.microsoft.com/office/drawing/2014/main" id="{53386A2F-BD54-8C6A-B099-1EF1610E879F}"/>
                  </a:ext>
                </a:extLst>
              </p:cNvPr>
              <p:cNvSpPr/>
              <p:nvPr/>
            </p:nvSpPr>
            <p:spPr>
              <a:xfrm>
                <a:off x="-1820269" y="10688339"/>
                <a:ext cx="91448" cy="91456"/>
              </a:xfrm>
              <a:custGeom>
                <a:avLst/>
                <a:gdLst>
                  <a:gd name="connsiteX0" fmla="*/ 91449 w 91448"/>
                  <a:gd name="connsiteY0" fmla="*/ 45721 h 91456"/>
                  <a:gd name="connsiteX1" fmla="*/ 45728 w 91448"/>
                  <a:gd name="connsiteY1" fmla="*/ 91456 h 91456"/>
                  <a:gd name="connsiteX2" fmla="*/ 0 w 91448"/>
                  <a:gd name="connsiteY2" fmla="*/ 45721 h 91456"/>
                  <a:gd name="connsiteX3" fmla="*/ 45728 w 91448"/>
                  <a:gd name="connsiteY3" fmla="*/ 0 h 91456"/>
                  <a:gd name="connsiteX4" fmla="*/ 91449 w 91448"/>
                  <a:gd name="connsiteY4" fmla="*/ 45721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9" y="45721"/>
                    </a:moveTo>
                    <a:cubicBezTo>
                      <a:pt x="91449" y="70974"/>
                      <a:pt x="70967" y="91456"/>
                      <a:pt x="45728" y="91456"/>
                    </a:cubicBezTo>
                    <a:cubicBezTo>
                      <a:pt x="20474" y="91456"/>
                      <a:pt x="0" y="70974"/>
                      <a:pt x="0" y="45721"/>
                    </a:cubicBezTo>
                    <a:cubicBezTo>
                      <a:pt x="0" y="20466"/>
                      <a:pt x="20474" y="0"/>
                      <a:pt x="45728" y="0"/>
                    </a:cubicBezTo>
                    <a:cubicBezTo>
                      <a:pt x="70967" y="0"/>
                      <a:pt x="91449" y="20466"/>
                      <a:pt x="91449" y="45721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3" name="شكل حر: شكل 682">
                <a:extLst>
                  <a:ext uri="{FF2B5EF4-FFF2-40B4-BE49-F238E27FC236}">
                    <a16:creationId xmlns:a16="http://schemas.microsoft.com/office/drawing/2014/main" id="{A3AD72FA-83A9-95AE-48BD-59FE3D966C86}"/>
                  </a:ext>
                </a:extLst>
              </p:cNvPr>
              <p:cNvSpPr/>
              <p:nvPr/>
            </p:nvSpPr>
            <p:spPr>
              <a:xfrm>
                <a:off x="-1671666" y="10688339"/>
                <a:ext cx="91448" cy="91456"/>
              </a:xfrm>
              <a:custGeom>
                <a:avLst/>
                <a:gdLst>
                  <a:gd name="connsiteX0" fmla="*/ 91448 w 91448"/>
                  <a:gd name="connsiteY0" fmla="*/ 45721 h 91456"/>
                  <a:gd name="connsiteX1" fmla="*/ 45728 w 91448"/>
                  <a:gd name="connsiteY1" fmla="*/ 91456 h 91456"/>
                  <a:gd name="connsiteX2" fmla="*/ 0 w 91448"/>
                  <a:gd name="connsiteY2" fmla="*/ 45721 h 91456"/>
                  <a:gd name="connsiteX3" fmla="*/ 45728 w 91448"/>
                  <a:gd name="connsiteY3" fmla="*/ 0 h 91456"/>
                  <a:gd name="connsiteX4" fmla="*/ 91448 w 91448"/>
                  <a:gd name="connsiteY4" fmla="*/ 45721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8" y="45721"/>
                    </a:moveTo>
                    <a:cubicBezTo>
                      <a:pt x="91448" y="70974"/>
                      <a:pt x="70966" y="91456"/>
                      <a:pt x="45728" y="91456"/>
                    </a:cubicBezTo>
                    <a:cubicBezTo>
                      <a:pt x="20474" y="91456"/>
                      <a:pt x="0" y="70974"/>
                      <a:pt x="0" y="45721"/>
                    </a:cubicBezTo>
                    <a:cubicBezTo>
                      <a:pt x="0" y="20466"/>
                      <a:pt x="20474" y="0"/>
                      <a:pt x="45728" y="0"/>
                    </a:cubicBezTo>
                    <a:cubicBezTo>
                      <a:pt x="70966" y="0"/>
                      <a:pt x="91448" y="20466"/>
                      <a:pt x="91448" y="45721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4" name="شكل حر: شكل 683">
                <a:extLst>
                  <a:ext uri="{FF2B5EF4-FFF2-40B4-BE49-F238E27FC236}">
                    <a16:creationId xmlns:a16="http://schemas.microsoft.com/office/drawing/2014/main" id="{9952E801-7357-F68F-6842-6DD4D1D23E18}"/>
                  </a:ext>
                </a:extLst>
              </p:cNvPr>
              <p:cNvSpPr/>
              <p:nvPr/>
            </p:nvSpPr>
            <p:spPr>
              <a:xfrm>
                <a:off x="-1523056" y="10688339"/>
                <a:ext cx="91448" cy="91456"/>
              </a:xfrm>
              <a:custGeom>
                <a:avLst/>
                <a:gdLst>
                  <a:gd name="connsiteX0" fmla="*/ 91448 w 91448"/>
                  <a:gd name="connsiteY0" fmla="*/ 45721 h 91456"/>
                  <a:gd name="connsiteX1" fmla="*/ 45720 w 91448"/>
                  <a:gd name="connsiteY1" fmla="*/ 91456 h 91456"/>
                  <a:gd name="connsiteX2" fmla="*/ 0 w 91448"/>
                  <a:gd name="connsiteY2" fmla="*/ 45721 h 91456"/>
                  <a:gd name="connsiteX3" fmla="*/ 45720 w 91448"/>
                  <a:gd name="connsiteY3" fmla="*/ 0 h 91456"/>
                  <a:gd name="connsiteX4" fmla="*/ 91448 w 91448"/>
                  <a:gd name="connsiteY4" fmla="*/ 45721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8" y="45721"/>
                    </a:moveTo>
                    <a:cubicBezTo>
                      <a:pt x="91448" y="70974"/>
                      <a:pt x="70966" y="91456"/>
                      <a:pt x="45720" y="91456"/>
                    </a:cubicBezTo>
                    <a:cubicBezTo>
                      <a:pt x="20474" y="91456"/>
                      <a:pt x="0" y="70974"/>
                      <a:pt x="0" y="45721"/>
                    </a:cubicBezTo>
                    <a:cubicBezTo>
                      <a:pt x="0" y="20466"/>
                      <a:pt x="20474" y="0"/>
                      <a:pt x="45720" y="0"/>
                    </a:cubicBezTo>
                    <a:cubicBezTo>
                      <a:pt x="70966" y="0"/>
                      <a:pt x="91448" y="20466"/>
                      <a:pt x="91448" y="45721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5" name="شكل حر: شكل 684">
                <a:extLst>
                  <a:ext uri="{FF2B5EF4-FFF2-40B4-BE49-F238E27FC236}">
                    <a16:creationId xmlns:a16="http://schemas.microsoft.com/office/drawing/2014/main" id="{799CCDA4-2557-A293-E38C-14529C5CEC1B}"/>
                  </a:ext>
                </a:extLst>
              </p:cNvPr>
              <p:cNvSpPr/>
              <p:nvPr/>
            </p:nvSpPr>
            <p:spPr>
              <a:xfrm>
                <a:off x="-2117467" y="10833123"/>
                <a:ext cx="91440" cy="91448"/>
              </a:xfrm>
              <a:custGeom>
                <a:avLst/>
                <a:gdLst>
                  <a:gd name="connsiteX0" fmla="*/ 91441 w 91440"/>
                  <a:gd name="connsiteY0" fmla="*/ 45728 h 91448"/>
                  <a:gd name="connsiteX1" fmla="*/ 45720 w 91440"/>
                  <a:gd name="connsiteY1" fmla="*/ 91448 h 91448"/>
                  <a:gd name="connsiteX2" fmla="*/ 0 w 91440"/>
                  <a:gd name="connsiteY2" fmla="*/ 45728 h 91448"/>
                  <a:gd name="connsiteX3" fmla="*/ 45720 w 91440"/>
                  <a:gd name="connsiteY3" fmla="*/ 0 h 91448"/>
                  <a:gd name="connsiteX4" fmla="*/ 91441 w 91440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8">
                    <a:moveTo>
                      <a:pt x="91441" y="45728"/>
                    </a:moveTo>
                    <a:cubicBezTo>
                      <a:pt x="91441" y="70982"/>
                      <a:pt x="70966" y="91448"/>
                      <a:pt x="45720" y="91448"/>
                    </a:cubicBezTo>
                    <a:cubicBezTo>
                      <a:pt x="20466" y="91448"/>
                      <a:pt x="0" y="70982"/>
                      <a:pt x="0" y="45728"/>
                    </a:cubicBezTo>
                    <a:cubicBezTo>
                      <a:pt x="0" y="20474"/>
                      <a:pt x="20466" y="0"/>
                      <a:pt x="45720" y="0"/>
                    </a:cubicBezTo>
                    <a:cubicBezTo>
                      <a:pt x="70966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شكل حر: شكل 685">
                <a:extLst>
                  <a:ext uri="{FF2B5EF4-FFF2-40B4-BE49-F238E27FC236}">
                    <a16:creationId xmlns:a16="http://schemas.microsoft.com/office/drawing/2014/main" id="{077FA12D-087B-6272-CFC7-664656DC68CD}"/>
                  </a:ext>
                </a:extLst>
              </p:cNvPr>
              <p:cNvSpPr/>
              <p:nvPr/>
            </p:nvSpPr>
            <p:spPr>
              <a:xfrm>
                <a:off x="-1968864" y="10833123"/>
                <a:ext cx="91440" cy="91448"/>
              </a:xfrm>
              <a:custGeom>
                <a:avLst/>
                <a:gdLst>
                  <a:gd name="connsiteX0" fmla="*/ 91441 w 91440"/>
                  <a:gd name="connsiteY0" fmla="*/ 45728 h 91448"/>
                  <a:gd name="connsiteX1" fmla="*/ 45721 w 91440"/>
                  <a:gd name="connsiteY1" fmla="*/ 91448 h 91448"/>
                  <a:gd name="connsiteX2" fmla="*/ 0 w 91440"/>
                  <a:gd name="connsiteY2" fmla="*/ 45728 h 91448"/>
                  <a:gd name="connsiteX3" fmla="*/ 45721 w 91440"/>
                  <a:gd name="connsiteY3" fmla="*/ 0 h 91448"/>
                  <a:gd name="connsiteX4" fmla="*/ 91441 w 91440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8">
                    <a:moveTo>
                      <a:pt x="91441" y="45728"/>
                    </a:moveTo>
                    <a:cubicBezTo>
                      <a:pt x="91441" y="70982"/>
                      <a:pt x="70967" y="91448"/>
                      <a:pt x="45721" y="91448"/>
                    </a:cubicBezTo>
                    <a:cubicBezTo>
                      <a:pt x="20466" y="91448"/>
                      <a:pt x="0" y="70982"/>
                      <a:pt x="0" y="45728"/>
                    </a:cubicBezTo>
                    <a:cubicBezTo>
                      <a:pt x="0" y="20474"/>
                      <a:pt x="20466" y="0"/>
                      <a:pt x="45721" y="0"/>
                    </a:cubicBezTo>
                    <a:cubicBezTo>
                      <a:pt x="70967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7" name="شكل حر: شكل 686">
                <a:extLst>
                  <a:ext uri="{FF2B5EF4-FFF2-40B4-BE49-F238E27FC236}">
                    <a16:creationId xmlns:a16="http://schemas.microsoft.com/office/drawing/2014/main" id="{EF82F02F-E123-8240-D833-3F104E7D6381}"/>
                  </a:ext>
                </a:extLst>
              </p:cNvPr>
              <p:cNvSpPr/>
              <p:nvPr/>
            </p:nvSpPr>
            <p:spPr>
              <a:xfrm>
                <a:off x="-1820269" y="10833123"/>
                <a:ext cx="91448" cy="91448"/>
              </a:xfrm>
              <a:custGeom>
                <a:avLst/>
                <a:gdLst>
                  <a:gd name="connsiteX0" fmla="*/ 91449 w 91448"/>
                  <a:gd name="connsiteY0" fmla="*/ 45728 h 91448"/>
                  <a:gd name="connsiteX1" fmla="*/ 45728 w 91448"/>
                  <a:gd name="connsiteY1" fmla="*/ 91448 h 91448"/>
                  <a:gd name="connsiteX2" fmla="*/ 0 w 91448"/>
                  <a:gd name="connsiteY2" fmla="*/ 45728 h 91448"/>
                  <a:gd name="connsiteX3" fmla="*/ 45728 w 91448"/>
                  <a:gd name="connsiteY3" fmla="*/ 0 h 91448"/>
                  <a:gd name="connsiteX4" fmla="*/ 91449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9" y="45728"/>
                    </a:moveTo>
                    <a:cubicBezTo>
                      <a:pt x="91449" y="70982"/>
                      <a:pt x="70967" y="91448"/>
                      <a:pt x="45728" y="91448"/>
                    </a:cubicBezTo>
                    <a:cubicBezTo>
                      <a:pt x="20474" y="91448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7" y="0"/>
                      <a:pt x="91449" y="20474"/>
                      <a:pt x="91449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8" name="شكل حر: شكل 687">
                <a:extLst>
                  <a:ext uri="{FF2B5EF4-FFF2-40B4-BE49-F238E27FC236}">
                    <a16:creationId xmlns:a16="http://schemas.microsoft.com/office/drawing/2014/main" id="{1A193052-627F-D86B-F0AB-0803093F884B}"/>
                  </a:ext>
                </a:extLst>
              </p:cNvPr>
              <p:cNvSpPr/>
              <p:nvPr/>
            </p:nvSpPr>
            <p:spPr>
              <a:xfrm>
                <a:off x="-1671666" y="10833123"/>
                <a:ext cx="91448" cy="91448"/>
              </a:xfrm>
              <a:custGeom>
                <a:avLst/>
                <a:gdLst>
                  <a:gd name="connsiteX0" fmla="*/ 91448 w 91448"/>
                  <a:gd name="connsiteY0" fmla="*/ 45728 h 91448"/>
                  <a:gd name="connsiteX1" fmla="*/ 45728 w 91448"/>
                  <a:gd name="connsiteY1" fmla="*/ 91448 h 91448"/>
                  <a:gd name="connsiteX2" fmla="*/ 0 w 91448"/>
                  <a:gd name="connsiteY2" fmla="*/ 45728 h 91448"/>
                  <a:gd name="connsiteX3" fmla="*/ 45728 w 91448"/>
                  <a:gd name="connsiteY3" fmla="*/ 0 h 91448"/>
                  <a:gd name="connsiteX4" fmla="*/ 91448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8" y="45728"/>
                    </a:moveTo>
                    <a:cubicBezTo>
                      <a:pt x="91448" y="70982"/>
                      <a:pt x="70966" y="91448"/>
                      <a:pt x="45728" y="91448"/>
                    </a:cubicBezTo>
                    <a:cubicBezTo>
                      <a:pt x="20474" y="91448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9" name="شكل حر: شكل 688">
                <a:extLst>
                  <a:ext uri="{FF2B5EF4-FFF2-40B4-BE49-F238E27FC236}">
                    <a16:creationId xmlns:a16="http://schemas.microsoft.com/office/drawing/2014/main" id="{E0CC0466-119F-20B7-8B03-250D75AC43A5}"/>
                  </a:ext>
                </a:extLst>
              </p:cNvPr>
              <p:cNvSpPr/>
              <p:nvPr/>
            </p:nvSpPr>
            <p:spPr>
              <a:xfrm>
                <a:off x="-1523056" y="10833123"/>
                <a:ext cx="91448" cy="91448"/>
              </a:xfrm>
              <a:custGeom>
                <a:avLst/>
                <a:gdLst>
                  <a:gd name="connsiteX0" fmla="*/ 91448 w 91448"/>
                  <a:gd name="connsiteY0" fmla="*/ 45728 h 91448"/>
                  <a:gd name="connsiteX1" fmla="*/ 45720 w 91448"/>
                  <a:gd name="connsiteY1" fmla="*/ 91448 h 91448"/>
                  <a:gd name="connsiteX2" fmla="*/ 0 w 91448"/>
                  <a:gd name="connsiteY2" fmla="*/ 45728 h 91448"/>
                  <a:gd name="connsiteX3" fmla="*/ 45720 w 91448"/>
                  <a:gd name="connsiteY3" fmla="*/ 0 h 91448"/>
                  <a:gd name="connsiteX4" fmla="*/ 91448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8" y="45728"/>
                    </a:moveTo>
                    <a:cubicBezTo>
                      <a:pt x="91448" y="70982"/>
                      <a:pt x="70966" y="91448"/>
                      <a:pt x="45720" y="91448"/>
                    </a:cubicBezTo>
                    <a:cubicBezTo>
                      <a:pt x="20474" y="91448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0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3" name="شكل حر: شكل 662">
              <a:extLst>
                <a:ext uri="{FF2B5EF4-FFF2-40B4-BE49-F238E27FC236}">
                  <a16:creationId xmlns:a16="http://schemas.microsoft.com/office/drawing/2014/main" id="{2AEF9ACE-48BC-8DB8-3A78-879C1DDD0A00}"/>
                </a:ext>
              </a:extLst>
            </p:cNvPr>
            <p:cNvSpPr/>
            <p:nvPr/>
          </p:nvSpPr>
          <p:spPr>
            <a:xfrm>
              <a:off x="10796510" y="5534753"/>
              <a:ext cx="731579" cy="263336"/>
            </a:xfrm>
            <a:custGeom>
              <a:avLst/>
              <a:gdLst>
                <a:gd name="connsiteX0" fmla="*/ 0 w 731579"/>
                <a:gd name="connsiteY0" fmla="*/ 0 h 263336"/>
                <a:gd name="connsiteX1" fmla="*/ 731580 w 731579"/>
                <a:gd name="connsiteY1" fmla="*/ 0 h 263336"/>
                <a:gd name="connsiteX2" fmla="*/ 731580 w 731579"/>
                <a:gd name="connsiteY2" fmla="*/ 263336 h 263336"/>
                <a:gd name="connsiteX3" fmla="*/ 0 w 731579"/>
                <a:gd name="connsiteY3" fmla="*/ 263336 h 26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579" h="263336">
                  <a:moveTo>
                    <a:pt x="0" y="0"/>
                  </a:moveTo>
                  <a:lnTo>
                    <a:pt x="731580" y="0"/>
                  </a:lnTo>
                  <a:lnTo>
                    <a:pt x="731580" y="263336"/>
                  </a:lnTo>
                  <a:lnTo>
                    <a:pt x="0" y="263336"/>
                  </a:lnTo>
                  <a:close/>
                </a:path>
              </a:pathLst>
            </a:custGeom>
            <a:solidFill>
              <a:srgbClr val="97D7CD"/>
            </a:solidFill>
            <a:ln w="7868" cap="flat">
              <a:solidFill>
                <a:srgbClr val="FF36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شكل حر: شكل 663">
              <a:extLst>
                <a:ext uri="{FF2B5EF4-FFF2-40B4-BE49-F238E27FC236}">
                  <a16:creationId xmlns:a16="http://schemas.microsoft.com/office/drawing/2014/main" id="{B457E3AD-6CD1-9C74-E400-38E1BAB3FBCE}"/>
                </a:ext>
              </a:extLst>
            </p:cNvPr>
            <p:cNvSpPr/>
            <p:nvPr/>
          </p:nvSpPr>
          <p:spPr>
            <a:xfrm>
              <a:off x="10791329" y="5424279"/>
              <a:ext cx="185912" cy="37869"/>
            </a:xfrm>
            <a:custGeom>
              <a:avLst/>
              <a:gdLst>
                <a:gd name="connsiteX0" fmla="*/ 0 w 185912"/>
                <a:gd name="connsiteY0" fmla="*/ 0 h 37869"/>
                <a:gd name="connsiteX1" fmla="*/ 185913 w 185912"/>
                <a:gd name="connsiteY1" fmla="*/ 0 h 37869"/>
                <a:gd name="connsiteX2" fmla="*/ 185913 w 185912"/>
                <a:gd name="connsiteY2" fmla="*/ 37869 h 37869"/>
                <a:gd name="connsiteX3" fmla="*/ 0 w 185912"/>
                <a:gd name="connsiteY3" fmla="*/ 37869 h 3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912" h="37869">
                  <a:moveTo>
                    <a:pt x="0" y="0"/>
                  </a:moveTo>
                  <a:lnTo>
                    <a:pt x="185913" y="0"/>
                  </a:lnTo>
                  <a:lnTo>
                    <a:pt x="185913" y="37869"/>
                  </a:lnTo>
                  <a:lnTo>
                    <a:pt x="0" y="37869"/>
                  </a:lnTo>
                  <a:close/>
                </a:path>
              </a:pathLst>
            </a:custGeom>
            <a:solidFill>
              <a:srgbClr val="FFFFFF"/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مخطط انسيابي: بيانات 689">
              <a:extLst>
                <a:ext uri="{FF2B5EF4-FFF2-40B4-BE49-F238E27FC236}">
                  <a16:creationId xmlns:a16="http://schemas.microsoft.com/office/drawing/2014/main" id="{D7C6A953-7C37-79C5-FE7C-B7E575D1FE90}"/>
                </a:ext>
              </a:extLst>
            </p:cNvPr>
            <p:cNvSpPr/>
            <p:nvPr/>
          </p:nvSpPr>
          <p:spPr>
            <a:xfrm>
              <a:off x="10861595" y="5540376"/>
              <a:ext cx="149962" cy="256277"/>
            </a:xfrm>
            <a:prstGeom prst="flowChartInputOut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91" name="مخطط انسيابي: بيانات 690">
              <a:extLst>
                <a:ext uri="{FF2B5EF4-FFF2-40B4-BE49-F238E27FC236}">
                  <a16:creationId xmlns:a16="http://schemas.microsoft.com/office/drawing/2014/main" id="{E9969EC9-F2C6-6AD5-8103-58E5F7BF97EF}"/>
                </a:ext>
              </a:extLst>
            </p:cNvPr>
            <p:cNvSpPr/>
            <p:nvPr/>
          </p:nvSpPr>
          <p:spPr>
            <a:xfrm>
              <a:off x="11250541" y="5536557"/>
              <a:ext cx="77575" cy="260096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149 h 10149"/>
                <a:gd name="connsiteX1" fmla="*/ 6827 w 10000"/>
                <a:gd name="connsiteY1" fmla="*/ 0 h 10149"/>
                <a:gd name="connsiteX2" fmla="*/ 10000 w 10000"/>
                <a:gd name="connsiteY2" fmla="*/ 149 h 10149"/>
                <a:gd name="connsiteX3" fmla="*/ 8000 w 10000"/>
                <a:gd name="connsiteY3" fmla="*/ 10149 h 10149"/>
                <a:gd name="connsiteX4" fmla="*/ 0 w 10000"/>
                <a:gd name="connsiteY4" fmla="*/ 10149 h 10149"/>
                <a:gd name="connsiteX0" fmla="*/ 0 w 5173"/>
                <a:gd name="connsiteY0" fmla="*/ 10149 h 10149"/>
                <a:gd name="connsiteX1" fmla="*/ 2000 w 5173"/>
                <a:gd name="connsiteY1" fmla="*/ 0 h 10149"/>
                <a:gd name="connsiteX2" fmla="*/ 5173 w 5173"/>
                <a:gd name="connsiteY2" fmla="*/ 149 h 10149"/>
                <a:gd name="connsiteX3" fmla="*/ 3173 w 5173"/>
                <a:gd name="connsiteY3" fmla="*/ 10149 h 10149"/>
                <a:gd name="connsiteX4" fmla="*/ 0 w 5173"/>
                <a:gd name="connsiteY4" fmla="*/ 10149 h 1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3" h="10149">
                  <a:moveTo>
                    <a:pt x="0" y="10149"/>
                  </a:moveTo>
                  <a:lnTo>
                    <a:pt x="2000" y="0"/>
                  </a:lnTo>
                  <a:lnTo>
                    <a:pt x="5173" y="149"/>
                  </a:lnTo>
                  <a:lnTo>
                    <a:pt x="3173" y="10149"/>
                  </a:lnTo>
                  <a:lnTo>
                    <a:pt x="0" y="10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01" name="مجموعة 700">
            <a:extLst>
              <a:ext uri="{FF2B5EF4-FFF2-40B4-BE49-F238E27FC236}">
                <a16:creationId xmlns:a16="http://schemas.microsoft.com/office/drawing/2014/main" id="{CA18B553-B1D5-22F1-E3D5-627440BC3D38}"/>
              </a:ext>
            </a:extLst>
          </p:cNvPr>
          <p:cNvGrpSpPr/>
          <p:nvPr/>
        </p:nvGrpSpPr>
        <p:grpSpPr>
          <a:xfrm rot="11155589">
            <a:off x="9212640" y="943147"/>
            <a:ext cx="818893" cy="893687"/>
            <a:chOff x="11325019" y="2157671"/>
            <a:chExt cx="818893" cy="893687"/>
          </a:xfrm>
        </p:grpSpPr>
        <p:sp>
          <p:nvSpPr>
            <p:cNvPr id="694" name="شكل حر: شكل 693">
              <a:extLst>
                <a:ext uri="{FF2B5EF4-FFF2-40B4-BE49-F238E27FC236}">
                  <a16:creationId xmlns:a16="http://schemas.microsoft.com/office/drawing/2014/main" id="{792F0C35-7DBF-19A0-33E2-FFD7562D27BD}"/>
                </a:ext>
              </a:extLst>
            </p:cNvPr>
            <p:cNvSpPr/>
            <p:nvPr/>
          </p:nvSpPr>
          <p:spPr>
            <a:xfrm>
              <a:off x="11325019" y="2206470"/>
              <a:ext cx="818893" cy="844888"/>
            </a:xfrm>
            <a:custGeom>
              <a:avLst/>
              <a:gdLst>
                <a:gd name="connsiteX0" fmla="*/ 818894 w 818893"/>
                <a:gd name="connsiteY0" fmla="*/ 67754 h 844888"/>
                <a:gd name="connsiteX1" fmla="*/ 803121 w 818893"/>
                <a:gd name="connsiteY1" fmla="*/ 0 h 844888"/>
                <a:gd name="connsiteX2" fmla="*/ 752511 w 818893"/>
                <a:gd name="connsiteY2" fmla="*/ 50603 h 844888"/>
                <a:gd name="connsiteX3" fmla="*/ 744163 w 818893"/>
                <a:gd name="connsiteY3" fmla="*/ 42255 h 844888"/>
                <a:gd name="connsiteX4" fmla="*/ 714484 w 818893"/>
                <a:gd name="connsiteY4" fmla="*/ 71927 h 844888"/>
                <a:gd name="connsiteX5" fmla="*/ 705798 w 818893"/>
                <a:gd name="connsiteY5" fmla="*/ 76605 h 844888"/>
                <a:gd name="connsiteX6" fmla="*/ 493151 w 818893"/>
                <a:gd name="connsiteY6" fmla="*/ 142925 h 844888"/>
                <a:gd name="connsiteX7" fmla="*/ 467889 w 818893"/>
                <a:gd name="connsiteY7" fmla="*/ 168179 h 844888"/>
                <a:gd name="connsiteX8" fmla="*/ 446942 w 818893"/>
                <a:gd name="connsiteY8" fmla="*/ 147256 h 844888"/>
                <a:gd name="connsiteX9" fmla="*/ 47240 w 818893"/>
                <a:gd name="connsiteY9" fmla="*/ 622098 h 844888"/>
                <a:gd name="connsiteX10" fmla="*/ 19568 w 818893"/>
                <a:gd name="connsiteY10" fmla="*/ 708389 h 844888"/>
                <a:gd name="connsiteX11" fmla="*/ 11481 w 818893"/>
                <a:gd name="connsiteY11" fmla="*/ 716476 h 844888"/>
                <a:gd name="connsiteX12" fmla="*/ 11481 w 818893"/>
                <a:gd name="connsiteY12" fmla="*/ 771914 h 844888"/>
                <a:gd name="connsiteX13" fmla="*/ 72975 w 818893"/>
                <a:gd name="connsiteY13" fmla="*/ 833407 h 844888"/>
                <a:gd name="connsiteX14" fmla="*/ 128412 w 818893"/>
                <a:gd name="connsiteY14" fmla="*/ 833407 h 844888"/>
                <a:gd name="connsiteX15" fmla="*/ 129144 w 818893"/>
                <a:gd name="connsiteY15" fmla="*/ 832667 h 844888"/>
                <a:gd name="connsiteX16" fmla="*/ 135625 w 818893"/>
                <a:gd name="connsiteY16" fmla="*/ 827729 h 844888"/>
                <a:gd name="connsiteX17" fmla="*/ 223743 w 818893"/>
                <a:gd name="connsiteY17" fmla="*/ 812445 h 844888"/>
                <a:gd name="connsiteX18" fmla="*/ 697687 w 818893"/>
                <a:gd name="connsiteY18" fmla="*/ 397749 h 844888"/>
                <a:gd name="connsiteX19" fmla="*/ 676804 w 818893"/>
                <a:gd name="connsiteY19" fmla="*/ 376881 h 844888"/>
                <a:gd name="connsiteX20" fmla="*/ 701688 w 818893"/>
                <a:gd name="connsiteY20" fmla="*/ 351997 h 844888"/>
                <a:gd name="connsiteX21" fmla="*/ 701798 w 818893"/>
                <a:gd name="connsiteY21" fmla="*/ 351060 h 844888"/>
                <a:gd name="connsiteX22" fmla="*/ 767968 w 818893"/>
                <a:gd name="connsiteY22" fmla="*/ 139641 h 844888"/>
                <a:gd name="connsiteX23" fmla="*/ 772953 w 818893"/>
                <a:gd name="connsiteY23" fmla="*/ 130389 h 844888"/>
                <a:gd name="connsiteX24" fmla="*/ 802633 w 818893"/>
                <a:gd name="connsiteY24" fmla="*/ 100717 h 844888"/>
                <a:gd name="connsiteX25" fmla="*/ 794278 w 818893"/>
                <a:gd name="connsiteY25" fmla="*/ 92362 h 844888"/>
                <a:gd name="connsiteX26" fmla="*/ 818894 w 818893"/>
                <a:gd name="connsiteY26" fmla="*/ 67754 h 84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893" h="844888">
                  <a:moveTo>
                    <a:pt x="818894" y="67754"/>
                  </a:moveTo>
                  <a:lnTo>
                    <a:pt x="803121" y="0"/>
                  </a:lnTo>
                  <a:lnTo>
                    <a:pt x="752511" y="50603"/>
                  </a:lnTo>
                  <a:lnTo>
                    <a:pt x="744163" y="42255"/>
                  </a:lnTo>
                  <a:lnTo>
                    <a:pt x="714484" y="71927"/>
                  </a:lnTo>
                  <a:lnTo>
                    <a:pt x="705798" y="76605"/>
                  </a:lnTo>
                  <a:cubicBezTo>
                    <a:pt x="639816" y="112135"/>
                    <a:pt x="567629" y="134649"/>
                    <a:pt x="493151" y="142925"/>
                  </a:cubicBezTo>
                  <a:lnTo>
                    <a:pt x="467889" y="168179"/>
                  </a:lnTo>
                  <a:lnTo>
                    <a:pt x="446942" y="147256"/>
                  </a:lnTo>
                  <a:lnTo>
                    <a:pt x="47240" y="622098"/>
                  </a:lnTo>
                  <a:cubicBezTo>
                    <a:pt x="25703" y="646722"/>
                    <a:pt x="12977" y="679819"/>
                    <a:pt x="19568" y="708389"/>
                  </a:cubicBezTo>
                  <a:lnTo>
                    <a:pt x="11481" y="716476"/>
                  </a:lnTo>
                  <a:cubicBezTo>
                    <a:pt x="-3827" y="731777"/>
                    <a:pt x="-3827" y="756605"/>
                    <a:pt x="11481" y="771914"/>
                  </a:cubicBezTo>
                  <a:lnTo>
                    <a:pt x="72975" y="833407"/>
                  </a:lnTo>
                  <a:cubicBezTo>
                    <a:pt x="88283" y="848715"/>
                    <a:pt x="113096" y="848715"/>
                    <a:pt x="128412" y="833407"/>
                  </a:cubicBezTo>
                  <a:lnTo>
                    <a:pt x="129144" y="832667"/>
                  </a:lnTo>
                  <a:lnTo>
                    <a:pt x="135625" y="827729"/>
                  </a:lnTo>
                  <a:cubicBezTo>
                    <a:pt x="164706" y="839132"/>
                    <a:pt x="198827" y="834249"/>
                    <a:pt x="223743" y="812445"/>
                  </a:cubicBezTo>
                  <a:lnTo>
                    <a:pt x="697687" y="397749"/>
                  </a:lnTo>
                  <a:lnTo>
                    <a:pt x="676804" y="376881"/>
                  </a:lnTo>
                  <a:lnTo>
                    <a:pt x="701688" y="351997"/>
                  </a:lnTo>
                  <a:lnTo>
                    <a:pt x="701798" y="351060"/>
                  </a:lnTo>
                  <a:cubicBezTo>
                    <a:pt x="710176" y="277015"/>
                    <a:pt x="732643" y="205253"/>
                    <a:pt x="767968" y="139641"/>
                  </a:cubicBezTo>
                  <a:lnTo>
                    <a:pt x="772953" y="130389"/>
                  </a:lnTo>
                  <a:lnTo>
                    <a:pt x="802633" y="100717"/>
                  </a:lnTo>
                  <a:lnTo>
                    <a:pt x="794278" y="92362"/>
                  </a:lnTo>
                  <a:lnTo>
                    <a:pt x="818894" y="67754"/>
                  </a:lnTo>
                  <a:close/>
                </a:path>
              </a:pathLst>
            </a:custGeom>
            <a:solidFill>
              <a:srgbClr val="24000C">
                <a:alpha val="21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695" name="رسم 168" descr="ورقه رسم بياني مع الحاسبة والمسطرة وقلم التمييز والأقلام رصاص">
              <a:extLst>
                <a:ext uri="{FF2B5EF4-FFF2-40B4-BE49-F238E27FC236}">
                  <a16:creationId xmlns:a16="http://schemas.microsoft.com/office/drawing/2014/main" id="{8B74BD70-AC96-BAF6-000B-4D48A9A075C0}"/>
                </a:ext>
              </a:extLst>
            </p:cNvPr>
            <p:cNvGrpSpPr/>
            <p:nvPr/>
          </p:nvGrpSpPr>
          <p:grpSpPr>
            <a:xfrm>
              <a:off x="11329759" y="2157671"/>
              <a:ext cx="809200" cy="844887"/>
              <a:chOff x="-6644602" y="8577993"/>
              <a:chExt cx="809200" cy="844887"/>
            </a:xfrm>
          </p:grpSpPr>
          <p:sp>
            <p:nvSpPr>
              <p:cNvPr id="696" name="شكل حر: شكل 695">
                <a:extLst>
                  <a:ext uri="{FF2B5EF4-FFF2-40B4-BE49-F238E27FC236}">
                    <a16:creationId xmlns:a16="http://schemas.microsoft.com/office/drawing/2014/main" id="{E29034E2-D352-EB2A-8F86-B88A72701BB0}"/>
                  </a:ext>
                </a:extLst>
              </p:cNvPr>
              <p:cNvSpPr/>
              <p:nvPr/>
            </p:nvSpPr>
            <p:spPr>
              <a:xfrm>
                <a:off x="-5923306" y="8577993"/>
                <a:ext cx="87904" cy="113891"/>
              </a:xfrm>
              <a:custGeom>
                <a:avLst/>
                <a:gdLst>
                  <a:gd name="connsiteX0" fmla="*/ 41759 w 87904"/>
                  <a:gd name="connsiteY0" fmla="*/ 113891 h 113891"/>
                  <a:gd name="connsiteX1" fmla="*/ 87905 w 87904"/>
                  <a:gd name="connsiteY1" fmla="*/ 67754 h 113891"/>
                  <a:gd name="connsiteX2" fmla="*/ 72132 w 87904"/>
                  <a:gd name="connsiteY2" fmla="*/ 0 h 113891"/>
                  <a:gd name="connsiteX3" fmla="*/ 0 w 87904"/>
                  <a:gd name="connsiteY3" fmla="*/ 72132 h 11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904" h="113891">
                    <a:moveTo>
                      <a:pt x="41759" y="113891"/>
                    </a:moveTo>
                    <a:lnTo>
                      <a:pt x="87905" y="67754"/>
                    </a:lnTo>
                    <a:lnTo>
                      <a:pt x="72132" y="0"/>
                    </a:lnTo>
                    <a:lnTo>
                      <a:pt x="0" y="72132"/>
                    </a:lnTo>
                    <a:close/>
                  </a:path>
                </a:pathLst>
              </a:custGeom>
              <a:solidFill>
                <a:srgbClr val="FF879B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7" name="شكل حر: شكل 696">
                <a:extLst>
                  <a:ext uri="{FF2B5EF4-FFF2-40B4-BE49-F238E27FC236}">
                    <a16:creationId xmlns:a16="http://schemas.microsoft.com/office/drawing/2014/main" id="{CD286380-D63B-842B-F02E-FD0033AC58C7}"/>
                  </a:ext>
                </a:extLst>
              </p:cNvPr>
              <p:cNvSpPr/>
              <p:nvPr/>
            </p:nvSpPr>
            <p:spPr>
              <a:xfrm>
                <a:off x="-6237395" y="8620249"/>
                <a:ext cx="385724" cy="385614"/>
              </a:xfrm>
              <a:custGeom>
                <a:avLst/>
                <a:gdLst>
                  <a:gd name="connsiteX0" fmla="*/ 327255 w 385724"/>
                  <a:gd name="connsiteY0" fmla="*/ 0 h 385614"/>
                  <a:gd name="connsiteX1" fmla="*/ 297584 w 385724"/>
                  <a:gd name="connsiteY1" fmla="*/ 29672 h 385614"/>
                  <a:gd name="connsiteX2" fmla="*/ 288890 w 385724"/>
                  <a:gd name="connsiteY2" fmla="*/ 34349 h 385614"/>
                  <a:gd name="connsiteX3" fmla="*/ 76243 w 385724"/>
                  <a:gd name="connsiteY3" fmla="*/ 100662 h 385614"/>
                  <a:gd name="connsiteX4" fmla="*/ 0 w 385724"/>
                  <a:gd name="connsiteY4" fmla="*/ 176904 h 385614"/>
                  <a:gd name="connsiteX5" fmla="*/ 208915 w 385724"/>
                  <a:gd name="connsiteY5" fmla="*/ 385614 h 385614"/>
                  <a:gd name="connsiteX6" fmla="*/ 284779 w 385724"/>
                  <a:gd name="connsiteY6" fmla="*/ 309750 h 385614"/>
                  <a:gd name="connsiteX7" fmla="*/ 284890 w 385724"/>
                  <a:gd name="connsiteY7" fmla="*/ 308805 h 385614"/>
                  <a:gd name="connsiteX8" fmla="*/ 351060 w 385724"/>
                  <a:gd name="connsiteY8" fmla="*/ 97394 h 385614"/>
                  <a:gd name="connsiteX9" fmla="*/ 356045 w 385724"/>
                  <a:gd name="connsiteY9" fmla="*/ 88133 h 385614"/>
                  <a:gd name="connsiteX10" fmla="*/ 385725 w 385724"/>
                  <a:gd name="connsiteY10" fmla="*/ 58461 h 385614"/>
                  <a:gd name="connsiteX11" fmla="*/ 327255 w 385724"/>
                  <a:gd name="connsiteY11" fmla="*/ 0 h 38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5724" h="385614">
                    <a:moveTo>
                      <a:pt x="327255" y="0"/>
                    </a:moveTo>
                    <a:lnTo>
                      <a:pt x="297584" y="29672"/>
                    </a:lnTo>
                    <a:lnTo>
                      <a:pt x="288890" y="34349"/>
                    </a:lnTo>
                    <a:cubicBezTo>
                      <a:pt x="222908" y="69880"/>
                      <a:pt x="150713" y="92393"/>
                      <a:pt x="76243" y="100662"/>
                    </a:cubicBezTo>
                    <a:lnTo>
                      <a:pt x="0" y="176904"/>
                    </a:lnTo>
                    <a:lnTo>
                      <a:pt x="208915" y="385614"/>
                    </a:lnTo>
                    <a:lnTo>
                      <a:pt x="284779" y="309750"/>
                    </a:lnTo>
                    <a:lnTo>
                      <a:pt x="284890" y="308805"/>
                    </a:lnTo>
                    <a:cubicBezTo>
                      <a:pt x="293268" y="234759"/>
                      <a:pt x="315735" y="162998"/>
                      <a:pt x="351060" y="97394"/>
                    </a:cubicBezTo>
                    <a:lnTo>
                      <a:pt x="356045" y="88133"/>
                    </a:lnTo>
                    <a:lnTo>
                      <a:pt x="385725" y="58461"/>
                    </a:lnTo>
                    <a:lnTo>
                      <a:pt x="327255" y="0"/>
                    </a:lnTo>
                    <a:close/>
                  </a:path>
                </a:pathLst>
              </a:custGeom>
              <a:solidFill>
                <a:srgbClr val="FDCD86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8" name="شكل حر: شكل 697">
                <a:extLst>
                  <a:ext uri="{FF2B5EF4-FFF2-40B4-BE49-F238E27FC236}">
                    <a16:creationId xmlns:a16="http://schemas.microsoft.com/office/drawing/2014/main" id="{BE7C9B40-2938-DB3B-55EB-E77B88D7D8AB}"/>
                  </a:ext>
                </a:extLst>
              </p:cNvPr>
              <p:cNvSpPr/>
              <p:nvPr/>
            </p:nvSpPr>
            <p:spPr>
              <a:xfrm>
                <a:off x="-6644602" y="9295075"/>
                <a:ext cx="131916" cy="127805"/>
              </a:xfrm>
              <a:custGeom>
                <a:avLst/>
                <a:gdLst>
                  <a:gd name="connsiteX0" fmla="*/ 10954 w 131916"/>
                  <a:gd name="connsiteY0" fmla="*/ 0 h 127805"/>
                  <a:gd name="connsiteX1" fmla="*/ 11450 w 131916"/>
                  <a:gd name="connsiteY1" fmla="*/ 54831 h 127805"/>
                  <a:gd name="connsiteX2" fmla="*/ 72943 w 131916"/>
                  <a:gd name="connsiteY2" fmla="*/ 116325 h 127805"/>
                  <a:gd name="connsiteX3" fmla="*/ 128389 w 131916"/>
                  <a:gd name="connsiteY3" fmla="*/ 116325 h 127805"/>
                  <a:gd name="connsiteX4" fmla="*/ 131917 w 131916"/>
                  <a:gd name="connsiteY4" fmla="*/ 112797 h 127805"/>
                  <a:gd name="connsiteX5" fmla="*/ 10954 w 131916"/>
                  <a:gd name="connsiteY5" fmla="*/ 0 h 12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916" h="127805">
                    <a:moveTo>
                      <a:pt x="10954" y="0"/>
                    </a:moveTo>
                    <a:cubicBezTo>
                      <a:pt x="-3795" y="15348"/>
                      <a:pt x="-3669" y="39712"/>
                      <a:pt x="11450" y="54831"/>
                    </a:cubicBezTo>
                    <a:lnTo>
                      <a:pt x="72943" y="116325"/>
                    </a:lnTo>
                    <a:cubicBezTo>
                      <a:pt x="88252" y="131633"/>
                      <a:pt x="113073" y="131633"/>
                      <a:pt x="128389" y="116325"/>
                    </a:cubicBezTo>
                    <a:lnTo>
                      <a:pt x="131917" y="112797"/>
                    </a:lnTo>
                    <a:cubicBezTo>
                      <a:pt x="121050" y="102843"/>
                      <a:pt x="18088" y="6772"/>
                      <a:pt x="10954" y="0"/>
                    </a:cubicBezTo>
                    <a:close/>
                  </a:path>
                </a:pathLst>
              </a:custGeom>
              <a:solidFill>
                <a:srgbClr val="FF879B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9" name="شكل حر: شكل 698">
                <a:extLst>
                  <a:ext uri="{FF2B5EF4-FFF2-40B4-BE49-F238E27FC236}">
                    <a16:creationId xmlns:a16="http://schemas.microsoft.com/office/drawing/2014/main" id="{4DA0E38E-1E7B-A925-9237-805AF804D079}"/>
                  </a:ext>
                </a:extLst>
              </p:cNvPr>
              <p:cNvSpPr/>
              <p:nvPr/>
            </p:nvSpPr>
            <p:spPr>
              <a:xfrm>
                <a:off x="-6643176" y="8725241"/>
                <a:ext cx="686583" cy="686508"/>
              </a:xfrm>
              <a:custGeom>
                <a:avLst/>
                <a:gdLst>
                  <a:gd name="connsiteX0" fmla="*/ 601915 w 686583"/>
                  <a:gd name="connsiteY0" fmla="*/ 165927 h 686508"/>
                  <a:gd name="connsiteX1" fmla="*/ 526878 w 686583"/>
                  <a:gd name="connsiteY1" fmla="*/ 165809 h 686508"/>
                  <a:gd name="connsiteX2" fmla="*/ 526728 w 686583"/>
                  <a:gd name="connsiteY2" fmla="*/ 90810 h 686508"/>
                  <a:gd name="connsiteX3" fmla="*/ 435831 w 686583"/>
                  <a:gd name="connsiteY3" fmla="*/ 0 h 686508"/>
                  <a:gd name="connsiteX4" fmla="*/ 21293 w 686583"/>
                  <a:gd name="connsiteY4" fmla="*/ 473881 h 686508"/>
                  <a:gd name="connsiteX5" fmla="*/ 25207 w 686583"/>
                  <a:gd name="connsiteY5" fmla="*/ 591426 h 686508"/>
                  <a:gd name="connsiteX6" fmla="*/ 95086 w 686583"/>
                  <a:gd name="connsiteY6" fmla="*/ 661306 h 686508"/>
                  <a:gd name="connsiteX7" fmla="*/ 212631 w 686583"/>
                  <a:gd name="connsiteY7" fmla="*/ 665212 h 686508"/>
                  <a:gd name="connsiteX8" fmla="*/ 686584 w 686583"/>
                  <a:gd name="connsiteY8" fmla="*/ 250509 h 686508"/>
                  <a:gd name="connsiteX9" fmla="*/ 601915 w 686583"/>
                  <a:gd name="connsiteY9" fmla="*/ 165927 h 68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6583" h="686508">
                    <a:moveTo>
                      <a:pt x="601915" y="165927"/>
                    </a:moveTo>
                    <a:cubicBezTo>
                      <a:pt x="581150" y="186558"/>
                      <a:pt x="547588" y="186527"/>
                      <a:pt x="526878" y="165809"/>
                    </a:cubicBezTo>
                    <a:cubicBezTo>
                      <a:pt x="506175" y="145106"/>
                      <a:pt x="506128" y="111576"/>
                      <a:pt x="526728" y="90810"/>
                    </a:cubicBezTo>
                    <a:lnTo>
                      <a:pt x="435831" y="0"/>
                    </a:lnTo>
                    <a:lnTo>
                      <a:pt x="21293" y="473881"/>
                    </a:lnTo>
                    <a:cubicBezTo>
                      <a:pt x="-8544" y="507986"/>
                      <a:pt x="-6828" y="559392"/>
                      <a:pt x="25207" y="591426"/>
                    </a:cubicBezTo>
                    <a:lnTo>
                      <a:pt x="95086" y="661306"/>
                    </a:lnTo>
                    <a:cubicBezTo>
                      <a:pt x="127128" y="693340"/>
                      <a:pt x="178526" y="695049"/>
                      <a:pt x="212631" y="665212"/>
                    </a:cubicBezTo>
                    <a:lnTo>
                      <a:pt x="686584" y="250509"/>
                    </a:lnTo>
                    <a:lnTo>
                      <a:pt x="601915" y="165927"/>
                    </a:lnTo>
                    <a:close/>
                  </a:path>
                </a:pathLst>
              </a:custGeom>
              <a:solidFill>
                <a:srgbClr val="FF879B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02" name="مجموعة 701">
            <a:extLst>
              <a:ext uri="{FF2B5EF4-FFF2-40B4-BE49-F238E27FC236}">
                <a16:creationId xmlns:a16="http://schemas.microsoft.com/office/drawing/2014/main" id="{EF5B97B7-FD20-129A-975D-BFE5F43EDDDD}"/>
              </a:ext>
            </a:extLst>
          </p:cNvPr>
          <p:cNvGrpSpPr/>
          <p:nvPr/>
        </p:nvGrpSpPr>
        <p:grpSpPr>
          <a:xfrm rot="4600440">
            <a:off x="3827983" y="1878720"/>
            <a:ext cx="818893" cy="893687"/>
            <a:chOff x="11325019" y="2157671"/>
            <a:chExt cx="818893" cy="893687"/>
          </a:xfrm>
        </p:grpSpPr>
        <p:sp>
          <p:nvSpPr>
            <p:cNvPr id="703" name="شكل حر: شكل 702">
              <a:extLst>
                <a:ext uri="{FF2B5EF4-FFF2-40B4-BE49-F238E27FC236}">
                  <a16:creationId xmlns:a16="http://schemas.microsoft.com/office/drawing/2014/main" id="{F03B1580-E458-CA14-D560-1B6F9E5DE7AD}"/>
                </a:ext>
              </a:extLst>
            </p:cNvPr>
            <p:cNvSpPr/>
            <p:nvPr/>
          </p:nvSpPr>
          <p:spPr>
            <a:xfrm>
              <a:off x="11325019" y="2206470"/>
              <a:ext cx="818893" cy="844888"/>
            </a:xfrm>
            <a:custGeom>
              <a:avLst/>
              <a:gdLst>
                <a:gd name="connsiteX0" fmla="*/ 818894 w 818893"/>
                <a:gd name="connsiteY0" fmla="*/ 67754 h 844888"/>
                <a:gd name="connsiteX1" fmla="*/ 803121 w 818893"/>
                <a:gd name="connsiteY1" fmla="*/ 0 h 844888"/>
                <a:gd name="connsiteX2" fmla="*/ 752511 w 818893"/>
                <a:gd name="connsiteY2" fmla="*/ 50603 h 844888"/>
                <a:gd name="connsiteX3" fmla="*/ 744163 w 818893"/>
                <a:gd name="connsiteY3" fmla="*/ 42255 h 844888"/>
                <a:gd name="connsiteX4" fmla="*/ 714484 w 818893"/>
                <a:gd name="connsiteY4" fmla="*/ 71927 h 844888"/>
                <a:gd name="connsiteX5" fmla="*/ 705798 w 818893"/>
                <a:gd name="connsiteY5" fmla="*/ 76605 h 844888"/>
                <a:gd name="connsiteX6" fmla="*/ 493151 w 818893"/>
                <a:gd name="connsiteY6" fmla="*/ 142925 h 844888"/>
                <a:gd name="connsiteX7" fmla="*/ 467889 w 818893"/>
                <a:gd name="connsiteY7" fmla="*/ 168179 h 844888"/>
                <a:gd name="connsiteX8" fmla="*/ 446942 w 818893"/>
                <a:gd name="connsiteY8" fmla="*/ 147256 h 844888"/>
                <a:gd name="connsiteX9" fmla="*/ 47240 w 818893"/>
                <a:gd name="connsiteY9" fmla="*/ 622098 h 844888"/>
                <a:gd name="connsiteX10" fmla="*/ 19568 w 818893"/>
                <a:gd name="connsiteY10" fmla="*/ 708389 h 844888"/>
                <a:gd name="connsiteX11" fmla="*/ 11481 w 818893"/>
                <a:gd name="connsiteY11" fmla="*/ 716476 h 844888"/>
                <a:gd name="connsiteX12" fmla="*/ 11481 w 818893"/>
                <a:gd name="connsiteY12" fmla="*/ 771914 h 844888"/>
                <a:gd name="connsiteX13" fmla="*/ 72975 w 818893"/>
                <a:gd name="connsiteY13" fmla="*/ 833407 h 844888"/>
                <a:gd name="connsiteX14" fmla="*/ 128412 w 818893"/>
                <a:gd name="connsiteY14" fmla="*/ 833407 h 844888"/>
                <a:gd name="connsiteX15" fmla="*/ 129144 w 818893"/>
                <a:gd name="connsiteY15" fmla="*/ 832667 h 844888"/>
                <a:gd name="connsiteX16" fmla="*/ 135625 w 818893"/>
                <a:gd name="connsiteY16" fmla="*/ 827729 h 844888"/>
                <a:gd name="connsiteX17" fmla="*/ 223743 w 818893"/>
                <a:gd name="connsiteY17" fmla="*/ 812445 h 844888"/>
                <a:gd name="connsiteX18" fmla="*/ 697687 w 818893"/>
                <a:gd name="connsiteY18" fmla="*/ 397749 h 844888"/>
                <a:gd name="connsiteX19" fmla="*/ 676804 w 818893"/>
                <a:gd name="connsiteY19" fmla="*/ 376881 h 844888"/>
                <a:gd name="connsiteX20" fmla="*/ 701688 w 818893"/>
                <a:gd name="connsiteY20" fmla="*/ 351997 h 844888"/>
                <a:gd name="connsiteX21" fmla="*/ 701798 w 818893"/>
                <a:gd name="connsiteY21" fmla="*/ 351060 h 844888"/>
                <a:gd name="connsiteX22" fmla="*/ 767968 w 818893"/>
                <a:gd name="connsiteY22" fmla="*/ 139641 h 844888"/>
                <a:gd name="connsiteX23" fmla="*/ 772953 w 818893"/>
                <a:gd name="connsiteY23" fmla="*/ 130389 h 844888"/>
                <a:gd name="connsiteX24" fmla="*/ 802633 w 818893"/>
                <a:gd name="connsiteY24" fmla="*/ 100717 h 844888"/>
                <a:gd name="connsiteX25" fmla="*/ 794278 w 818893"/>
                <a:gd name="connsiteY25" fmla="*/ 92362 h 844888"/>
                <a:gd name="connsiteX26" fmla="*/ 818894 w 818893"/>
                <a:gd name="connsiteY26" fmla="*/ 67754 h 84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893" h="844888">
                  <a:moveTo>
                    <a:pt x="818894" y="67754"/>
                  </a:moveTo>
                  <a:lnTo>
                    <a:pt x="803121" y="0"/>
                  </a:lnTo>
                  <a:lnTo>
                    <a:pt x="752511" y="50603"/>
                  </a:lnTo>
                  <a:lnTo>
                    <a:pt x="744163" y="42255"/>
                  </a:lnTo>
                  <a:lnTo>
                    <a:pt x="714484" y="71927"/>
                  </a:lnTo>
                  <a:lnTo>
                    <a:pt x="705798" y="76605"/>
                  </a:lnTo>
                  <a:cubicBezTo>
                    <a:pt x="639816" y="112135"/>
                    <a:pt x="567629" y="134649"/>
                    <a:pt x="493151" y="142925"/>
                  </a:cubicBezTo>
                  <a:lnTo>
                    <a:pt x="467889" y="168179"/>
                  </a:lnTo>
                  <a:lnTo>
                    <a:pt x="446942" y="147256"/>
                  </a:lnTo>
                  <a:lnTo>
                    <a:pt x="47240" y="622098"/>
                  </a:lnTo>
                  <a:cubicBezTo>
                    <a:pt x="25703" y="646722"/>
                    <a:pt x="12977" y="679819"/>
                    <a:pt x="19568" y="708389"/>
                  </a:cubicBezTo>
                  <a:lnTo>
                    <a:pt x="11481" y="716476"/>
                  </a:lnTo>
                  <a:cubicBezTo>
                    <a:pt x="-3827" y="731777"/>
                    <a:pt x="-3827" y="756605"/>
                    <a:pt x="11481" y="771914"/>
                  </a:cubicBezTo>
                  <a:lnTo>
                    <a:pt x="72975" y="833407"/>
                  </a:lnTo>
                  <a:cubicBezTo>
                    <a:pt x="88283" y="848715"/>
                    <a:pt x="113096" y="848715"/>
                    <a:pt x="128412" y="833407"/>
                  </a:cubicBezTo>
                  <a:lnTo>
                    <a:pt x="129144" y="832667"/>
                  </a:lnTo>
                  <a:lnTo>
                    <a:pt x="135625" y="827729"/>
                  </a:lnTo>
                  <a:cubicBezTo>
                    <a:pt x="164706" y="839132"/>
                    <a:pt x="198827" y="834249"/>
                    <a:pt x="223743" y="812445"/>
                  </a:cubicBezTo>
                  <a:lnTo>
                    <a:pt x="697687" y="397749"/>
                  </a:lnTo>
                  <a:lnTo>
                    <a:pt x="676804" y="376881"/>
                  </a:lnTo>
                  <a:lnTo>
                    <a:pt x="701688" y="351997"/>
                  </a:lnTo>
                  <a:lnTo>
                    <a:pt x="701798" y="351060"/>
                  </a:lnTo>
                  <a:cubicBezTo>
                    <a:pt x="710176" y="277015"/>
                    <a:pt x="732643" y="205253"/>
                    <a:pt x="767968" y="139641"/>
                  </a:cubicBezTo>
                  <a:lnTo>
                    <a:pt x="772953" y="130389"/>
                  </a:lnTo>
                  <a:lnTo>
                    <a:pt x="802633" y="100717"/>
                  </a:lnTo>
                  <a:lnTo>
                    <a:pt x="794278" y="92362"/>
                  </a:lnTo>
                  <a:lnTo>
                    <a:pt x="818894" y="67754"/>
                  </a:lnTo>
                  <a:close/>
                </a:path>
              </a:pathLst>
            </a:custGeom>
            <a:solidFill>
              <a:srgbClr val="24000C">
                <a:alpha val="21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704" name="رسم 168" descr="ورقه رسم بياني مع الحاسبة والمسطرة وقلم التمييز والأقلام رصاص">
              <a:extLst>
                <a:ext uri="{FF2B5EF4-FFF2-40B4-BE49-F238E27FC236}">
                  <a16:creationId xmlns:a16="http://schemas.microsoft.com/office/drawing/2014/main" id="{185D4E4B-8BBF-A669-39F0-EDBF7714FEB6}"/>
                </a:ext>
              </a:extLst>
            </p:cNvPr>
            <p:cNvGrpSpPr/>
            <p:nvPr/>
          </p:nvGrpSpPr>
          <p:grpSpPr>
            <a:xfrm>
              <a:off x="11329759" y="2157671"/>
              <a:ext cx="809200" cy="844887"/>
              <a:chOff x="-6644602" y="8577993"/>
              <a:chExt cx="809200" cy="844887"/>
            </a:xfrm>
          </p:grpSpPr>
          <p:sp>
            <p:nvSpPr>
              <p:cNvPr id="705" name="شكل حر: شكل 704">
                <a:extLst>
                  <a:ext uri="{FF2B5EF4-FFF2-40B4-BE49-F238E27FC236}">
                    <a16:creationId xmlns:a16="http://schemas.microsoft.com/office/drawing/2014/main" id="{3285E76E-5118-7496-744D-3D8528B78842}"/>
                  </a:ext>
                </a:extLst>
              </p:cNvPr>
              <p:cNvSpPr/>
              <p:nvPr/>
            </p:nvSpPr>
            <p:spPr>
              <a:xfrm>
                <a:off x="-5923306" y="8577993"/>
                <a:ext cx="87904" cy="113891"/>
              </a:xfrm>
              <a:custGeom>
                <a:avLst/>
                <a:gdLst>
                  <a:gd name="connsiteX0" fmla="*/ 41759 w 87904"/>
                  <a:gd name="connsiteY0" fmla="*/ 113891 h 113891"/>
                  <a:gd name="connsiteX1" fmla="*/ 87905 w 87904"/>
                  <a:gd name="connsiteY1" fmla="*/ 67754 h 113891"/>
                  <a:gd name="connsiteX2" fmla="*/ 72132 w 87904"/>
                  <a:gd name="connsiteY2" fmla="*/ 0 h 113891"/>
                  <a:gd name="connsiteX3" fmla="*/ 0 w 87904"/>
                  <a:gd name="connsiteY3" fmla="*/ 72132 h 11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904" h="113891">
                    <a:moveTo>
                      <a:pt x="41759" y="113891"/>
                    </a:moveTo>
                    <a:lnTo>
                      <a:pt x="87905" y="67754"/>
                    </a:lnTo>
                    <a:lnTo>
                      <a:pt x="72132" y="0"/>
                    </a:lnTo>
                    <a:lnTo>
                      <a:pt x="0" y="72132"/>
                    </a:lnTo>
                    <a:close/>
                  </a:path>
                </a:pathLst>
              </a:custGeom>
              <a:solidFill>
                <a:srgbClr val="97D7CD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6" name="شكل حر: شكل 705">
                <a:extLst>
                  <a:ext uri="{FF2B5EF4-FFF2-40B4-BE49-F238E27FC236}">
                    <a16:creationId xmlns:a16="http://schemas.microsoft.com/office/drawing/2014/main" id="{64E54E09-31A2-C32C-B3C2-ACB5A142800A}"/>
                  </a:ext>
                </a:extLst>
              </p:cNvPr>
              <p:cNvSpPr/>
              <p:nvPr/>
            </p:nvSpPr>
            <p:spPr>
              <a:xfrm>
                <a:off x="-6237395" y="8620249"/>
                <a:ext cx="385724" cy="385614"/>
              </a:xfrm>
              <a:custGeom>
                <a:avLst/>
                <a:gdLst>
                  <a:gd name="connsiteX0" fmla="*/ 327255 w 385724"/>
                  <a:gd name="connsiteY0" fmla="*/ 0 h 385614"/>
                  <a:gd name="connsiteX1" fmla="*/ 297584 w 385724"/>
                  <a:gd name="connsiteY1" fmla="*/ 29672 h 385614"/>
                  <a:gd name="connsiteX2" fmla="*/ 288890 w 385724"/>
                  <a:gd name="connsiteY2" fmla="*/ 34349 h 385614"/>
                  <a:gd name="connsiteX3" fmla="*/ 76243 w 385724"/>
                  <a:gd name="connsiteY3" fmla="*/ 100662 h 385614"/>
                  <a:gd name="connsiteX4" fmla="*/ 0 w 385724"/>
                  <a:gd name="connsiteY4" fmla="*/ 176904 h 385614"/>
                  <a:gd name="connsiteX5" fmla="*/ 208915 w 385724"/>
                  <a:gd name="connsiteY5" fmla="*/ 385614 h 385614"/>
                  <a:gd name="connsiteX6" fmla="*/ 284779 w 385724"/>
                  <a:gd name="connsiteY6" fmla="*/ 309750 h 385614"/>
                  <a:gd name="connsiteX7" fmla="*/ 284890 w 385724"/>
                  <a:gd name="connsiteY7" fmla="*/ 308805 h 385614"/>
                  <a:gd name="connsiteX8" fmla="*/ 351060 w 385724"/>
                  <a:gd name="connsiteY8" fmla="*/ 97394 h 385614"/>
                  <a:gd name="connsiteX9" fmla="*/ 356045 w 385724"/>
                  <a:gd name="connsiteY9" fmla="*/ 88133 h 385614"/>
                  <a:gd name="connsiteX10" fmla="*/ 385725 w 385724"/>
                  <a:gd name="connsiteY10" fmla="*/ 58461 h 385614"/>
                  <a:gd name="connsiteX11" fmla="*/ 327255 w 385724"/>
                  <a:gd name="connsiteY11" fmla="*/ 0 h 38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5724" h="385614">
                    <a:moveTo>
                      <a:pt x="327255" y="0"/>
                    </a:moveTo>
                    <a:lnTo>
                      <a:pt x="297584" y="29672"/>
                    </a:lnTo>
                    <a:lnTo>
                      <a:pt x="288890" y="34349"/>
                    </a:lnTo>
                    <a:cubicBezTo>
                      <a:pt x="222908" y="69880"/>
                      <a:pt x="150713" y="92393"/>
                      <a:pt x="76243" y="100662"/>
                    </a:cubicBezTo>
                    <a:lnTo>
                      <a:pt x="0" y="176904"/>
                    </a:lnTo>
                    <a:lnTo>
                      <a:pt x="208915" y="385614"/>
                    </a:lnTo>
                    <a:lnTo>
                      <a:pt x="284779" y="309750"/>
                    </a:lnTo>
                    <a:lnTo>
                      <a:pt x="284890" y="308805"/>
                    </a:lnTo>
                    <a:cubicBezTo>
                      <a:pt x="293268" y="234759"/>
                      <a:pt x="315735" y="162998"/>
                      <a:pt x="351060" y="97394"/>
                    </a:cubicBezTo>
                    <a:lnTo>
                      <a:pt x="356045" y="88133"/>
                    </a:lnTo>
                    <a:lnTo>
                      <a:pt x="385725" y="58461"/>
                    </a:lnTo>
                    <a:lnTo>
                      <a:pt x="327255" y="0"/>
                    </a:lnTo>
                    <a:close/>
                  </a:path>
                </a:pathLst>
              </a:custGeom>
              <a:solidFill>
                <a:srgbClr val="FDCD86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7" name="شكل حر: شكل 706">
                <a:extLst>
                  <a:ext uri="{FF2B5EF4-FFF2-40B4-BE49-F238E27FC236}">
                    <a16:creationId xmlns:a16="http://schemas.microsoft.com/office/drawing/2014/main" id="{3C593254-35B3-B532-644B-71D120F57C4A}"/>
                  </a:ext>
                </a:extLst>
              </p:cNvPr>
              <p:cNvSpPr/>
              <p:nvPr/>
            </p:nvSpPr>
            <p:spPr>
              <a:xfrm>
                <a:off x="-6644602" y="9295075"/>
                <a:ext cx="131916" cy="127805"/>
              </a:xfrm>
              <a:custGeom>
                <a:avLst/>
                <a:gdLst>
                  <a:gd name="connsiteX0" fmla="*/ 10954 w 131916"/>
                  <a:gd name="connsiteY0" fmla="*/ 0 h 127805"/>
                  <a:gd name="connsiteX1" fmla="*/ 11450 w 131916"/>
                  <a:gd name="connsiteY1" fmla="*/ 54831 h 127805"/>
                  <a:gd name="connsiteX2" fmla="*/ 72943 w 131916"/>
                  <a:gd name="connsiteY2" fmla="*/ 116325 h 127805"/>
                  <a:gd name="connsiteX3" fmla="*/ 128389 w 131916"/>
                  <a:gd name="connsiteY3" fmla="*/ 116325 h 127805"/>
                  <a:gd name="connsiteX4" fmla="*/ 131917 w 131916"/>
                  <a:gd name="connsiteY4" fmla="*/ 112797 h 127805"/>
                  <a:gd name="connsiteX5" fmla="*/ 10954 w 131916"/>
                  <a:gd name="connsiteY5" fmla="*/ 0 h 12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916" h="127805">
                    <a:moveTo>
                      <a:pt x="10954" y="0"/>
                    </a:moveTo>
                    <a:cubicBezTo>
                      <a:pt x="-3795" y="15348"/>
                      <a:pt x="-3669" y="39712"/>
                      <a:pt x="11450" y="54831"/>
                    </a:cubicBezTo>
                    <a:lnTo>
                      <a:pt x="72943" y="116325"/>
                    </a:lnTo>
                    <a:cubicBezTo>
                      <a:pt x="88252" y="131633"/>
                      <a:pt x="113073" y="131633"/>
                      <a:pt x="128389" y="116325"/>
                    </a:cubicBezTo>
                    <a:lnTo>
                      <a:pt x="131917" y="112797"/>
                    </a:lnTo>
                    <a:cubicBezTo>
                      <a:pt x="121050" y="102843"/>
                      <a:pt x="18088" y="6772"/>
                      <a:pt x="10954" y="0"/>
                    </a:cubicBezTo>
                    <a:close/>
                  </a:path>
                </a:pathLst>
              </a:custGeom>
              <a:solidFill>
                <a:srgbClr val="97D7CD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8" name="شكل حر: شكل 707">
                <a:extLst>
                  <a:ext uri="{FF2B5EF4-FFF2-40B4-BE49-F238E27FC236}">
                    <a16:creationId xmlns:a16="http://schemas.microsoft.com/office/drawing/2014/main" id="{B36D7C57-C3B3-01CC-9CEE-49E6C182D182}"/>
                  </a:ext>
                </a:extLst>
              </p:cNvPr>
              <p:cNvSpPr/>
              <p:nvPr/>
            </p:nvSpPr>
            <p:spPr>
              <a:xfrm>
                <a:off x="-6643176" y="8725241"/>
                <a:ext cx="686583" cy="686508"/>
              </a:xfrm>
              <a:custGeom>
                <a:avLst/>
                <a:gdLst>
                  <a:gd name="connsiteX0" fmla="*/ 601915 w 686583"/>
                  <a:gd name="connsiteY0" fmla="*/ 165927 h 686508"/>
                  <a:gd name="connsiteX1" fmla="*/ 526878 w 686583"/>
                  <a:gd name="connsiteY1" fmla="*/ 165809 h 686508"/>
                  <a:gd name="connsiteX2" fmla="*/ 526728 w 686583"/>
                  <a:gd name="connsiteY2" fmla="*/ 90810 h 686508"/>
                  <a:gd name="connsiteX3" fmla="*/ 435831 w 686583"/>
                  <a:gd name="connsiteY3" fmla="*/ 0 h 686508"/>
                  <a:gd name="connsiteX4" fmla="*/ 21293 w 686583"/>
                  <a:gd name="connsiteY4" fmla="*/ 473881 h 686508"/>
                  <a:gd name="connsiteX5" fmla="*/ 25207 w 686583"/>
                  <a:gd name="connsiteY5" fmla="*/ 591426 h 686508"/>
                  <a:gd name="connsiteX6" fmla="*/ 95086 w 686583"/>
                  <a:gd name="connsiteY6" fmla="*/ 661306 h 686508"/>
                  <a:gd name="connsiteX7" fmla="*/ 212631 w 686583"/>
                  <a:gd name="connsiteY7" fmla="*/ 665212 h 686508"/>
                  <a:gd name="connsiteX8" fmla="*/ 686584 w 686583"/>
                  <a:gd name="connsiteY8" fmla="*/ 250509 h 686508"/>
                  <a:gd name="connsiteX9" fmla="*/ 601915 w 686583"/>
                  <a:gd name="connsiteY9" fmla="*/ 165927 h 68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6583" h="686508">
                    <a:moveTo>
                      <a:pt x="601915" y="165927"/>
                    </a:moveTo>
                    <a:cubicBezTo>
                      <a:pt x="581150" y="186558"/>
                      <a:pt x="547588" y="186527"/>
                      <a:pt x="526878" y="165809"/>
                    </a:cubicBezTo>
                    <a:cubicBezTo>
                      <a:pt x="506175" y="145106"/>
                      <a:pt x="506128" y="111576"/>
                      <a:pt x="526728" y="90810"/>
                    </a:cubicBezTo>
                    <a:lnTo>
                      <a:pt x="435831" y="0"/>
                    </a:lnTo>
                    <a:lnTo>
                      <a:pt x="21293" y="473881"/>
                    </a:lnTo>
                    <a:cubicBezTo>
                      <a:pt x="-8544" y="507986"/>
                      <a:pt x="-6828" y="559392"/>
                      <a:pt x="25207" y="591426"/>
                    </a:cubicBezTo>
                    <a:lnTo>
                      <a:pt x="95086" y="661306"/>
                    </a:lnTo>
                    <a:cubicBezTo>
                      <a:pt x="127128" y="693340"/>
                      <a:pt x="178526" y="695049"/>
                      <a:pt x="212631" y="665212"/>
                    </a:cubicBezTo>
                    <a:lnTo>
                      <a:pt x="686584" y="250509"/>
                    </a:lnTo>
                    <a:lnTo>
                      <a:pt x="601915" y="165927"/>
                    </a:lnTo>
                    <a:close/>
                  </a:path>
                </a:pathLst>
              </a:custGeom>
              <a:solidFill>
                <a:srgbClr val="97D7CD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48" name="شكل حر: شكل 247">
            <a:extLst>
              <a:ext uri="{FF2B5EF4-FFF2-40B4-BE49-F238E27FC236}">
                <a16:creationId xmlns:a16="http://schemas.microsoft.com/office/drawing/2014/main" id="{520F2C30-E0AE-D5FA-C921-9F2B59069FFD}"/>
              </a:ext>
            </a:extLst>
          </p:cNvPr>
          <p:cNvSpPr/>
          <p:nvPr/>
        </p:nvSpPr>
        <p:spPr>
          <a:xfrm>
            <a:off x="4655603" y="6080191"/>
            <a:ext cx="432944" cy="397200"/>
          </a:xfrm>
          <a:custGeom>
            <a:avLst/>
            <a:gdLst>
              <a:gd name="connsiteX0" fmla="*/ 741043 w 741043"/>
              <a:gd name="connsiteY0" fmla="*/ 0 h 679862"/>
              <a:gd name="connsiteX1" fmla="*/ 536971 w 741043"/>
              <a:gd name="connsiteY1" fmla="*/ 572805 h 679862"/>
              <a:gd name="connsiteX2" fmla="*/ 508421 w 741043"/>
              <a:gd name="connsiteY2" fmla="*/ 584803 h 679862"/>
              <a:gd name="connsiteX3" fmla="*/ 508361 w 741043"/>
              <a:gd name="connsiteY3" fmla="*/ 585073 h 679862"/>
              <a:gd name="connsiteX4" fmla="*/ 148099 w 741043"/>
              <a:gd name="connsiteY4" fmla="*/ 679862 h 679862"/>
              <a:gd name="connsiteX5" fmla="*/ 21279 w 741043"/>
              <a:gd name="connsiteY5" fmla="*/ 640828 h 679862"/>
              <a:gd name="connsiteX6" fmla="*/ 139629 w 741043"/>
              <a:gd name="connsiteY6" fmla="*/ 465312 h 679862"/>
              <a:gd name="connsiteX7" fmla="*/ 314318 w 741043"/>
              <a:gd name="connsiteY7" fmla="*/ 344240 h 679862"/>
              <a:gd name="connsiteX8" fmla="*/ 367198 w 741043"/>
              <a:gd name="connsiteY8" fmla="*/ 301636 h 679862"/>
              <a:gd name="connsiteX9" fmla="*/ 366883 w 741043"/>
              <a:gd name="connsiteY9" fmla="*/ 300708 h 67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043" h="679862">
                <a:moveTo>
                  <a:pt x="741043" y="0"/>
                </a:moveTo>
                <a:lnTo>
                  <a:pt x="536971" y="572805"/>
                </a:lnTo>
                <a:lnTo>
                  <a:pt x="508421" y="584803"/>
                </a:lnTo>
                <a:lnTo>
                  <a:pt x="508361" y="585073"/>
                </a:lnTo>
                <a:cubicBezTo>
                  <a:pt x="504343" y="597071"/>
                  <a:pt x="297665" y="679862"/>
                  <a:pt x="148099" y="679862"/>
                </a:cubicBezTo>
                <a:cubicBezTo>
                  <a:pt x="94461" y="679862"/>
                  <a:pt x="48207" y="669221"/>
                  <a:pt x="21279" y="640828"/>
                </a:cubicBezTo>
                <a:cubicBezTo>
                  <a:pt x="-52228" y="572804"/>
                  <a:pt x="83875" y="499351"/>
                  <a:pt x="139629" y="465312"/>
                </a:cubicBezTo>
                <a:cubicBezTo>
                  <a:pt x="199510" y="428585"/>
                  <a:pt x="257681" y="387434"/>
                  <a:pt x="314318" y="344240"/>
                </a:cubicBezTo>
                <a:lnTo>
                  <a:pt x="367198" y="301636"/>
                </a:lnTo>
                <a:lnTo>
                  <a:pt x="366883" y="300708"/>
                </a:lnTo>
                <a:close/>
              </a:path>
            </a:pathLst>
          </a:custGeom>
          <a:solidFill>
            <a:srgbClr val="FFCA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18" name="مجموعة 717">
            <a:extLst>
              <a:ext uri="{FF2B5EF4-FFF2-40B4-BE49-F238E27FC236}">
                <a16:creationId xmlns:a16="http://schemas.microsoft.com/office/drawing/2014/main" id="{6DFFD777-BC85-6BDF-08A9-86A9825F2B2D}"/>
              </a:ext>
            </a:extLst>
          </p:cNvPr>
          <p:cNvGrpSpPr/>
          <p:nvPr/>
        </p:nvGrpSpPr>
        <p:grpSpPr>
          <a:xfrm>
            <a:off x="4421763" y="4660763"/>
            <a:ext cx="1710948" cy="2648788"/>
            <a:chOff x="4421763" y="4660763"/>
            <a:chExt cx="1710948" cy="2648788"/>
          </a:xfrm>
        </p:grpSpPr>
        <p:grpSp>
          <p:nvGrpSpPr>
            <p:cNvPr id="249" name="مجموعة 248">
              <a:extLst>
                <a:ext uri="{FF2B5EF4-FFF2-40B4-BE49-F238E27FC236}">
                  <a16:creationId xmlns:a16="http://schemas.microsoft.com/office/drawing/2014/main" id="{F84D1454-C29D-D2A2-DB0C-CBFC2C3CFBE3}"/>
                </a:ext>
              </a:extLst>
            </p:cNvPr>
            <p:cNvGrpSpPr/>
            <p:nvPr/>
          </p:nvGrpSpPr>
          <p:grpSpPr>
            <a:xfrm>
              <a:off x="4421763" y="4660763"/>
              <a:ext cx="1710948" cy="2648788"/>
              <a:chOff x="785786" y="1388208"/>
              <a:chExt cx="2911437" cy="4507316"/>
            </a:xfrm>
          </p:grpSpPr>
          <p:sp>
            <p:nvSpPr>
              <p:cNvPr id="714" name="لاللاللاللال">
                <a:extLst>
                  <a:ext uri="{FF2B5EF4-FFF2-40B4-BE49-F238E27FC236}">
                    <a16:creationId xmlns:a16="http://schemas.microsoft.com/office/drawing/2014/main" id="{079ADA91-570B-956C-AF9F-F81DFAE24499}"/>
                  </a:ext>
                </a:extLst>
              </p:cNvPr>
              <p:cNvSpPr/>
              <p:nvPr/>
            </p:nvSpPr>
            <p:spPr>
              <a:xfrm>
                <a:off x="1654835" y="3710218"/>
                <a:ext cx="1165444" cy="1464631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26900" extrusionOk="0">
                    <a:moveTo>
                      <a:pt x="9745" y="0"/>
                    </a:moveTo>
                    <a:cubicBezTo>
                      <a:pt x="7840" y="0"/>
                      <a:pt x="5749" y="836"/>
                      <a:pt x="3760" y="3342"/>
                    </a:cubicBezTo>
                    <a:cubicBezTo>
                      <a:pt x="3760" y="3342"/>
                      <a:pt x="2081" y="7528"/>
                      <a:pt x="1354" y="12415"/>
                    </a:cubicBezTo>
                    <a:cubicBezTo>
                      <a:pt x="728" y="16074"/>
                      <a:pt x="1" y="23693"/>
                      <a:pt x="1454" y="26826"/>
                    </a:cubicBezTo>
                    <a:cubicBezTo>
                      <a:pt x="1454" y="26826"/>
                      <a:pt x="2723" y="26900"/>
                      <a:pt x="4648" y="26900"/>
                    </a:cubicBezTo>
                    <a:cubicBezTo>
                      <a:pt x="9264" y="26900"/>
                      <a:pt x="17655" y="26476"/>
                      <a:pt x="21404" y="23593"/>
                    </a:cubicBezTo>
                    <a:cubicBezTo>
                      <a:pt x="21404" y="23593"/>
                      <a:pt x="19224" y="20460"/>
                      <a:pt x="18998" y="11914"/>
                    </a:cubicBezTo>
                    <a:cubicBezTo>
                      <a:pt x="18597" y="9407"/>
                      <a:pt x="17871" y="6475"/>
                      <a:pt x="16617" y="3342"/>
                    </a:cubicBezTo>
                    <a:cubicBezTo>
                      <a:pt x="16617" y="3342"/>
                      <a:pt x="13554" y="0"/>
                      <a:pt x="9745" y="0"/>
                    </a:cubicBezTo>
                    <a:close/>
                  </a:path>
                </a:pathLst>
              </a:custGeom>
              <a:solidFill>
                <a:srgbClr val="EDF0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مجموعة 250">
                <a:extLst>
                  <a:ext uri="{FF2B5EF4-FFF2-40B4-BE49-F238E27FC236}">
                    <a16:creationId xmlns:a16="http://schemas.microsoft.com/office/drawing/2014/main" id="{AC372103-3209-D776-0723-FE32FD520BC2}"/>
                  </a:ext>
                </a:extLst>
              </p:cNvPr>
              <p:cNvGrpSpPr/>
              <p:nvPr/>
            </p:nvGrpSpPr>
            <p:grpSpPr>
              <a:xfrm>
                <a:off x="1779607" y="4865503"/>
                <a:ext cx="511458" cy="700145"/>
                <a:chOff x="3199974" y="4700911"/>
                <a:chExt cx="614349" cy="840995"/>
              </a:xfrm>
            </p:grpSpPr>
            <p:sp>
              <p:nvSpPr>
                <p:cNvPr id="284" name="لاللاللال">
                  <a:extLst>
                    <a:ext uri="{FF2B5EF4-FFF2-40B4-BE49-F238E27FC236}">
                      <a16:creationId xmlns:a16="http://schemas.microsoft.com/office/drawing/2014/main" id="{F0422368-5B10-D9E1-956A-FB70913D4602}"/>
                    </a:ext>
                  </a:extLst>
                </p:cNvPr>
                <p:cNvSpPr/>
                <p:nvPr/>
              </p:nvSpPr>
              <p:spPr>
                <a:xfrm>
                  <a:off x="3199974" y="4700911"/>
                  <a:ext cx="614349" cy="840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5" h="16297" extrusionOk="0">
                      <a:moveTo>
                        <a:pt x="100" y="0"/>
                      </a:moveTo>
                      <a:cubicBezTo>
                        <a:pt x="1" y="2701"/>
                        <a:pt x="1518" y="16297"/>
                        <a:pt x="5788" y="16297"/>
                      </a:cubicBezTo>
                      <a:cubicBezTo>
                        <a:pt x="5838" y="16297"/>
                        <a:pt x="5889" y="16295"/>
                        <a:pt x="5939" y="16291"/>
                      </a:cubicBezTo>
                      <a:cubicBezTo>
                        <a:pt x="7719" y="16191"/>
                        <a:pt x="9072" y="14838"/>
                        <a:pt x="9072" y="14838"/>
                      </a:cubicBezTo>
                      <a:cubicBezTo>
                        <a:pt x="9072" y="14838"/>
                        <a:pt x="9173" y="14838"/>
                        <a:pt x="9173" y="14938"/>
                      </a:cubicBezTo>
                      <a:cubicBezTo>
                        <a:pt x="11904" y="10652"/>
                        <a:pt x="11579" y="6066"/>
                        <a:pt x="10551" y="1254"/>
                      </a:cubicBezTo>
                      <a:lnTo>
                        <a:pt x="10551" y="1254"/>
                      </a:lnTo>
                      <a:cubicBezTo>
                        <a:pt x="9876" y="1298"/>
                        <a:pt x="9198" y="1321"/>
                        <a:pt x="8518" y="1321"/>
                      </a:cubicBezTo>
                      <a:cubicBezTo>
                        <a:pt x="5709" y="1321"/>
                        <a:pt x="2864" y="929"/>
                        <a:pt x="100" y="0"/>
                      </a:cubicBezTo>
                      <a:close/>
                    </a:path>
                  </a:pathLst>
                </a:custGeom>
                <a:solidFill>
                  <a:srgbClr val="FF36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لاللاللال">
                  <a:extLst>
                    <a:ext uri="{FF2B5EF4-FFF2-40B4-BE49-F238E27FC236}">
                      <a16:creationId xmlns:a16="http://schemas.microsoft.com/office/drawing/2014/main" id="{8EC8C7FB-B12B-2E28-BD48-36C8B2CC0385}"/>
                    </a:ext>
                  </a:extLst>
                </p:cNvPr>
                <p:cNvSpPr/>
                <p:nvPr/>
              </p:nvSpPr>
              <p:spPr>
                <a:xfrm>
                  <a:off x="3409435" y="4765571"/>
                  <a:ext cx="404887" cy="77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6" h="15039" extrusionOk="0">
                      <a:moveTo>
                        <a:pt x="6492" y="1"/>
                      </a:moveTo>
                      <a:lnTo>
                        <a:pt x="6492" y="1"/>
                      </a:lnTo>
                      <a:cubicBezTo>
                        <a:pt x="5966" y="126"/>
                        <a:pt x="5439" y="126"/>
                        <a:pt x="4913" y="126"/>
                      </a:cubicBezTo>
                      <a:cubicBezTo>
                        <a:pt x="5013" y="126"/>
                        <a:pt x="5239" y="2407"/>
                        <a:pt x="5339" y="2732"/>
                      </a:cubicBezTo>
                      <a:cubicBezTo>
                        <a:pt x="5439" y="3560"/>
                        <a:pt x="5439" y="4512"/>
                        <a:pt x="5439" y="5339"/>
                      </a:cubicBezTo>
                      <a:cubicBezTo>
                        <a:pt x="5439" y="8046"/>
                        <a:pt x="5114" y="11605"/>
                        <a:pt x="2607" y="13284"/>
                      </a:cubicBezTo>
                      <a:cubicBezTo>
                        <a:pt x="1880" y="13685"/>
                        <a:pt x="953" y="14111"/>
                        <a:pt x="101" y="14111"/>
                      </a:cubicBezTo>
                      <a:lnTo>
                        <a:pt x="1" y="14111"/>
                      </a:lnTo>
                      <a:cubicBezTo>
                        <a:pt x="527" y="14738"/>
                        <a:pt x="1154" y="15038"/>
                        <a:pt x="1880" y="15038"/>
                      </a:cubicBezTo>
                      <a:cubicBezTo>
                        <a:pt x="3660" y="14938"/>
                        <a:pt x="5013" y="13585"/>
                        <a:pt x="5013" y="13585"/>
                      </a:cubicBezTo>
                      <a:cubicBezTo>
                        <a:pt x="5013" y="13585"/>
                        <a:pt x="5114" y="13585"/>
                        <a:pt x="5114" y="13685"/>
                      </a:cubicBezTo>
                      <a:cubicBezTo>
                        <a:pt x="7845" y="9399"/>
                        <a:pt x="7520" y="4813"/>
                        <a:pt x="6492" y="1"/>
                      </a:cubicBezTo>
                      <a:close/>
                    </a:path>
                  </a:pathLst>
                </a:custGeom>
                <a:solidFill>
                  <a:srgbClr val="C00000">
                    <a:alpha val="2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2" name="مستطيل 251">
                <a:extLst>
                  <a:ext uri="{FF2B5EF4-FFF2-40B4-BE49-F238E27FC236}">
                    <a16:creationId xmlns:a16="http://schemas.microsoft.com/office/drawing/2014/main" id="{5D7A6BE7-7E17-F211-940B-86419620F59A}"/>
                  </a:ext>
                </a:extLst>
              </p:cNvPr>
              <p:cNvSpPr/>
              <p:nvPr/>
            </p:nvSpPr>
            <p:spPr>
              <a:xfrm rot="255458">
                <a:off x="1292860" y="3375660"/>
                <a:ext cx="1752600" cy="982980"/>
              </a:xfrm>
              <a:prstGeom prst="rect">
                <a:avLst/>
              </a:prstGeom>
              <a:solidFill>
                <a:srgbClr val="FF36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53" name="لاللاللال">
                <a:extLst>
                  <a:ext uri="{FF2B5EF4-FFF2-40B4-BE49-F238E27FC236}">
                    <a16:creationId xmlns:a16="http://schemas.microsoft.com/office/drawing/2014/main" id="{FE7B1782-5480-D0AA-D9AB-8FF23570C7AF}"/>
                  </a:ext>
                </a:extLst>
              </p:cNvPr>
              <p:cNvSpPr/>
              <p:nvPr/>
            </p:nvSpPr>
            <p:spPr>
              <a:xfrm>
                <a:off x="2234807" y="4712385"/>
                <a:ext cx="477666" cy="1087639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19976" extrusionOk="0">
                    <a:moveTo>
                      <a:pt x="8772" y="0"/>
                    </a:moveTo>
                    <a:lnTo>
                      <a:pt x="201" y="4286"/>
                    </a:lnTo>
                    <a:cubicBezTo>
                      <a:pt x="101" y="4386"/>
                      <a:pt x="101" y="5640"/>
                      <a:pt x="0" y="5840"/>
                    </a:cubicBezTo>
                    <a:lnTo>
                      <a:pt x="0" y="7319"/>
                    </a:lnTo>
                    <a:cubicBezTo>
                      <a:pt x="0" y="8146"/>
                      <a:pt x="101" y="9073"/>
                      <a:pt x="201" y="9925"/>
                    </a:cubicBezTo>
                    <a:cubicBezTo>
                      <a:pt x="326" y="11279"/>
                      <a:pt x="427" y="12632"/>
                      <a:pt x="828" y="13985"/>
                    </a:cubicBezTo>
                    <a:cubicBezTo>
                      <a:pt x="1053" y="14612"/>
                      <a:pt x="1254" y="15339"/>
                      <a:pt x="1454" y="16091"/>
                    </a:cubicBezTo>
                    <a:cubicBezTo>
                      <a:pt x="1579" y="16717"/>
                      <a:pt x="1780" y="17219"/>
                      <a:pt x="1980" y="17745"/>
                    </a:cubicBezTo>
                    <a:cubicBezTo>
                      <a:pt x="2406" y="18697"/>
                      <a:pt x="2607" y="19950"/>
                      <a:pt x="3760" y="19950"/>
                    </a:cubicBezTo>
                    <a:cubicBezTo>
                      <a:pt x="3918" y="19967"/>
                      <a:pt x="4089" y="19975"/>
                      <a:pt x="4266" y="19975"/>
                    </a:cubicBezTo>
                    <a:cubicBezTo>
                      <a:pt x="5156" y="19975"/>
                      <a:pt x="6182" y="19763"/>
                      <a:pt x="6266" y="19324"/>
                    </a:cubicBezTo>
                    <a:cubicBezTo>
                      <a:pt x="6366" y="18998"/>
                      <a:pt x="5539" y="17645"/>
                      <a:pt x="5640" y="17344"/>
                    </a:cubicBezTo>
                    <a:cubicBezTo>
                      <a:pt x="6066" y="15865"/>
                      <a:pt x="6592" y="14311"/>
                      <a:pt x="6993" y="12732"/>
                    </a:cubicBezTo>
                    <a:cubicBezTo>
                      <a:pt x="7720" y="9925"/>
                      <a:pt x="8246" y="6993"/>
                      <a:pt x="8472" y="3960"/>
                    </a:cubicBezTo>
                    <a:cubicBezTo>
                      <a:pt x="8672" y="2707"/>
                      <a:pt x="8772" y="1354"/>
                      <a:pt x="8772" y="0"/>
                    </a:cubicBezTo>
                    <a:close/>
                  </a:path>
                </a:pathLst>
              </a:custGeom>
              <a:solidFill>
                <a:srgbClr val="FF3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شكل حر: شكل 253">
                <a:extLst>
                  <a:ext uri="{FF2B5EF4-FFF2-40B4-BE49-F238E27FC236}">
                    <a16:creationId xmlns:a16="http://schemas.microsoft.com/office/drawing/2014/main" id="{11E3E9EE-4367-A8D0-046F-96677418DDA9}"/>
                  </a:ext>
                </a:extLst>
              </p:cNvPr>
              <p:cNvSpPr/>
              <p:nvPr/>
            </p:nvSpPr>
            <p:spPr>
              <a:xfrm rot="21133892">
                <a:off x="1811970" y="5079373"/>
                <a:ext cx="882162" cy="101928"/>
              </a:xfrm>
              <a:custGeom>
                <a:avLst/>
                <a:gdLst>
                  <a:gd name="connsiteX0" fmla="*/ 1099406 w 1109955"/>
                  <a:gd name="connsiteY0" fmla="*/ 0 h 115211"/>
                  <a:gd name="connsiteX1" fmla="*/ 1105991 w 1109955"/>
                  <a:gd name="connsiteY1" fmla="*/ 17940 h 115211"/>
                  <a:gd name="connsiteX2" fmla="*/ 1109955 w 1109955"/>
                  <a:gd name="connsiteY2" fmla="*/ 26796 h 115211"/>
                  <a:gd name="connsiteX3" fmla="*/ 181670 w 1109955"/>
                  <a:gd name="connsiteY3" fmla="*/ 81882 h 115211"/>
                  <a:gd name="connsiteX4" fmla="*/ 9906 w 1109955"/>
                  <a:gd name="connsiteY4" fmla="*/ 54384 h 115211"/>
                  <a:gd name="connsiteX5" fmla="*/ 0 w 1109955"/>
                  <a:gd name="connsiteY5" fmla="*/ 0 h 115211"/>
                  <a:gd name="connsiteX6" fmla="*/ 1099406 w 1109955"/>
                  <a:gd name="connsiteY6" fmla="*/ 0 h 11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9955" h="115211">
                    <a:moveTo>
                      <a:pt x="1099406" y="0"/>
                    </a:moveTo>
                    <a:lnTo>
                      <a:pt x="1105991" y="17940"/>
                    </a:lnTo>
                    <a:cubicBezTo>
                      <a:pt x="1108477" y="23905"/>
                      <a:pt x="1109955" y="26796"/>
                      <a:pt x="1109955" y="26796"/>
                    </a:cubicBezTo>
                    <a:cubicBezTo>
                      <a:pt x="886487" y="154736"/>
                      <a:pt x="430692" y="115855"/>
                      <a:pt x="181670" y="81882"/>
                    </a:cubicBezTo>
                    <a:cubicBezTo>
                      <a:pt x="77821" y="67715"/>
                      <a:pt x="9906" y="54384"/>
                      <a:pt x="9906" y="54384"/>
                    </a:cubicBezTo>
                    <a:lnTo>
                      <a:pt x="0" y="0"/>
                    </a:lnTo>
                    <a:lnTo>
                      <a:pt x="1099406" y="0"/>
                    </a:lnTo>
                    <a:close/>
                  </a:path>
                </a:pathLst>
              </a:custGeom>
              <a:solidFill>
                <a:sysClr val="windowText" lastClr="000000">
                  <a:alpha val="9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55" name="لاللاللال">
                <a:extLst>
                  <a:ext uri="{FF2B5EF4-FFF2-40B4-BE49-F238E27FC236}">
                    <a16:creationId xmlns:a16="http://schemas.microsoft.com/office/drawing/2014/main" id="{A0B16B4F-9462-F224-3FDF-81C53AA23145}"/>
                  </a:ext>
                </a:extLst>
              </p:cNvPr>
              <p:cNvSpPr/>
              <p:nvPr/>
            </p:nvSpPr>
            <p:spPr>
              <a:xfrm>
                <a:off x="1297334" y="5707191"/>
                <a:ext cx="1978723" cy="188333"/>
              </a:xfrm>
              <a:custGeom>
                <a:avLst/>
                <a:gdLst/>
                <a:ahLst/>
                <a:cxnLst/>
                <a:rect l="l" t="t" r="r" b="b"/>
                <a:pathLst>
                  <a:path w="36342" h="3459" extrusionOk="0">
                    <a:moveTo>
                      <a:pt x="18171" y="0"/>
                    </a:moveTo>
                    <a:cubicBezTo>
                      <a:pt x="8146" y="0"/>
                      <a:pt x="0" y="727"/>
                      <a:pt x="0" y="1679"/>
                    </a:cubicBezTo>
                    <a:cubicBezTo>
                      <a:pt x="0" y="2707"/>
                      <a:pt x="8146" y="3459"/>
                      <a:pt x="18171" y="3459"/>
                    </a:cubicBezTo>
                    <a:cubicBezTo>
                      <a:pt x="28196" y="3459"/>
                      <a:pt x="36341" y="2707"/>
                      <a:pt x="36341" y="1679"/>
                    </a:cubicBezTo>
                    <a:cubicBezTo>
                      <a:pt x="36341" y="727"/>
                      <a:pt x="28196" y="0"/>
                      <a:pt x="18171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  <a:alpha val="56000"/>
                </a:sys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لاللاللاللال">
                <a:extLst>
                  <a:ext uri="{FF2B5EF4-FFF2-40B4-BE49-F238E27FC236}">
                    <a16:creationId xmlns:a16="http://schemas.microsoft.com/office/drawing/2014/main" id="{3AC02F9E-B144-11D3-D26B-D28DDF95F44C}"/>
                  </a:ext>
                </a:extLst>
              </p:cNvPr>
              <p:cNvSpPr/>
              <p:nvPr/>
            </p:nvSpPr>
            <p:spPr>
              <a:xfrm>
                <a:off x="1654835" y="3677560"/>
                <a:ext cx="1165444" cy="1464631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26900" extrusionOk="0">
                    <a:moveTo>
                      <a:pt x="9745" y="0"/>
                    </a:moveTo>
                    <a:cubicBezTo>
                      <a:pt x="7840" y="0"/>
                      <a:pt x="5749" y="836"/>
                      <a:pt x="3760" y="3342"/>
                    </a:cubicBezTo>
                    <a:cubicBezTo>
                      <a:pt x="3760" y="3342"/>
                      <a:pt x="2081" y="7528"/>
                      <a:pt x="1354" y="12415"/>
                    </a:cubicBezTo>
                    <a:cubicBezTo>
                      <a:pt x="728" y="16074"/>
                      <a:pt x="1" y="23693"/>
                      <a:pt x="1454" y="26826"/>
                    </a:cubicBezTo>
                    <a:cubicBezTo>
                      <a:pt x="1454" y="26826"/>
                      <a:pt x="2723" y="26900"/>
                      <a:pt x="4648" y="26900"/>
                    </a:cubicBezTo>
                    <a:cubicBezTo>
                      <a:pt x="9264" y="26900"/>
                      <a:pt x="17655" y="26476"/>
                      <a:pt x="21404" y="23593"/>
                    </a:cubicBezTo>
                    <a:cubicBezTo>
                      <a:pt x="21404" y="23593"/>
                      <a:pt x="19224" y="20460"/>
                      <a:pt x="18998" y="11914"/>
                    </a:cubicBezTo>
                    <a:cubicBezTo>
                      <a:pt x="18597" y="9407"/>
                      <a:pt x="17871" y="6475"/>
                      <a:pt x="16617" y="3342"/>
                    </a:cubicBezTo>
                    <a:cubicBezTo>
                      <a:pt x="16617" y="3342"/>
                      <a:pt x="13554" y="0"/>
                      <a:pt x="9745" y="0"/>
                    </a:cubicBezTo>
                    <a:close/>
                  </a:path>
                </a:pathLst>
              </a:custGeom>
              <a:solidFill>
                <a:srgbClr val="EDF0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لاللاللال">
                <a:extLst>
                  <a:ext uri="{FF2B5EF4-FFF2-40B4-BE49-F238E27FC236}">
                    <a16:creationId xmlns:a16="http://schemas.microsoft.com/office/drawing/2014/main" id="{2560594B-2D82-A2CE-7434-43A9D6C880FA}"/>
                  </a:ext>
                </a:extLst>
              </p:cNvPr>
              <p:cNvSpPr/>
              <p:nvPr/>
            </p:nvSpPr>
            <p:spPr>
              <a:xfrm>
                <a:off x="2342613" y="5656664"/>
                <a:ext cx="238860" cy="14336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2633" extrusionOk="0">
                    <a:moveTo>
                      <a:pt x="3660" y="1"/>
                    </a:moveTo>
                    <a:cubicBezTo>
                      <a:pt x="3659" y="1"/>
                      <a:pt x="1982" y="646"/>
                      <a:pt x="850" y="646"/>
                    </a:cubicBezTo>
                    <a:cubicBezTo>
                      <a:pt x="486" y="646"/>
                      <a:pt x="178" y="579"/>
                      <a:pt x="0" y="402"/>
                    </a:cubicBezTo>
                    <a:lnTo>
                      <a:pt x="0" y="402"/>
                    </a:lnTo>
                    <a:cubicBezTo>
                      <a:pt x="527" y="1254"/>
                      <a:pt x="627" y="2607"/>
                      <a:pt x="1780" y="2607"/>
                    </a:cubicBezTo>
                    <a:cubicBezTo>
                      <a:pt x="1938" y="2624"/>
                      <a:pt x="2109" y="2632"/>
                      <a:pt x="2286" y="2632"/>
                    </a:cubicBezTo>
                    <a:cubicBezTo>
                      <a:pt x="3176" y="2632"/>
                      <a:pt x="4202" y="2420"/>
                      <a:pt x="4286" y="1981"/>
                    </a:cubicBezTo>
                    <a:cubicBezTo>
                      <a:pt x="4386" y="1655"/>
                      <a:pt x="3559" y="302"/>
                      <a:pt x="3660" y="1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لاللاللاللال">
                <a:extLst>
                  <a:ext uri="{FF2B5EF4-FFF2-40B4-BE49-F238E27FC236}">
                    <a16:creationId xmlns:a16="http://schemas.microsoft.com/office/drawing/2014/main" id="{CF236991-0900-64EB-7005-CAD696A957EF}"/>
                  </a:ext>
                </a:extLst>
              </p:cNvPr>
              <p:cNvSpPr/>
              <p:nvPr/>
            </p:nvSpPr>
            <p:spPr>
              <a:xfrm>
                <a:off x="2340881" y="5678497"/>
                <a:ext cx="233416" cy="121526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22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27" y="853"/>
                      <a:pt x="627" y="2206"/>
                      <a:pt x="1780" y="2206"/>
                    </a:cubicBezTo>
                    <a:cubicBezTo>
                      <a:pt x="1938" y="2223"/>
                      <a:pt x="2109" y="2231"/>
                      <a:pt x="2286" y="2231"/>
                    </a:cubicBezTo>
                    <a:cubicBezTo>
                      <a:pt x="3176" y="2231"/>
                      <a:pt x="4202" y="2019"/>
                      <a:pt x="4286" y="1580"/>
                    </a:cubicBezTo>
                    <a:lnTo>
                      <a:pt x="4286" y="1580"/>
                    </a:lnTo>
                    <a:cubicBezTo>
                      <a:pt x="3760" y="1780"/>
                      <a:pt x="2833" y="1780"/>
                      <a:pt x="2206" y="1780"/>
                    </a:cubicBezTo>
                    <a:cubicBezTo>
                      <a:pt x="1354" y="1780"/>
                      <a:pt x="1053" y="953"/>
                      <a:pt x="727" y="226"/>
                    </a:cubicBezTo>
                    <a:cubicBezTo>
                      <a:pt x="426" y="226"/>
                      <a:pt x="226" y="226"/>
                      <a:pt x="0" y="1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9" name="مجموعة 258">
                <a:extLst>
                  <a:ext uri="{FF2B5EF4-FFF2-40B4-BE49-F238E27FC236}">
                    <a16:creationId xmlns:a16="http://schemas.microsoft.com/office/drawing/2014/main" id="{0361DA26-6E0D-36F4-CBBB-F6ECCB21DE0E}"/>
                  </a:ext>
                </a:extLst>
              </p:cNvPr>
              <p:cNvGrpSpPr/>
              <p:nvPr/>
            </p:nvGrpSpPr>
            <p:grpSpPr>
              <a:xfrm rot="198860">
                <a:off x="785786" y="1388208"/>
                <a:ext cx="2911437" cy="3014980"/>
                <a:chOff x="1126538" y="1397000"/>
                <a:chExt cx="2911437" cy="3014980"/>
              </a:xfrm>
            </p:grpSpPr>
            <p:sp>
              <p:nvSpPr>
                <p:cNvPr id="267" name="لاللاللاللال">
                  <a:extLst>
                    <a:ext uri="{FF2B5EF4-FFF2-40B4-BE49-F238E27FC236}">
                      <a16:creationId xmlns:a16="http://schemas.microsoft.com/office/drawing/2014/main" id="{62BC8BD8-51FD-78CB-BA1A-DD27215482CD}"/>
                    </a:ext>
                  </a:extLst>
                </p:cNvPr>
                <p:cNvSpPr/>
                <p:nvPr/>
              </p:nvSpPr>
              <p:spPr>
                <a:xfrm>
                  <a:off x="2321449" y="3654801"/>
                  <a:ext cx="511750" cy="403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9" h="7420" extrusionOk="0">
                      <a:moveTo>
                        <a:pt x="4587" y="1"/>
                      </a:moveTo>
                      <a:cubicBezTo>
                        <a:pt x="2707" y="1"/>
                        <a:pt x="0" y="627"/>
                        <a:pt x="0" y="2708"/>
                      </a:cubicBezTo>
                      <a:cubicBezTo>
                        <a:pt x="0" y="4688"/>
                        <a:pt x="2707" y="7419"/>
                        <a:pt x="4587" y="7419"/>
                      </a:cubicBezTo>
                      <a:cubicBezTo>
                        <a:pt x="6466" y="7419"/>
                        <a:pt x="9399" y="4287"/>
                        <a:pt x="9399" y="2181"/>
                      </a:cubicBezTo>
                      <a:cubicBezTo>
                        <a:pt x="9399" y="201"/>
                        <a:pt x="6466" y="1"/>
                        <a:pt x="4587" y="1"/>
                      </a:cubicBezTo>
                      <a:close/>
                    </a:path>
                  </a:pathLst>
                </a:custGeom>
                <a:solidFill>
                  <a:srgbClr val="FFCA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لاللاللاللال">
                  <a:extLst>
                    <a:ext uri="{FF2B5EF4-FFF2-40B4-BE49-F238E27FC236}">
                      <a16:creationId xmlns:a16="http://schemas.microsoft.com/office/drawing/2014/main" id="{CCDE6E8A-CA8B-8726-C8C3-58D60CCD1AAC}"/>
                    </a:ext>
                  </a:extLst>
                </p:cNvPr>
                <p:cNvSpPr/>
                <p:nvPr/>
              </p:nvSpPr>
              <p:spPr>
                <a:xfrm>
                  <a:off x="1433357" y="1654028"/>
                  <a:ext cx="2246168" cy="2219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54" h="40773" extrusionOk="0">
                      <a:moveTo>
                        <a:pt x="21660" y="0"/>
                      </a:moveTo>
                      <a:cubicBezTo>
                        <a:pt x="18165" y="0"/>
                        <a:pt x="14693" y="619"/>
                        <a:pt x="11905" y="1725"/>
                      </a:cubicBezTo>
                      <a:cubicBezTo>
                        <a:pt x="0" y="6637"/>
                        <a:pt x="852" y="18216"/>
                        <a:pt x="952" y="28993"/>
                      </a:cubicBezTo>
                      <a:cubicBezTo>
                        <a:pt x="952" y="32227"/>
                        <a:pt x="4386" y="40773"/>
                        <a:pt x="12030" y="40773"/>
                      </a:cubicBezTo>
                      <a:lnTo>
                        <a:pt x="29875" y="40773"/>
                      </a:lnTo>
                      <a:cubicBezTo>
                        <a:pt x="40953" y="40372"/>
                        <a:pt x="40852" y="25861"/>
                        <a:pt x="40852" y="24808"/>
                      </a:cubicBezTo>
                      <a:cubicBezTo>
                        <a:pt x="40852" y="16462"/>
                        <a:pt x="41253" y="7790"/>
                        <a:pt x="33008" y="2778"/>
                      </a:cubicBezTo>
                      <a:cubicBezTo>
                        <a:pt x="29907" y="855"/>
                        <a:pt x="25767" y="0"/>
                        <a:pt x="21660" y="0"/>
                      </a:cubicBezTo>
                      <a:close/>
                    </a:path>
                  </a:pathLst>
                </a:custGeom>
                <a:solidFill>
                  <a:srgbClr val="FFD9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69" name="مجموعة 268">
                  <a:extLst>
                    <a:ext uri="{FF2B5EF4-FFF2-40B4-BE49-F238E27FC236}">
                      <a16:creationId xmlns:a16="http://schemas.microsoft.com/office/drawing/2014/main" id="{04F460D5-CF78-404E-A97D-2B12D51CDCB2}"/>
                    </a:ext>
                  </a:extLst>
                </p:cNvPr>
                <p:cNvGrpSpPr/>
                <p:nvPr/>
              </p:nvGrpSpPr>
              <p:grpSpPr>
                <a:xfrm>
                  <a:off x="2878172" y="2959427"/>
                  <a:ext cx="443582" cy="403999"/>
                  <a:chOff x="2112315" y="3409007"/>
                  <a:chExt cx="443582" cy="403999"/>
                </a:xfrm>
              </p:grpSpPr>
              <p:sp>
                <p:nvSpPr>
                  <p:cNvPr id="279" name="لاللاللاللاللال">
                    <a:extLst>
                      <a:ext uri="{FF2B5EF4-FFF2-40B4-BE49-F238E27FC236}">
                        <a16:creationId xmlns:a16="http://schemas.microsoft.com/office/drawing/2014/main" id="{F8CD8893-692B-1723-575A-CAC1D8778AB7}"/>
                      </a:ext>
                    </a:extLst>
                  </p:cNvPr>
                  <p:cNvSpPr/>
                  <p:nvPr/>
                </p:nvSpPr>
                <p:spPr>
                  <a:xfrm>
                    <a:off x="2374315" y="3454034"/>
                    <a:ext cx="181582" cy="161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5" h="2971" extrusionOk="0">
                        <a:moveTo>
                          <a:pt x="3334" y="1"/>
                        </a:moveTo>
                        <a:cubicBezTo>
                          <a:pt x="3334" y="1"/>
                          <a:pt x="3134" y="126"/>
                          <a:pt x="2908" y="126"/>
                        </a:cubicBezTo>
                        <a:cubicBezTo>
                          <a:pt x="2808" y="227"/>
                          <a:pt x="2708" y="227"/>
                          <a:pt x="2607" y="327"/>
                        </a:cubicBezTo>
                        <a:cubicBezTo>
                          <a:pt x="2507" y="327"/>
                          <a:pt x="2382" y="427"/>
                          <a:pt x="2181" y="427"/>
                        </a:cubicBezTo>
                        <a:cubicBezTo>
                          <a:pt x="2081" y="527"/>
                          <a:pt x="1981" y="527"/>
                          <a:pt x="1881" y="527"/>
                        </a:cubicBezTo>
                        <a:lnTo>
                          <a:pt x="1555" y="527"/>
                        </a:lnTo>
                        <a:cubicBezTo>
                          <a:pt x="1354" y="628"/>
                          <a:pt x="1129" y="628"/>
                          <a:pt x="1129" y="628"/>
                        </a:cubicBezTo>
                        <a:cubicBezTo>
                          <a:pt x="828" y="628"/>
                          <a:pt x="502" y="853"/>
                          <a:pt x="302" y="1154"/>
                        </a:cubicBezTo>
                        <a:cubicBezTo>
                          <a:pt x="1" y="1780"/>
                          <a:pt x="201" y="2407"/>
                          <a:pt x="728" y="2833"/>
                        </a:cubicBezTo>
                        <a:cubicBezTo>
                          <a:pt x="920" y="2925"/>
                          <a:pt x="1122" y="2971"/>
                          <a:pt x="1318" y="2971"/>
                        </a:cubicBezTo>
                        <a:cubicBezTo>
                          <a:pt x="1760" y="2971"/>
                          <a:pt x="2173" y="2741"/>
                          <a:pt x="2382" y="2307"/>
                        </a:cubicBezTo>
                        <a:cubicBezTo>
                          <a:pt x="2382" y="2307"/>
                          <a:pt x="2382" y="2207"/>
                          <a:pt x="2507" y="2006"/>
                        </a:cubicBezTo>
                        <a:cubicBezTo>
                          <a:pt x="2607" y="1881"/>
                          <a:pt x="2708" y="1780"/>
                          <a:pt x="2708" y="1680"/>
                        </a:cubicBezTo>
                        <a:cubicBezTo>
                          <a:pt x="2808" y="1480"/>
                          <a:pt x="2908" y="1379"/>
                          <a:pt x="2908" y="1154"/>
                        </a:cubicBezTo>
                        <a:cubicBezTo>
                          <a:pt x="3008" y="1054"/>
                          <a:pt x="3008" y="853"/>
                          <a:pt x="3134" y="753"/>
                        </a:cubicBezTo>
                        <a:cubicBezTo>
                          <a:pt x="3134" y="628"/>
                          <a:pt x="3234" y="527"/>
                          <a:pt x="3234" y="327"/>
                        </a:cubicBezTo>
                        <a:cubicBezTo>
                          <a:pt x="3234" y="126"/>
                          <a:pt x="3334" y="1"/>
                          <a:pt x="3334" y="1"/>
                        </a:cubicBezTo>
                        <a:close/>
                      </a:path>
                    </a:pathLst>
                  </a:custGeom>
                  <a:solidFill>
                    <a:srgbClr val="2748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80" name="مجموعة 279">
                    <a:extLst>
                      <a:ext uri="{FF2B5EF4-FFF2-40B4-BE49-F238E27FC236}">
                        <a16:creationId xmlns:a16="http://schemas.microsoft.com/office/drawing/2014/main" id="{05997A1B-5F21-D3BA-AF4D-5F1A6C8A9BA1}"/>
                      </a:ext>
                    </a:extLst>
                  </p:cNvPr>
                  <p:cNvGrpSpPr/>
                  <p:nvPr/>
                </p:nvGrpSpPr>
                <p:grpSpPr>
                  <a:xfrm>
                    <a:off x="2112315" y="3409007"/>
                    <a:ext cx="414888" cy="403999"/>
                    <a:chOff x="2112315" y="3409007"/>
                    <a:chExt cx="414888" cy="403999"/>
                  </a:xfrm>
                </p:grpSpPr>
                <p:sp>
                  <p:nvSpPr>
                    <p:cNvPr id="281" name="لاللاللال">
                      <a:extLst>
                        <a:ext uri="{FF2B5EF4-FFF2-40B4-BE49-F238E27FC236}">
                          <a16:creationId xmlns:a16="http://schemas.microsoft.com/office/drawing/2014/main" id="{BDCF7E39-1A71-76A4-046A-6325318F1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2315" y="3409007"/>
                      <a:ext cx="414888" cy="4039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20" h="7420" extrusionOk="0">
                          <a:moveTo>
                            <a:pt x="3760" y="1"/>
                          </a:moveTo>
                          <a:cubicBezTo>
                            <a:pt x="1680" y="1"/>
                            <a:pt x="1" y="1680"/>
                            <a:pt x="1" y="3660"/>
                          </a:cubicBezTo>
                          <a:cubicBezTo>
                            <a:pt x="1" y="5740"/>
                            <a:pt x="1680" y="7419"/>
                            <a:pt x="3760" y="7419"/>
                          </a:cubicBezTo>
                          <a:cubicBezTo>
                            <a:pt x="5941" y="7419"/>
                            <a:pt x="7620" y="5740"/>
                            <a:pt x="7620" y="3660"/>
                          </a:cubicBezTo>
                          <a:cubicBezTo>
                            <a:pt x="7620" y="1680"/>
                            <a:pt x="5941" y="1"/>
                            <a:pt x="3760" y="1"/>
                          </a:cubicBezTo>
                          <a:close/>
                        </a:path>
                      </a:pathLst>
                    </a:custGeom>
                    <a:solidFill>
                      <a:srgbClr val="2748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82" name="لاللاللاللال">
                      <a:extLst>
                        <a:ext uri="{FF2B5EF4-FFF2-40B4-BE49-F238E27FC236}">
                          <a16:creationId xmlns:a16="http://schemas.microsoft.com/office/drawing/2014/main" id="{66F0FEE3-0BA9-FC78-A33C-6DE30AB8D7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88343" y="3466339"/>
                      <a:ext cx="181582" cy="17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35" h="3234" extrusionOk="0">
                          <a:moveTo>
                            <a:pt x="1680" y="1"/>
                          </a:moveTo>
                          <a:cubicBezTo>
                            <a:pt x="728" y="1"/>
                            <a:pt x="1" y="727"/>
                            <a:pt x="1" y="1655"/>
                          </a:cubicBezTo>
                          <a:cubicBezTo>
                            <a:pt x="1" y="2507"/>
                            <a:pt x="728" y="3234"/>
                            <a:pt x="1680" y="3234"/>
                          </a:cubicBezTo>
                          <a:cubicBezTo>
                            <a:pt x="2607" y="3234"/>
                            <a:pt x="3334" y="2507"/>
                            <a:pt x="3334" y="1655"/>
                          </a:cubicBezTo>
                          <a:cubicBezTo>
                            <a:pt x="3334" y="727"/>
                            <a:pt x="2607" y="1"/>
                            <a:pt x="1680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83" name="لاللاللاللال">
                      <a:extLst>
                        <a:ext uri="{FF2B5EF4-FFF2-40B4-BE49-F238E27FC236}">
                          <a16:creationId xmlns:a16="http://schemas.microsoft.com/office/drawing/2014/main" id="{E5140B2B-4C7E-2897-22C9-0060D784AE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14676" y="3658756"/>
                      <a:ext cx="91471" cy="860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0" h="1580" extrusionOk="0">
                          <a:moveTo>
                            <a:pt x="828" y="0"/>
                          </a:moveTo>
                          <a:cubicBezTo>
                            <a:pt x="427" y="0"/>
                            <a:pt x="0" y="326"/>
                            <a:pt x="0" y="752"/>
                          </a:cubicBezTo>
                          <a:cubicBezTo>
                            <a:pt x="0" y="1254"/>
                            <a:pt x="427" y="1579"/>
                            <a:pt x="828" y="1579"/>
                          </a:cubicBezTo>
                          <a:cubicBezTo>
                            <a:pt x="1254" y="1579"/>
                            <a:pt x="1680" y="1254"/>
                            <a:pt x="1680" y="752"/>
                          </a:cubicBezTo>
                          <a:cubicBezTo>
                            <a:pt x="1680" y="326"/>
                            <a:pt x="1254" y="0"/>
                            <a:pt x="828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270" name="لاللاللاللاللاللال">
                  <a:extLst>
                    <a:ext uri="{FF2B5EF4-FFF2-40B4-BE49-F238E27FC236}">
                      <a16:creationId xmlns:a16="http://schemas.microsoft.com/office/drawing/2014/main" id="{F98F192C-46F3-BFA8-6209-B03949EC8CB1}"/>
                    </a:ext>
                  </a:extLst>
                </p:cNvPr>
                <p:cNvSpPr/>
                <p:nvPr/>
              </p:nvSpPr>
              <p:spPr>
                <a:xfrm>
                  <a:off x="1700531" y="3330023"/>
                  <a:ext cx="421685" cy="163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0" h="2006" extrusionOk="0">
                      <a:moveTo>
                        <a:pt x="2732" y="1"/>
                      </a:moveTo>
                      <a:cubicBezTo>
                        <a:pt x="1254" y="1"/>
                        <a:pt x="1" y="427"/>
                        <a:pt x="1" y="953"/>
                      </a:cubicBezTo>
                      <a:cubicBezTo>
                        <a:pt x="1" y="1580"/>
                        <a:pt x="1254" y="2006"/>
                        <a:pt x="2732" y="2006"/>
                      </a:cubicBezTo>
                      <a:cubicBezTo>
                        <a:pt x="4286" y="2006"/>
                        <a:pt x="5539" y="1580"/>
                        <a:pt x="5539" y="953"/>
                      </a:cubicBezTo>
                      <a:cubicBezTo>
                        <a:pt x="5539" y="427"/>
                        <a:pt x="4286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FA51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لاللاللاللاللال">
                  <a:extLst>
                    <a:ext uri="{FF2B5EF4-FFF2-40B4-BE49-F238E27FC236}">
                      <a16:creationId xmlns:a16="http://schemas.microsoft.com/office/drawing/2014/main" id="{4D648239-3CD0-DD34-1509-68CF6BF38EF6}"/>
                    </a:ext>
                  </a:extLst>
                </p:cNvPr>
                <p:cNvSpPr/>
                <p:nvPr/>
              </p:nvSpPr>
              <p:spPr>
                <a:xfrm>
                  <a:off x="3044237" y="3330023"/>
                  <a:ext cx="419407" cy="152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0" h="2006" extrusionOk="0">
                      <a:moveTo>
                        <a:pt x="2833" y="1"/>
                      </a:moveTo>
                      <a:cubicBezTo>
                        <a:pt x="1254" y="1"/>
                        <a:pt x="1" y="427"/>
                        <a:pt x="1" y="953"/>
                      </a:cubicBezTo>
                      <a:cubicBezTo>
                        <a:pt x="1" y="1580"/>
                        <a:pt x="1254" y="2006"/>
                        <a:pt x="2833" y="2006"/>
                      </a:cubicBezTo>
                      <a:cubicBezTo>
                        <a:pt x="4287" y="2006"/>
                        <a:pt x="5540" y="1580"/>
                        <a:pt x="5540" y="953"/>
                      </a:cubicBezTo>
                      <a:cubicBezTo>
                        <a:pt x="5540" y="427"/>
                        <a:pt x="4287" y="1"/>
                        <a:pt x="2833" y="1"/>
                      </a:cubicBezTo>
                      <a:close/>
                    </a:path>
                  </a:pathLst>
                </a:custGeom>
                <a:solidFill>
                  <a:srgbClr val="FA51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شكل حر: شكل 271">
                  <a:extLst>
                    <a:ext uri="{FF2B5EF4-FFF2-40B4-BE49-F238E27FC236}">
                      <a16:creationId xmlns:a16="http://schemas.microsoft.com/office/drawing/2014/main" id="{F8D5A472-ACA0-D522-A579-B78A3490E9A0}"/>
                    </a:ext>
                  </a:extLst>
                </p:cNvPr>
                <p:cNvSpPr/>
                <p:nvPr/>
              </p:nvSpPr>
              <p:spPr>
                <a:xfrm>
                  <a:off x="1126538" y="1397000"/>
                  <a:ext cx="2911437" cy="3014980"/>
                </a:xfrm>
                <a:custGeom>
                  <a:avLst/>
                  <a:gdLst>
                    <a:gd name="connsiteX0" fmla="*/ 1297988 w 2911437"/>
                    <a:gd name="connsiteY0" fmla="*/ 1599 h 3010025"/>
                    <a:gd name="connsiteX1" fmla="*/ 1424664 w 2911437"/>
                    <a:gd name="connsiteY1" fmla="*/ 2667 h 3010025"/>
                    <a:gd name="connsiteX2" fmla="*/ 1455719 w 2911437"/>
                    <a:gd name="connsiteY2" fmla="*/ 6992 h 3010025"/>
                    <a:gd name="connsiteX3" fmla="*/ 1486773 w 2911437"/>
                    <a:gd name="connsiteY3" fmla="*/ 2667 h 3010025"/>
                    <a:gd name="connsiteX4" fmla="*/ 1613449 w 2911437"/>
                    <a:gd name="connsiteY4" fmla="*/ 1599 h 3010025"/>
                    <a:gd name="connsiteX5" fmla="*/ 1984033 w 2911437"/>
                    <a:gd name="connsiteY5" fmla="*/ 102898 h 3010025"/>
                    <a:gd name="connsiteX6" fmla="*/ 2414954 w 2911437"/>
                    <a:gd name="connsiteY6" fmla="*/ 497194 h 3010025"/>
                    <a:gd name="connsiteX7" fmla="*/ 2660673 w 2911437"/>
                    <a:gd name="connsiteY7" fmla="*/ 1208401 h 3010025"/>
                    <a:gd name="connsiteX8" fmla="*/ 2744757 w 2911437"/>
                    <a:gd name="connsiteY8" fmla="*/ 2055288 h 3010025"/>
                    <a:gd name="connsiteX9" fmla="*/ 2910256 w 2911437"/>
                    <a:gd name="connsiteY9" fmla="*/ 2960950 h 3010025"/>
                    <a:gd name="connsiteX10" fmla="*/ 2883702 w 2911437"/>
                    <a:gd name="connsiteY10" fmla="*/ 3009931 h 3010025"/>
                    <a:gd name="connsiteX11" fmla="*/ 2262381 w 2911437"/>
                    <a:gd name="connsiteY11" fmla="*/ 2989847 h 3010025"/>
                    <a:gd name="connsiteX12" fmla="*/ 2233089 w 2911437"/>
                    <a:gd name="connsiteY12" fmla="*/ 2846820 h 3010025"/>
                    <a:gd name="connsiteX13" fmla="*/ 2304178 w 2911437"/>
                    <a:gd name="connsiteY13" fmla="*/ 2441260 h 3010025"/>
                    <a:gd name="connsiteX14" fmla="*/ 2342285 w 2911437"/>
                    <a:gd name="connsiteY14" fmla="*/ 1785401 h 3010025"/>
                    <a:gd name="connsiteX15" fmla="*/ 2333364 w 2911437"/>
                    <a:gd name="connsiteY15" fmla="*/ 1428326 h 3010025"/>
                    <a:gd name="connsiteX16" fmla="*/ 1591677 w 2911437"/>
                    <a:gd name="connsiteY16" fmla="*/ 1441062 h 3010025"/>
                    <a:gd name="connsiteX17" fmla="*/ 1551320 w 2911437"/>
                    <a:gd name="connsiteY17" fmla="*/ 1326938 h 3010025"/>
                    <a:gd name="connsiteX18" fmla="*/ 1527753 w 2911437"/>
                    <a:gd name="connsiteY18" fmla="*/ 1269137 h 3010025"/>
                    <a:gd name="connsiteX19" fmla="*/ 1525962 w 2911437"/>
                    <a:gd name="connsiteY19" fmla="*/ 1278447 h 3010025"/>
                    <a:gd name="connsiteX20" fmla="*/ 1490909 w 2911437"/>
                    <a:gd name="connsiteY20" fmla="*/ 1442043 h 3010025"/>
                    <a:gd name="connsiteX21" fmla="*/ 1488557 w 2911437"/>
                    <a:gd name="connsiteY21" fmla="*/ 1442393 h 3010025"/>
                    <a:gd name="connsiteX22" fmla="*/ 1488557 w 2911437"/>
                    <a:gd name="connsiteY22" fmla="*/ 1452171 h 3010025"/>
                    <a:gd name="connsiteX23" fmla="*/ 1455719 w 2911437"/>
                    <a:gd name="connsiteY23" fmla="*/ 1447282 h 3010025"/>
                    <a:gd name="connsiteX24" fmla="*/ 1422880 w 2911437"/>
                    <a:gd name="connsiteY24" fmla="*/ 1452171 h 3010025"/>
                    <a:gd name="connsiteX25" fmla="*/ 1422880 w 2911437"/>
                    <a:gd name="connsiteY25" fmla="*/ 1442393 h 3010025"/>
                    <a:gd name="connsiteX26" fmla="*/ 1420528 w 2911437"/>
                    <a:gd name="connsiteY26" fmla="*/ 1442043 h 3010025"/>
                    <a:gd name="connsiteX27" fmla="*/ 1385475 w 2911437"/>
                    <a:gd name="connsiteY27" fmla="*/ 1278447 h 3010025"/>
                    <a:gd name="connsiteX28" fmla="*/ 1383684 w 2911437"/>
                    <a:gd name="connsiteY28" fmla="*/ 1269137 h 3010025"/>
                    <a:gd name="connsiteX29" fmla="*/ 1360117 w 2911437"/>
                    <a:gd name="connsiteY29" fmla="*/ 1326938 h 3010025"/>
                    <a:gd name="connsiteX30" fmla="*/ 1319760 w 2911437"/>
                    <a:gd name="connsiteY30" fmla="*/ 1441062 h 3010025"/>
                    <a:gd name="connsiteX31" fmla="*/ 578073 w 2911437"/>
                    <a:gd name="connsiteY31" fmla="*/ 1428326 h 3010025"/>
                    <a:gd name="connsiteX32" fmla="*/ 569152 w 2911437"/>
                    <a:gd name="connsiteY32" fmla="*/ 1785401 h 3010025"/>
                    <a:gd name="connsiteX33" fmla="*/ 607260 w 2911437"/>
                    <a:gd name="connsiteY33" fmla="*/ 2441260 h 3010025"/>
                    <a:gd name="connsiteX34" fmla="*/ 678348 w 2911437"/>
                    <a:gd name="connsiteY34" fmla="*/ 2846820 h 3010025"/>
                    <a:gd name="connsiteX35" fmla="*/ 649056 w 2911437"/>
                    <a:gd name="connsiteY35" fmla="*/ 2989847 h 3010025"/>
                    <a:gd name="connsiteX36" fmla="*/ 27735 w 2911437"/>
                    <a:gd name="connsiteY36" fmla="*/ 3009931 h 3010025"/>
                    <a:gd name="connsiteX37" fmla="*/ 1182 w 2911437"/>
                    <a:gd name="connsiteY37" fmla="*/ 2960950 h 3010025"/>
                    <a:gd name="connsiteX38" fmla="*/ 166680 w 2911437"/>
                    <a:gd name="connsiteY38" fmla="*/ 2055288 h 3010025"/>
                    <a:gd name="connsiteX39" fmla="*/ 250764 w 2911437"/>
                    <a:gd name="connsiteY39" fmla="*/ 1208401 h 3010025"/>
                    <a:gd name="connsiteX40" fmla="*/ 496483 w 2911437"/>
                    <a:gd name="connsiteY40" fmla="*/ 497194 h 3010025"/>
                    <a:gd name="connsiteX41" fmla="*/ 927404 w 2911437"/>
                    <a:gd name="connsiteY41" fmla="*/ 102898 h 3010025"/>
                    <a:gd name="connsiteX42" fmla="*/ 1297988 w 2911437"/>
                    <a:gd name="connsiteY42" fmla="*/ 1599 h 301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911437" h="3010025">
                      <a:moveTo>
                        <a:pt x="1297988" y="1599"/>
                      </a:moveTo>
                      <a:cubicBezTo>
                        <a:pt x="1340156" y="-856"/>
                        <a:pt x="1382450" y="-471"/>
                        <a:pt x="1424664" y="2667"/>
                      </a:cubicBezTo>
                      <a:lnTo>
                        <a:pt x="1455719" y="6992"/>
                      </a:lnTo>
                      <a:lnTo>
                        <a:pt x="1486773" y="2667"/>
                      </a:lnTo>
                      <a:cubicBezTo>
                        <a:pt x="1528987" y="-471"/>
                        <a:pt x="1571281" y="-856"/>
                        <a:pt x="1613449" y="1599"/>
                      </a:cubicBezTo>
                      <a:cubicBezTo>
                        <a:pt x="1739956" y="8967"/>
                        <a:pt x="1865336" y="41915"/>
                        <a:pt x="1984033" y="102898"/>
                      </a:cubicBezTo>
                      <a:cubicBezTo>
                        <a:pt x="2146511" y="186163"/>
                        <a:pt x="2297890" y="317920"/>
                        <a:pt x="2414954" y="497194"/>
                      </a:cubicBezTo>
                      <a:cubicBezTo>
                        <a:pt x="2545787" y="697034"/>
                        <a:pt x="2620633" y="945372"/>
                        <a:pt x="2660673" y="1208401"/>
                      </a:cubicBezTo>
                      <a:cubicBezTo>
                        <a:pt x="2703242" y="1487592"/>
                        <a:pt x="2712233" y="1773647"/>
                        <a:pt x="2744757" y="2055288"/>
                      </a:cubicBezTo>
                      <a:cubicBezTo>
                        <a:pt x="2780653" y="2363376"/>
                        <a:pt x="2836006" y="2666572"/>
                        <a:pt x="2910256" y="2960950"/>
                      </a:cubicBezTo>
                      <a:cubicBezTo>
                        <a:pt x="2915805" y="2982990"/>
                        <a:pt x="2900948" y="3011886"/>
                        <a:pt x="2883702" y="3009931"/>
                      </a:cubicBezTo>
                      <a:cubicBezTo>
                        <a:pt x="2677251" y="2981028"/>
                        <a:pt x="2469535" y="2974176"/>
                        <a:pt x="2262381" y="2989847"/>
                      </a:cubicBezTo>
                      <a:cubicBezTo>
                        <a:pt x="2153945" y="2962662"/>
                        <a:pt x="2226122" y="2938250"/>
                        <a:pt x="2233089" y="2846820"/>
                      </a:cubicBezTo>
                      <a:cubicBezTo>
                        <a:pt x="2240055" y="2755389"/>
                        <a:pt x="2293921" y="2580365"/>
                        <a:pt x="2304178" y="2441260"/>
                      </a:cubicBezTo>
                      <a:cubicBezTo>
                        <a:pt x="2320087" y="2222799"/>
                        <a:pt x="2331538" y="2004346"/>
                        <a:pt x="2342285" y="1785401"/>
                      </a:cubicBezTo>
                      <a:cubicBezTo>
                        <a:pt x="2347589" y="1676174"/>
                        <a:pt x="2335858" y="1428326"/>
                        <a:pt x="2333364" y="1428326"/>
                      </a:cubicBezTo>
                      <a:lnTo>
                        <a:pt x="1591677" y="1441062"/>
                      </a:lnTo>
                      <a:lnTo>
                        <a:pt x="1551320" y="1326938"/>
                      </a:lnTo>
                      <a:cubicBezTo>
                        <a:pt x="1543418" y="1307835"/>
                        <a:pt x="1535550" y="1288731"/>
                        <a:pt x="1527753" y="1269137"/>
                      </a:cubicBezTo>
                      <a:cubicBezTo>
                        <a:pt x="1527121" y="1272079"/>
                        <a:pt x="1526524" y="1275016"/>
                        <a:pt x="1525962" y="1278447"/>
                      </a:cubicBezTo>
                      <a:cubicBezTo>
                        <a:pt x="1518130" y="1318118"/>
                        <a:pt x="1490909" y="1442043"/>
                        <a:pt x="1490909" y="1442043"/>
                      </a:cubicBezTo>
                      <a:lnTo>
                        <a:pt x="1488557" y="1442393"/>
                      </a:lnTo>
                      <a:lnTo>
                        <a:pt x="1488557" y="1452171"/>
                      </a:lnTo>
                      <a:lnTo>
                        <a:pt x="1455719" y="1447282"/>
                      </a:lnTo>
                      <a:lnTo>
                        <a:pt x="1422880" y="1452171"/>
                      </a:lnTo>
                      <a:lnTo>
                        <a:pt x="1422880" y="1442393"/>
                      </a:lnTo>
                      <a:lnTo>
                        <a:pt x="1420528" y="1442043"/>
                      </a:lnTo>
                      <a:cubicBezTo>
                        <a:pt x="1420528" y="1442043"/>
                        <a:pt x="1393307" y="1318118"/>
                        <a:pt x="1385475" y="1278447"/>
                      </a:cubicBezTo>
                      <a:cubicBezTo>
                        <a:pt x="1384913" y="1275016"/>
                        <a:pt x="1384316" y="1272079"/>
                        <a:pt x="1383684" y="1269137"/>
                      </a:cubicBezTo>
                      <a:cubicBezTo>
                        <a:pt x="1375887" y="1288731"/>
                        <a:pt x="1368019" y="1307835"/>
                        <a:pt x="1360117" y="1326938"/>
                      </a:cubicBezTo>
                      <a:lnTo>
                        <a:pt x="1319760" y="1441062"/>
                      </a:lnTo>
                      <a:lnTo>
                        <a:pt x="578073" y="1428326"/>
                      </a:lnTo>
                      <a:cubicBezTo>
                        <a:pt x="575580" y="1428326"/>
                        <a:pt x="563848" y="1676174"/>
                        <a:pt x="569152" y="1785401"/>
                      </a:cubicBezTo>
                      <a:cubicBezTo>
                        <a:pt x="579899" y="2004346"/>
                        <a:pt x="591350" y="2222799"/>
                        <a:pt x="607260" y="2441260"/>
                      </a:cubicBezTo>
                      <a:cubicBezTo>
                        <a:pt x="617516" y="2580365"/>
                        <a:pt x="671382" y="2755389"/>
                        <a:pt x="678348" y="2846820"/>
                      </a:cubicBezTo>
                      <a:cubicBezTo>
                        <a:pt x="685315" y="2938250"/>
                        <a:pt x="757492" y="2962662"/>
                        <a:pt x="649056" y="2989847"/>
                      </a:cubicBezTo>
                      <a:cubicBezTo>
                        <a:pt x="441902" y="2974176"/>
                        <a:pt x="234186" y="2981028"/>
                        <a:pt x="27735" y="3009931"/>
                      </a:cubicBezTo>
                      <a:cubicBezTo>
                        <a:pt x="10489" y="3011886"/>
                        <a:pt x="-4368" y="2982990"/>
                        <a:pt x="1182" y="2960950"/>
                      </a:cubicBezTo>
                      <a:cubicBezTo>
                        <a:pt x="75431" y="2666572"/>
                        <a:pt x="130784" y="2363376"/>
                        <a:pt x="166680" y="2055288"/>
                      </a:cubicBezTo>
                      <a:cubicBezTo>
                        <a:pt x="199204" y="1773647"/>
                        <a:pt x="208195" y="1487592"/>
                        <a:pt x="250764" y="1208401"/>
                      </a:cubicBezTo>
                      <a:cubicBezTo>
                        <a:pt x="290804" y="945372"/>
                        <a:pt x="365650" y="697034"/>
                        <a:pt x="496483" y="497194"/>
                      </a:cubicBezTo>
                      <a:cubicBezTo>
                        <a:pt x="613547" y="317920"/>
                        <a:pt x="764926" y="186163"/>
                        <a:pt x="927404" y="102898"/>
                      </a:cubicBezTo>
                      <a:cubicBezTo>
                        <a:pt x="1046101" y="41915"/>
                        <a:pt x="1171482" y="8967"/>
                        <a:pt x="1297988" y="1599"/>
                      </a:cubicBezTo>
                      <a:close/>
                    </a:path>
                  </a:pathLst>
                </a:custGeom>
                <a:solidFill>
                  <a:srgbClr val="FF366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grpSp>
              <p:nvGrpSpPr>
                <p:cNvPr id="273" name="مجموعة 272">
                  <a:extLst>
                    <a:ext uri="{FF2B5EF4-FFF2-40B4-BE49-F238E27FC236}">
                      <a16:creationId xmlns:a16="http://schemas.microsoft.com/office/drawing/2014/main" id="{CFB6A30A-8422-CFD3-29D2-0EA267E2D6BA}"/>
                    </a:ext>
                  </a:extLst>
                </p:cNvPr>
                <p:cNvGrpSpPr/>
                <p:nvPr/>
              </p:nvGrpSpPr>
              <p:grpSpPr>
                <a:xfrm rot="379524">
                  <a:off x="2460859" y="3416993"/>
                  <a:ext cx="239891" cy="231524"/>
                  <a:chOff x="2003691" y="4115277"/>
                  <a:chExt cx="154253" cy="268034"/>
                </a:xfrm>
              </p:grpSpPr>
              <p:sp>
                <p:nvSpPr>
                  <p:cNvPr id="277" name="لاللاللاللال">
                    <a:extLst>
                      <a:ext uri="{FF2B5EF4-FFF2-40B4-BE49-F238E27FC236}">
                        <a16:creationId xmlns:a16="http://schemas.microsoft.com/office/drawing/2014/main" id="{714FE22B-6E68-82F1-0084-F64187072A08}"/>
                      </a:ext>
                    </a:extLst>
                  </p:cNvPr>
                  <p:cNvSpPr/>
                  <p:nvPr/>
                </p:nvSpPr>
                <p:spPr>
                  <a:xfrm>
                    <a:off x="2003691" y="4115277"/>
                    <a:ext cx="154253" cy="26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6" h="3192" extrusionOk="0">
                        <a:moveTo>
                          <a:pt x="4186" y="1"/>
                        </a:moveTo>
                        <a:lnTo>
                          <a:pt x="4186" y="1"/>
                        </a:lnTo>
                        <a:cubicBezTo>
                          <a:pt x="2647" y="682"/>
                          <a:pt x="1544" y="837"/>
                          <a:pt x="859" y="837"/>
                        </a:cubicBezTo>
                        <a:cubicBezTo>
                          <a:pt x="283" y="837"/>
                          <a:pt x="1" y="727"/>
                          <a:pt x="0" y="727"/>
                        </a:cubicBezTo>
                        <a:lnTo>
                          <a:pt x="0" y="727"/>
                        </a:lnTo>
                        <a:cubicBezTo>
                          <a:pt x="966" y="2558"/>
                          <a:pt x="1743" y="3191"/>
                          <a:pt x="2354" y="3191"/>
                        </a:cubicBezTo>
                        <a:cubicBezTo>
                          <a:pt x="3725" y="3191"/>
                          <a:pt x="4255" y="1"/>
                          <a:pt x="4186" y="1"/>
                        </a:cubicBezTo>
                        <a:close/>
                      </a:path>
                    </a:pathLst>
                  </a:custGeom>
                  <a:solidFill>
                    <a:srgbClr val="2748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8" name="لاللاللال">
                    <a:extLst>
                      <a:ext uri="{FF2B5EF4-FFF2-40B4-BE49-F238E27FC236}">
                        <a16:creationId xmlns:a16="http://schemas.microsoft.com/office/drawing/2014/main" id="{09F6FB1A-2822-7028-9053-D890E8684AD0}"/>
                      </a:ext>
                    </a:extLst>
                  </p:cNvPr>
                  <p:cNvSpPr/>
                  <p:nvPr/>
                </p:nvSpPr>
                <p:spPr>
                  <a:xfrm>
                    <a:off x="2056801" y="4308328"/>
                    <a:ext cx="76329" cy="74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" h="901" extrusionOk="0">
                        <a:moveTo>
                          <a:pt x="1742" y="1"/>
                        </a:moveTo>
                        <a:cubicBezTo>
                          <a:pt x="1161" y="1"/>
                          <a:pt x="624" y="199"/>
                          <a:pt x="0" y="553"/>
                        </a:cubicBezTo>
                        <a:cubicBezTo>
                          <a:pt x="322" y="798"/>
                          <a:pt x="618" y="901"/>
                          <a:pt x="886" y="901"/>
                        </a:cubicBezTo>
                        <a:cubicBezTo>
                          <a:pt x="1409" y="901"/>
                          <a:pt x="1823" y="507"/>
                          <a:pt x="2105" y="26"/>
                        </a:cubicBezTo>
                        <a:cubicBezTo>
                          <a:pt x="1982" y="9"/>
                          <a:pt x="1861" y="1"/>
                          <a:pt x="1742" y="1"/>
                        </a:cubicBezTo>
                        <a:close/>
                      </a:path>
                    </a:pathLst>
                  </a:custGeom>
                  <a:solidFill>
                    <a:srgbClr val="D414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74" name="شكل حر: شكل 273">
                  <a:extLst>
                    <a:ext uri="{FF2B5EF4-FFF2-40B4-BE49-F238E27FC236}">
                      <a16:creationId xmlns:a16="http://schemas.microsoft.com/office/drawing/2014/main" id="{0709B7F4-09C7-4B69-B433-13C17A17497F}"/>
                    </a:ext>
                  </a:extLst>
                </p:cNvPr>
                <p:cNvSpPr/>
                <p:nvPr/>
              </p:nvSpPr>
              <p:spPr>
                <a:xfrm>
                  <a:off x="1180513" y="1545100"/>
                  <a:ext cx="2814393" cy="2811636"/>
                </a:xfrm>
                <a:custGeom>
                  <a:avLst/>
                  <a:gdLst>
                    <a:gd name="connsiteX0" fmla="*/ 1297988 w 2911437"/>
                    <a:gd name="connsiteY0" fmla="*/ 1599 h 3010025"/>
                    <a:gd name="connsiteX1" fmla="*/ 1424664 w 2911437"/>
                    <a:gd name="connsiteY1" fmla="*/ 2667 h 3010025"/>
                    <a:gd name="connsiteX2" fmla="*/ 1455719 w 2911437"/>
                    <a:gd name="connsiteY2" fmla="*/ 6992 h 3010025"/>
                    <a:gd name="connsiteX3" fmla="*/ 1486773 w 2911437"/>
                    <a:gd name="connsiteY3" fmla="*/ 2667 h 3010025"/>
                    <a:gd name="connsiteX4" fmla="*/ 1613449 w 2911437"/>
                    <a:gd name="connsiteY4" fmla="*/ 1599 h 3010025"/>
                    <a:gd name="connsiteX5" fmla="*/ 1984033 w 2911437"/>
                    <a:gd name="connsiteY5" fmla="*/ 102898 h 3010025"/>
                    <a:gd name="connsiteX6" fmla="*/ 2414954 w 2911437"/>
                    <a:gd name="connsiteY6" fmla="*/ 497194 h 3010025"/>
                    <a:gd name="connsiteX7" fmla="*/ 2660673 w 2911437"/>
                    <a:gd name="connsiteY7" fmla="*/ 1208401 h 3010025"/>
                    <a:gd name="connsiteX8" fmla="*/ 2744757 w 2911437"/>
                    <a:gd name="connsiteY8" fmla="*/ 2055288 h 3010025"/>
                    <a:gd name="connsiteX9" fmla="*/ 2910256 w 2911437"/>
                    <a:gd name="connsiteY9" fmla="*/ 2960950 h 3010025"/>
                    <a:gd name="connsiteX10" fmla="*/ 2883702 w 2911437"/>
                    <a:gd name="connsiteY10" fmla="*/ 3009931 h 3010025"/>
                    <a:gd name="connsiteX11" fmla="*/ 2262381 w 2911437"/>
                    <a:gd name="connsiteY11" fmla="*/ 2989847 h 3010025"/>
                    <a:gd name="connsiteX12" fmla="*/ 2233089 w 2911437"/>
                    <a:gd name="connsiteY12" fmla="*/ 2846820 h 3010025"/>
                    <a:gd name="connsiteX13" fmla="*/ 2304178 w 2911437"/>
                    <a:gd name="connsiteY13" fmla="*/ 2441260 h 3010025"/>
                    <a:gd name="connsiteX14" fmla="*/ 2342285 w 2911437"/>
                    <a:gd name="connsiteY14" fmla="*/ 1785401 h 3010025"/>
                    <a:gd name="connsiteX15" fmla="*/ 2333364 w 2911437"/>
                    <a:gd name="connsiteY15" fmla="*/ 1428326 h 3010025"/>
                    <a:gd name="connsiteX16" fmla="*/ 1591677 w 2911437"/>
                    <a:gd name="connsiteY16" fmla="*/ 1441062 h 3010025"/>
                    <a:gd name="connsiteX17" fmla="*/ 1551320 w 2911437"/>
                    <a:gd name="connsiteY17" fmla="*/ 1326938 h 3010025"/>
                    <a:gd name="connsiteX18" fmla="*/ 1527753 w 2911437"/>
                    <a:gd name="connsiteY18" fmla="*/ 1269137 h 3010025"/>
                    <a:gd name="connsiteX19" fmla="*/ 1525962 w 2911437"/>
                    <a:gd name="connsiteY19" fmla="*/ 1278447 h 3010025"/>
                    <a:gd name="connsiteX20" fmla="*/ 1490909 w 2911437"/>
                    <a:gd name="connsiteY20" fmla="*/ 1442043 h 3010025"/>
                    <a:gd name="connsiteX21" fmla="*/ 1488557 w 2911437"/>
                    <a:gd name="connsiteY21" fmla="*/ 1442393 h 3010025"/>
                    <a:gd name="connsiteX22" fmla="*/ 1488557 w 2911437"/>
                    <a:gd name="connsiteY22" fmla="*/ 1452171 h 3010025"/>
                    <a:gd name="connsiteX23" fmla="*/ 1455719 w 2911437"/>
                    <a:gd name="connsiteY23" fmla="*/ 1447282 h 3010025"/>
                    <a:gd name="connsiteX24" fmla="*/ 1422880 w 2911437"/>
                    <a:gd name="connsiteY24" fmla="*/ 1452171 h 3010025"/>
                    <a:gd name="connsiteX25" fmla="*/ 1422880 w 2911437"/>
                    <a:gd name="connsiteY25" fmla="*/ 1442393 h 3010025"/>
                    <a:gd name="connsiteX26" fmla="*/ 1420528 w 2911437"/>
                    <a:gd name="connsiteY26" fmla="*/ 1442043 h 3010025"/>
                    <a:gd name="connsiteX27" fmla="*/ 1385475 w 2911437"/>
                    <a:gd name="connsiteY27" fmla="*/ 1278447 h 3010025"/>
                    <a:gd name="connsiteX28" fmla="*/ 1383684 w 2911437"/>
                    <a:gd name="connsiteY28" fmla="*/ 1269137 h 3010025"/>
                    <a:gd name="connsiteX29" fmla="*/ 1360117 w 2911437"/>
                    <a:gd name="connsiteY29" fmla="*/ 1326938 h 3010025"/>
                    <a:gd name="connsiteX30" fmla="*/ 1319760 w 2911437"/>
                    <a:gd name="connsiteY30" fmla="*/ 1441062 h 3010025"/>
                    <a:gd name="connsiteX31" fmla="*/ 578073 w 2911437"/>
                    <a:gd name="connsiteY31" fmla="*/ 1428326 h 3010025"/>
                    <a:gd name="connsiteX32" fmla="*/ 569152 w 2911437"/>
                    <a:gd name="connsiteY32" fmla="*/ 1785401 h 3010025"/>
                    <a:gd name="connsiteX33" fmla="*/ 607260 w 2911437"/>
                    <a:gd name="connsiteY33" fmla="*/ 2441260 h 3010025"/>
                    <a:gd name="connsiteX34" fmla="*/ 678348 w 2911437"/>
                    <a:gd name="connsiteY34" fmla="*/ 2846820 h 3010025"/>
                    <a:gd name="connsiteX35" fmla="*/ 649056 w 2911437"/>
                    <a:gd name="connsiteY35" fmla="*/ 2989847 h 3010025"/>
                    <a:gd name="connsiteX36" fmla="*/ 27735 w 2911437"/>
                    <a:gd name="connsiteY36" fmla="*/ 3009931 h 3010025"/>
                    <a:gd name="connsiteX37" fmla="*/ 1182 w 2911437"/>
                    <a:gd name="connsiteY37" fmla="*/ 2960950 h 3010025"/>
                    <a:gd name="connsiteX38" fmla="*/ 166680 w 2911437"/>
                    <a:gd name="connsiteY38" fmla="*/ 2055288 h 3010025"/>
                    <a:gd name="connsiteX39" fmla="*/ 250764 w 2911437"/>
                    <a:gd name="connsiteY39" fmla="*/ 1208401 h 3010025"/>
                    <a:gd name="connsiteX40" fmla="*/ 496483 w 2911437"/>
                    <a:gd name="connsiteY40" fmla="*/ 497194 h 3010025"/>
                    <a:gd name="connsiteX41" fmla="*/ 927404 w 2911437"/>
                    <a:gd name="connsiteY41" fmla="*/ 102898 h 3010025"/>
                    <a:gd name="connsiteX42" fmla="*/ 1297988 w 2911437"/>
                    <a:gd name="connsiteY42" fmla="*/ 1599 h 301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911437" h="3010025">
                      <a:moveTo>
                        <a:pt x="1297988" y="1599"/>
                      </a:moveTo>
                      <a:cubicBezTo>
                        <a:pt x="1340156" y="-856"/>
                        <a:pt x="1382450" y="-471"/>
                        <a:pt x="1424664" y="2667"/>
                      </a:cubicBezTo>
                      <a:lnTo>
                        <a:pt x="1455719" y="6992"/>
                      </a:lnTo>
                      <a:lnTo>
                        <a:pt x="1486773" y="2667"/>
                      </a:lnTo>
                      <a:cubicBezTo>
                        <a:pt x="1528987" y="-471"/>
                        <a:pt x="1571281" y="-856"/>
                        <a:pt x="1613449" y="1599"/>
                      </a:cubicBezTo>
                      <a:cubicBezTo>
                        <a:pt x="1739956" y="8967"/>
                        <a:pt x="1865336" y="41915"/>
                        <a:pt x="1984033" y="102898"/>
                      </a:cubicBezTo>
                      <a:cubicBezTo>
                        <a:pt x="2146511" y="186163"/>
                        <a:pt x="2297890" y="317920"/>
                        <a:pt x="2414954" y="497194"/>
                      </a:cubicBezTo>
                      <a:cubicBezTo>
                        <a:pt x="2545787" y="697034"/>
                        <a:pt x="2620633" y="945372"/>
                        <a:pt x="2660673" y="1208401"/>
                      </a:cubicBezTo>
                      <a:cubicBezTo>
                        <a:pt x="2703242" y="1487592"/>
                        <a:pt x="2712233" y="1773647"/>
                        <a:pt x="2744757" y="2055288"/>
                      </a:cubicBezTo>
                      <a:cubicBezTo>
                        <a:pt x="2780653" y="2363376"/>
                        <a:pt x="2836006" y="2666572"/>
                        <a:pt x="2910256" y="2960950"/>
                      </a:cubicBezTo>
                      <a:cubicBezTo>
                        <a:pt x="2915805" y="2982990"/>
                        <a:pt x="2900948" y="3011886"/>
                        <a:pt x="2883702" y="3009931"/>
                      </a:cubicBezTo>
                      <a:cubicBezTo>
                        <a:pt x="2677251" y="2981028"/>
                        <a:pt x="2469535" y="2974176"/>
                        <a:pt x="2262381" y="2989847"/>
                      </a:cubicBezTo>
                      <a:cubicBezTo>
                        <a:pt x="2153945" y="2962662"/>
                        <a:pt x="2226122" y="2938250"/>
                        <a:pt x="2233089" y="2846820"/>
                      </a:cubicBezTo>
                      <a:cubicBezTo>
                        <a:pt x="2240055" y="2755389"/>
                        <a:pt x="2293921" y="2580365"/>
                        <a:pt x="2304178" y="2441260"/>
                      </a:cubicBezTo>
                      <a:cubicBezTo>
                        <a:pt x="2320087" y="2222799"/>
                        <a:pt x="2331538" y="2004346"/>
                        <a:pt x="2342285" y="1785401"/>
                      </a:cubicBezTo>
                      <a:cubicBezTo>
                        <a:pt x="2347589" y="1676174"/>
                        <a:pt x="2335858" y="1428326"/>
                        <a:pt x="2333364" y="1428326"/>
                      </a:cubicBezTo>
                      <a:lnTo>
                        <a:pt x="1591677" y="1441062"/>
                      </a:lnTo>
                      <a:lnTo>
                        <a:pt x="1551320" y="1326938"/>
                      </a:lnTo>
                      <a:cubicBezTo>
                        <a:pt x="1543418" y="1307835"/>
                        <a:pt x="1535550" y="1288731"/>
                        <a:pt x="1527753" y="1269137"/>
                      </a:cubicBezTo>
                      <a:cubicBezTo>
                        <a:pt x="1527121" y="1272079"/>
                        <a:pt x="1526524" y="1275016"/>
                        <a:pt x="1525962" y="1278447"/>
                      </a:cubicBezTo>
                      <a:cubicBezTo>
                        <a:pt x="1518130" y="1318118"/>
                        <a:pt x="1490909" y="1442043"/>
                        <a:pt x="1490909" y="1442043"/>
                      </a:cubicBezTo>
                      <a:lnTo>
                        <a:pt x="1488557" y="1442393"/>
                      </a:lnTo>
                      <a:lnTo>
                        <a:pt x="1488557" y="1452171"/>
                      </a:lnTo>
                      <a:lnTo>
                        <a:pt x="1455719" y="1447282"/>
                      </a:lnTo>
                      <a:lnTo>
                        <a:pt x="1422880" y="1452171"/>
                      </a:lnTo>
                      <a:lnTo>
                        <a:pt x="1422880" y="1442393"/>
                      </a:lnTo>
                      <a:lnTo>
                        <a:pt x="1420528" y="1442043"/>
                      </a:lnTo>
                      <a:cubicBezTo>
                        <a:pt x="1420528" y="1442043"/>
                        <a:pt x="1393307" y="1318118"/>
                        <a:pt x="1385475" y="1278447"/>
                      </a:cubicBezTo>
                      <a:cubicBezTo>
                        <a:pt x="1384913" y="1275016"/>
                        <a:pt x="1384316" y="1272079"/>
                        <a:pt x="1383684" y="1269137"/>
                      </a:cubicBezTo>
                      <a:cubicBezTo>
                        <a:pt x="1375887" y="1288731"/>
                        <a:pt x="1368019" y="1307835"/>
                        <a:pt x="1360117" y="1326938"/>
                      </a:cubicBezTo>
                      <a:lnTo>
                        <a:pt x="1319760" y="1441062"/>
                      </a:lnTo>
                      <a:lnTo>
                        <a:pt x="578073" y="1428326"/>
                      </a:lnTo>
                      <a:cubicBezTo>
                        <a:pt x="575580" y="1428326"/>
                        <a:pt x="563848" y="1676174"/>
                        <a:pt x="569152" y="1785401"/>
                      </a:cubicBezTo>
                      <a:cubicBezTo>
                        <a:pt x="579899" y="2004346"/>
                        <a:pt x="591350" y="2222799"/>
                        <a:pt x="607260" y="2441260"/>
                      </a:cubicBezTo>
                      <a:cubicBezTo>
                        <a:pt x="617516" y="2580365"/>
                        <a:pt x="671382" y="2755389"/>
                        <a:pt x="678348" y="2846820"/>
                      </a:cubicBezTo>
                      <a:cubicBezTo>
                        <a:pt x="685315" y="2938250"/>
                        <a:pt x="757492" y="2962662"/>
                        <a:pt x="649056" y="2989847"/>
                      </a:cubicBezTo>
                      <a:cubicBezTo>
                        <a:pt x="441902" y="2974176"/>
                        <a:pt x="234186" y="2981028"/>
                        <a:pt x="27735" y="3009931"/>
                      </a:cubicBezTo>
                      <a:cubicBezTo>
                        <a:pt x="10489" y="3011886"/>
                        <a:pt x="-4368" y="2982990"/>
                        <a:pt x="1182" y="2960950"/>
                      </a:cubicBezTo>
                      <a:cubicBezTo>
                        <a:pt x="75431" y="2666572"/>
                        <a:pt x="130784" y="2363376"/>
                        <a:pt x="166680" y="2055288"/>
                      </a:cubicBezTo>
                      <a:cubicBezTo>
                        <a:pt x="199204" y="1773647"/>
                        <a:pt x="208195" y="1487592"/>
                        <a:pt x="250764" y="1208401"/>
                      </a:cubicBezTo>
                      <a:cubicBezTo>
                        <a:pt x="290804" y="945372"/>
                        <a:pt x="365650" y="697034"/>
                        <a:pt x="496483" y="497194"/>
                      </a:cubicBezTo>
                      <a:cubicBezTo>
                        <a:pt x="613547" y="317920"/>
                        <a:pt x="764926" y="186163"/>
                        <a:pt x="927404" y="102898"/>
                      </a:cubicBezTo>
                      <a:cubicBezTo>
                        <a:pt x="1046101" y="41915"/>
                        <a:pt x="1171482" y="8967"/>
                        <a:pt x="1297988" y="1599"/>
                      </a:cubicBezTo>
                      <a:close/>
                    </a:path>
                  </a:pathLst>
                </a:custGeom>
                <a:solidFill>
                  <a:srgbClr val="FF366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275" name="لاللاللاللال">
                  <a:extLst>
                    <a:ext uri="{FF2B5EF4-FFF2-40B4-BE49-F238E27FC236}">
                      <a16:creationId xmlns:a16="http://schemas.microsoft.com/office/drawing/2014/main" id="{ABDDAA2C-3272-9514-48F1-D347D157953F}"/>
                    </a:ext>
                  </a:extLst>
                </p:cNvPr>
                <p:cNvSpPr/>
                <p:nvPr/>
              </p:nvSpPr>
              <p:spPr>
                <a:xfrm>
                  <a:off x="1936116" y="1650938"/>
                  <a:ext cx="523825" cy="163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5" h="4788" extrusionOk="0">
                      <a:moveTo>
                        <a:pt x="8672" y="1"/>
                      </a:moveTo>
                      <a:cubicBezTo>
                        <a:pt x="8146" y="101"/>
                        <a:pt x="7645" y="201"/>
                        <a:pt x="7118" y="201"/>
                      </a:cubicBezTo>
                      <a:cubicBezTo>
                        <a:pt x="6592" y="402"/>
                        <a:pt x="6066" y="527"/>
                        <a:pt x="5539" y="627"/>
                      </a:cubicBezTo>
                      <a:cubicBezTo>
                        <a:pt x="5339" y="728"/>
                        <a:pt x="5013" y="828"/>
                        <a:pt x="4813" y="928"/>
                      </a:cubicBezTo>
                      <a:cubicBezTo>
                        <a:pt x="4612" y="1028"/>
                        <a:pt x="4387" y="1154"/>
                        <a:pt x="4086" y="1254"/>
                      </a:cubicBezTo>
                      <a:cubicBezTo>
                        <a:pt x="3660" y="1455"/>
                        <a:pt x="3259" y="1655"/>
                        <a:pt x="2833" y="1881"/>
                      </a:cubicBezTo>
                      <a:cubicBezTo>
                        <a:pt x="2407" y="2181"/>
                        <a:pt x="2106" y="2407"/>
                        <a:pt x="1780" y="2708"/>
                      </a:cubicBezTo>
                      <a:cubicBezTo>
                        <a:pt x="1479" y="2908"/>
                        <a:pt x="1153" y="3234"/>
                        <a:pt x="953" y="3434"/>
                      </a:cubicBezTo>
                      <a:cubicBezTo>
                        <a:pt x="752" y="3760"/>
                        <a:pt x="527" y="3961"/>
                        <a:pt x="427" y="4161"/>
                      </a:cubicBezTo>
                      <a:cubicBezTo>
                        <a:pt x="126" y="4587"/>
                        <a:pt x="1" y="4788"/>
                        <a:pt x="1" y="4788"/>
                      </a:cubicBezTo>
                      <a:cubicBezTo>
                        <a:pt x="1" y="4788"/>
                        <a:pt x="326" y="4788"/>
                        <a:pt x="853" y="4688"/>
                      </a:cubicBezTo>
                      <a:cubicBezTo>
                        <a:pt x="1053" y="4688"/>
                        <a:pt x="1254" y="4587"/>
                        <a:pt x="1580" y="4587"/>
                      </a:cubicBezTo>
                      <a:cubicBezTo>
                        <a:pt x="1880" y="4587"/>
                        <a:pt x="2306" y="4487"/>
                        <a:pt x="2632" y="4387"/>
                      </a:cubicBezTo>
                      <a:lnTo>
                        <a:pt x="3133" y="4387"/>
                      </a:lnTo>
                      <a:cubicBezTo>
                        <a:pt x="3359" y="4287"/>
                        <a:pt x="3559" y="4287"/>
                        <a:pt x="3760" y="4287"/>
                      </a:cubicBezTo>
                      <a:cubicBezTo>
                        <a:pt x="4186" y="4161"/>
                        <a:pt x="4612" y="4161"/>
                        <a:pt x="5013" y="4061"/>
                      </a:cubicBezTo>
                      <a:cubicBezTo>
                        <a:pt x="5439" y="3961"/>
                        <a:pt x="5966" y="3861"/>
                        <a:pt x="6392" y="3760"/>
                      </a:cubicBezTo>
                      <a:cubicBezTo>
                        <a:pt x="6793" y="3660"/>
                        <a:pt x="7319" y="3660"/>
                        <a:pt x="7745" y="3535"/>
                      </a:cubicBezTo>
                      <a:cubicBezTo>
                        <a:pt x="8146" y="3434"/>
                        <a:pt x="8672" y="3334"/>
                        <a:pt x="9098" y="3234"/>
                      </a:cubicBezTo>
                      <a:cubicBezTo>
                        <a:pt x="9625" y="3134"/>
                        <a:pt x="10026" y="3033"/>
                        <a:pt x="10452" y="2908"/>
                      </a:cubicBezTo>
                      <a:cubicBezTo>
                        <a:pt x="10878" y="2808"/>
                        <a:pt x="11279" y="2708"/>
                        <a:pt x="11705" y="2607"/>
                      </a:cubicBezTo>
                      <a:cubicBezTo>
                        <a:pt x="12131" y="2507"/>
                        <a:pt x="12532" y="2407"/>
                        <a:pt x="12858" y="2181"/>
                      </a:cubicBezTo>
                      <a:cubicBezTo>
                        <a:pt x="13585" y="1981"/>
                        <a:pt x="14211" y="1780"/>
                        <a:pt x="14637" y="1555"/>
                      </a:cubicBezTo>
                      <a:cubicBezTo>
                        <a:pt x="14838" y="1455"/>
                        <a:pt x="15038" y="1455"/>
                        <a:pt x="15164" y="1354"/>
                      </a:cubicBezTo>
                      <a:cubicBezTo>
                        <a:pt x="15264" y="1354"/>
                        <a:pt x="15364" y="1254"/>
                        <a:pt x="15364" y="1254"/>
                      </a:cubicBezTo>
                      <a:cubicBezTo>
                        <a:pt x="15364" y="1254"/>
                        <a:pt x="15164" y="1154"/>
                        <a:pt x="14737" y="928"/>
                      </a:cubicBezTo>
                      <a:cubicBezTo>
                        <a:pt x="14211" y="728"/>
                        <a:pt x="13585" y="527"/>
                        <a:pt x="12858" y="302"/>
                      </a:cubicBezTo>
                      <a:cubicBezTo>
                        <a:pt x="12031" y="101"/>
                        <a:pt x="11179" y="1"/>
                        <a:pt x="101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لاللاللاللاللال">
                  <a:extLst>
                    <a:ext uri="{FF2B5EF4-FFF2-40B4-BE49-F238E27FC236}">
                      <a16:creationId xmlns:a16="http://schemas.microsoft.com/office/drawing/2014/main" id="{4A52E3C3-7096-BE3F-DC15-B2462FE9D4EF}"/>
                    </a:ext>
                  </a:extLst>
                </p:cNvPr>
                <p:cNvSpPr/>
                <p:nvPr/>
              </p:nvSpPr>
              <p:spPr>
                <a:xfrm>
                  <a:off x="3179505" y="1846589"/>
                  <a:ext cx="88912" cy="85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508" extrusionOk="0">
                      <a:moveTo>
                        <a:pt x="627" y="1"/>
                      </a:moveTo>
                      <a:cubicBezTo>
                        <a:pt x="527" y="1"/>
                        <a:pt x="302" y="1"/>
                        <a:pt x="201" y="101"/>
                      </a:cubicBezTo>
                      <a:lnTo>
                        <a:pt x="1" y="101"/>
                      </a:lnTo>
                      <a:lnTo>
                        <a:pt x="1" y="201"/>
                      </a:lnTo>
                      <a:lnTo>
                        <a:pt x="1" y="327"/>
                      </a:lnTo>
                      <a:cubicBezTo>
                        <a:pt x="101" y="527"/>
                        <a:pt x="101" y="628"/>
                        <a:pt x="201" y="828"/>
                      </a:cubicBezTo>
                      <a:cubicBezTo>
                        <a:pt x="201" y="953"/>
                        <a:pt x="302" y="1154"/>
                        <a:pt x="427" y="1354"/>
                      </a:cubicBezTo>
                      <a:cubicBezTo>
                        <a:pt x="527" y="1354"/>
                        <a:pt x="527" y="1455"/>
                        <a:pt x="627" y="1580"/>
                      </a:cubicBezTo>
                      <a:cubicBezTo>
                        <a:pt x="627" y="1680"/>
                        <a:pt x="728" y="1680"/>
                        <a:pt x="828" y="1780"/>
                      </a:cubicBezTo>
                      <a:cubicBezTo>
                        <a:pt x="828" y="1881"/>
                        <a:pt x="928" y="1881"/>
                        <a:pt x="1054" y="1981"/>
                      </a:cubicBezTo>
                      <a:cubicBezTo>
                        <a:pt x="1154" y="1981"/>
                        <a:pt x="1154" y="2081"/>
                        <a:pt x="1254" y="2081"/>
                      </a:cubicBezTo>
                      <a:cubicBezTo>
                        <a:pt x="1354" y="2081"/>
                        <a:pt x="1455" y="2206"/>
                        <a:pt x="1455" y="2206"/>
                      </a:cubicBezTo>
                      <a:cubicBezTo>
                        <a:pt x="1555" y="2307"/>
                        <a:pt x="1680" y="2307"/>
                        <a:pt x="1780" y="2307"/>
                      </a:cubicBezTo>
                      <a:cubicBezTo>
                        <a:pt x="1981" y="2407"/>
                        <a:pt x="2081" y="2407"/>
                        <a:pt x="2181" y="2407"/>
                      </a:cubicBezTo>
                      <a:cubicBezTo>
                        <a:pt x="2307" y="2507"/>
                        <a:pt x="2407" y="2507"/>
                        <a:pt x="2407" y="2507"/>
                      </a:cubicBezTo>
                      <a:lnTo>
                        <a:pt x="2507" y="2507"/>
                      </a:lnTo>
                      <a:lnTo>
                        <a:pt x="2507" y="2407"/>
                      </a:lnTo>
                      <a:lnTo>
                        <a:pt x="2507" y="2307"/>
                      </a:lnTo>
                      <a:cubicBezTo>
                        <a:pt x="2507" y="2206"/>
                        <a:pt x="2607" y="1981"/>
                        <a:pt x="2607" y="1780"/>
                      </a:cubicBezTo>
                      <a:cubicBezTo>
                        <a:pt x="2507" y="1580"/>
                        <a:pt x="2507" y="1354"/>
                        <a:pt x="2407" y="1154"/>
                      </a:cubicBezTo>
                      <a:cubicBezTo>
                        <a:pt x="2307" y="953"/>
                        <a:pt x="2081" y="728"/>
                        <a:pt x="1981" y="527"/>
                      </a:cubicBezTo>
                      <a:cubicBezTo>
                        <a:pt x="1881" y="427"/>
                        <a:pt x="1780" y="427"/>
                        <a:pt x="1680" y="327"/>
                      </a:cubicBezTo>
                      <a:cubicBezTo>
                        <a:pt x="1555" y="201"/>
                        <a:pt x="1455" y="201"/>
                        <a:pt x="1354" y="101"/>
                      </a:cubicBezTo>
                      <a:cubicBezTo>
                        <a:pt x="1154" y="101"/>
                        <a:pt x="928" y="1"/>
                        <a:pt x="72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0" name="شكل حر: شكل 259">
                <a:extLst>
                  <a:ext uri="{FF2B5EF4-FFF2-40B4-BE49-F238E27FC236}">
                    <a16:creationId xmlns:a16="http://schemas.microsoft.com/office/drawing/2014/main" id="{FFFD7806-A5AC-4985-1C82-69D4E7902881}"/>
                  </a:ext>
                </a:extLst>
              </p:cNvPr>
              <p:cNvSpPr/>
              <p:nvPr/>
            </p:nvSpPr>
            <p:spPr>
              <a:xfrm>
                <a:off x="1198408" y="3770101"/>
                <a:ext cx="741043" cy="679862"/>
              </a:xfrm>
              <a:custGeom>
                <a:avLst/>
                <a:gdLst>
                  <a:gd name="connsiteX0" fmla="*/ 741043 w 741043"/>
                  <a:gd name="connsiteY0" fmla="*/ 0 h 679862"/>
                  <a:gd name="connsiteX1" fmla="*/ 536971 w 741043"/>
                  <a:gd name="connsiteY1" fmla="*/ 572805 h 679862"/>
                  <a:gd name="connsiteX2" fmla="*/ 508421 w 741043"/>
                  <a:gd name="connsiteY2" fmla="*/ 584803 h 679862"/>
                  <a:gd name="connsiteX3" fmla="*/ 508361 w 741043"/>
                  <a:gd name="connsiteY3" fmla="*/ 585073 h 679862"/>
                  <a:gd name="connsiteX4" fmla="*/ 148099 w 741043"/>
                  <a:gd name="connsiteY4" fmla="*/ 679862 h 679862"/>
                  <a:gd name="connsiteX5" fmla="*/ 21279 w 741043"/>
                  <a:gd name="connsiteY5" fmla="*/ 640828 h 679862"/>
                  <a:gd name="connsiteX6" fmla="*/ 139629 w 741043"/>
                  <a:gd name="connsiteY6" fmla="*/ 465312 h 679862"/>
                  <a:gd name="connsiteX7" fmla="*/ 314318 w 741043"/>
                  <a:gd name="connsiteY7" fmla="*/ 344240 h 679862"/>
                  <a:gd name="connsiteX8" fmla="*/ 367198 w 741043"/>
                  <a:gd name="connsiteY8" fmla="*/ 301636 h 679862"/>
                  <a:gd name="connsiteX9" fmla="*/ 366883 w 741043"/>
                  <a:gd name="connsiteY9" fmla="*/ 300708 h 67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43" h="679862">
                    <a:moveTo>
                      <a:pt x="741043" y="0"/>
                    </a:moveTo>
                    <a:lnTo>
                      <a:pt x="536971" y="572805"/>
                    </a:lnTo>
                    <a:lnTo>
                      <a:pt x="508421" y="584803"/>
                    </a:lnTo>
                    <a:lnTo>
                      <a:pt x="508361" y="585073"/>
                    </a:lnTo>
                    <a:cubicBezTo>
                      <a:pt x="504343" y="597071"/>
                      <a:pt x="297665" y="679862"/>
                      <a:pt x="148099" y="679862"/>
                    </a:cubicBezTo>
                    <a:cubicBezTo>
                      <a:pt x="94461" y="679862"/>
                      <a:pt x="48207" y="669221"/>
                      <a:pt x="21279" y="640828"/>
                    </a:cubicBezTo>
                    <a:cubicBezTo>
                      <a:pt x="-52228" y="572804"/>
                      <a:pt x="83875" y="499351"/>
                      <a:pt x="139629" y="465312"/>
                    </a:cubicBezTo>
                    <a:cubicBezTo>
                      <a:pt x="199510" y="428585"/>
                      <a:pt x="257681" y="387434"/>
                      <a:pt x="314318" y="344240"/>
                    </a:cubicBezTo>
                    <a:lnTo>
                      <a:pt x="367198" y="301636"/>
                    </a:lnTo>
                    <a:lnTo>
                      <a:pt x="366883" y="300708"/>
                    </a:lnTo>
                    <a:close/>
                  </a:path>
                </a:pathLst>
              </a:custGeom>
              <a:solidFill>
                <a:srgbClr val="FFD9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61" name="مجموعة 260">
                <a:extLst>
                  <a:ext uri="{FF2B5EF4-FFF2-40B4-BE49-F238E27FC236}">
                    <a16:creationId xmlns:a16="http://schemas.microsoft.com/office/drawing/2014/main" id="{DE1A7013-2D31-7E18-937C-6554DA8D685B}"/>
                  </a:ext>
                </a:extLst>
              </p:cNvPr>
              <p:cNvGrpSpPr/>
              <p:nvPr/>
            </p:nvGrpSpPr>
            <p:grpSpPr>
              <a:xfrm rot="21380457">
                <a:off x="2567813" y="3762183"/>
                <a:ext cx="892833" cy="354938"/>
                <a:chOff x="3048361" y="4601113"/>
                <a:chExt cx="755383" cy="265040"/>
              </a:xfrm>
            </p:grpSpPr>
            <p:sp>
              <p:nvSpPr>
                <p:cNvPr id="265" name="لاللاللال">
                  <a:extLst>
                    <a:ext uri="{FF2B5EF4-FFF2-40B4-BE49-F238E27FC236}">
                      <a16:creationId xmlns:a16="http://schemas.microsoft.com/office/drawing/2014/main" id="{9F8E2BDC-7685-2824-0AB8-58DB94605F90}"/>
                    </a:ext>
                  </a:extLst>
                </p:cNvPr>
                <p:cNvSpPr/>
                <p:nvPr/>
              </p:nvSpPr>
              <p:spPr>
                <a:xfrm>
                  <a:off x="3048361" y="4601113"/>
                  <a:ext cx="755383" cy="265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8" h="5136" extrusionOk="0">
                      <a:moveTo>
                        <a:pt x="9708" y="1"/>
                      </a:moveTo>
                      <a:cubicBezTo>
                        <a:pt x="5544" y="1"/>
                        <a:pt x="1" y="950"/>
                        <a:pt x="1" y="950"/>
                      </a:cubicBezTo>
                      <a:lnTo>
                        <a:pt x="753" y="5135"/>
                      </a:lnTo>
                      <a:cubicBezTo>
                        <a:pt x="14637" y="3156"/>
                        <a:pt x="14211" y="1577"/>
                        <a:pt x="14211" y="1577"/>
                      </a:cubicBezTo>
                      <a:cubicBezTo>
                        <a:pt x="14375" y="372"/>
                        <a:pt x="12311" y="1"/>
                        <a:pt x="9708" y="1"/>
                      </a:cubicBezTo>
                      <a:close/>
                    </a:path>
                  </a:pathLst>
                </a:custGeom>
                <a:solidFill>
                  <a:srgbClr val="FFD9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لاللاللاللال">
                  <a:extLst>
                    <a:ext uri="{FF2B5EF4-FFF2-40B4-BE49-F238E27FC236}">
                      <a16:creationId xmlns:a16="http://schemas.microsoft.com/office/drawing/2014/main" id="{8B536627-8587-633A-6329-CF0C0285EA69}"/>
                    </a:ext>
                  </a:extLst>
                </p:cNvPr>
                <p:cNvSpPr/>
                <p:nvPr/>
              </p:nvSpPr>
              <p:spPr>
                <a:xfrm>
                  <a:off x="3048361" y="4650137"/>
                  <a:ext cx="755383" cy="216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8" h="4186" extrusionOk="0">
                      <a:moveTo>
                        <a:pt x="1" y="0"/>
                      </a:moveTo>
                      <a:lnTo>
                        <a:pt x="753" y="4185"/>
                      </a:lnTo>
                      <a:cubicBezTo>
                        <a:pt x="14637" y="2206"/>
                        <a:pt x="14211" y="627"/>
                        <a:pt x="14211" y="627"/>
                      </a:cubicBezTo>
                      <a:cubicBezTo>
                        <a:pt x="14211" y="426"/>
                        <a:pt x="14211" y="201"/>
                        <a:pt x="14111" y="0"/>
                      </a:cubicBezTo>
                      <a:cubicBezTo>
                        <a:pt x="13484" y="526"/>
                        <a:pt x="11078" y="1779"/>
                        <a:pt x="753" y="3233"/>
                      </a:cubicBez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CA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2" name="مجموعة 261">
                <a:extLst>
                  <a:ext uri="{FF2B5EF4-FFF2-40B4-BE49-F238E27FC236}">
                    <a16:creationId xmlns:a16="http://schemas.microsoft.com/office/drawing/2014/main" id="{EB04B057-0A47-C105-1A95-2590734E8191}"/>
                  </a:ext>
                </a:extLst>
              </p:cNvPr>
              <p:cNvGrpSpPr/>
              <p:nvPr/>
            </p:nvGrpSpPr>
            <p:grpSpPr>
              <a:xfrm>
                <a:off x="1482642" y="3009999"/>
                <a:ext cx="452724" cy="333415"/>
                <a:chOff x="4313765" y="3027584"/>
                <a:chExt cx="452724" cy="333415"/>
              </a:xfrm>
            </p:grpSpPr>
            <p:sp>
              <p:nvSpPr>
                <p:cNvPr id="263" name="لاللاللال">
                  <a:extLst>
                    <a:ext uri="{FF2B5EF4-FFF2-40B4-BE49-F238E27FC236}">
                      <a16:creationId xmlns:a16="http://schemas.microsoft.com/office/drawing/2014/main" id="{ACDADB12-F433-1063-3ACA-92CCEF04EAB0}"/>
                    </a:ext>
                  </a:extLst>
                </p:cNvPr>
                <p:cNvSpPr/>
                <p:nvPr/>
              </p:nvSpPr>
              <p:spPr>
                <a:xfrm>
                  <a:off x="4383637" y="3027584"/>
                  <a:ext cx="382852" cy="333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6461" extrusionOk="0">
                      <a:moveTo>
                        <a:pt x="674" y="1"/>
                      </a:moveTo>
                      <a:cubicBezTo>
                        <a:pt x="566" y="1"/>
                        <a:pt x="490" y="72"/>
                        <a:pt x="401" y="143"/>
                      </a:cubicBezTo>
                      <a:cubicBezTo>
                        <a:pt x="301" y="268"/>
                        <a:pt x="401" y="469"/>
                        <a:pt x="526" y="569"/>
                      </a:cubicBezTo>
                      <a:lnTo>
                        <a:pt x="6244" y="3765"/>
                      </a:lnTo>
                      <a:lnTo>
                        <a:pt x="6244" y="3765"/>
                      </a:lnTo>
                      <a:cubicBezTo>
                        <a:pt x="5029" y="4194"/>
                        <a:pt x="2530" y="5076"/>
                        <a:pt x="201" y="5907"/>
                      </a:cubicBezTo>
                      <a:cubicBezTo>
                        <a:pt x="100" y="5907"/>
                        <a:pt x="0" y="6108"/>
                        <a:pt x="0" y="6308"/>
                      </a:cubicBezTo>
                      <a:cubicBezTo>
                        <a:pt x="70" y="6378"/>
                        <a:pt x="190" y="6461"/>
                        <a:pt x="290" y="6461"/>
                      </a:cubicBezTo>
                      <a:cubicBezTo>
                        <a:pt x="332" y="6461"/>
                        <a:pt x="371" y="6446"/>
                        <a:pt x="401" y="6408"/>
                      </a:cubicBezTo>
                      <a:cubicBezTo>
                        <a:pt x="2080" y="5907"/>
                        <a:pt x="3760" y="5281"/>
                        <a:pt x="5013" y="4854"/>
                      </a:cubicBezTo>
                      <a:cubicBezTo>
                        <a:pt x="5639" y="4654"/>
                        <a:pt x="6166" y="4428"/>
                        <a:pt x="6567" y="4328"/>
                      </a:cubicBezTo>
                      <a:cubicBezTo>
                        <a:pt x="6993" y="4228"/>
                        <a:pt x="7193" y="4128"/>
                        <a:pt x="7193" y="4128"/>
                      </a:cubicBezTo>
                      <a:cubicBezTo>
                        <a:pt x="7293" y="4128"/>
                        <a:pt x="7419" y="3902"/>
                        <a:pt x="7419" y="3802"/>
                      </a:cubicBezTo>
                      <a:cubicBezTo>
                        <a:pt x="7419" y="3702"/>
                        <a:pt x="7293" y="3601"/>
                        <a:pt x="7193" y="3501"/>
                      </a:cubicBezTo>
                      <a:lnTo>
                        <a:pt x="827" y="42"/>
                      </a:lnTo>
                      <a:cubicBezTo>
                        <a:pt x="768" y="13"/>
                        <a:pt x="718" y="1"/>
                        <a:pt x="674" y="1"/>
                      </a:cubicBezTo>
                      <a:close/>
                    </a:path>
                  </a:pathLst>
                </a:custGeom>
                <a:solidFill>
                  <a:srgbClr val="2748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لاللاللاللال">
                  <a:extLst>
                    <a:ext uri="{FF2B5EF4-FFF2-40B4-BE49-F238E27FC236}">
                      <a16:creationId xmlns:a16="http://schemas.microsoft.com/office/drawing/2014/main" id="{8E0CB6B0-5B29-370C-6465-36288640D6E2}"/>
                    </a:ext>
                  </a:extLst>
                </p:cNvPr>
                <p:cNvSpPr/>
                <p:nvPr/>
              </p:nvSpPr>
              <p:spPr>
                <a:xfrm>
                  <a:off x="4313765" y="3175895"/>
                  <a:ext cx="452724" cy="64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1254" extrusionOk="0">
                      <a:moveTo>
                        <a:pt x="402" y="1"/>
                      </a:moveTo>
                      <a:cubicBezTo>
                        <a:pt x="201" y="1"/>
                        <a:pt x="101" y="101"/>
                        <a:pt x="1" y="301"/>
                      </a:cubicBezTo>
                      <a:cubicBezTo>
                        <a:pt x="1" y="527"/>
                        <a:pt x="201" y="627"/>
                        <a:pt x="301" y="627"/>
                      </a:cubicBezTo>
                      <a:lnTo>
                        <a:pt x="8447" y="1254"/>
                      </a:lnTo>
                      <a:cubicBezTo>
                        <a:pt x="8547" y="1254"/>
                        <a:pt x="8773" y="1153"/>
                        <a:pt x="8773" y="928"/>
                      </a:cubicBezTo>
                      <a:cubicBezTo>
                        <a:pt x="8773" y="828"/>
                        <a:pt x="8647" y="627"/>
                        <a:pt x="8447" y="627"/>
                      </a:cubicBezTo>
                      <a:lnTo>
                        <a:pt x="402" y="1"/>
                      </a:lnTo>
                      <a:close/>
                    </a:path>
                  </a:pathLst>
                </a:custGeom>
                <a:solidFill>
                  <a:srgbClr val="2748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16" name="شيسشس">
              <a:extLst>
                <a:ext uri="{FF2B5EF4-FFF2-40B4-BE49-F238E27FC236}">
                  <a16:creationId xmlns:a16="http://schemas.microsoft.com/office/drawing/2014/main" id="{4EB8FEA6-0270-7EEE-CB52-DDD77518126D}"/>
                </a:ext>
              </a:extLst>
            </p:cNvPr>
            <p:cNvSpPr/>
            <p:nvPr/>
          </p:nvSpPr>
          <p:spPr>
            <a:xfrm>
              <a:off x="5104606" y="6286288"/>
              <a:ext cx="259630" cy="283894"/>
            </a:xfrm>
            <a:custGeom>
              <a:avLst/>
              <a:gdLst/>
              <a:ahLst/>
              <a:cxnLst/>
              <a:rect l="l" t="t" r="r" b="b"/>
              <a:pathLst>
                <a:path w="5532" h="6049" extrusionOk="0">
                  <a:moveTo>
                    <a:pt x="4746" y="0"/>
                  </a:moveTo>
                  <a:cubicBezTo>
                    <a:pt x="4283" y="0"/>
                    <a:pt x="4024" y="331"/>
                    <a:pt x="3979" y="973"/>
                  </a:cubicBezTo>
                  <a:cubicBezTo>
                    <a:pt x="3979" y="982"/>
                    <a:pt x="3979" y="991"/>
                    <a:pt x="3979" y="1000"/>
                  </a:cubicBezTo>
                  <a:cubicBezTo>
                    <a:pt x="3863" y="928"/>
                    <a:pt x="3729" y="839"/>
                    <a:pt x="3596" y="741"/>
                  </a:cubicBezTo>
                  <a:cubicBezTo>
                    <a:pt x="3132" y="411"/>
                    <a:pt x="2561" y="9"/>
                    <a:pt x="2008" y="9"/>
                  </a:cubicBezTo>
                  <a:cubicBezTo>
                    <a:pt x="1481" y="9"/>
                    <a:pt x="1080" y="402"/>
                    <a:pt x="830" y="1169"/>
                  </a:cubicBezTo>
                  <a:cubicBezTo>
                    <a:pt x="777" y="1321"/>
                    <a:pt x="714" y="1490"/>
                    <a:pt x="634" y="1669"/>
                  </a:cubicBezTo>
                  <a:cubicBezTo>
                    <a:pt x="473" y="2061"/>
                    <a:pt x="286" y="2516"/>
                    <a:pt x="286" y="2900"/>
                  </a:cubicBezTo>
                  <a:cubicBezTo>
                    <a:pt x="286" y="3060"/>
                    <a:pt x="286" y="3560"/>
                    <a:pt x="723" y="3560"/>
                  </a:cubicBezTo>
                  <a:cubicBezTo>
                    <a:pt x="928" y="3560"/>
                    <a:pt x="1169" y="3462"/>
                    <a:pt x="1437" y="3355"/>
                  </a:cubicBezTo>
                  <a:cubicBezTo>
                    <a:pt x="1731" y="3230"/>
                    <a:pt x="2070" y="3096"/>
                    <a:pt x="2365" y="3096"/>
                  </a:cubicBezTo>
                  <a:cubicBezTo>
                    <a:pt x="2436" y="3096"/>
                    <a:pt x="2498" y="3105"/>
                    <a:pt x="2561" y="3114"/>
                  </a:cubicBezTo>
                  <a:cubicBezTo>
                    <a:pt x="2855" y="3194"/>
                    <a:pt x="2989" y="3346"/>
                    <a:pt x="2962" y="3578"/>
                  </a:cubicBezTo>
                  <a:cubicBezTo>
                    <a:pt x="2882" y="4211"/>
                    <a:pt x="1794" y="5103"/>
                    <a:pt x="1107" y="5103"/>
                  </a:cubicBezTo>
                  <a:cubicBezTo>
                    <a:pt x="839" y="5103"/>
                    <a:pt x="670" y="4961"/>
                    <a:pt x="598" y="4684"/>
                  </a:cubicBezTo>
                  <a:cubicBezTo>
                    <a:pt x="589" y="4657"/>
                    <a:pt x="589" y="4630"/>
                    <a:pt x="580" y="4604"/>
                  </a:cubicBezTo>
                  <a:cubicBezTo>
                    <a:pt x="554" y="4470"/>
                    <a:pt x="518" y="4274"/>
                    <a:pt x="295" y="4274"/>
                  </a:cubicBezTo>
                  <a:lnTo>
                    <a:pt x="268" y="4274"/>
                  </a:lnTo>
                  <a:cubicBezTo>
                    <a:pt x="188" y="4283"/>
                    <a:pt x="125" y="4318"/>
                    <a:pt x="81" y="4372"/>
                  </a:cubicBezTo>
                  <a:cubicBezTo>
                    <a:pt x="0" y="4488"/>
                    <a:pt x="27" y="4666"/>
                    <a:pt x="54" y="4800"/>
                  </a:cubicBezTo>
                  <a:cubicBezTo>
                    <a:pt x="206" y="5594"/>
                    <a:pt x="741" y="6049"/>
                    <a:pt x="1535" y="6049"/>
                  </a:cubicBezTo>
                  <a:cubicBezTo>
                    <a:pt x="2668" y="6049"/>
                    <a:pt x="4158" y="5068"/>
                    <a:pt x="4372" y="3801"/>
                  </a:cubicBezTo>
                  <a:cubicBezTo>
                    <a:pt x="4434" y="3390"/>
                    <a:pt x="4336" y="3016"/>
                    <a:pt x="4077" y="2712"/>
                  </a:cubicBezTo>
                  <a:cubicBezTo>
                    <a:pt x="3738" y="2302"/>
                    <a:pt x="3159" y="2079"/>
                    <a:pt x="2498" y="2079"/>
                  </a:cubicBezTo>
                  <a:cubicBezTo>
                    <a:pt x="2240" y="2079"/>
                    <a:pt x="1981" y="2106"/>
                    <a:pt x="1722" y="2177"/>
                  </a:cubicBezTo>
                  <a:cubicBezTo>
                    <a:pt x="1785" y="1838"/>
                    <a:pt x="1910" y="1401"/>
                    <a:pt x="2133" y="982"/>
                  </a:cubicBezTo>
                  <a:cubicBezTo>
                    <a:pt x="2159" y="964"/>
                    <a:pt x="2195" y="964"/>
                    <a:pt x="2240" y="964"/>
                  </a:cubicBezTo>
                  <a:cubicBezTo>
                    <a:pt x="2463" y="964"/>
                    <a:pt x="2784" y="1187"/>
                    <a:pt x="3132" y="1428"/>
                  </a:cubicBezTo>
                  <a:cubicBezTo>
                    <a:pt x="3569" y="1731"/>
                    <a:pt x="4060" y="2079"/>
                    <a:pt x="4506" y="2079"/>
                  </a:cubicBezTo>
                  <a:cubicBezTo>
                    <a:pt x="4630" y="2079"/>
                    <a:pt x="4746" y="2052"/>
                    <a:pt x="4854" y="1999"/>
                  </a:cubicBezTo>
                  <a:cubicBezTo>
                    <a:pt x="5264" y="1803"/>
                    <a:pt x="5532" y="1196"/>
                    <a:pt x="5451" y="670"/>
                  </a:cubicBezTo>
                  <a:cubicBezTo>
                    <a:pt x="5398" y="304"/>
                    <a:pt x="5166" y="63"/>
                    <a:pt x="4818" y="9"/>
                  </a:cubicBezTo>
                  <a:cubicBezTo>
                    <a:pt x="4791" y="9"/>
                    <a:pt x="4773" y="0"/>
                    <a:pt x="4746" y="0"/>
                  </a:cubicBezTo>
                  <a:close/>
                </a:path>
              </a:pathLst>
            </a:custGeom>
            <a:solidFill>
              <a:srgbClr val="FF879B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F7AAAE76-E083-446A-6F50-1779E64DE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71" y="-1"/>
            <a:ext cx="796082" cy="7559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FB40F3C-6CB4-A84F-3E44-24DB7CEF6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411" y="-1"/>
            <a:ext cx="79608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8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769;p48">
            <a:extLst>
              <a:ext uri="{FF2B5EF4-FFF2-40B4-BE49-F238E27FC236}">
                <a16:creationId xmlns:a16="http://schemas.microsoft.com/office/drawing/2014/main" id="{FEB61FF0-8DD7-F0FF-45EC-F921A69C08D8}"/>
              </a:ext>
            </a:extLst>
          </p:cNvPr>
          <p:cNvSpPr/>
          <p:nvPr/>
        </p:nvSpPr>
        <p:spPr>
          <a:xfrm>
            <a:off x="7320750" y="2640227"/>
            <a:ext cx="3092590" cy="1001729"/>
          </a:xfrm>
          <a:prstGeom prst="rect">
            <a:avLst/>
          </a:prstGeom>
          <a:solidFill>
            <a:srgbClr val="EEF26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EDF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97D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B5E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243" name="بيسسبيسبي">
            <a:extLst>
              <a:ext uri="{FF2B5EF4-FFF2-40B4-BE49-F238E27FC236}">
                <a16:creationId xmlns:a16="http://schemas.microsoft.com/office/drawing/2014/main" id="{67BE2787-2246-144A-4AC7-08D560769637}"/>
              </a:ext>
            </a:extLst>
          </p:cNvPr>
          <p:cNvGrpSpPr/>
          <p:nvPr/>
        </p:nvGrpSpPr>
        <p:grpSpPr>
          <a:xfrm>
            <a:off x="7465352" y="187103"/>
            <a:ext cx="448780" cy="441049"/>
            <a:chOff x="4404050" y="1945932"/>
            <a:chExt cx="448780" cy="441049"/>
          </a:xfrm>
        </p:grpSpPr>
        <p:sp>
          <p:nvSpPr>
            <p:cNvPr id="244" name="سبيلسيلبلس">
              <a:extLst>
                <a:ext uri="{FF2B5EF4-FFF2-40B4-BE49-F238E27FC236}">
                  <a16:creationId xmlns:a16="http://schemas.microsoft.com/office/drawing/2014/main" id="{25560C55-07C8-DF47-411A-87EF96E1E243}"/>
                </a:ext>
              </a:extLst>
            </p:cNvPr>
            <p:cNvSpPr/>
            <p:nvPr/>
          </p:nvSpPr>
          <p:spPr>
            <a:xfrm>
              <a:off x="4404050" y="1949184"/>
              <a:ext cx="217308" cy="230895"/>
            </a:xfrm>
            <a:custGeom>
              <a:avLst/>
              <a:gdLst/>
              <a:ahLst/>
              <a:cxnLst/>
              <a:rect l="l" t="t" r="r" b="b"/>
              <a:pathLst>
                <a:path w="3007" h="3195" extrusionOk="0">
                  <a:moveTo>
                    <a:pt x="1891" y="902"/>
                  </a:moveTo>
                  <a:cubicBezTo>
                    <a:pt x="1945" y="902"/>
                    <a:pt x="1998" y="910"/>
                    <a:pt x="2061" y="928"/>
                  </a:cubicBezTo>
                  <a:cubicBezTo>
                    <a:pt x="2150" y="946"/>
                    <a:pt x="2239" y="1044"/>
                    <a:pt x="2293" y="1196"/>
                  </a:cubicBezTo>
                  <a:cubicBezTo>
                    <a:pt x="2400" y="1455"/>
                    <a:pt x="2409" y="1865"/>
                    <a:pt x="2230" y="2142"/>
                  </a:cubicBezTo>
                  <a:cubicBezTo>
                    <a:pt x="2177" y="2222"/>
                    <a:pt x="2088" y="2258"/>
                    <a:pt x="1981" y="2258"/>
                  </a:cubicBezTo>
                  <a:cubicBezTo>
                    <a:pt x="1731" y="2258"/>
                    <a:pt x="1445" y="2070"/>
                    <a:pt x="1427" y="1936"/>
                  </a:cubicBezTo>
                  <a:cubicBezTo>
                    <a:pt x="1374" y="1517"/>
                    <a:pt x="1427" y="1205"/>
                    <a:pt x="1570" y="1035"/>
                  </a:cubicBezTo>
                  <a:cubicBezTo>
                    <a:pt x="1650" y="946"/>
                    <a:pt x="1757" y="902"/>
                    <a:pt x="1891" y="902"/>
                  </a:cubicBezTo>
                  <a:close/>
                  <a:moveTo>
                    <a:pt x="1597" y="1"/>
                  </a:moveTo>
                  <a:cubicBezTo>
                    <a:pt x="1071" y="1"/>
                    <a:pt x="571" y="357"/>
                    <a:pt x="294" y="910"/>
                  </a:cubicBezTo>
                  <a:cubicBezTo>
                    <a:pt x="0" y="1508"/>
                    <a:pt x="27" y="2186"/>
                    <a:pt x="375" y="2641"/>
                  </a:cubicBezTo>
                  <a:cubicBezTo>
                    <a:pt x="633" y="2971"/>
                    <a:pt x="1088" y="3194"/>
                    <a:pt x="1543" y="3194"/>
                  </a:cubicBezTo>
                  <a:cubicBezTo>
                    <a:pt x="2266" y="3194"/>
                    <a:pt x="2757" y="2695"/>
                    <a:pt x="2864" y="1874"/>
                  </a:cubicBezTo>
                  <a:cubicBezTo>
                    <a:pt x="3006" y="848"/>
                    <a:pt x="2489" y="179"/>
                    <a:pt x="1909" y="36"/>
                  </a:cubicBezTo>
                  <a:cubicBezTo>
                    <a:pt x="1802" y="18"/>
                    <a:pt x="1704" y="1"/>
                    <a:pt x="1597" y="1"/>
                  </a:cubicBezTo>
                  <a:close/>
                </a:path>
              </a:pathLst>
            </a:custGeom>
            <a:solidFill>
              <a:srgbClr val="FF879B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640000" algn="bl" rotWithShape="0">
                <a:srgbClr val="24000C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سلسلليب">
              <a:extLst>
                <a:ext uri="{FF2B5EF4-FFF2-40B4-BE49-F238E27FC236}">
                  <a16:creationId xmlns:a16="http://schemas.microsoft.com/office/drawing/2014/main" id="{30C8E20E-515C-1FB1-D2DA-F83ACB8752E5}"/>
                </a:ext>
              </a:extLst>
            </p:cNvPr>
            <p:cNvSpPr/>
            <p:nvPr/>
          </p:nvSpPr>
          <p:spPr>
            <a:xfrm>
              <a:off x="4436282" y="1945932"/>
              <a:ext cx="382367" cy="441049"/>
            </a:xfrm>
            <a:custGeom>
              <a:avLst/>
              <a:gdLst/>
              <a:ahLst/>
              <a:cxnLst/>
              <a:rect l="l" t="t" r="r" b="b"/>
              <a:pathLst>
                <a:path w="5291" h="6103" extrusionOk="0">
                  <a:moveTo>
                    <a:pt x="4630" y="1"/>
                  </a:moveTo>
                  <a:cubicBezTo>
                    <a:pt x="4336" y="1"/>
                    <a:pt x="4122" y="304"/>
                    <a:pt x="3667" y="955"/>
                  </a:cubicBezTo>
                  <a:cubicBezTo>
                    <a:pt x="3185" y="1642"/>
                    <a:pt x="2373" y="2793"/>
                    <a:pt x="865" y="4390"/>
                  </a:cubicBezTo>
                  <a:cubicBezTo>
                    <a:pt x="803" y="4453"/>
                    <a:pt x="732" y="4524"/>
                    <a:pt x="651" y="4595"/>
                  </a:cubicBezTo>
                  <a:cubicBezTo>
                    <a:pt x="375" y="4845"/>
                    <a:pt x="18" y="5166"/>
                    <a:pt x="9" y="5514"/>
                  </a:cubicBezTo>
                  <a:cubicBezTo>
                    <a:pt x="0" y="5666"/>
                    <a:pt x="54" y="5800"/>
                    <a:pt x="179" y="5933"/>
                  </a:cubicBezTo>
                  <a:cubicBezTo>
                    <a:pt x="294" y="6040"/>
                    <a:pt x="428" y="6103"/>
                    <a:pt x="571" y="6103"/>
                  </a:cubicBezTo>
                  <a:cubicBezTo>
                    <a:pt x="964" y="6103"/>
                    <a:pt x="1338" y="5657"/>
                    <a:pt x="1615" y="5336"/>
                  </a:cubicBezTo>
                  <a:cubicBezTo>
                    <a:pt x="1677" y="5255"/>
                    <a:pt x="1740" y="5184"/>
                    <a:pt x="1793" y="5131"/>
                  </a:cubicBezTo>
                  <a:cubicBezTo>
                    <a:pt x="2828" y="4042"/>
                    <a:pt x="3783" y="2891"/>
                    <a:pt x="4621" y="1732"/>
                  </a:cubicBezTo>
                  <a:cubicBezTo>
                    <a:pt x="4657" y="1678"/>
                    <a:pt x="4701" y="1616"/>
                    <a:pt x="4755" y="1553"/>
                  </a:cubicBezTo>
                  <a:cubicBezTo>
                    <a:pt x="4996" y="1250"/>
                    <a:pt x="5290" y="866"/>
                    <a:pt x="5237" y="518"/>
                  </a:cubicBezTo>
                  <a:cubicBezTo>
                    <a:pt x="5219" y="367"/>
                    <a:pt x="5130" y="233"/>
                    <a:pt x="4969" y="117"/>
                  </a:cubicBezTo>
                  <a:cubicBezTo>
                    <a:pt x="4844" y="37"/>
                    <a:pt x="4737" y="1"/>
                    <a:pt x="4630" y="1"/>
                  </a:cubicBezTo>
                  <a:close/>
                </a:path>
              </a:pathLst>
            </a:custGeom>
            <a:solidFill>
              <a:srgbClr val="FF879B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640000" algn="bl" rotWithShape="0">
                <a:srgbClr val="24000C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بليسليسب">
              <a:extLst>
                <a:ext uri="{FF2B5EF4-FFF2-40B4-BE49-F238E27FC236}">
                  <a16:creationId xmlns:a16="http://schemas.microsoft.com/office/drawing/2014/main" id="{3FEDEE93-2E0F-D12A-1BF1-2BDA65B9795F}"/>
                </a:ext>
              </a:extLst>
            </p:cNvPr>
            <p:cNvSpPr/>
            <p:nvPr/>
          </p:nvSpPr>
          <p:spPr>
            <a:xfrm>
              <a:off x="4652867" y="2159987"/>
              <a:ext cx="199964" cy="221861"/>
            </a:xfrm>
            <a:custGeom>
              <a:avLst/>
              <a:gdLst/>
              <a:ahLst/>
              <a:cxnLst/>
              <a:rect l="l" t="t" r="r" b="b"/>
              <a:pathLst>
                <a:path w="2767" h="3070" extrusionOk="0">
                  <a:moveTo>
                    <a:pt x="1820" y="848"/>
                  </a:moveTo>
                  <a:cubicBezTo>
                    <a:pt x="1874" y="848"/>
                    <a:pt x="1945" y="902"/>
                    <a:pt x="2052" y="973"/>
                  </a:cubicBezTo>
                  <a:cubicBezTo>
                    <a:pt x="2052" y="982"/>
                    <a:pt x="2061" y="991"/>
                    <a:pt x="2070" y="1009"/>
                  </a:cubicBezTo>
                  <a:cubicBezTo>
                    <a:pt x="2177" y="1143"/>
                    <a:pt x="2445" y="1499"/>
                    <a:pt x="2088" y="1981"/>
                  </a:cubicBezTo>
                  <a:cubicBezTo>
                    <a:pt x="1990" y="2124"/>
                    <a:pt x="1874" y="2195"/>
                    <a:pt x="1758" y="2195"/>
                  </a:cubicBezTo>
                  <a:cubicBezTo>
                    <a:pt x="1642" y="2195"/>
                    <a:pt x="1535" y="2115"/>
                    <a:pt x="1464" y="1990"/>
                  </a:cubicBezTo>
                  <a:cubicBezTo>
                    <a:pt x="1357" y="1803"/>
                    <a:pt x="1321" y="1482"/>
                    <a:pt x="1535" y="1134"/>
                  </a:cubicBezTo>
                  <a:cubicBezTo>
                    <a:pt x="1651" y="937"/>
                    <a:pt x="1740" y="848"/>
                    <a:pt x="1820" y="848"/>
                  </a:cubicBezTo>
                  <a:close/>
                  <a:moveTo>
                    <a:pt x="1490" y="1"/>
                  </a:moveTo>
                  <a:cubicBezTo>
                    <a:pt x="902" y="1"/>
                    <a:pt x="438" y="366"/>
                    <a:pt x="233" y="991"/>
                  </a:cubicBezTo>
                  <a:cubicBezTo>
                    <a:pt x="1" y="1696"/>
                    <a:pt x="197" y="2454"/>
                    <a:pt x="714" y="2829"/>
                  </a:cubicBezTo>
                  <a:cubicBezTo>
                    <a:pt x="928" y="2989"/>
                    <a:pt x="1151" y="3070"/>
                    <a:pt x="1383" y="3070"/>
                  </a:cubicBezTo>
                  <a:cubicBezTo>
                    <a:pt x="1696" y="3070"/>
                    <a:pt x="1999" y="2918"/>
                    <a:pt x="2258" y="2659"/>
                  </a:cubicBezTo>
                  <a:cubicBezTo>
                    <a:pt x="2579" y="2320"/>
                    <a:pt x="2766" y="1830"/>
                    <a:pt x="2739" y="1392"/>
                  </a:cubicBezTo>
                  <a:cubicBezTo>
                    <a:pt x="2704" y="563"/>
                    <a:pt x="2070" y="1"/>
                    <a:pt x="1490" y="1"/>
                  </a:cubicBezTo>
                  <a:close/>
                </a:path>
              </a:pathLst>
            </a:custGeom>
            <a:solidFill>
              <a:srgbClr val="FF879B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640000" algn="bl" rotWithShape="0">
                <a:srgbClr val="24000C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" name="شيشيس">
            <a:extLst>
              <a:ext uri="{FF2B5EF4-FFF2-40B4-BE49-F238E27FC236}">
                <a16:creationId xmlns:a16="http://schemas.microsoft.com/office/drawing/2014/main" id="{A9E1DC83-B1FC-106A-1434-EFDF01EB7BED}"/>
              </a:ext>
            </a:extLst>
          </p:cNvPr>
          <p:cNvSpPr/>
          <p:nvPr/>
        </p:nvSpPr>
        <p:spPr>
          <a:xfrm>
            <a:off x="1155668" y="6800039"/>
            <a:ext cx="326401" cy="470424"/>
          </a:xfrm>
          <a:custGeom>
            <a:avLst/>
            <a:gdLst/>
            <a:ahLst/>
            <a:cxnLst/>
            <a:rect l="l" t="t" r="r" b="b"/>
            <a:pathLst>
              <a:path w="4408" h="6353" extrusionOk="0">
                <a:moveTo>
                  <a:pt x="3604" y="1"/>
                </a:moveTo>
                <a:cubicBezTo>
                  <a:pt x="3167" y="1"/>
                  <a:pt x="3033" y="411"/>
                  <a:pt x="2802" y="1071"/>
                </a:cubicBezTo>
                <a:cubicBezTo>
                  <a:pt x="2730" y="1294"/>
                  <a:pt x="2650" y="1535"/>
                  <a:pt x="2543" y="1812"/>
                </a:cubicBezTo>
                <a:cubicBezTo>
                  <a:pt x="2025" y="777"/>
                  <a:pt x="1606" y="313"/>
                  <a:pt x="1187" y="313"/>
                </a:cubicBezTo>
                <a:cubicBezTo>
                  <a:pt x="1062" y="313"/>
                  <a:pt x="937" y="358"/>
                  <a:pt x="812" y="447"/>
                </a:cubicBezTo>
                <a:cubicBezTo>
                  <a:pt x="348" y="848"/>
                  <a:pt x="678" y="1321"/>
                  <a:pt x="937" y="1705"/>
                </a:cubicBezTo>
                <a:cubicBezTo>
                  <a:pt x="999" y="1803"/>
                  <a:pt x="1062" y="1892"/>
                  <a:pt x="1107" y="1972"/>
                </a:cubicBezTo>
                <a:cubicBezTo>
                  <a:pt x="1374" y="2445"/>
                  <a:pt x="1597" y="2954"/>
                  <a:pt x="1776" y="3391"/>
                </a:cubicBezTo>
                <a:cubicBezTo>
                  <a:pt x="1526" y="3819"/>
                  <a:pt x="1231" y="4256"/>
                  <a:pt x="901" y="4693"/>
                </a:cubicBezTo>
                <a:cubicBezTo>
                  <a:pt x="857" y="4756"/>
                  <a:pt x="794" y="4827"/>
                  <a:pt x="732" y="4898"/>
                </a:cubicBezTo>
                <a:cubicBezTo>
                  <a:pt x="420" y="5255"/>
                  <a:pt x="0" y="5746"/>
                  <a:pt x="473" y="6201"/>
                </a:cubicBezTo>
                <a:cubicBezTo>
                  <a:pt x="607" y="6299"/>
                  <a:pt x="741" y="6353"/>
                  <a:pt x="875" y="6353"/>
                </a:cubicBezTo>
                <a:cubicBezTo>
                  <a:pt x="1303" y="6353"/>
                  <a:pt x="1660" y="5862"/>
                  <a:pt x="1918" y="5505"/>
                </a:cubicBezTo>
                <a:cubicBezTo>
                  <a:pt x="1963" y="5443"/>
                  <a:pt x="2008" y="5380"/>
                  <a:pt x="2043" y="5336"/>
                </a:cubicBezTo>
                <a:cubicBezTo>
                  <a:pt x="2150" y="5193"/>
                  <a:pt x="2266" y="5041"/>
                  <a:pt x="2391" y="4854"/>
                </a:cubicBezTo>
                <a:cubicBezTo>
                  <a:pt x="2454" y="5006"/>
                  <a:pt x="2534" y="5175"/>
                  <a:pt x="2614" y="5345"/>
                </a:cubicBezTo>
                <a:lnTo>
                  <a:pt x="2623" y="5371"/>
                </a:lnTo>
                <a:cubicBezTo>
                  <a:pt x="2802" y="5728"/>
                  <a:pt x="3033" y="6210"/>
                  <a:pt x="3462" y="6210"/>
                </a:cubicBezTo>
                <a:cubicBezTo>
                  <a:pt x="3560" y="6210"/>
                  <a:pt x="3667" y="6183"/>
                  <a:pt x="3783" y="6121"/>
                </a:cubicBezTo>
                <a:cubicBezTo>
                  <a:pt x="4345" y="5791"/>
                  <a:pt x="4068" y="5237"/>
                  <a:pt x="3863" y="4836"/>
                </a:cubicBezTo>
                <a:cubicBezTo>
                  <a:pt x="3827" y="4765"/>
                  <a:pt x="3792" y="4702"/>
                  <a:pt x="3765" y="4631"/>
                </a:cubicBezTo>
                <a:cubicBezTo>
                  <a:pt x="3622" y="4319"/>
                  <a:pt x="3471" y="3962"/>
                  <a:pt x="3319" y="3578"/>
                </a:cubicBezTo>
                <a:lnTo>
                  <a:pt x="3265" y="3444"/>
                </a:lnTo>
                <a:cubicBezTo>
                  <a:pt x="3578" y="2847"/>
                  <a:pt x="3854" y="2231"/>
                  <a:pt x="4068" y="1607"/>
                </a:cubicBezTo>
                <a:lnTo>
                  <a:pt x="4113" y="1491"/>
                </a:lnTo>
                <a:cubicBezTo>
                  <a:pt x="4247" y="1134"/>
                  <a:pt x="4407" y="688"/>
                  <a:pt x="4247" y="367"/>
                </a:cubicBezTo>
                <a:cubicBezTo>
                  <a:pt x="4175" y="215"/>
                  <a:pt x="4033" y="99"/>
                  <a:pt x="3836" y="37"/>
                </a:cubicBezTo>
                <a:cubicBezTo>
                  <a:pt x="3747" y="19"/>
                  <a:pt x="3676" y="1"/>
                  <a:pt x="3604" y="1"/>
                </a:cubicBezTo>
                <a:close/>
              </a:path>
            </a:pathLst>
          </a:custGeom>
          <a:solidFill>
            <a:srgbClr val="B5E069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760000" algn="bl" rotWithShape="0">
              <a:srgbClr val="24000C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5" name="شيسشيسش">
            <a:extLst>
              <a:ext uri="{FF2B5EF4-FFF2-40B4-BE49-F238E27FC236}">
                <a16:creationId xmlns:a16="http://schemas.microsoft.com/office/drawing/2014/main" id="{DD5874DF-7F9D-667C-2AB7-B7E5F12585F1}"/>
              </a:ext>
            </a:extLst>
          </p:cNvPr>
          <p:cNvSpPr/>
          <p:nvPr/>
        </p:nvSpPr>
        <p:spPr>
          <a:xfrm>
            <a:off x="7462384" y="6170596"/>
            <a:ext cx="388799" cy="453262"/>
          </a:xfrm>
          <a:custGeom>
            <a:avLst/>
            <a:gdLst/>
            <a:ahLst/>
            <a:cxnLst/>
            <a:rect l="l" t="t" r="r" b="b"/>
            <a:pathLst>
              <a:path w="5380" h="6272" extrusionOk="0">
                <a:moveTo>
                  <a:pt x="2302" y="990"/>
                </a:moveTo>
                <a:cubicBezTo>
                  <a:pt x="2623" y="990"/>
                  <a:pt x="2980" y="1160"/>
                  <a:pt x="3257" y="1463"/>
                </a:cubicBezTo>
                <a:cubicBezTo>
                  <a:pt x="3640" y="1873"/>
                  <a:pt x="3774" y="3488"/>
                  <a:pt x="3034" y="4398"/>
                </a:cubicBezTo>
                <a:cubicBezTo>
                  <a:pt x="2757" y="4737"/>
                  <a:pt x="2400" y="4924"/>
                  <a:pt x="2043" y="4924"/>
                </a:cubicBezTo>
                <a:cubicBezTo>
                  <a:pt x="1758" y="4924"/>
                  <a:pt x="1481" y="4791"/>
                  <a:pt x="1285" y="4559"/>
                </a:cubicBezTo>
                <a:cubicBezTo>
                  <a:pt x="946" y="4175"/>
                  <a:pt x="821" y="3560"/>
                  <a:pt x="919" y="2819"/>
                </a:cubicBezTo>
                <a:cubicBezTo>
                  <a:pt x="973" y="2418"/>
                  <a:pt x="1401" y="1552"/>
                  <a:pt x="1535" y="1383"/>
                </a:cubicBezTo>
                <a:cubicBezTo>
                  <a:pt x="1740" y="1124"/>
                  <a:pt x="2008" y="990"/>
                  <a:pt x="2302" y="990"/>
                </a:cubicBezTo>
                <a:close/>
                <a:moveTo>
                  <a:pt x="2793" y="0"/>
                </a:moveTo>
                <a:cubicBezTo>
                  <a:pt x="1990" y="0"/>
                  <a:pt x="1294" y="473"/>
                  <a:pt x="821" y="1329"/>
                </a:cubicBezTo>
                <a:cubicBezTo>
                  <a:pt x="81" y="2676"/>
                  <a:pt x="0" y="4095"/>
                  <a:pt x="616" y="5139"/>
                </a:cubicBezTo>
                <a:cubicBezTo>
                  <a:pt x="1035" y="5861"/>
                  <a:pt x="1731" y="6271"/>
                  <a:pt x="2525" y="6271"/>
                </a:cubicBezTo>
                <a:cubicBezTo>
                  <a:pt x="2766" y="6271"/>
                  <a:pt x="3016" y="6227"/>
                  <a:pt x="3266" y="6147"/>
                </a:cubicBezTo>
                <a:cubicBezTo>
                  <a:pt x="3935" y="5932"/>
                  <a:pt x="4479" y="5442"/>
                  <a:pt x="4836" y="4737"/>
                </a:cubicBezTo>
                <a:cubicBezTo>
                  <a:pt x="5300" y="3827"/>
                  <a:pt x="5380" y="2658"/>
                  <a:pt x="5059" y="1677"/>
                </a:cubicBezTo>
                <a:cubicBezTo>
                  <a:pt x="4746" y="723"/>
                  <a:pt x="3765" y="0"/>
                  <a:pt x="2793" y="0"/>
                </a:cubicBezTo>
                <a:close/>
              </a:path>
            </a:pathLst>
          </a:custGeom>
          <a:solidFill>
            <a:srgbClr val="97D7CD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640000" algn="bl" rotWithShape="0">
              <a:srgbClr val="24000C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7" name="شسيشسي">
            <a:extLst>
              <a:ext uri="{FF2B5EF4-FFF2-40B4-BE49-F238E27FC236}">
                <a16:creationId xmlns:a16="http://schemas.microsoft.com/office/drawing/2014/main" id="{AE15E99E-7835-DFC6-AE3A-FFD728E0D4DB}"/>
              </a:ext>
            </a:extLst>
          </p:cNvPr>
          <p:cNvGrpSpPr/>
          <p:nvPr/>
        </p:nvGrpSpPr>
        <p:grpSpPr>
          <a:xfrm>
            <a:off x="2920781" y="200250"/>
            <a:ext cx="422331" cy="484841"/>
            <a:chOff x="3312525" y="4540248"/>
            <a:chExt cx="422331" cy="484841"/>
          </a:xfrm>
        </p:grpSpPr>
        <p:sp>
          <p:nvSpPr>
            <p:cNvPr id="308" name="شسيشسي">
              <a:extLst>
                <a:ext uri="{FF2B5EF4-FFF2-40B4-BE49-F238E27FC236}">
                  <a16:creationId xmlns:a16="http://schemas.microsoft.com/office/drawing/2014/main" id="{E3A6BD8F-3E39-D27C-49EB-C4710B79EDDC}"/>
                </a:ext>
              </a:extLst>
            </p:cNvPr>
            <p:cNvSpPr/>
            <p:nvPr/>
          </p:nvSpPr>
          <p:spPr>
            <a:xfrm>
              <a:off x="3312525" y="4540248"/>
              <a:ext cx="342403" cy="339151"/>
            </a:xfrm>
            <a:custGeom>
              <a:avLst/>
              <a:gdLst/>
              <a:ahLst/>
              <a:cxnLst/>
              <a:rect l="l" t="t" r="r" b="b"/>
              <a:pathLst>
                <a:path w="4738" h="4693" extrusionOk="0">
                  <a:moveTo>
                    <a:pt x="679" y="0"/>
                  </a:moveTo>
                  <a:cubicBezTo>
                    <a:pt x="242" y="0"/>
                    <a:pt x="99" y="250"/>
                    <a:pt x="54" y="455"/>
                  </a:cubicBezTo>
                  <a:cubicBezTo>
                    <a:pt x="1" y="919"/>
                    <a:pt x="384" y="1053"/>
                    <a:pt x="688" y="1160"/>
                  </a:cubicBezTo>
                  <a:cubicBezTo>
                    <a:pt x="759" y="1178"/>
                    <a:pt x="830" y="1204"/>
                    <a:pt x="902" y="1231"/>
                  </a:cubicBezTo>
                  <a:cubicBezTo>
                    <a:pt x="1196" y="1356"/>
                    <a:pt x="1491" y="1508"/>
                    <a:pt x="1776" y="1650"/>
                  </a:cubicBezTo>
                  <a:cubicBezTo>
                    <a:pt x="2097" y="1811"/>
                    <a:pt x="2436" y="1980"/>
                    <a:pt x="2775" y="2114"/>
                  </a:cubicBezTo>
                  <a:cubicBezTo>
                    <a:pt x="2606" y="2221"/>
                    <a:pt x="2329" y="2382"/>
                    <a:pt x="2017" y="2569"/>
                  </a:cubicBezTo>
                  <a:cubicBezTo>
                    <a:pt x="1615" y="2801"/>
                    <a:pt x="1169" y="3069"/>
                    <a:pt x="813" y="3301"/>
                  </a:cubicBezTo>
                  <a:cubicBezTo>
                    <a:pt x="563" y="3461"/>
                    <a:pt x="295" y="3667"/>
                    <a:pt x="242" y="3943"/>
                  </a:cubicBezTo>
                  <a:cubicBezTo>
                    <a:pt x="206" y="4095"/>
                    <a:pt x="250" y="4255"/>
                    <a:pt x="358" y="4425"/>
                  </a:cubicBezTo>
                  <a:cubicBezTo>
                    <a:pt x="491" y="4585"/>
                    <a:pt x="688" y="4692"/>
                    <a:pt x="893" y="4692"/>
                  </a:cubicBezTo>
                  <a:cubicBezTo>
                    <a:pt x="1009" y="4692"/>
                    <a:pt x="1125" y="4657"/>
                    <a:pt x="1223" y="4594"/>
                  </a:cubicBezTo>
                  <a:cubicBezTo>
                    <a:pt x="1410" y="4478"/>
                    <a:pt x="1589" y="4362"/>
                    <a:pt x="1758" y="4237"/>
                  </a:cubicBezTo>
                  <a:cubicBezTo>
                    <a:pt x="1928" y="4113"/>
                    <a:pt x="2115" y="3988"/>
                    <a:pt x="2293" y="3881"/>
                  </a:cubicBezTo>
                  <a:cubicBezTo>
                    <a:pt x="2481" y="3765"/>
                    <a:pt x="2668" y="3658"/>
                    <a:pt x="2864" y="3551"/>
                  </a:cubicBezTo>
                  <a:cubicBezTo>
                    <a:pt x="3783" y="3024"/>
                    <a:pt x="4738" y="2480"/>
                    <a:pt x="4515" y="1775"/>
                  </a:cubicBezTo>
                  <a:cubicBezTo>
                    <a:pt x="4408" y="1463"/>
                    <a:pt x="4060" y="1329"/>
                    <a:pt x="3783" y="1222"/>
                  </a:cubicBezTo>
                  <a:cubicBezTo>
                    <a:pt x="3730" y="1195"/>
                    <a:pt x="3676" y="1178"/>
                    <a:pt x="3623" y="1160"/>
                  </a:cubicBezTo>
                  <a:cubicBezTo>
                    <a:pt x="3444" y="1079"/>
                    <a:pt x="3203" y="963"/>
                    <a:pt x="2954" y="839"/>
                  </a:cubicBezTo>
                  <a:cubicBezTo>
                    <a:pt x="2204" y="464"/>
                    <a:pt x="1276" y="0"/>
                    <a:pt x="679" y="0"/>
                  </a:cubicBezTo>
                  <a:close/>
                </a:path>
              </a:pathLst>
            </a:custGeom>
            <a:solidFill>
              <a:srgbClr val="EEF26B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640000" algn="bl" rotWithShape="0">
                <a:srgbClr val="24000C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شسيشسي">
              <a:extLst>
                <a:ext uri="{FF2B5EF4-FFF2-40B4-BE49-F238E27FC236}">
                  <a16:creationId xmlns:a16="http://schemas.microsoft.com/office/drawing/2014/main" id="{E6F27896-9B39-D9F9-5CCF-60978431918E}"/>
                </a:ext>
              </a:extLst>
            </p:cNvPr>
            <p:cNvSpPr/>
            <p:nvPr/>
          </p:nvSpPr>
          <p:spPr>
            <a:xfrm>
              <a:off x="3405389" y="4791015"/>
              <a:ext cx="329468" cy="234074"/>
            </a:xfrm>
            <a:custGeom>
              <a:avLst/>
              <a:gdLst/>
              <a:ahLst/>
              <a:cxnLst/>
              <a:rect l="l" t="t" r="r" b="b"/>
              <a:pathLst>
                <a:path w="4559" h="3239" extrusionOk="0">
                  <a:moveTo>
                    <a:pt x="3970" y="0"/>
                  </a:moveTo>
                  <a:cubicBezTo>
                    <a:pt x="3694" y="0"/>
                    <a:pt x="3310" y="268"/>
                    <a:pt x="2561" y="803"/>
                  </a:cubicBezTo>
                  <a:cubicBezTo>
                    <a:pt x="2106" y="1133"/>
                    <a:pt x="1535" y="1544"/>
                    <a:pt x="768" y="2043"/>
                  </a:cubicBezTo>
                  <a:cubicBezTo>
                    <a:pt x="723" y="2070"/>
                    <a:pt x="669" y="2106"/>
                    <a:pt x="607" y="2141"/>
                  </a:cubicBezTo>
                  <a:cubicBezTo>
                    <a:pt x="375" y="2266"/>
                    <a:pt x="98" y="2427"/>
                    <a:pt x="27" y="2668"/>
                  </a:cubicBezTo>
                  <a:cubicBezTo>
                    <a:pt x="0" y="2784"/>
                    <a:pt x="18" y="2900"/>
                    <a:pt x="90" y="3025"/>
                  </a:cubicBezTo>
                  <a:cubicBezTo>
                    <a:pt x="188" y="3167"/>
                    <a:pt x="304" y="3239"/>
                    <a:pt x="446" y="3239"/>
                  </a:cubicBezTo>
                  <a:cubicBezTo>
                    <a:pt x="705" y="3239"/>
                    <a:pt x="1044" y="2989"/>
                    <a:pt x="1660" y="2543"/>
                  </a:cubicBezTo>
                  <a:cubicBezTo>
                    <a:pt x="2141" y="2186"/>
                    <a:pt x="2810" y="1695"/>
                    <a:pt x="3729" y="1133"/>
                  </a:cubicBezTo>
                  <a:cubicBezTo>
                    <a:pt x="3774" y="1106"/>
                    <a:pt x="3819" y="1080"/>
                    <a:pt x="3863" y="1053"/>
                  </a:cubicBezTo>
                  <a:cubicBezTo>
                    <a:pt x="4140" y="901"/>
                    <a:pt x="4559" y="660"/>
                    <a:pt x="4327" y="223"/>
                  </a:cubicBezTo>
                  <a:cubicBezTo>
                    <a:pt x="4229" y="72"/>
                    <a:pt x="4113" y="0"/>
                    <a:pt x="3970" y="0"/>
                  </a:cubicBezTo>
                  <a:close/>
                </a:path>
              </a:pathLst>
            </a:custGeom>
            <a:solidFill>
              <a:srgbClr val="EEF26B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640000" algn="bl" rotWithShape="0">
                <a:srgbClr val="24000C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0" name="شيسش">
            <a:extLst>
              <a:ext uri="{FF2B5EF4-FFF2-40B4-BE49-F238E27FC236}">
                <a16:creationId xmlns:a16="http://schemas.microsoft.com/office/drawing/2014/main" id="{C1455096-7926-0CC6-CC18-60172BC70ECB}"/>
              </a:ext>
            </a:extLst>
          </p:cNvPr>
          <p:cNvSpPr/>
          <p:nvPr/>
        </p:nvSpPr>
        <p:spPr>
          <a:xfrm>
            <a:off x="44204" y="657786"/>
            <a:ext cx="463668" cy="422982"/>
          </a:xfrm>
          <a:custGeom>
            <a:avLst/>
            <a:gdLst/>
            <a:ahLst/>
            <a:cxnLst/>
            <a:rect l="l" t="t" r="r" b="b"/>
            <a:pathLst>
              <a:path w="6416" h="5853" extrusionOk="0">
                <a:moveTo>
                  <a:pt x="6094" y="1"/>
                </a:moveTo>
                <a:cubicBezTo>
                  <a:pt x="5951" y="1"/>
                  <a:pt x="5853" y="117"/>
                  <a:pt x="5746" y="242"/>
                </a:cubicBezTo>
                <a:cubicBezTo>
                  <a:pt x="5594" y="411"/>
                  <a:pt x="5416" y="634"/>
                  <a:pt x="5050" y="661"/>
                </a:cubicBezTo>
                <a:cubicBezTo>
                  <a:pt x="4970" y="670"/>
                  <a:pt x="4890" y="670"/>
                  <a:pt x="4809" y="670"/>
                </a:cubicBezTo>
                <a:cubicBezTo>
                  <a:pt x="4426" y="670"/>
                  <a:pt x="4060" y="599"/>
                  <a:pt x="3694" y="527"/>
                </a:cubicBezTo>
                <a:cubicBezTo>
                  <a:pt x="3337" y="456"/>
                  <a:pt x="2972" y="384"/>
                  <a:pt x="2597" y="384"/>
                </a:cubicBezTo>
                <a:cubicBezTo>
                  <a:pt x="2258" y="384"/>
                  <a:pt x="1946" y="447"/>
                  <a:pt x="1642" y="572"/>
                </a:cubicBezTo>
                <a:cubicBezTo>
                  <a:pt x="715" y="964"/>
                  <a:pt x="500" y="1678"/>
                  <a:pt x="599" y="2160"/>
                </a:cubicBezTo>
                <a:cubicBezTo>
                  <a:pt x="652" y="2454"/>
                  <a:pt x="822" y="2650"/>
                  <a:pt x="1009" y="2650"/>
                </a:cubicBezTo>
                <a:cubicBezTo>
                  <a:pt x="1054" y="2650"/>
                  <a:pt x="1098" y="2641"/>
                  <a:pt x="1152" y="2615"/>
                </a:cubicBezTo>
                <a:cubicBezTo>
                  <a:pt x="1384" y="2463"/>
                  <a:pt x="1286" y="2267"/>
                  <a:pt x="1223" y="2124"/>
                </a:cubicBezTo>
                <a:cubicBezTo>
                  <a:pt x="1170" y="2017"/>
                  <a:pt x="1116" y="1910"/>
                  <a:pt x="1161" y="1812"/>
                </a:cubicBezTo>
                <a:cubicBezTo>
                  <a:pt x="1205" y="1705"/>
                  <a:pt x="1375" y="1589"/>
                  <a:pt x="1660" y="1491"/>
                </a:cubicBezTo>
                <a:cubicBezTo>
                  <a:pt x="1848" y="1428"/>
                  <a:pt x="2053" y="1392"/>
                  <a:pt x="2276" y="1392"/>
                </a:cubicBezTo>
                <a:cubicBezTo>
                  <a:pt x="2240" y="1526"/>
                  <a:pt x="2187" y="1723"/>
                  <a:pt x="2133" y="1955"/>
                </a:cubicBezTo>
                <a:cubicBezTo>
                  <a:pt x="1874" y="2972"/>
                  <a:pt x="1393" y="4872"/>
                  <a:pt x="831" y="4872"/>
                </a:cubicBezTo>
                <a:cubicBezTo>
                  <a:pt x="750" y="4872"/>
                  <a:pt x="670" y="4827"/>
                  <a:pt x="590" y="4747"/>
                </a:cubicBezTo>
                <a:cubicBezTo>
                  <a:pt x="563" y="4729"/>
                  <a:pt x="545" y="4684"/>
                  <a:pt x="518" y="4649"/>
                </a:cubicBezTo>
                <a:cubicBezTo>
                  <a:pt x="465" y="4551"/>
                  <a:pt x="393" y="4435"/>
                  <a:pt x="260" y="4435"/>
                </a:cubicBezTo>
                <a:cubicBezTo>
                  <a:pt x="233" y="4435"/>
                  <a:pt x="206" y="4443"/>
                  <a:pt x="170" y="4452"/>
                </a:cubicBezTo>
                <a:cubicBezTo>
                  <a:pt x="54" y="4497"/>
                  <a:pt x="1" y="4622"/>
                  <a:pt x="37" y="4782"/>
                </a:cubicBezTo>
                <a:cubicBezTo>
                  <a:pt x="108" y="5139"/>
                  <a:pt x="572" y="5630"/>
                  <a:pt x="1170" y="5630"/>
                </a:cubicBezTo>
                <a:cubicBezTo>
                  <a:pt x="1330" y="5630"/>
                  <a:pt x="1491" y="5594"/>
                  <a:pt x="1642" y="5532"/>
                </a:cubicBezTo>
                <a:cubicBezTo>
                  <a:pt x="2392" y="5202"/>
                  <a:pt x="2811" y="3739"/>
                  <a:pt x="3221" y="2329"/>
                </a:cubicBezTo>
                <a:cubicBezTo>
                  <a:pt x="3302" y="2070"/>
                  <a:pt x="3373" y="1803"/>
                  <a:pt x="3453" y="1553"/>
                </a:cubicBezTo>
                <a:cubicBezTo>
                  <a:pt x="3578" y="1580"/>
                  <a:pt x="3676" y="1598"/>
                  <a:pt x="3748" y="1616"/>
                </a:cubicBezTo>
                <a:cubicBezTo>
                  <a:pt x="3792" y="1616"/>
                  <a:pt x="3837" y="1624"/>
                  <a:pt x="3864" y="1633"/>
                </a:cubicBezTo>
                <a:cubicBezTo>
                  <a:pt x="3855" y="1660"/>
                  <a:pt x="3837" y="1678"/>
                  <a:pt x="3828" y="1714"/>
                </a:cubicBezTo>
                <a:cubicBezTo>
                  <a:pt x="3114" y="3444"/>
                  <a:pt x="2945" y="4872"/>
                  <a:pt x="3373" y="5514"/>
                </a:cubicBezTo>
                <a:cubicBezTo>
                  <a:pt x="3525" y="5728"/>
                  <a:pt x="3739" y="5853"/>
                  <a:pt x="4006" y="5853"/>
                </a:cubicBezTo>
                <a:cubicBezTo>
                  <a:pt x="4328" y="5853"/>
                  <a:pt x="4693" y="5692"/>
                  <a:pt x="5113" y="5371"/>
                </a:cubicBezTo>
                <a:lnTo>
                  <a:pt x="5166" y="5336"/>
                </a:lnTo>
                <a:cubicBezTo>
                  <a:pt x="5327" y="5220"/>
                  <a:pt x="5577" y="5032"/>
                  <a:pt x="5594" y="4827"/>
                </a:cubicBezTo>
                <a:cubicBezTo>
                  <a:pt x="5603" y="4738"/>
                  <a:pt x="5577" y="4658"/>
                  <a:pt x="5505" y="4586"/>
                </a:cubicBezTo>
                <a:cubicBezTo>
                  <a:pt x="5443" y="4533"/>
                  <a:pt x="5380" y="4506"/>
                  <a:pt x="5309" y="4506"/>
                </a:cubicBezTo>
                <a:cubicBezTo>
                  <a:pt x="5193" y="4506"/>
                  <a:pt x="5104" y="4577"/>
                  <a:pt x="5015" y="4640"/>
                </a:cubicBezTo>
                <a:lnTo>
                  <a:pt x="4970" y="4684"/>
                </a:lnTo>
                <a:cubicBezTo>
                  <a:pt x="4809" y="4800"/>
                  <a:pt x="4604" y="4934"/>
                  <a:pt x="4488" y="4934"/>
                </a:cubicBezTo>
                <a:cubicBezTo>
                  <a:pt x="4461" y="4934"/>
                  <a:pt x="4444" y="4925"/>
                  <a:pt x="4426" y="4907"/>
                </a:cubicBezTo>
                <a:cubicBezTo>
                  <a:pt x="4265" y="4675"/>
                  <a:pt x="4542" y="3551"/>
                  <a:pt x="5246" y="1553"/>
                </a:cubicBezTo>
                <a:cubicBezTo>
                  <a:pt x="5612" y="1392"/>
                  <a:pt x="6317" y="795"/>
                  <a:pt x="6388" y="376"/>
                </a:cubicBezTo>
                <a:cubicBezTo>
                  <a:pt x="6415" y="251"/>
                  <a:pt x="6379" y="152"/>
                  <a:pt x="6290" y="81"/>
                </a:cubicBezTo>
                <a:cubicBezTo>
                  <a:pt x="6219" y="28"/>
                  <a:pt x="6156" y="1"/>
                  <a:pt x="6094" y="1"/>
                </a:cubicBezTo>
                <a:close/>
              </a:path>
            </a:pathLst>
          </a:custGeom>
          <a:solidFill>
            <a:srgbClr val="FF879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640000" algn="bl" rotWithShape="0">
              <a:srgbClr val="24000C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" name="شيسسشي">
            <a:extLst>
              <a:ext uri="{FF2B5EF4-FFF2-40B4-BE49-F238E27FC236}">
                <a16:creationId xmlns:a16="http://schemas.microsoft.com/office/drawing/2014/main" id="{2537A6DF-BA83-DC3B-B9F5-305D49BDF874}"/>
              </a:ext>
            </a:extLst>
          </p:cNvPr>
          <p:cNvSpPr/>
          <p:nvPr/>
        </p:nvSpPr>
        <p:spPr>
          <a:xfrm>
            <a:off x="3733053" y="902587"/>
            <a:ext cx="366902" cy="403614"/>
          </a:xfrm>
          <a:custGeom>
            <a:avLst/>
            <a:gdLst/>
            <a:ahLst/>
            <a:cxnLst/>
            <a:rect l="l" t="t" r="r" b="b"/>
            <a:pathLst>
              <a:path w="5077" h="5585" extrusionOk="0">
                <a:moveTo>
                  <a:pt x="2445" y="0"/>
                </a:moveTo>
                <a:cubicBezTo>
                  <a:pt x="2374" y="0"/>
                  <a:pt x="2293" y="9"/>
                  <a:pt x="2213" y="27"/>
                </a:cubicBezTo>
                <a:cubicBezTo>
                  <a:pt x="1571" y="241"/>
                  <a:pt x="1615" y="749"/>
                  <a:pt x="1696" y="1597"/>
                </a:cubicBezTo>
                <a:cubicBezTo>
                  <a:pt x="1714" y="1775"/>
                  <a:pt x="1731" y="1972"/>
                  <a:pt x="1749" y="2195"/>
                </a:cubicBezTo>
                <a:cubicBezTo>
                  <a:pt x="1500" y="2204"/>
                  <a:pt x="1276" y="2221"/>
                  <a:pt x="1045" y="2248"/>
                </a:cubicBezTo>
                <a:cubicBezTo>
                  <a:pt x="759" y="2284"/>
                  <a:pt x="286" y="2328"/>
                  <a:pt x="99" y="2596"/>
                </a:cubicBezTo>
                <a:cubicBezTo>
                  <a:pt x="19" y="2703"/>
                  <a:pt x="1" y="2837"/>
                  <a:pt x="36" y="2989"/>
                </a:cubicBezTo>
                <a:cubicBezTo>
                  <a:pt x="152" y="3337"/>
                  <a:pt x="518" y="3337"/>
                  <a:pt x="643" y="3337"/>
                </a:cubicBezTo>
                <a:cubicBezTo>
                  <a:pt x="768" y="3337"/>
                  <a:pt x="911" y="3319"/>
                  <a:pt x="1027" y="3301"/>
                </a:cubicBezTo>
                <a:cubicBezTo>
                  <a:pt x="1116" y="3292"/>
                  <a:pt x="1187" y="3283"/>
                  <a:pt x="1259" y="3283"/>
                </a:cubicBezTo>
                <a:cubicBezTo>
                  <a:pt x="1437" y="3274"/>
                  <a:pt x="1607" y="3265"/>
                  <a:pt x="1767" y="3265"/>
                </a:cubicBezTo>
                <a:cubicBezTo>
                  <a:pt x="1758" y="3435"/>
                  <a:pt x="1749" y="3604"/>
                  <a:pt x="1731" y="3774"/>
                </a:cubicBezTo>
                <a:cubicBezTo>
                  <a:pt x="1669" y="4692"/>
                  <a:pt x="1615" y="5495"/>
                  <a:pt x="2463" y="5585"/>
                </a:cubicBezTo>
                <a:lnTo>
                  <a:pt x="2490" y="5585"/>
                </a:lnTo>
                <a:cubicBezTo>
                  <a:pt x="3275" y="5585"/>
                  <a:pt x="3310" y="4773"/>
                  <a:pt x="3319" y="4434"/>
                </a:cubicBezTo>
                <a:lnTo>
                  <a:pt x="3319" y="4416"/>
                </a:lnTo>
                <a:cubicBezTo>
                  <a:pt x="3337" y="4041"/>
                  <a:pt x="3355" y="3658"/>
                  <a:pt x="3364" y="3274"/>
                </a:cubicBezTo>
                <a:cubicBezTo>
                  <a:pt x="3489" y="3283"/>
                  <a:pt x="3605" y="3292"/>
                  <a:pt x="3703" y="3292"/>
                </a:cubicBezTo>
                <a:cubicBezTo>
                  <a:pt x="3935" y="3301"/>
                  <a:pt x="4131" y="3310"/>
                  <a:pt x="4301" y="3310"/>
                </a:cubicBezTo>
                <a:cubicBezTo>
                  <a:pt x="4782" y="3310"/>
                  <a:pt x="5014" y="3238"/>
                  <a:pt x="5059" y="2810"/>
                </a:cubicBezTo>
                <a:cubicBezTo>
                  <a:pt x="5077" y="2230"/>
                  <a:pt x="4515" y="2212"/>
                  <a:pt x="4140" y="2204"/>
                </a:cubicBezTo>
                <a:lnTo>
                  <a:pt x="4069" y="2204"/>
                </a:lnTo>
                <a:cubicBezTo>
                  <a:pt x="3837" y="2195"/>
                  <a:pt x="3605" y="2186"/>
                  <a:pt x="3364" y="2177"/>
                </a:cubicBezTo>
                <a:cubicBezTo>
                  <a:pt x="3355" y="1757"/>
                  <a:pt x="3319" y="1374"/>
                  <a:pt x="3275" y="1017"/>
                </a:cubicBezTo>
                <a:cubicBezTo>
                  <a:pt x="3195" y="375"/>
                  <a:pt x="2882" y="0"/>
                  <a:pt x="2445" y="0"/>
                </a:cubicBezTo>
                <a:close/>
              </a:path>
            </a:pathLst>
          </a:custGeom>
          <a:solidFill>
            <a:srgbClr val="F7824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640000" algn="bl" rotWithShape="0">
              <a:srgbClr val="24000C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13" name="شسيسشي">
            <a:extLst>
              <a:ext uri="{FF2B5EF4-FFF2-40B4-BE49-F238E27FC236}">
                <a16:creationId xmlns:a16="http://schemas.microsoft.com/office/drawing/2014/main" id="{32B12E1B-52C8-7ECF-2EBB-D1B39E3D99BE}"/>
              </a:ext>
            </a:extLst>
          </p:cNvPr>
          <p:cNvGrpSpPr/>
          <p:nvPr/>
        </p:nvGrpSpPr>
        <p:grpSpPr>
          <a:xfrm>
            <a:off x="10049161" y="3379624"/>
            <a:ext cx="432427" cy="1195817"/>
            <a:chOff x="2576266" y="3275935"/>
            <a:chExt cx="157399" cy="435265"/>
          </a:xfrm>
        </p:grpSpPr>
        <p:sp>
          <p:nvSpPr>
            <p:cNvPr id="314" name="شيسشي">
              <a:extLst>
                <a:ext uri="{FF2B5EF4-FFF2-40B4-BE49-F238E27FC236}">
                  <a16:creationId xmlns:a16="http://schemas.microsoft.com/office/drawing/2014/main" id="{C20179EE-7A04-0B1A-15CA-70ED9103CFFF}"/>
                </a:ext>
              </a:extLst>
            </p:cNvPr>
            <p:cNvSpPr/>
            <p:nvPr/>
          </p:nvSpPr>
          <p:spPr>
            <a:xfrm>
              <a:off x="2578868" y="3275935"/>
              <a:ext cx="154797" cy="328889"/>
            </a:xfrm>
            <a:custGeom>
              <a:avLst/>
              <a:gdLst/>
              <a:ahLst/>
              <a:cxnLst/>
              <a:rect l="l" t="t" r="r" b="b"/>
              <a:pathLst>
                <a:path w="2142" h="4551" extrusionOk="0">
                  <a:moveTo>
                    <a:pt x="1312" y="1"/>
                  </a:moveTo>
                  <a:cubicBezTo>
                    <a:pt x="1026" y="1"/>
                    <a:pt x="786" y="153"/>
                    <a:pt x="679" y="411"/>
                  </a:cubicBezTo>
                  <a:cubicBezTo>
                    <a:pt x="554" y="706"/>
                    <a:pt x="518" y="1027"/>
                    <a:pt x="491" y="1339"/>
                  </a:cubicBezTo>
                  <a:cubicBezTo>
                    <a:pt x="473" y="1482"/>
                    <a:pt x="456" y="1616"/>
                    <a:pt x="438" y="1749"/>
                  </a:cubicBezTo>
                  <a:cubicBezTo>
                    <a:pt x="393" y="1981"/>
                    <a:pt x="348" y="2213"/>
                    <a:pt x="304" y="2436"/>
                  </a:cubicBezTo>
                  <a:cubicBezTo>
                    <a:pt x="143" y="3204"/>
                    <a:pt x="1" y="3926"/>
                    <a:pt x="277" y="4301"/>
                  </a:cubicBezTo>
                  <a:cubicBezTo>
                    <a:pt x="384" y="4444"/>
                    <a:pt x="554" y="4533"/>
                    <a:pt x="777" y="4551"/>
                  </a:cubicBezTo>
                  <a:lnTo>
                    <a:pt x="795" y="4551"/>
                  </a:lnTo>
                  <a:cubicBezTo>
                    <a:pt x="1481" y="4551"/>
                    <a:pt x="1535" y="3935"/>
                    <a:pt x="1571" y="3400"/>
                  </a:cubicBezTo>
                  <a:cubicBezTo>
                    <a:pt x="1580" y="3248"/>
                    <a:pt x="1589" y="3105"/>
                    <a:pt x="1615" y="2972"/>
                  </a:cubicBezTo>
                  <a:cubicBezTo>
                    <a:pt x="1678" y="2588"/>
                    <a:pt x="1749" y="2249"/>
                    <a:pt x="1803" y="1946"/>
                  </a:cubicBezTo>
                  <a:cubicBezTo>
                    <a:pt x="2035" y="786"/>
                    <a:pt x="2142" y="260"/>
                    <a:pt x="1517" y="28"/>
                  </a:cubicBezTo>
                  <a:cubicBezTo>
                    <a:pt x="1455" y="10"/>
                    <a:pt x="1383" y="1"/>
                    <a:pt x="1312" y="1"/>
                  </a:cubicBezTo>
                  <a:close/>
                </a:path>
              </a:pathLst>
            </a:custGeom>
            <a:solidFill>
              <a:srgbClr val="EDF06E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640000" algn="bl" rotWithShape="0">
                <a:srgbClr val="24000C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شييسشي">
              <a:extLst>
                <a:ext uri="{FF2B5EF4-FFF2-40B4-BE49-F238E27FC236}">
                  <a16:creationId xmlns:a16="http://schemas.microsoft.com/office/drawing/2014/main" id="{582476AB-4E97-5D71-0D0F-861D978BCA9A}"/>
                </a:ext>
              </a:extLst>
            </p:cNvPr>
            <p:cNvSpPr/>
            <p:nvPr/>
          </p:nvSpPr>
          <p:spPr>
            <a:xfrm>
              <a:off x="2576266" y="3624768"/>
              <a:ext cx="97417" cy="86432"/>
            </a:xfrm>
            <a:custGeom>
              <a:avLst/>
              <a:gdLst/>
              <a:ahLst/>
              <a:cxnLst/>
              <a:rect l="l" t="t" r="r" b="b"/>
              <a:pathLst>
                <a:path w="1348" h="1196" extrusionOk="0">
                  <a:moveTo>
                    <a:pt x="608" y="0"/>
                  </a:moveTo>
                  <a:cubicBezTo>
                    <a:pt x="572" y="0"/>
                    <a:pt x="536" y="0"/>
                    <a:pt x="509" y="9"/>
                  </a:cubicBezTo>
                  <a:cubicBezTo>
                    <a:pt x="295" y="45"/>
                    <a:pt x="117" y="214"/>
                    <a:pt x="63" y="446"/>
                  </a:cubicBezTo>
                  <a:cubicBezTo>
                    <a:pt x="1" y="678"/>
                    <a:pt x="81" y="928"/>
                    <a:pt x="251" y="1062"/>
                  </a:cubicBezTo>
                  <a:cubicBezTo>
                    <a:pt x="358" y="1151"/>
                    <a:pt x="483" y="1196"/>
                    <a:pt x="625" y="1196"/>
                  </a:cubicBezTo>
                  <a:cubicBezTo>
                    <a:pt x="875" y="1196"/>
                    <a:pt x="1134" y="1053"/>
                    <a:pt x="1250" y="848"/>
                  </a:cubicBezTo>
                  <a:cubicBezTo>
                    <a:pt x="1348" y="687"/>
                    <a:pt x="1339" y="509"/>
                    <a:pt x="1241" y="330"/>
                  </a:cubicBezTo>
                  <a:cubicBezTo>
                    <a:pt x="1152" y="179"/>
                    <a:pt x="866" y="0"/>
                    <a:pt x="608" y="0"/>
                  </a:cubicBezTo>
                  <a:close/>
                </a:path>
              </a:pathLst>
            </a:custGeom>
            <a:solidFill>
              <a:srgbClr val="EDF06E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640000" algn="bl" rotWithShape="0">
                <a:srgbClr val="24000C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0" name="مربع نص 409">
            <a:extLst>
              <a:ext uri="{FF2B5EF4-FFF2-40B4-BE49-F238E27FC236}">
                <a16:creationId xmlns:a16="http://schemas.microsoft.com/office/drawing/2014/main" id="{654B1BBD-B32E-BFE0-DDCC-1EB4EFD2438D}"/>
              </a:ext>
            </a:extLst>
          </p:cNvPr>
          <p:cNvSpPr txBox="1"/>
          <p:nvPr/>
        </p:nvSpPr>
        <p:spPr>
          <a:xfrm>
            <a:off x="789648" y="547174"/>
            <a:ext cx="188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F366F"/>
                </a:solidFill>
              </a:rPr>
              <a:t>تعديل النص</a:t>
            </a:r>
            <a:endParaRPr lang="en-US" sz="3200" b="1" dirty="0">
              <a:solidFill>
                <a:srgbClr val="FF366F"/>
              </a:solidFill>
            </a:endParaRPr>
          </a:p>
        </p:txBody>
      </p:sp>
      <p:graphicFrame>
        <p:nvGraphicFramePr>
          <p:cNvPr id="413" name="شسيسشي">
            <a:extLst>
              <a:ext uri="{FF2B5EF4-FFF2-40B4-BE49-F238E27FC236}">
                <a16:creationId xmlns:a16="http://schemas.microsoft.com/office/drawing/2014/main" id="{89CC6FBB-57C1-6F4E-BF8D-D94A39DA8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845292"/>
              </p:ext>
            </p:extLst>
          </p:nvPr>
        </p:nvGraphicFramePr>
        <p:xfrm>
          <a:off x="211229" y="1497947"/>
          <a:ext cx="3126152" cy="51665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6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327">
                <a:tc>
                  <a:txBody>
                    <a:bodyPr/>
                    <a:lstStyle>
                      <a:lvl1pPr marL="0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dirty="0">
                          <a:solidFill>
                            <a:schemeClr val="dk1"/>
                          </a:solidFill>
                          <a:latin typeface="+mj-lt"/>
                          <a:ea typeface="Righteous"/>
                          <a:cs typeface="+mn-cs"/>
                          <a:sym typeface="Righteous"/>
                        </a:rPr>
                        <a:t>الحل</a:t>
                      </a:r>
                      <a:endParaRPr sz="2000" dirty="0">
                        <a:solidFill>
                          <a:schemeClr val="dk1"/>
                        </a:solidFill>
                        <a:latin typeface="+mj-lt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6B"/>
                    </a:solidFill>
                  </a:tcPr>
                </a:tc>
                <a:tc>
                  <a:txBody>
                    <a:bodyPr/>
                    <a:lstStyle>
                      <a:lvl1pPr marL="0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dirty="0">
                          <a:solidFill>
                            <a:schemeClr val="dk1"/>
                          </a:solidFill>
                          <a:latin typeface="+mj-lt"/>
                          <a:ea typeface="Righteous"/>
                          <a:cs typeface="+mn-cs"/>
                          <a:sym typeface="Righteous"/>
                        </a:rPr>
                        <a:t>المعادلة</a:t>
                      </a:r>
                      <a:endParaRPr sz="2000" dirty="0">
                        <a:solidFill>
                          <a:schemeClr val="dk1"/>
                        </a:solidFill>
                        <a:latin typeface="+mj-lt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8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dirty="0">
                          <a:solidFill>
                            <a:srgbClr val="FF366F"/>
                          </a:solidFill>
                          <a:latin typeface="+mj-lt"/>
                          <a:ea typeface="Righteous"/>
                          <a:cs typeface="+mn-cs"/>
                          <a:sym typeface="Righteous"/>
                        </a:rPr>
                        <a:t>_?</a:t>
                      </a:r>
                      <a:endParaRPr sz="2800" dirty="0">
                        <a:solidFill>
                          <a:srgbClr val="FF366F"/>
                        </a:solidFill>
                        <a:latin typeface="+mj-lt"/>
                        <a:ea typeface="Righteous"/>
                        <a:cs typeface="+mn-cs"/>
                        <a:sym typeface="Righteou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+mj-lt"/>
                          <a:ea typeface="Lato"/>
                          <a:cs typeface="+mn-cs"/>
                          <a:sym typeface="Lato"/>
                        </a:rPr>
                        <a:t>5x &lt; 2x + 6</a:t>
                      </a:r>
                      <a:endParaRPr sz="2000" b="1" dirty="0">
                        <a:latin typeface="+mj-lt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36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dirty="0">
                          <a:solidFill>
                            <a:srgbClr val="FF366F"/>
                          </a:solidFill>
                          <a:latin typeface="+mj-lt"/>
                          <a:ea typeface="Righteous"/>
                          <a:cs typeface="+mn-cs"/>
                          <a:sym typeface="Righteous"/>
                        </a:rPr>
                        <a:t>_?</a:t>
                      </a:r>
                      <a:endParaRPr sz="2800" dirty="0">
                        <a:solidFill>
                          <a:srgbClr val="FF366F"/>
                        </a:solidFill>
                        <a:latin typeface="+mj-lt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+mj-lt"/>
                          <a:ea typeface="Lato"/>
                          <a:cs typeface="+mn-cs"/>
                          <a:sym typeface="Lato"/>
                        </a:rPr>
                        <a:t>14 + 3x &lt; x - 6 </a:t>
                      </a:r>
                      <a:endParaRPr sz="2000" b="1" dirty="0">
                        <a:latin typeface="+mj-lt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36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dirty="0">
                          <a:solidFill>
                            <a:srgbClr val="FF366F"/>
                          </a:solidFill>
                          <a:latin typeface="+mj-lt"/>
                          <a:ea typeface="Righteous"/>
                          <a:cs typeface="+mn-cs"/>
                          <a:sym typeface="Righteous"/>
                        </a:rPr>
                        <a:t>_?</a:t>
                      </a:r>
                      <a:endParaRPr sz="2800" dirty="0">
                        <a:solidFill>
                          <a:srgbClr val="FF366F"/>
                        </a:solidFill>
                        <a:latin typeface="+mj-lt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+mj-lt"/>
                          <a:ea typeface="Lato"/>
                          <a:cs typeface="+mn-cs"/>
                          <a:sym typeface="Lato"/>
                        </a:rPr>
                        <a:t>5x + 11 &gt; 8x - 7 </a:t>
                      </a:r>
                      <a:endParaRPr sz="2000" b="1" dirty="0">
                        <a:latin typeface="+mj-lt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36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dirty="0">
                          <a:solidFill>
                            <a:srgbClr val="FF366F"/>
                          </a:solidFill>
                          <a:latin typeface="+mj-lt"/>
                          <a:ea typeface="Righteous"/>
                          <a:cs typeface="+mn-cs"/>
                          <a:sym typeface="Righteous"/>
                        </a:rPr>
                        <a:t>_?</a:t>
                      </a:r>
                      <a:endParaRPr sz="2800" dirty="0">
                        <a:solidFill>
                          <a:srgbClr val="FF366F"/>
                        </a:solidFill>
                        <a:latin typeface="+mj-lt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+mj-lt"/>
                          <a:ea typeface="Lato"/>
                          <a:cs typeface="+mn-cs"/>
                          <a:sym typeface="Lato"/>
                        </a:rPr>
                        <a:t>3 - 2(x + 4) &lt; 5 - x</a:t>
                      </a:r>
                      <a:endParaRPr sz="2000" b="1" dirty="0">
                        <a:latin typeface="+mj-lt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36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dirty="0">
                          <a:solidFill>
                            <a:srgbClr val="FF366F"/>
                          </a:solidFill>
                          <a:latin typeface="+mj-lt"/>
                          <a:ea typeface="Righteous"/>
                          <a:cs typeface="+mn-cs"/>
                          <a:sym typeface="Righteous"/>
                        </a:rPr>
                        <a:t>_?</a:t>
                      </a:r>
                      <a:endParaRPr sz="2800" dirty="0">
                        <a:solidFill>
                          <a:srgbClr val="FF366F"/>
                        </a:solidFill>
                        <a:latin typeface="+mj-lt"/>
                        <a:ea typeface="Righteous"/>
                        <a:cs typeface="+mn-cs"/>
                        <a:sym typeface="Righteou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503972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007943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511915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015886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519858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023829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527801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031772" algn="r" defTabSz="1007943" rtl="1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+mj-lt"/>
                          <a:ea typeface="Lato"/>
                          <a:cs typeface="+mn-cs"/>
                          <a:sym typeface="Lato"/>
                        </a:rPr>
                        <a:t>3(x - 1) &lt; 2(4 - x)</a:t>
                      </a:r>
                      <a:endParaRPr sz="2000" b="1" dirty="0">
                        <a:solidFill>
                          <a:schemeClr val="dk1"/>
                        </a:solidFill>
                        <a:latin typeface="+mj-lt"/>
                        <a:ea typeface="Lato"/>
                        <a:cs typeface="+mn-cs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366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50" name="مجموعة 549">
            <a:extLst>
              <a:ext uri="{FF2B5EF4-FFF2-40B4-BE49-F238E27FC236}">
                <a16:creationId xmlns:a16="http://schemas.microsoft.com/office/drawing/2014/main" id="{2DF112A7-ACD2-0977-C091-6002EA13C7D6}"/>
              </a:ext>
            </a:extLst>
          </p:cNvPr>
          <p:cNvGrpSpPr/>
          <p:nvPr/>
        </p:nvGrpSpPr>
        <p:grpSpPr>
          <a:xfrm rot="21007252">
            <a:off x="7163461" y="2940284"/>
            <a:ext cx="683255" cy="683238"/>
            <a:chOff x="2929064" y="8072711"/>
            <a:chExt cx="1901777" cy="1901730"/>
          </a:xfrm>
        </p:grpSpPr>
        <p:sp>
          <p:nvSpPr>
            <p:cNvPr id="384" name="شكل حر: شكل 383">
              <a:extLst>
                <a:ext uri="{FF2B5EF4-FFF2-40B4-BE49-F238E27FC236}">
                  <a16:creationId xmlns:a16="http://schemas.microsoft.com/office/drawing/2014/main" id="{77F51C33-402F-80F8-D418-D3E33927AA4D}"/>
                </a:ext>
              </a:extLst>
            </p:cNvPr>
            <p:cNvSpPr/>
            <p:nvPr/>
          </p:nvSpPr>
          <p:spPr>
            <a:xfrm>
              <a:off x="2929064" y="8072711"/>
              <a:ext cx="1901730" cy="1901730"/>
            </a:xfrm>
            <a:custGeom>
              <a:avLst/>
              <a:gdLst>
                <a:gd name="connsiteX0" fmla="*/ 0 w 1901730"/>
                <a:gd name="connsiteY0" fmla="*/ 1901731 h 1901730"/>
                <a:gd name="connsiteX1" fmla="*/ 1901731 w 1901730"/>
                <a:gd name="connsiteY1" fmla="*/ 1901731 h 1901730"/>
                <a:gd name="connsiteX2" fmla="*/ 1901731 w 1901730"/>
                <a:gd name="connsiteY2" fmla="*/ 0 h 1901730"/>
                <a:gd name="connsiteX3" fmla="*/ 0 w 1901730"/>
                <a:gd name="connsiteY3" fmla="*/ 1901731 h 1901730"/>
                <a:gd name="connsiteX4" fmla="*/ 1534031 w 1901730"/>
                <a:gd name="connsiteY4" fmla="*/ 1551308 h 1901730"/>
                <a:gd name="connsiteX5" fmla="*/ 846597 w 1901730"/>
                <a:gd name="connsiteY5" fmla="*/ 1551308 h 1901730"/>
                <a:gd name="connsiteX6" fmla="*/ 1534031 w 1901730"/>
                <a:gd name="connsiteY6" fmla="*/ 905586 h 1901730"/>
                <a:gd name="connsiteX7" fmla="*/ 1534031 w 1901730"/>
                <a:gd name="connsiteY7" fmla="*/ 1551308 h 19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730" h="1901730">
                  <a:moveTo>
                    <a:pt x="0" y="1901731"/>
                  </a:moveTo>
                  <a:lnTo>
                    <a:pt x="1901731" y="1901731"/>
                  </a:lnTo>
                  <a:lnTo>
                    <a:pt x="1901731" y="0"/>
                  </a:lnTo>
                  <a:lnTo>
                    <a:pt x="0" y="1901731"/>
                  </a:lnTo>
                  <a:close/>
                  <a:moveTo>
                    <a:pt x="1534031" y="1551308"/>
                  </a:moveTo>
                  <a:lnTo>
                    <a:pt x="846597" y="1551308"/>
                  </a:lnTo>
                  <a:lnTo>
                    <a:pt x="1534031" y="905586"/>
                  </a:lnTo>
                  <a:lnTo>
                    <a:pt x="1534031" y="1551308"/>
                  </a:lnTo>
                  <a:close/>
                </a:path>
              </a:pathLst>
            </a:custGeom>
            <a:solidFill>
              <a:srgbClr val="97D7CD"/>
            </a:solidFill>
            <a:ln w="7868" cap="flat">
              <a:solidFill>
                <a:srgbClr val="FF36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5" name="رسم 168" descr="ورقه رسم بياني مع الحاسبة والمسطرة وقلم التمييز والأقلام رصاص">
              <a:extLst>
                <a:ext uri="{FF2B5EF4-FFF2-40B4-BE49-F238E27FC236}">
                  <a16:creationId xmlns:a16="http://schemas.microsoft.com/office/drawing/2014/main" id="{98A13203-81DB-5EA6-AB9B-30D53D3A0356}"/>
                </a:ext>
              </a:extLst>
            </p:cNvPr>
            <p:cNvGrpSpPr/>
            <p:nvPr/>
          </p:nvGrpSpPr>
          <p:grpSpPr>
            <a:xfrm>
              <a:off x="4704808" y="8210526"/>
              <a:ext cx="126033" cy="1700856"/>
              <a:chOff x="-4834233" y="9246418"/>
              <a:chExt cx="126033" cy="1700856"/>
            </a:xfrm>
            <a:solidFill>
              <a:srgbClr val="FF366F"/>
            </a:solidFill>
          </p:grpSpPr>
          <p:sp>
            <p:nvSpPr>
              <p:cNvPr id="386" name="شكل حر: شكل 385">
                <a:extLst>
                  <a:ext uri="{FF2B5EF4-FFF2-40B4-BE49-F238E27FC236}">
                    <a16:creationId xmlns:a16="http://schemas.microsoft.com/office/drawing/2014/main" id="{1D7888B4-E155-A48F-0B16-FA1D41434527}"/>
                  </a:ext>
                </a:extLst>
              </p:cNvPr>
              <p:cNvSpPr/>
              <p:nvPr/>
            </p:nvSpPr>
            <p:spPr>
              <a:xfrm>
                <a:off x="-4779087" y="9876359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شكل حر: شكل 386">
                <a:extLst>
                  <a:ext uri="{FF2B5EF4-FFF2-40B4-BE49-F238E27FC236}">
                    <a16:creationId xmlns:a16="http://schemas.microsoft.com/office/drawing/2014/main" id="{5BF7A812-5A8C-F183-99E8-C7C7FAE1D09E}"/>
                  </a:ext>
                </a:extLst>
              </p:cNvPr>
              <p:cNvSpPr/>
              <p:nvPr/>
            </p:nvSpPr>
            <p:spPr>
              <a:xfrm>
                <a:off x="-4779087" y="991573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شكل حر: شكل 387">
                <a:extLst>
                  <a:ext uri="{FF2B5EF4-FFF2-40B4-BE49-F238E27FC236}">
                    <a16:creationId xmlns:a16="http://schemas.microsoft.com/office/drawing/2014/main" id="{F66D90F5-917D-124E-EA66-58D83C97C172}"/>
                  </a:ext>
                </a:extLst>
              </p:cNvPr>
              <p:cNvSpPr/>
              <p:nvPr/>
            </p:nvSpPr>
            <p:spPr>
              <a:xfrm>
                <a:off x="-4779087" y="9955106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شكل حر: شكل 388">
                <a:extLst>
                  <a:ext uri="{FF2B5EF4-FFF2-40B4-BE49-F238E27FC236}">
                    <a16:creationId xmlns:a16="http://schemas.microsoft.com/office/drawing/2014/main" id="{DF83FA63-CE22-2E8C-827E-649B4354D7AE}"/>
                  </a:ext>
                </a:extLst>
              </p:cNvPr>
              <p:cNvSpPr/>
              <p:nvPr/>
            </p:nvSpPr>
            <p:spPr>
              <a:xfrm>
                <a:off x="-4834209" y="9994479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شكل حر: شكل 389">
                <a:extLst>
                  <a:ext uri="{FF2B5EF4-FFF2-40B4-BE49-F238E27FC236}">
                    <a16:creationId xmlns:a16="http://schemas.microsoft.com/office/drawing/2014/main" id="{475D6129-62C4-B390-FCC9-73229974C08A}"/>
                  </a:ext>
                </a:extLst>
              </p:cNvPr>
              <p:cNvSpPr/>
              <p:nvPr/>
            </p:nvSpPr>
            <p:spPr>
              <a:xfrm>
                <a:off x="-4779095" y="10033845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شكل حر: شكل 390">
                <a:extLst>
                  <a:ext uri="{FF2B5EF4-FFF2-40B4-BE49-F238E27FC236}">
                    <a16:creationId xmlns:a16="http://schemas.microsoft.com/office/drawing/2014/main" id="{0557301E-F2F8-651E-C9D6-DD152F834DDB}"/>
                  </a:ext>
                </a:extLst>
              </p:cNvPr>
              <p:cNvSpPr/>
              <p:nvPr/>
            </p:nvSpPr>
            <p:spPr>
              <a:xfrm>
                <a:off x="-4779095" y="10073218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شكل حر: شكل 391">
                <a:extLst>
                  <a:ext uri="{FF2B5EF4-FFF2-40B4-BE49-F238E27FC236}">
                    <a16:creationId xmlns:a16="http://schemas.microsoft.com/office/drawing/2014/main" id="{A7B35BCA-3A5E-6AC2-6F15-FB87A9EFD147}"/>
                  </a:ext>
                </a:extLst>
              </p:cNvPr>
              <p:cNvSpPr/>
              <p:nvPr/>
            </p:nvSpPr>
            <p:spPr>
              <a:xfrm>
                <a:off x="-4779095" y="10112591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شكل حر: شكل 392">
                <a:extLst>
                  <a:ext uri="{FF2B5EF4-FFF2-40B4-BE49-F238E27FC236}">
                    <a16:creationId xmlns:a16="http://schemas.microsoft.com/office/drawing/2014/main" id="{A6940C98-7A4C-549B-AE9C-450BBE03AC67}"/>
                  </a:ext>
                </a:extLst>
              </p:cNvPr>
              <p:cNvSpPr/>
              <p:nvPr/>
            </p:nvSpPr>
            <p:spPr>
              <a:xfrm>
                <a:off x="-4834217" y="10151965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شكل حر: شكل 393">
                <a:extLst>
                  <a:ext uri="{FF2B5EF4-FFF2-40B4-BE49-F238E27FC236}">
                    <a16:creationId xmlns:a16="http://schemas.microsoft.com/office/drawing/2014/main" id="{A7A7EF2C-71FE-BFA9-1FC7-0DFADD96A11F}"/>
                  </a:ext>
                </a:extLst>
              </p:cNvPr>
              <p:cNvSpPr/>
              <p:nvPr/>
            </p:nvSpPr>
            <p:spPr>
              <a:xfrm>
                <a:off x="-4779095" y="10191338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شكل حر: شكل 394">
                <a:extLst>
                  <a:ext uri="{FF2B5EF4-FFF2-40B4-BE49-F238E27FC236}">
                    <a16:creationId xmlns:a16="http://schemas.microsoft.com/office/drawing/2014/main" id="{C139BCDF-0443-C2A4-466D-8D57A257AC2D}"/>
                  </a:ext>
                </a:extLst>
              </p:cNvPr>
              <p:cNvSpPr/>
              <p:nvPr/>
            </p:nvSpPr>
            <p:spPr>
              <a:xfrm>
                <a:off x="-4779095" y="1023070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شكل حر: شكل 395">
                <a:extLst>
                  <a:ext uri="{FF2B5EF4-FFF2-40B4-BE49-F238E27FC236}">
                    <a16:creationId xmlns:a16="http://schemas.microsoft.com/office/drawing/2014/main" id="{AFF6CCE5-DB4A-FC51-B49A-0C77647198A3}"/>
                  </a:ext>
                </a:extLst>
              </p:cNvPr>
              <p:cNvSpPr/>
              <p:nvPr/>
            </p:nvSpPr>
            <p:spPr>
              <a:xfrm>
                <a:off x="-4779095" y="1027007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شكل حر: شكل 396">
                <a:extLst>
                  <a:ext uri="{FF2B5EF4-FFF2-40B4-BE49-F238E27FC236}">
                    <a16:creationId xmlns:a16="http://schemas.microsoft.com/office/drawing/2014/main" id="{F7C08780-EB7C-9C8D-F679-CABB042A756B}"/>
                  </a:ext>
                </a:extLst>
              </p:cNvPr>
              <p:cNvSpPr/>
              <p:nvPr/>
            </p:nvSpPr>
            <p:spPr>
              <a:xfrm>
                <a:off x="-4834217" y="10309450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شكل حر: شكل 397">
                <a:extLst>
                  <a:ext uri="{FF2B5EF4-FFF2-40B4-BE49-F238E27FC236}">
                    <a16:creationId xmlns:a16="http://schemas.microsoft.com/office/drawing/2014/main" id="{017B254C-4AC9-CFA5-8BB6-6A616593E3AB}"/>
                  </a:ext>
                </a:extLst>
              </p:cNvPr>
              <p:cNvSpPr/>
              <p:nvPr/>
            </p:nvSpPr>
            <p:spPr>
              <a:xfrm>
                <a:off x="-4779095" y="1034882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شكل حر: شكل 398">
                <a:extLst>
                  <a:ext uri="{FF2B5EF4-FFF2-40B4-BE49-F238E27FC236}">
                    <a16:creationId xmlns:a16="http://schemas.microsoft.com/office/drawing/2014/main" id="{A0CDFD38-E28D-2604-33A4-C58199142117}"/>
                  </a:ext>
                </a:extLst>
              </p:cNvPr>
              <p:cNvSpPr/>
              <p:nvPr/>
            </p:nvSpPr>
            <p:spPr>
              <a:xfrm>
                <a:off x="-4779095" y="1038819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شكل حر: شكل 399">
                <a:extLst>
                  <a:ext uri="{FF2B5EF4-FFF2-40B4-BE49-F238E27FC236}">
                    <a16:creationId xmlns:a16="http://schemas.microsoft.com/office/drawing/2014/main" id="{23DA9A4E-92B0-D0BA-CB0B-6747E90CC1DD}"/>
                  </a:ext>
                </a:extLst>
              </p:cNvPr>
              <p:cNvSpPr/>
              <p:nvPr/>
            </p:nvSpPr>
            <p:spPr>
              <a:xfrm>
                <a:off x="-4779102" y="10427562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شكل حر: شكل 400">
                <a:extLst>
                  <a:ext uri="{FF2B5EF4-FFF2-40B4-BE49-F238E27FC236}">
                    <a16:creationId xmlns:a16="http://schemas.microsoft.com/office/drawing/2014/main" id="{89A22B4B-4884-D665-E8A9-57C0208B0B88}"/>
                  </a:ext>
                </a:extLst>
              </p:cNvPr>
              <p:cNvSpPr/>
              <p:nvPr/>
            </p:nvSpPr>
            <p:spPr>
              <a:xfrm>
                <a:off x="-4834225" y="10466935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شكل حر: شكل 401">
                <a:extLst>
                  <a:ext uri="{FF2B5EF4-FFF2-40B4-BE49-F238E27FC236}">
                    <a16:creationId xmlns:a16="http://schemas.microsoft.com/office/drawing/2014/main" id="{EA2350ED-F907-6BB0-3EF4-7A154FB97753}"/>
                  </a:ext>
                </a:extLst>
              </p:cNvPr>
              <p:cNvSpPr/>
              <p:nvPr/>
            </p:nvSpPr>
            <p:spPr>
              <a:xfrm>
                <a:off x="-4779102" y="10506309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شكل حر: شكل 402">
                <a:extLst>
                  <a:ext uri="{FF2B5EF4-FFF2-40B4-BE49-F238E27FC236}">
                    <a16:creationId xmlns:a16="http://schemas.microsoft.com/office/drawing/2014/main" id="{5D6CEA2D-AE14-C17E-46A5-2F07057F6D5A}"/>
                  </a:ext>
                </a:extLst>
              </p:cNvPr>
              <p:cNvSpPr/>
              <p:nvPr/>
            </p:nvSpPr>
            <p:spPr>
              <a:xfrm>
                <a:off x="-4779102" y="10545682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شكل حر: شكل 403">
                <a:extLst>
                  <a:ext uri="{FF2B5EF4-FFF2-40B4-BE49-F238E27FC236}">
                    <a16:creationId xmlns:a16="http://schemas.microsoft.com/office/drawing/2014/main" id="{82378ACE-0095-1014-377E-2D7656352A40}"/>
                  </a:ext>
                </a:extLst>
              </p:cNvPr>
              <p:cNvSpPr/>
              <p:nvPr/>
            </p:nvSpPr>
            <p:spPr>
              <a:xfrm>
                <a:off x="-4779102" y="1058504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4 h 7874"/>
                  <a:gd name="connsiteX3" fmla="*/ 0 w 70871"/>
                  <a:gd name="connsiteY3" fmla="*/ 7874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4"/>
                    </a:lnTo>
                    <a:lnTo>
                      <a:pt x="0" y="7874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شكل حر: شكل 404">
                <a:extLst>
                  <a:ext uri="{FF2B5EF4-FFF2-40B4-BE49-F238E27FC236}">
                    <a16:creationId xmlns:a16="http://schemas.microsoft.com/office/drawing/2014/main" id="{9FAE6FBF-B1E1-9F37-E7D2-97AD052FDFF4}"/>
                  </a:ext>
                </a:extLst>
              </p:cNvPr>
              <p:cNvSpPr/>
              <p:nvPr/>
            </p:nvSpPr>
            <p:spPr>
              <a:xfrm>
                <a:off x="-4834225" y="10624421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4 h 7874"/>
                  <a:gd name="connsiteX3" fmla="*/ 0 w 125994"/>
                  <a:gd name="connsiteY3" fmla="*/ 7874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4"/>
                    </a:lnTo>
                    <a:lnTo>
                      <a:pt x="0" y="7874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شكل حر: شكل 405">
                <a:extLst>
                  <a:ext uri="{FF2B5EF4-FFF2-40B4-BE49-F238E27FC236}">
                    <a16:creationId xmlns:a16="http://schemas.microsoft.com/office/drawing/2014/main" id="{1F0C5CA6-CF95-A374-AF62-1BA8843C102B}"/>
                  </a:ext>
                </a:extLst>
              </p:cNvPr>
              <p:cNvSpPr/>
              <p:nvPr/>
            </p:nvSpPr>
            <p:spPr>
              <a:xfrm>
                <a:off x="-4779102" y="10663794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4 h 7874"/>
                  <a:gd name="connsiteX3" fmla="*/ 0 w 70871"/>
                  <a:gd name="connsiteY3" fmla="*/ 7874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4"/>
                    </a:lnTo>
                    <a:lnTo>
                      <a:pt x="0" y="7874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شكل حر: شكل 407">
                <a:extLst>
                  <a:ext uri="{FF2B5EF4-FFF2-40B4-BE49-F238E27FC236}">
                    <a16:creationId xmlns:a16="http://schemas.microsoft.com/office/drawing/2014/main" id="{DF5153A6-C0DE-9089-13FB-2B7DB8C8B15A}"/>
                  </a:ext>
                </a:extLst>
              </p:cNvPr>
              <p:cNvSpPr/>
              <p:nvPr/>
            </p:nvSpPr>
            <p:spPr>
              <a:xfrm>
                <a:off x="-4779102" y="1070316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4 h 7874"/>
                  <a:gd name="connsiteX3" fmla="*/ 0 w 70871"/>
                  <a:gd name="connsiteY3" fmla="*/ 7874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4"/>
                    </a:lnTo>
                    <a:lnTo>
                      <a:pt x="0" y="7874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شكل حر: شكل 410">
                <a:extLst>
                  <a:ext uri="{FF2B5EF4-FFF2-40B4-BE49-F238E27FC236}">
                    <a16:creationId xmlns:a16="http://schemas.microsoft.com/office/drawing/2014/main" id="{38E234BC-85D8-15C1-6345-9FC2BFB11816}"/>
                  </a:ext>
                </a:extLst>
              </p:cNvPr>
              <p:cNvSpPr/>
              <p:nvPr/>
            </p:nvSpPr>
            <p:spPr>
              <a:xfrm>
                <a:off x="-4779102" y="10742541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4 h 7874"/>
                  <a:gd name="connsiteX3" fmla="*/ 0 w 70871"/>
                  <a:gd name="connsiteY3" fmla="*/ 7874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4"/>
                    </a:lnTo>
                    <a:lnTo>
                      <a:pt x="0" y="7874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شكل حر: شكل 418">
                <a:extLst>
                  <a:ext uri="{FF2B5EF4-FFF2-40B4-BE49-F238E27FC236}">
                    <a16:creationId xmlns:a16="http://schemas.microsoft.com/office/drawing/2014/main" id="{31D305C0-42A3-7ED6-85A2-9B86C84A2CD1}"/>
                  </a:ext>
                </a:extLst>
              </p:cNvPr>
              <p:cNvSpPr/>
              <p:nvPr/>
            </p:nvSpPr>
            <p:spPr>
              <a:xfrm>
                <a:off x="-4834225" y="10781906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شكل حر: شكل 419">
                <a:extLst>
                  <a:ext uri="{FF2B5EF4-FFF2-40B4-BE49-F238E27FC236}">
                    <a16:creationId xmlns:a16="http://schemas.microsoft.com/office/drawing/2014/main" id="{B8497F2B-5258-EA78-75BC-99B5D9FF38F7}"/>
                  </a:ext>
                </a:extLst>
              </p:cNvPr>
              <p:cNvSpPr/>
              <p:nvPr/>
            </p:nvSpPr>
            <p:spPr>
              <a:xfrm>
                <a:off x="-4779110" y="10821279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شكل حر: شكل 420">
                <a:extLst>
                  <a:ext uri="{FF2B5EF4-FFF2-40B4-BE49-F238E27FC236}">
                    <a16:creationId xmlns:a16="http://schemas.microsoft.com/office/drawing/2014/main" id="{5CCBF3FD-47E2-D9B2-BE46-64FEBFF85829}"/>
                  </a:ext>
                </a:extLst>
              </p:cNvPr>
              <p:cNvSpPr/>
              <p:nvPr/>
            </p:nvSpPr>
            <p:spPr>
              <a:xfrm>
                <a:off x="-4779110" y="1086065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شكل حر: شكل 421">
                <a:extLst>
                  <a:ext uri="{FF2B5EF4-FFF2-40B4-BE49-F238E27FC236}">
                    <a16:creationId xmlns:a16="http://schemas.microsoft.com/office/drawing/2014/main" id="{487E55A8-B4E5-7711-07EB-B081902C342F}"/>
                  </a:ext>
                </a:extLst>
              </p:cNvPr>
              <p:cNvSpPr/>
              <p:nvPr/>
            </p:nvSpPr>
            <p:spPr>
              <a:xfrm>
                <a:off x="-4779110" y="10900026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شكل حر: شكل 422">
                <a:extLst>
                  <a:ext uri="{FF2B5EF4-FFF2-40B4-BE49-F238E27FC236}">
                    <a16:creationId xmlns:a16="http://schemas.microsoft.com/office/drawing/2014/main" id="{9D0CC138-BB60-B522-736B-0223B4B8F7B6}"/>
                  </a:ext>
                </a:extLst>
              </p:cNvPr>
              <p:cNvSpPr/>
              <p:nvPr/>
            </p:nvSpPr>
            <p:spPr>
              <a:xfrm>
                <a:off x="-4834233" y="10939399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شكل حر: شكل 423">
                <a:extLst>
                  <a:ext uri="{FF2B5EF4-FFF2-40B4-BE49-F238E27FC236}">
                    <a16:creationId xmlns:a16="http://schemas.microsoft.com/office/drawing/2014/main" id="{21F85AA2-BF65-84D7-ED4A-A2C94F96C2C9}"/>
                  </a:ext>
                </a:extLst>
              </p:cNvPr>
              <p:cNvSpPr/>
              <p:nvPr/>
            </p:nvSpPr>
            <p:spPr>
              <a:xfrm>
                <a:off x="-4779071" y="9246418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شكل حر: شكل 424">
                <a:extLst>
                  <a:ext uri="{FF2B5EF4-FFF2-40B4-BE49-F238E27FC236}">
                    <a16:creationId xmlns:a16="http://schemas.microsoft.com/office/drawing/2014/main" id="{C767B905-167D-DFC7-4D13-8B2ACEE8F86F}"/>
                  </a:ext>
                </a:extLst>
              </p:cNvPr>
              <p:cNvSpPr/>
              <p:nvPr/>
            </p:nvSpPr>
            <p:spPr>
              <a:xfrm>
                <a:off x="-4779079" y="928578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شكل حر: شكل 425">
                <a:extLst>
                  <a:ext uri="{FF2B5EF4-FFF2-40B4-BE49-F238E27FC236}">
                    <a16:creationId xmlns:a16="http://schemas.microsoft.com/office/drawing/2014/main" id="{E1246DD4-57A2-7250-A1F3-2CE301A6B466}"/>
                  </a:ext>
                </a:extLst>
              </p:cNvPr>
              <p:cNvSpPr/>
              <p:nvPr/>
            </p:nvSpPr>
            <p:spPr>
              <a:xfrm>
                <a:off x="-4779079" y="932515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شكل حر: شكل 426">
                <a:extLst>
                  <a:ext uri="{FF2B5EF4-FFF2-40B4-BE49-F238E27FC236}">
                    <a16:creationId xmlns:a16="http://schemas.microsoft.com/office/drawing/2014/main" id="{185697B5-4974-9392-DF6F-2554005B77B5}"/>
                  </a:ext>
                </a:extLst>
              </p:cNvPr>
              <p:cNvSpPr/>
              <p:nvPr/>
            </p:nvSpPr>
            <p:spPr>
              <a:xfrm>
                <a:off x="-4834201" y="9364530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شكل حر: شكل 427">
                <a:extLst>
                  <a:ext uri="{FF2B5EF4-FFF2-40B4-BE49-F238E27FC236}">
                    <a16:creationId xmlns:a16="http://schemas.microsoft.com/office/drawing/2014/main" id="{3BE5AA6E-9282-005E-9D96-1F4A69571E7B}"/>
                  </a:ext>
                </a:extLst>
              </p:cNvPr>
              <p:cNvSpPr/>
              <p:nvPr/>
            </p:nvSpPr>
            <p:spPr>
              <a:xfrm>
                <a:off x="-4779079" y="940390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شكل حر: شكل 428">
                <a:extLst>
                  <a:ext uri="{FF2B5EF4-FFF2-40B4-BE49-F238E27FC236}">
                    <a16:creationId xmlns:a16="http://schemas.microsoft.com/office/drawing/2014/main" id="{CBC77482-2DE5-B627-3F4A-EAC2593F974E}"/>
                  </a:ext>
                </a:extLst>
              </p:cNvPr>
              <p:cNvSpPr/>
              <p:nvPr/>
            </p:nvSpPr>
            <p:spPr>
              <a:xfrm>
                <a:off x="-4779079" y="944327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شكل حر: شكل 429">
                <a:extLst>
                  <a:ext uri="{FF2B5EF4-FFF2-40B4-BE49-F238E27FC236}">
                    <a16:creationId xmlns:a16="http://schemas.microsoft.com/office/drawing/2014/main" id="{F15E260A-0FE6-CC70-E79B-A683407151FA}"/>
                  </a:ext>
                </a:extLst>
              </p:cNvPr>
              <p:cNvSpPr/>
              <p:nvPr/>
            </p:nvSpPr>
            <p:spPr>
              <a:xfrm>
                <a:off x="-4779079" y="9482642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شكل حر: شكل 430">
                <a:extLst>
                  <a:ext uri="{FF2B5EF4-FFF2-40B4-BE49-F238E27FC236}">
                    <a16:creationId xmlns:a16="http://schemas.microsoft.com/office/drawing/2014/main" id="{E1F370CF-A1BF-B1D1-A77E-0BFE17C5B412}"/>
                  </a:ext>
                </a:extLst>
              </p:cNvPr>
              <p:cNvSpPr/>
              <p:nvPr/>
            </p:nvSpPr>
            <p:spPr>
              <a:xfrm>
                <a:off x="-4834201" y="9522015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شكل حر: شكل 431">
                <a:extLst>
                  <a:ext uri="{FF2B5EF4-FFF2-40B4-BE49-F238E27FC236}">
                    <a16:creationId xmlns:a16="http://schemas.microsoft.com/office/drawing/2014/main" id="{8F57397B-6D12-80B6-44E0-0326C9DCB334}"/>
                  </a:ext>
                </a:extLst>
              </p:cNvPr>
              <p:cNvSpPr/>
              <p:nvPr/>
            </p:nvSpPr>
            <p:spPr>
              <a:xfrm>
                <a:off x="-4779087" y="9561389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شكل حر: شكل 432">
                <a:extLst>
                  <a:ext uri="{FF2B5EF4-FFF2-40B4-BE49-F238E27FC236}">
                    <a16:creationId xmlns:a16="http://schemas.microsoft.com/office/drawing/2014/main" id="{E4345DC1-58B1-24CA-4AD0-D2EF37F05321}"/>
                  </a:ext>
                </a:extLst>
              </p:cNvPr>
              <p:cNvSpPr/>
              <p:nvPr/>
            </p:nvSpPr>
            <p:spPr>
              <a:xfrm>
                <a:off x="-4779087" y="9600762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شكل حر: شكل 433">
                <a:extLst>
                  <a:ext uri="{FF2B5EF4-FFF2-40B4-BE49-F238E27FC236}">
                    <a16:creationId xmlns:a16="http://schemas.microsoft.com/office/drawing/2014/main" id="{99A63B2D-D922-B796-0DE8-D56ADBF03AFF}"/>
                  </a:ext>
                </a:extLst>
              </p:cNvPr>
              <p:cNvSpPr/>
              <p:nvPr/>
            </p:nvSpPr>
            <p:spPr>
              <a:xfrm>
                <a:off x="-4779087" y="9640135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شكل حر: شكل 434">
                <a:extLst>
                  <a:ext uri="{FF2B5EF4-FFF2-40B4-BE49-F238E27FC236}">
                    <a16:creationId xmlns:a16="http://schemas.microsoft.com/office/drawing/2014/main" id="{76CC0AD7-9169-ED76-CDCF-B573B402735B}"/>
                  </a:ext>
                </a:extLst>
              </p:cNvPr>
              <p:cNvSpPr/>
              <p:nvPr/>
            </p:nvSpPr>
            <p:spPr>
              <a:xfrm>
                <a:off x="-4834209" y="9679501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شكل حر: شكل 435">
                <a:extLst>
                  <a:ext uri="{FF2B5EF4-FFF2-40B4-BE49-F238E27FC236}">
                    <a16:creationId xmlns:a16="http://schemas.microsoft.com/office/drawing/2014/main" id="{AC47FA81-3BEA-5F97-570A-B4E4DDA46A08}"/>
                  </a:ext>
                </a:extLst>
              </p:cNvPr>
              <p:cNvSpPr/>
              <p:nvPr/>
            </p:nvSpPr>
            <p:spPr>
              <a:xfrm>
                <a:off x="-4779087" y="9718874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شكل حر: شكل 436">
                <a:extLst>
                  <a:ext uri="{FF2B5EF4-FFF2-40B4-BE49-F238E27FC236}">
                    <a16:creationId xmlns:a16="http://schemas.microsoft.com/office/drawing/2014/main" id="{88D27909-31FC-2CB1-E981-97A0E546B9CB}"/>
                  </a:ext>
                </a:extLst>
              </p:cNvPr>
              <p:cNvSpPr/>
              <p:nvPr/>
            </p:nvSpPr>
            <p:spPr>
              <a:xfrm>
                <a:off x="-4779087" y="975824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شكل حر: شكل 437">
                <a:extLst>
                  <a:ext uri="{FF2B5EF4-FFF2-40B4-BE49-F238E27FC236}">
                    <a16:creationId xmlns:a16="http://schemas.microsoft.com/office/drawing/2014/main" id="{197FAEA6-A7FF-7EC6-474C-2863F3C1C5CB}"/>
                  </a:ext>
                </a:extLst>
              </p:cNvPr>
              <p:cNvSpPr/>
              <p:nvPr/>
            </p:nvSpPr>
            <p:spPr>
              <a:xfrm>
                <a:off x="-4779087" y="979761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شكل حر: شكل 438">
                <a:extLst>
                  <a:ext uri="{FF2B5EF4-FFF2-40B4-BE49-F238E27FC236}">
                    <a16:creationId xmlns:a16="http://schemas.microsoft.com/office/drawing/2014/main" id="{757EAA2D-12E5-B353-26DB-83D66BABAC06}"/>
                  </a:ext>
                </a:extLst>
              </p:cNvPr>
              <p:cNvSpPr/>
              <p:nvPr/>
            </p:nvSpPr>
            <p:spPr>
              <a:xfrm>
                <a:off x="-4834209" y="9836986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4" name="رسم 148" descr="المقص ، والقلم ، وقلم تمييز">
            <a:extLst>
              <a:ext uri="{FF2B5EF4-FFF2-40B4-BE49-F238E27FC236}">
                <a16:creationId xmlns:a16="http://schemas.microsoft.com/office/drawing/2014/main" id="{9AA0D74E-E053-929F-F94C-FC33EFD30B26}"/>
              </a:ext>
            </a:extLst>
          </p:cNvPr>
          <p:cNvGrpSpPr/>
          <p:nvPr/>
        </p:nvGrpSpPr>
        <p:grpSpPr>
          <a:xfrm rot="2244207" flipH="1">
            <a:off x="6206067" y="6557270"/>
            <a:ext cx="489346" cy="799602"/>
            <a:chOff x="3754535" y="4733197"/>
            <a:chExt cx="1514627" cy="2474932"/>
          </a:xfrm>
        </p:grpSpPr>
        <p:grpSp>
          <p:nvGrpSpPr>
            <p:cNvPr id="645" name="رسم 148" descr="المقص ، والقلم ، وقلم تمييز">
              <a:extLst>
                <a:ext uri="{FF2B5EF4-FFF2-40B4-BE49-F238E27FC236}">
                  <a16:creationId xmlns:a16="http://schemas.microsoft.com/office/drawing/2014/main" id="{7EFB7748-06DC-57EA-4A79-9EA2C951D832}"/>
                </a:ext>
              </a:extLst>
            </p:cNvPr>
            <p:cNvGrpSpPr/>
            <p:nvPr/>
          </p:nvGrpSpPr>
          <p:grpSpPr>
            <a:xfrm>
              <a:off x="3754535" y="4733197"/>
              <a:ext cx="1051984" cy="2474932"/>
              <a:chOff x="3754535" y="4733197"/>
              <a:chExt cx="1051984" cy="2474932"/>
            </a:xfrm>
          </p:grpSpPr>
          <p:sp>
            <p:nvSpPr>
              <p:cNvPr id="651" name="شكل حر: شكل 650">
                <a:extLst>
                  <a:ext uri="{FF2B5EF4-FFF2-40B4-BE49-F238E27FC236}">
                    <a16:creationId xmlns:a16="http://schemas.microsoft.com/office/drawing/2014/main" id="{CB850062-D240-7F6E-1BF8-2E952E504DB1}"/>
                  </a:ext>
                </a:extLst>
              </p:cNvPr>
              <p:cNvSpPr/>
              <p:nvPr/>
            </p:nvSpPr>
            <p:spPr>
              <a:xfrm>
                <a:off x="4443088" y="4733197"/>
                <a:ext cx="331412" cy="1170859"/>
              </a:xfrm>
              <a:custGeom>
                <a:avLst/>
                <a:gdLst>
                  <a:gd name="connsiteX0" fmla="*/ 314820 w 331412"/>
                  <a:gd name="connsiteY0" fmla="*/ 0 h 1170859"/>
                  <a:gd name="connsiteX1" fmla="*/ 314820 w 331412"/>
                  <a:gd name="connsiteY1" fmla="*/ 0 h 1170859"/>
                  <a:gd name="connsiteX2" fmla="*/ 273768 w 331412"/>
                  <a:gd name="connsiteY2" fmla="*/ 31956 h 1170859"/>
                  <a:gd name="connsiteX3" fmla="*/ 108471 w 331412"/>
                  <a:gd name="connsiteY3" fmla="*/ 685105 h 1170859"/>
                  <a:gd name="connsiteX4" fmla="*/ 0 w 331412"/>
                  <a:gd name="connsiteY4" fmla="*/ 1113720 h 1170859"/>
                  <a:gd name="connsiteX5" fmla="*/ 60979 w 331412"/>
                  <a:gd name="connsiteY5" fmla="*/ 1170604 h 1170859"/>
                  <a:gd name="connsiteX6" fmla="*/ 62551 w 331412"/>
                  <a:gd name="connsiteY6" fmla="*/ 1170127 h 1170859"/>
                  <a:gd name="connsiteX7" fmla="*/ 331413 w 331412"/>
                  <a:gd name="connsiteY7" fmla="*/ 51578 h 1170859"/>
                  <a:gd name="connsiteX8" fmla="*/ 316316 w 331412"/>
                  <a:gd name="connsiteY8" fmla="*/ 0 h 1170859"/>
                  <a:gd name="connsiteX9" fmla="*/ 314820 w 331412"/>
                  <a:gd name="connsiteY9" fmla="*/ 0 h 1170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1412" h="1170859">
                    <a:moveTo>
                      <a:pt x="314820" y="0"/>
                    </a:moveTo>
                    <a:lnTo>
                      <a:pt x="314820" y="0"/>
                    </a:lnTo>
                    <a:cubicBezTo>
                      <a:pt x="295437" y="0"/>
                      <a:pt x="278521" y="13164"/>
                      <a:pt x="273768" y="31956"/>
                    </a:cubicBezTo>
                    <a:lnTo>
                      <a:pt x="108471" y="685105"/>
                    </a:lnTo>
                    <a:lnTo>
                      <a:pt x="0" y="1113720"/>
                    </a:lnTo>
                    <a:lnTo>
                      <a:pt x="60979" y="1170604"/>
                    </a:lnTo>
                    <a:cubicBezTo>
                      <a:pt x="61513" y="1171099"/>
                      <a:pt x="62389" y="1170842"/>
                      <a:pt x="62551" y="1170127"/>
                    </a:cubicBezTo>
                    <a:lnTo>
                      <a:pt x="331413" y="51578"/>
                    </a:lnTo>
                    <a:lnTo>
                      <a:pt x="316316" y="0"/>
                    </a:lnTo>
                    <a:lnTo>
                      <a:pt x="31482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2" name="شكل حر: شكل 651">
                <a:extLst>
                  <a:ext uri="{FF2B5EF4-FFF2-40B4-BE49-F238E27FC236}">
                    <a16:creationId xmlns:a16="http://schemas.microsoft.com/office/drawing/2014/main" id="{24713310-E6FD-78C3-5C57-452CCF551D11}"/>
                  </a:ext>
                </a:extLst>
              </p:cNvPr>
              <p:cNvSpPr/>
              <p:nvPr/>
            </p:nvSpPr>
            <p:spPr>
              <a:xfrm>
                <a:off x="3754535" y="6427876"/>
                <a:ext cx="570592" cy="780253"/>
              </a:xfrm>
              <a:custGeom>
                <a:avLst/>
                <a:gdLst>
                  <a:gd name="connsiteX0" fmla="*/ 570014 w 570592"/>
                  <a:gd name="connsiteY0" fmla="*/ 513321 h 780253"/>
                  <a:gd name="connsiteX1" fmla="*/ 546792 w 570592"/>
                  <a:gd name="connsiteY1" fmla="*/ 380733 h 780253"/>
                  <a:gd name="connsiteX2" fmla="*/ 559880 w 570592"/>
                  <a:gd name="connsiteY2" fmla="*/ 94868 h 780253"/>
                  <a:gd name="connsiteX3" fmla="*/ 504977 w 570592"/>
                  <a:gd name="connsiteY3" fmla="*/ 11715 h 780253"/>
                  <a:gd name="connsiteX4" fmla="*/ 405222 w 570592"/>
                  <a:gd name="connsiteY4" fmla="*/ 6496 h 780253"/>
                  <a:gd name="connsiteX5" fmla="*/ 316049 w 570592"/>
                  <a:gd name="connsiteY5" fmla="*/ 191395 h 780253"/>
                  <a:gd name="connsiteX6" fmla="*/ 285512 w 570592"/>
                  <a:gd name="connsiteY6" fmla="*/ 209645 h 780253"/>
                  <a:gd name="connsiteX7" fmla="*/ 285302 w 570592"/>
                  <a:gd name="connsiteY7" fmla="*/ 209645 h 780253"/>
                  <a:gd name="connsiteX8" fmla="*/ 0 w 570592"/>
                  <a:gd name="connsiteY8" fmla="*/ 494947 h 780253"/>
                  <a:gd name="connsiteX9" fmla="*/ 306114 w 570592"/>
                  <a:gd name="connsiteY9" fmla="*/ 779516 h 780253"/>
                  <a:gd name="connsiteX10" fmla="*/ 570014 w 570592"/>
                  <a:gd name="connsiteY10" fmla="*/ 513321 h 780253"/>
                  <a:gd name="connsiteX11" fmla="*/ 285283 w 570592"/>
                  <a:gd name="connsiteY11" fmla="*/ 666130 h 780253"/>
                  <a:gd name="connsiteX12" fmla="*/ 114100 w 570592"/>
                  <a:gd name="connsiteY12" fmla="*/ 494947 h 780253"/>
                  <a:gd name="connsiteX13" fmla="*/ 285283 w 570592"/>
                  <a:gd name="connsiteY13" fmla="*/ 323764 h 780253"/>
                  <a:gd name="connsiteX14" fmla="*/ 456476 w 570592"/>
                  <a:gd name="connsiteY14" fmla="*/ 494947 h 780253"/>
                  <a:gd name="connsiteX15" fmla="*/ 285283 w 570592"/>
                  <a:gd name="connsiteY15" fmla="*/ 666130 h 780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0592" h="780253">
                    <a:moveTo>
                      <a:pt x="570014" y="513321"/>
                    </a:moveTo>
                    <a:cubicBezTo>
                      <a:pt x="572986" y="465972"/>
                      <a:pt x="564385" y="420938"/>
                      <a:pt x="546792" y="380733"/>
                    </a:cubicBezTo>
                    <a:cubicBezTo>
                      <a:pt x="505911" y="287321"/>
                      <a:pt x="510473" y="181412"/>
                      <a:pt x="559880" y="94868"/>
                    </a:cubicBezTo>
                    <a:cubicBezTo>
                      <a:pt x="559880" y="94868"/>
                      <a:pt x="548164" y="34575"/>
                      <a:pt x="504977" y="11715"/>
                    </a:cubicBezTo>
                    <a:cubicBezTo>
                      <a:pt x="461791" y="-11145"/>
                      <a:pt x="405222" y="6496"/>
                      <a:pt x="405222" y="6496"/>
                    </a:cubicBezTo>
                    <a:lnTo>
                      <a:pt x="316049" y="191395"/>
                    </a:lnTo>
                    <a:cubicBezTo>
                      <a:pt x="310220" y="202844"/>
                      <a:pt x="298352" y="209664"/>
                      <a:pt x="285512" y="209645"/>
                    </a:cubicBezTo>
                    <a:cubicBezTo>
                      <a:pt x="285436" y="209645"/>
                      <a:pt x="285369" y="209645"/>
                      <a:pt x="285302" y="209645"/>
                    </a:cubicBezTo>
                    <a:cubicBezTo>
                      <a:pt x="127730" y="209635"/>
                      <a:pt x="-10" y="337384"/>
                      <a:pt x="0" y="494947"/>
                    </a:cubicBezTo>
                    <a:cubicBezTo>
                      <a:pt x="0" y="659396"/>
                      <a:pt x="139132" y="791346"/>
                      <a:pt x="306114" y="779516"/>
                    </a:cubicBezTo>
                    <a:cubicBezTo>
                      <a:pt x="447351" y="769496"/>
                      <a:pt x="561165" y="654643"/>
                      <a:pt x="570014" y="513321"/>
                    </a:cubicBezTo>
                    <a:close/>
                    <a:moveTo>
                      <a:pt x="285283" y="666130"/>
                    </a:moveTo>
                    <a:cubicBezTo>
                      <a:pt x="190748" y="666121"/>
                      <a:pt x="114100" y="589483"/>
                      <a:pt x="114100" y="494947"/>
                    </a:cubicBezTo>
                    <a:cubicBezTo>
                      <a:pt x="114100" y="400402"/>
                      <a:pt x="190748" y="323754"/>
                      <a:pt x="285283" y="323764"/>
                    </a:cubicBezTo>
                    <a:cubicBezTo>
                      <a:pt x="379828" y="323764"/>
                      <a:pt x="456467" y="400402"/>
                      <a:pt x="456476" y="494947"/>
                    </a:cubicBezTo>
                    <a:cubicBezTo>
                      <a:pt x="456476" y="589483"/>
                      <a:pt x="379828" y="666130"/>
                      <a:pt x="285283" y="666130"/>
                    </a:cubicBezTo>
                    <a:close/>
                  </a:path>
                </a:pathLst>
              </a:custGeom>
              <a:solidFill>
                <a:srgbClr val="FF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3" name="شكل حر: شكل 652">
                <a:extLst>
                  <a:ext uri="{FF2B5EF4-FFF2-40B4-BE49-F238E27FC236}">
                    <a16:creationId xmlns:a16="http://schemas.microsoft.com/office/drawing/2014/main" id="{14AB7366-CC14-6C14-7CB3-18F50D93E6E2}"/>
                  </a:ext>
                </a:extLst>
              </p:cNvPr>
              <p:cNvSpPr/>
              <p:nvPr/>
            </p:nvSpPr>
            <p:spPr>
              <a:xfrm>
                <a:off x="4159757" y="4733197"/>
                <a:ext cx="646762" cy="1789538"/>
              </a:xfrm>
              <a:custGeom>
                <a:avLst/>
                <a:gdLst>
                  <a:gd name="connsiteX0" fmla="*/ 154658 w 646762"/>
                  <a:gd name="connsiteY0" fmla="*/ 1789538 h 1789538"/>
                  <a:gd name="connsiteX1" fmla="*/ 167078 w 646762"/>
                  <a:gd name="connsiteY1" fmla="*/ 1769536 h 1789538"/>
                  <a:gd name="connsiteX2" fmla="*/ 167573 w 646762"/>
                  <a:gd name="connsiteY2" fmla="*/ 1768755 h 1789538"/>
                  <a:gd name="connsiteX3" fmla="*/ 182051 w 646762"/>
                  <a:gd name="connsiteY3" fmla="*/ 1749123 h 1789538"/>
                  <a:gd name="connsiteX4" fmla="*/ 313982 w 646762"/>
                  <a:gd name="connsiteY4" fmla="*/ 1585255 h 1789538"/>
                  <a:gd name="connsiteX5" fmla="*/ 462448 w 646762"/>
                  <a:gd name="connsiteY5" fmla="*/ 1248499 h 1789538"/>
                  <a:gd name="connsiteX6" fmla="*/ 646205 w 646762"/>
                  <a:gd name="connsiteY6" fmla="*/ 54273 h 1789538"/>
                  <a:gd name="connsiteX7" fmla="*/ 599637 w 646762"/>
                  <a:gd name="connsiteY7" fmla="*/ 0 h 1789538"/>
                  <a:gd name="connsiteX8" fmla="*/ 599637 w 646762"/>
                  <a:gd name="connsiteY8" fmla="*/ 0 h 1789538"/>
                  <a:gd name="connsiteX9" fmla="*/ 324584 w 646762"/>
                  <a:gd name="connsiteY9" fmla="*/ 1113711 h 1789538"/>
                  <a:gd name="connsiteX10" fmla="*/ 283331 w 646762"/>
                  <a:gd name="connsiteY10" fmla="*/ 1113711 h 1789538"/>
                  <a:gd name="connsiteX11" fmla="*/ 0 w 646762"/>
                  <a:gd name="connsiteY11" fmla="*/ 1701165 h 1789538"/>
                  <a:gd name="connsiteX12" fmla="*/ 154658 w 646762"/>
                  <a:gd name="connsiteY12" fmla="*/ 1789538 h 178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6762" h="1789538">
                    <a:moveTo>
                      <a:pt x="154658" y="1789538"/>
                    </a:moveTo>
                    <a:cubicBezTo>
                      <a:pt x="158534" y="1782747"/>
                      <a:pt x="162649" y="1776070"/>
                      <a:pt x="167078" y="1769536"/>
                    </a:cubicBezTo>
                    <a:cubicBezTo>
                      <a:pt x="167250" y="1769278"/>
                      <a:pt x="167402" y="1769012"/>
                      <a:pt x="167573" y="1768755"/>
                    </a:cubicBezTo>
                    <a:cubicBezTo>
                      <a:pt x="172126" y="1762077"/>
                      <a:pt x="176908" y="1755505"/>
                      <a:pt x="182051" y="1749123"/>
                    </a:cubicBezTo>
                    <a:lnTo>
                      <a:pt x="313982" y="1585255"/>
                    </a:lnTo>
                    <a:cubicBezTo>
                      <a:pt x="392249" y="1488024"/>
                      <a:pt x="443475" y="1371857"/>
                      <a:pt x="462448" y="1248499"/>
                    </a:cubicBezTo>
                    <a:lnTo>
                      <a:pt x="646205" y="54273"/>
                    </a:lnTo>
                    <a:cubicBezTo>
                      <a:pt x="650596" y="25737"/>
                      <a:pt x="628517" y="0"/>
                      <a:pt x="599637" y="0"/>
                    </a:cubicBezTo>
                    <a:lnTo>
                      <a:pt x="599637" y="0"/>
                    </a:lnTo>
                    <a:lnTo>
                      <a:pt x="324584" y="1113711"/>
                    </a:lnTo>
                    <a:lnTo>
                      <a:pt x="283331" y="1113711"/>
                    </a:lnTo>
                    <a:lnTo>
                      <a:pt x="0" y="1701165"/>
                    </a:lnTo>
                    <a:lnTo>
                      <a:pt x="154658" y="1789538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6" name="رسم 148" descr="المقص ، والقلم ، وقلم تمييز">
              <a:extLst>
                <a:ext uri="{FF2B5EF4-FFF2-40B4-BE49-F238E27FC236}">
                  <a16:creationId xmlns:a16="http://schemas.microsoft.com/office/drawing/2014/main" id="{ED708405-1ACA-1400-0CBC-8071A4917937}"/>
                </a:ext>
              </a:extLst>
            </p:cNvPr>
            <p:cNvGrpSpPr/>
            <p:nvPr/>
          </p:nvGrpSpPr>
          <p:grpSpPr>
            <a:xfrm>
              <a:off x="4212801" y="4733197"/>
              <a:ext cx="1056361" cy="2474916"/>
              <a:chOff x="4212801" y="4733197"/>
              <a:chExt cx="1056361" cy="2474916"/>
            </a:xfrm>
          </p:grpSpPr>
          <p:sp>
            <p:nvSpPr>
              <p:cNvPr id="648" name="شكل حر: شكل 647">
                <a:extLst>
                  <a:ext uri="{FF2B5EF4-FFF2-40B4-BE49-F238E27FC236}">
                    <a16:creationId xmlns:a16="http://schemas.microsoft.com/office/drawing/2014/main" id="{6C85EEBA-037E-9CD6-CDCC-1F323CFE4FE3}"/>
                  </a:ext>
                </a:extLst>
              </p:cNvPr>
              <p:cNvSpPr/>
              <p:nvPr/>
            </p:nvSpPr>
            <p:spPr>
              <a:xfrm>
                <a:off x="4251254" y="4733197"/>
                <a:ext cx="329326" cy="1163253"/>
              </a:xfrm>
              <a:custGeom>
                <a:avLst/>
                <a:gdLst>
                  <a:gd name="connsiteX0" fmla="*/ 14488 w 329326"/>
                  <a:gd name="connsiteY0" fmla="*/ 0 h 1163253"/>
                  <a:gd name="connsiteX1" fmla="*/ 14488 w 329326"/>
                  <a:gd name="connsiteY1" fmla="*/ 0 h 1163253"/>
                  <a:gd name="connsiteX2" fmla="*/ 55540 w 329326"/>
                  <a:gd name="connsiteY2" fmla="*/ 31956 h 1163253"/>
                  <a:gd name="connsiteX3" fmla="*/ 220847 w 329326"/>
                  <a:gd name="connsiteY3" fmla="*/ 685105 h 1163253"/>
                  <a:gd name="connsiteX4" fmla="*/ 329327 w 329326"/>
                  <a:gd name="connsiteY4" fmla="*/ 1113720 h 1163253"/>
                  <a:gd name="connsiteX5" fmla="*/ 275520 w 329326"/>
                  <a:gd name="connsiteY5" fmla="*/ 1163003 h 1163253"/>
                  <a:gd name="connsiteX6" fmla="*/ 273949 w 329326"/>
                  <a:gd name="connsiteY6" fmla="*/ 1162517 h 1163253"/>
                  <a:gd name="connsiteX7" fmla="*/ 0 w 329326"/>
                  <a:gd name="connsiteY7" fmla="*/ 23641 h 1163253"/>
                  <a:gd name="connsiteX8" fmla="*/ 12992 w 329326"/>
                  <a:gd name="connsiteY8" fmla="*/ 10 h 1163253"/>
                  <a:gd name="connsiteX9" fmla="*/ 14488 w 329326"/>
                  <a:gd name="connsiteY9" fmla="*/ 10 h 116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326" h="1163253">
                    <a:moveTo>
                      <a:pt x="14488" y="0"/>
                    </a:moveTo>
                    <a:lnTo>
                      <a:pt x="14488" y="0"/>
                    </a:lnTo>
                    <a:cubicBezTo>
                      <a:pt x="33871" y="0"/>
                      <a:pt x="50787" y="13164"/>
                      <a:pt x="55540" y="31956"/>
                    </a:cubicBezTo>
                    <a:lnTo>
                      <a:pt x="220847" y="685105"/>
                    </a:lnTo>
                    <a:lnTo>
                      <a:pt x="329327" y="1113720"/>
                    </a:lnTo>
                    <a:lnTo>
                      <a:pt x="275520" y="1163003"/>
                    </a:lnTo>
                    <a:cubicBezTo>
                      <a:pt x="274987" y="1163498"/>
                      <a:pt x="274110" y="1163222"/>
                      <a:pt x="273949" y="1162517"/>
                    </a:cubicBezTo>
                    <a:lnTo>
                      <a:pt x="0" y="23641"/>
                    </a:lnTo>
                    <a:lnTo>
                      <a:pt x="12992" y="10"/>
                    </a:lnTo>
                    <a:lnTo>
                      <a:pt x="14488" y="10"/>
                    </a:lnTo>
                    <a:close/>
                  </a:path>
                </a:pathLst>
              </a:custGeom>
              <a:solidFill>
                <a:srgbClr val="D2D2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9" name="شكل حر: شكل 648">
                <a:extLst>
                  <a:ext uri="{FF2B5EF4-FFF2-40B4-BE49-F238E27FC236}">
                    <a16:creationId xmlns:a16="http://schemas.microsoft.com/office/drawing/2014/main" id="{04D1AEC5-8D72-D557-FEB3-D91790396AC3}"/>
                  </a:ext>
                </a:extLst>
              </p:cNvPr>
              <p:cNvSpPr/>
              <p:nvPr/>
            </p:nvSpPr>
            <p:spPr>
              <a:xfrm>
                <a:off x="4698545" y="6432193"/>
                <a:ext cx="570617" cy="775919"/>
              </a:xfrm>
              <a:custGeom>
                <a:avLst/>
                <a:gdLst>
                  <a:gd name="connsiteX0" fmla="*/ 570617 w 570617"/>
                  <a:gd name="connsiteY0" fmla="*/ 490630 h 775919"/>
                  <a:gd name="connsiteX1" fmla="*/ 285306 w 570617"/>
                  <a:gd name="connsiteY1" fmla="*/ 205328 h 775919"/>
                  <a:gd name="connsiteX2" fmla="*/ 285096 w 570617"/>
                  <a:gd name="connsiteY2" fmla="*/ 205328 h 775919"/>
                  <a:gd name="connsiteX3" fmla="*/ 254549 w 570617"/>
                  <a:gd name="connsiteY3" fmla="*/ 187068 h 775919"/>
                  <a:gd name="connsiteX4" fmla="*/ 166853 w 570617"/>
                  <a:gd name="connsiteY4" fmla="*/ 5245 h 775919"/>
                  <a:gd name="connsiteX5" fmla="*/ 65783 w 570617"/>
                  <a:gd name="connsiteY5" fmla="*/ 13742 h 775919"/>
                  <a:gd name="connsiteX6" fmla="*/ 12348 w 570617"/>
                  <a:gd name="connsiteY6" fmla="*/ 93533 h 775919"/>
                  <a:gd name="connsiteX7" fmla="*/ 23806 w 570617"/>
                  <a:gd name="connsiteY7" fmla="*/ 376406 h 775919"/>
                  <a:gd name="connsiteX8" fmla="*/ 575 w 570617"/>
                  <a:gd name="connsiteY8" fmla="*/ 508994 h 775919"/>
                  <a:gd name="connsiteX9" fmla="*/ 264503 w 570617"/>
                  <a:gd name="connsiteY9" fmla="*/ 775180 h 775919"/>
                  <a:gd name="connsiteX10" fmla="*/ 570617 w 570617"/>
                  <a:gd name="connsiteY10" fmla="*/ 490630 h 775919"/>
                  <a:gd name="connsiteX11" fmla="*/ 285315 w 570617"/>
                  <a:gd name="connsiteY11" fmla="*/ 661804 h 775919"/>
                  <a:gd name="connsiteX12" fmla="*/ 114132 w 570617"/>
                  <a:gd name="connsiteY12" fmla="*/ 490620 h 775919"/>
                  <a:gd name="connsiteX13" fmla="*/ 285315 w 570617"/>
                  <a:gd name="connsiteY13" fmla="*/ 319437 h 775919"/>
                  <a:gd name="connsiteX14" fmla="*/ 456498 w 570617"/>
                  <a:gd name="connsiteY14" fmla="*/ 490620 h 775919"/>
                  <a:gd name="connsiteX15" fmla="*/ 285315 w 570617"/>
                  <a:gd name="connsiteY15" fmla="*/ 661804 h 77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0617" h="775919">
                    <a:moveTo>
                      <a:pt x="570617" y="490630"/>
                    </a:moveTo>
                    <a:cubicBezTo>
                      <a:pt x="570617" y="333058"/>
                      <a:pt x="442887" y="205318"/>
                      <a:pt x="285306" y="205328"/>
                    </a:cubicBezTo>
                    <a:cubicBezTo>
                      <a:pt x="285239" y="205328"/>
                      <a:pt x="285163" y="205328"/>
                      <a:pt x="285096" y="205328"/>
                    </a:cubicBezTo>
                    <a:cubicBezTo>
                      <a:pt x="272247" y="205347"/>
                      <a:pt x="260379" y="198517"/>
                      <a:pt x="254549" y="187068"/>
                    </a:cubicBezTo>
                    <a:lnTo>
                      <a:pt x="166853" y="5245"/>
                    </a:lnTo>
                    <a:cubicBezTo>
                      <a:pt x="166853" y="5245"/>
                      <a:pt x="110550" y="-11023"/>
                      <a:pt x="65783" y="13742"/>
                    </a:cubicBezTo>
                    <a:cubicBezTo>
                      <a:pt x="21015" y="38507"/>
                      <a:pt x="12348" y="93533"/>
                      <a:pt x="12348" y="93533"/>
                    </a:cubicBezTo>
                    <a:cubicBezTo>
                      <a:pt x="60173" y="179524"/>
                      <a:pt x="64221" y="284071"/>
                      <a:pt x="23806" y="376406"/>
                    </a:cubicBezTo>
                    <a:cubicBezTo>
                      <a:pt x="6213" y="416611"/>
                      <a:pt x="-2388" y="461645"/>
                      <a:pt x="575" y="508994"/>
                    </a:cubicBezTo>
                    <a:cubicBezTo>
                      <a:pt x="9433" y="650316"/>
                      <a:pt x="123247" y="765159"/>
                      <a:pt x="264503" y="775180"/>
                    </a:cubicBezTo>
                    <a:cubicBezTo>
                      <a:pt x="431486" y="787029"/>
                      <a:pt x="570617" y="655069"/>
                      <a:pt x="570617" y="490630"/>
                    </a:cubicBezTo>
                    <a:close/>
                    <a:moveTo>
                      <a:pt x="285315" y="661804"/>
                    </a:moveTo>
                    <a:cubicBezTo>
                      <a:pt x="190770" y="661804"/>
                      <a:pt x="114132" y="585156"/>
                      <a:pt x="114132" y="490620"/>
                    </a:cubicBezTo>
                    <a:cubicBezTo>
                      <a:pt x="114132" y="396075"/>
                      <a:pt x="190770" y="319437"/>
                      <a:pt x="285315" y="319437"/>
                    </a:cubicBezTo>
                    <a:cubicBezTo>
                      <a:pt x="379851" y="319437"/>
                      <a:pt x="456498" y="396075"/>
                      <a:pt x="456498" y="490620"/>
                    </a:cubicBezTo>
                    <a:cubicBezTo>
                      <a:pt x="456498" y="585166"/>
                      <a:pt x="379860" y="661804"/>
                      <a:pt x="285315" y="661804"/>
                    </a:cubicBezTo>
                    <a:close/>
                  </a:path>
                </a:pathLst>
              </a:custGeom>
              <a:solidFill>
                <a:srgbClr val="FF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0" name="شكل حر: شكل 649">
                <a:extLst>
                  <a:ext uri="{FF2B5EF4-FFF2-40B4-BE49-F238E27FC236}">
                    <a16:creationId xmlns:a16="http://schemas.microsoft.com/office/drawing/2014/main" id="{F618F15E-8C66-1406-8C7A-F0B7950AF5A1}"/>
                  </a:ext>
                </a:extLst>
              </p:cNvPr>
              <p:cNvSpPr/>
              <p:nvPr/>
            </p:nvSpPr>
            <p:spPr>
              <a:xfrm>
                <a:off x="4212801" y="4733197"/>
                <a:ext cx="652596" cy="1792538"/>
              </a:xfrm>
              <a:custGeom>
                <a:avLst/>
                <a:gdLst>
                  <a:gd name="connsiteX0" fmla="*/ 417624 w 652596"/>
                  <a:gd name="connsiteY0" fmla="*/ 1217047 h 1792538"/>
                  <a:gd name="connsiteX1" fmla="*/ 367780 w 652596"/>
                  <a:gd name="connsiteY1" fmla="*/ 1113720 h 1792538"/>
                  <a:gd name="connsiteX2" fmla="*/ 367780 w 652596"/>
                  <a:gd name="connsiteY2" fmla="*/ 1113720 h 1792538"/>
                  <a:gd name="connsiteX3" fmla="*/ 326527 w 652596"/>
                  <a:gd name="connsiteY3" fmla="*/ 1113720 h 1792538"/>
                  <a:gd name="connsiteX4" fmla="*/ 51445 w 652596"/>
                  <a:gd name="connsiteY4" fmla="*/ 0 h 1792538"/>
                  <a:gd name="connsiteX5" fmla="*/ 20937 w 652596"/>
                  <a:gd name="connsiteY5" fmla="*/ 0 h 1792538"/>
                  <a:gd name="connsiteX6" fmla="*/ 20937 w 652596"/>
                  <a:gd name="connsiteY6" fmla="*/ 0 h 1792538"/>
                  <a:gd name="connsiteX7" fmla="*/ 248 w 652596"/>
                  <a:gd name="connsiteY7" fmla="*/ 24117 h 1792538"/>
                  <a:gd name="connsiteX8" fmla="*/ 14203 w 652596"/>
                  <a:gd name="connsiteY8" fmla="*/ 114814 h 1792538"/>
                  <a:gd name="connsiteX9" fmla="*/ 188653 w 652596"/>
                  <a:gd name="connsiteY9" fmla="*/ 1248499 h 1792538"/>
                  <a:gd name="connsiteX10" fmla="*/ 337129 w 652596"/>
                  <a:gd name="connsiteY10" fmla="*/ 1585255 h 1792538"/>
                  <a:gd name="connsiteX11" fmla="*/ 468478 w 652596"/>
                  <a:gd name="connsiteY11" fmla="*/ 1748400 h 1792538"/>
                  <a:gd name="connsiteX12" fmla="*/ 479689 w 652596"/>
                  <a:gd name="connsiteY12" fmla="*/ 1763316 h 1792538"/>
                  <a:gd name="connsiteX13" fmla="*/ 484109 w 652596"/>
                  <a:gd name="connsiteY13" fmla="*/ 1769650 h 1792538"/>
                  <a:gd name="connsiteX14" fmla="*/ 488662 w 652596"/>
                  <a:gd name="connsiteY14" fmla="*/ 1776755 h 1792538"/>
                  <a:gd name="connsiteX15" fmla="*/ 498092 w 652596"/>
                  <a:gd name="connsiteY15" fmla="*/ 1792539 h 1792538"/>
                  <a:gd name="connsiteX16" fmla="*/ 652597 w 652596"/>
                  <a:gd name="connsiteY16" fmla="*/ 1704251 h 1792538"/>
                  <a:gd name="connsiteX17" fmla="*/ 417624 w 652596"/>
                  <a:gd name="connsiteY17" fmla="*/ 1217047 h 179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52596" h="1792538">
                    <a:moveTo>
                      <a:pt x="417624" y="1217047"/>
                    </a:moveTo>
                    <a:lnTo>
                      <a:pt x="367780" y="1113720"/>
                    </a:lnTo>
                    <a:lnTo>
                      <a:pt x="367780" y="1113720"/>
                    </a:lnTo>
                    <a:lnTo>
                      <a:pt x="326527" y="1113720"/>
                    </a:lnTo>
                    <a:lnTo>
                      <a:pt x="51445" y="0"/>
                    </a:lnTo>
                    <a:lnTo>
                      <a:pt x="20937" y="0"/>
                    </a:lnTo>
                    <a:lnTo>
                      <a:pt x="20937" y="0"/>
                    </a:lnTo>
                    <a:cubicBezTo>
                      <a:pt x="8107" y="0"/>
                      <a:pt x="-1704" y="11440"/>
                      <a:pt x="248" y="24117"/>
                    </a:cubicBezTo>
                    <a:lnTo>
                      <a:pt x="14203" y="114814"/>
                    </a:lnTo>
                    <a:lnTo>
                      <a:pt x="188653" y="1248499"/>
                    </a:lnTo>
                    <a:cubicBezTo>
                      <a:pt x="207636" y="1371867"/>
                      <a:pt x="258852" y="1488024"/>
                      <a:pt x="337129" y="1585255"/>
                    </a:cubicBezTo>
                    <a:lnTo>
                      <a:pt x="468478" y="1748400"/>
                    </a:lnTo>
                    <a:cubicBezTo>
                      <a:pt x="472384" y="1753248"/>
                      <a:pt x="476089" y="1758239"/>
                      <a:pt x="479689" y="1763316"/>
                    </a:cubicBezTo>
                    <a:cubicBezTo>
                      <a:pt x="481185" y="1765421"/>
                      <a:pt x="482661" y="1767526"/>
                      <a:pt x="484109" y="1769650"/>
                    </a:cubicBezTo>
                    <a:cubicBezTo>
                      <a:pt x="485680" y="1771993"/>
                      <a:pt x="487166" y="1774374"/>
                      <a:pt x="488662" y="1776755"/>
                    </a:cubicBezTo>
                    <a:cubicBezTo>
                      <a:pt x="491967" y="1781946"/>
                      <a:pt x="495120" y="1787204"/>
                      <a:pt x="498092" y="1792539"/>
                    </a:cubicBezTo>
                    <a:lnTo>
                      <a:pt x="652597" y="1704251"/>
                    </a:lnTo>
                    <a:lnTo>
                      <a:pt x="417624" y="1217047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7" name="شكل حر: شكل 646">
              <a:extLst>
                <a:ext uri="{FF2B5EF4-FFF2-40B4-BE49-F238E27FC236}">
                  <a16:creationId xmlns:a16="http://schemas.microsoft.com/office/drawing/2014/main" id="{457D7B05-0B8E-FE53-15A8-281BF7F38D38}"/>
                </a:ext>
              </a:extLst>
            </p:cNvPr>
            <p:cNvSpPr/>
            <p:nvPr/>
          </p:nvSpPr>
          <p:spPr>
            <a:xfrm rot="-1169262">
              <a:off x="4456895" y="5922387"/>
              <a:ext cx="109993" cy="109993"/>
            </a:xfrm>
            <a:custGeom>
              <a:avLst/>
              <a:gdLst>
                <a:gd name="connsiteX0" fmla="*/ 109993 w 109993"/>
                <a:gd name="connsiteY0" fmla="*/ 54997 h 109993"/>
                <a:gd name="connsiteX1" fmla="*/ 54997 w 109993"/>
                <a:gd name="connsiteY1" fmla="*/ 109993 h 109993"/>
                <a:gd name="connsiteX2" fmla="*/ 0 w 109993"/>
                <a:gd name="connsiteY2" fmla="*/ 54997 h 109993"/>
                <a:gd name="connsiteX3" fmla="*/ 54997 w 109993"/>
                <a:gd name="connsiteY3" fmla="*/ 0 h 109993"/>
                <a:gd name="connsiteX4" fmla="*/ 109993 w 109993"/>
                <a:gd name="connsiteY4" fmla="*/ 54997 h 10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93" h="109993">
                  <a:moveTo>
                    <a:pt x="109993" y="54997"/>
                  </a:moveTo>
                  <a:cubicBezTo>
                    <a:pt x="109993" y="85370"/>
                    <a:pt x="85370" y="109993"/>
                    <a:pt x="54997" y="109993"/>
                  </a:cubicBezTo>
                  <a:cubicBezTo>
                    <a:pt x="24623" y="109993"/>
                    <a:pt x="0" y="85370"/>
                    <a:pt x="0" y="54997"/>
                  </a:cubicBezTo>
                  <a:cubicBezTo>
                    <a:pt x="0" y="24623"/>
                    <a:pt x="24623" y="0"/>
                    <a:pt x="54997" y="0"/>
                  </a:cubicBezTo>
                  <a:cubicBezTo>
                    <a:pt x="85370" y="0"/>
                    <a:pt x="109993" y="24623"/>
                    <a:pt x="109993" y="54997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2" name="مجموعة 691">
            <a:extLst>
              <a:ext uri="{FF2B5EF4-FFF2-40B4-BE49-F238E27FC236}">
                <a16:creationId xmlns:a16="http://schemas.microsoft.com/office/drawing/2014/main" id="{81CBC657-52C1-C803-E20F-A595153AF355}"/>
              </a:ext>
            </a:extLst>
          </p:cNvPr>
          <p:cNvGrpSpPr/>
          <p:nvPr/>
        </p:nvGrpSpPr>
        <p:grpSpPr>
          <a:xfrm rot="964661">
            <a:off x="9907581" y="5914812"/>
            <a:ext cx="528582" cy="995682"/>
            <a:chOff x="10672437" y="5296891"/>
            <a:chExt cx="921335" cy="1735504"/>
          </a:xfrm>
        </p:grpSpPr>
        <p:sp>
          <p:nvSpPr>
            <p:cNvPr id="657" name="شكل حر: شكل 656">
              <a:extLst>
                <a:ext uri="{FF2B5EF4-FFF2-40B4-BE49-F238E27FC236}">
                  <a16:creationId xmlns:a16="http://schemas.microsoft.com/office/drawing/2014/main" id="{623771F2-9161-4ABD-D663-1ACAB389FCA8}"/>
                </a:ext>
              </a:extLst>
            </p:cNvPr>
            <p:cNvSpPr/>
            <p:nvPr/>
          </p:nvSpPr>
          <p:spPr>
            <a:xfrm>
              <a:off x="10672437" y="5338532"/>
              <a:ext cx="876370" cy="1693863"/>
            </a:xfrm>
            <a:custGeom>
              <a:avLst/>
              <a:gdLst>
                <a:gd name="connsiteX0" fmla="*/ 812736 w 876370"/>
                <a:gd name="connsiteY0" fmla="*/ 1693863 h 1693863"/>
                <a:gd name="connsiteX1" fmla="*/ 63635 w 876370"/>
                <a:gd name="connsiteY1" fmla="*/ 1693863 h 1693863"/>
                <a:gd name="connsiteX2" fmla="*/ 0 w 876370"/>
                <a:gd name="connsiteY2" fmla="*/ 1630228 h 1693863"/>
                <a:gd name="connsiteX3" fmla="*/ 0 w 876370"/>
                <a:gd name="connsiteY3" fmla="*/ 63643 h 1693863"/>
                <a:gd name="connsiteX4" fmla="*/ 63635 w 876370"/>
                <a:gd name="connsiteY4" fmla="*/ 0 h 1693863"/>
                <a:gd name="connsiteX5" fmla="*/ 812736 w 876370"/>
                <a:gd name="connsiteY5" fmla="*/ 0 h 1693863"/>
                <a:gd name="connsiteX6" fmla="*/ 876371 w 876370"/>
                <a:gd name="connsiteY6" fmla="*/ 63643 h 1693863"/>
                <a:gd name="connsiteX7" fmla="*/ 876371 w 876370"/>
                <a:gd name="connsiteY7" fmla="*/ 1630228 h 1693863"/>
                <a:gd name="connsiteX8" fmla="*/ 812736 w 876370"/>
                <a:gd name="connsiteY8" fmla="*/ 1693863 h 169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370" h="1693863">
                  <a:moveTo>
                    <a:pt x="812736" y="1693863"/>
                  </a:moveTo>
                  <a:lnTo>
                    <a:pt x="63635" y="1693863"/>
                  </a:lnTo>
                  <a:cubicBezTo>
                    <a:pt x="28490" y="1693863"/>
                    <a:pt x="0" y="1665373"/>
                    <a:pt x="0" y="1630228"/>
                  </a:cubicBezTo>
                  <a:lnTo>
                    <a:pt x="0" y="63643"/>
                  </a:lnTo>
                  <a:cubicBezTo>
                    <a:pt x="0" y="28498"/>
                    <a:pt x="28490" y="0"/>
                    <a:pt x="63635" y="0"/>
                  </a:cubicBezTo>
                  <a:lnTo>
                    <a:pt x="812736" y="0"/>
                  </a:lnTo>
                  <a:cubicBezTo>
                    <a:pt x="847881" y="0"/>
                    <a:pt x="876371" y="28498"/>
                    <a:pt x="876371" y="63643"/>
                  </a:cubicBezTo>
                  <a:lnTo>
                    <a:pt x="876371" y="1630228"/>
                  </a:lnTo>
                  <a:cubicBezTo>
                    <a:pt x="876371" y="1665373"/>
                    <a:pt x="847881" y="1693863"/>
                    <a:pt x="812736" y="1693863"/>
                  </a:cubicBezTo>
                </a:path>
              </a:pathLst>
            </a:custGeom>
            <a:solidFill>
              <a:srgbClr val="24000C">
                <a:alpha val="21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59" name="شكل حر: شكل 658">
              <a:extLst>
                <a:ext uri="{FF2B5EF4-FFF2-40B4-BE49-F238E27FC236}">
                  <a16:creationId xmlns:a16="http://schemas.microsoft.com/office/drawing/2014/main" id="{2175B49D-8DA0-5AA2-F632-A7B627368FE8}"/>
                </a:ext>
              </a:extLst>
            </p:cNvPr>
            <p:cNvSpPr/>
            <p:nvPr/>
          </p:nvSpPr>
          <p:spPr>
            <a:xfrm>
              <a:off x="10717402" y="5296891"/>
              <a:ext cx="876370" cy="1693855"/>
            </a:xfrm>
            <a:custGeom>
              <a:avLst/>
              <a:gdLst>
                <a:gd name="connsiteX0" fmla="*/ 812736 w 876370"/>
                <a:gd name="connsiteY0" fmla="*/ 1693855 h 1693855"/>
                <a:gd name="connsiteX1" fmla="*/ 63635 w 876370"/>
                <a:gd name="connsiteY1" fmla="*/ 1693855 h 1693855"/>
                <a:gd name="connsiteX2" fmla="*/ 0 w 876370"/>
                <a:gd name="connsiteY2" fmla="*/ 1630220 h 1693855"/>
                <a:gd name="connsiteX3" fmla="*/ 0 w 876370"/>
                <a:gd name="connsiteY3" fmla="*/ 63635 h 1693855"/>
                <a:gd name="connsiteX4" fmla="*/ 63635 w 876370"/>
                <a:gd name="connsiteY4" fmla="*/ 0 h 1693855"/>
                <a:gd name="connsiteX5" fmla="*/ 812736 w 876370"/>
                <a:gd name="connsiteY5" fmla="*/ 0 h 1693855"/>
                <a:gd name="connsiteX6" fmla="*/ 876371 w 876370"/>
                <a:gd name="connsiteY6" fmla="*/ 63635 h 1693855"/>
                <a:gd name="connsiteX7" fmla="*/ 876371 w 876370"/>
                <a:gd name="connsiteY7" fmla="*/ 1630220 h 1693855"/>
                <a:gd name="connsiteX8" fmla="*/ 812736 w 876370"/>
                <a:gd name="connsiteY8" fmla="*/ 1693855 h 16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370" h="1693855">
                  <a:moveTo>
                    <a:pt x="812736" y="1693855"/>
                  </a:moveTo>
                  <a:lnTo>
                    <a:pt x="63635" y="1693855"/>
                  </a:lnTo>
                  <a:cubicBezTo>
                    <a:pt x="28490" y="1693855"/>
                    <a:pt x="0" y="1665365"/>
                    <a:pt x="0" y="1630220"/>
                  </a:cubicBezTo>
                  <a:lnTo>
                    <a:pt x="0" y="63635"/>
                  </a:lnTo>
                  <a:cubicBezTo>
                    <a:pt x="0" y="28490"/>
                    <a:pt x="28490" y="0"/>
                    <a:pt x="63635" y="0"/>
                  </a:cubicBezTo>
                  <a:lnTo>
                    <a:pt x="812736" y="0"/>
                  </a:lnTo>
                  <a:cubicBezTo>
                    <a:pt x="847881" y="0"/>
                    <a:pt x="876371" y="28490"/>
                    <a:pt x="876371" y="63635"/>
                  </a:cubicBezTo>
                  <a:lnTo>
                    <a:pt x="876371" y="1630220"/>
                  </a:lnTo>
                  <a:cubicBezTo>
                    <a:pt x="876371" y="1665365"/>
                    <a:pt x="847881" y="1693855"/>
                    <a:pt x="812736" y="1693855"/>
                  </a:cubicBezTo>
                </a:path>
              </a:pathLst>
            </a:custGeom>
            <a:solidFill>
              <a:srgbClr val="EDF06E"/>
            </a:solidFill>
            <a:ln w="7868" cap="flat">
              <a:solidFill>
                <a:srgbClr val="FF36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شكل حر: شكل 659">
              <a:extLst>
                <a:ext uri="{FF2B5EF4-FFF2-40B4-BE49-F238E27FC236}">
                  <a16:creationId xmlns:a16="http://schemas.microsoft.com/office/drawing/2014/main" id="{8E5E66BB-C928-2F2B-C38E-42F5A596C759}"/>
                </a:ext>
              </a:extLst>
            </p:cNvPr>
            <p:cNvSpPr/>
            <p:nvPr/>
          </p:nvSpPr>
          <p:spPr>
            <a:xfrm>
              <a:off x="10824623" y="5905688"/>
              <a:ext cx="60965" cy="60965"/>
            </a:xfrm>
            <a:custGeom>
              <a:avLst/>
              <a:gdLst>
                <a:gd name="connsiteX0" fmla="*/ 60966 w 60965"/>
                <a:gd name="connsiteY0" fmla="*/ 30483 h 60965"/>
                <a:gd name="connsiteX1" fmla="*/ 30483 w 60965"/>
                <a:gd name="connsiteY1" fmla="*/ 60966 h 60965"/>
                <a:gd name="connsiteX2" fmla="*/ 0 w 60965"/>
                <a:gd name="connsiteY2" fmla="*/ 30483 h 60965"/>
                <a:gd name="connsiteX3" fmla="*/ 30483 w 60965"/>
                <a:gd name="connsiteY3" fmla="*/ 0 h 60965"/>
                <a:gd name="connsiteX4" fmla="*/ 60966 w 60965"/>
                <a:gd name="connsiteY4" fmla="*/ 30483 h 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5" h="60965">
                  <a:moveTo>
                    <a:pt x="60966" y="30483"/>
                  </a:moveTo>
                  <a:cubicBezTo>
                    <a:pt x="60966" y="47327"/>
                    <a:pt x="47319" y="60966"/>
                    <a:pt x="30483" y="60966"/>
                  </a:cubicBezTo>
                  <a:cubicBezTo>
                    <a:pt x="13639" y="60966"/>
                    <a:pt x="0" y="47327"/>
                    <a:pt x="0" y="30483"/>
                  </a:cubicBezTo>
                  <a:cubicBezTo>
                    <a:pt x="0" y="13647"/>
                    <a:pt x="13639" y="0"/>
                    <a:pt x="30483" y="0"/>
                  </a:cubicBezTo>
                  <a:cubicBezTo>
                    <a:pt x="47319" y="0"/>
                    <a:pt x="60966" y="13647"/>
                    <a:pt x="60966" y="30483"/>
                  </a:cubicBezTo>
                </a:path>
              </a:pathLst>
            </a:custGeom>
            <a:solidFill>
              <a:srgbClr val="FF879B"/>
            </a:solidFill>
            <a:ln w="7868" cap="flat">
              <a:solidFill>
                <a:srgbClr val="FF36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شكل حر: شكل 660">
              <a:extLst>
                <a:ext uri="{FF2B5EF4-FFF2-40B4-BE49-F238E27FC236}">
                  <a16:creationId xmlns:a16="http://schemas.microsoft.com/office/drawing/2014/main" id="{E505577D-304E-3E00-3D74-C21F6210DF11}"/>
                </a:ext>
              </a:extLst>
            </p:cNvPr>
            <p:cNvSpPr/>
            <p:nvPr/>
          </p:nvSpPr>
          <p:spPr>
            <a:xfrm>
              <a:off x="10973233" y="5905688"/>
              <a:ext cx="60965" cy="60965"/>
            </a:xfrm>
            <a:custGeom>
              <a:avLst/>
              <a:gdLst>
                <a:gd name="connsiteX0" fmla="*/ 60966 w 60965"/>
                <a:gd name="connsiteY0" fmla="*/ 30483 h 60965"/>
                <a:gd name="connsiteX1" fmla="*/ 30483 w 60965"/>
                <a:gd name="connsiteY1" fmla="*/ 60966 h 60965"/>
                <a:gd name="connsiteX2" fmla="*/ 0 w 60965"/>
                <a:gd name="connsiteY2" fmla="*/ 30483 h 60965"/>
                <a:gd name="connsiteX3" fmla="*/ 30483 w 60965"/>
                <a:gd name="connsiteY3" fmla="*/ 0 h 60965"/>
                <a:gd name="connsiteX4" fmla="*/ 60966 w 60965"/>
                <a:gd name="connsiteY4" fmla="*/ 30483 h 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5" h="60965">
                  <a:moveTo>
                    <a:pt x="60966" y="30483"/>
                  </a:moveTo>
                  <a:cubicBezTo>
                    <a:pt x="60966" y="47327"/>
                    <a:pt x="47319" y="60966"/>
                    <a:pt x="30483" y="60966"/>
                  </a:cubicBezTo>
                  <a:cubicBezTo>
                    <a:pt x="13639" y="60966"/>
                    <a:pt x="0" y="47327"/>
                    <a:pt x="0" y="30483"/>
                  </a:cubicBezTo>
                  <a:cubicBezTo>
                    <a:pt x="0" y="13647"/>
                    <a:pt x="13639" y="0"/>
                    <a:pt x="30483" y="0"/>
                  </a:cubicBezTo>
                  <a:cubicBezTo>
                    <a:pt x="47311" y="0"/>
                    <a:pt x="60966" y="13647"/>
                    <a:pt x="60966" y="30483"/>
                  </a:cubicBezTo>
                </a:path>
              </a:pathLst>
            </a:custGeom>
            <a:solidFill>
              <a:srgbClr val="FF879B"/>
            </a:solidFill>
            <a:ln w="7868" cap="flat">
              <a:solidFill>
                <a:srgbClr val="FF36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2" name="رسم 168" descr="ورقه رسم بياني مع الحاسبة والمسطرة وقلم التمييز والأقلام رصاص">
              <a:extLst>
                <a:ext uri="{FF2B5EF4-FFF2-40B4-BE49-F238E27FC236}">
                  <a16:creationId xmlns:a16="http://schemas.microsoft.com/office/drawing/2014/main" id="{12E3DF6C-3A38-B7DC-588F-6FBBD74EF361}"/>
                </a:ext>
              </a:extLst>
            </p:cNvPr>
            <p:cNvGrpSpPr/>
            <p:nvPr/>
          </p:nvGrpSpPr>
          <p:grpSpPr>
            <a:xfrm>
              <a:off x="10818134" y="6143007"/>
              <a:ext cx="685859" cy="670614"/>
              <a:chOff x="-2117467" y="10253957"/>
              <a:chExt cx="685859" cy="670614"/>
            </a:xfrm>
            <a:solidFill>
              <a:srgbClr val="FF879B"/>
            </a:solidFill>
          </p:grpSpPr>
          <p:sp>
            <p:nvSpPr>
              <p:cNvPr id="665" name="شكل حر: شكل 664">
                <a:extLst>
                  <a:ext uri="{FF2B5EF4-FFF2-40B4-BE49-F238E27FC236}">
                    <a16:creationId xmlns:a16="http://schemas.microsoft.com/office/drawing/2014/main" id="{E64C1F06-5515-9EC0-DC7C-EF128A831AC1}"/>
                  </a:ext>
                </a:extLst>
              </p:cNvPr>
              <p:cNvSpPr/>
              <p:nvPr/>
            </p:nvSpPr>
            <p:spPr>
              <a:xfrm>
                <a:off x="-2117467" y="10253957"/>
                <a:ext cx="91440" cy="91456"/>
              </a:xfrm>
              <a:custGeom>
                <a:avLst/>
                <a:gdLst>
                  <a:gd name="connsiteX0" fmla="*/ 91441 w 91440"/>
                  <a:gd name="connsiteY0" fmla="*/ 45728 h 91456"/>
                  <a:gd name="connsiteX1" fmla="*/ 45720 w 91440"/>
                  <a:gd name="connsiteY1" fmla="*/ 91456 h 91456"/>
                  <a:gd name="connsiteX2" fmla="*/ 0 w 91440"/>
                  <a:gd name="connsiteY2" fmla="*/ 45728 h 91456"/>
                  <a:gd name="connsiteX3" fmla="*/ 45720 w 91440"/>
                  <a:gd name="connsiteY3" fmla="*/ 0 h 91456"/>
                  <a:gd name="connsiteX4" fmla="*/ 91441 w 91440"/>
                  <a:gd name="connsiteY4" fmla="*/ 45728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56">
                    <a:moveTo>
                      <a:pt x="91441" y="45728"/>
                    </a:moveTo>
                    <a:cubicBezTo>
                      <a:pt x="91441" y="70982"/>
                      <a:pt x="70966" y="91456"/>
                      <a:pt x="45720" y="91456"/>
                    </a:cubicBezTo>
                    <a:cubicBezTo>
                      <a:pt x="20466" y="91456"/>
                      <a:pt x="0" y="70982"/>
                      <a:pt x="0" y="45728"/>
                    </a:cubicBezTo>
                    <a:cubicBezTo>
                      <a:pt x="0" y="20474"/>
                      <a:pt x="20466" y="0"/>
                      <a:pt x="45720" y="0"/>
                    </a:cubicBezTo>
                    <a:cubicBezTo>
                      <a:pt x="70966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6" name="شكل حر: شكل 665">
                <a:extLst>
                  <a:ext uri="{FF2B5EF4-FFF2-40B4-BE49-F238E27FC236}">
                    <a16:creationId xmlns:a16="http://schemas.microsoft.com/office/drawing/2014/main" id="{32FE68E9-E3E2-48BA-84F2-77C20B485CBC}"/>
                  </a:ext>
                </a:extLst>
              </p:cNvPr>
              <p:cNvSpPr/>
              <p:nvPr/>
            </p:nvSpPr>
            <p:spPr>
              <a:xfrm>
                <a:off x="-1968864" y="10253957"/>
                <a:ext cx="91440" cy="91456"/>
              </a:xfrm>
              <a:custGeom>
                <a:avLst/>
                <a:gdLst>
                  <a:gd name="connsiteX0" fmla="*/ 91441 w 91440"/>
                  <a:gd name="connsiteY0" fmla="*/ 45728 h 91456"/>
                  <a:gd name="connsiteX1" fmla="*/ 45721 w 91440"/>
                  <a:gd name="connsiteY1" fmla="*/ 91456 h 91456"/>
                  <a:gd name="connsiteX2" fmla="*/ 0 w 91440"/>
                  <a:gd name="connsiteY2" fmla="*/ 45728 h 91456"/>
                  <a:gd name="connsiteX3" fmla="*/ 45721 w 91440"/>
                  <a:gd name="connsiteY3" fmla="*/ 0 h 91456"/>
                  <a:gd name="connsiteX4" fmla="*/ 91441 w 91440"/>
                  <a:gd name="connsiteY4" fmla="*/ 45728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56">
                    <a:moveTo>
                      <a:pt x="91441" y="45728"/>
                    </a:moveTo>
                    <a:cubicBezTo>
                      <a:pt x="91441" y="70982"/>
                      <a:pt x="70967" y="91456"/>
                      <a:pt x="45721" y="91456"/>
                    </a:cubicBezTo>
                    <a:cubicBezTo>
                      <a:pt x="20466" y="91456"/>
                      <a:pt x="0" y="70982"/>
                      <a:pt x="0" y="45728"/>
                    </a:cubicBezTo>
                    <a:cubicBezTo>
                      <a:pt x="0" y="20474"/>
                      <a:pt x="20466" y="0"/>
                      <a:pt x="45721" y="0"/>
                    </a:cubicBezTo>
                    <a:cubicBezTo>
                      <a:pt x="70967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7" name="شكل حر: شكل 666">
                <a:extLst>
                  <a:ext uri="{FF2B5EF4-FFF2-40B4-BE49-F238E27FC236}">
                    <a16:creationId xmlns:a16="http://schemas.microsoft.com/office/drawing/2014/main" id="{0081E0D9-2530-18BA-839D-81BD866EE940}"/>
                  </a:ext>
                </a:extLst>
              </p:cNvPr>
              <p:cNvSpPr/>
              <p:nvPr/>
            </p:nvSpPr>
            <p:spPr>
              <a:xfrm>
                <a:off x="-1820269" y="10253957"/>
                <a:ext cx="91448" cy="91456"/>
              </a:xfrm>
              <a:custGeom>
                <a:avLst/>
                <a:gdLst>
                  <a:gd name="connsiteX0" fmla="*/ 91449 w 91448"/>
                  <a:gd name="connsiteY0" fmla="*/ 45728 h 91456"/>
                  <a:gd name="connsiteX1" fmla="*/ 45728 w 91448"/>
                  <a:gd name="connsiteY1" fmla="*/ 91456 h 91456"/>
                  <a:gd name="connsiteX2" fmla="*/ 0 w 91448"/>
                  <a:gd name="connsiteY2" fmla="*/ 45728 h 91456"/>
                  <a:gd name="connsiteX3" fmla="*/ 45728 w 91448"/>
                  <a:gd name="connsiteY3" fmla="*/ 0 h 91456"/>
                  <a:gd name="connsiteX4" fmla="*/ 91449 w 91448"/>
                  <a:gd name="connsiteY4" fmla="*/ 45728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9" y="45728"/>
                    </a:moveTo>
                    <a:cubicBezTo>
                      <a:pt x="91449" y="70982"/>
                      <a:pt x="70967" y="91456"/>
                      <a:pt x="45728" y="91456"/>
                    </a:cubicBezTo>
                    <a:cubicBezTo>
                      <a:pt x="20474" y="91456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7" y="0"/>
                      <a:pt x="91449" y="20474"/>
                      <a:pt x="91449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8" name="شكل حر: شكل 667">
                <a:extLst>
                  <a:ext uri="{FF2B5EF4-FFF2-40B4-BE49-F238E27FC236}">
                    <a16:creationId xmlns:a16="http://schemas.microsoft.com/office/drawing/2014/main" id="{B0D6B0FC-5ABA-FBBC-797E-1D5391550CB7}"/>
                  </a:ext>
                </a:extLst>
              </p:cNvPr>
              <p:cNvSpPr/>
              <p:nvPr/>
            </p:nvSpPr>
            <p:spPr>
              <a:xfrm>
                <a:off x="-1671666" y="10253957"/>
                <a:ext cx="91448" cy="91456"/>
              </a:xfrm>
              <a:custGeom>
                <a:avLst/>
                <a:gdLst>
                  <a:gd name="connsiteX0" fmla="*/ 91448 w 91448"/>
                  <a:gd name="connsiteY0" fmla="*/ 45728 h 91456"/>
                  <a:gd name="connsiteX1" fmla="*/ 45728 w 91448"/>
                  <a:gd name="connsiteY1" fmla="*/ 91456 h 91456"/>
                  <a:gd name="connsiteX2" fmla="*/ 0 w 91448"/>
                  <a:gd name="connsiteY2" fmla="*/ 45728 h 91456"/>
                  <a:gd name="connsiteX3" fmla="*/ 45728 w 91448"/>
                  <a:gd name="connsiteY3" fmla="*/ 0 h 91456"/>
                  <a:gd name="connsiteX4" fmla="*/ 91448 w 91448"/>
                  <a:gd name="connsiteY4" fmla="*/ 45728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8" y="45728"/>
                    </a:moveTo>
                    <a:cubicBezTo>
                      <a:pt x="91448" y="70982"/>
                      <a:pt x="70966" y="91456"/>
                      <a:pt x="45728" y="91456"/>
                    </a:cubicBezTo>
                    <a:cubicBezTo>
                      <a:pt x="20474" y="91456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9" name="شكل حر: شكل 668">
                <a:extLst>
                  <a:ext uri="{FF2B5EF4-FFF2-40B4-BE49-F238E27FC236}">
                    <a16:creationId xmlns:a16="http://schemas.microsoft.com/office/drawing/2014/main" id="{A6A9356A-7595-3F70-4E43-42A880FE978C}"/>
                  </a:ext>
                </a:extLst>
              </p:cNvPr>
              <p:cNvSpPr/>
              <p:nvPr/>
            </p:nvSpPr>
            <p:spPr>
              <a:xfrm>
                <a:off x="-1523056" y="10253957"/>
                <a:ext cx="91448" cy="91456"/>
              </a:xfrm>
              <a:custGeom>
                <a:avLst/>
                <a:gdLst>
                  <a:gd name="connsiteX0" fmla="*/ 91448 w 91448"/>
                  <a:gd name="connsiteY0" fmla="*/ 45728 h 91456"/>
                  <a:gd name="connsiteX1" fmla="*/ 45720 w 91448"/>
                  <a:gd name="connsiteY1" fmla="*/ 91456 h 91456"/>
                  <a:gd name="connsiteX2" fmla="*/ 0 w 91448"/>
                  <a:gd name="connsiteY2" fmla="*/ 45728 h 91456"/>
                  <a:gd name="connsiteX3" fmla="*/ 45720 w 91448"/>
                  <a:gd name="connsiteY3" fmla="*/ 0 h 91456"/>
                  <a:gd name="connsiteX4" fmla="*/ 91448 w 91448"/>
                  <a:gd name="connsiteY4" fmla="*/ 45728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8" y="45728"/>
                    </a:moveTo>
                    <a:cubicBezTo>
                      <a:pt x="91448" y="70982"/>
                      <a:pt x="70966" y="91456"/>
                      <a:pt x="45720" y="91456"/>
                    </a:cubicBezTo>
                    <a:cubicBezTo>
                      <a:pt x="20474" y="91456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0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0" name="شكل حر: شكل 669">
                <a:extLst>
                  <a:ext uri="{FF2B5EF4-FFF2-40B4-BE49-F238E27FC236}">
                    <a16:creationId xmlns:a16="http://schemas.microsoft.com/office/drawing/2014/main" id="{4CCB34DE-7230-2924-C2D2-5F28C601CCB7}"/>
                  </a:ext>
                </a:extLst>
              </p:cNvPr>
              <p:cNvSpPr/>
              <p:nvPr/>
            </p:nvSpPr>
            <p:spPr>
              <a:xfrm>
                <a:off x="-2117467" y="10398749"/>
                <a:ext cx="91440" cy="91448"/>
              </a:xfrm>
              <a:custGeom>
                <a:avLst/>
                <a:gdLst>
                  <a:gd name="connsiteX0" fmla="*/ 91441 w 91440"/>
                  <a:gd name="connsiteY0" fmla="*/ 45728 h 91448"/>
                  <a:gd name="connsiteX1" fmla="*/ 45720 w 91440"/>
                  <a:gd name="connsiteY1" fmla="*/ 91448 h 91448"/>
                  <a:gd name="connsiteX2" fmla="*/ 0 w 91440"/>
                  <a:gd name="connsiteY2" fmla="*/ 45728 h 91448"/>
                  <a:gd name="connsiteX3" fmla="*/ 45720 w 91440"/>
                  <a:gd name="connsiteY3" fmla="*/ 0 h 91448"/>
                  <a:gd name="connsiteX4" fmla="*/ 91441 w 91440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8">
                    <a:moveTo>
                      <a:pt x="91441" y="45728"/>
                    </a:moveTo>
                    <a:cubicBezTo>
                      <a:pt x="91441" y="70974"/>
                      <a:pt x="70966" y="91448"/>
                      <a:pt x="45720" y="91448"/>
                    </a:cubicBezTo>
                    <a:cubicBezTo>
                      <a:pt x="20466" y="91448"/>
                      <a:pt x="0" y="70974"/>
                      <a:pt x="0" y="45728"/>
                    </a:cubicBezTo>
                    <a:cubicBezTo>
                      <a:pt x="0" y="20474"/>
                      <a:pt x="20466" y="0"/>
                      <a:pt x="45720" y="0"/>
                    </a:cubicBezTo>
                    <a:cubicBezTo>
                      <a:pt x="70966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1" name="شكل حر: شكل 670">
                <a:extLst>
                  <a:ext uri="{FF2B5EF4-FFF2-40B4-BE49-F238E27FC236}">
                    <a16:creationId xmlns:a16="http://schemas.microsoft.com/office/drawing/2014/main" id="{6D644F4C-64A3-8557-2FCB-E01D7618DCC5}"/>
                  </a:ext>
                </a:extLst>
              </p:cNvPr>
              <p:cNvSpPr/>
              <p:nvPr/>
            </p:nvSpPr>
            <p:spPr>
              <a:xfrm>
                <a:off x="-1968864" y="10398749"/>
                <a:ext cx="91440" cy="91448"/>
              </a:xfrm>
              <a:custGeom>
                <a:avLst/>
                <a:gdLst>
                  <a:gd name="connsiteX0" fmla="*/ 91441 w 91440"/>
                  <a:gd name="connsiteY0" fmla="*/ 45728 h 91448"/>
                  <a:gd name="connsiteX1" fmla="*/ 45721 w 91440"/>
                  <a:gd name="connsiteY1" fmla="*/ 91448 h 91448"/>
                  <a:gd name="connsiteX2" fmla="*/ 0 w 91440"/>
                  <a:gd name="connsiteY2" fmla="*/ 45728 h 91448"/>
                  <a:gd name="connsiteX3" fmla="*/ 45721 w 91440"/>
                  <a:gd name="connsiteY3" fmla="*/ 0 h 91448"/>
                  <a:gd name="connsiteX4" fmla="*/ 91441 w 91440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8">
                    <a:moveTo>
                      <a:pt x="91441" y="45728"/>
                    </a:moveTo>
                    <a:cubicBezTo>
                      <a:pt x="91441" y="70974"/>
                      <a:pt x="70967" y="91448"/>
                      <a:pt x="45721" y="91448"/>
                    </a:cubicBezTo>
                    <a:cubicBezTo>
                      <a:pt x="20466" y="91448"/>
                      <a:pt x="0" y="70974"/>
                      <a:pt x="0" y="45728"/>
                    </a:cubicBezTo>
                    <a:cubicBezTo>
                      <a:pt x="0" y="20474"/>
                      <a:pt x="20466" y="0"/>
                      <a:pt x="45721" y="0"/>
                    </a:cubicBezTo>
                    <a:cubicBezTo>
                      <a:pt x="70967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2" name="شكل حر: شكل 671">
                <a:extLst>
                  <a:ext uri="{FF2B5EF4-FFF2-40B4-BE49-F238E27FC236}">
                    <a16:creationId xmlns:a16="http://schemas.microsoft.com/office/drawing/2014/main" id="{6BC34EE0-2DC9-657D-2AB4-E05CBEE04B6F}"/>
                  </a:ext>
                </a:extLst>
              </p:cNvPr>
              <p:cNvSpPr/>
              <p:nvPr/>
            </p:nvSpPr>
            <p:spPr>
              <a:xfrm>
                <a:off x="-1820269" y="10398749"/>
                <a:ext cx="91448" cy="91448"/>
              </a:xfrm>
              <a:custGeom>
                <a:avLst/>
                <a:gdLst>
                  <a:gd name="connsiteX0" fmla="*/ 91449 w 91448"/>
                  <a:gd name="connsiteY0" fmla="*/ 45728 h 91448"/>
                  <a:gd name="connsiteX1" fmla="*/ 45728 w 91448"/>
                  <a:gd name="connsiteY1" fmla="*/ 91448 h 91448"/>
                  <a:gd name="connsiteX2" fmla="*/ 0 w 91448"/>
                  <a:gd name="connsiteY2" fmla="*/ 45728 h 91448"/>
                  <a:gd name="connsiteX3" fmla="*/ 45728 w 91448"/>
                  <a:gd name="connsiteY3" fmla="*/ 0 h 91448"/>
                  <a:gd name="connsiteX4" fmla="*/ 91449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9" y="45728"/>
                    </a:moveTo>
                    <a:cubicBezTo>
                      <a:pt x="91449" y="70974"/>
                      <a:pt x="70967" y="91448"/>
                      <a:pt x="45728" y="91448"/>
                    </a:cubicBezTo>
                    <a:cubicBezTo>
                      <a:pt x="20474" y="91448"/>
                      <a:pt x="0" y="70974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7" y="0"/>
                      <a:pt x="91449" y="20474"/>
                      <a:pt x="91449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3" name="شكل حر: شكل 672">
                <a:extLst>
                  <a:ext uri="{FF2B5EF4-FFF2-40B4-BE49-F238E27FC236}">
                    <a16:creationId xmlns:a16="http://schemas.microsoft.com/office/drawing/2014/main" id="{BD53C665-4637-E4F5-52BE-9D369C032F91}"/>
                  </a:ext>
                </a:extLst>
              </p:cNvPr>
              <p:cNvSpPr/>
              <p:nvPr/>
            </p:nvSpPr>
            <p:spPr>
              <a:xfrm>
                <a:off x="-1671666" y="10398749"/>
                <a:ext cx="91448" cy="91448"/>
              </a:xfrm>
              <a:custGeom>
                <a:avLst/>
                <a:gdLst>
                  <a:gd name="connsiteX0" fmla="*/ 91448 w 91448"/>
                  <a:gd name="connsiteY0" fmla="*/ 45728 h 91448"/>
                  <a:gd name="connsiteX1" fmla="*/ 45728 w 91448"/>
                  <a:gd name="connsiteY1" fmla="*/ 91448 h 91448"/>
                  <a:gd name="connsiteX2" fmla="*/ 0 w 91448"/>
                  <a:gd name="connsiteY2" fmla="*/ 45728 h 91448"/>
                  <a:gd name="connsiteX3" fmla="*/ 45728 w 91448"/>
                  <a:gd name="connsiteY3" fmla="*/ 0 h 91448"/>
                  <a:gd name="connsiteX4" fmla="*/ 91448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8" y="45728"/>
                    </a:moveTo>
                    <a:cubicBezTo>
                      <a:pt x="91448" y="70974"/>
                      <a:pt x="70966" y="91448"/>
                      <a:pt x="45728" y="91448"/>
                    </a:cubicBezTo>
                    <a:cubicBezTo>
                      <a:pt x="20474" y="91448"/>
                      <a:pt x="0" y="70974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4" name="شكل حر: شكل 673">
                <a:extLst>
                  <a:ext uri="{FF2B5EF4-FFF2-40B4-BE49-F238E27FC236}">
                    <a16:creationId xmlns:a16="http://schemas.microsoft.com/office/drawing/2014/main" id="{FAD8C9ED-16D5-B8FC-D513-BAE085AC7198}"/>
                  </a:ext>
                </a:extLst>
              </p:cNvPr>
              <p:cNvSpPr/>
              <p:nvPr/>
            </p:nvSpPr>
            <p:spPr>
              <a:xfrm>
                <a:off x="-1523056" y="10398749"/>
                <a:ext cx="91448" cy="91448"/>
              </a:xfrm>
              <a:custGeom>
                <a:avLst/>
                <a:gdLst>
                  <a:gd name="connsiteX0" fmla="*/ 91448 w 91448"/>
                  <a:gd name="connsiteY0" fmla="*/ 45728 h 91448"/>
                  <a:gd name="connsiteX1" fmla="*/ 45720 w 91448"/>
                  <a:gd name="connsiteY1" fmla="*/ 91448 h 91448"/>
                  <a:gd name="connsiteX2" fmla="*/ 0 w 91448"/>
                  <a:gd name="connsiteY2" fmla="*/ 45728 h 91448"/>
                  <a:gd name="connsiteX3" fmla="*/ 45720 w 91448"/>
                  <a:gd name="connsiteY3" fmla="*/ 0 h 91448"/>
                  <a:gd name="connsiteX4" fmla="*/ 91448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8" y="45728"/>
                    </a:moveTo>
                    <a:cubicBezTo>
                      <a:pt x="91448" y="70974"/>
                      <a:pt x="70966" y="91448"/>
                      <a:pt x="45720" y="91448"/>
                    </a:cubicBezTo>
                    <a:cubicBezTo>
                      <a:pt x="20474" y="91448"/>
                      <a:pt x="0" y="70974"/>
                      <a:pt x="0" y="45728"/>
                    </a:cubicBezTo>
                    <a:cubicBezTo>
                      <a:pt x="0" y="20474"/>
                      <a:pt x="20474" y="0"/>
                      <a:pt x="45720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5" name="شكل حر: شكل 674">
                <a:extLst>
                  <a:ext uri="{FF2B5EF4-FFF2-40B4-BE49-F238E27FC236}">
                    <a16:creationId xmlns:a16="http://schemas.microsoft.com/office/drawing/2014/main" id="{D2BC80FE-466B-F188-6FE1-284A05B63599}"/>
                  </a:ext>
                </a:extLst>
              </p:cNvPr>
              <p:cNvSpPr/>
              <p:nvPr/>
            </p:nvSpPr>
            <p:spPr>
              <a:xfrm>
                <a:off x="-2117467" y="10543548"/>
                <a:ext cx="91440" cy="91440"/>
              </a:xfrm>
              <a:custGeom>
                <a:avLst/>
                <a:gdLst>
                  <a:gd name="connsiteX0" fmla="*/ 91441 w 91440"/>
                  <a:gd name="connsiteY0" fmla="*/ 45720 h 91440"/>
                  <a:gd name="connsiteX1" fmla="*/ 45720 w 91440"/>
                  <a:gd name="connsiteY1" fmla="*/ 91441 h 91440"/>
                  <a:gd name="connsiteX2" fmla="*/ 0 w 91440"/>
                  <a:gd name="connsiteY2" fmla="*/ 45720 h 91440"/>
                  <a:gd name="connsiteX3" fmla="*/ 45720 w 91440"/>
                  <a:gd name="connsiteY3" fmla="*/ 0 h 91440"/>
                  <a:gd name="connsiteX4" fmla="*/ 91441 w 91440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0">
                    <a:moveTo>
                      <a:pt x="91441" y="45720"/>
                    </a:moveTo>
                    <a:cubicBezTo>
                      <a:pt x="91441" y="70974"/>
                      <a:pt x="70966" y="91441"/>
                      <a:pt x="45720" y="91441"/>
                    </a:cubicBezTo>
                    <a:cubicBezTo>
                      <a:pt x="20466" y="91441"/>
                      <a:pt x="0" y="70974"/>
                      <a:pt x="0" y="45720"/>
                    </a:cubicBezTo>
                    <a:cubicBezTo>
                      <a:pt x="0" y="20466"/>
                      <a:pt x="20466" y="0"/>
                      <a:pt x="45720" y="0"/>
                    </a:cubicBezTo>
                    <a:cubicBezTo>
                      <a:pt x="70966" y="0"/>
                      <a:pt x="91441" y="20466"/>
                      <a:pt x="91441" y="45720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6" name="شكل حر: شكل 675">
                <a:extLst>
                  <a:ext uri="{FF2B5EF4-FFF2-40B4-BE49-F238E27FC236}">
                    <a16:creationId xmlns:a16="http://schemas.microsoft.com/office/drawing/2014/main" id="{B78D6F74-E1CE-8C45-0B2F-0D5A0CA282E8}"/>
                  </a:ext>
                </a:extLst>
              </p:cNvPr>
              <p:cNvSpPr/>
              <p:nvPr/>
            </p:nvSpPr>
            <p:spPr>
              <a:xfrm>
                <a:off x="-1968864" y="10543548"/>
                <a:ext cx="91440" cy="91440"/>
              </a:xfrm>
              <a:custGeom>
                <a:avLst/>
                <a:gdLst>
                  <a:gd name="connsiteX0" fmla="*/ 91441 w 91440"/>
                  <a:gd name="connsiteY0" fmla="*/ 45720 h 91440"/>
                  <a:gd name="connsiteX1" fmla="*/ 45721 w 91440"/>
                  <a:gd name="connsiteY1" fmla="*/ 91441 h 91440"/>
                  <a:gd name="connsiteX2" fmla="*/ 0 w 91440"/>
                  <a:gd name="connsiteY2" fmla="*/ 45720 h 91440"/>
                  <a:gd name="connsiteX3" fmla="*/ 45721 w 91440"/>
                  <a:gd name="connsiteY3" fmla="*/ 0 h 91440"/>
                  <a:gd name="connsiteX4" fmla="*/ 91441 w 91440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0">
                    <a:moveTo>
                      <a:pt x="91441" y="45720"/>
                    </a:moveTo>
                    <a:cubicBezTo>
                      <a:pt x="91441" y="70974"/>
                      <a:pt x="70967" y="91441"/>
                      <a:pt x="45721" y="91441"/>
                    </a:cubicBezTo>
                    <a:cubicBezTo>
                      <a:pt x="20466" y="91441"/>
                      <a:pt x="0" y="70974"/>
                      <a:pt x="0" y="45720"/>
                    </a:cubicBezTo>
                    <a:cubicBezTo>
                      <a:pt x="0" y="20466"/>
                      <a:pt x="20466" y="0"/>
                      <a:pt x="45721" y="0"/>
                    </a:cubicBezTo>
                    <a:cubicBezTo>
                      <a:pt x="70967" y="0"/>
                      <a:pt x="91441" y="20466"/>
                      <a:pt x="91441" y="45720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7" name="شكل حر: شكل 676">
                <a:extLst>
                  <a:ext uri="{FF2B5EF4-FFF2-40B4-BE49-F238E27FC236}">
                    <a16:creationId xmlns:a16="http://schemas.microsoft.com/office/drawing/2014/main" id="{835F0E0E-FAC6-009E-6CA3-12BBF2E03D4D}"/>
                  </a:ext>
                </a:extLst>
              </p:cNvPr>
              <p:cNvSpPr/>
              <p:nvPr/>
            </p:nvSpPr>
            <p:spPr>
              <a:xfrm>
                <a:off x="-1820269" y="10543548"/>
                <a:ext cx="91448" cy="91440"/>
              </a:xfrm>
              <a:custGeom>
                <a:avLst/>
                <a:gdLst>
                  <a:gd name="connsiteX0" fmla="*/ 91449 w 91448"/>
                  <a:gd name="connsiteY0" fmla="*/ 45720 h 91440"/>
                  <a:gd name="connsiteX1" fmla="*/ 45728 w 91448"/>
                  <a:gd name="connsiteY1" fmla="*/ 91441 h 91440"/>
                  <a:gd name="connsiteX2" fmla="*/ 0 w 91448"/>
                  <a:gd name="connsiteY2" fmla="*/ 45720 h 91440"/>
                  <a:gd name="connsiteX3" fmla="*/ 45728 w 91448"/>
                  <a:gd name="connsiteY3" fmla="*/ 0 h 91440"/>
                  <a:gd name="connsiteX4" fmla="*/ 91449 w 91448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0">
                    <a:moveTo>
                      <a:pt x="91449" y="45720"/>
                    </a:moveTo>
                    <a:cubicBezTo>
                      <a:pt x="91449" y="70974"/>
                      <a:pt x="70967" y="91441"/>
                      <a:pt x="45728" y="91441"/>
                    </a:cubicBezTo>
                    <a:cubicBezTo>
                      <a:pt x="20474" y="91441"/>
                      <a:pt x="0" y="70974"/>
                      <a:pt x="0" y="45720"/>
                    </a:cubicBezTo>
                    <a:cubicBezTo>
                      <a:pt x="0" y="20466"/>
                      <a:pt x="20474" y="0"/>
                      <a:pt x="45728" y="0"/>
                    </a:cubicBezTo>
                    <a:cubicBezTo>
                      <a:pt x="70967" y="0"/>
                      <a:pt x="91449" y="20466"/>
                      <a:pt x="91449" y="45720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8" name="شكل حر: شكل 677">
                <a:extLst>
                  <a:ext uri="{FF2B5EF4-FFF2-40B4-BE49-F238E27FC236}">
                    <a16:creationId xmlns:a16="http://schemas.microsoft.com/office/drawing/2014/main" id="{81ECF11D-477D-5E21-2F65-B9F807FCF19D}"/>
                  </a:ext>
                </a:extLst>
              </p:cNvPr>
              <p:cNvSpPr/>
              <p:nvPr/>
            </p:nvSpPr>
            <p:spPr>
              <a:xfrm>
                <a:off x="-1671666" y="10543548"/>
                <a:ext cx="91448" cy="91440"/>
              </a:xfrm>
              <a:custGeom>
                <a:avLst/>
                <a:gdLst>
                  <a:gd name="connsiteX0" fmla="*/ 91448 w 91448"/>
                  <a:gd name="connsiteY0" fmla="*/ 45720 h 91440"/>
                  <a:gd name="connsiteX1" fmla="*/ 45728 w 91448"/>
                  <a:gd name="connsiteY1" fmla="*/ 91441 h 91440"/>
                  <a:gd name="connsiteX2" fmla="*/ 0 w 91448"/>
                  <a:gd name="connsiteY2" fmla="*/ 45720 h 91440"/>
                  <a:gd name="connsiteX3" fmla="*/ 45728 w 91448"/>
                  <a:gd name="connsiteY3" fmla="*/ 0 h 91440"/>
                  <a:gd name="connsiteX4" fmla="*/ 91448 w 91448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0">
                    <a:moveTo>
                      <a:pt x="91448" y="45720"/>
                    </a:moveTo>
                    <a:cubicBezTo>
                      <a:pt x="91448" y="70974"/>
                      <a:pt x="70966" y="91441"/>
                      <a:pt x="45728" y="91441"/>
                    </a:cubicBezTo>
                    <a:cubicBezTo>
                      <a:pt x="20474" y="91441"/>
                      <a:pt x="0" y="70974"/>
                      <a:pt x="0" y="45720"/>
                    </a:cubicBezTo>
                    <a:cubicBezTo>
                      <a:pt x="0" y="20466"/>
                      <a:pt x="20474" y="0"/>
                      <a:pt x="45728" y="0"/>
                    </a:cubicBezTo>
                    <a:cubicBezTo>
                      <a:pt x="70966" y="0"/>
                      <a:pt x="91448" y="20466"/>
                      <a:pt x="91448" y="45720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9" name="شكل حر: شكل 678">
                <a:extLst>
                  <a:ext uri="{FF2B5EF4-FFF2-40B4-BE49-F238E27FC236}">
                    <a16:creationId xmlns:a16="http://schemas.microsoft.com/office/drawing/2014/main" id="{3AF5D068-C265-BE1F-7465-B3DC034C6158}"/>
                  </a:ext>
                </a:extLst>
              </p:cNvPr>
              <p:cNvSpPr/>
              <p:nvPr/>
            </p:nvSpPr>
            <p:spPr>
              <a:xfrm>
                <a:off x="-1523056" y="10543548"/>
                <a:ext cx="91448" cy="91440"/>
              </a:xfrm>
              <a:custGeom>
                <a:avLst/>
                <a:gdLst>
                  <a:gd name="connsiteX0" fmla="*/ 91448 w 91448"/>
                  <a:gd name="connsiteY0" fmla="*/ 45720 h 91440"/>
                  <a:gd name="connsiteX1" fmla="*/ 45720 w 91448"/>
                  <a:gd name="connsiteY1" fmla="*/ 91441 h 91440"/>
                  <a:gd name="connsiteX2" fmla="*/ 0 w 91448"/>
                  <a:gd name="connsiteY2" fmla="*/ 45720 h 91440"/>
                  <a:gd name="connsiteX3" fmla="*/ 45720 w 91448"/>
                  <a:gd name="connsiteY3" fmla="*/ 0 h 91440"/>
                  <a:gd name="connsiteX4" fmla="*/ 91448 w 91448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0">
                    <a:moveTo>
                      <a:pt x="91448" y="45720"/>
                    </a:moveTo>
                    <a:cubicBezTo>
                      <a:pt x="91448" y="70974"/>
                      <a:pt x="70966" y="91441"/>
                      <a:pt x="45720" y="91441"/>
                    </a:cubicBezTo>
                    <a:cubicBezTo>
                      <a:pt x="20474" y="91441"/>
                      <a:pt x="0" y="70974"/>
                      <a:pt x="0" y="45720"/>
                    </a:cubicBezTo>
                    <a:cubicBezTo>
                      <a:pt x="0" y="20466"/>
                      <a:pt x="20474" y="0"/>
                      <a:pt x="45720" y="0"/>
                    </a:cubicBezTo>
                    <a:cubicBezTo>
                      <a:pt x="70966" y="0"/>
                      <a:pt x="91448" y="20466"/>
                      <a:pt x="91448" y="45720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0" name="شكل حر: شكل 679">
                <a:extLst>
                  <a:ext uri="{FF2B5EF4-FFF2-40B4-BE49-F238E27FC236}">
                    <a16:creationId xmlns:a16="http://schemas.microsoft.com/office/drawing/2014/main" id="{DD4A4A92-F7DD-3DB8-B18A-4BDD9544B3BD}"/>
                  </a:ext>
                </a:extLst>
              </p:cNvPr>
              <p:cNvSpPr/>
              <p:nvPr/>
            </p:nvSpPr>
            <p:spPr>
              <a:xfrm>
                <a:off x="-2117467" y="10688339"/>
                <a:ext cx="91440" cy="91456"/>
              </a:xfrm>
              <a:custGeom>
                <a:avLst/>
                <a:gdLst>
                  <a:gd name="connsiteX0" fmla="*/ 91441 w 91440"/>
                  <a:gd name="connsiteY0" fmla="*/ 45721 h 91456"/>
                  <a:gd name="connsiteX1" fmla="*/ 45720 w 91440"/>
                  <a:gd name="connsiteY1" fmla="*/ 91456 h 91456"/>
                  <a:gd name="connsiteX2" fmla="*/ 0 w 91440"/>
                  <a:gd name="connsiteY2" fmla="*/ 45721 h 91456"/>
                  <a:gd name="connsiteX3" fmla="*/ 45720 w 91440"/>
                  <a:gd name="connsiteY3" fmla="*/ 0 h 91456"/>
                  <a:gd name="connsiteX4" fmla="*/ 91441 w 91440"/>
                  <a:gd name="connsiteY4" fmla="*/ 45721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56">
                    <a:moveTo>
                      <a:pt x="91441" y="45721"/>
                    </a:moveTo>
                    <a:cubicBezTo>
                      <a:pt x="91441" y="70974"/>
                      <a:pt x="70966" y="91456"/>
                      <a:pt x="45720" y="91456"/>
                    </a:cubicBezTo>
                    <a:cubicBezTo>
                      <a:pt x="20466" y="91456"/>
                      <a:pt x="0" y="70974"/>
                      <a:pt x="0" y="45721"/>
                    </a:cubicBezTo>
                    <a:cubicBezTo>
                      <a:pt x="0" y="20466"/>
                      <a:pt x="20466" y="0"/>
                      <a:pt x="45720" y="0"/>
                    </a:cubicBezTo>
                    <a:cubicBezTo>
                      <a:pt x="70966" y="0"/>
                      <a:pt x="91441" y="20466"/>
                      <a:pt x="91441" y="45721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1" name="شكل حر: شكل 680">
                <a:extLst>
                  <a:ext uri="{FF2B5EF4-FFF2-40B4-BE49-F238E27FC236}">
                    <a16:creationId xmlns:a16="http://schemas.microsoft.com/office/drawing/2014/main" id="{17E06D4F-83F6-7AF9-A650-F411CE6926D1}"/>
                  </a:ext>
                </a:extLst>
              </p:cNvPr>
              <p:cNvSpPr/>
              <p:nvPr/>
            </p:nvSpPr>
            <p:spPr>
              <a:xfrm>
                <a:off x="-1968864" y="10688339"/>
                <a:ext cx="91440" cy="91456"/>
              </a:xfrm>
              <a:custGeom>
                <a:avLst/>
                <a:gdLst>
                  <a:gd name="connsiteX0" fmla="*/ 91441 w 91440"/>
                  <a:gd name="connsiteY0" fmla="*/ 45721 h 91456"/>
                  <a:gd name="connsiteX1" fmla="*/ 45721 w 91440"/>
                  <a:gd name="connsiteY1" fmla="*/ 91456 h 91456"/>
                  <a:gd name="connsiteX2" fmla="*/ 0 w 91440"/>
                  <a:gd name="connsiteY2" fmla="*/ 45721 h 91456"/>
                  <a:gd name="connsiteX3" fmla="*/ 45721 w 91440"/>
                  <a:gd name="connsiteY3" fmla="*/ 0 h 91456"/>
                  <a:gd name="connsiteX4" fmla="*/ 91441 w 91440"/>
                  <a:gd name="connsiteY4" fmla="*/ 45721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56">
                    <a:moveTo>
                      <a:pt x="91441" y="45721"/>
                    </a:moveTo>
                    <a:cubicBezTo>
                      <a:pt x="91441" y="70974"/>
                      <a:pt x="70967" y="91456"/>
                      <a:pt x="45721" y="91456"/>
                    </a:cubicBezTo>
                    <a:cubicBezTo>
                      <a:pt x="20466" y="91456"/>
                      <a:pt x="0" y="70974"/>
                      <a:pt x="0" y="45721"/>
                    </a:cubicBezTo>
                    <a:cubicBezTo>
                      <a:pt x="0" y="20466"/>
                      <a:pt x="20466" y="0"/>
                      <a:pt x="45721" y="0"/>
                    </a:cubicBezTo>
                    <a:cubicBezTo>
                      <a:pt x="70967" y="0"/>
                      <a:pt x="91441" y="20466"/>
                      <a:pt x="91441" y="45721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2" name="شكل حر: شكل 681">
                <a:extLst>
                  <a:ext uri="{FF2B5EF4-FFF2-40B4-BE49-F238E27FC236}">
                    <a16:creationId xmlns:a16="http://schemas.microsoft.com/office/drawing/2014/main" id="{53386A2F-BD54-8C6A-B099-1EF1610E879F}"/>
                  </a:ext>
                </a:extLst>
              </p:cNvPr>
              <p:cNvSpPr/>
              <p:nvPr/>
            </p:nvSpPr>
            <p:spPr>
              <a:xfrm>
                <a:off x="-1820269" y="10688339"/>
                <a:ext cx="91448" cy="91456"/>
              </a:xfrm>
              <a:custGeom>
                <a:avLst/>
                <a:gdLst>
                  <a:gd name="connsiteX0" fmla="*/ 91449 w 91448"/>
                  <a:gd name="connsiteY0" fmla="*/ 45721 h 91456"/>
                  <a:gd name="connsiteX1" fmla="*/ 45728 w 91448"/>
                  <a:gd name="connsiteY1" fmla="*/ 91456 h 91456"/>
                  <a:gd name="connsiteX2" fmla="*/ 0 w 91448"/>
                  <a:gd name="connsiteY2" fmla="*/ 45721 h 91456"/>
                  <a:gd name="connsiteX3" fmla="*/ 45728 w 91448"/>
                  <a:gd name="connsiteY3" fmla="*/ 0 h 91456"/>
                  <a:gd name="connsiteX4" fmla="*/ 91449 w 91448"/>
                  <a:gd name="connsiteY4" fmla="*/ 45721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9" y="45721"/>
                    </a:moveTo>
                    <a:cubicBezTo>
                      <a:pt x="91449" y="70974"/>
                      <a:pt x="70967" y="91456"/>
                      <a:pt x="45728" y="91456"/>
                    </a:cubicBezTo>
                    <a:cubicBezTo>
                      <a:pt x="20474" y="91456"/>
                      <a:pt x="0" y="70974"/>
                      <a:pt x="0" y="45721"/>
                    </a:cubicBezTo>
                    <a:cubicBezTo>
                      <a:pt x="0" y="20466"/>
                      <a:pt x="20474" y="0"/>
                      <a:pt x="45728" y="0"/>
                    </a:cubicBezTo>
                    <a:cubicBezTo>
                      <a:pt x="70967" y="0"/>
                      <a:pt x="91449" y="20466"/>
                      <a:pt x="91449" y="45721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3" name="شكل حر: شكل 682">
                <a:extLst>
                  <a:ext uri="{FF2B5EF4-FFF2-40B4-BE49-F238E27FC236}">
                    <a16:creationId xmlns:a16="http://schemas.microsoft.com/office/drawing/2014/main" id="{A3AD72FA-83A9-95AE-48BD-59FE3D966C86}"/>
                  </a:ext>
                </a:extLst>
              </p:cNvPr>
              <p:cNvSpPr/>
              <p:nvPr/>
            </p:nvSpPr>
            <p:spPr>
              <a:xfrm>
                <a:off x="-1671666" y="10688339"/>
                <a:ext cx="91448" cy="91456"/>
              </a:xfrm>
              <a:custGeom>
                <a:avLst/>
                <a:gdLst>
                  <a:gd name="connsiteX0" fmla="*/ 91448 w 91448"/>
                  <a:gd name="connsiteY0" fmla="*/ 45721 h 91456"/>
                  <a:gd name="connsiteX1" fmla="*/ 45728 w 91448"/>
                  <a:gd name="connsiteY1" fmla="*/ 91456 h 91456"/>
                  <a:gd name="connsiteX2" fmla="*/ 0 w 91448"/>
                  <a:gd name="connsiteY2" fmla="*/ 45721 h 91456"/>
                  <a:gd name="connsiteX3" fmla="*/ 45728 w 91448"/>
                  <a:gd name="connsiteY3" fmla="*/ 0 h 91456"/>
                  <a:gd name="connsiteX4" fmla="*/ 91448 w 91448"/>
                  <a:gd name="connsiteY4" fmla="*/ 45721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8" y="45721"/>
                    </a:moveTo>
                    <a:cubicBezTo>
                      <a:pt x="91448" y="70974"/>
                      <a:pt x="70966" y="91456"/>
                      <a:pt x="45728" y="91456"/>
                    </a:cubicBezTo>
                    <a:cubicBezTo>
                      <a:pt x="20474" y="91456"/>
                      <a:pt x="0" y="70974"/>
                      <a:pt x="0" y="45721"/>
                    </a:cubicBezTo>
                    <a:cubicBezTo>
                      <a:pt x="0" y="20466"/>
                      <a:pt x="20474" y="0"/>
                      <a:pt x="45728" y="0"/>
                    </a:cubicBezTo>
                    <a:cubicBezTo>
                      <a:pt x="70966" y="0"/>
                      <a:pt x="91448" y="20466"/>
                      <a:pt x="91448" y="45721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4" name="شكل حر: شكل 683">
                <a:extLst>
                  <a:ext uri="{FF2B5EF4-FFF2-40B4-BE49-F238E27FC236}">
                    <a16:creationId xmlns:a16="http://schemas.microsoft.com/office/drawing/2014/main" id="{9952E801-7357-F68F-6842-6DD4D1D23E18}"/>
                  </a:ext>
                </a:extLst>
              </p:cNvPr>
              <p:cNvSpPr/>
              <p:nvPr/>
            </p:nvSpPr>
            <p:spPr>
              <a:xfrm>
                <a:off x="-1523056" y="10688339"/>
                <a:ext cx="91448" cy="91456"/>
              </a:xfrm>
              <a:custGeom>
                <a:avLst/>
                <a:gdLst>
                  <a:gd name="connsiteX0" fmla="*/ 91448 w 91448"/>
                  <a:gd name="connsiteY0" fmla="*/ 45721 h 91456"/>
                  <a:gd name="connsiteX1" fmla="*/ 45720 w 91448"/>
                  <a:gd name="connsiteY1" fmla="*/ 91456 h 91456"/>
                  <a:gd name="connsiteX2" fmla="*/ 0 w 91448"/>
                  <a:gd name="connsiteY2" fmla="*/ 45721 h 91456"/>
                  <a:gd name="connsiteX3" fmla="*/ 45720 w 91448"/>
                  <a:gd name="connsiteY3" fmla="*/ 0 h 91456"/>
                  <a:gd name="connsiteX4" fmla="*/ 91448 w 91448"/>
                  <a:gd name="connsiteY4" fmla="*/ 45721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8" y="45721"/>
                    </a:moveTo>
                    <a:cubicBezTo>
                      <a:pt x="91448" y="70974"/>
                      <a:pt x="70966" y="91456"/>
                      <a:pt x="45720" y="91456"/>
                    </a:cubicBezTo>
                    <a:cubicBezTo>
                      <a:pt x="20474" y="91456"/>
                      <a:pt x="0" y="70974"/>
                      <a:pt x="0" y="45721"/>
                    </a:cubicBezTo>
                    <a:cubicBezTo>
                      <a:pt x="0" y="20466"/>
                      <a:pt x="20474" y="0"/>
                      <a:pt x="45720" y="0"/>
                    </a:cubicBezTo>
                    <a:cubicBezTo>
                      <a:pt x="70966" y="0"/>
                      <a:pt x="91448" y="20466"/>
                      <a:pt x="91448" y="45721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5" name="شكل حر: شكل 684">
                <a:extLst>
                  <a:ext uri="{FF2B5EF4-FFF2-40B4-BE49-F238E27FC236}">
                    <a16:creationId xmlns:a16="http://schemas.microsoft.com/office/drawing/2014/main" id="{799CCDA4-2557-A293-E38C-14529C5CEC1B}"/>
                  </a:ext>
                </a:extLst>
              </p:cNvPr>
              <p:cNvSpPr/>
              <p:nvPr/>
            </p:nvSpPr>
            <p:spPr>
              <a:xfrm>
                <a:off x="-2117467" y="10833123"/>
                <a:ext cx="91440" cy="91448"/>
              </a:xfrm>
              <a:custGeom>
                <a:avLst/>
                <a:gdLst>
                  <a:gd name="connsiteX0" fmla="*/ 91441 w 91440"/>
                  <a:gd name="connsiteY0" fmla="*/ 45728 h 91448"/>
                  <a:gd name="connsiteX1" fmla="*/ 45720 w 91440"/>
                  <a:gd name="connsiteY1" fmla="*/ 91448 h 91448"/>
                  <a:gd name="connsiteX2" fmla="*/ 0 w 91440"/>
                  <a:gd name="connsiteY2" fmla="*/ 45728 h 91448"/>
                  <a:gd name="connsiteX3" fmla="*/ 45720 w 91440"/>
                  <a:gd name="connsiteY3" fmla="*/ 0 h 91448"/>
                  <a:gd name="connsiteX4" fmla="*/ 91441 w 91440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8">
                    <a:moveTo>
                      <a:pt x="91441" y="45728"/>
                    </a:moveTo>
                    <a:cubicBezTo>
                      <a:pt x="91441" y="70982"/>
                      <a:pt x="70966" y="91448"/>
                      <a:pt x="45720" y="91448"/>
                    </a:cubicBezTo>
                    <a:cubicBezTo>
                      <a:pt x="20466" y="91448"/>
                      <a:pt x="0" y="70982"/>
                      <a:pt x="0" y="45728"/>
                    </a:cubicBezTo>
                    <a:cubicBezTo>
                      <a:pt x="0" y="20474"/>
                      <a:pt x="20466" y="0"/>
                      <a:pt x="45720" y="0"/>
                    </a:cubicBezTo>
                    <a:cubicBezTo>
                      <a:pt x="70966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شكل حر: شكل 685">
                <a:extLst>
                  <a:ext uri="{FF2B5EF4-FFF2-40B4-BE49-F238E27FC236}">
                    <a16:creationId xmlns:a16="http://schemas.microsoft.com/office/drawing/2014/main" id="{077FA12D-087B-6272-CFC7-664656DC68CD}"/>
                  </a:ext>
                </a:extLst>
              </p:cNvPr>
              <p:cNvSpPr/>
              <p:nvPr/>
            </p:nvSpPr>
            <p:spPr>
              <a:xfrm>
                <a:off x="-1968864" y="10833123"/>
                <a:ext cx="91440" cy="91448"/>
              </a:xfrm>
              <a:custGeom>
                <a:avLst/>
                <a:gdLst>
                  <a:gd name="connsiteX0" fmla="*/ 91441 w 91440"/>
                  <a:gd name="connsiteY0" fmla="*/ 45728 h 91448"/>
                  <a:gd name="connsiteX1" fmla="*/ 45721 w 91440"/>
                  <a:gd name="connsiteY1" fmla="*/ 91448 h 91448"/>
                  <a:gd name="connsiteX2" fmla="*/ 0 w 91440"/>
                  <a:gd name="connsiteY2" fmla="*/ 45728 h 91448"/>
                  <a:gd name="connsiteX3" fmla="*/ 45721 w 91440"/>
                  <a:gd name="connsiteY3" fmla="*/ 0 h 91448"/>
                  <a:gd name="connsiteX4" fmla="*/ 91441 w 91440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8">
                    <a:moveTo>
                      <a:pt x="91441" y="45728"/>
                    </a:moveTo>
                    <a:cubicBezTo>
                      <a:pt x="91441" y="70982"/>
                      <a:pt x="70967" y="91448"/>
                      <a:pt x="45721" y="91448"/>
                    </a:cubicBezTo>
                    <a:cubicBezTo>
                      <a:pt x="20466" y="91448"/>
                      <a:pt x="0" y="70982"/>
                      <a:pt x="0" y="45728"/>
                    </a:cubicBezTo>
                    <a:cubicBezTo>
                      <a:pt x="0" y="20474"/>
                      <a:pt x="20466" y="0"/>
                      <a:pt x="45721" y="0"/>
                    </a:cubicBezTo>
                    <a:cubicBezTo>
                      <a:pt x="70967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7" name="شكل حر: شكل 686">
                <a:extLst>
                  <a:ext uri="{FF2B5EF4-FFF2-40B4-BE49-F238E27FC236}">
                    <a16:creationId xmlns:a16="http://schemas.microsoft.com/office/drawing/2014/main" id="{EF82F02F-E123-8240-D833-3F104E7D6381}"/>
                  </a:ext>
                </a:extLst>
              </p:cNvPr>
              <p:cNvSpPr/>
              <p:nvPr/>
            </p:nvSpPr>
            <p:spPr>
              <a:xfrm>
                <a:off x="-1820269" y="10833123"/>
                <a:ext cx="91448" cy="91448"/>
              </a:xfrm>
              <a:custGeom>
                <a:avLst/>
                <a:gdLst>
                  <a:gd name="connsiteX0" fmla="*/ 91449 w 91448"/>
                  <a:gd name="connsiteY0" fmla="*/ 45728 h 91448"/>
                  <a:gd name="connsiteX1" fmla="*/ 45728 w 91448"/>
                  <a:gd name="connsiteY1" fmla="*/ 91448 h 91448"/>
                  <a:gd name="connsiteX2" fmla="*/ 0 w 91448"/>
                  <a:gd name="connsiteY2" fmla="*/ 45728 h 91448"/>
                  <a:gd name="connsiteX3" fmla="*/ 45728 w 91448"/>
                  <a:gd name="connsiteY3" fmla="*/ 0 h 91448"/>
                  <a:gd name="connsiteX4" fmla="*/ 91449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9" y="45728"/>
                    </a:moveTo>
                    <a:cubicBezTo>
                      <a:pt x="91449" y="70982"/>
                      <a:pt x="70967" y="91448"/>
                      <a:pt x="45728" y="91448"/>
                    </a:cubicBezTo>
                    <a:cubicBezTo>
                      <a:pt x="20474" y="91448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7" y="0"/>
                      <a:pt x="91449" y="20474"/>
                      <a:pt x="91449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8" name="شكل حر: شكل 687">
                <a:extLst>
                  <a:ext uri="{FF2B5EF4-FFF2-40B4-BE49-F238E27FC236}">
                    <a16:creationId xmlns:a16="http://schemas.microsoft.com/office/drawing/2014/main" id="{1A193052-627F-D86B-F0AB-0803093F884B}"/>
                  </a:ext>
                </a:extLst>
              </p:cNvPr>
              <p:cNvSpPr/>
              <p:nvPr/>
            </p:nvSpPr>
            <p:spPr>
              <a:xfrm>
                <a:off x="-1671666" y="10833123"/>
                <a:ext cx="91448" cy="91448"/>
              </a:xfrm>
              <a:custGeom>
                <a:avLst/>
                <a:gdLst>
                  <a:gd name="connsiteX0" fmla="*/ 91448 w 91448"/>
                  <a:gd name="connsiteY0" fmla="*/ 45728 h 91448"/>
                  <a:gd name="connsiteX1" fmla="*/ 45728 w 91448"/>
                  <a:gd name="connsiteY1" fmla="*/ 91448 h 91448"/>
                  <a:gd name="connsiteX2" fmla="*/ 0 w 91448"/>
                  <a:gd name="connsiteY2" fmla="*/ 45728 h 91448"/>
                  <a:gd name="connsiteX3" fmla="*/ 45728 w 91448"/>
                  <a:gd name="connsiteY3" fmla="*/ 0 h 91448"/>
                  <a:gd name="connsiteX4" fmla="*/ 91448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8" y="45728"/>
                    </a:moveTo>
                    <a:cubicBezTo>
                      <a:pt x="91448" y="70982"/>
                      <a:pt x="70966" y="91448"/>
                      <a:pt x="45728" y="91448"/>
                    </a:cubicBezTo>
                    <a:cubicBezTo>
                      <a:pt x="20474" y="91448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9" name="شكل حر: شكل 688">
                <a:extLst>
                  <a:ext uri="{FF2B5EF4-FFF2-40B4-BE49-F238E27FC236}">
                    <a16:creationId xmlns:a16="http://schemas.microsoft.com/office/drawing/2014/main" id="{E0CC0466-119F-20B7-8B03-250D75AC43A5}"/>
                  </a:ext>
                </a:extLst>
              </p:cNvPr>
              <p:cNvSpPr/>
              <p:nvPr/>
            </p:nvSpPr>
            <p:spPr>
              <a:xfrm>
                <a:off x="-1523056" y="10833123"/>
                <a:ext cx="91448" cy="91448"/>
              </a:xfrm>
              <a:custGeom>
                <a:avLst/>
                <a:gdLst>
                  <a:gd name="connsiteX0" fmla="*/ 91448 w 91448"/>
                  <a:gd name="connsiteY0" fmla="*/ 45728 h 91448"/>
                  <a:gd name="connsiteX1" fmla="*/ 45720 w 91448"/>
                  <a:gd name="connsiteY1" fmla="*/ 91448 h 91448"/>
                  <a:gd name="connsiteX2" fmla="*/ 0 w 91448"/>
                  <a:gd name="connsiteY2" fmla="*/ 45728 h 91448"/>
                  <a:gd name="connsiteX3" fmla="*/ 45720 w 91448"/>
                  <a:gd name="connsiteY3" fmla="*/ 0 h 91448"/>
                  <a:gd name="connsiteX4" fmla="*/ 91448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8" y="45728"/>
                    </a:moveTo>
                    <a:cubicBezTo>
                      <a:pt x="91448" y="70982"/>
                      <a:pt x="70966" y="91448"/>
                      <a:pt x="45720" y="91448"/>
                    </a:cubicBezTo>
                    <a:cubicBezTo>
                      <a:pt x="20474" y="91448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0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3" name="شكل حر: شكل 662">
              <a:extLst>
                <a:ext uri="{FF2B5EF4-FFF2-40B4-BE49-F238E27FC236}">
                  <a16:creationId xmlns:a16="http://schemas.microsoft.com/office/drawing/2014/main" id="{2AEF9ACE-48BC-8DB8-3A78-879C1DDD0A00}"/>
                </a:ext>
              </a:extLst>
            </p:cNvPr>
            <p:cNvSpPr/>
            <p:nvPr/>
          </p:nvSpPr>
          <p:spPr>
            <a:xfrm>
              <a:off x="10796510" y="5534753"/>
              <a:ext cx="731579" cy="263336"/>
            </a:xfrm>
            <a:custGeom>
              <a:avLst/>
              <a:gdLst>
                <a:gd name="connsiteX0" fmla="*/ 0 w 731579"/>
                <a:gd name="connsiteY0" fmla="*/ 0 h 263336"/>
                <a:gd name="connsiteX1" fmla="*/ 731580 w 731579"/>
                <a:gd name="connsiteY1" fmla="*/ 0 h 263336"/>
                <a:gd name="connsiteX2" fmla="*/ 731580 w 731579"/>
                <a:gd name="connsiteY2" fmla="*/ 263336 h 263336"/>
                <a:gd name="connsiteX3" fmla="*/ 0 w 731579"/>
                <a:gd name="connsiteY3" fmla="*/ 263336 h 26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579" h="263336">
                  <a:moveTo>
                    <a:pt x="0" y="0"/>
                  </a:moveTo>
                  <a:lnTo>
                    <a:pt x="731580" y="0"/>
                  </a:lnTo>
                  <a:lnTo>
                    <a:pt x="731580" y="263336"/>
                  </a:lnTo>
                  <a:lnTo>
                    <a:pt x="0" y="263336"/>
                  </a:lnTo>
                  <a:close/>
                </a:path>
              </a:pathLst>
            </a:custGeom>
            <a:solidFill>
              <a:srgbClr val="97D7CD"/>
            </a:solidFill>
            <a:ln w="7868" cap="flat">
              <a:solidFill>
                <a:srgbClr val="FF36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شكل حر: شكل 663">
              <a:extLst>
                <a:ext uri="{FF2B5EF4-FFF2-40B4-BE49-F238E27FC236}">
                  <a16:creationId xmlns:a16="http://schemas.microsoft.com/office/drawing/2014/main" id="{B457E3AD-6CD1-9C74-E400-38E1BAB3FBCE}"/>
                </a:ext>
              </a:extLst>
            </p:cNvPr>
            <p:cNvSpPr/>
            <p:nvPr/>
          </p:nvSpPr>
          <p:spPr>
            <a:xfrm>
              <a:off x="10791329" y="5424279"/>
              <a:ext cx="185912" cy="37869"/>
            </a:xfrm>
            <a:custGeom>
              <a:avLst/>
              <a:gdLst>
                <a:gd name="connsiteX0" fmla="*/ 0 w 185912"/>
                <a:gd name="connsiteY0" fmla="*/ 0 h 37869"/>
                <a:gd name="connsiteX1" fmla="*/ 185913 w 185912"/>
                <a:gd name="connsiteY1" fmla="*/ 0 h 37869"/>
                <a:gd name="connsiteX2" fmla="*/ 185913 w 185912"/>
                <a:gd name="connsiteY2" fmla="*/ 37869 h 37869"/>
                <a:gd name="connsiteX3" fmla="*/ 0 w 185912"/>
                <a:gd name="connsiteY3" fmla="*/ 37869 h 3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912" h="37869">
                  <a:moveTo>
                    <a:pt x="0" y="0"/>
                  </a:moveTo>
                  <a:lnTo>
                    <a:pt x="185913" y="0"/>
                  </a:lnTo>
                  <a:lnTo>
                    <a:pt x="185913" y="37869"/>
                  </a:lnTo>
                  <a:lnTo>
                    <a:pt x="0" y="37869"/>
                  </a:lnTo>
                  <a:close/>
                </a:path>
              </a:pathLst>
            </a:custGeom>
            <a:solidFill>
              <a:srgbClr val="FFFFFF"/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مخطط انسيابي: بيانات 689">
              <a:extLst>
                <a:ext uri="{FF2B5EF4-FFF2-40B4-BE49-F238E27FC236}">
                  <a16:creationId xmlns:a16="http://schemas.microsoft.com/office/drawing/2014/main" id="{D7C6A953-7C37-79C5-FE7C-B7E575D1FE90}"/>
                </a:ext>
              </a:extLst>
            </p:cNvPr>
            <p:cNvSpPr/>
            <p:nvPr/>
          </p:nvSpPr>
          <p:spPr>
            <a:xfrm>
              <a:off x="10861595" y="5540376"/>
              <a:ext cx="149962" cy="256277"/>
            </a:xfrm>
            <a:prstGeom prst="flowChartInputOut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91" name="مخطط انسيابي: بيانات 690">
              <a:extLst>
                <a:ext uri="{FF2B5EF4-FFF2-40B4-BE49-F238E27FC236}">
                  <a16:creationId xmlns:a16="http://schemas.microsoft.com/office/drawing/2014/main" id="{E9969EC9-F2C6-6AD5-8103-58E5F7BF97EF}"/>
                </a:ext>
              </a:extLst>
            </p:cNvPr>
            <p:cNvSpPr/>
            <p:nvPr/>
          </p:nvSpPr>
          <p:spPr>
            <a:xfrm>
              <a:off x="11250541" y="5536557"/>
              <a:ext cx="77575" cy="260096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149 h 10149"/>
                <a:gd name="connsiteX1" fmla="*/ 6827 w 10000"/>
                <a:gd name="connsiteY1" fmla="*/ 0 h 10149"/>
                <a:gd name="connsiteX2" fmla="*/ 10000 w 10000"/>
                <a:gd name="connsiteY2" fmla="*/ 149 h 10149"/>
                <a:gd name="connsiteX3" fmla="*/ 8000 w 10000"/>
                <a:gd name="connsiteY3" fmla="*/ 10149 h 10149"/>
                <a:gd name="connsiteX4" fmla="*/ 0 w 10000"/>
                <a:gd name="connsiteY4" fmla="*/ 10149 h 10149"/>
                <a:gd name="connsiteX0" fmla="*/ 0 w 5173"/>
                <a:gd name="connsiteY0" fmla="*/ 10149 h 10149"/>
                <a:gd name="connsiteX1" fmla="*/ 2000 w 5173"/>
                <a:gd name="connsiteY1" fmla="*/ 0 h 10149"/>
                <a:gd name="connsiteX2" fmla="*/ 5173 w 5173"/>
                <a:gd name="connsiteY2" fmla="*/ 149 h 10149"/>
                <a:gd name="connsiteX3" fmla="*/ 3173 w 5173"/>
                <a:gd name="connsiteY3" fmla="*/ 10149 h 10149"/>
                <a:gd name="connsiteX4" fmla="*/ 0 w 5173"/>
                <a:gd name="connsiteY4" fmla="*/ 10149 h 1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3" h="10149">
                  <a:moveTo>
                    <a:pt x="0" y="10149"/>
                  </a:moveTo>
                  <a:lnTo>
                    <a:pt x="2000" y="0"/>
                  </a:lnTo>
                  <a:lnTo>
                    <a:pt x="5173" y="149"/>
                  </a:lnTo>
                  <a:lnTo>
                    <a:pt x="3173" y="10149"/>
                  </a:lnTo>
                  <a:lnTo>
                    <a:pt x="0" y="10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01" name="مجموعة 700">
            <a:extLst>
              <a:ext uri="{FF2B5EF4-FFF2-40B4-BE49-F238E27FC236}">
                <a16:creationId xmlns:a16="http://schemas.microsoft.com/office/drawing/2014/main" id="{CA18B553-B1D5-22F1-E3D5-627440BC3D38}"/>
              </a:ext>
            </a:extLst>
          </p:cNvPr>
          <p:cNvGrpSpPr/>
          <p:nvPr/>
        </p:nvGrpSpPr>
        <p:grpSpPr>
          <a:xfrm rot="10444411" flipH="1">
            <a:off x="3763685" y="6470264"/>
            <a:ext cx="818893" cy="893687"/>
            <a:chOff x="11325019" y="2157671"/>
            <a:chExt cx="818893" cy="893687"/>
          </a:xfrm>
        </p:grpSpPr>
        <p:sp>
          <p:nvSpPr>
            <p:cNvPr id="694" name="شكل حر: شكل 693">
              <a:extLst>
                <a:ext uri="{FF2B5EF4-FFF2-40B4-BE49-F238E27FC236}">
                  <a16:creationId xmlns:a16="http://schemas.microsoft.com/office/drawing/2014/main" id="{792F0C35-7DBF-19A0-33E2-FFD7562D27BD}"/>
                </a:ext>
              </a:extLst>
            </p:cNvPr>
            <p:cNvSpPr/>
            <p:nvPr/>
          </p:nvSpPr>
          <p:spPr>
            <a:xfrm>
              <a:off x="11325019" y="2206470"/>
              <a:ext cx="818893" cy="844888"/>
            </a:xfrm>
            <a:custGeom>
              <a:avLst/>
              <a:gdLst>
                <a:gd name="connsiteX0" fmla="*/ 818894 w 818893"/>
                <a:gd name="connsiteY0" fmla="*/ 67754 h 844888"/>
                <a:gd name="connsiteX1" fmla="*/ 803121 w 818893"/>
                <a:gd name="connsiteY1" fmla="*/ 0 h 844888"/>
                <a:gd name="connsiteX2" fmla="*/ 752511 w 818893"/>
                <a:gd name="connsiteY2" fmla="*/ 50603 h 844888"/>
                <a:gd name="connsiteX3" fmla="*/ 744163 w 818893"/>
                <a:gd name="connsiteY3" fmla="*/ 42255 h 844888"/>
                <a:gd name="connsiteX4" fmla="*/ 714484 w 818893"/>
                <a:gd name="connsiteY4" fmla="*/ 71927 h 844888"/>
                <a:gd name="connsiteX5" fmla="*/ 705798 w 818893"/>
                <a:gd name="connsiteY5" fmla="*/ 76605 h 844888"/>
                <a:gd name="connsiteX6" fmla="*/ 493151 w 818893"/>
                <a:gd name="connsiteY6" fmla="*/ 142925 h 844888"/>
                <a:gd name="connsiteX7" fmla="*/ 467889 w 818893"/>
                <a:gd name="connsiteY7" fmla="*/ 168179 h 844888"/>
                <a:gd name="connsiteX8" fmla="*/ 446942 w 818893"/>
                <a:gd name="connsiteY8" fmla="*/ 147256 h 844888"/>
                <a:gd name="connsiteX9" fmla="*/ 47240 w 818893"/>
                <a:gd name="connsiteY9" fmla="*/ 622098 h 844888"/>
                <a:gd name="connsiteX10" fmla="*/ 19568 w 818893"/>
                <a:gd name="connsiteY10" fmla="*/ 708389 h 844888"/>
                <a:gd name="connsiteX11" fmla="*/ 11481 w 818893"/>
                <a:gd name="connsiteY11" fmla="*/ 716476 h 844888"/>
                <a:gd name="connsiteX12" fmla="*/ 11481 w 818893"/>
                <a:gd name="connsiteY12" fmla="*/ 771914 h 844888"/>
                <a:gd name="connsiteX13" fmla="*/ 72975 w 818893"/>
                <a:gd name="connsiteY13" fmla="*/ 833407 h 844888"/>
                <a:gd name="connsiteX14" fmla="*/ 128412 w 818893"/>
                <a:gd name="connsiteY14" fmla="*/ 833407 h 844888"/>
                <a:gd name="connsiteX15" fmla="*/ 129144 w 818893"/>
                <a:gd name="connsiteY15" fmla="*/ 832667 h 844888"/>
                <a:gd name="connsiteX16" fmla="*/ 135625 w 818893"/>
                <a:gd name="connsiteY16" fmla="*/ 827729 h 844888"/>
                <a:gd name="connsiteX17" fmla="*/ 223743 w 818893"/>
                <a:gd name="connsiteY17" fmla="*/ 812445 h 844888"/>
                <a:gd name="connsiteX18" fmla="*/ 697687 w 818893"/>
                <a:gd name="connsiteY18" fmla="*/ 397749 h 844888"/>
                <a:gd name="connsiteX19" fmla="*/ 676804 w 818893"/>
                <a:gd name="connsiteY19" fmla="*/ 376881 h 844888"/>
                <a:gd name="connsiteX20" fmla="*/ 701688 w 818893"/>
                <a:gd name="connsiteY20" fmla="*/ 351997 h 844888"/>
                <a:gd name="connsiteX21" fmla="*/ 701798 w 818893"/>
                <a:gd name="connsiteY21" fmla="*/ 351060 h 844888"/>
                <a:gd name="connsiteX22" fmla="*/ 767968 w 818893"/>
                <a:gd name="connsiteY22" fmla="*/ 139641 h 844888"/>
                <a:gd name="connsiteX23" fmla="*/ 772953 w 818893"/>
                <a:gd name="connsiteY23" fmla="*/ 130389 h 844888"/>
                <a:gd name="connsiteX24" fmla="*/ 802633 w 818893"/>
                <a:gd name="connsiteY24" fmla="*/ 100717 h 844888"/>
                <a:gd name="connsiteX25" fmla="*/ 794278 w 818893"/>
                <a:gd name="connsiteY25" fmla="*/ 92362 h 844888"/>
                <a:gd name="connsiteX26" fmla="*/ 818894 w 818893"/>
                <a:gd name="connsiteY26" fmla="*/ 67754 h 84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893" h="844888">
                  <a:moveTo>
                    <a:pt x="818894" y="67754"/>
                  </a:moveTo>
                  <a:lnTo>
                    <a:pt x="803121" y="0"/>
                  </a:lnTo>
                  <a:lnTo>
                    <a:pt x="752511" y="50603"/>
                  </a:lnTo>
                  <a:lnTo>
                    <a:pt x="744163" y="42255"/>
                  </a:lnTo>
                  <a:lnTo>
                    <a:pt x="714484" y="71927"/>
                  </a:lnTo>
                  <a:lnTo>
                    <a:pt x="705798" y="76605"/>
                  </a:lnTo>
                  <a:cubicBezTo>
                    <a:pt x="639816" y="112135"/>
                    <a:pt x="567629" y="134649"/>
                    <a:pt x="493151" y="142925"/>
                  </a:cubicBezTo>
                  <a:lnTo>
                    <a:pt x="467889" y="168179"/>
                  </a:lnTo>
                  <a:lnTo>
                    <a:pt x="446942" y="147256"/>
                  </a:lnTo>
                  <a:lnTo>
                    <a:pt x="47240" y="622098"/>
                  </a:lnTo>
                  <a:cubicBezTo>
                    <a:pt x="25703" y="646722"/>
                    <a:pt x="12977" y="679819"/>
                    <a:pt x="19568" y="708389"/>
                  </a:cubicBezTo>
                  <a:lnTo>
                    <a:pt x="11481" y="716476"/>
                  </a:lnTo>
                  <a:cubicBezTo>
                    <a:pt x="-3827" y="731777"/>
                    <a:pt x="-3827" y="756605"/>
                    <a:pt x="11481" y="771914"/>
                  </a:cubicBezTo>
                  <a:lnTo>
                    <a:pt x="72975" y="833407"/>
                  </a:lnTo>
                  <a:cubicBezTo>
                    <a:pt x="88283" y="848715"/>
                    <a:pt x="113096" y="848715"/>
                    <a:pt x="128412" y="833407"/>
                  </a:cubicBezTo>
                  <a:lnTo>
                    <a:pt x="129144" y="832667"/>
                  </a:lnTo>
                  <a:lnTo>
                    <a:pt x="135625" y="827729"/>
                  </a:lnTo>
                  <a:cubicBezTo>
                    <a:pt x="164706" y="839132"/>
                    <a:pt x="198827" y="834249"/>
                    <a:pt x="223743" y="812445"/>
                  </a:cubicBezTo>
                  <a:lnTo>
                    <a:pt x="697687" y="397749"/>
                  </a:lnTo>
                  <a:lnTo>
                    <a:pt x="676804" y="376881"/>
                  </a:lnTo>
                  <a:lnTo>
                    <a:pt x="701688" y="351997"/>
                  </a:lnTo>
                  <a:lnTo>
                    <a:pt x="701798" y="351060"/>
                  </a:lnTo>
                  <a:cubicBezTo>
                    <a:pt x="710176" y="277015"/>
                    <a:pt x="732643" y="205253"/>
                    <a:pt x="767968" y="139641"/>
                  </a:cubicBezTo>
                  <a:lnTo>
                    <a:pt x="772953" y="130389"/>
                  </a:lnTo>
                  <a:lnTo>
                    <a:pt x="802633" y="100717"/>
                  </a:lnTo>
                  <a:lnTo>
                    <a:pt x="794278" y="92362"/>
                  </a:lnTo>
                  <a:lnTo>
                    <a:pt x="818894" y="67754"/>
                  </a:lnTo>
                  <a:close/>
                </a:path>
              </a:pathLst>
            </a:custGeom>
            <a:solidFill>
              <a:srgbClr val="24000C">
                <a:alpha val="21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695" name="رسم 168" descr="ورقه رسم بياني مع الحاسبة والمسطرة وقلم التمييز والأقلام رصاص">
              <a:extLst>
                <a:ext uri="{FF2B5EF4-FFF2-40B4-BE49-F238E27FC236}">
                  <a16:creationId xmlns:a16="http://schemas.microsoft.com/office/drawing/2014/main" id="{8B74BD70-AC96-BAF6-000B-4D48A9A075C0}"/>
                </a:ext>
              </a:extLst>
            </p:cNvPr>
            <p:cNvGrpSpPr/>
            <p:nvPr/>
          </p:nvGrpSpPr>
          <p:grpSpPr>
            <a:xfrm>
              <a:off x="11329759" y="2157671"/>
              <a:ext cx="809200" cy="844887"/>
              <a:chOff x="-6644602" y="8577993"/>
              <a:chExt cx="809200" cy="844887"/>
            </a:xfrm>
          </p:grpSpPr>
          <p:sp>
            <p:nvSpPr>
              <p:cNvPr id="696" name="شكل حر: شكل 695">
                <a:extLst>
                  <a:ext uri="{FF2B5EF4-FFF2-40B4-BE49-F238E27FC236}">
                    <a16:creationId xmlns:a16="http://schemas.microsoft.com/office/drawing/2014/main" id="{E29034E2-D352-EB2A-8F86-B88A72701BB0}"/>
                  </a:ext>
                </a:extLst>
              </p:cNvPr>
              <p:cNvSpPr/>
              <p:nvPr/>
            </p:nvSpPr>
            <p:spPr>
              <a:xfrm>
                <a:off x="-5923306" y="8577993"/>
                <a:ext cx="87904" cy="113891"/>
              </a:xfrm>
              <a:custGeom>
                <a:avLst/>
                <a:gdLst>
                  <a:gd name="connsiteX0" fmla="*/ 41759 w 87904"/>
                  <a:gd name="connsiteY0" fmla="*/ 113891 h 113891"/>
                  <a:gd name="connsiteX1" fmla="*/ 87905 w 87904"/>
                  <a:gd name="connsiteY1" fmla="*/ 67754 h 113891"/>
                  <a:gd name="connsiteX2" fmla="*/ 72132 w 87904"/>
                  <a:gd name="connsiteY2" fmla="*/ 0 h 113891"/>
                  <a:gd name="connsiteX3" fmla="*/ 0 w 87904"/>
                  <a:gd name="connsiteY3" fmla="*/ 72132 h 11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904" h="113891">
                    <a:moveTo>
                      <a:pt x="41759" y="113891"/>
                    </a:moveTo>
                    <a:lnTo>
                      <a:pt x="87905" y="67754"/>
                    </a:lnTo>
                    <a:lnTo>
                      <a:pt x="72132" y="0"/>
                    </a:lnTo>
                    <a:lnTo>
                      <a:pt x="0" y="72132"/>
                    </a:lnTo>
                    <a:close/>
                  </a:path>
                </a:pathLst>
              </a:custGeom>
              <a:solidFill>
                <a:srgbClr val="FF879B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7" name="شكل حر: شكل 696">
                <a:extLst>
                  <a:ext uri="{FF2B5EF4-FFF2-40B4-BE49-F238E27FC236}">
                    <a16:creationId xmlns:a16="http://schemas.microsoft.com/office/drawing/2014/main" id="{CD286380-D63B-842B-F02E-FD0033AC58C7}"/>
                  </a:ext>
                </a:extLst>
              </p:cNvPr>
              <p:cNvSpPr/>
              <p:nvPr/>
            </p:nvSpPr>
            <p:spPr>
              <a:xfrm>
                <a:off x="-6237395" y="8620249"/>
                <a:ext cx="385724" cy="385614"/>
              </a:xfrm>
              <a:custGeom>
                <a:avLst/>
                <a:gdLst>
                  <a:gd name="connsiteX0" fmla="*/ 327255 w 385724"/>
                  <a:gd name="connsiteY0" fmla="*/ 0 h 385614"/>
                  <a:gd name="connsiteX1" fmla="*/ 297584 w 385724"/>
                  <a:gd name="connsiteY1" fmla="*/ 29672 h 385614"/>
                  <a:gd name="connsiteX2" fmla="*/ 288890 w 385724"/>
                  <a:gd name="connsiteY2" fmla="*/ 34349 h 385614"/>
                  <a:gd name="connsiteX3" fmla="*/ 76243 w 385724"/>
                  <a:gd name="connsiteY3" fmla="*/ 100662 h 385614"/>
                  <a:gd name="connsiteX4" fmla="*/ 0 w 385724"/>
                  <a:gd name="connsiteY4" fmla="*/ 176904 h 385614"/>
                  <a:gd name="connsiteX5" fmla="*/ 208915 w 385724"/>
                  <a:gd name="connsiteY5" fmla="*/ 385614 h 385614"/>
                  <a:gd name="connsiteX6" fmla="*/ 284779 w 385724"/>
                  <a:gd name="connsiteY6" fmla="*/ 309750 h 385614"/>
                  <a:gd name="connsiteX7" fmla="*/ 284890 w 385724"/>
                  <a:gd name="connsiteY7" fmla="*/ 308805 h 385614"/>
                  <a:gd name="connsiteX8" fmla="*/ 351060 w 385724"/>
                  <a:gd name="connsiteY8" fmla="*/ 97394 h 385614"/>
                  <a:gd name="connsiteX9" fmla="*/ 356045 w 385724"/>
                  <a:gd name="connsiteY9" fmla="*/ 88133 h 385614"/>
                  <a:gd name="connsiteX10" fmla="*/ 385725 w 385724"/>
                  <a:gd name="connsiteY10" fmla="*/ 58461 h 385614"/>
                  <a:gd name="connsiteX11" fmla="*/ 327255 w 385724"/>
                  <a:gd name="connsiteY11" fmla="*/ 0 h 38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5724" h="385614">
                    <a:moveTo>
                      <a:pt x="327255" y="0"/>
                    </a:moveTo>
                    <a:lnTo>
                      <a:pt x="297584" y="29672"/>
                    </a:lnTo>
                    <a:lnTo>
                      <a:pt x="288890" y="34349"/>
                    </a:lnTo>
                    <a:cubicBezTo>
                      <a:pt x="222908" y="69880"/>
                      <a:pt x="150713" y="92393"/>
                      <a:pt x="76243" y="100662"/>
                    </a:cubicBezTo>
                    <a:lnTo>
                      <a:pt x="0" y="176904"/>
                    </a:lnTo>
                    <a:lnTo>
                      <a:pt x="208915" y="385614"/>
                    </a:lnTo>
                    <a:lnTo>
                      <a:pt x="284779" y="309750"/>
                    </a:lnTo>
                    <a:lnTo>
                      <a:pt x="284890" y="308805"/>
                    </a:lnTo>
                    <a:cubicBezTo>
                      <a:pt x="293268" y="234759"/>
                      <a:pt x="315735" y="162998"/>
                      <a:pt x="351060" y="97394"/>
                    </a:cubicBezTo>
                    <a:lnTo>
                      <a:pt x="356045" y="88133"/>
                    </a:lnTo>
                    <a:lnTo>
                      <a:pt x="385725" y="58461"/>
                    </a:lnTo>
                    <a:lnTo>
                      <a:pt x="327255" y="0"/>
                    </a:lnTo>
                    <a:close/>
                  </a:path>
                </a:pathLst>
              </a:custGeom>
              <a:solidFill>
                <a:srgbClr val="FDCD86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8" name="شكل حر: شكل 697">
                <a:extLst>
                  <a:ext uri="{FF2B5EF4-FFF2-40B4-BE49-F238E27FC236}">
                    <a16:creationId xmlns:a16="http://schemas.microsoft.com/office/drawing/2014/main" id="{BE7C9B40-2938-DB3B-55EB-E77B88D7D8AB}"/>
                  </a:ext>
                </a:extLst>
              </p:cNvPr>
              <p:cNvSpPr/>
              <p:nvPr/>
            </p:nvSpPr>
            <p:spPr>
              <a:xfrm>
                <a:off x="-6644602" y="9295075"/>
                <a:ext cx="131916" cy="127805"/>
              </a:xfrm>
              <a:custGeom>
                <a:avLst/>
                <a:gdLst>
                  <a:gd name="connsiteX0" fmla="*/ 10954 w 131916"/>
                  <a:gd name="connsiteY0" fmla="*/ 0 h 127805"/>
                  <a:gd name="connsiteX1" fmla="*/ 11450 w 131916"/>
                  <a:gd name="connsiteY1" fmla="*/ 54831 h 127805"/>
                  <a:gd name="connsiteX2" fmla="*/ 72943 w 131916"/>
                  <a:gd name="connsiteY2" fmla="*/ 116325 h 127805"/>
                  <a:gd name="connsiteX3" fmla="*/ 128389 w 131916"/>
                  <a:gd name="connsiteY3" fmla="*/ 116325 h 127805"/>
                  <a:gd name="connsiteX4" fmla="*/ 131917 w 131916"/>
                  <a:gd name="connsiteY4" fmla="*/ 112797 h 127805"/>
                  <a:gd name="connsiteX5" fmla="*/ 10954 w 131916"/>
                  <a:gd name="connsiteY5" fmla="*/ 0 h 12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916" h="127805">
                    <a:moveTo>
                      <a:pt x="10954" y="0"/>
                    </a:moveTo>
                    <a:cubicBezTo>
                      <a:pt x="-3795" y="15348"/>
                      <a:pt x="-3669" y="39712"/>
                      <a:pt x="11450" y="54831"/>
                    </a:cubicBezTo>
                    <a:lnTo>
                      <a:pt x="72943" y="116325"/>
                    </a:lnTo>
                    <a:cubicBezTo>
                      <a:pt x="88252" y="131633"/>
                      <a:pt x="113073" y="131633"/>
                      <a:pt x="128389" y="116325"/>
                    </a:cubicBezTo>
                    <a:lnTo>
                      <a:pt x="131917" y="112797"/>
                    </a:lnTo>
                    <a:cubicBezTo>
                      <a:pt x="121050" y="102843"/>
                      <a:pt x="18088" y="6772"/>
                      <a:pt x="10954" y="0"/>
                    </a:cubicBezTo>
                    <a:close/>
                  </a:path>
                </a:pathLst>
              </a:custGeom>
              <a:solidFill>
                <a:srgbClr val="FF879B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9" name="شكل حر: شكل 698">
                <a:extLst>
                  <a:ext uri="{FF2B5EF4-FFF2-40B4-BE49-F238E27FC236}">
                    <a16:creationId xmlns:a16="http://schemas.microsoft.com/office/drawing/2014/main" id="{4DA0E38E-1E7B-A925-9237-805AF804D079}"/>
                  </a:ext>
                </a:extLst>
              </p:cNvPr>
              <p:cNvSpPr/>
              <p:nvPr/>
            </p:nvSpPr>
            <p:spPr>
              <a:xfrm>
                <a:off x="-6643176" y="8725241"/>
                <a:ext cx="686583" cy="686508"/>
              </a:xfrm>
              <a:custGeom>
                <a:avLst/>
                <a:gdLst>
                  <a:gd name="connsiteX0" fmla="*/ 601915 w 686583"/>
                  <a:gd name="connsiteY0" fmla="*/ 165927 h 686508"/>
                  <a:gd name="connsiteX1" fmla="*/ 526878 w 686583"/>
                  <a:gd name="connsiteY1" fmla="*/ 165809 h 686508"/>
                  <a:gd name="connsiteX2" fmla="*/ 526728 w 686583"/>
                  <a:gd name="connsiteY2" fmla="*/ 90810 h 686508"/>
                  <a:gd name="connsiteX3" fmla="*/ 435831 w 686583"/>
                  <a:gd name="connsiteY3" fmla="*/ 0 h 686508"/>
                  <a:gd name="connsiteX4" fmla="*/ 21293 w 686583"/>
                  <a:gd name="connsiteY4" fmla="*/ 473881 h 686508"/>
                  <a:gd name="connsiteX5" fmla="*/ 25207 w 686583"/>
                  <a:gd name="connsiteY5" fmla="*/ 591426 h 686508"/>
                  <a:gd name="connsiteX6" fmla="*/ 95086 w 686583"/>
                  <a:gd name="connsiteY6" fmla="*/ 661306 h 686508"/>
                  <a:gd name="connsiteX7" fmla="*/ 212631 w 686583"/>
                  <a:gd name="connsiteY7" fmla="*/ 665212 h 686508"/>
                  <a:gd name="connsiteX8" fmla="*/ 686584 w 686583"/>
                  <a:gd name="connsiteY8" fmla="*/ 250509 h 686508"/>
                  <a:gd name="connsiteX9" fmla="*/ 601915 w 686583"/>
                  <a:gd name="connsiteY9" fmla="*/ 165927 h 68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6583" h="686508">
                    <a:moveTo>
                      <a:pt x="601915" y="165927"/>
                    </a:moveTo>
                    <a:cubicBezTo>
                      <a:pt x="581150" y="186558"/>
                      <a:pt x="547588" y="186527"/>
                      <a:pt x="526878" y="165809"/>
                    </a:cubicBezTo>
                    <a:cubicBezTo>
                      <a:pt x="506175" y="145106"/>
                      <a:pt x="506128" y="111576"/>
                      <a:pt x="526728" y="90810"/>
                    </a:cubicBezTo>
                    <a:lnTo>
                      <a:pt x="435831" y="0"/>
                    </a:lnTo>
                    <a:lnTo>
                      <a:pt x="21293" y="473881"/>
                    </a:lnTo>
                    <a:cubicBezTo>
                      <a:pt x="-8544" y="507986"/>
                      <a:pt x="-6828" y="559392"/>
                      <a:pt x="25207" y="591426"/>
                    </a:cubicBezTo>
                    <a:lnTo>
                      <a:pt x="95086" y="661306"/>
                    </a:lnTo>
                    <a:cubicBezTo>
                      <a:pt x="127128" y="693340"/>
                      <a:pt x="178526" y="695049"/>
                      <a:pt x="212631" y="665212"/>
                    </a:cubicBezTo>
                    <a:lnTo>
                      <a:pt x="686584" y="250509"/>
                    </a:lnTo>
                    <a:lnTo>
                      <a:pt x="601915" y="165927"/>
                    </a:lnTo>
                    <a:close/>
                  </a:path>
                </a:pathLst>
              </a:custGeom>
              <a:solidFill>
                <a:srgbClr val="FF879B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21" name="مجموعة 520">
            <a:extLst>
              <a:ext uri="{FF2B5EF4-FFF2-40B4-BE49-F238E27FC236}">
                <a16:creationId xmlns:a16="http://schemas.microsoft.com/office/drawing/2014/main" id="{FDFED64D-4EBD-6D6D-1DA4-52888D1CF2FD}"/>
              </a:ext>
            </a:extLst>
          </p:cNvPr>
          <p:cNvGrpSpPr/>
          <p:nvPr/>
        </p:nvGrpSpPr>
        <p:grpSpPr>
          <a:xfrm>
            <a:off x="7645807" y="3229359"/>
            <a:ext cx="2439280" cy="3768985"/>
            <a:chOff x="7645807" y="3229359"/>
            <a:chExt cx="2439280" cy="3768985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1AE36E56-D656-4739-B507-999761B76E3D}"/>
                </a:ext>
              </a:extLst>
            </p:cNvPr>
            <p:cNvGrpSpPr/>
            <p:nvPr/>
          </p:nvGrpSpPr>
          <p:grpSpPr>
            <a:xfrm>
              <a:off x="7645807" y="3229359"/>
              <a:ext cx="2439280" cy="3768985"/>
              <a:chOff x="1126538" y="1397000"/>
              <a:chExt cx="2911437" cy="4498524"/>
            </a:xfrm>
          </p:grpSpPr>
          <p:sp>
            <p:nvSpPr>
              <p:cNvPr id="9" name="مستطيل 8">
                <a:extLst>
                  <a:ext uri="{FF2B5EF4-FFF2-40B4-BE49-F238E27FC236}">
                    <a16:creationId xmlns:a16="http://schemas.microsoft.com/office/drawing/2014/main" id="{4F330DB2-F978-4B0F-A5F8-C305C79F2459}"/>
                  </a:ext>
                </a:extLst>
              </p:cNvPr>
              <p:cNvSpPr/>
              <p:nvPr/>
            </p:nvSpPr>
            <p:spPr>
              <a:xfrm>
                <a:off x="1722120" y="3406140"/>
                <a:ext cx="1694180" cy="982980"/>
              </a:xfrm>
              <a:prstGeom prst="rect">
                <a:avLst/>
              </a:prstGeom>
              <a:solidFill>
                <a:srgbClr val="FF36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0" name="لاللاللال">
                <a:extLst>
                  <a:ext uri="{FF2B5EF4-FFF2-40B4-BE49-F238E27FC236}">
                    <a16:creationId xmlns:a16="http://schemas.microsoft.com/office/drawing/2014/main" id="{4DD3CFE1-3A1E-0966-5B0B-AA5243918A31}"/>
                  </a:ext>
                </a:extLst>
              </p:cNvPr>
              <p:cNvSpPr/>
              <p:nvPr/>
            </p:nvSpPr>
            <p:spPr>
              <a:xfrm>
                <a:off x="2109921" y="4843385"/>
                <a:ext cx="563638" cy="967038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7761" extrusionOk="0">
                    <a:moveTo>
                      <a:pt x="0" y="0"/>
                    </a:moveTo>
                    <a:lnTo>
                      <a:pt x="22" y="6"/>
                    </a:lnTo>
                    <a:lnTo>
                      <a:pt x="22" y="6"/>
                    </a:lnTo>
                    <a:cubicBezTo>
                      <a:pt x="15" y="2"/>
                      <a:pt x="8" y="0"/>
                      <a:pt x="0" y="0"/>
                    </a:cubicBezTo>
                    <a:close/>
                    <a:moveTo>
                      <a:pt x="22" y="6"/>
                    </a:moveTo>
                    <a:lnTo>
                      <a:pt x="22" y="6"/>
                    </a:lnTo>
                    <a:cubicBezTo>
                      <a:pt x="245" y="125"/>
                      <a:pt x="527" y="1987"/>
                      <a:pt x="527" y="2181"/>
                    </a:cubicBezTo>
                    <a:cubicBezTo>
                      <a:pt x="953" y="3860"/>
                      <a:pt x="1479" y="5640"/>
                      <a:pt x="1880" y="7294"/>
                    </a:cubicBezTo>
                    <a:cubicBezTo>
                      <a:pt x="2507" y="9173"/>
                      <a:pt x="3133" y="11053"/>
                      <a:pt x="3985" y="12933"/>
                    </a:cubicBezTo>
                    <a:cubicBezTo>
                      <a:pt x="4286" y="13885"/>
                      <a:pt x="4712" y="14712"/>
                      <a:pt x="5239" y="15564"/>
                    </a:cubicBezTo>
                    <a:cubicBezTo>
                      <a:pt x="5539" y="16066"/>
                      <a:pt x="4612" y="17118"/>
                      <a:pt x="5013" y="17544"/>
                    </a:cubicBezTo>
                    <a:cubicBezTo>
                      <a:pt x="5148" y="17725"/>
                      <a:pt x="5843" y="17761"/>
                      <a:pt x="6485" y="17761"/>
                    </a:cubicBezTo>
                    <a:cubicBezTo>
                      <a:pt x="6914" y="17761"/>
                      <a:pt x="7319" y="17745"/>
                      <a:pt x="7519" y="17745"/>
                    </a:cubicBezTo>
                    <a:cubicBezTo>
                      <a:pt x="10351" y="17745"/>
                      <a:pt x="9098" y="6166"/>
                      <a:pt x="9098" y="3660"/>
                    </a:cubicBezTo>
                    <a:cubicBezTo>
                      <a:pt x="9098" y="3534"/>
                      <a:pt x="9198" y="2507"/>
                      <a:pt x="9198" y="2507"/>
                    </a:cubicBez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FF3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لاللاللال">
                <a:extLst>
                  <a:ext uri="{FF2B5EF4-FFF2-40B4-BE49-F238E27FC236}">
                    <a16:creationId xmlns:a16="http://schemas.microsoft.com/office/drawing/2014/main" id="{85C2297C-2682-4145-3826-903C49E3D1D4}"/>
                  </a:ext>
                </a:extLst>
              </p:cNvPr>
              <p:cNvSpPr/>
              <p:nvPr/>
            </p:nvSpPr>
            <p:spPr>
              <a:xfrm>
                <a:off x="2610727" y="4712385"/>
                <a:ext cx="477666" cy="1087639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19976" extrusionOk="0">
                    <a:moveTo>
                      <a:pt x="8772" y="0"/>
                    </a:moveTo>
                    <a:lnTo>
                      <a:pt x="201" y="4286"/>
                    </a:lnTo>
                    <a:cubicBezTo>
                      <a:pt x="101" y="4386"/>
                      <a:pt x="101" y="5640"/>
                      <a:pt x="0" y="5840"/>
                    </a:cubicBezTo>
                    <a:lnTo>
                      <a:pt x="0" y="7319"/>
                    </a:lnTo>
                    <a:cubicBezTo>
                      <a:pt x="0" y="8146"/>
                      <a:pt x="101" y="9073"/>
                      <a:pt x="201" y="9925"/>
                    </a:cubicBezTo>
                    <a:cubicBezTo>
                      <a:pt x="326" y="11279"/>
                      <a:pt x="427" y="12632"/>
                      <a:pt x="828" y="13985"/>
                    </a:cubicBezTo>
                    <a:cubicBezTo>
                      <a:pt x="1053" y="14612"/>
                      <a:pt x="1254" y="15339"/>
                      <a:pt x="1454" y="16091"/>
                    </a:cubicBezTo>
                    <a:cubicBezTo>
                      <a:pt x="1579" y="16717"/>
                      <a:pt x="1780" y="17219"/>
                      <a:pt x="1980" y="17745"/>
                    </a:cubicBezTo>
                    <a:cubicBezTo>
                      <a:pt x="2406" y="18697"/>
                      <a:pt x="2607" y="19950"/>
                      <a:pt x="3760" y="19950"/>
                    </a:cubicBezTo>
                    <a:cubicBezTo>
                      <a:pt x="3918" y="19967"/>
                      <a:pt x="4089" y="19975"/>
                      <a:pt x="4266" y="19975"/>
                    </a:cubicBezTo>
                    <a:cubicBezTo>
                      <a:pt x="5156" y="19975"/>
                      <a:pt x="6182" y="19763"/>
                      <a:pt x="6266" y="19324"/>
                    </a:cubicBezTo>
                    <a:cubicBezTo>
                      <a:pt x="6366" y="18998"/>
                      <a:pt x="5539" y="17645"/>
                      <a:pt x="5640" y="17344"/>
                    </a:cubicBezTo>
                    <a:cubicBezTo>
                      <a:pt x="6066" y="15865"/>
                      <a:pt x="6592" y="14311"/>
                      <a:pt x="6993" y="12732"/>
                    </a:cubicBezTo>
                    <a:cubicBezTo>
                      <a:pt x="7720" y="9925"/>
                      <a:pt x="8246" y="6993"/>
                      <a:pt x="8472" y="3960"/>
                    </a:cubicBezTo>
                    <a:cubicBezTo>
                      <a:pt x="8672" y="2707"/>
                      <a:pt x="8772" y="1354"/>
                      <a:pt x="8772" y="0"/>
                    </a:cubicBezTo>
                    <a:close/>
                  </a:path>
                </a:pathLst>
              </a:custGeom>
              <a:solidFill>
                <a:srgbClr val="FF3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لاللاللال">
                <a:extLst>
                  <a:ext uri="{FF2B5EF4-FFF2-40B4-BE49-F238E27FC236}">
                    <a16:creationId xmlns:a16="http://schemas.microsoft.com/office/drawing/2014/main" id="{8F99BEF2-185C-34F6-57B4-1F595B31C6D7}"/>
                  </a:ext>
                </a:extLst>
              </p:cNvPr>
              <p:cNvSpPr/>
              <p:nvPr/>
            </p:nvSpPr>
            <p:spPr>
              <a:xfrm rot="21133892">
                <a:off x="2187890" y="5079373"/>
                <a:ext cx="882162" cy="101928"/>
              </a:xfrm>
              <a:custGeom>
                <a:avLst/>
                <a:gdLst>
                  <a:gd name="connsiteX0" fmla="*/ 1099406 w 1109955"/>
                  <a:gd name="connsiteY0" fmla="*/ 0 h 115211"/>
                  <a:gd name="connsiteX1" fmla="*/ 1105991 w 1109955"/>
                  <a:gd name="connsiteY1" fmla="*/ 17940 h 115211"/>
                  <a:gd name="connsiteX2" fmla="*/ 1109955 w 1109955"/>
                  <a:gd name="connsiteY2" fmla="*/ 26796 h 115211"/>
                  <a:gd name="connsiteX3" fmla="*/ 181670 w 1109955"/>
                  <a:gd name="connsiteY3" fmla="*/ 81882 h 115211"/>
                  <a:gd name="connsiteX4" fmla="*/ 9906 w 1109955"/>
                  <a:gd name="connsiteY4" fmla="*/ 54384 h 115211"/>
                  <a:gd name="connsiteX5" fmla="*/ 0 w 1109955"/>
                  <a:gd name="connsiteY5" fmla="*/ 0 h 115211"/>
                  <a:gd name="connsiteX6" fmla="*/ 1099406 w 1109955"/>
                  <a:gd name="connsiteY6" fmla="*/ 0 h 11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9955" h="115211">
                    <a:moveTo>
                      <a:pt x="1099406" y="0"/>
                    </a:moveTo>
                    <a:lnTo>
                      <a:pt x="1105991" y="17940"/>
                    </a:lnTo>
                    <a:cubicBezTo>
                      <a:pt x="1108477" y="23905"/>
                      <a:pt x="1109955" y="26796"/>
                      <a:pt x="1109955" y="26796"/>
                    </a:cubicBezTo>
                    <a:cubicBezTo>
                      <a:pt x="886487" y="154736"/>
                      <a:pt x="430692" y="115855"/>
                      <a:pt x="181670" y="81882"/>
                    </a:cubicBezTo>
                    <a:cubicBezTo>
                      <a:pt x="77821" y="67715"/>
                      <a:pt x="9906" y="54384"/>
                      <a:pt x="9906" y="54384"/>
                    </a:cubicBezTo>
                    <a:lnTo>
                      <a:pt x="0" y="0"/>
                    </a:lnTo>
                    <a:lnTo>
                      <a:pt x="1099406" y="0"/>
                    </a:lnTo>
                    <a:close/>
                  </a:path>
                </a:pathLst>
              </a:custGeom>
              <a:solidFill>
                <a:sysClr val="windowText" lastClr="000000">
                  <a:alpha val="9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 anchor="ctr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4" name="لاللاللال">
                <a:extLst>
                  <a:ext uri="{FF2B5EF4-FFF2-40B4-BE49-F238E27FC236}">
                    <a16:creationId xmlns:a16="http://schemas.microsoft.com/office/drawing/2014/main" id="{12D8D1F1-727C-B72F-E1F3-E9BFACD4A114}"/>
                  </a:ext>
                </a:extLst>
              </p:cNvPr>
              <p:cNvSpPr/>
              <p:nvPr/>
            </p:nvSpPr>
            <p:spPr>
              <a:xfrm>
                <a:off x="1673254" y="5707191"/>
                <a:ext cx="1978723" cy="188333"/>
              </a:xfrm>
              <a:custGeom>
                <a:avLst/>
                <a:gdLst/>
                <a:ahLst/>
                <a:cxnLst/>
                <a:rect l="l" t="t" r="r" b="b"/>
                <a:pathLst>
                  <a:path w="36342" h="3459" extrusionOk="0">
                    <a:moveTo>
                      <a:pt x="18171" y="0"/>
                    </a:moveTo>
                    <a:cubicBezTo>
                      <a:pt x="8146" y="0"/>
                      <a:pt x="0" y="727"/>
                      <a:pt x="0" y="1679"/>
                    </a:cubicBezTo>
                    <a:cubicBezTo>
                      <a:pt x="0" y="2707"/>
                      <a:pt x="8146" y="3459"/>
                      <a:pt x="18171" y="3459"/>
                    </a:cubicBezTo>
                    <a:cubicBezTo>
                      <a:pt x="28196" y="3459"/>
                      <a:pt x="36341" y="2707"/>
                      <a:pt x="36341" y="1679"/>
                    </a:cubicBezTo>
                    <a:cubicBezTo>
                      <a:pt x="36341" y="727"/>
                      <a:pt x="28196" y="0"/>
                      <a:pt x="18171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  <a:alpha val="56000"/>
                </a:sys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لاللاللاللال">
                <a:extLst>
                  <a:ext uri="{FF2B5EF4-FFF2-40B4-BE49-F238E27FC236}">
                    <a16:creationId xmlns:a16="http://schemas.microsoft.com/office/drawing/2014/main" id="{072E8877-003F-B239-E6A7-76EDB0821B66}"/>
                  </a:ext>
                </a:extLst>
              </p:cNvPr>
              <p:cNvSpPr/>
              <p:nvPr/>
            </p:nvSpPr>
            <p:spPr>
              <a:xfrm>
                <a:off x="2030755" y="3677560"/>
                <a:ext cx="1165444" cy="1464631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26900" extrusionOk="0">
                    <a:moveTo>
                      <a:pt x="9745" y="0"/>
                    </a:moveTo>
                    <a:cubicBezTo>
                      <a:pt x="7840" y="0"/>
                      <a:pt x="5749" y="836"/>
                      <a:pt x="3760" y="3342"/>
                    </a:cubicBezTo>
                    <a:cubicBezTo>
                      <a:pt x="3760" y="3342"/>
                      <a:pt x="2081" y="7528"/>
                      <a:pt x="1354" y="12415"/>
                    </a:cubicBezTo>
                    <a:cubicBezTo>
                      <a:pt x="728" y="16074"/>
                      <a:pt x="1" y="23693"/>
                      <a:pt x="1454" y="26826"/>
                    </a:cubicBezTo>
                    <a:cubicBezTo>
                      <a:pt x="1454" y="26826"/>
                      <a:pt x="2723" y="26900"/>
                      <a:pt x="4648" y="26900"/>
                    </a:cubicBezTo>
                    <a:cubicBezTo>
                      <a:pt x="9264" y="26900"/>
                      <a:pt x="17655" y="26476"/>
                      <a:pt x="21404" y="23593"/>
                    </a:cubicBezTo>
                    <a:cubicBezTo>
                      <a:pt x="21404" y="23593"/>
                      <a:pt x="19224" y="20460"/>
                      <a:pt x="18998" y="11914"/>
                    </a:cubicBezTo>
                    <a:cubicBezTo>
                      <a:pt x="18597" y="9407"/>
                      <a:pt x="17871" y="6475"/>
                      <a:pt x="16617" y="3342"/>
                    </a:cubicBezTo>
                    <a:cubicBezTo>
                      <a:pt x="16617" y="3342"/>
                      <a:pt x="13554" y="0"/>
                      <a:pt x="9745" y="0"/>
                    </a:cubicBezTo>
                    <a:close/>
                  </a:path>
                </a:pathLst>
              </a:custGeom>
              <a:solidFill>
                <a:srgbClr val="97D7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لاللاللاللاللال">
                <a:extLst>
                  <a:ext uri="{FF2B5EF4-FFF2-40B4-BE49-F238E27FC236}">
                    <a16:creationId xmlns:a16="http://schemas.microsoft.com/office/drawing/2014/main" id="{3501D975-97E8-6F03-7CA0-B568FB97E4F9}"/>
                  </a:ext>
                </a:extLst>
              </p:cNvPr>
              <p:cNvSpPr/>
              <p:nvPr/>
            </p:nvSpPr>
            <p:spPr>
              <a:xfrm>
                <a:off x="2321449" y="3654801"/>
                <a:ext cx="511750" cy="403999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7420" extrusionOk="0">
                    <a:moveTo>
                      <a:pt x="4587" y="1"/>
                    </a:moveTo>
                    <a:cubicBezTo>
                      <a:pt x="2707" y="1"/>
                      <a:pt x="0" y="627"/>
                      <a:pt x="0" y="2708"/>
                    </a:cubicBezTo>
                    <a:cubicBezTo>
                      <a:pt x="0" y="4688"/>
                      <a:pt x="2707" y="7419"/>
                      <a:pt x="4587" y="7419"/>
                    </a:cubicBezTo>
                    <a:cubicBezTo>
                      <a:pt x="6466" y="7419"/>
                      <a:pt x="9399" y="4287"/>
                      <a:pt x="9399" y="2181"/>
                    </a:cubicBezTo>
                    <a:cubicBezTo>
                      <a:pt x="9399" y="201"/>
                      <a:pt x="6466" y="1"/>
                      <a:pt x="4587" y="1"/>
                    </a:cubicBezTo>
                    <a:close/>
                  </a:path>
                </a:pathLst>
              </a:custGeom>
              <a:solidFill>
                <a:srgbClr val="FFCA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لاللاللاللاللاللال">
                <a:extLst>
                  <a:ext uri="{FF2B5EF4-FFF2-40B4-BE49-F238E27FC236}">
                    <a16:creationId xmlns:a16="http://schemas.microsoft.com/office/drawing/2014/main" id="{0C53D8B7-63B3-A8FF-211A-1BB43AC8030B}"/>
                  </a:ext>
                </a:extLst>
              </p:cNvPr>
              <p:cNvSpPr/>
              <p:nvPr/>
            </p:nvSpPr>
            <p:spPr>
              <a:xfrm>
                <a:off x="2810058" y="3691717"/>
                <a:ext cx="511859" cy="593584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10902" extrusionOk="0">
                    <a:moveTo>
                      <a:pt x="1527" y="1"/>
                    </a:moveTo>
                    <a:cubicBezTo>
                      <a:pt x="530" y="1"/>
                      <a:pt x="0" y="1090"/>
                      <a:pt x="725" y="4436"/>
                    </a:cubicBezTo>
                    <a:cubicBezTo>
                      <a:pt x="725" y="4436"/>
                      <a:pt x="2179" y="9974"/>
                      <a:pt x="4585" y="10902"/>
                    </a:cubicBezTo>
                    <a:cubicBezTo>
                      <a:pt x="4585" y="10902"/>
                      <a:pt x="3858" y="7268"/>
                      <a:pt x="4184" y="7268"/>
                    </a:cubicBezTo>
                    <a:cubicBezTo>
                      <a:pt x="4184" y="7268"/>
                      <a:pt x="4812" y="7369"/>
                      <a:pt x="5561" y="7369"/>
                    </a:cubicBezTo>
                    <a:cubicBezTo>
                      <a:pt x="7195" y="7369"/>
                      <a:pt x="9400" y="6886"/>
                      <a:pt x="6891" y="3809"/>
                    </a:cubicBezTo>
                    <a:cubicBezTo>
                      <a:pt x="6891" y="3809"/>
                      <a:pt x="3391" y="1"/>
                      <a:pt x="1527" y="1"/>
                    </a:cubicBezTo>
                    <a:close/>
                  </a:path>
                </a:pathLst>
              </a:custGeom>
              <a:solidFill>
                <a:srgbClr val="4472C4">
                  <a:alpha val="78824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لاللاللاللال">
                <a:extLst>
                  <a:ext uri="{FF2B5EF4-FFF2-40B4-BE49-F238E27FC236}">
                    <a16:creationId xmlns:a16="http://schemas.microsoft.com/office/drawing/2014/main" id="{19F46E54-CE1E-3E35-2524-0B2FC50166B3}"/>
                  </a:ext>
                </a:extLst>
              </p:cNvPr>
              <p:cNvSpPr/>
              <p:nvPr/>
            </p:nvSpPr>
            <p:spPr>
              <a:xfrm>
                <a:off x="1854563" y="3691717"/>
                <a:ext cx="509953" cy="566306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10401" extrusionOk="0">
                    <a:moveTo>
                      <a:pt x="7830" y="1"/>
                    </a:moveTo>
                    <a:cubicBezTo>
                      <a:pt x="5967" y="1"/>
                      <a:pt x="2510" y="3809"/>
                      <a:pt x="2510" y="3809"/>
                    </a:cubicBezTo>
                    <a:cubicBezTo>
                      <a:pt x="0" y="6886"/>
                      <a:pt x="2159" y="7369"/>
                      <a:pt x="3763" y="7369"/>
                    </a:cubicBezTo>
                    <a:cubicBezTo>
                      <a:pt x="4498" y="7369"/>
                      <a:pt x="5116" y="7268"/>
                      <a:pt x="5116" y="7268"/>
                    </a:cubicBezTo>
                    <a:cubicBezTo>
                      <a:pt x="5543" y="7268"/>
                      <a:pt x="4816" y="10401"/>
                      <a:pt x="4816" y="10401"/>
                    </a:cubicBezTo>
                    <a:cubicBezTo>
                      <a:pt x="7197" y="9348"/>
                      <a:pt x="8675" y="4436"/>
                      <a:pt x="8675" y="4436"/>
                    </a:cubicBezTo>
                    <a:cubicBezTo>
                      <a:pt x="9365" y="1090"/>
                      <a:pt x="8826" y="1"/>
                      <a:pt x="7830" y="1"/>
                    </a:cubicBezTo>
                    <a:close/>
                  </a:path>
                </a:pathLst>
              </a:custGeom>
              <a:solidFill>
                <a:srgbClr val="4472C4">
                  <a:alpha val="78824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لاللاللاللال">
                <a:extLst>
                  <a:ext uri="{FF2B5EF4-FFF2-40B4-BE49-F238E27FC236}">
                    <a16:creationId xmlns:a16="http://schemas.microsoft.com/office/drawing/2014/main" id="{E1539C1A-16CF-F637-1869-8F2636420BA5}"/>
                  </a:ext>
                </a:extLst>
              </p:cNvPr>
              <p:cNvSpPr/>
              <p:nvPr/>
            </p:nvSpPr>
            <p:spPr>
              <a:xfrm>
                <a:off x="1433357" y="1654028"/>
                <a:ext cx="2246168" cy="2219978"/>
              </a:xfrm>
              <a:custGeom>
                <a:avLst/>
                <a:gdLst/>
                <a:ahLst/>
                <a:cxnLst/>
                <a:rect l="l" t="t" r="r" b="b"/>
                <a:pathLst>
                  <a:path w="41254" h="40773" extrusionOk="0">
                    <a:moveTo>
                      <a:pt x="21660" y="0"/>
                    </a:moveTo>
                    <a:cubicBezTo>
                      <a:pt x="18165" y="0"/>
                      <a:pt x="14693" y="619"/>
                      <a:pt x="11905" y="1725"/>
                    </a:cubicBezTo>
                    <a:cubicBezTo>
                      <a:pt x="0" y="6637"/>
                      <a:pt x="852" y="18216"/>
                      <a:pt x="952" y="28993"/>
                    </a:cubicBezTo>
                    <a:cubicBezTo>
                      <a:pt x="952" y="32227"/>
                      <a:pt x="4386" y="40773"/>
                      <a:pt x="12030" y="40773"/>
                    </a:cubicBezTo>
                    <a:lnTo>
                      <a:pt x="29875" y="40773"/>
                    </a:lnTo>
                    <a:cubicBezTo>
                      <a:pt x="40953" y="40372"/>
                      <a:pt x="40852" y="25861"/>
                      <a:pt x="40852" y="24808"/>
                    </a:cubicBezTo>
                    <a:cubicBezTo>
                      <a:pt x="40852" y="16462"/>
                      <a:pt x="41253" y="7790"/>
                      <a:pt x="33008" y="2778"/>
                    </a:cubicBezTo>
                    <a:cubicBezTo>
                      <a:pt x="29907" y="855"/>
                      <a:pt x="25767" y="0"/>
                      <a:pt x="21660" y="0"/>
                    </a:cubicBezTo>
                    <a:close/>
                  </a:path>
                </a:pathLst>
              </a:custGeom>
              <a:solidFill>
                <a:srgbClr val="FFD9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لاللاللاللال">
                <a:extLst>
                  <a:ext uri="{FF2B5EF4-FFF2-40B4-BE49-F238E27FC236}">
                    <a16:creationId xmlns:a16="http://schemas.microsoft.com/office/drawing/2014/main" id="{072C86BA-7A41-A34C-8651-EE9C8FCEECCC}"/>
                  </a:ext>
                </a:extLst>
              </p:cNvPr>
              <p:cNvSpPr/>
              <p:nvPr/>
            </p:nvSpPr>
            <p:spPr>
              <a:xfrm>
                <a:off x="2835159" y="3691717"/>
                <a:ext cx="571206" cy="576324"/>
              </a:xfrm>
              <a:custGeom>
                <a:avLst/>
                <a:gdLst/>
                <a:ahLst/>
                <a:cxnLst/>
                <a:rect l="l" t="t" r="r" b="b"/>
                <a:pathLst>
                  <a:path w="10491" h="10585" extrusionOk="0">
                    <a:moveTo>
                      <a:pt x="1536" y="1"/>
                    </a:moveTo>
                    <a:cubicBezTo>
                      <a:pt x="540" y="1"/>
                      <a:pt x="1" y="1090"/>
                      <a:pt x="691" y="4436"/>
                    </a:cubicBezTo>
                    <a:cubicBezTo>
                      <a:pt x="691" y="4436"/>
                      <a:pt x="2485" y="10584"/>
                      <a:pt x="5395" y="10584"/>
                    </a:cubicBezTo>
                    <a:cubicBezTo>
                      <a:pt x="5855" y="10584"/>
                      <a:pt x="6343" y="10430"/>
                      <a:pt x="6856" y="10075"/>
                    </a:cubicBezTo>
                    <a:cubicBezTo>
                      <a:pt x="6856" y="10075"/>
                      <a:pt x="10490" y="8295"/>
                      <a:pt x="6856" y="3809"/>
                    </a:cubicBezTo>
                    <a:cubicBezTo>
                      <a:pt x="6856" y="3809"/>
                      <a:pt x="3399" y="1"/>
                      <a:pt x="1536" y="1"/>
                    </a:cubicBezTo>
                    <a:close/>
                  </a:path>
                </a:pathLst>
              </a:custGeom>
              <a:solidFill>
                <a:srgbClr val="FFCA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لاللاللاللال">
                <a:extLst>
                  <a:ext uri="{FF2B5EF4-FFF2-40B4-BE49-F238E27FC236}">
                    <a16:creationId xmlns:a16="http://schemas.microsoft.com/office/drawing/2014/main" id="{3ACED52B-9A45-8405-DB6A-651258C09406}"/>
                  </a:ext>
                </a:extLst>
              </p:cNvPr>
              <p:cNvSpPr/>
              <p:nvPr/>
            </p:nvSpPr>
            <p:spPr>
              <a:xfrm>
                <a:off x="2849533" y="3751717"/>
                <a:ext cx="477666" cy="516323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9483" extrusionOk="0">
                    <a:moveTo>
                      <a:pt x="201" y="0"/>
                    </a:moveTo>
                    <a:cubicBezTo>
                      <a:pt x="0" y="727"/>
                      <a:pt x="101" y="1780"/>
                      <a:pt x="427" y="3334"/>
                    </a:cubicBezTo>
                    <a:cubicBezTo>
                      <a:pt x="427" y="3334"/>
                      <a:pt x="2221" y="9482"/>
                      <a:pt x="5131" y="9482"/>
                    </a:cubicBezTo>
                    <a:cubicBezTo>
                      <a:pt x="5591" y="9482"/>
                      <a:pt x="6079" y="9328"/>
                      <a:pt x="6592" y="8973"/>
                    </a:cubicBezTo>
                    <a:cubicBezTo>
                      <a:pt x="6592" y="8973"/>
                      <a:pt x="8772" y="7920"/>
                      <a:pt x="8046" y="5414"/>
                    </a:cubicBezTo>
                    <a:lnTo>
                      <a:pt x="8046" y="5414"/>
                    </a:lnTo>
                    <a:cubicBezTo>
                      <a:pt x="7720" y="6667"/>
                      <a:pt x="6592" y="7193"/>
                      <a:pt x="6592" y="7193"/>
                    </a:cubicBezTo>
                    <a:cubicBezTo>
                      <a:pt x="6079" y="7549"/>
                      <a:pt x="5591" y="7703"/>
                      <a:pt x="5131" y="7703"/>
                    </a:cubicBezTo>
                    <a:cubicBezTo>
                      <a:pt x="2221" y="7703"/>
                      <a:pt x="427" y="1554"/>
                      <a:pt x="427" y="1554"/>
                    </a:cubicBezTo>
                    <a:cubicBezTo>
                      <a:pt x="326" y="928"/>
                      <a:pt x="201" y="401"/>
                      <a:pt x="201" y="0"/>
                    </a:cubicBezTo>
                    <a:close/>
                  </a:path>
                </a:pathLst>
              </a:custGeom>
              <a:solidFill>
                <a:srgbClr val="FFB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لاللاللاللال">
                <a:extLst>
                  <a:ext uri="{FF2B5EF4-FFF2-40B4-BE49-F238E27FC236}">
                    <a16:creationId xmlns:a16="http://schemas.microsoft.com/office/drawing/2014/main" id="{CFB56321-BD47-D324-5C40-48730B564F2E}"/>
                  </a:ext>
                </a:extLst>
              </p:cNvPr>
              <p:cNvSpPr/>
              <p:nvPr/>
            </p:nvSpPr>
            <p:spPr>
              <a:xfrm>
                <a:off x="1768754" y="3691717"/>
                <a:ext cx="572568" cy="576324"/>
              </a:xfrm>
              <a:custGeom>
                <a:avLst/>
                <a:gdLst/>
                <a:ahLst/>
                <a:cxnLst/>
                <a:rect l="l" t="t" r="r" b="b"/>
                <a:pathLst>
                  <a:path w="10516" h="10585" extrusionOk="0">
                    <a:moveTo>
                      <a:pt x="8979" y="1"/>
                    </a:moveTo>
                    <a:cubicBezTo>
                      <a:pt x="7117" y="1"/>
                      <a:pt x="3660" y="3809"/>
                      <a:pt x="3660" y="3809"/>
                    </a:cubicBezTo>
                    <a:cubicBezTo>
                      <a:pt x="1" y="8295"/>
                      <a:pt x="3660" y="10075"/>
                      <a:pt x="3660" y="10075"/>
                    </a:cubicBezTo>
                    <a:cubicBezTo>
                      <a:pt x="4173" y="10430"/>
                      <a:pt x="4661" y="10584"/>
                      <a:pt x="5121" y="10584"/>
                    </a:cubicBezTo>
                    <a:cubicBezTo>
                      <a:pt x="8031" y="10584"/>
                      <a:pt x="9825" y="4436"/>
                      <a:pt x="9825" y="4436"/>
                    </a:cubicBezTo>
                    <a:cubicBezTo>
                      <a:pt x="10515" y="1090"/>
                      <a:pt x="9976" y="1"/>
                      <a:pt x="8979" y="1"/>
                    </a:cubicBezTo>
                    <a:close/>
                  </a:path>
                </a:pathLst>
              </a:custGeom>
              <a:solidFill>
                <a:srgbClr val="FFCA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لاللاللاللال">
                <a:extLst>
                  <a:ext uri="{FF2B5EF4-FFF2-40B4-BE49-F238E27FC236}">
                    <a16:creationId xmlns:a16="http://schemas.microsoft.com/office/drawing/2014/main" id="{A35F0D2A-1661-18F5-DFAA-2D1C4F747F57}"/>
                  </a:ext>
                </a:extLst>
              </p:cNvPr>
              <p:cNvSpPr/>
              <p:nvPr/>
            </p:nvSpPr>
            <p:spPr>
              <a:xfrm>
                <a:off x="1877921" y="3705328"/>
                <a:ext cx="454471" cy="562712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10335" extrusionOk="0">
                    <a:moveTo>
                      <a:pt x="7620" y="0"/>
                    </a:moveTo>
                    <a:lnTo>
                      <a:pt x="7620" y="0"/>
                    </a:lnTo>
                    <a:cubicBezTo>
                      <a:pt x="7720" y="627"/>
                      <a:pt x="7620" y="1579"/>
                      <a:pt x="7294" y="2832"/>
                    </a:cubicBezTo>
                    <a:cubicBezTo>
                      <a:pt x="7294" y="2832"/>
                      <a:pt x="5593" y="8981"/>
                      <a:pt x="2708" y="8981"/>
                    </a:cubicBezTo>
                    <a:cubicBezTo>
                      <a:pt x="2253" y="8981"/>
                      <a:pt x="1767" y="8827"/>
                      <a:pt x="1254" y="8471"/>
                    </a:cubicBezTo>
                    <a:cubicBezTo>
                      <a:pt x="1254" y="8471"/>
                      <a:pt x="502" y="8145"/>
                      <a:pt x="1" y="7419"/>
                    </a:cubicBezTo>
                    <a:lnTo>
                      <a:pt x="1" y="7419"/>
                    </a:lnTo>
                    <a:cubicBezTo>
                      <a:pt x="201" y="9098"/>
                      <a:pt x="1655" y="9825"/>
                      <a:pt x="1655" y="9825"/>
                    </a:cubicBezTo>
                    <a:cubicBezTo>
                      <a:pt x="2168" y="10180"/>
                      <a:pt x="2656" y="10334"/>
                      <a:pt x="3116" y="10334"/>
                    </a:cubicBezTo>
                    <a:cubicBezTo>
                      <a:pt x="6026" y="10334"/>
                      <a:pt x="7820" y="4186"/>
                      <a:pt x="7820" y="4186"/>
                    </a:cubicBezTo>
                    <a:cubicBezTo>
                      <a:pt x="8347" y="1679"/>
                      <a:pt x="8146" y="526"/>
                      <a:pt x="7620" y="0"/>
                    </a:cubicBezTo>
                    <a:close/>
                  </a:path>
                </a:pathLst>
              </a:custGeom>
              <a:solidFill>
                <a:srgbClr val="FFB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4" name="مجموعة 23">
                <a:extLst>
                  <a:ext uri="{FF2B5EF4-FFF2-40B4-BE49-F238E27FC236}">
                    <a16:creationId xmlns:a16="http://schemas.microsoft.com/office/drawing/2014/main" id="{D2184915-3595-783B-862F-6E7E9C49DAFF}"/>
                  </a:ext>
                </a:extLst>
              </p:cNvPr>
              <p:cNvGrpSpPr/>
              <p:nvPr/>
            </p:nvGrpSpPr>
            <p:grpSpPr>
              <a:xfrm>
                <a:off x="1843837" y="2959427"/>
                <a:ext cx="448972" cy="403999"/>
                <a:chOff x="1077980" y="3409007"/>
                <a:chExt cx="448972" cy="403999"/>
              </a:xfrm>
            </p:grpSpPr>
            <p:grpSp>
              <p:nvGrpSpPr>
                <p:cNvPr id="51" name="مجموعة 50">
                  <a:extLst>
                    <a:ext uri="{FF2B5EF4-FFF2-40B4-BE49-F238E27FC236}">
                      <a16:creationId xmlns:a16="http://schemas.microsoft.com/office/drawing/2014/main" id="{A184F70B-BB21-B8AE-336D-5A4A1E5318EB}"/>
                    </a:ext>
                  </a:extLst>
                </p:cNvPr>
                <p:cNvGrpSpPr/>
                <p:nvPr/>
              </p:nvGrpSpPr>
              <p:grpSpPr>
                <a:xfrm>
                  <a:off x="1112064" y="3409007"/>
                  <a:ext cx="414888" cy="403999"/>
                  <a:chOff x="1112064" y="3409007"/>
                  <a:chExt cx="414888" cy="403999"/>
                </a:xfrm>
              </p:grpSpPr>
              <p:sp>
                <p:nvSpPr>
                  <p:cNvPr id="53" name="لاللاللاللال">
                    <a:extLst>
                      <a:ext uri="{FF2B5EF4-FFF2-40B4-BE49-F238E27FC236}">
                        <a16:creationId xmlns:a16="http://schemas.microsoft.com/office/drawing/2014/main" id="{2122BFF9-B57E-06BD-0AAD-B25F80A48FBE}"/>
                      </a:ext>
                    </a:extLst>
                  </p:cNvPr>
                  <p:cNvSpPr/>
                  <p:nvPr/>
                </p:nvSpPr>
                <p:spPr>
                  <a:xfrm>
                    <a:off x="1112064" y="3409007"/>
                    <a:ext cx="414888" cy="4039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20" extrusionOk="0">
                        <a:moveTo>
                          <a:pt x="3860" y="1"/>
                        </a:moveTo>
                        <a:cubicBezTo>
                          <a:pt x="1755" y="1"/>
                          <a:pt x="1" y="1680"/>
                          <a:pt x="1" y="3660"/>
                        </a:cubicBezTo>
                        <a:cubicBezTo>
                          <a:pt x="1" y="5740"/>
                          <a:pt x="1755" y="7419"/>
                          <a:pt x="3860" y="7419"/>
                        </a:cubicBezTo>
                        <a:cubicBezTo>
                          <a:pt x="5941" y="7419"/>
                          <a:pt x="7620" y="5740"/>
                          <a:pt x="7620" y="3660"/>
                        </a:cubicBezTo>
                        <a:cubicBezTo>
                          <a:pt x="7620" y="1680"/>
                          <a:pt x="5941" y="1"/>
                          <a:pt x="3860" y="1"/>
                        </a:cubicBezTo>
                        <a:close/>
                      </a:path>
                    </a:pathLst>
                  </a:custGeom>
                  <a:solidFill>
                    <a:srgbClr val="2748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لاللاللاللال">
                    <a:extLst>
                      <a:ext uri="{FF2B5EF4-FFF2-40B4-BE49-F238E27FC236}">
                        <a16:creationId xmlns:a16="http://schemas.microsoft.com/office/drawing/2014/main" id="{550BF3F3-01DF-3FB0-5411-54D7A8C7CFBC}"/>
                      </a:ext>
                    </a:extLst>
                  </p:cNvPr>
                  <p:cNvSpPr/>
                  <p:nvPr/>
                </p:nvSpPr>
                <p:spPr>
                  <a:xfrm>
                    <a:off x="1293591" y="3466339"/>
                    <a:ext cx="176083" cy="17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4" h="3234" extrusionOk="0">
                        <a:moveTo>
                          <a:pt x="1679" y="1"/>
                        </a:moveTo>
                        <a:cubicBezTo>
                          <a:pt x="727" y="1"/>
                          <a:pt x="0" y="727"/>
                          <a:pt x="0" y="1655"/>
                        </a:cubicBezTo>
                        <a:cubicBezTo>
                          <a:pt x="0" y="2507"/>
                          <a:pt x="727" y="3234"/>
                          <a:pt x="1679" y="3234"/>
                        </a:cubicBezTo>
                        <a:cubicBezTo>
                          <a:pt x="2506" y="3234"/>
                          <a:pt x="3233" y="2507"/>
                          <a:pt x="3233" y="1655"/>
                        </a:cubicBezTo>
                        <a:cubicBezTo>
                          <a:pt x="3233" y="727"/>
                          <a:pt x="2506" y="1"/>
                          <a:pt x="167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لاللاللاللال">
                    <a:extLst>
                      <a:ext uri="{FF2B5EF4-FFF2-40B4-BE49-F238E27FC236}">
                        <a16:creationId xmlns:a16="http://schemas.microsoft.com/office/drawing/2014/main" id="{E779490F-3DD7-F16F-339F-5C1980A4D597}"/>
                      </a:ext>
                    </a:extLst>
                  </p:cNvPr>
                  <p:cNvSpPr/>
                  <p:nvPr/>
                </p:nvSpPr>
                <p:spPr>
                  <a:xfrm>
                    <a:off x="1219870" y="3658756"/>
                    <a:ext cx="84666" cy="86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5" h="1580" extrusionOk="0">
                        <a:moveTo>
                          <a:pt x="828" y="0"/>
                        </a:moveTo>
                        <a:cubicBezTo>
                          <a:pt x="301" y="0"/>
                          <a:pt x="1" y="326"/>
                          <a:pt x="1" y="752"/>
                        </a:cubicBezTo>
                        <a:cubicBezTo>
                          <a:pt x="1" y="1254"/>
                          <a:pt x="301" y="1579"/>
                          <a:pt x="828" y="1579"/>
                        </a:cubicBezTo>
                        <a:cubicBezTo>
                          <a:pt x="1254" y="1579"/>
                          <a:pt x="1555" y="1254"/>
                          <a:pt x="1555" y="752"/>
                        </a:cubicBezTo>
                        <a:cubicBezTo>
                          <a:pt x="1555" y="326"/>
                          <a:pt x="1254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2" name="لاللاللال">
                  <a:extLst>
                    <a:ext uri="{FF2B5EF4-FFF2-40B4-BE49-F238E27FC236}">
                      <a16:creationId xmlns:a16="http://schemas.microsoft.com/office/drawing/2014/main" id="{7A2326D3-C51A-EFD3-5DC2-AD461E6FD08A}"/>
                    </a:ext>
                  </a:extLst>
                </p:cNvPr>
                <p:cNvSpPr/>
                <p:nvPr/>
              </p:nvSpPr>
              <p:spPr>
                <a:xfrm>
                  <a:off x="1077980" y="3454034"/>
                  <a:ext cx="176083" cy="155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4" h="2848" extrusionOk="0">
                      <a:moveTo>
                        <a:pt x="0" y="1"/>
                      </a:moveTo>
                      <a:cubicBezTo>
                        <a:pt x="0" y="1"/>
                        <a:pt x="100" y="126"/>
                        <a:pt x="100" y="327"/>
                      </a:cubicBezTo>
                      <a:cubicBezTo>
                        <a:pt x="100" y="527"/>
                        <a:pt x="201" y="628"/>
                        <a:pt x="201" y="753"/>
                      </a:cubicBezTo>
                      <a:cubicBezTo>
                        <a:pt x="301" y="853"/>
                        <a:pt x="301" y="1054"/>
                        <a:pt x="401" y="1154"/>
                      </a:cubicBezTo>
                      <a:cubicBezTo>
                        <a:pt x="401" y="1379"/>
                        <a:pt x="501" y="1480"/>
                        <a:pt x="627" y="1680"/>
                      </a:cubicBezTo>
                      <a:cubicBezTo>
                        <a:pt x="627" y="1780"/>
                        <a:pt x="727" y="1881"/>
                        <a:pt x="827" y="2006"/>
                      </a:cubicBezTo>
                      <a:cubicBezTo>
                        <a:pt x="927" y="2207"/>
                        <a:pt x="927" y="2307"/>
                        <a:pt x="927" y="2307"/>
                      </a:cubicBezTo>
                      <a:cubicBezTo>
                        <a:pt x="1128" y="2633"/>
                        <a:pt x="1454" y="2833"/>
                        <a:pt x="1755" y="2833"/>
                      </a:cubicBezTo>
                      <a:cubicBezTo>
                        <a:pt x="1816" y="2843"/>
                        <a:pt x="1878" y="2848"/>
                        <a:pt x="1939" y="2848"/>
                      </a:cubicBezTo>
                      <a:cubicBezTo>
                        <a:pt x="2499" y="2848"/>
                        <a:pt x="3020" y="2446"/>
                        <a:pt x="3133" y="1881"/>
                      </a:cubicBezTo>
                      <a:cubicBezTo>
                        <a:pt x="3233" y="1154"/>
                        <a:pt x="2807" y="853"/>
                        <a:pt x="2181" y="427"/>
                      </a:cubicBezTo>
                      <a:cubicBezTo>
                        <a:pt x="2181" y="427"/>
                        <a:pt x="2092" y="472"/>
                        <a:pt x="1965" y="472"/>
                      </a:cubicBezTo>
                      <a:cubicBezTo>
                        <a:pt x="1902" y="472"/>
                        <a:pt x="1830" y="460"/>
                        <a:pt x="1755" y="427"/>
                      </a:cubicBezTo>
                      <a:cubicBezTo>
                        <a:pt x="1654" y="427"/>
                        <a:pt x="1554" y="527"/>
                        <a:pt x="1454" y="527"/>
                      </a:cubicBezTo>
                      <a:cubicBezTo>
                        <a:pt x="1354" y="527"/>
                        <a:pt x="1253" y="527"/>
                        <a:pt x="1028" y="427"/>
                      </a:cubicBezTo>
                      <a:cubicBezTo>
                        <a:pt x="927" y="427"/>
                        <a:pt x="827" y="327"/>
                        <a:pt x="727" y="327"/>
                      </a:cubicBezTo>
                      <a:cubicBezTo>
                        <a:pt x="627" y="227"/>
                        <a:pt x="401" y="227"/>
                        <a:pt x="401" y="126"/>
                      </a:cubicBezTo>
                      <a:cubicBezTo>
                        <a:pt x="201" y="126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748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" name="مجموعة 24">
                <a:extLst>
                  <a:ext uri="{FF2B5EF4-FFF2-40B4-BE49-F238E27FC236}">
                    <a16:creationId xmlns:a16="http://schemas.microsoft.com/office/drawing/2014/main" id="{0C1643A2-044C-C04E-64F6-81DA261CE097}"/>
                  </a:ext>
                </a:extLst>
              </p:cNvPr>
              <p:cNvGrpSpPr/>
              <p:nvPr/>
            </p:nvGrpSpPr>
            <p:grpSpPr>
              <a:xfrm>
                <a:off x="2878172" y="2959427"/>
                <a:ext cx="443582" cy="403999"/>
                <a:chOff x="2112315" y="3409007"/>
                <a:chExt cx="443582" cy="403999"/>
              </a:xfrm>
            </p:grpSpPr>
            <p:sp>
              <p:nvSpPr>
                <p:cNvPr id="46" name="لاللاللال">
                  <a:extLst>
                    <a:ext uri="{FF2B5EF4-FFF2-40B4-BE49-F238E27FC236}">
                      <a16:creationId xmlns:a16="http://schemas.microsoft.com/office/drawing/2014/main" id="{EB6B4922-52A8-B47E-2AFA-E7F1F3CA2A47}"/>
                    </a:ext>
                  </a:extLst>
                </p:cNvPr>
                <p:cNvSpPr/>
                <p:nvPr/>
              </p:nvSpPr>
              <p:spPr>
                <a:xfrm>
                  <a:off x="2374315" y="3454034"/>
                  <a:ext cx="181582" cy="161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5" h="2971" extrusionOk="0">
                      <a:moveTo>
                        <a:pt x="3334" y="1"/>
                      </a:moveTo>
                      <a:cubicBezTo>
                        <a:pt x="3334" y="1"/>
                        <a:pt x="3134" y="126"/>
                        <a:pt x="2908" y="126"/>
                      </a:cubicBezTo>
                      <a:cubicBezTo>
                        <a:pt x="2808" y="227"/>
                        <a:pt x="2708" y="227"/>
                        <a:pt x="2607" y="327"/>
                      </a:cubicBezTo>
                      <a:cubicBezTo>
                        <a:pt x="2507" y="327"/>
                        <a:pt x="2382" y="427"/>
                        <a:pt x="2181" y="427"/>
                      </a:cubicBezTo>
                      <a:cubicBezTo>
                        <a:pt x="2081" y="527"/>
                        <a:pt x="1981" y="527"/>
                        <a:pt x="1881" y="527"/>
                      </a:cubicBezTo>
                      <a:lnTo>
                        <a:pt x="1555" y="527"/>
                      </a:lnTo>
                      <a:cubicBezTo>
                        <a:pt x="1354" y="628"/>
                        <a:pt x="1129" y="628"/>
                        <a:pt x="1129" y="628"/>
                      </a:cubicBezTo>
                      <a:cubicBezTo>
                        <a:pt x="828" y="628"/>
                        <a:pt x="502" y="853"/>
                        <a:pt x="302" y="1154"/>
                      </a:cubicBezTo>
                      <a:cubicBezTo>
                        <a:pt x="1" y="1780"/>
                        <a:pt x="201" y="2407"/>
                        <a:pt x="728" y="2833"/>
                      </a:cubicBezTo>
                      <a:cubicBezTo>
                        <a:pt x="920" y="2925"/>
                        <a:pt x="1122" y="2971"/>
                        <a:pt x="1318" y="2971"/>
                      </a:cubicBezTo>
                      <a:cubicBezTo>
                        <a:pt x="1760" y="2971"/>
                        <a:pt x="2173" y="2741"/>
                        <a:pt x="2382" y="2307"/>
                      </a:cubicBezTo>
                      <a:cubicBezTo>
                        <a:pt x="2382" y="2307"/>
                        <a:pt x="2382" y="2207"/>
                        <a:pt x="2507" y="2006"/>
                      </a:cubicBezTo>
                      <a:cubicBezTo>
                        <a:pt x="2607" y="1881"/>
                        <a:pt x="2708" y="1780"/>
                        <a:pt x="2708" y="1680"/>
                      </a:cubicBezTo>
                      <a:cubicBezTo>
                        <a:pt x="2808" y="1480"/>
                        <a:pt x="2908" y="1379"/>
                        <a:pt x="2908" y="1154"/>
                      </a:cubicBezTo>
                      <a:cubicBezTo>
                        <a:pt x="3008" y="1054"/>
                        <a:pt x="3008" y="853"/>
                        <a:pt x="3134" y="753"/>
                      </a:cubicBezTo>
                      <a:cubicBezTo>
                        <a:pt x="3134" y="628"/>
                        <a:pt x="3234" y="527"/>
                        <a:pt x="3234" y="327"/>
                      </a:cubicBezTo>
                      <a:cubicBezTo>
                        <a:pt x="3234" y="126"/>
                        <a:pt x="3334" y="1"/>
                        <a:pt x="3334" y="1"/>
                      </a:cubicBezTo>
                      <a:close/>
                    </a:path>
                  </a:pathLst>
                </a:custGeom>
                <a:solidFill>
                  <a:srgbClr val="2748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47" name="مجموعة 46">
                  <a:extLst>
                    <a:ext uri="{FF2B5EF4-FFF2-40B4-BE49-F238E27FC236}">
                      <a16:creationId xmlns:a16="http://schemas.microsoft.com/office/drawing/2014/main" id="{A23381B9-A2AA-21BC-90A2-88C5A46BD998}"/>
                    </a:ext>
                  </a:extLst>
                </p:cNvPr>
                <p:cNvGrpSpPr/>
                <p:nvPr/>
              </p:nvGrpSpPr>
              <p:grpSpPr>
                <a:xfrm>
                  <a:off x="2112315" y="3409007"/>
                  <a:ext cx="414888" cy="403999"/>
                  <a:chOff x="2112315" y="3409007"/>
                  <a:chExt cx="414888" cy="403999"/>
                </a:xfrm>
              </p:grpSpPr>
              <p:sp>
                <p:nvSpPr>
                  <p:cNvPr id="48" name="لاللاللال">
                    <a:extLst>
                      <a:ext uri="{FF2B5EF4-FFF2-40B4-BE49-F238E27FC236}">
                        <a16:creationId xmlns:a16="http://schemas.microsoft.com/office/drawing/2014/main" id="{A7163795-383B-D9BD-56F1-C9990D964107}"/>
                      </a:ext>
                    </a:extLst>
                  </p:cNvPr>
                  <p:cNvSpPr/>
                  <p:nvPr/>
                </p:nvSpPr>
                <p:spPr>
                  <a:xfrm>
                    <a:off x="2112315" y="3409007"/>
                    <a:ext cx="414888" cy="4039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20" extrusionOk="0">
                        <a:moveTo>
                          <a:pt x="3760" y="1"/>
                        </a:moveTo>
                        <a:cubicBezTo>
                          <a:pt x="1680" y="1"/>
                          <a:pt x="1" y="1680"/>
                          <a:pt x="1" y="3660"/>
                        </a:cubicBezTo>
                        <a:cubicBezTo>
                          <a:pt x="1" y="5740"/>
                          <a:pt x="1680" y="7419"/>
                          <a:pt x="3760" y="7419"/>
                        </a:cubicBezTo>
                        <a:cubicBezTo>
                          <a:pt x="5941" y="7419"/>
                          <a:pt x="7620" y="5740"/>
                          <a:pt x="7620" y="3660"/>
                        </a:cubicBezTo>
                        <a:cubicBezTo>
                          <a:pt x="7620" y="1680"/>
                          <a:pt x="5941" y="1"/>
                          <a:pt x="3760" y="1"/>
                        </a:cubicBezTo>
                        <a:close/>
                      </a:path>
                    </a:pathLst>
                  </a:custGeom>
                  <a:solidFill>
                    <a:srgbClr val="2748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لاللاللاللال">
                    <a:extLst>
                      <a:ext uri="{FF2B5EF4-FFF2-40B4-BE49-F238E27FC236}">
                        <a16:creationId xmlns:a16="http://schemas.microsoft.com/office/drawing/2014/main" id="{785F54A6-3CCF-0A2D-FAF6-828C043377B4}"/>
                      </a:ext>
                    </a:extLst>
                  </p:cNvPr>
                  <p:cNvSpPr/>
                  <p:nvPr/>
                </p:nvSpPr>
                <p:spPr>
                  <a:xfrm>
                    <a:off x="2288343" y="3466339"/>
                    <a:ext cx="181582" cy="17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5" h="3234" extrusionOk="0">
                        <a:moveTo>
                          <a:pt x="1680" y="1"/>
                        </a:moveTo>
                        <a:cubicBezTo>
                          <a:pt x="728" y="1"/>
                          <a:pt x="1" y="727"/>
                          <a:pt x="1" y="1655"/>
                        </a:cubicBezTo>
                        <a:cubicBezTo>
                          <a:pt x="1" y="2507"/>
                          <a:pt x="728" y="3234"/>
                          <a:pt x="1680" y="3234"/>
                        </a:cubicBezTo>
                        <a:cubicBezTo>
                          <a:pt x="2607" y="3234"/>
                          <a:pt x="3334" y="2507"/>
                          <a:pt x="3334" y="1655"/>
                        </a:cubicBezTo>
                        <a:cubicBezTo>
                          <a:pt x="3334" y="727"/>
                          <a:pt x="2607" y="1"/>
                          <a:pt x="168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" name="لاللاللال">
                    <a:extLst>
                      <a:ext uri="{FF2B5EF4-FFF2-40B4-BE49-F238E27FC236}">
                        <a16:creationId xmlns:a16="http://schemas.microsoft.com/office/drawing/2014/main" id="{0E218B3B-0CFE-EA80-1197-20DE2B55A100}"/>
                      </a:ext>
                    </a:extLst>
                  </p:cNvPr>
                  <p:cNvSpPr/>
                  <p:nvPr/>
                </p:nvSpPr>
                <p:spPr>
                  <a:xfrm>
                    <a:off x="2214676" y="3658756"/>
                    <a:ext cx="91471" cy="86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0" h="1580" extrusionOk="0">
                        <a:moveTo>
                          <a:pt x="828" y="0"/>
                        </a:moveTo>
                        <a:cubicBezTo>
                          <a:pt x="427" y="0"/>
                          <a:pt x="0" y="326"/>
                          <a:pt x="0" y="752"/>
                        </a:cubicBezTo>
                        <a:cubicBezTo>
                          <a:pt x="0" y="1254"/>
                          <a:pt x="427" y="1579"/>
                          <a:pt x="828" y="1579"/>
                        </a:cubicBezTo>
                        <a:cubicBezTo>
                          <a:pt x="1254" y="1579"/>
                          <a:pt x="1680" y="1254"/>
                          <a:pt x="1680" y="752"/>
                        </a:cubicBezTo>
                        <a:cubicBezTo>
                          <a:pt x="1680" y="326"/>
                          <a:pt x="1254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8" name="لاللاللال">
                <a:extLst>
                  <a:ext uri="{FF2B5EF4-FFF2-40B4-BE49-F238E27FC236}">
                    <a16:creationId xmlns:a16="http://schemas.microsoft.com/office/drawing/2014/main" id="{5036BA9B-467E-BA8A-9CC9-4C59C5840109}"/>
                  </a:ext>
                </a:extLst>
              </p:cNvPr>
              <p:cNvSpPr/>
              <p:nvPr/>
            </p:nvSpPr>
            <p:spPr>
              <a:xfrm>
                <a:off x="1700531" y="3330023"/>
                <a:ext cx="421685" cy="163747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2006" extrusionOk="0">
                    <a:moveTo>
                      <a:pt x="2732" y="1"/>
                    </a:moveTo>
                    <a:cubicBezTo>
                      <a:pt x="1254" y="1"/>
                      <a:pt x="1" y="427"/>
                      <a:pt x="1" y="953"/>
                    </a:cubicBezTo>
                    <a:cubicBezTo>
                      <a:pt x="1" y="1580"/>
                      <a:pt x="1254" y="2006"/>
                      <a:pt x="2732" y="2006"/>
                    </a:cubicBezTo>
                    <a:cubicBezTo>
                      <a:pt x="4286" y="2006"/>
                      <a:pt x="5539" y="1580"/>
                      <a:pt x="5539" y="953"/>
                    </a:cubicBezTo>
                    <a:cubicBezTo>
                      <a:pt x="5539" y="427"/>
                      <a:pt x="4286" y="1"/>
                      <a:pt x="2732" y="1"/>
                    </a:cubicBezTo>
                    <a:close/>
                  </a:path>
                </a:pathLst>
              </a:custGeom>
              <a:solidFill>
                <a:srgbClr val="FA51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لاللاللاللال">
                <a:extLst>
                  <a:ext uri="{FF2B5EF4-FFF2-40B4-BE49-F238E27FC236}">
                    <a16:creationId xmlns:a16="http://schemas.microsoft.com/office/drawing/2014/main" id="{7D7E80B2-91C1-AA5C-AD34-E124C5D5842D}"/>
                  </a:ext>
                </a:extLst>
              </p:cNvPr>
              <p:cNvSpPr/>
              <p:nvPr/>
            </p:nvSpPr>
            <p:spPr>
              <a:xfrm>
                <a:off x="3044237" y="3330023"/>
                <a:ext cx="419407" cy="152317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2006" extrusionOk="0">
                    <a:moveTo>
                      <a:pt x="2833" y="1"/>
                    </a:moveTo>
                    <a:cubicBezTo>
                      <a:pt x="1254" y="1"/>
                      <a:pt x="1" y="427"/>
                      <a:pt x="1" y="953"/>
                    </a:cubicBezTo>
                    <a:cubicBezTo>
                      <a:pt x="1" y="1580"/>
                      <a:pt x="1254" y="2006"/>
                      <a:pt x="2833" y="2006"/>
                    </a:cubicBezTo>
                    <a:cubicBezTo>
                      <a:pt x="4287" y="2006"/>
                      <a:pt x="5540" y="1580"/>
                      <a:pt x="5540" y="953"/>
                    </a:cubicBezTo>
                    <a:cubicBezTo>
                      <a:pt x="5540" y="427"/>
                      <a:pt x="4287" y="1"/>
                      <a:pt x="2833" y="1"/>
                    </a:cubicBezTo>
                    <a:close/>
                  </a:path>
                </a:pathLst>
              </a:custGeom>
              <a:solidFill>
                <a:srgbClr val="FA51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لاللاللاللال">
                <a:extLst>
                  <a:ext uri="{FF2B5EF4-FFF2-40B4-BE49-F238E27FC236}">
                    <a16:creationId xmlns:a16="http://schemas.microsoft.com/office/drawing/2014/main" id="{824AA031-5645-180C-C973-0466B6F2E61C}"/>
                  </a:ext>
                </a:extLst>
              </p:cNvPr>
              <p:cNvSpPr/>
              <p:nvPr/>
            </p:nvSpPr>
            <p:spPr>
              <a:xfrm>
                <a:off x="2360977" y="5662163"/>
                <a:ext cx="249804" cy="14826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2723" extrusionOk="0">
                    <a:moveTo>
                      <a:pt x="4587" y="0"/>
                    </a:moveTo>
                    <a:cubicBezTo>
                      <a:pt x="4346" y="413"/>
                      <a:pt x="3474" y="656"/>
                      <a:pt x="2513" y="656"/>
                    </a:cubicBezTo>
                    <a:cubicBezTo>
                      <a:pt x="1781" y="656"/>
                      <a:pt x="998" y="515"/>
                      <a:pt x="402" y="201"/>
                    </a:cubicBezTo>
                    <a:lnTo>
                      <a:pt x="402" y="201"/>
                    </a:lnTo>
                    <a:cubicBezTo>
                      <a:pt x="527" y="301"/>
                      <a:pt x="527" y="401"/>
                      <a:pt x="628" y="526"/>
                    </a:cubicBezTo>
                    <a:cubicBezTo>
                      <a:pt x="928" y="1028"/>
                      <a:pt x="1" y="2080"/>
                      <a:pt x="402" y="2506"/>
                    </a:cubicBezTo>
                    <a:cubicBezTo>
                      <a:pt x="537" y="2687"/>
                      <a:pt x="1232" y="2723"/>
                      <a:pt x="1874" y="2723"/>
                    </a:cubicBezTo>
                    <a:cubicBezTo>
                      <a:pt x="2303" y="2723"/>
                      <a:pt x="2708" y="2707"/>
                      <a:pt x="2908" y="2707"/>
                    </a:cubicBezTo>
                    <a:cubicBezTo>
                      <a:pt x="3861" y="2707"/>
                      <a:pt x="4287" y="1554"/>
                      <a:pt x="4587" y="0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لاللاللاللال">
                <a:extLst>
                  <a:ext uri="{FF2B5EF4-FFF2-40B4-BE49-F238E27FC236}">
                    <a16:creationId xmlns:a16="http://schemas.microsoft.com/office/drawing/2014/main" id="{0FF7EB79-E41C-C60E-D4B4-A8416798F92E}"/>
                  </a:ext>
                </a:extLst>
              </p:cNvPr>
              <p:cNvSpPr/>
              <p:nvPr/>
            </p:nvSpPr>
            <p:spPr>
              <a:xfrm>
                <a:off x="2718533" y="5656664"/>
                <a:ext cx="238860" cy="14336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2633" extrusionOk="0">
                    <a:moveTo>
                      <a:pt x="3660" y="1"/>
                    </a:moveTo>
                    <a:cubicBezTo>
                      <a:pt x="3659" y="1"/>
                      <a:pt x="1982" y="646"/>
                      <a:pt x="850" y="646"/>
                    </a:cubicBezTo>
                    <a:cubicBezTo>
                      <a:pt x="486" y="646"/>
                      <a:pt x="178" y="579"/>
                      <a:pt x="0" y="402"/>
                    </a:cubicBezTo>
                    <a:lnTo>
                      <a:pt x="0" y="402"/>
                    </a:lnTo>
                    <a:cubicBezTo>
                      <a:pt x="527" y="1254"/>
                      <a:pt x="627" y="2607"/>
                      <a:pt x="1780" y="2607"/>
                    </a:cubicBezTo>
                    <a:cubicBezTo>
                      <a:pt x="1938" y="2624"/>
                      <a:pt x="2109" y="2632"/>
                      <a:pt x="2286" y="2632"/>
                    </a:cubicBezTo>
                    <a:cubicBezTo>
                      <a:pt x="3176" y="2632"/>
                      <a:pt x="4202" y="2420"/>
                      <a:pt x="4286" y="1981"/>
                    </a:cubicBezTo>
                    <a:cubicBezTo>
                      <a:pt x="4386" y="1655"/>
                      <a:pt x="3559" y="302"/>
                      <a:pt x="3660" y="1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لاللاللاللال">
                <a:extLst>
                  <a:ext uri="{FF2B5EF4-FFF2-40B4-BE49-F238E27FC236}">
                    <a16:creationId xmlns:a16="http://schemas.microsoft.com/office/drawing/2014/main" id="{680F32DA-C3AA-07BF-14C3-94BA0ABE6BA0}"/>
                  </a:ext>
                </a:extLst>
              </p:cNvPr>
              <p:cNvSpPr/>
              <p:nvPr/>
            </p:nvSpPr>
            <p:spPr>
              <a:xfrm>
                <a:off x="2377366" y="5662163"/>
                <a:ext cx="233416" cy="14826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2723" extrusionOk="0">
                    <a:moveTo>
                      <a:pt x="4286" y="0"/>
                    </a:moveTo>
                    <a:lnTo>
                      <a:pt x="4286" y="0"/>
                    </a:lnTo>
                    <a:cubicBezTo>
                      <a:pt x="4186" y="100"/>
                      <a:pt x="3986" y="301"/>
                      <a:pt x="3660" y="401"/>
                    </a:cubicBezTo>
                    <a:cubicBezTo>
                      <a:pt x="3359" y="1554"/>
                      <a:pt x="2933" y="2281"/>
                      <a:pt x="2206" y="2281"/>
                    </a:cubicBezTo>
                    <a:cubicBezTo>
                      <a:pt x="1922" y="2281"/>
                      <a:pt x="1271" y="2337"/>
                      <a:pt x="712" y="2337"/>
                    </a:cubicBezTo>
                    <a:cubicBezTo>
                      <a:pt x="432" y="2337"/>
                      <a:pt x="176" y="2323"/>
                      <a:pt x="1" y="2281"/>
                    </a:cubicBezTo>
                    <a:lnTo>
                      <a:pt x="1" y="2281"/>
                    </a:lnTo>
                    <a:cubicBezTo>
                      <a:pt x="1" y="2406"/>
                      <a:pt x="1" y="2506"/>
                      <a:pt x="101" y="2506"/>
                    </a:cubicBezTo>
                    <a:cubicBezTo>
                      <a:pt x="236" y="2687"/>
                      <a:pt x="931" y="2723"/>
                      <a:pt x="1573" y="2723"/>
                    </a:cubicBezTo>
                    <a:cubicBezTo>
                      <a:pt x="2002" y="2723"/>
                      <a:pt x="2407" y="2707"/>
                      <a:pt x="2607" y="2707"/>
                    </a:cubicBezTo>
                    <a:cubicBezTo>
                      <a:pt x="3560" y="2707"/>
                      <a:pt x="3986" y="1554"/>
                      <a:pt x="4286" y="0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لاللاللاللال">
                <a:extLst>
                  <a:ext uri="{FF2B5EF4-FFF2-40B4-BE49-F238E27FC236}">
                    <a16:creationId xmlns:a16="http://schemas.microsoft.com/office/drawing/2014/main" id="{C6BF67B5-CDE4-709F-7A01-0A9D5C5F469D}"/>
                  </a:ext>
                </a:extLst>
              </p:cNvPr>
              <p:cNvSpPr/>
              <p:nvPr/>
            </p:nvSpPr>
            <p:spPr>
              <a:xfrm>
                <a:off x="2716801" y="5678497"/>
                <a:ext cx="233416" cy="121526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22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27" y="853"/>
                      <a:pt x="627" y="2206"/>
                      <a:pt x="1780" y="2206"/>
                    </a:cubicBezTo>
                    <a:cubicBezTo>
                      <a:pt x="1938" y="2223"/>
                      <a:pt x="2109" y="2231"/>
                      <a:pt x="2286" y="2231"/>
                    </a:cubicBezTo>
                    <a:cubicBezTo>
                      <a:pt x="3176" y="2231"/>
                      <a:pt x="4202" y="2019"/>
                      <a:pt x="4286" y="1580"/>
                    </a:cubicBezTo>
                    <a:lnTo>
                      <a:pt x="4286" y="1580"/>
                    </a:lnTo>
                    <a:cubicBezTo>
                      <a:pt x="3760" y="1780"/>
                      <a:pt x="2833" y="1780"/>
                      <a:pt x="2206" y="1780"/>
                    </a:cubicBezTo>
                    <a:cubicBezTo>
                      <a:pt x="1354" y="1780"/>
                      <a:pt x="1053" y="953"/>
                      <a:pt x="727" y="226"/>
                    </a:cubicBezTo>
                    <a:cubicBezTo>
                      <a:pt x="426" y="226"/>
                      <a:pt x="226" y="226"/>
                      <a:pt x="0" y="1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شكل حر: شكل 33">
                <a:extLst>
                  <a:ext uri="{FF2B5EF4-FFF2-40B4-BE49-F238E27FC236}">
                    <a16:creationId xmlns:a16="http://schemas.microsoft.com/office/drawing/2014/main" id="{D5FBF72A-664F-FF41-B508-4FA0BEADEE1C}"/>
                  </a:ext>
                </a:extLst>
              </p:cNvPr>
              <p:cNvSpPr/>
              <p:nvPr/>
            </p:nvSpPr>
            <p:spPr>
              <a:xfrm>
                <a:off x="1126538" y="1397000"/>
                <a:ext cx="2911437" cy="3014980"/>
              </a:xfrm>
              <a:custGeom>
                <a:avLst/>
                <a:gdLst>
                  <a:gd name="connsiteX0" fmla="*/ 1297988 w 2911437"/>
                  <a:gd name="connsiteY0" fmla="*/ 1599 h 3010025"/>
                  <a:gd name="connsiteX1" fmla="*/ 1424664 w 2911437"/>
                  <a:gd name="connsiteY1" fmla="*/ 2667 h 3010025"/>
                  <a:gd name="connsiteX2" fmla="*/ 1455719 w 2911437"/>
                  <a:gd name="connsiteY2" fmla="*/ 6992 h 3010025"/>
                  <a:gd name="connsiteX3" fmla="*/ 1486773 w 2911437"/>
                  <a:gd name="connsiteY3" fmla="*/ 2667 h 3010025"/>
                  <a:gd name="connsiteX4" fmla="*/ 1613449 w 2911437"/>
                  <a:gd name="connsiteY4" fmla="*/ 1599 h 3010025"/>
                  <a:gd name="connsiteX5" fmla="*/ 1984033 w 2911437"/>
                  <a:gd name="connsiteY5" fmla="*/ 102898 h 3010025"/>
                  <a:gd name="connsiteX6" fmla="*/ 2414954 w 2911437"/>
                  <a:gd name="connsiteY6" fmla="*/ 497194 h 3010025"/>
                  <a:gd name="connsiteX7" fmla="*/ 2660673 w 2911437"/>
                  <a:gd name="connsiteY7" fmla="*/ 1208401 h 3010025"/>
                  <a:gd name="connsiteX8" fmla="*/ 2744757 w 2911437"/>
                  <a:gd name="connsiteY8" fmla="*/ 2055288 h 3010025"/>
                  <a:gd name="connsiteX9" fmla="*/ 2910256 w 2911437"/>
                  <a:gd name="connsiteY9" fmla="*/ 2960950 h 3010025"/>
                  <a:gd name="connsiteX10" fmla="*/ 2883702 w 2911437"/>
                  <a:gd name="connsiteY10" fmla="*/ 3009931 h 3010025"/>
                  <a:gd name="connsiteX11" fmla="*/ 2262381 w 2911437"/>
                  <a:gd name="connsiteY11" fmla="*/ 2989847 h 3010025"/>
                  <a:gd name="connsiteX12" fmla="*/ 2233089 w 2911437"/>
                  <a:gd name="connsiteY12" fmla="*/ 2846820 h 3010025"/>
                  <a:gd name="connsiteX13" fmla="*/ 2304178 w 2911437"/>
                  <a:gd name="connsiteY13" fmla="*/ 2441260 h 3010025"/>
                  <a:gd name="connsiteX14" fmla="*/ 2342285 w 2911437"/>
                  <a:gd name="connsiteY14" fmla="*/ 1785401 h 3010025"/>
                  <a:gd name="connsiteX15" fmla="*/ 2333364 w 2911437"/>
                  <a:gd name="connsiteY15" fmla="*/ 1428326 h 3010025"/>
                  <a:gd name="connsiteX16" fmla="*/ 1591677 w 2911437"/>
                  <a:gd name="connsiteY16" fmla="*/ 1441062 h 3010025"/>
                  <a:gd name="connsiteX17" fmla="*/ 1551320 w 2911437"/>
                  <a:gd name="connsiteY17" fmla="*/ 1326938 h 3010025"/>
                  <a:gd name="connsiteX18" fmla="*/ 1527753 w 2911437"/>
                  <a:gd name="connsiteY18" fmla="*/ 1269137 h 3010025"/>
                  <a:gd name="connsiteX19" fmla="*/ 1525962 w 2911437"/>
                  <a:gd name="connsiteY19" fmla="*/ 1278447 h 3010025"/>
                  <a:gd name="connsiteX20" fmla="*/ 1490909 w 2911437"/>
                  <a:gd name="connsiteY20" fmla="*/ 1442043 h 3010025"/>
                  <a:gd name="connsiteX21" fmla="*/ 1488557 w 2911437"/>
                  <a:gd name="connsiteY21" fmla="*/ 1442393 h 3010025"/>
                  <a:gd name="connsiteX22" fmla="*/ 1488557 w 2911437"/>
                  <a:gd name="connsiteY22" fmla="*/ 1452171 h 3010025"/>
                  <a:gd name="connsiteX23" fmla="*/ 1455719 w 2911437"/>
                  <a:gd name="connsiteY23" fmla="*/ 1447282 h 3010025"/>
                  <a:gd name="connsiteX24" fmla="*/ 1422880 w 2911437"/>
                  <a:gd name="connsiteY24" fmla="*/ 1452171 h 3010025"/>
                  <a:gd name="connsiteX25" fmla="*/ 1422880 w 2911437"/>
                  <a:gd name="connsiteY25" fmla="*/ 1442393 h 3010025"/>
                  <a:gd name="connsiteX26" fmla="*/ 1420528 w 2911437"/>
                  <a:gd name="connsiteY26" fmla="*/ 1442043 h 3010025"/>
                  <a:gd name="connsiteX27" fmla="*/ 1385475 w 2911437"/>
                  <a:gd name="connsiteY27" fmla="*/ 1278447 h 3010025"/>
                  <a:gd name="connsiteX28" fmla="*/ 1383684 w 2911437"/>
                  <a:gd name="connsiteY28" fmla="*/ 1269137 h 3010025"/>
                  <a:gd name="connsiteX29" fmla="*/ 1360117 w 2911437"/>
                  <a:gd name="connsiteY29" fmla="*/ 1326938 h 3010025"/>
                  <a:gd name="connsiteX30" fmla="*/ 1319760 w 2911437"/>
                  <a:gd name="connsiteY30" fmla="*/ 1441062 h 3010025"/>
                  <a:gd name="connsiteX31" fmla="*/ 578073 w 2911437"/>
                  <a:gd name="connsiteY31" fmla="*/ 1428326 h 3010025"/>
                  <a:gd name="connsiteX32" fmla="*/ 569152 w 2911437"/>
                  <a:gd name="connsiteY32" fmla="*/ 1785401 h 3010025"/>
                  <a:gd name="connsiteX33" fmla="*/ 607260 w 2911437"/>
                  <a:gd name="connsiteY33" fmla="*/ 2441260 h 3010025"/>
                  <a:gd name="connsiteX34" fmla="*/ 678348 w 2911437"/>
                  <a:gd name="connsiteY34" fmla="*/ 2846820 h 3010025"/>
                  <a:gd name="connsiteX35" fmla="*/ 649056 w 2911437"/>
                  <a:gd name="connsiteY35" fmla="*/ 2989847 h 3010025"/>
                  <a:gd name="connsiteX36" fmla="*/ 27735 w 2911437"/>
                  <a:gd name="connsiteY36" fmla="*/ 3009931 h 3010025"/>
                  <a:gd name="connsiteX37" fmla="*/ 1182 w 2911437"/>
                  <a:gd name="connsiteY37" fmla="*/ 2960950 h 3010025"/>
                  <a:gd name="connsiteX38" fmla="*/ 166680 w 2911437"/>
                  <a:gd name="connsiteY38" fmla="*/ 2055288 h 3010025"/>
                  <a:gd name="connsiteX39" fmla="*/ 250764 w 2911437"/>
                  <a:gd name="connsiteY39" fmla="*/ 1208401 h 3010025"/>
                  <a:gd name="connsiteX40" fmla="*/ 496483 w 2911437"/>
                  <a:gd name="connsiteY40" fmla="*/ 497194 h 3010025"/>
                  <a:gd name="connsiteX41" fmla="*/ 927404 w 2911437"/>
                  <a:gd name="connsiteY41" fmla="*/ 102898 h 3010025"/>
                  <a:gd name="connsiteX42" fmla="*/ 1297988 w 2911437"/>
                  <a:gd name="connsiteY42" fmla="*/ 1599 h 301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911437" h="3010025">
                    <a:moveTo>
                      <a:pt x="1297988" y="1599"/>
                    </a:moveTo>
                    <a:cubicBezTo>
                      <a:pt x="1340156" y="-856"/>
                      <a:pt x="1382450" y="-471"/>
                      <a:pt x="1424664" y="2667"/>
                    </a:cubicBezTo>
                    <a:lnTo>
                      <a:pt x="1455719" y="6992"/>
                    </a:lnTo>
                    <a:lnTo>
                      <a:pt x="1486773" y="2667"/>
                    </a:lnTo>
                    <a:cubicBezTo>
                      <a:pt x="1528987" y="-471"/>
                      <a:pt x="1571281" y="-856"/>
                      <a:pt x="1613449" y="1599"/>
                    </a:cubicBezTo>
                    <a:cubicBezTo>
                      <a:pt x="1739956" y="8967"/>
                      <a:pt x="1865336" y="41915"/>
                      <a:pt x="1984033" y="102898"/>
                    </a:cubicBezTo>
                    <a:cubicBezTo>
                      <a:pt x="2146511" y="186163"/>
                      <a:pt x="2297890" y="317920"/>
                      <a:pt x="2414954" y="497194"/>
                    </a:cubicBezTo>
                    <a:cubicBezTo>
                      <a:pt x="2545787" y="697034"/>
                      <a:pt x="2620633" y="945372"/>
                      <a:pt x="2660673" y="1208401"/>
                    </a:cubicBezTo>
                    <a:cubicBezTo>
                      <a:pt x="2703242" y="1487592"/>
                      <a:pt x="2712233" y="1773647"/>
                      <a:pt x="2744757" y="2055288"/>
                    </a:cubicBezTo>
                    <a:cubicBezTo>
                      <a:pt x="2780653" y="2363376"/>
                      <a:pt x="2836006" y="2666572"/>
                      <a:pt x="2910256" y="2960950"/>
                    </a:cubicBezTo>
                    <a:cubicBezTo>
                      <a:pt x="2915805" y="2982990"/>
                      <a:pt x="2900948" y="3011886"/>
                      <a:pt x="2883702" y="3009931"/>
                    </a:cubicBezTo>
                    <a:cubicBezTo>
                      <a:pt x="2677251" y="2981028"/>
                      <a:pt x="2469535" y="2974176"/>
                      <a:pt x="2262381" y="2989847"/>
                    </a:cubicBezTo>
                    <a:cubicBezTo>
                      <a:pt x="2153945" y="2962662"/>
                      <a:pt x="2226122" y="2938250"/>
                      <a:pt x="2233089" y="2846820"/>
                    </a:cubicBezTo>
                    <a:cubicBezTo>
                      <a:pt x="2240055" y="2755389"/>
                      <a:pt x="2293921" y="2580365"/>
                      <a:pt x="2304178" y="2441260"/>
                    </a:cubicBezTo>
                    <a:cubicBezTo>
                      <a:pt x="2320087" y="2222799"/>
                      <a:pt x="2331538" y="2004346"/>
                      <a:pt x="2342285" y="1785401"/>
                    </a:cubicBezTo>
                    <a:cubicBezTo>
                      <a:pt x="2347589" y="1676174"/>
                      <a:pt x="2335858" y="1428326"/>
                      <a:pt x="2333364" y="1428326"/>
                    </a:cubicBezTo>
                    <a:lnTo>
                      <a:pt x="1591677" y="1441062"/>
                    </a:lnTo>
                    <a:lnTo>
                      <a:pt x="1551320" y="1326938"/>
                    </a:lnTo>
                    <a:cubicBezTo>
                      <a:pt x="1543418" y="1307835"/>
                      <a:pt x="1535550" y="1288731"/>
                      <a:pt x="1527753" y="1269137"/>
                    </a:cubicBezTo>
                    <a:cubicBezTo>
                      <a:pt x="1527121" y="1272079"/>
                      <a:pt x="1526524" y="1275016"/>
                      <a:pt x="1525962" y="1278447"/>
                    </a:cubicBezTo>
                    <a:cubicBezTo>
                      <a:pt x="1518130" y="1318118"/>
                      <a:pt x="1490909" y="1442043"/>
                      <a:pt x="1490909" y="1442043"/>
                    </a:cubicBezTo>
                    <a:lnTo>
                      <a:pt x="1488557" y="1442393"/>
                    </a:lnTo>
                    <a:lnTo>
                      <a:pt x="1488557" y="1452171"/>
                    </a:lnTo>
                    <a:lnTo>
                      <a:pt x="1455719" y="1447282"/>
                    </a:lnTo>
                    <a:lnTo>
                      <a:pt x="1422880" y="1452171"/>
                    </a:lnTo>
                    <a:lnTo>
                      <a:pt x="1422880" y="1442393"/>
                    </a:lnTo>
                    <a:lnTo>
                      <a:pt x="1420528" y="1442043"/>
                    </a:lnTo>
                    <a:cubicBezTo>
                      <a:pt x="1420528" y="1442043"/>
                      <a:pt x="1393307" y="1318118"/>
                      <a:pt x="1385475" y="1278447"/>
                    </a:cubicBezTo>
                    <a:cubicBezTo>
                      <a:pt x="1384913" y="1275016"/>
                      <a:pt x="1384316" y="1272079"/>
                      <a:pt x="1383684" y="1269137"/>
                    </a:cubicBezTo>
                    <a:cubicBezTo>
                      <a:pt x="1375887" y="1288731"/>
                      <a:pt x="1368019" y="1307835"/>
                      <a:pt x="1360117" y="1326938"/>
                    </a:cubicBezTo>
                    <a:lnTo>
                      <a:pt x="1319760" y="1441062"/>
                    </a:lnTo>
                    <a:lnTo>
                      <a:pt x="578073" y="1428326"/>
                    </a:lnTo>
                    <a:cubicBezTo>
                      <a:pt x="575580" y="1428326"/>
                      <a:pt x="563848" y="1676174"/>
                      <a:pt x="569152" y="1785401"/>
                    </a:cubicBezTo>
                    <a:cubicBezTo>
                      <a:pt x="579899" y="2004346"/>
                      <a:pt x="591350" y="2222799"/>
                      <a:pt x="607260" y="2441260"/>
                    </a:cubicBezTo>
                    <a:cubicBezTo>
                      <a:pt x="617516" y="2580365"/>
                      <a:pt x="671382" y="2755389"/>
                      <a:pt x="678348" y="2846820"/>
                    </a:cubicBezTo>
                    <a:cubicBezTo>
                      <a:pt x="685315" y="2938250"/>
                      <a:pt x="757492" y="2962662"/>
                      <a:pt x="649056" y="2989847"/>
                    </a:cubicBezTo>
                    <a:cubicBezTo>
                      <a:pt x="441902" y="2974176"/>
                      <a:pt x="234186" y="2981028"/>
                      <a:pt x="27735" y="3009931"/>
                    </a:cubicBezTo>
                    <a:cubicBezTo>
                      <a:pt x="10489" y="3011886"/>
                      <a:pt x="-4368" y="2982990"/>
                      <a:pt x="1182" y="2960950"/>
                    </a:cubicBezTo>
                    <a:cubicBezTo>
                      <a:pt x="75431" y="2666572"/>
                      <a:pt x="130784" y="2363376"/>
                      <a:pt x="166680" y="2055288"/>
                    </a:cubicBezTo>
                    <a:cubicBezTo>
                      <a:pt x="199204" y="1773647"/>
                      <a:pt x="208195" y="1487592"/>
                      <a:pt x="250764" y="1208401"/>
                    </a:cubicBezTo>
                    <a:cubicBezTo>
                      <a:pt x="290804" y="945372"/>
                      <a:pt x="365650" y="697034"/>
                      <a:pt x="496483" y="497194"/>
                    </a:cubicBezTo>
                    <a:cubicBezTo>
                      <a:pt x="613547" y="317920"/>
                      <a:pt x="764926" y="186163"/>
                      <a:pt x="927404" y="102898"/>
                    </a:cubicBezTo>
                    <a:cubicBezTo>
                      <a:pt x="1046101" y="41915"/>
                      <a:pt x="1171482" y="8967"/>
                      <a:pt x="1297988" y="1599"/>
                    </a:cubicBezTo>
                    <a:close/>
                  </a:path>
                </a:pathLst>
              </a:custGeom>
              <a:solidFill>
                <a:srgbClr val="FF36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 anchor="ctr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35" name="مجموعة 34">
                <a:extLst>
                  <a:ext uri="{FF2B5EF4-FFF2-40B4-BE49-F238E27FC236}">
                    <a16:creationId xmlns:a16="http://schemas.microsoft.com/office/drawing/2014/main" id="{B79D35E9-E1CA-4D3D-DBD9-4164657B32A8}"/>
                  </a:ext>
                </a:extLst>
              </p:cNvPr>
              <p:cNvGrpSpPr>
                <a:grpSpLocks/>
              </p:cNvGrpSpPr>
              <p:nvPr/>
            </p:nvGrpSpPr>
            <p:grpSpPr>
              <a:xfrm rot="379524">
                <a:off x="2369146" y="3469710"/>
                <a:ext cx="359330" cy="149686"/>
                <a:chOff x="1945681" y="4180314"/>
                <a:chExt cx="231054" cy="173291"/>
              </a:xfrm>
            </p:grpSpPr>
            <p:sp>
              <p:nvSpPr>
                <p:cNvPr id="44" name="Google Shape;2081;p50">
                  <a:extLst>
                    <a:ext uri="{FF2B5EF4-FFF2-40B4-BE49-F238E27FC236}">
                      <a16:creationId xmlns:a16="http://schemas.microsoft.com/office/drawing/2014/main" id="{2CCF3F87-9E94-DA48-C5AC-A315663877B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945681" y="4180314"/>
                  <a:ext cx="231054" cy="173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192" extrusionOk="0">
                      <a:moveTo>
                        <a:pt x="4186" y="1"/>
                      </a:moveTo>
                      <a:lnTo>
                        <a:pt x="4186" y="1"/>
                      </a:lnTo>
                      <a:cubicBezTo>
                        <a:pt x="2647" y="682"/>
                        <a:pt x="1544" y="837"/>
                        <a:pt x="859" y="837"/>
                      </a:cubicBezTo>
                      <a:cubicBezTo>
                        <a:pt x="283" y="837"/>
                        <a:pt x="1" y="727"/>
                        <a:pt x="0" y="727"/>
                      </a:cubicBezTo>
                      <a:lnTo>
                        <a:pt x="0" y="727"/>
                      </a:lnTo>
                      <a:cubicBezTo>
                        <a:pt x="966" y="2558"/>
                        <a:pt x="1743" y="3191"/>
                        <a:pt x="2354" y="3191"/>
                      </a:cubicBezTo>
                      <a:cubicBezTo>
                        <a:pt x="3725" y="3191"/>
                        <a:pt x="4255" y="1"/>
                        <a:pt x="4186" y="1"/>
                      </a:cubicBezTo>
                      <a:close/>
                    </a:path>
                  </a:pathLst>
                </a:custGeom>
                <a:solidFill>
                  <a:srgbClr val="2748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2082;p50">
                  <a:extLst>
                    <a:ext uri="{FF2B5EF4-FFF2-40B4-BE49-F238E27FC236}">
                      <a16:creationId xmlns:a16="http://schemas.microsoft.com/office/drawing/2014/main" id="{6E959CAF-B0F3-DE72-D397-F2C1BE67D6B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024617" y="4302736"/>
                  <a:ext cx="114333" cy="4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901" extrusionOk="0">
                      <a:moveTo>
                        <a:pt x="1742" y="1"/>
                      </a:moveTo>
                      <a:cubicBezTo>
                        <a:pt x="1161" y="1"/>
                        <a:pt x="624" y="199"/>
                        <a:pt x="0" y="553"/>
                      </a:cubicBezTo>
                      <a:cubicBezTo>
                        <a:pt x="322" y="798"/>
                        <a:pt x="618" y="901"/>
                        <a:pt x="886" y="901"/>
                      </a:cubicBezTo>
                      <a:cubicBezTo>
                        <a:pt x="1409" y="901"/>
                        <a:pt x="1823" y="507"/>
                        <a:pt x="2105" y="26"/>
                      </a:cubicBezTo>
                      <a:cubicBezTo>
                        <a:pt x="1982" y="9"/>
                        <a:pt x="1861" y="1"/>
                        <a:pt x="1742" y="1"/>
                      </a:cubicBezTo>
                      <a:close/>
                    </a:path>
                  </a:pathLst>
                </a:custGeom>
                <a:solidFill>
                  <a:srgbClr val="D414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" name="شكل حر: شكل 35">
                <a:extLst>
                  <a:ext uri="{FF2B5EF4-FFF2-40B4-BE49-F238E27FC236}">
                    <a16:creationId xmlns:a16="http://schemas.microsoft.com/office/drawing/2014/main" id="{C698BB77-5D64-7AFA-BC59-48D46297A58A}"/>
                  </a:ext>
                </a:extLst>
              </p:cNvPr>
              <p:cNvSpPr/>
              <p:nvPr/>
            </p:nvSpPr>
            <p:spPr>
              <a:xfrm>
                <a:off x="1167178" y="1516525"/>
                <a:ext cx="2814393" cy="2811636"/>
              </a:xfrm>
              <a:custGeom>
                <a:avLst/>
                <a:gdLst>
                  <a:gd name="connsiteX0" fmla="*/ 1297988 w 2911437"/>
                  <a:gd name="connsiteY0" fmla="*/ 1599 h 3010025"/>
                  <a:gd name="connsiteX1" fmla="*/ 1424664 w 2911437"/>
                  <a:gd name="connsiteY1" fmla="*/ 2667 h 3010025"/>
                  <a:gd name="connsiteX2" fmla="*/ 1455719 w 2911437"/>
                  <a:gd name="connsiteY2" fmla="*/ 6992 h 3010025"/>
                  <a:gd name="connsiteX3" fmla="*/ 1486773 w 2911437"/>
                  <a:gd name="connsiteY3" fmla="*/ 2667 h 3010025"/>
                  <a:gd name="connsiteX4" fmla="*/ 1613449 w 2911437"/>
                  <a:gd name="connsiteY4" fmla="*/ 1599 h 3010025"/>
                  <a:gd name="connsiteX5" fmla="*/ 1984033 w 2911437"/>
                  <a:gd name="connsiteY5" fmla="*/ 102898 h 3010025"/>
                  <a:gd name="connsiteX6" fmla="*/ 2414954 w 2911437"/>
                  <a:gd name="connsiteY6" fmla="*/ 497194 h 3010025"/>
                  <a:gd name="connsiteX7" fmla="*/ 2660673 w 2911437"/>
                  <a:gd name="connsiteY7" fmla="*/ 1208401 h 3010025"/>
                  <a:gd name="connsiteX8" fmla="*/ 2744757 w 2911437"/>
                  <a:gd name="connsiteY8" fmla="*/ 2055288 h 3010025"/>
                  <a:gd name="connsiteX9" fmla="*/ 2910256 w 2911437"/>
                  <a:gd name="connsiteY9" fmla="*/ 2960950 h 3010025"/>
                  <a:gd name="connsiteX10" fmla="*/ 2883702 w 2911437"/>
                  <a:gd name="connsiteY10" fmla="*/ 3009931 h 3010025"/>
                  <a:gd name="connsiteX11" fmla="*/ 2262381 w 2911437"/>
                  <a:gd name="connsiteY11" fmla="*/ 2989847 h 3010025"/>
                  <a:gd name="connsiteX12" fmla="*/ 2233089 w 2911437"/>
                  <a:gd name="connsiteY12" fmla="*/ 2846820 h 3010025"/>
                  <a:gd name="connsiteX13" fmla="*/ 2304178 w 2911437"/>
                  <a:gd name="connsiteY13" fmla="*/ 2441260 h 3010025"/>
                  <a:gd name="connsiteX14" fmla="*/ 2342285 w 2911437"/>
                  <a:gd name="connsiteY14" fmla="*/ 1785401 h 3010025"/>
                  <a:gd name="connsiteX15" fmla="*/ 2333364 w 2911437"/>
                  <a:gd name="connsiteY15" fmla="*/ 1428326 h 3010025"/>
                  <a:gd name="connsiteX16" fmla="*/ 1591677 w 2911437"/>
                  <a:gd name="connsiteY16" fmla="*/ 1441062 h 3010025"/>
                  <a:gd name="connsiteX17" fmla="*/ 1551320 w 2911437"/>
                  <a:gd name="connsiteY17" fmla="*/ 1326938 h 3010025"/>
                  <a:gd name="connsiteX18" fmla="*/ 1527753 w 2911437"/>
                  <a:gd name="connsiteY18" fmla="*/ 1269137 h 3010025"/>
                  <a:gd name="connsiteX19" fmla="*/ 1525962 w 2911437"/>
                  <a:gd name="connsiteY19" fmla="*/ 1278447 h 3010025"/>
                  <a:gd name="connsiteX20" fmla="*/ 1490909 w 2911437"/>
                  <a:gd name="connsiteY20" fmla="*/ 1442043 h 3010025"/>
                  <a:gd name="connsiteX21" fmla="*/ 1488557 w 2911437"/>
                  <a:gd name="connsiteY21" fmla="*/ 1442393 h 3010025"/>
                  <a:gd name="connsiteX22" fmla="*/ 1488557 w 2911437"/>
                  <a:gd name="connsiteY22" fmla="*/ 1452171 h 3010025"/>
                  <a:gd name="connsiteX23" fmla="*/ 1455719 w 2911437"/>
                  <a:gd name="connsiteY23" fmla="*/ 1447282 h 3010025"/>
                  <a:gd name="connsiteX24" fmla="*/ 1422880 w 2911437"/>
                  <a:gd name="connsiteY24" fmla="*/ 1452171 h 3010025"/>
                  <a:gd name="connsiteX25" fmla="*/ 1422880 w 2911437"/>
                  <a:gd name="connsiteY25" fmla="*/ 1442393 h 3010025"/>
                  <a:gd name="connsiteX26" fmla="*/ 1420528 w 2911437"/>
                  <a:gd name="connsiteY26" fmla="*/ 1442043 h 3010025"/>
                  <a:gd name="connsiteX27" fmla="*/ 1385475 w 2911437"/>
                  <a:gd name="connsiteY27" fmla="*/ 1278447 h 3010025"/>
                  <a:gd name="connsiteX28" fmla="*/ 1383684 w 2911437"/>
                  <a:gd name="connsiteY28" fmla="*/ 1269137 h 3010025"/>
                  <a:gd name="connsiteX29" fmla="*/ 1360117 w 2911437"/>
                  <a:gd name="connsiteY29" fmla="*/ 1326938 h 3010025"/>
                  <a:gd name="connsiteX30" fmla="*/ 1319760 w 2911437"/>
                  <a:gd name="connsiteY30" fmla="*/ 1441062 h 3010025"/>
                  <a:gd name="connsiteX31" fmla="*/ 578073 w 2911437"/>
                  <a:gd name="connsiteY31" fmla="*/ 1428326 h 3010025"/>
                  <a:gd name="connsiteX32" fmla="*/ 569152 w 2911437"/>
                  <a:gd name="connsiteY32" fmla="*/ 1785401 h 3010025"/>
                  <a:gd name="connsiteX33" fmla="*/ 607260 w 2911437"/>
                  <a:gd name="connsiteY33" fmla="*/ 2441260 h 3010025"/>
                  <a:gd name="connsiteX34" fmla="*/ 678348 w 2911437"/>
                  <a:gd name="connsiteY34" fmla="*/ 2846820 h 3010025"/>
                  <a:gd name="connsiteX35" fmla="*/ 649056 w 2911437"/>
                  <a:gd name="connsiteY35" fmla="*/ 2989847 h 3010025"/>
                  <a:gd name="connsiteX36" fmla="*/ 27735 w 2911437"/>
                  <a:gd name="connsiteY36" fmla="*/ 3009931 h 3010025"/>
                  <a:gd name="connsiteX37" fmla="*/ 1182 w 2911437"/>
                  <a:gd name="connsiteY37" fmla="*/ 2960950 h 3010025"/>
                  <a:gd name="connsiteX38" fmla="*/ 166680 w 2911437"/>
                  <a:gd name="connsiteY38" fmla="*/ 2055288 h 3010025"/>
                  <a:gd name="connsiteX39" fmla="*/ 250764 w 2911437"/>
                  <a:gd name="connsiteY39" fmla="*/ 1208401 h 3010025"/>
                  <a:gd name="connsiteX40" fmla="*/ 496483 w 2911437"/>
                  <a:gd name="connsiteY40" fmla="*/ 497194 h 3010025"/>
                  <a:gd name="connsiteX41" fmla="*/ 927404 w 2911437"/>
                  <a:gd name="connsiteY41" fmla="*/ 102898 h 3010025"/>
                  <a:gd name="connsiteX42" fmla="*/ 1297988 w 2911437"/>
                  <a:gd name="connsiteY42" fmla="*/ 1599 h 301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911437" h="3010025">
                    <a:moveTo>
                      <a:pt x="1297988" y="1599"/>
                    </a:moveTo>
                    <a:cubicBezTo>
                      <a:pt x="1340156" y="-856"/>
                      <a:pt x="1382450" y="-471"/>
                      <a:pt x="1424664" y="2667"/>
                    </a:cubicBezTo>
                    <a:lnTo>
                      <a:pt x="1455719" y="6992"/>
                    </a:lnTo>
                    <a:lnTo>
                      <a:pt x="1486773" y="2667"/>
                    </a:lnTo>
                    <a:cubicBezTo>
                      <a:pt x="1528987" y="-471"/>
                      <a:pt x="1571281" y="-856"/>
                      <a:pt x="1613449" y="1599"/>
                    </a:cubicBezTo>
                    <a:cubicBezTo>
                      <a:pt x="1739956" y="8967"/>
                      <a:pt x="1865336" y="41915"/>
                      <a:pt x="1984033" y="102898"/>
                    </a:cubicBezTo>
                    <a:cubicBezTo>
                      <a:pt x="2146511" y="186163"/>
                      <a:pt x="2297890" y="317920"/>
                      <a:pt x="2414954" y="497194"/>
                    </a:cubicBezTo>
                    <a:cubicBezTo>
                      <a:pt x="2545787" y="697034"/>
                      <a:pt x="2620633" y="945372"/>
                      <a:pt x="2660673" y="1208401"/>
                    </a:cubicBezTo>
                    <a:cubicBezTo>
                      <a:pt x="2703242" y="1487592"/>
                      <a:pt x="2712233" y="1773647"/>
                      <a:pt x="2744757" y="2055288"/>
                    </a:cubicBezTo>
                    <a:cubicBezTo>
                      <a:pt x="2780653" y="2363376"/>
                      <a:pt x="2836006" y="2666572"/>
                      <a:pt x="2910256" y="2960950"/>
                    </a:cubicBezTo>
                    <a:cubicBezTo>
                      <a:pt x="2915805" y="2982990"/>
                      <a:pt x="2900948" y="3011886"/>
                      <a:pt x="2883702" y="3009931"/>
                    </a:cubicBezTo>
                    <a:cubicBezTo>
                      <a:pt x="2677251" y="2981028"/>
                      <a:pt x="2469535" y="2974176"/>
                      <a:pt x="2262381" y="2989847"/>
                    </a:cubicBezTo>
                    <a:cubicBezTo>
                      <a:pt x="2153945" y="2962662"/>
                      <a:pt x="2226122" y="2938250"/>
                      <a:pt x="2233089" y="2846820"/>
                    </a:cubicBezTo>
                    <a:cubicBezTo>
                      <a:pt x="2240055" y="2755389"/>
                      <a:pt x="2293921" y="2580365"/>
                      <a:pt x="2304178" y="2441260"/>
                    </a:cubicBezTo>
                    <a:cubicBezTo>
                      <a:pt x="2320087" y="2222799"/>
                      <a:pt x="2331538" y="2004346"/>
                      <a:pt x="2342285" y="1785401"/>
                    </a:cubicBezTo>
                    <a:cubicBezTo>
                      <a:pt x="2347589" y="1676174"/>
                      <a:pt x="2335858" y="1428326"/>
                      <a:pt x="2333364" y="1428326"/>
                    </a:cubicBezTo>
                    <a:lnTo>
                      <a:pt x="1591677" y="1441062"/>
                    </a:lnTo>
                    <a:lnTo>
                      <a:pt x="1551320" y="1326938"/>
                    </a:lnTo>
                    <a:cubicBezTo>
                      <a:pt x="1543418" y="1307835"/>
                      <a:pt x="1535550" y="1288731"/>
                      <a:pt x="1527753" y="1269137"/>
                    </a:cubicBezTo>
                    <a:cubicBezTo>
                      <a:pt x="1527121" y="1272079"/>
                      <a:pt x="1526524" y="1275016"/>
                      <a:pt x="1525962" y="1278447"/>
                    </a:cubicBezTo>
                    <a:cubicBezTo>
                      <a:pt x="1518130" y="1318118"/>
                      <a:pt x="1490909" y="1442043"/>
                      <a:pt x="1490909" y="1442043"/>
                    </a:cubicBezTo>
                    <a:lnTo>
                      <a:pt x="1488557" y="1442393"/>
                    </a:lnTo>
                    <a:lnTo>
                      <a:pt x="1488557" y="1452171"/>
                    </a:lnTo>
                    <a:lnTo>
                      <a:pt x="1455719" y="1447282"/>
                    </a:lnTo>
                    <a:lnTo>
                      <a:pt x="1422880" y="1452171"/>
                    </a:lnTo>
                    <a:lnTo>
                      <a:pt x="1422880" y="1442393"/>
                    </a:lnTo>
                    <a:lnTo>
                      <a:pt x="1420528" y="1442043"/>
                    </a:lnTo>
                    <a:cubicBezTo>
                      <a:pt x="1420528" y="1442043"/>
                      <a:pt x="1393307" y="1318118"/>
                      <a:pt x="1385475" y="1278447"/>
                    </a:cubicBezTo>
                    <a:cubicBezTo>
                      <a:pt x="1384913" y="1275016"/>
                      <a:pt x="1384316" y="1272079"/>
                      <a:pt x="1383684" y="1269137"/>
                    </a:cubicBezTo>
                    <a:cubicBezTo>
                      <a:pt x="1375887" y="1288731"/>
                      <a:pt x="1368019" y="1307835"/>
                      <a:pt x="1360117" y="1326938"/>
                    </a:cubicBezTo>
                    <a:lnTo>
                      <a:pt x="1319760" y="1441062"/>
                    </a:lnTo>
                    <a:lnTo>
                      <a:pt x="578073" y="1428326"/>
                    </a:lnTo>
                    <a:cubicBezTo>
                      <a:pt x="575580" y="1428326"/>
                      <a:pt x="563848" y="1676174"/>
                      <a:pt x="569152" y="1785401"/>
                    </a:cubicBezTo>
                    <a:cubicBezTo>
                      <a:pt x="579899" y="2004346"/>
                      <a:pt x="591350" y="2222799"/>
                      <a:pt x="607260" y="2441260"/>
                    </a:cubicBezTo>
                    <a:cubicBezTo>
                      <a:pt x="617516" y="2580365"/>
                      <a:pt x="671382" y="2755389"/>
                      <a:pt x="678348" y="2846820"/>
                    </a:cubicBezTo>
                    <a:cubicBezTo>
                      <a:pt x="685315" y="2938250"/>
                      <a:pt x="757492" y="2962662"/>
                      <a:pt x="649056" y="2989847"/>
                    </a:cubicBezTo>
                    <a:cubicBezTo>
                      <a:pt x="441902" y="2974176"/>
                      <a:pt x="234186" y="2981028"/>
                      <a:pt x="27735" y="3009931"/>
                    </a:cubicBezTo>
                    <a:cubicBezTo>
                      <a:pt x="10489" y="3011886"/>
                      <a:pt x="-4368" y="2982990"/>
                      <a:pt x="1182" y="2960950"/>
                    </a:cubicBezTo>
                    <a:cubicBezTo>
                      <a:pt x="75431" y="2666572"/>
                      <a:pt x="130784" y="2363376"/>
                      <a:pt x="166680" y="2055288"/>
                    </a:cubicBezTo>
                    <a:cubicBezTo>
                      <a:pt x="199204" y="1773647"/>
                      <a:pt x="208195" y="1487592"/>
                      <a:pt x="250764" y="1208401"/>
                    </a:cubicBezTo>
                    <a:cubicBezTo>
                      <a:pt x="290804" y="945372"/>
                      <a:pt x="365650" y="697034"/>
                      <a:pt x="496483" y="497194"/>
                    </a:cubicBezTo>
                    <a:cubicBezTo>
                      <a:pt x="613547" y="317920"/>
                      <a:pt x="764926" y="186163"/>
                      <a:pt x="927404" y="102898"/>
                    </a:cubicBezTo>
                    <a:cubicBezTo>
                      <a:pt x="1046101" y="41915"/>
                      <a:pt x="1171482" y="8967"/>
                      <a:pt x="1297988" y="1599"/>
                    </a:cubicBezTo>
                    <a:close/>
                  </a:path>
                </a:pathLst>
              </a:custGeom>
              <a:solidFill>
                <a:srgbClr val="FF36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 anchor="ctr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37" name="مجموعة 36">
                <a:extLst>
                  <a:ext uri="{FF2B5EF4-FFF2-40B4-BE49-F238E27FC236}">
                    <a16:creationId xmlns:a16="http://schemas.microsoft.com/office/drawing/2014/main" id="{FD315B3A-C315-F3EE-3B24-0591B0B7D303}"/>
                  </a:ext>
                </a:extLst>
              </p:cNvPr>
              <p:cNvGrpSpPr/>
              <p:nvPr/>
            </p:nvGrpSpPr>
            <p:grpSpPr>
              <a:xfrm>
                <a:off x="2322245" y="3412237"/>
                <a:ext cx="481337" cy="211455"/>
                <a:chOff x="1647828" y="3683509"/>
                <a:chExt cx="481337" cy="211455"/>
              </a:xfrm>
            </p:grpSpPr>
            <p:sp>
              <p:nvSpPr>
                <p:cNvPr id="40" name="مستطيل: زوايا مستديرة 14">
                  <a:extLst>
                    <a:ext uri="{FF2B5EF4-FFF2-40B4-BE49-F238E27FC236}">
                      <a16:creationId xmlns:a16="http://schemas.microsoft.com/office/drawing/2014/main" id="{09912FB3-26BD-5C30-EBC6-B10C81B0B2CF}"/>
                    </a:ext>
                  </a:extLst>
                </p:cNvPr>
                <p:cNvSpPr/>
                <p:nvPr/>
              </p:nvSpPr>
              <p:spPr>
                <a:xfrm>
                  <a:off x="1649350" y="3683509"/>
                  <a:ext cx="476252" cy="211455"/>
                </a:xfrm>
                <a:custGeom>
                  <a:avLst/>
                  <a:gdLst>
                    <a:gd name="connsiteX0" fmla="*/ 0 w 476250"/>
                    <a:gd name="connsiteY0" fmla="*/ 105728 h 211455"/>
                    <a:gd name="connsiteX1" fmla="*/ 105728 w 476250"/>
                    <a:gd name="connsiteY1" fmla="*/ 0 h 211455"/>
                    <a:gd name="connsiteX2" fmla="*/ 370523 w 476250"/>
                    <a:gd name="connsiteY2" fmla="*/ 0 h 211455"/>
                    <a:gd name="connsiteX3" fmla="*/ 476251 w 476250"/>
                    <a:gd name="connsiteY3" fmla="*/ 105728 h 211455"/>
                    <a:gd name="connsiteX4" fmla="*/ 476250 w 476250"/>
                    <a:gd name="connsiteY4" fmla="*/ 105728 h 211455"/>
                    <a:gd name="connsiteX5" fmla="*/ 370522 w 476250"/>
                    <a:gd name="connsiteY5" fmla="*/ 211456 h 211455"/>
                    <a:gd name="connsiteX6" fmla="*/ 105728 w 476250"/>
                    <a:gd name="connsiteY6" fmla="*/ 211455 h 211455"/>
                    <a:gd name="connsiteX7" fmla="*/ 0 w 476250"/>
                    <a:gd name="connsiteY7" fmla="*/ 105727 h 211455"/>
                    <a:gd name="connsiteX8" fmla="*/ 0 w 476250"/>
                    <a:gd name="connsiteY8" fmla="*/ 105728 h 211455"/>
                    <a:gd name="connsiteX0" fmla="*/ 0 w 476251"/>
                    <a:gd name="connsiteY0" fmla="*/ 105728 h 211456"/>
                    <a:gd name="connsiteX1" fmla="*/ 105728 w 476251"/>
                    <a:gd name="connsiteY1" fmla="*/ 0 h 211456"/>
                    <a:gd name="connsiteX2" fmla="*/ 370523 w 476251"/>
                    <a:gd name="connsiteY2" fmla="*/ 13335 h 211456"/>
                    <a:gd name="connsiteX3" fmla="*/ 476251 w 476251"/>
                    <a:gd name="connsiteY3" fmla="*/ 105728 h 211456"/>
                    <a:gd name="connsiteX4" fmla="*/ 476250 w 476251"/>
                    <a:gd name="connsiteY4" fmla="*/ 105728 h 211456"/>
                    <a:gd name="connsiteX5" fmla="*/ 370522 w 476251"/>
                    <a:gd name="connsiteY5" fmla="*/ 211456 h 211456"/>
                    <a:gd name="connsiteX6" fmla="*/ 105728 w 476251"/>
                    <a:gd name="connsiteY6" fmla="*/ 211455 h 211456"/>
                    <a:gd name="connsiteX7" fmla="*/ 0 w 476251"/>
                    <a:gd name="connsiteY7" fmla="*/ 105727 h 211456"/>
                    <a:gd name="connsiteX8" fmla="*/ 0 w 476251"/>
                    <a:gd name="connsiteY8" fmla="*/ 105728 h 211456"/>
                    <a:gd name="connsiteX0" fmla="*/ 0 w 476251"/>
                    <a:gd name="connsiteY0" fmla="*/ 105728 h 211455"/>
                    <a:gd name="connsiteX1" fmla="*/ 105728 w 476251"/>
                    <a:gd name="connsiteY1" fmla="*/ 0 h 211455"/>
                    <a:gd name="connsiteX2" fmla="*/ 370523 w 476251"/>
                    <a:gd name="connsiteY2" fmla="*/ 13335 h 211455"/>
                    <a:gd name="connsiteX3" fmla="*/ 476251 w 476251"/>
                    <a:gd name="connsiteY3" fmla="*/ 105728 h 211455"/>
                    <a:gd name="connsiteX4" fmla="*/ 476250 w 476251"/>
                    <a:gd name="connsiteY4" fmla="*/ 105728 h 211455"/>
                    <a:gd name="connsiteX5" fmla="*/ 370522 w 476251"/>
                    <a:gd name="connsiteY5" fmla="*/ 203836 h 211455"/>
                    <a:gd name="connsiteX6" fmla="*/ 105728 w 476251"/>
                    <a:gd name="connsiteY6" fmla="*/ 211455 h 211455"/>
                    <a:gd name="connsiteX7" fmla="*/ 0 w 476251"/>
                    <a:gd name="connsiteY7" fmla="*/ 105727 h 211455"/>
                    <a:gd name="connsiteX8" fmla="*/ 0 w 476251"/>
                    <a:gd name="connsiteY8" fmla="*/ 105728 h 211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6251" h="211455">
                      <a:moveTo>
                        <a:pt x="0" y="105728"/>
                      </a:moveTo>
                      <a:cubicBezTo>
                        <a:pt x="0" y="47336"/>
                        <a:pt x="47336" y="0"/>
                        <a:pt x="105728" y="0"/>
                      </a:cubicBezTo>
                      <a:cubicBezTo>
                        <a:pt x="193993" y="0"/>
                        <a:pt x="282258" y="13335"/>
                        <a:pt x="370523" y="13335"/>
                      </a:cubicBezTo>
                      <a:cubicBezTo>
                        <a:pt x="428915" y="13335"/>
                        <a:pt x="476251" y="47336"/>
                        <a:pt x="476251" y="105728"/>
                      </a:cubicBezTo>
                      <a:lnTo>
                        <a:pt x="476250" y="105728"/>
                      </a:lnTo>
                      <a:cubicBezTo>
                        <a:pt x="476250" y="164120"/>
                        <a:pt x="428914" y="203836"/>
                        <a:pt x="370522" y="203836"/>
                      </a:cubicBezTo>
                      <a:lnTo>
                        <a:pt x="105728" y="211455"/>
                      </a:lnTo>
                      <a:cubicBezTo>
                        <a:pt x="47336" y="211455"/>
                        <a:pt x="0" y="164119"/>
                        <a:pt x="0" y="105727"/>
                      </a:cubicBezTo>
                      <a:lnTo>
                        <a:pt x="0" y="105728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8575" cap="flat" cmpd="sng" algn="ctr">
                  <a:solidFill>
                    <a:srgbClr val="27485A"/>
                  </a:solidFill>
                  <a:prstDash val="solid"/>
                  <a:miter lim="800000"/>
                </a:ln>
                <a:effectLst/>
              </p:spPr>
              <p:txBody>
                <a:bodyPr rtlCol="1" anchor="ctr"/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41" name="مخطط انسيابي: استخراج 15">
                  <a:extLst>
                    <a:ext uri="{FF2B5EF4-FFF2-40B4-BE49-F238E27FC236}">
                      <a16:creationId xmlns:a16="http://schemas.microsoft.com/office/drawing/2014/main" id="{FF225805-1131-DB63-E923-4CFDE88184BB}"/>
                    </a:ext>
                  </a:extLst>
                </p:cNvPr>
                <p:cNvSpPr/>
                <p:nvPr/>
              </p:nvSpPr>
              <p:spPr>
                <a:xfrm rot="16200000">
                  <a:off x="1859921" y="3554852"/>
                  <a:ext cx="57151" cy="481337"/>
                </a:xfrm>
                <a:custGeom>
                  <a:avLst/>
                  <a:gdLst>
                    <a:gd name="connsiteX0" fmla="*/ 0 w 10000"/>
                    <a:gd name="connsiteY0" fmla="*/ 10000 h 10000"/>
                    <a:gd name="connsiteX1" fmla="*/ 5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0" fmla="*/ 0 w 10000"/>
                    <a:gd name="connsiteY0" fmla="*/ 10000 h 10000"/>
                    <a:gd name="connsiteX1" fmla="*/ 5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0" fmla="*/ 0 w 10000"/>
                    <a:gd name="connsiteY0" fmla="*/ 10000 h 10000"/>
                    <a:gd name="connsiteX1" fmla="*/ 5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0" fmla="*/ 108 w 10216"/>
                    <a:gd name="connsiteY0" fmla="*/ 10000 h 10000"/>
                    <a:gd name="connsiteX1" fmla="*/ 5108 w 10216"/>
                    <a:gd name="connsiteY1" fmla="*/ 0 h 10000"/>
                    <a:gd name="connsiteX2" fmla="*/ 10108 w 10216"/>
                    <a:gd name="connsiteY2" fmla="*/ 10000 h 10000"/>
                    <a:gd name="connsiteX3" fmla="*/ 108 w 10216"/>
                    <a:gd name="connsiteY3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216" h="10000">
                      <a:moveTo>
                        <a:pt x="108" y="10000"/>
                      </a:moveTo>
                      <a:cubicBezTo>
                        <a:pt x="-725" y="8333"/>
                        <a:pt x="3441" y="0"/>
                        <a:pt x="5108" y="0"/>
                      </a:cubicBezTo>
                      <a:cubicBezTo>
                        <a:pt x="6775" y="0"/>
                        <a:pt x="10941" y="8333"/>
                        <a:pt x="10108" y="10000"/>
                      </a:cubicBezTo>
                      <a:lnTo>
                        <a:pt x="108" y="10000"/>
                      </a:lnTo>
                      <a:close/>
                    </a:path>
                  </a:pathLst>
                </a:custGeom>
                <a:solidFill>
                  <a:srgbClr val="2748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42" name="شبه منحرف 16">
                  <a:extLst>
                    <a:ext uri="{FF2B5EF4-FFF2-40B4-BE49-F238E27FC236}">
                      <a16:creationId xmlns:a16="http://schemas.microsoft.com/office/drawing/2014/main" id="{C4688CD3-84C4-A540-DFB7-4A1CBA0A96DC}"/>
                    </a:ext>
                  </a:extLst>
                </p:cNvPr>
                <p:cNvSpPr/>
                <p:nvPr/>
              </p:nvSpPr>
              <p:spPr>
                <a:xfrm>
                  <a:off x="1937005" y="3698748"/>
                  <a:ext cx="56949" cy="194310"/>
                </a:xfrm>
                <a:custGeom>
                  <a:avLst/>
                  <a:gdLst>
                    <a:gd name="connsiteX0" fmla="*/ 0 w 45719"/>
                    <a:gd name="connsiteY0" fmla="*/ 194310 h 194310"/>
                    <a:gd name="connsiteX1" fmla="*/ 11430 w 45719"/>
                    <a:gd name="connsiteY1" fmla="*/ 0 h 194310"/>
                    <a:gd name="connsiteX2" fmla="*/ 34289 w 45719"/>
                    <a:gd name="connsiteY2" fmla="*/ 0 h 194310"/>
                    <a:gd name="connsiteX3" fmla="*/ 45719 w 45719"/>
                    <a:gd name="connsiteY3" fmla="*/ 194310 h 194310"/>
                    <a:gd name="connsiteX4" fmla="*/ 0 w 45719"/>
                    <a:gd name="connsiteY4" fmla="*/ 194310 h 194310"/>
                    <a:gd name="connsiteX0" fmla="*/ 0 w 47276"/>
                    <a:gd name="connsiteY0" fmla="*/ 194310 h 194310"/>
                    <a:gd name="connsiteX1" fmla="*/ 11430 w 47276"/>
                    <a:gd name="connsiteY1" fmla="*/ 0 h 194310"/>
                    <a:gd name="connsiteX2" fmla="*/ 34289 w 47276"/>
                    <a:gd name="connsiteY2" fmla="*/ 0 h 194310"/>
                    <a:gd name="connsiteX3" fmla="*/ 45719 w 47276"/>
                    <a:gd name="connsiteY3" fmla="*/ 194310 h 194310"/>
                    <a:gd name="connsiteX4" fmla="*/ 0 w 47276"/>
                    <a:gd name="connsiteY4" fmla="*/ 194310 h 194310"/>
                    <a:gd name="connsiteX0" fmla="*/ 0 w 56949"/>
                    <a:gd name="connsiteY0" fmla="*/ 194310 h 194310"/>
                    <a:gd name="connsiteX1" fmla="*/ 11430 w 56949"/>
                    <a:gd name="connsiteY1" fmla="*/ 0 h 194310"/>
                    <a:gd name="connsiteX2" fmla="*/ 34289 w 56949"/>
                    <a:gd name="connsiteY2" fmla="*/ 0 h 194310"/>
                    <a:gd name="connsiteX3" fmla="*/ 45719 w 56949"/>
                    <a:gd name="connsiteY3" fmla="*/ 194310 h 194310"/>
                    <a:gd name="connsiteX4" fmla="*/ 0 w 56949"/>
                    <a:gd name="connsiteY4" fmla="*/ 194310 h 194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949" h="194310">
                      <a:moveTo>
                        <a:pt x="0" y="194310"/>
                      </a:moveTo>
                      <a:lnTo>
                        <a:pt x="11430" y="0"/>
                      </a:lnTo>
                      <a:lnTo>
                        <a:pt x="34289" y="0"/>
                      </a:lnTo>
                      <a:cubicBezTo>
                        <a:pt x="40004" y="32385"/>
                        <a:pt x="74294" y="133985"/>
                        <a:pt x="45719" y="194310"/>
                      </a:cubicBezTo>
                      <a:lnTo>
                        <a:pt x="0" y="194310"/>
                      </a:lnTo>
                      <a:close/>
                    </a:path>
                  </a:pathLst>
                </a:custGeom>
                <a:solidFill>
                  <a:srgbClr val="2748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43" name="شبه منحرف 917">
                  <a:extLst>
                    <a:ext uri="{FF2B5EF4-FFF2-40B4-BE49-F238E27FC236}">
                      <a16:creationId xmlns:a16="http://schemas.microsoft.com/office/drawing/2014/main" id="{016D3D26-FE2A-F3FE-6844-B96684C35AC6}"/>
                    </a:ext>
                  </a:extLst>
                </p:cNvPr>
                <p:cNvSpPr/>
                <p:nvPr/>
              </p:nvSpPr>
              <p:spPr>
                <a:xfrm>
                  <a:off x="1782700" y="3694938"/>
                  <a:ext cx="47276" cy="194310"/>
                </a:xfrm>
                <a:custGeom>
                  <a:avLst/>
                  <a:gdLst>
                    <a:gd name="connsiteX0" fmla="*/ 0 w 45719"/>
                    <a:gd name="connsiteY0" fmla="*/ 194310 h 194310"/>
                    <a:gd name="connsiteX1" fmla="*/ 11430 w 45719"/>
                    <a:gd name="connsiteY1" fmla="*/ 0 h 194310"/>
                    <a:gd name="connsiteX2" fmla="*/ 34289 w 45719"/>
                    <a:gd name="connsiteY2" fmla="*/ 0 h 194310"/>
                    <a:gd name="connsiteX3" fmla="*/ 45719 w 45719"/>
                    <a:gd name="connsiteY3" fmla="*/ 194310 h 194310"/>
                    <a:gd name="connsiteX4" fmla="*/ 0 w 45719"/>
                    <a:gd name="connsiteY4" fmla="*/ 194310 h 194310"/>
                    <a:gd name="connsiteX0" fmla="*/ 0 w 47276"/>
                    <a:gd name="connsiteY0" fmla="*/ 194310 h 194310"/>
                    <a:gd name="connsiteX1" fmla="*/ 11430 w 47276"/>
                    <a:gd name="connsiteY1" fmla="*/ 0 h 194310"/>
                    <a:gd name="connsiteX2" fmla="*/ 34289 w 47276"/>
                    <a:gd name="connsiteY2" fmla="*/ 0 h 194310"/>
                    <a:gd name="connsiteX3" fmla="*/ 45719 w 47276"/>
                    <a:gd name="connsiteY3" fmla="*/ 194310 h 194310"/>
                    <a:gd name="connsiteX4" fmla="*/ 0 w 47276"/>
                    <a:gd name="connsiteY4" fmla="*/ 194310 h 194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76" h="194310">
                      <a:moveTo>
                        <a:pt x="0" y="194310"/>
                      </a:moveTo>
                      <a:lnTo>
                        <a:pt x="11430" y="0"/>
                      </a:lnTo>
                      <a:lnTo>
                        <a:pt x="34289" y="0"/>
                      </a:lnTo>
                      <a:cubicBezTo>
                        <a:pt x="40004" y="32385"/>
                        <a:pt x="51434" y="161925"/>
                        <a:pt x="45719" y="194310"/>
                      </a:cubicBezTo>
                      <a:lnTo>
                        <a:pt x="0" y="194310"/>
                      </a:lnTo>
                      <a:close/>
                    </a:path>
                  </a:pathLst>
                </a:custGeom>
                <a:solidFill>
                  <a:srgbClr val="2748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38" name="لاللاللاللال">
                <a:extLst>
                  <a:ext uri="{FF2B5EF4-FFF2-40B4-BE49-F238E27FC236}">
                    <a16:creationId xmlns:a16="http://schemas.microsoft.com/office/drawing/2014/main" id="{3EBB1E29-9480-4674-69D2-6A1E28F3C6E5}"/>
                  </a:ext>
                </a:extLst>
              </p:cNvPr>
              <p:cNvSpPr/>
              <p:nvPr/>
            </p:nvSpPr>
            <p:spPr>
              <a:xfrm>
                <a:off x="1936116" y="1650938"/>
                <a:ext cx="523825" cy="163233"/>
              </a:xfrm>
              <a:custGeom>
                <a:avLst/>
                <a:gdLst/>
                <a:ahLst/>
                <a:cxnLst/>
                <a:rect l="l" t="t" r="r" b="b"/>
                <a:pathLst>
                  <a:path w="15365" h="4788" extrusionOk="0">
                    <a:moveTo>
                      <a:pt x="8672" y="1"/>
                    </a:moveTo>
                    <a:cubicBezTo>
                      <a:pt x="8146" y="101"/>
                      <a:pt x="7645" y="201"/>
                      <a:pt x="7118" y="201"/>
                    </a:cubicBezTo>
                    <a:cubicBezTo>
                      <a:pt x="6592" y="402"/>
                      <a:pt x="6066" y="527"/>
                      <a:pt x="5539" y="627"/>
                    </a:cubicBezTo>
                    <a:cubicBezTo>
                      <a:pt x="5339" y="728"/>
                      <a:pt x="5013" y="828"/>
                      <a:pt x="4813" y="928"/>
                    </a:cubicBezTo>
                    <a:cubicBezTo>
                      <a:pt x="4612" y="1028"/>
                      <a:pt x="4387" y="1154"/>
                      <a:pt x="4086" y="1254"/>
                    </a:cubicBezTo>
                    <a:cubicBezTo>
                      <a:pt x="3660" y="1455"/>
                      <a:pt x="3259" y="1655"/>
                      <a:pt x="2833" y="1881"/>
                    </a:cubicBezTo>
                    <a:cubicBezTo>
                      <a:pt x="2407" y="2181"/>
                      <a:pt x="2106" y="2407"/>
                      <a:pt x="1780" y="2708"/>
                    </a:cubicBezTo>
                    <a:cubicBezTo>
                      <a:pt x="1479" y="2908"/>
                      <a:pt x="1153" y="3234"/>
                      <a:pt x="953" y="3434"/>
                    </a:cubicBezTo>
                    <a:cubicBezTo>
                      <a:pt x="752" y="3760"/>
                      <a:pt x="527" y="3961"/>
                      <a:pt x="427" y="4161"/>
                    </a:cubicBezTo>
                    <a:cubicBezTo>
                      <a:pt x="126" y="4587"/>
                      <a:pt x="1" y="4788"/>
                      <a:pt x="1" y="4788"/>
                    </a:cubicBezTo>
                    <a:cubicBezTo>
                      <a:pt x="1" y="4788"/>
                      <a:pt x="326" y="4788"/>
                      <a:pt x="853" y="4688"/>
                    </a:cubicBezTo>
                    <a:cubicBezTo>
                      <a:pt x="1053" y="4688"/>
                      <a:pt x="1254" y="4587"/>
                      <a:pt x="1580" y="4587"/>
                    </a:cubicBezTo>
                    <a:cubicBezTo>
                      <a:pt x="1880" y="4587"/>
                      <a:pt x="2306" y="4487"/>
                      <a:pt x="2632" y="4387"/>
                    </a:cubicBezTo>
                    <a:lnTo>
                      <a:pt x="3133" y="4387"/>
                    </a:lnTo>
                    <a:cubicBezTo>
                      <a:pt x="3359" y="4287"/>
                      <a:pt x="3559" y="4287"/>
                      <a:pt x="3760" y="4287"/>
                    </a:cubicBezTo>
                    <a:cubicBezTo>
                      <a:pt x="4186" y="4161"/>
                      <a:pt x="4612" y="4161"/>
                      <a:pt x="5013" y="4061"/>
                    </a:cubicBezTo>
                    <a:cubicBezTo>
                      <a:pt x="5439" y="3961"/>
                      <a:pt x="5966" y="3861"/>
                      <a:pt x="6392" y="3760"/>
                    </a:cubicBezTo>
                    <a:cubicBezTo>
                      <a:pt x="6793" y="3660"/>
                      <a:pt x="7319" y="3660"/>
                      <a:pt x="7745" y="3535"/>
                    </a:cubicBezTo>
                    <a:cubicBezTo>
                      <a:pt x="8146" y="3434"/>
                      <a:pt x="8672" y="3334"/>
                      <a:pt x="9098" y="3234"/>
                    </a:cubicBezTo>
                    <a:cubicBezTo>
                      <a:pt x="9625" y="3134"/>
                      <a:pt x="10026" y="3033"/>
                      <a:pt x="10452" y="2908"/>
                    </a:cubicBezTo>
                    <a:cubicBezTo>
                      <a:pt x="10878" y="2808"/>
                      <a:pt x="11279" y="2708"/>
                      <a:pt x="11705" y="2607"/>
                    </a:cubicBezTo>
                    <a:cubicBezTo>
                      <a:pt x="12131" y="2507"/>
                      <a:pt x="12532" y="2407"/>
                      <a:pt x="12858" y="2181"/>
                    </a:cubicBezTo>
                    <a:cubicBezTo>
                      <a:pt x="13585" y="1981"/>
                      <a:pt x="14211" y="1780"/>
                      <a:pt x="14637" y="1555"/>
                    </a:cubicBezTo>
                    <a:cubicBezTo>
                      <a:pt x="14838" y="1455"/>
                      <a:pt x="15038" y="1455"/>
                      <a:pt x="15164" y="1354"/>
                    </a:cubicBezTo>
                    <a:cubicBezTo>
                      <a:pt x="15264" y="1354"/>
                      <a:pt x="15364" y="1254"/>
                      <a:pt x="15364" y="1254"/>
                    </a:cubicBezTo>
                    <a:cubicBezTo>
                      <a:pt x="15364" y="1254"/>
                      <a:pt x="15164" y="1154"/>
                      <a:pt x="14737" y="928"/>
                    </a:cubicBezTo>
                    <a:cubicBezTo>
                      <a:pt x="14211" y="728"/>
                      <a:pt x="13585" y="527"/>
                      <a:pt x="12858" y="302"/>
                    </a:cubicBezTo>
                    <a:cubicBezTo>
                      <a:pt x="12031" y="101"/>
                      <a:pt x="11179" y="1"/>
                      <a:pt x="101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لاللاللال">
                <a:extLst>
                  <a:ext uri="{FF2B5EF4-FFF2-40B4-BE49-F238E27FC236}">
                    <a16:creationId xmlns:a16="http://schemas.microsoft.com/office/drawing/2014/main" id="{78D4453A-411A-4E5D-243A-726CCE31353D}"/>
                  </a:ext>
                </a:extLst>
              </p:cNvPr>
              <p:cNvSpPr/>
              <p:nvPr/>
            </p:nvSpPr>
            <p:spPr>
              <a:xfrm>
                <a:off x="3179505" y="1846589"/>
                <a:ext cx="88912" cy="85503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8" extrusionOk="0">
                    <a:moveTo>
                      <a:pt x="627" y="1"/>
                    </a:moveTo>
                    <a:cubicBezTo>
                      <a:pt x="527" y="1"/>
                      <a:pt x="302" y="1"/>
                      <a:pt x="201" y="101"/>
                    </a:cubicBezTo>
                    <a:lnTo>
                      <a:pt x="1" y="101"/>
                    </a:lnTo>
                    <a:lnTo>
                      <a:pt x="1" y="201"/>
                    </a:lnTo>
                    <a:lnTo>
                      <a:pt x="1" y="327"/>
                    </a:lnTo>
                    <a:cubicBezTo>
                      <a:pt x="101" y="527"/>
                      <a:pt x="101" y="628"/>
                      <a:pt x="201" y="828"/>
                    </a:cubicBezTo>
                    <a:cubicBezTo>
                      <a:pt x="201" y="953"/>
                      <a:pt x="302" y="1154"/>
                      <a:pt x="427" y="1354"/>
                    </a:cubicBezTo>
                    <a:cubicBezTo>
                      <a:pt x="527" y="1354"/>
                      <a:pt x="527" y="1455"/>
                      <a:pt x="627" y="1580"/>
                    </a:cubicBezTo>
                    <a:cubicBezTo>
                      <a:pt x="627" y="1680"/>
                      <a:pt x="728" y="1680"/>
                      <a:pt x="828" y="1780"/>
                    </a:cubicBezTo>
                    <a:cubicBezTo>
                      <a:pt x="828" y="1881"/>
                      <a:pt x="928" y="1881"/>
                      <a:pt x="1054" y="1981"/>
                    </a:cubicBezTo>
                    <a:cubicBezTo>
                      <a:pt x="1154" y="1981"/>
                      <a:pt x="1154" y="2081"/>
                      <a:pt x="1254" y="2081"/>
                    </a:cubicBezTo>
                    <a:cubicBezTo>
                      <a:pt x="1354" y="2081"/>
                      <a:pt x="1455" y="2206"/>
                      <a:pt x="1455" y="2206"/>
                    </a:cubicBezTo>
                    <a:cubicBezTo>
                      <a:pt x="1555" y="2307"/>
                      <a:pt x="1680" y="2307"/>
                      <a:pt x="1780" y="2307"/>
                    </a:cubicBezTo>
                    <a:cubicBezTo>
                      <a:pt x="1981" y="2407"/>
                      <a:pt x="2081" y="2407"/>
                      <a:pt x="2181" y="2407"/>
                    </a:cubicBezTo>
                    <a:cubicBezTo>
                      <a:pt x="2307" y="2507"/>
                      <a:pt x="2407" y="2507"/>
                      <a:pt x="2407" y="2507"/>
                    </a:cubicBezTo>
                    <a:lnTo>
                      <a:pt x="2507" y="2507"/>
                    </a:lnTo>
                    <a:lnTo>
                      <a:pt x="2507" y="2407"/>
                    </a:lnTo>
                    <a:lnTo>
                      <a:pt x="2507" y="2307"/>
                    </a:lnTo>
                    <a:cubicBezTo>
                      <a:pt x="2507" y="2206"/>
                      <a:pt x="2607" y="1981"/>
                      <a:pt x="2607" y="1780"/>
                    </a:cubicBezTo>
                    <a:cubicBezTo>
                      <a:pt x="2507" y="1580"/>
                      <a:pt x="2507" y="1354"/>
                      <a:pt x="2407" y="1154"/>
                    </a:cubicBezTo>
                    <a:cubicBezTo>
                      <a:pt x="2307" y="953"/>
                      <a:pt x="2081" y="728"/>
                      <a:pt x="1981" y="527"/>
                    </a:cubicBezTo>
                    <a:cubicBezTo>
                      <a:pt x="1881" y="427"/>
                      <a:pt x="1780" y="427"/>
                      <a:pt x="1680" y="327"/>
                    </a:cubicBezTo>
                    <a:cubicBezTo>
                      <a:pt x="1555" y="201"/>
                      <a:pt x="1455" y="201"/>
                      <a:pt x="1354" y="101"/>
                    </a:cubicBezTo>
                    <a:cubicBezTo>
                      <a:pt x="1154" y="101"/>
                      <a:pt x="928" y="1"/>
                      <a:pt x="7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06" name="شيسيس">
              <a:extLst>
                <a:ext uri="{FF2B5EF4-FFF2-40B4-BE49-F238E27FC236}">
                  <a16:creationId xmlns:a16="http://schemas.microsoft.com/office/drawing/2014/main" id="{C6392ACE-8778-218A-CD90-BF19B71C0733}"/>
                </a:ext>
              </a:extLst>
            </p:cNvPr>
            <p:cNvSpPr/>
            <p:nvPr/>
          </p:nvSpPr>
          <p:spPr>
            <a:xfrm>
              <a:off x="8617971" y="5597937"/>
              <a:ext cx="434544" cy="447480"/>
            </a:xfrm>
            <a:custGeom>
              <a:avLst/>
              <a:gdLst/>
              <a:ahLst/>
              <a:cxnLst/>
              <a:rect l="l" t="t" r="r" b="b"/>
              <a:pathLst>
                <a:path w="6013" h="6192" extrusionOk="0">
                  <a:moveTo>
                    <a:pt x="3640" y="0"/>
                  </a:moveTo>
                  <a:cubicBezTo>
                    <a:pt x="3444" y="0"/>
                    <a:pt x="3239" y="9"/>
                    <a:pt x="3042" y="9"/>
                  </a:cubicBezTo>
                  <a:cubicBezTo>
                    <a:pt x="2855" y="9"/>
                    <a:pt x="2659" y="18"/>
                    <a:pt x="2471" y="18"/>
                  </a:cubicBezTo>
                  <a:cubicBezTo>
                    <a:pt x="2320" y="18"/>
                    <a:pt x="2168" y="9"/>
                    <a:pt x="2025" y="9"/>
                  </a:cubicBezTo>
                  <a:lnTo>
                    <a:pt x="1981" y="9"/>
                  </a:lnTo>
                  <a:cubicBezTo>
                    <a:pt x="1526" y="9"/>
                    <a:pt x="1196" y="286"/>
                    <a:pt x="1133" y="723"/>
                  </a:cubicBezTo>
                  <a:cubicBezTo>
                    <a:pt x="1035" y="1454"/>
                    <a:pt x="1740" y="2418"/>
                    <a:pt x="3533" y="2944"/>
                  </a:cubicBezTo>
                  <a:cubicBezTo>
                    <a:pt x="2846" y="3631"/>
                    <a:pt x="2052" y="4068"/>
                    <a:pt x="1410" y="4416"/>
                  </a:cubicBezTo>
                  <a:cubicBezTo>
                    <a:pt x="589" y="4862"/>
                    <a:pt x="0" y="5183"/>
                    <a:pt x="268" y="5737"/>
                  </a:cubicBezTo>
                  <a:cubicBezTo>
                    <a:pt x="393" y="5951"/>
                    <a:pt x="669" y="5977"/>
                    <a:pt x="866" y="5977"/>
                  </a:cubicBezTo>
                  <a:cubicBezTo>
                    <a:pt x="1106" y="5977"/>
                    <a:pt x="1401" y="5933"/>
                    <a:pt x="1740" y="5888"/>
                  </a:cubicBezTo>
                  <a:cubicBezTo>
                    <a:pt x="2195" y="5817"/>
                    <a:pt x="2712" y="5745"/>
                    <a:pt x="3265" y="5745"/>
                  </a:cubicBezTo>
                  <a:cubicBezTo>
                    <a:pt x="3792" y="5745"/>
                    <a:pt x="4264" y="5808"/>
                    <a:pt x="4702" y="5951"/>
                  </a:cubicBezTo>
                  <a:cubicBezTo>
                    <a:pt x="4773" y="5968"/>
                    <a:pt x="4844" y="5995"/>
                    <a:pt x="4925" y="6031"/>
                  </a:cubicBezTo>
                  <a:cubicBezTo>
                    <a:pt x="5112" y="6102"/>
                    <a:pt x="5326" y="6191"/>
                    <a:pt x="5513" y="6191"/>
                  </a:cubicBezTo>
                  <a:cubicBezTo>
                    <a:pt x="5683" y="6191"/>
                    <a:pt x="5817" y="6129"/>
                    <a:pt x="5915" y="6013"/>
                  </a:cubicBezTo>
                  <a:cubicBezTo>
                    <a:pt x="5977" y="5924"/>
                    <a:pt x="6013" y="5817"/>
                    <a:pt x="6004" y="5701"/>
                  </a:cubicBezTo>
                  <a:cubicBezTo>
                    <a:pt x="5942" y="4354"/>
                    <a:pt x="5808" y="4318"/>
                    <a:pt x="5754" y="4300"/>
                  </a:cubicBezTo>
                  <a:lnTo>
                    <a:pt x="5692" y="4300"/>
                  </a:lnTo>
                  <a:cubicBezTo>
                    <a:pt x="5478" y="4300"/>
                    <a:pt x="5433" y="4514"/>
                    <a:pt x="5371" y="4836"/>
                  </a:cubicBezTo>
                  <a:cubicBezTo>
                    <a:pt x="5362" y="4889"/>
                    <a:pt x="5353" y="4943"/>
                    <a:pt x="5344" y="5005"/>
                  </a:cubicBezTo>
                  <a:cubicBezTo>
                    <a:pt x="4764" y="4827"/>
                    <a:pt x="4211" y="4737"/>
                    <a:pt x="3685" y="4737"/>
                  </a:cubicBezTo>
                  <a:cubicBezTo>
                    <a:pt x="3462" y="4737"/>
                    <a:pt x="3265" y="4755"/>
                    <a:pt x="3114" y="4773"/>
                  </a:cubicBezTo>
                  <a:cubicBezTo>
                    <a:pt x="3363" y="4621"/>
                    <a:pt x="3738" y="4354"/>
                    <a:pt x="4256" y="3934"/>
                  </a:cubicBezTo>
                  <a:cubicBezTo>
                    <a:pt x="4889" y="3417"/>
                    <a:pt x="5174" y="2998"/>
                    <a:pt x="5112" y="2668"/>
                  </a:cubicBezTo>
                  <a:cubicBezTo>
                    <a:pt x="5049" y="2302"/>
                    <a:pt x="4603" y="2150"/>
                    <a:pt x="4273" y="2043"/>
                  </a:cubicBezTo>
                  <a:cubicBezTo>
                    <a:pt x="4202" y="2016"/>
                    <a:pt x="4131" y="1990"/>
                    <a:pt x="4077" y="1972"/>
                  </a:cubicBezTo>
                  <a:cubicBezTo>
                    <a:pt x="3640" y="1785"/>
                    <a:pt x="2810" y="1312"/>
                    <a:pt x="2578" y="964"/>
                  </a:cubicBezTo>
                  <a:cubicBezTo>
                    <a:pt x="2784" y="892"/>
                    <a:pt x="3042" y="857"/>
                    <a:pt x="3346" y="857"/>
                  </a:cubicBezTo>
                  <a:cubicBezTo>
                    <a:pt x="3738" y="857"/>
                    <a:pt x="4416" y="919"/>
                    <a:pt x="5415" y="1196"/>
                  </a:cubicBezTo>
                  <a:cubicBezTo>
                    <a:pt x="5397" y="1383"/>
                    <a:pt x="5371" y="1526"/>
                    <a:pt x="5353" y="1651"/>
                  </a:cubicBezTo>
                  <a:cubicBezTo>
                    <a:pt x="5308" y="1945"/>
                    <a:pt x="5281" y="2097"/>
                    <a:pt x="5504" y="2168"/>
                  </a:cubicBezTo>
                  <a:cubicBezTo>
                    <a:pt x="5531" y="2177"/>
                    <a:pt x="5549" y="2177"/>
                    <a:pt x="5576" y="2177"/>
                  </a:cubicBezTo>
                  <a:cubicBezTo>
                    <a:pt x="5915" y="2177"/>
                    <a:pt x="5959" y="1553"/>
                    <a:pt x="5986" y="1178"/>
                  </a:cubicBezTo>
                  <a:lnTo>
                    <a:pt x="5995" y="1124"/>
                  </a:lnTo>
                  <a:cubicBezTo>
                    <a:pt x="6013" y="866"/>
                    <a:pt x="5942" y="652"/>
                    <a:pt x="5790" y="482"/>
                  </a:cubicBezTo>
                  <a:cubicBezTo>
                    <a:pt x="5397" y="63"/>
                    <a:pt x="4523" y="0"/>
                    <a:pt x="3640" y="0"/>
                  </a:cubicBezTo>
                  <a:close/>
                </a:path>
              </a:pathLst>
            </a:custGeom>
            <a:solidFill>
              <a:srgbClr val="FF879B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3" name="شيشسي">
            <a:extLst>
              <a:ext uri="{FF2B5EF4-FFF2-40B4-BE49-F238E27FC236}">
                <a16:creationId xmlns:a16="http://schemas.microsoft.com/office/drawing/2014/main" id="{74807B6E-0AD5-2913-16DA-AB56A996A311}"/>
              </a:ext>
            </a:extLst>
          </p:cNvPr>
          <p:cNvSpPr txBox="1"/>
          <p:nvPr/>
        </p:nvSpPr>
        <p:spPr>
          <a:xfrm>
            <a:off x="4263469" y="1725884"/>
            <a:ext cx="2103600" cy="512100"/>
          </a:xfrm>
          <a:prstGeom prst="rect">
            <a:avLst/>
          </a:prstGeom>
          <a:solidFill>
            <a:srgbClr val="EEF26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-3x + 4y &lt; 5</a:t>
            </a:r>
          </a:p>
        </p:txBody>
      </p:sp>
      <p:sp>
        <p:nvSpPr>
          <p:cNvPr id="514" name="مربع نص 513">
            <a:extLst>
              <a:ext uri="{FF2B5EF4-FFF2-40B4-BE49-F238E27FC236}">
                <a16:creationId xmlns:a16="http://schemas.microsoft.com/office/drawing/2014/main" id="{5D8D454A-FE00-0A1C-4B1C-8B3167862FD4}"/>
              </a:ext>
            </a:extLst>
          </p:cNvPr>
          <p:cNvSpPr txBox="1"/>
          <p:nvPr/>
        </p:nvSpPr>
        <p:spPr>
          <a:xfrm>
            <a:off x="4376433" y="1047342"/>
            <a:ext cx="188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F366F"/>
                </a:solidFill>
              </a:rPr>
              <a:t>تعديل النص</a:t>
            </a:r>
            <a:endParaRPr lang="en-US" sz="3200" b="1" dirty="0">
              <a:solidFill>
                <a:srgbClr val="FF366F"/>
              </a:solidFill>
            </a:endParaRPr>
          </a:p>
        </p:txBody>
      </p:sp>
      <p:sp>
        <p:nvSpPr>
          <p:cNvPr id="515" name="شسييسش">
            <a:extLst>
              <a:ext uri="{FF2B5EF4-FFF2-40B4-BE49-F238E27FC236}">
                <a16:creationId xmlns:a16="http://schemas.microsoft.com/office/drawing/2014/main" id="{45159882-D5D0-F6FF-C654-5396429C4401}"/>
              </a:ext>
            </a:extLst>
          </p:cNvPr>
          <p:cNvSpPr txBox="1"/>
          <p:nvPr/>
        </p:nvSpPr>
        <p:spPr>
          <a:xfrm>
            <a:off x="4252487" y="2442333"/>
            <a:ext cx="2103600" cy="453600"/>
          </a:xfrm>
          <a:prstGeom prst="rect">
            <a:avLst/>
          </a:prstGeom>
          <a:noFill/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FF366F"/>
                </a:solidFill>
                <a:effectLst/>
                <a:uLnTx/>
                <a:uFillTx/>
                <a:latin typeface="Righteous"/>
                <a:ea typeface="Righteous"/>
                <a:cs typeface="Righteous"/>
                <a:sym typeface="Righteous"/>
              </a:rPr>
              <a:t>5 + 5 - 5</a:t>
            </a: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24000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6" name="شييسش">
            <a:extLst>
              <a:ext uri="{FF2B5EF4-FFF2-40B4-BE49-F238E27FC236}">
                <a16:creationId xmlns:a16="http://schemas.microsoft.com/office/drawing/2014/main" id="{81E86510-C0A9-09F9-7D8C-9396292CACBA}"/>
              </a:ext>
            </a:extLst>
          </p:cNvPr>
          <p:cNvSpPr txBox="1"/>
          <p:nvPr/>
        </p:nvSpPr>
        <p:spPr>
          <a:xfrm>
            <a:off x="4263469" y="3104683"/>
            <a:ext cx="2103600" cy="512100"/>
          </a:xfrm>
          <a:prstGeom prst="rect">
            <a:avLst/>
          </a:prstGeom>
          <a:solidFill>
            <a:srgbClr val="EEF26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-3x + 4y &lt; 5</a:t>
            </a:r>
          </a:p>
        </p:txBody>
      </p:sp>
      <p:sp>
        <p:nvSpPr>
          <p:cNvPr id="517" name="شييشس">
            <a:extLst>
              <a:ext uri="{FF2B5EF4-FFF2-40B4-BE49-F238E27FC236}">
                <a16:creationId xmlns:a16="http://schemas.microsoft.com/office/drawing/2014/main" id="{2FE58607-DF46-0CC7-5EF8-35A0EAF624DF}"/>
              </a:ext>
            </a:extLst>
          </p:cNvPr>
          <p:cNvSpPr txBox="1"/>
          <p:nvPr/>
        </p:nvSpPr>
        <p:spPr>
          <a:xfrm>
            <a:off x="4263469" y="4653613"/>
            <a:ext cx="2103600" cy="512100"/>
          </a:xfrm>
          <a:prstGeom prst="rect">
            <a:avLst/>
          </a:prstGeom>
          <a:solidFill>
            <a:srgbClr val="EEF26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-3x + 4y &lt; 5</a:t>
            </a:r>
          </a:p>
        </p:txBody>
      </p:sp>
      <p:sp>
        <p:nvSpPr>
          <p:cNvPr id="518" name="مربع نص 517">
            <a:extLst>
              <a:ext uri="{FF2B5EF4-FFF2-40B4-BE49-F238E27FC236}">
                <a16:creationId xmlns:a16="http://schemas.microsoft.com/office/drawing/2014/main" id="{0D8C6751-174C-FD75-F4B1-E6B6E26FDD2E}"/>
              </a:ext>
            </a:extLst>
          </p:cNvPr>
          <p:cNvSpPr txBox="1"/>
          <p:nvPr/>
        </p:nvSpPr>
        <p:spPr>
          <a:xfrm>
            <a:off x="4376433" y="3975071"/>
            <a:ext cx="188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F366F"/>
                </a:solidFill>
              </a:rPr>
              <a:t>تعديل النص</a:t>
            </a:r>
            <a:endParaRPr lang="en-US" sz="3200" b="1" dirty="0">
              <a:solidFill>
                <a:srgbClr val="FF366F"/>
              </a:solidFill>
            </a:endParaRPr>
          </a:p>
        </p:txBody>
      </p:sp>
      <p:sp>
        <p:nvSpPr>
          <p:cNvPr id="519" name="شييسش">
            <a:extLst>
              <a:ext uri="{FF2B5EF4-FFF2-40B4-BE49-F238E27FC236}">
                <a16:creationId xmlns:a16="http://schemas.microsoft.com/office/drawing/2014/main" id="{5B6FF31F-DAC7-E5B8-8480-9B37BAEF6F14}"/>
              </a:ext>
            </a:extLst>
          </p:cNvPr>
          <p:cNvSpPr txBox="1"/>
          <p:nvPr/>
        </p:nvSpPr>
        <p:spPr>
          <a:xfrm>
            <a:off x="4252487" y="5370062"/>
            <a:ext cx="2103600" cy="453600"/>
          </a:xfrm>
          <a:prstGeom prst="rect">
            <a:avLst/>
          </a:prstGeom>
          <a:noFill/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FF366F"/>
                </a:solidFill>
                <a:effectLst/>
                <a:uLnTx/>
                <a:uFillTx/>
                <a:latin typeface="Righteous"/>
                <a:ea typeface="Righteous"/>
                <a:cs typeface="Righteous"/>
                <a:sym typeface="Righteous"/>
              </a:rPr>
              <a:t>5 + 5 - 5</a:t>
            </a: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24000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0" name="شيسيسش">
            <a:extLst>
              <a:ext uri="{FF2B5EF4-FFF2-40B4-BE49-F238E27FC236}">
                <a16:creationId xmlns:a16="http://schemas.microsoft.com/office/drawing/2014/main" id="{48B537DD-B8B5-4558-CEB7-E71125B1C573}"/>
              </a:ext>
            </a:extLst>
          </p:cNvPr>
          <p:cNvSpPr txBox="1"/>
          <p:nvPr/>
        </p:nvSpPr>
        <p:spPr>
          <a:xfrm>
            <a:off x="4263469" y="6032412"/>
            <a:ext cx="2103600" cy="512100"/>
          </a:xfrm>
          <a:prstGeom prst="rect">
            <a:avLst/>
          </a:prstGeom>
          <a:solidFill>
            <a:srgbClr val="EEF26B"/>
          </a:solidFill>
          <a:ln w="9525" cap="flat" cmpd="sng">
            <a:solidFill>
              <a:srgbClr val="FF36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-3x + 4y &lt; 5</a:t>
            </a:r>
          </a:p>
        </p:txBody>
      </p:sp>
      <p:sp>
        <p:nvSpPr>
          <p:cNvPr id="522" name="مربع نص 521">
            <a:extLst>
              <a:ext uri="{FF2B5EF4-FFF2-40B4-BE49-F238E27FC236}">
                <a16:creationId xmlns:a16="http://schemas.microsoft.com/office/drawing/2014/main" id="{B17C9CD8-1D9C-DA35-9005-321658D70287}"/>
              </a:ext>
            </a:extLst>
          </p:cNvPr>
          <p:cNvSpPr txBox="1"/>
          <p:nvPr/>
        </p:nvSpPr>
        <p:spPr>
          <a:xfrm>
            <a:off x="4100479" y="142604"/>
            <a:ext cx="239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rgbClr val="FF366F"/>
                </a:solidFill>
              </a:rPr>
              <a:t>عنوان هنا</a:t>
            </a:r>
            <a:endParaRPr lang="en-US" sz="4800" b="1" dirty="0">
              <a:solidFill>
                <a:srgbClr val="FF366F"/>
              </a:solidFill>
            </a:endParaRPr>
          </a:p>
        </p:txBody>
      </p:sp>
      <p:sp>
        <p:nvSpPr>
          <p:cNvPr id="523" name="فقاعة الكلام: بيضاوية 522">
            <a:extLst>
              <a:ext uri="{FF2B5EF4-FFF2-40B4-BE49-F238E27FC236}">
                <a16:creationId xmlns:a16="http://schemas.microsoft.com/office/drawing/2014/main" id="{55C959F5-5B35-F718-EE6C-861031032985}"/>
              </a:ext>
            </a:extLst>
          </p:cNvPr>
          <p:cNvSpPr/>
          <p:nvPr/>
        </p:nvSpPr>
        <p:spPr>
          <a:xfrm>
            <a:off x="7463070" y="758133"/>
            <a:ext cx="2957746" cy="2059479"/>
          </a:xfrm>
          <a:prstGeom prst="wedgeEllipseCallout">
            <a:avLst/>
          </a:prstGeom>
          <a:solidFill>
            <a:srgbClr val="EDF06E"/>
          </a:solidFill>
          <a:ln w="28575">
            <a:solidFill>
              <a:srgbClr val="97D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800" dirty="0">
                <a:solidFill>
                  <a:srgbClr val="FF366F"/>
                </a:solidFill>
              </a:rPr>
              <a:t>أهمِّية الرياضيّات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E056D28-724B-FE94-C654-E0A011A90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71" y="-1"/>
            <a:ext cx="796082" cy="75596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1DCD1F8-2284-A614-E795-FA12B7778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411" y="-1"/>
            <a:ext cx="79608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ar-SA" sz="2105" b="1" dirty="0">
              <a:solidFill>
                <a:srgbClr val="DC52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B5E0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516BCBA-E6CE-7967-A94D-AE7D52FCF2EF}"/>
              </a:ext>
            </a:extLst>
          </p:cNvPr>
          <p:cNvGrpSpPr/>
          <p:nvPr/>
        </p:nvGrpSpPr>
        <p:grpSpPr>
          <a:xfrm>
            <a:off x="7207161" y="444800"/>
            <a:ext cx="2439280" cy="3768985"/>
            <a:chOff x="7645807" y="3229359"/>
            <a:chExt cx="2439280" cy="3768985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9ED81D48-5548-B598-0893-A37D4487BACD}"/>
                </a:ext>
              </a:extLst>
            </p:cNvPr>
            <p:cNvGrpSpPr/>
            <p:nvPr/>
          </p:nvGrpSpPr>
          <p:grpSpPr>
            <a:xfrm>
              <a:off x="7645807" y="3229359"/>
              <a:ext cx="2439280" cy="3768985"/>
              <a:chOff x="1126538" y="1397000"/>
              <a:chExt cx="2911437" cy="4498524"/>
            </a:xfrm>
          </p:grpSpPr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24FB0331-B49B-98DC-F0EB-6841ED954234}"/>
                  </a:ext>
                </a:extLst>
              </p:cNvPr>
              <p:cNvSpPr/>
              <p:nvPr/>
            </p:nvSpPr>
            <p:spPr>
              <a:xfrm>
                <a:off x="1722120" y="3406140"/>
                <a:ext cx="1694180" cy="982980"/>
              </a:xfrm>
              <a:prstGeom prst="rect">
                <a:avLst/>
              </a:prstGeom>
              <a:solidFill>
                <a:srgbClr val="FF36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6" name="لاللاللال">
                <a:extLst>
                  <a:ext uri="{FF2B5EF4-FFF2-40B4-BE49-F238E27FC236}">
                    <a16:creationId xmlns:a16="http://schemas.microsoft.com/office/drawing/2014/main" id="{DFA8D63A-749D-A0E1-4E2D-BD8E68044AB0}"/>
                  </a:ext>
                </a:extLst>
              </p:cNvPr>
              <p:cNvSpPr/>
              <p:nvPr/>
            </p:nvSpPr>
            <p:spPr>
              <a:xfrm>
                <a:off x="2109921" y="4843385"/>
                <a:ext cx="563638" cy="967038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7761" extrusionOk="0">
                    <a:moveTo>
                      <a:pt x="0" y="0"/>
                    </a:moveTo>
                    <a:lnTo>
                      <a:pt x="22" y="6"/>
                    </a:lnTo>
                    <a:lnTo>
                      <a:pt x="22" y="6"/>
                    </a:lnTo>
                    <a:cubicBezTo>
                      <a:pt x="15" y="2"/>
                      <a:pt x="8" y="0"/>
                      <a:pt x="0" y="0"/>
                    </a:cubicBezTo>
                    <a:close/>
                    <a:moveTo>
                      <a:pt x="22" y="6"/>
                    </a:moveTo>
                    <a:lnTo>
                      <a:pt x="22" y="6"/>
                    </a:lnTo>
                    <a:cubicBezTo>
                      <a:pt x="245" y="125"/>
                      <a:pt x="527" y="1987"/>
                      <a:pt x="527" y="2181"/>
                    </a:cubicBezTo>
                    <a:cubicBezTo>
                      <a:pt x="953" y="3860"/>
                      <a:pt x="1479" y="5640"/>
                      <a:pt x="1880" y="7294"/>
                    </a:cubicBezTo>
                    <a:cubicBezTo>
                      <a:pt x="2507" y="9173"/>
                      <a:pt x="3133" y="11053"/>
                      <a:pt x="3985" y="12933"/>
                    </a:cubicBezTo>
                    <a:cubicBezTo>
                      <a:pt x="4286" y="13885"/>
                      <a:pt x="4712" y="14712"/>
                      <a:pt x="5239" y="15564"/>
                    </a:cubicBezTo>
                    <a:cubicBezTo>
                      <a:pt x="5539" y="16066"/>
                      <a:pt x="4612" y="17118"/>
                      <a:pt x="5013" y="17544"/>
                    </a:cubicBezTo>
                    <a:cubicBezTo>
                      <a:pt x="5148" y="17725"/>
                      <a:pt x="5843" y="17761"/>
                      <a:pt x="6485" y="17761"/>
                    </a:cubicBezTo>
                    <a:cubicBezTo>
                      <a:pt x="6914" y="17761"/>
                      <a:pt x="7319" y="17745"/>
                      <a:pt x="7519" y="17745"/>
                    </a:cubicBezTo>
                    <a:cubicBezTo>
                      <a:pt x="10351" y="17745"/>
                      <a:pt x="9098" y="6166"/>
                      <a:pt x="9098" y="3660"/>
                    </a:cubicBezTo>
                    <a:cubicBezTo>
                      <a:pt x="9098" y="3534"/>
                      <a:pt x="9198" y="2507"/>
                      <a:pt x="9198" y="2507"/>
                    </a:cubicBez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FF3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" name="لاللاللال">
                <a:extLst>
                  <a:ext uri="{FF2B5EF4-FFF2-40B4-BE49-F238E27FC236}">
                    <a16:creationId xmlns:a16="http://schemas.microsoft.com/office/drawing/2014/main" id="{815084ED-A462-5466-E5FB-C7F8A7C4E086}"/>
                  </a:ext>
                </a:extLst>
              </p:cNvPr>
              <p:cNvSpPr/>
              <p:nvPr/>
            </p:nvSpPr>
            <p:spPr>
              <a:xfrm>
                <a:off x="2610727" y="4712385"/>
                <a:ext cx="477666" cy="1087639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19976" extrusionOk="0">
                    <a:moveTo>
                      <a:pt x="8772" y="0"/>
                    </a:moveTo>
                    <a:lnTo>
                      <a:pt x="201" y="4286"/>
                    </a:lnTo>
                    <a:cubicBezTo>
                      <a:pt x="101" y="4386"/>
                      <a:pt x="101" y="5640"/>
                      <a:pt x="0" y="5840"/>
                    </a:cubicBezTo>
                    <a:lnTo>
                      <a:pt x="0" y="7319"/>
                    </a:lnTo>
                    <a:cubicBezTo>
                      <a:pt x="0" y="8146"/>
                      <a:pt x="101" y="9073"/>
                      <a:pt x="201" y="9925"/>
                    </a:cubicBezTo>
                    <a:cubicBezTo>
                      <a:pt x="326" y="11279"/>
                      <a:pt x="427" y="12632"/>
                      <a:pt x="828" y="13985"/>
                    </a:cubicBezTo>
                    <a:cubicBezTo>
                      <a:pt x="1053" y="14612"/>
                      <a:pt x="1254" y="15339"/>
                      <a:pt x="1454" y="16091"/>
                    </a:cubicBezTo>
                    <a:cubicBezTo>
                      <a:pt x="1579" y="16717"/>
                      <a:pt x="1780" y="17219"/>
                      <a:pt x="1980" y="17745"/>
                    </a:cubicBezTo>
                    <a:cubicBezTo>
                      <a:pt x="2406" y="18697"/>
                      <a:pt x="2607" y="19950"/>
                      <a:pt x="3760" y="19950"/>
                    </a:cubicBezTo>
                    <a:cubicBezTo>
                      <a:pt x="3918" y="19967"/>
                      <a:pt x="4089" y="19975"/>
                      <a:pt x="4266" y="19975"/>
                    </a:cubicBezTo>
                    <a:cubicBezTo>
                      <a:pt x="5156" y="19975"/>
                      <a:pt x="6182" y="19763"/>
                      <a:pt x="6266" y="19324"/>
                    </a:cubicBezTo>
                    <a:cubicBezTo>
                      <a:pt x="6366" y="18998"/>
                      <a:pt x="5539" y="17645"/>
                      <a:pt x="5640" y="17344"/>
                    </a:cubicBezTo>
                    <a:cubicBezTo>
                      <a:pt x="6066" y="15865"/>
                      <a:pt x="6592" y="14311"/>
                      <a:pt x="6993" y="12732"/>
                    </a:cubicBezTo>
                    <a:cubicBezTo>
                      <a:pt x="7720" y="9925"/>
                      <a:pt x="8246" y="6993"/>
                      <a:pt x="8472" y="3960"/>
                    </a:cubicBezTo>
                    <a:cubicBezTo>
                      <a:pt x="8672" y="2707"/>
                      <a:pt x="8772" y="1354"/>
                      <a:pt x="8772" y="0"/>
                    </a:cubicBezTo>
                    <a:close/>
                  </a:path>
                </a:pathLst>
              </a:custGeom>
              <a:solidFill>
                <a:srgbClr val="FF3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" name="لاللاللال">
                <a:extLst>
                  <a:ext uri="{FF2B5EF4-FFF2-40B4-BE49-F238E27FC236}">
                    <a16:creationId xmlns:a16="http://schemas.microsoft.com/office/drawing/2014/main" id="{4C8A90E5-0636-BDD6-64C0-86032942989C}"/>
                  </a:ext>
                </a:extLst>
              </p:cNvPr>
              <p:cNvSpPr/>
              <p:nvPr/>
            </p:nvSpPr>
            <p:spPr>
              <a:xfrm rot="21133892">
                <a:off x="2187890" y="5079373"/>
                <a:ext cx="882162" cy="101928"/>
              </a:xfrm>
              <a:custGeom>
                <a:avLst/>
                <a:gdLst>
                  <a:gd name="connsiteX0" fmla="*/ 1099406 w 1109955"/>
                  <a:gd name="connsiteY0" fmla="*/ 0 h 115211"/>
                  <a:gd name="connsiteX1" fmla="*/ 1105991 w 1109955"/>
                  <a:gd name="connsiteY1" fmla="*/ 17940 h 115211"/>
                  <a:gd name="connsiteX2" fmla="*/ 1109955 w 1109955"/>
                  <a:gd name="connsiteY2" fmla="*/ 26796 h 115211"/>
                  <a:gd name="connsiteX3" fmla="*/ 181670 w 1109955"/>
                  <a:gd name="connsiteY3" fmla="*/ 81882 h 115211"/>
                  <a:gd name="connsiteX4" fmla="*/ 9906 w 1109955"/>
                  <a:gd name="connsiteY4" fmla="*/ 54384 h 115211"/>
                  <a:gd name="connsiteX5" fmla="*/ 0 w 1109955"/>
                  <a:gd name="connsiteY5" fmla="*/ 0 h 115211"/>
                  <a:gd name="connsiteX6" fmla="*/ 1099406 w 1109955"/>
                  <a:gd name="connsiteY6" fmla="*/ 0 h 11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9955" h="115211">
                    <a:moveTo>
                      <a:pt x="1099406" y="0"/>
                    </a:moveTo>
                    <a:lnTo>
                      <a:pt x="1105991" y="17940"/>
                    </a:lnTo>
                    <a:cubicBezTo>
                      <a:pt x="1108477" y="23905"/>
                      <a:pt x="1109955" y="26796"/>
                      <a:pt x="1109955" y="26796"/>
                    </a:cubicBezTo>
                    <a:cubicBezTo>
                      <a:pt x="886487" y="154736"/>
                      <a:pt x="430692" y="115855"/>
                      <a:pt x="181670" y="81882"/>
                    </a:cubicBezTo>
                    <a:cubicBezTo>
                      <a:pt x="77821" y="67715"/>
                      <a:pt x="9906" y="54384"/>
                      <a:pt x="9906" y="54384"/>
                    </a:cubicBezTo>
                    <a:lnTo>
                      <a:pt x="0" y="0"/>
                    </a:lnTo>
                    <a:lnTo>
                      <a:pt x="1099406" y="0"/>
                    </a:lnTo>
                    <a:close/>
                  </a:path>
                </a:pathLst>
              </a:custGeom>
              <a:solidFill>
                <a:sysClr val="windowText" lastClr="000000">
                  <a:alpha val="9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 anchor="ctr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9" name="لاللاللال">
                <a:extLst>
                  <a:ext uri="{FF2B5EF4-FFF2-40B4-BE49-F238E27FC236}">
                    <a16:creationId xmlns:a16="http://schemas.microsoft.com/office/drawing/2014/main" id="{157941CD-961D-EEC6-F614-1A794E360238}"/>
                  </a:ext>
                </a:extLst>
              </p:cNvPr>
              <p:cNvSpPr/>
              <p:nvPr/>
            </p:nvSpPr>
            <p:spPr>
              <a:xfrm>
                <a:off x="1673254" y="5707191"/>
                <a:ext cx="1978723" cy="188333"/>
              </a:xfrm>
              <a:custGeom>
                <a:avLst/>
                <a:gdLst/>
                <a:ahLst/>
                <a:cxnLst/>
                <a:rect l="l" t="t" r="r" b="b"/>
                <a:pathLst>
                  <a:path w="36342" h="3459" extrusionOk="0">
                    <a:moveTo>
                      <a:pt x="18171" y="0"/>
                    </a:moveTo>
                    <a:cubicBezTo>
                      <a:pt x="8146" y="0"/>
                      <a:pt x="0" y="727"/>
                      <a:pt x="0" y="1679"/>
                    </a:cubicBezTo>
                    <a:cubicBezTo>
                      <a:pt x="0" y="2707"/>
                      <a:pt x="8146" y="3459"/>
                      <a:pt x="18171" y="3459"/>
                    </a:cubicBezTo>
                    <a:cubicBezTo>
                      <a:pt x="28196" y="3459"/>
                      <a:pt x="36341" y="2707"/>
                      <a:pt x="36341" y="1679"/>
                    </a:cubicBezTo>
                    <a:cubicBezTo>
                      <a:pt x="36341" y="727"/>
                      <a:pt x="28196" y="0"/>
                      <a:pt x="18171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  <a:alpha val="56000"/>
                </a:sys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لاللاللاللال">
                <a:extLst>
                  <a:ext uri="{FF2B5EF4-FFF2-40B4-BE49-F238E27FC236}">
                    <a16:creationId xmlns:a16="http://schemas.microsoft.com/office/drawing/2014/main" id="{76C4D4F0-BB3B-4E8D-C143-671C2EBB9859}"/>
                  </a:ext>
                </a:extLst>
              </p:cNvPr>
              <p:cNvSpPr/>
              <p:nvPr/>
            </p:nvSpPr>
            <p:spPr>
              <a:xfrm>
                <a:off x="2030755" y="3677560"/>
                <a:ext cx="1165444" cy="1464631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26900" extrusionOk="0">
                    <a:moveTo>
                      <a:pt x="9745" y="0"/>
                    </a:moveTo>
                    <a:cubicBezTo>
                      <a:pt x="7840" y="0"/>
                      <a:pt x="5749" y="836"/>
                      <a:pt x="3760" y="3342"/>
                    </a:cubicBezTo>
                    <a:cubicBezTo>
                      <a:pt x="3760" y="3342"/>
                      <a:pt x="2081" y="7528"/>
                      <a:pt x="1354" y="12415"/>
                    </a:cubicBezTo>
                    <a:cubicBezTo>
                      <a:pt x="728" y="16074"/>
                      <a:pt x="1" y="23693"/>
                      <a:pt x="1454" y="26826"/>
                    </a:cubicBezTo>
                    <a:cubicBezTo>
                      <a:pt x="1454" y="26826"/>
                      <a:pt x="2723" y="26900"/>
                      <a:pt x="4648" y="26900"/>
                    </a:cubicBezTo>
                    <a:cubicBezTo>
                      <a:pt x="9264" y="26900"/>
                      <a:pt x="17655" y="26476"/>
                      <a:pt x="21404" y="23593"/>
                    </a:cubicBezTo>
                    <a:cubicBezTo>
                      <a:pt x="21404" y="23593"/>
                      <a:pt x="19224" y="20460"/>
                      <a:pt x="18998" y="11914"/>
                    </a:cubicBezTo>
                    <a:cubicBezTo>
                      <a:pt x="18597" y="9407"/>
                      <a:pt x="17871" y="6475"/>
                      <a:pt x="16617" y="3342"/>
                    </a:cubicBezTo>
                    <a:cubicBezTo>
                      <a:pt x="16617" y="3342"/>
                      <a:pt x="13554" y="0"/>
                      <a:pt x="9745" y="0"/>
                    </a:cubicBezTo>
                    <a:close/>
                  </a:path>
                </a:pathLst>
              </a:custGeom>
              <a:solidFill>
                <a:srgbClr val="97D7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لاللاللاللاللال">
                <a:extLst>
                  <a:ext uri="{FF2B5EF4-FFF2-40B4-BE49-F238E27FC236}">
                    <a16:creationId xmlns:a16="http://schemas.microsoft.com/office/drawing/2014/main" id="{72052AED-C5E8-6DE1-1CAF-D7D5D1048145}"/>
                  </a:ext>
                </a:extLst>
              </p:cNvPr>
              <p:cNvSpPr/>
              <p:nvPr/>
            </p:nvSpPr>
            <p:spPr>
              <a:xfrm>
                <a:off x="2321449" y="3654801"/>
                <a:ext cx="511750" cy="403999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7420" extrusionOk="0">
                    <a:moveTo>
                      <a:pt x="4587" y="1"/>
                    </a:moveTo>
                    <a:cubicBezTo>
                      <a:pt x="2707" y="1"/>
                      <a:pt x="0" y="627"/>
                      <a:pt x="0" y="2708"/>
                    </a:cubicBezTo>
                    <a:cubicBezTo>
                      <a:pt x="0" y="4688"/>
                      <a:pt x="2707" y="7419"/>
                      <a:pt x="4587" y="7419"/>
                    </a:cubicBezTo>
                    <a:cubicBezTo>
                      <a:pt x="6466" y="7419"/>
                      <a:pt x="9399" y="4287"/>
                      <a:pt x="9399" y="2181"/>
                    </a:cubicBezTo>
                    <a:cubicBezTo>
                      <a:pt x="9399" y="201"/>
                      <a:pt x="6466" y="1"/>
                      <a:pt x="4587" y="1"/>
                    </a:cubicBezTo>
                    <a:close/>
                  </a:path>
                </a:pathLst>
              </a:custGeom>
              <a:solidFill>
                <a:srgbClr val="FFCA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لاللاللاللاللاللال">
                <a:extLst>
                  <a:ext uri="{FF2B5EF4-FFF2-40B4-BE49-F238E27FC236}">
                    <a16:creationId xmlns:a16="http://schemas.microsoft.com/office/drawing/2014/main" id="{CD59BCA8-2CC8-AD6F-53C4-272B46DACE26}"/>
                  </a:ext>
                </a:extLst>
              </p:cNvPr>
              <p:cNvSpPr/>
              <p:nvPr/>
            </p:nvSpPr>
            <p:spPr>
              <a:xfrm>
                <a:off x="2810058" y="3691717"/>
                <a:ext cx="511859" cy="593584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10902" extrusionOk="0">
                    <a:moveTo>
                      <a:pt x="1527" y="1"/>
                    </a:moveTo>
                    <a:cubicBezTo>
                      <a:pt x="530" y="1"/>
                      <a:pt x="0" y="1090"/>
                      <a:pt x="725" y="4436"/>
                    </a:cubicBezTo>
                    <a:cubicBezTo>
                      <a:pt x="725" y="4436"/>
                      <a:pt x="2179" y="9974"/>
                      <a:pt x="4585" y="10902"/>
                    </a:cubicBezTo>
                    <a:cubicBezTo>
                      <a:pt x="4585" y="10902"/>
                      <a:pt x="3858" y="7268"/>
                      <a:pt x="4184" y="7268"/>
                    </a:cubicBezTo>
                    <a:cubicBezTo>
                      <a:pt x="4184" y="7268"/>
                      <a:pt x="4812" y="7369"/>
                      <a:pt x="5561" y="7369"/>
                    </a:cubicBezTo>
                    <a:cubicBezTo>
                      <a:pt x="7195" y="7369"/>
                      <a:pt x="9400" y="6886"/>
                      <a:pt x="6891" y="3809"/>
                    </a:cubicBezTo>
                    <a:cubicBezTo>
                      <a:pt x="6891" y="3809"/>
                      <a:pt x="3391" y="1"/>
                      <a:pt x="1527" y="1"/>
                    </a:cubicBezTo>
                    <a:close/>
                  </a:path>
                </a:pathLst>
              </a:custGeom>
              <a:solidFill>
                <a:srgbClr val="4472C4">
                  <a:alpha val="78824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لاللاللاللال">
                <a:extLst>
                  <a:ext uri="{FF2B5EF4-FFF2-40B4-BE49-F238E27FC236}">
                    <a16:creationId xmlns:a16="http://schemas.microsoft.com/office/drawing/2014/main" id="{F9FFFF5B-6CB2-F105-4EDA-DC1435A15216}"/>
                  </a:ext>
                </a:extLst>
              </p:cNvPr>
              <p:cNvSpPr/>
              <p:nvPr/>
            </p:nvSpPr>
            <p:spPr>
              <a:xfrm>
                <a:off x="1854563" y="3691717"/>
                <a:ext cx="509953" cy="566306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10401" extrusionOk="0">
                    <a:moveTo>
                      <a:pt x="7830" y="1"/>
                    </a:moveTo>
                    <a:cubicBezTo>
                      <a:pt x="5967" y="1"/>
                      <a:pt x="2510" y="3809"/>
                      <a:pt x="2510" y="3809"/>
                    </a:cubicBezTo>
                    <a:cubicBezTo>
                      <a:pt x="0" y="6886"/>
                      <a:pt x="2159" y="7369"/>
                      <a:pt x="3763" y="7369"/>
                    </a:cubicBezTo>
                    <a:cubicBezTo>
                      <a:pt x="4498" y="7369"/>
                      <a:pt x="5116" y="7268"/>
                      <a:pt x="5116" y="7268"/>
                    </a:cubicBezTo>
                    <a:cubicBezTo>
                      <a:pt x="5543" y="7268"/>
                      <a:pt x="4816" y="10401"/>
                      <a:pt x="4816" y="10401"/>
                    </a:cubicBezTo>
                    <a:cubicBezTo>
                      <a:pt x="7197" y="9348"/>
                      <a:pt x="8675" y="4436"/>
                      <a:pt x="8675" y="4436"/>
                    </a:cubicBezTo>
                    <a:cubicBezTo>
                      <a:pt x="9365" y="1090"/>
                      <a:pt x="8826" y="1"/>
                      <a:pt x="7830" y="1"/>
                    </a:cubicBezTo>
                    <a:close/>
                  </a:path>
                </a:pathLst>
              </a:custGeom>
              <a:solidFill>
                <a:srgbClr val="4472C4">
                  <a:alpha val="78824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لاللاللاللال">
                <a:extLst>
                  <a:ext uri="{FF2B5EF4-FFF2-40B4-BE49-F238E27FC236}">
                    <a16:creationId xmlns:a16="http://schemas.microsoft.com/office/drawing/2014/main" id="{5E43EE72-ED97-7079-2540-57D606CF7000}"/>
                  </a:ext>
                </a:extLst>
              </p:cNvPr>
              <p:cNvSpPr/>
              <p:nvPr/>
            </p:nvSpPr>
            <p:spPr>
              <a:xfrm>
                <a:off x="1433357" y="1654028"/>
                <a:ext cx="2246168" cy="2219978"/>
              </a:xfrm>
              <a:custGeom>
                <a:avLst/>
                <a:gdLst/>
                <a:ahLst/>
                <a:cxnLst/>
                <a:rect l="l" t="t" r="r" b="b"/>
                <a:pathLst>
                  <a:path w="41254" h="40773" extrusionOk="0">
                    <a:moveTo>
                      <a:pt x="21660" y="0"/>
                    </a:moveTo>
                    <a:cubicBezTo>
                      <a:pt x="18165" y="0"/>
                      <a:pt x="14693" y="619"/>
                      <a:pt x="11905" y="1725"/>
                    </a:cubicBezTo>
                    <a:cubicBezTo>
                      <a:pt x="0" y="6637"/>
                      <a:pt x="852" y="18216"/>
                      <a:pt x="952" y="28993"/>
                    </a:cubicBezTo>
                    <a:cubicBezTo>
                      <a:pt x="952" y="32227"/>
                      <a:pt x="4386" y="40773"/>
                      <a:pt x="12030" y="40773"/>
                    </a:cubicBezTo>
                    <a:lnTo>
                      <a:pt x="29875" y="40773"/>
                    </a:lnTo>
                    <a:cubicBezTo>
                      <a:pt x="40953" y="40372"/>
                      <a:pt x="40852" y="25861"/>
                      <a:pt x="40852" y="24808"/>
                    </a:cubicBezTo>
                    <a:cubicBezTo>
                      <a:pt x="40852" y="16462"/>
                      <a:pt x="41253" y="7790"/>
                      <a:pt x="33008" y="2778"/>
                    </a:cubicBezTo>
                    <a:cubicBezTo>
                      <a:pt x="29907" y="855"/>
                      <a:pt x="25767" y="0"/>
                      <a:pt x="21660" y="0"/>
                    </a:cubicBezTo>
                    <a:close/>
                  </a:path>
                </a:pathLst>
              </a:custGeom>
              <a:solidFill>
                <a:srgbClr val="FFD9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لاللاللاللال">
                <a:extLst>
                  <a:ext uri="{FF2B5EF4-FFF2-40B4-BE49-F238E27FC236}">
                    <a16:creationId xmlns:a16="http://schemas.microsoft.com/office/drawing/2014/main" id="{1AAF8055-047B-6EEA-1B2D-093BCD2FD771}"/>
                  </a:ext>
                </a:extLst>
              </p:cNvPr>
              <p:cNvSpPr/>
              <p:nvPr/>
            </p:nvSpPr>
            <p:spPr>
              <a:xfrm>
                <a:off x="2835159" y="3691717"/>
                <a:ext cx="571206" cy="576324"/>
              </a:xfrm>
              <a:custGeom>
                <a:avLst/>
                <a:gdLst/>
                <a:ahLst/>
                <a:cxnLst/>
                <a:rect l="l" t="t" r="r" b="b"/>
                <a:pathLst>
                  <a:path w="10491" h="10585" extrusionOk="0">
                    <a:moveTo>
                      <a:pt x="1536" y="1"/>
                    </a:moveTo>
                    <a:cubicBezTo>
                      <a:pt x="540" y="1"/>
                      <a:pt x="1" y="1090"/>
                      <a:pt x="691" y="4436"/>
                    </a:cubicBezTo>
                    <a:cubicBezTo>
                      <a:pt x="691" y="4436"/>
                      <a:pt x="2485" y="10584"/>
                      <a:pt x="5395" y="10584"/>
                    </a:cubicBezTo>
                    <a:cubicBezTo>
                      <a:pt x="5855" y="10584"/>
                      <a:pt x="6343" y="10430"/>
                      <a:pt x="6856" y="10075"/>
                    </a:cubicBezTo>
                    <a:cubicBezTo>
                      <a:pt x="6856" y="10075"/>
                      <a:pt x="10490" y="8295"/>
                      <a:pt x="6856" y="3809"/>
                    </a:cubicBezTo>
                    <a:cubicBezTo>
                      <a:pt x="6856" y="3809"/>
                      <a:pt x="3399" y="1"/>
                      <a:pt x="1536" y="1"/>
                    </a:cubicBezTo>
                    <a:close/>
                  </a:path>
                </a:pathLst>
              </a:custGeom>
              <a:solidFill>
                <a:srgbClr val="FFCA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لاللاللاللال">
                <a:extLst>
                  <a:ext uri="{FF2B5EF4-FFF2-40B4-BE49-F238E27FC236}">
                    <a16:creationId xmlns:a16="http://schemas.microsoft.com/office/drawing/2014/main" id="{203533D1-D21B-B37D-543F-CA1D7A988EF8}"/>
                  </a:ext>
                </a:extLst>
              </p:cNvPr>
              <p:cNvSpPr/>
              <p:nvPr/>
            </p:nvSpPr>
            <p:spPr>
              <a:xfrm>
                <a:off x="2849533" y="3751717"/>
                <a:ext cx="477666" cy="516323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9483" extrusionOk="0">
                    <a:moveTo>
                      <a:pt x="201" y="0"/>
                    </a:moveTo>
                    <a:cubicBezTo>
                      <a:pt x="0" y="727"/>
                      <a:pt x="101" y="1780"/>
                      <a:pt x="427" y="3334"/>
                    </a:cubicBezTo>
                    <a:cubicBezTo>
                      <a:pt x="427" y="3334"/>
                      <a:pt x="2221" y="9482"/>
                      <a:pt x="5131" y="9482"/>
                    </a:cubicBezTo>
                    <a:cubicBezTo>
                      <a:pt x="5591" y="9482"/>
                      <a:pt x="6079" y="9328"/>
                      <a:pt x="6592" y="8973"/>
                    </a:cubicBezTo>
                    <a:cubicBezTo>
                      <a:pt x="6592" y="8973"/>
                      <a:pt x="8772" y="7920"/>
                      <a:pt x="8046" y="5414"/>
                    </a:cubicBezTo>
                    <a:lnTo>
                      <a:pt x="8046" y="5414"/>
                    </a:lnTo>
                    <a:cubicBezTo>
                      <a:pt x="7720" y="6667"/>
                      <a:pt x="6592" y="7193"/>
                      <a:pt x="6592" y="7193"/>
                    </a:cubicBezTo>
                    <a:cubicBezTo>
                      <a:pt x="6079" y="7549"/>
                      <a:pt x="5591" y="7703"/>
                      <a:pt x="5131" y="7703"/>
                    </a:cubicBezTo>
                    <a:cubicBezTo>
                      <a:pt x="2221" y="7703"/>
                      <a:pt x="427" y="1554"/>
                      <a:pt x="427" y="1554"/>
                    </a:cubicBezTo>
                    <a:cubicBezTo>
                      <a:pt x="326" y="928"/>
                      <a:pt x="201" y="401"/>
                      <a:pt x="201" y="0"/>
                    </a:cubicBezTo>
                    <a:close/>
                  </a:path>
                </a:pathLst>
              </a:custGeom>
              <a:solidFill>
                <a:srgbClr val="FFB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لاللاللاللال">
                <a:extLst>
                  <a:ext uri="{FF2B5EF4-FFF2-40B4-BE49-F238E27FC236}">
                    <a16:creationId xmlns:a16="http://schemas.microsoft.com/office/drawing/2014/main" id="{3A0FD4B1-4FD2-D155-83CC-3F6AA3E95C62}"/>
                  </a:ext>
                </a:extLst>
              </p:cNvPr>
              <p:cNvSpPr/>
              <p:nvPr/>
            </p:nvSpPr>
            <p:spPr>
              <a:xfrm>
                <a:off x="1768754" y="3691717"/>
                <a:ext cx="572568" cy="576324"/>
              </a:xfrm>
              <a:custGeom>
                <a:avLst/>
                <a:gdLst/>
                <a:ahLst/>
                <a:cxnLst/>
                <a:rect l="l" t="t" r="r" b="b"/>
                <a:pathLst>
                  <a:path w="10516" h="10585" extrusionOk="0">
                    <a:moveTo>
                      <a:pt x="8979" y="1"/>
                    </a:moveTo>
                    <a:cubicBezTo>
                      <a:pt x="7117" y="1"/>
                      <a:pt x="3660" y="3809"/>
                      <a:pt x="3660" y="3809"/>
                    </a:cubicBezTo>
                    <a:cubicBezTo>
                      <a:pt x="1" y="8295"/>
                      <a:pt x="3660" y="10075"/>
                      <a:pt x="3660" y="10075"/>
                    </a:cubicBezTo>
                    <a:cubicBezTo>
                      <a:pt x="4173" y="10430"/>
                      <a:pt x="4661" y="10584"/>
                      <a:pt x="5121" y="10584"/>
                    </a:cubicBezTo>
                    <a:cubicBezTo>
                      <a:pt x="8031" y="10584"/>
                      <a:pt x="9825" y="4436"/>
                      <a:pt x="9825" y="4436"/>
                    </a:cubicBezTo>
                    <a:cubicBezTo>
                      <a:pt x="10515" y="1090"/>
                      <a:pt x="9976" y="1"/>
                      <a:pt x="8979" y="1"/>
                    </a:cubicBezTo>
                    <a:close/>
                  </a:path>
                </a:pathLst>
              </a:custGeom>
              <a:solidFill>
                <a:srgbClr val="FFCA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لاللاللاللال">
                <a:extLst>
                  <a:ext uri="{FF2B5EF4-FFF2-40B4-BE49-F238E27FC236}">
                    <a16:creationId xmlns:a16="http://schemas.microsoft.com/office/drawing/2014/main" id="{C6ECADBE-DC9A-20DF-C91F-6F48BCC77E44}"/>
                  </a:ext>
                </a:extLst>
              </p:cNvPr>
              <p:cNvSpPr/>
              <p:nvPr/>
            </p:nvSpPr>
            <p:spPr>
              <a:xfrm>
                <a:off x="1877921" y="3705328"/>
                <a:ext cx="454471" cy="562712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10335" extrusionOk="0">
                    <a:moveTo>
                      <a:pt x="7620" y="0"/>
                    </a:moveTo>
                    <a:lnTo>
                      <a:pt x="7620" y="0"/>
                    </a:lnTo>
                    <a:cubicBezTo>
                      <a:pt x="7720" y="627"/>
                      <a:pt x="7620" y="1579"/>
                      <a:pt x="7294" y="2832"/>
                    </a:cubicBezTo>
                    <a:cubicBezTo>
                      <a:pt x="7294" y="2832"/>
                      <a:pt x="5593" y="8981"/>
                      <a:pt x="2708" y="8981"/>
                    </a:cubicBezTo>
                    <a:cubicBezTo>
                      <a:pt x="2253" y="8981"/>
                      <a:pt x="1767" y="8827"/>
                      <a:pt x="1254" y="8471"/>
                    </a:cubicBezTo>
                    <a:cubicBezTo>
                      <a:pt x="1254" y="8471"/>
                      <a:pt x="502" y="8145"/>
                      <a:pt x="1" y="7419"/>
                    </a:cubicBezTo>
                    <a:lnTo>
                      <a:pt x="1" y="7419"/>
                    </a:lnTo>
                    <a:cubicBezTo>
                      <a:pt x="201" y="9098"/>
                      <a:pt x="1655" y="9825"/>
                      <a:pt x="1655" y="9825"/>
                    </a:cubicBezTo>
                    <a:cubicBezTo>
                      <a:pt x="2168" y="10180"/>
                      <a:pt x="2656" y="10334"/>
                      <a:pt x="3116" y="10334"/>
                    </a:cubicBezTo>
                    <a:cubicBezTo>
                      <a:pt x="6026" y="10334"/>
                      <a:pt x="7820" y="4186"/>
                      <a:pt x="7820" y="4186"/>
                    </a:cubicBezTo>
                    <a:cubicBezTo>
                      <a:pt x="8347" y="1679"/>
                      <a:pt x="8146" y="526"/>
                      <a:pt x="7620" y="0"/>
                    </a:cubicBezTo>
                    <a:close/>
                  </a:path>
                </a:pathLst>
              </a:custGeom>
              <a:solidFill>
                <a:srgbClr val="FFB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9" name="مجموعة 18">
                <a:extLst>
                  <a:ext uri="{FF2B5EF4-FFF2-40B4-BE49-F238E27FC236}">
                    <a16:creationId xmlns:a16="http://schemas.microsoft.com/office/drawing/2014/main" id="{51AFF63A-8F2E-BE05-BFB0-021CCB61D595}"/>
                  </a:ext>
                </a:extLst>
              </p:cNvPr>
              <p:cNvGrpSpPr/>
              <p:nvPr/>
            </p:nvGrpSpPr>
            <p:grpSpPr>
              <a:xfrm>
                <a:off x="1843837" y="2959427"/>
                <a:ext cx="448972" cy="403999"/>
                <a:chOff x="1077980" y="3409007"/>
                <a:chExt cx="448972" cy="403999"/>
              </a:xfrm>
            </p:grpSpPr>
            <p:grpSp>
              <p:nvGrpSpPr>
                <p:cNvPr id="44" name="مجموعة 43">
                  <a:extLst>
                    <a:ext uri="{FF2B5EF4-FFF2-40B4-BE49-F238E27FC236}">
                      <a16:creationId xmlns:a16="http://schemas.microsoft.com/office/drawing/2014/main" id="{D70E1D9D-28CD-FB32-8379-B91E8313C273}"/>
                    </a:ext>
                  </a:extLst>
                </p:cNvPr>
                <p:cNvGrpSpPr/>
                <p:nvPr/>
              </p:nvGrpSpPr>
              <p:grpSpPr>
                <a:xfrm>
                  <a:off x="1112064" y="3409007"/>
                  <a:ext cx="414888" cy="403999"/>
                  <a:chOff x="1112064" y="3409007"/>
                  <a:chExt cx="414888" cy="403999"/>
                </a:xfrm>
              </p:grpSpPr>
              <p:sp>
                <p:nvSpPr>
                  <p:cNvPr id="46" name="لاللاللاللال">
                    <a:extLst>
                      <a:ext uri="{FF2B5EF4-FFF2-40B4-BE49-F238E27FC236}">
                        <a16:creationId xmlns:a16="http://schemas.microsoft.com/office/drawing/2014/main" id="{9E60AE66-0414-0199-8998-A85D017F6091}"/>
                      </a:ext>
                    </a:extLst>
                  </p:cNvPr>
                  <p:cNvSpPr/>
                  <p:nvPr/>
                </p:nvSpPr>
                <p:spPr>
                  <a:xfrm>
                    <a:off x="1112064" y="3409007"/>
                    <a:ext cx="414888" cy="4039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20" extrusionOk="0">
                        <a:moveTo>
                          <a:pt x="3860" y="1"/>
                        </a:moveTo>
                        <a:cubicBezTo>
                          <a:pt x="1755" y="1"/>
                          <a:pt x="1" y="1680"/>
                          <a:pt x="1" y="3660"/>
                        </a:cubicBezTo>
                        <a:cubicBezTo>
                          <a:pt x="1" y="5740"/>
                          <a:pt x="1755" y="7419"/>
                          <a:pt x="3860" y="7419"/>
                        </a:cubicBezTo>
                        <a:cubicBezTo>
                          <a:pt x="5941" y="7419"/>
                          <a:pt x="7620" y="5740"/>
                          <a:pt x="7620" y="3660"/>
                        </a:cubicBezTo>
                        <a:cubicBezTo>
                          <a:pt x="7620" y="1680"/>
                          <a:pt x="5941" y="1"/>
                          <a:pt x="3860" y="1"/>
                        </a:cubicBezTo>
                        <a:close/>
                      </a:path>
                    </a:pathLst>
                  </a:custGeom>
                  <a:solidFill>
                    <a:srgbClr val="2748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" name="لاللاللاللال">
                    <a:extLst>
                      <a:ext uri="{FF2B5EF4-FFF2-40B4-BE49-F238E27FC236}">
                        <a16:creationId xmlns:a16="http://schemas.microsoft.com/office/drawing/2014/main" id="{3756F966-1A35-6FDC-1429-EE290F044317}"/>
                      </a:ext>
                    </a:extLst>
                  </p:cNvPr>
                  <p:cNvSpPr/>
                  <p:nvPr/>
                </p:nvSpPr>
                <p:spPr>
                  <a:xfrm>
                    <a:off x="1293591" y="3466339"/>
                    <a:ext cx="176083" cy="17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4" h="3234" extrusionOk="0">
                        <a:moveTo>
                          <a:pt x="1679" y="1"/>
                        </a:moveTo>
                        <a:cubicBezTo>
                          <a:pt x="727" y="1"/>
                          <a:pt x="0" y="727"/>
                          <a:pt x="0" y="1655"/>
                        </a:cubicBezTo>
                        <a:cubicBezTo>
                          <a:pt x="0" y="2507"/>
                          <a:pt x="727" y="3234"/>
                          <a:pt x="1679" y="3234"/>
                        </a:cubicBezTo>
                        <a:cubicBezTo>
                          <a:pt x="2506" y="3234"/>
                          <a:pt x="3233" y="2507"/>
                          <a:pt x="3233" y="1655"/>
                        </a:cubicBezTo>
                        <a:cubicBezTo>
                          <a:pt x="3233" y="727"/>
                          <a:pt x="2506" y="1"/>
                          <a:pt x="167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" name="لاللاللاللال">
                    <a:extLst>
                      <a:ext uri="{FF2B5EF4-FFF2-40B4-BE49-F238E27FC236}">
                        <a16:creationId xmlns:a16="http://schemas.microsoft.com/office/drawing/2014/main" id="{32DE8996-085B-59A9-1FB5-6F54FC1991F9}"/>
                      </a:ext>
                    </a:extLst>
                  </p:cNvPr>
                  <p:cNvSpPr/>
                  <p:nvPr/>
                </p:nvSpPr>
                <p:spPr>
                  <a:xfrm>
                    <a:off x="1219870" y="3658756"/>
                    <a:ext cx="84666" cy="86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5" h="1580" extrusionOk="0">
                        <a:moveTo>
                          <a:pt x="828" y="0"/>
                        </a:moveTo>
                        <a:cubicBezTo>
                          <a:pt x="301" y="0"/>
                          <a:pt x="1" y="326"/>
                          <a:pt x="1" y="752"/>
                        </a:cubicBezTo>
                        <a:cubicBezTo>
                          <a:pt x="1" y="1254"/>
                          <a:pt x="301" y="1579"/>
                          <a:pt x="828" y="1579"/>
                        </a:cubicBezTo>
                        <a:cubicBezTo>
                          <a:pt x="1254" y="1579"/>
                          <a:pt x="1555" y="1254"/>
                          <a:pt x="1555" y="752"/>
                        </a:cubicBezTo>
                        <a:cubicBezTo>
                          <a:pt x="1555" y="326"/>
                          <a:pt x="1254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5" name="لاللاللال">
                  <a:extLst>
                    <a:ext uri="{FF2B5EF4-FFF2-40B4-BE49-F238E27FC236}">
                      <a16:creationId xmlns:a16="http://schemas.microsoft.com/office/drawing/2014/main" id="{48745F4B-F5DF-306E-517C-1479BEBC23AE}"/>
                    </a:ext>
                  </a:extLst>
                </p:cNvPr>
                <p:cNvSpPr/>
                <p:nvPr/>
              </p:nvSpPr>
              <p:spPr>
                <a:xfrm>
                  <a:off x="1077980" y="3454034"/>
                  <a:ext cx="176083" cy="155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4" h="2848" extrusionOk="0">
                      <a:moveTo>
                        <a:pt x="0" y="1"/>
                      </a:moveTo>
                      <a:cubicBezTo>
                        <a:pt x="0" y="1"/>
                        <a:pt x="100" y="126"/>
                        <a:pt x="100" y="327"/>
                      </a:cubicBezTo>
                      <a:cubicBezTo>
                        <a:pt x="100" y="527"/>
                        <a:pt x="201" y="628"/>
                        <a:pt x="201" y="753"/>
                      </a:cubicBezTo>
                      <a:cubicBezTo>
                        <a:pt x="301" y="853"/>
                        <a:pt x="301" y="1054"/>
                        <a:pt x="401" y="1154"/>
                      </a:cubicBezTo>
                      <a:cubicBezTo>
                        <a:pt x="401" y="1379"/>
                        <a:pt x="501" y="1480"/>
                        <a:pt x="627" y="1680"/>
                      </a:cubicBezTo>
                      <a:cubicBezTo>
                        <a:pt x="627" y="1780"/>
                        <a:pt x="727" y="1881"/>
                        <a:pt x="827" y="2006"/>
                      </a:cubicBezTo>
                      <a:cubicBezTo>
                        <a:pt x="927" y="2207"/>
                        <a:pt x="927" y="2307"/>
                        <a:pt x="927" y="2307"/>
                      </a:cubicBezTo>
                      <a:cubicBezTo>
                        <a:pt x="1128" y="2633"/>
                        <a:pt x="1454" y="2833"/>
                        <a:pt x="1755" y="2833"/>
                      </a:cubicBezTo>
                      <a:cubicBezTo>
                        <a:pt x="1816" y="2843"/>
                        <a:pt x="1878" y="2848"/>
                        <a:pt x="1939" y="2848"/>
                      </a:cubicBezTo>
                      <a:cubicBezTo>
                        <a:pt x="2499" y="2848"/>
                        <a:pt x="3020" y="2446"/>
                        <a:pt x="3133" y="1881"/>
                      </a:cubicBezTo>
                      <a:cubicBezTo>
                        <a:pt x="3233" y="1154"/>
                        <a:pt x="2807" y="853"/>
                        <a:pt x="2181" y="427"/>
                      </a:cubicBezTo>
                      <a:cubicBezTo>
                        <a:pt x="2181" y="427"/>
                        <a:pt x="2092" y="472"/>
                        <a:pt x="1965" y="472"/>
                      </a:cubicBezTo>
                      <a:cubicBezTo>
                        <a:pt x="1902" y="472"/>
                        <a:pt x="1830" y="460"/>
                        <a:pt x="1755" y="427"/>
                      </a:cubicBezTo>
                      <a:cubicBezTo>
                        <a:pt x="1654" y="427"/>
                        <a:pt x="1554" y="527"/>
                        <a:pt x="1454" y="527"/>
                      </a:cubicBezTo>
                      <a:cubicBezTo>
                        <a:pt x="1354" y="527"/>
                        <a:pt x="1253" y="527"/>
                        <a:pt x="1028" y="427"/>
                      </a:cubicBezTo>
                      <a:cubicBezTo>
                        <a:pt x="927" y="427"/>
                        <a:pt x="827" y="327"/>
                        <a:pt x="727" y="327"/>
                      </a:cubicBezTo>
                      <a:cubicBezTo>
                        <a:pt x="627" y="227"/>
                        <a:pt x="401" y="227"/>
                        <a:pt x="401" y="126"/>
                      </a:cubicBezTo>
                      <a:cubicBezTo>
                        <a:pt x="201" y="126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748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" name="مجموعة 19">
                <a:extLst>
                  <a:ext uri="{FF2B5EF4-FFF2-40B4-BE49-F238E27FC236}">
                    <a16:creationId xmlns:a16="http://schemas.microsoft.com/office/drawing/2014/main" id="{91938BB2-42E6-4759-5996-23753A929C4D}"/>
                  </a:ext>
                </a:extLst>
              </p:cNvPr>
              <p:cNvGrpSpPr/>
              <p:nvPr/>
            </p:nvGrpSpPr>
            <p:grpSpPr>
              <a:xfrm>
                <a:off x="2878172" y="2959427"/>
                <a:ext cx="443582" cy="403999"/>
                <a:chOff x="2112315" y="3409007"/>
                <a:chExt cx="443582" cy="403999"/>
              </a:xfrm>
            </p:grpSpPr>
            <p:sp>
              <p:nvSpPr>
                <p:cNvPr id="39" name="لاللاللال">
                  <a:extLst>
                    <a:ext uri="{FF2B5EF4-FFF2-40B4-BE49-F238E27FC236}">
                      <a16:creationId xmlns:a16="http://schemas.microsoft.com/office/drawing/2014/main" id="{8AA54302-DA73-BFED-68CB-59A34CD329EE}"/>
                    </a:ext>
                  </a:extLst>
                </p:cNvPr>
                <p:cNvSpPr/>
                <p:nvPr/>
              </p:nvSpPr>
              <p:spPr>
                <a:xfrm>
                  <a:off x="2374315" y="3454034"/>
                  <a:ext cx="181582" cy="161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5" h="2971" extrusionOk="0">
                      <a:moveTo>
                        <a:pt x="3334" y="1"/>
                      </a:moveTo>
                      <a:cubicBezTo>
                        <a:pt x="3334" y="1"/>
                        <a:pt x="3134" y="126"/>
                        <a:pt x="2908" y="126"/>
                      </a:cubicBezTo>
                      <a:cubicBezTo>
                        <a:pt x="2808" y="227"/>
                        <a:pt x="2708" y="227"/>
                        <a:pt x="2607" y="327"/>
                      </a:cubicBezTo>
                      <a:cubicBezTo>
                        <a:pt x="2507" y="327"/>
                        <a:pt x="2382" y="427"/>
                        <a:pt x="2181" y="427"/>
                      </a:cubicBezTo>
                      <a:cubicBezTo>
                        <a:pt x="2081" y="527"/>
                        <a:pt x="1981" y="527"/>
                        <a:pt x="1881" y="527"/>
                      </a:cubicBezTo>
                      <a:lnTo>
                        <a:pt x="1555" y="527"/>
                      </a:lnTo>
                      <a:cubicBezTo>
                        <a:pt x="1354" y="628"/>
                        <a:pt x="1129" y="628"/>
                        <a:pt x="1129" y="628"/>
                      </a:cubicBezTo>
                      <a:cubicBezTo>
                        <a:pt x="828" y="628"/>
                        <a:pt x="502" y="853"/>
                        <a:pt x="302" y="1154"/>
                      </a:cubicBezTo>
                      <a:cubicBezTo>
                        <a:pt x="1" y="1780"/>
                        <a:pt x="201" y="2407"/>
                        <a:pt x="728" y="2833"/>
                      </a:cubicBezTo>
                      <a:cubicBezTo>
                        <a:pt x="920" y="2925"/>
                        <a:pt x="1122" y="2971"/>
                        <a:pt x="1318" y="2971"/>
                      </a:cubicBezTo>
                      <a:cubicBezTo>
                        <a:pt x="1760" y="2971"/>
                        <a:pt x="2173" y="2741"/>
                        <a:pt x="2382" y="2307"/>
                      </a:cubicBezTo>
                      <a:cubicBezTo>
                        <a:pt x="2382" y="2307"/>
                        <a:pt x="2382" y="2207"/>
                        <a:pt x="2507" y="2006"/>
                      </a:cubicBezTo>
                      <a:cubicBezTo>
                        <a:pt x="2607" y="1881"/>
                        <a:pt x="2708" y="1780"/>
                        <a:pt x="2708" y="1680"/>
                      </a:cubicBezTo>
                      <a:cubicBezTo>
                        <a:pt x="2808" y="1480"/>
                        <a:pt x="2908" y="1379"/>
                        <a:pt x="2908" y="1154"/>
                      </a:cubicBezTo>
                      <a:cubicBezTo>
                        <a:pt x="3008" y="1054"/>
                        <a:pt x="3008" y="853"/>
                        <a:pt x="3134" y="753"/>
                      </a:cubicBezTo>
                      <a:cubicBezTo>
                        <a:pt x="3134" y="628"/>
                        <a:pt x="3234" y="527"/>
                        <a:pt x="3234" y="327"/>
                      </a:cubicBezTo>
                      <a:cubicBezTo>
                        <a:pt x="3234" y="126"/>
                        <a:pt x="3334" y="1"/>
                        <a:pt x="3334" y="1"/>
                      </a:cubicBezTo>
                      <a:close/>
                    </a:path>
                  </a:pathLst>
                </a:custGeom>
                <a:solidFill>
                  <a:srgbClr val="2748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40" name="مجموعة 39">
                  <a:extLst>
                    <a:ext uri="{FF2B5EF4-FFF2-40B4-BE49-F238E27FC236}">
                      <a16:creationId xmlns:a16="http://schemas.microsoft.com/office/drawing/2014/main" id="{1F774F5B-6098-59C4-0100-BA374783C692}"/>
                    </a:ext>
                  </a:extLst>
                </p:cNvPr>
                <p:cNvGrpSpPr/>
                <p:nvPr/>
              </p:nvGrpSpPr>
              <p:grpSpPr>
                <a:xfrm>
                  <a:off x="2112315" y="3409007"/>
                  <a:ext cx="414888" cy="403999"/>
                  <a:chOff x="2112315" y="3409007"/>
                  <a:chExt cx="414888" cy="403999"/>
                </a:xfrm>
              </p:grpSpPr>
              <p:sp>
                <p:nvSpPr>
                  <p:cNvPr id="41" name="لاللاللال">
                    <a:extLst>
                      <a:ext uri="{FF2B5EF4-FFF2-40B4-BE49-F238E27FC236}">
                        <a16:creationId xmlns:a16="http://schemas.microsoft.com/office/drawing/2014/main" id="{022F1AAC-89FF-5FF4-3F66-8417D4EE65F9}"/>
                      </a:ext>
                    </a:extLst>
                  </p:cNvPr>
                  <p:cNvSpPr/>
                  <p:nvPr/>
                </p:nvSpPr>
                <p:spPr>
                  <a:xfrm>
                    <a:off x="2112315" y="3409007"/>
                    <a:ext cx="414888" cy="4039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20" extrusionOk="0">
                        <a:moveTo>
                          <a:pt x="3760" y="1"/>
                        </a:moveTo>
                        <a:cubicBezTo>
                          <a:pt x="1680" y="1"/>
                          <a:pt x="1" y="1680"/>
                          <a:pt x="1" y="3660"/>
                        </a:cubicBezTo>
                        <a:cubicBezTo>
                          <a:pt x="1" y="5740"/>
                          <a:pt x="1680" y="7419"/>
                          <a:pt x="3760" y="7419"/>
                        </a:cubicBezTo>
                        <a:cubicBezTo>
                          <a:pt x="5941" y="7419"/>
                          <a:pt x="7620" y="5740"/>
                          <a:pt x="7620" y="3660"/>
                        </a:cubicBezTo>
                        <a:cubicBezTo>
                          <a:pt x="7620" y="1680"/>
                          <a:pt x="5941" y="1"/>
                          <a:pt x="3760" y="1"/>
                        </a:cubicBezTo>
                        <a:close/>
                      </a:path>
                    </a:pathLst>
                  </a:custGeom>
                  <a:solidFill>
                    <a:srgbClr val="2748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لاللاللاللال">
                    <a:extLst>
                      <a:ext uri="{FF2B5EF4-FFF2-40B4-BE49-F238E27FC236}">
                        <a16:creationId xmlns:a16="http://schemas.microsoft.com/office/drawing/2014/main" id="{E0C8C14D-9CEF-15D2-A77A-279A7F308318}"/>
                      </a:ext>
                    </a:extLst>
                  </p:cNvPr>
                  <p:cNvSpPr/>
                  <p:nvPr/>
                </p:nvSpPr>
                <p:spPr>
                  <a:xfrm>
                    <a:off x="2288343" y="3466339"/>
                    <a:ext cx="181582" cy="17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5" h="3234" extrusionOk="0">
                        <a:moveTo>
                          <a:pt x="1680" y="1"/>
                        </a:moveTo>
                        <a:cubicBezTo>
                          <a:pt x="728" y="1"/>
                          <a:pt x="1" y="727"/>
                          <a:pt x="1" y="1655"/>
                        </a:cubicBezTo>
                        <a:cubicBezTo>
                          <a:pt x="1" y="2507"/>
                          <a:pt x="728" y="3234"/>
                          <a:pt x="1680" y="3234"/>
                        </a:cubicBezTo>
                        <a:cubicBezTo>
                          <a:pt x="2607" y="3234"/>
                          <a:pt x="3334" y="2507"/>
                          <a:pt x="3334" y="1655"/>
                        </a:cubicBezTo>
                        <a:cubicBezTo>
                          <a:pt x="3334" y="727"/>
                          <a:pt x="2607" y="1"/>
                          <a:pt x="168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لاللاللال">
                    <a:extLst>
                      <a:ext uri="{FF2B5EF4-FFF2-40B4-BE49-F238E27FC236}">
                        <a16:creationId xmlns:a16="http://schemas.microsoft.com/office/drawing/2014/main" id="{584BF5CA-631C-CE6D-E598-F637B1BE17FA}"/>
                      </a:ext>
                    </a:extLst>
                  </p:cNvPr>
                  <p:cNvSpPr/>
                  <p:nvPr/>
                </p:nvSpPr>
                <p:spPr>
                  <a:xfrm>
                    <a:off x="2214676" y="3658756"/>
                    <a:ext cx="91471" cy="86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0" h="1580" extrusionOk="0">
                        <a:moveTo>
                          <a:pt x="828" y="0"/>
                        </a:moveTo>
                        <a:cubicBezTo>
                          <a:pt x="427" y="0"/>
                          <a:pt x="0" y="326"/>
                          <a:pt x="0" y="752"/>
                        </a:cubicBezTo>
                        <a:cubicBezTo>
                          <a:pt x="0" y="1254"/>
                          <a:pt x="427" y="1579"/>
                          <a:pt x="828" y="1579"/>
                        </a:cubicBezTo>
                        <a:cubicBezTo>
                          <a:pt x="1254" y="1579"/>
                          <a:pt x="1680" y="1254"/>
                          <a:pt x="1680" y="752"/>
                        </a:cubicBezTo>
                        <a:cubicBezTo>
                          <a:pt x="1680" y="326"/>
                          <a:pt x="1254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1" name="لاللاللال">
                <a:extLst>
                  <a:ext uri="{FF2B5EF4-FFF2-40B4-BE49-F238E27FC236}">
                    <a16:creationId xmlns:a16="http://schemas.microsoft.com/office/drawing/2014/main" id="{CE37848F-60E6-8BFC-519C-35BBF827786C}"/>
                  </a:ext>
                </a:extLst>
              </p:cNvPr>
              <p:cNvSpPr/>
              <p:nvPr/>
            </p:nvSpPr>
            <p:spPr>
              <a:xfrm>
                <a:off x="1700531" y="3330023"/>
                <a:ext cx="421685" cy="163747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2006" extrusionOk="0">
                    <a:moveTo>
                      <a:pt x="2732" y="1"/>
                    </a:moveTo>
                    <a:cubicBezTo>
                      <a:pt x="1254" y="1"/>
                      <a:pt x="1" y="427"/>
                      <a:pt x="1" y="953"/>
                    </a:cubicBezTo>
                    <a:cubicBezTo>
                      <a:pt x="1" y="1580"/>
                      <a:pt x="1254" y="2006"/>
                      <a:pt x="2732" y="2006"/>
                    </a:cubicBezTo>
                    <a:cubicBezTo>
                      <a:pt x="4286" y="2006"/>
                      <a:pt x="5539" y="1580"/>
                      <a:pt x="5539" y="953"/>
                    </a:cubicBezTo>
                    <a:cubicBezTo>
                      <a:pt x="5539" y="427"/>
                      <a:pt x="4286" y="1"/>
                      <a:pt x="2732" y="1"/>
                    </a:cubicBezTo>
                    <a:close/>
                  </a:path>
                </a:pathLst>
              </a:custGeom>
              <a:solidFill>
                <a:srgbClr val="FA51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لاللاللاللال">
                <a:extLst>
                  <a:ext uri="{FF2B5EF4-FFF2-40B4-BE49-F238E27FC236}">
                    <a16:creationId xmlns:a16="http://schemas.microsoft.com/office/drawing/2014/main" id="{1FAFA9A9-20A5-A009-2279-E2AAA2657AB5}"/>
                  </a:ext>
                </a:extLst>
              </p:cNvPr>
              <p:cNvSpPr/>
              <p:nvPr/>
            </p:nvSpPr>
            <p:spPr>
              <a:xfrm>
                <a:off x="3044237" y="3330023"/>
                <a:ext cx="419407" cy="152317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2006" extrusionOk="0">
                    <a:moveTo>
                      <a:pt x="2833" y="1"/>
                    </a:moveTo>
                    <a:cubicBezTo>
                      <a:pt x="1254" y="1"/>
                      <a:pt x="1" y="427"/>
                      <a:pt x="1" y="953"/>
                    </a:cubicBezTo>
                    <a:cubicBezTo>
                      <a:pt x="1" y="1580"/>
                      <a:pt x="1254" y="2006"/>
                      <a:pt x="2833" y="2006"/>
                    </a:cubicBezTo>
                    <a:cubicBezTo>
                      <a:pt x="4287" y="2006"/>
                      <a:pt x="5540" y="1580"/>
                      <a:pt x="5540" y="953"/>
                    </a:cubicBezTo>
                    <a:cubicBezTo>
                      <a:pt x="5540" y="427"/>
                      <a:pt x="4287" y="1"/>
                      <a:pt x="2833" y="1"/>
                    </a:cubicBezTo>
                    <a:close/>
                  </a:path>
                </a:pathLst>
              </a:custGeom>
              <a:solidFill>
                <a:srgbClr val="FA51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لاللاللاللال">
                <a:extLst>
                  <a:ext uri="{FF2B5EF4-FFF2-40B4-BE49-F238E27FC236}">
                    <a16:creationId xmlns:a16="http://schemas.microsoft.com/office/drawing/2014/main" id="{5222FB73-7D27-7807-DB48-41945D79901F}"/>
                  </a:ext>
                </a:extLst>
              </p:cNvPr>
              <p:cNvSpPr/>
              <p:nvPr/>
            </p:nvSpPr>
            <p:spPr>
              <a:xfrm>
                <a:off x="2360977" y="5662163"/>
                <a:ext cx="249804" cy="14826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2723" extrusionOk="0">
                    <a:moveTo>
                      <a:pt x="4587" y="0"/>
                    </a:moveTo>
                    <a:cubicBezTo>
                      <a:pt x="4346" y="413"/>
                      <a:pt x="3474" y="656"/>
                      <a:pt x="2513" y="656"/>
                    </a:cubicBezTo>
                    <a:cubicBezTo>
                      <a:pt x="1781" y="656"/>
                      <a:pt x="998" y="515"/>
                      <a:pt x="402" y="201"/>
                    </a:cubicBezTo>
                    <a:lnTo>
                      <a:pt x="402" y="201"/>
                    </a:lnTo>
                    <a:cubicBezTo>
                      <a:pt x="527" y="301"/>
                      <a:pt x="527" y="401"/>
                      <a:pt x="628" y="526"/>
                    </a:cubicBezTo>
                    <a:cubicBezTo>
                      <a:pt x="928" y="1028"/>
                      <a:pt x="1" y="2080"/>
                      <a:pt x="402" y="2506"/>
                    </a:cubicBezTo>
                    <a:cubicBezTo>
                      <a:pt x="537" y="2687"/>
                      <a:pt x="1232" y="2723"/>
                      <a:pt x="1874" y="2723"/>
                    </a:cubicBezTo>
                    <a:cubicBezTo>
                      <a:pt x="2303" y="2723"/>
                      <a:pt x="2708" y="2707"/>
                      <a:pt x="2908" y="2707"/>
                    </a:cubicBezTo>
                    <a:cubicBezTo>
                      <a:pt x="3861" y="2707"/>
                      <a:pt x="4287" y="1554"/>
                      <a:pt x="4587" y="0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لاللاللاللال">
                <a:extLst>
                  <a:ext uri="{FF2B5EF4-FFF2-40B4-BE49-F238E27FC236}">
                    <a16:creationId xmlns:a16="http://schemas.microsoft.com/office/drawing/2014/main" id="{19C899C9-74B7-2B7C-B9FE-142F4F8CA243}"/>
                  </a:ext>
                </a:extLst>
              </p:cNvPr>
              <p:cNvSpPr/>
              <p:nvPr/>
            </p:nvSpPr>
            <p:spPr>
              <a:xfrm>
                <a:off x="2718533" y="5656664"/>
                <a:ext cx="238860" cy="14336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2633" extrusionOk="0">
                    <a:moveTo>
                      <a:pt x="3660" y="1"/>
                    </a:moveTo>
                    <a:cubicBezTo>
                      <a:pt x="3659" y="1"/>
                      <a:pt x="1982" y="646"/>
                      <a:pt x="850" y="646"/>
                    </a:cubicBezTo>
                    <a:cubicBezTo>
                      <a:pt x="486" y="646"/>
                      <a:pt x="178" y="579"/>
                      <a:pt x="0" y="402"/>
                    </a:cubicBezTo>
                    <a:lnTo>
                      <a:pt x="0" y="402"/>
                    </a:lnTo>
                    <a:cubicBezTo>
                      <a:pt x="527" y="1254"/>
                      <a:pt x="627" y="2607"/>
                      <a:pt x="1780" y="2607"/>
                    </a:cubicBezTo>
                    <a:cubicBezTo>
                      <a:pt x="1938" y="2624"/>
                      <a:pt x="2109" y="2632"/>
                      <a:pt x="2286" y="2632"/>
                    </a:cubicBezTo>
                    <a:cubicBezTo>
                      <a:pt x="3176" y="2632"/>
                      <a:pt x="4202" y="2420"/>
                      <a:pt x="4286" y="1981"/>
                    </a:cubicBezTo>
                    <a:cubicBezTo>
                      <a:pt x="4386" y="1655"/>
                      <a:pt x="3559" y="302"/>
                      <a:pt x="3660" y="1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لاللاللاللال">
                <a:extLst>
                  <a:ext uri="{FF2B5EF4-FFF2-40B4-BE49-F238E27FC236}">
                    <a16:creationId xmlns:a16="http://schemas.microsoft.com/office/drawing/2014/main" id="{ED0FAFA2-D3A3-A703-B680-5901C40649C4}"/>
                  </a:ext>
                </a:extLst>
              </p:cNvPr>
              <p:cNvSpPr/>
              <p:nvPr/>
            </p:nvSpPr>
            <p:spPr>
              <a:xfrm>
                <a:off x="2377366" y="5662163"/>
                <a:ext cx="233416" cy="14826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2723" extrusionOk="0">
                    <a:moveTo>
                      <a:pt x="4286" y="0"/>
                    </a:moveTo>
                    <a:lnTo>
                      <a:pt x="4286" y="0"/>
                    </a:lnTo>
                    <a:cubicBezTo>
                      <a:pt x="4186" y="100"/>
                      <a:pt x="3986" y="301"/>
                      <a:pt x="3660" y="401"/>
                    </a:cubicBezTo>
                    <a:cubicBezTo>
                      <a:pt x="3359" y="1554"/>
                      <a:pt x="2933" y="2281"/>
                      <a:pt x="2206" y="2281"/>
                    </a:cubicBezTo>
                    <a:cubicBezTo>
                      <a:pt x="1922" y="2281"/>
                      <a:pt x="1271" y="2337"/>
                      <a:pt x="712" y="2337"/>
                    </a:cubicBezTo>
                    <a:cubicBezTo>
                      <a:pt x="432" y="2337"/>
                      <a:pt x="176" y="2323"/>
                      <a:pt x="1" y="2281"/>
                    </a:cubicBezTo>
                    <a:lnTo>
                      <a:pt x="1" y="2281"/>
                    </a:lnTo>
                    <a:cubicBezTo>
                      <a:pt x="1" y="2406"/>
                      <a:pt x="1" y="2506"/>
                      <a:pt x="101" y="2506"/>
                    </a:cubicBezTo>
                    <a:cubicBezTo>
                      <a:pt x="236" y="2687"/>
                      <a:pt x="931" y="2723"/>
                      <a:pt x="1573" y="2723"/>
                    </a:cubicBezTo>
                    <a:cubicBezTo>
                      <a:pt x="2002" y="2723"/>
                      <a:pt x="2407" y="2707"/>
                      <a:pt x="2607" y="2707"/>
                    </a:cubicBezTo>
                    <a:cubicBezTo>
                      <a:pt x="3560" y="2707"/>
                      <a:pt x="3986" y="1554"/>
                      <a:pt x="4286" y="0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لاللاللاللال">
                <a:extLst>
                  <a:ext uri="{FF2B5EF4-FFF2-40B4-BE49-F238E27FC236}">
                    <a16:creationId xmlns:a16="http://schemas.microsoft.com/office/drawing/2014/main" id="{5A6E8C56-934C-14DA-91B2-13DE3F398877}"/>
                  </a:ext>
                </a:extLst>
              </p:cNvPr>
              <p:cNvSpPr/>
              <p:nvPr/>
            </p:nvSpPr>
            <p:spPr>
              <a:xfrm>
                <a:off x="2716801" y="5678497"/>
                <a:ext cx="233416" cy="121526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22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27" y="853"/>
                      <a:pt x="627" y="2206"/>
                      <a:pt x="1780" y="2206"/>
                    </a:cubicBezTo>
                    <a:cubicBezTo>
                      <a:pt x="1938" y="2223"/>
                      <a:pt x="2109" y="2231"/>
                      <a:pt x="2286" y="2231"/>
                    </a:cubicBezTo>
                    <a:cubicBezTo>
                      <a:pt x="3176" y="2231"/>
                      <a:pt x="4202" y="2019"/>
                      <a:pt x="4286" y="1580"/>
                    </a:cubicBezTo>
                    <a:lnTo>
                      <a:pt x="4286" y="1580"/>
                    </a:lnTo>
                    <a:cubicBezTo>
                      <a:pt x="3760" y="1780"/>
                      <a:pt x="2833" y="1780"/>
                      <a:pt x="2206" y="1780"/>
                    </a:cubicBezTo>
                    <a:cubicBezTo>
                      <a:pt x="1354" y="1780"/>
                      <a:pt x="1053" y="953"/>
                      <a:pt x="727" y="226"/>
                    </a:cubicBezTo>
                    <a:cubicBezTo>
                      <a:pt x="426" y="226"/>
                      <a:pt x="226" y="226"/>
                      <a:pt x="0" y="1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9749CDE2-616E-288E-DAA8-55A2E135F197}"/>
                  </a:ext>
                </a:extLst>
              </p:cNvPr>
              <p:cNvSpPr/>
              <p:nvPr/>
            </p:nvSpPr>
            <p:spPr>
              <a:xfrm>
                <a:off x="1126538" y="1397000"/>
                <a:ext cx="2911437" cy="3014980"/>
              </a:xfrm>
              <a:custGeom>
                <a:avLst/>
                <a:gdLst>
                  <a:gd name="connsiteX0" fmla="*/ 1297988 w 2911437"/>
                  <a:gd name="connsiteY0" fmla="*/ 1599 h 3010025"/>
                  <a:gd name="connsiteX1" fmla="*/ 1424664 w 2911437"/>
                  <a:gd name="connsiteY1" fmla="*/ 2667 h 3010025"/>
                  <a:gd name="connsiteX2" fmla="*/ 1455719 w 2911437"/>
                  <a:gd name="connsiteY2" fmla="*/ 6992 h 3010025"/>
                  <a:gd name="connsiteX3" fmla="*/ 1486773 w 2911437"/>
                  <a:gd name="connsiteY3" fmla="*/ 2667 h 3010025"/>
                  <a:gd name="connsiteX4" fmla="*/ 1613449 w 2911437"/>
                  <a:gd name="connsiteY4" fmla="*/ 1599 h 3010025"/>
                  <a:gd name="connsiteX5" fmla="*/ 1984033 w 2911437"/>
                  <a:gd name="connsiteY5" fmla="*/ 102898 h 3010025"/>
                  <a:gd name="connsiteX6" fmla="*/ 2414954 w 2911437"/>
                  <a:gd name="connsiteY6" fmla="*/ 497194 h 3010025"/>
                  <a:gd name="connsiteX7" fmla="*/ 2660673 w 2911437"/>
                  <a:gd name="connsiteY7" fmla="*/ 1208401 h 3010025"/>
                  <a:gd name="connsiteX8" fmla="*/ 2744757 w 2911437"/>
                  <a:gd name="connsiteY8" fmla="*/ 2055288 h 3010025"/>
                  <a:gd name="connsiteX9" fmla="*/ 2910256 w 2911437"/>
                  <a:gd name="connsiteY9" fmla="*/ 2960950 h 3010025"/>
                  <a:gd name="connsiteX10" fmla="*/ 2883702 w 2911437"/>
                  <a:gd name="connsiteY10" fmla="*/ 3009931 h 3010025"/>
                  <a:gd name="connsiteX11" fmla="*/ 2262381 w 2911437"/>
                  <a:gd name="connsiteY11" fmla="*/ 2989847 h 3010025"/>
                  <a:gd name="connsiteX12" fmla="*/ 2233089 w 2911437"/>
                  <a:gd name="connsiteY12" fmla="*/ 2846820 h 3010025"/>
                  <a:gd name="connsiteX13" fmla="*/ 2304178 w 2911437"/>
                  <a:gd name="connsiteY13" fmla="*/ 2441260 h 3010025"/>
                  <a:gd name="connsiteX14" fmla="*/ 2342285 w 2911437"/>
                  <a:gd name="connsiteY14" fmla="*/ 1785401 h 3010025"/>
                  <a:gd name="connsiteX15" fmla="*/ 2333364 w 2911437"/>
                  <a:gd name="connsiteY15" fmla="*/ 1428326 h 3010025"/>
                  <a:gd name="connsiteX16" fmla="*/ 1591677 w 2911437"/>
                  <a:gd name="connsiteY16" fmla="*/ 1441062 h 3010025"/>
                  <a:gd name="connsiteX17" fmla="*/ 1551320 w 2911437"/>
                  <a:gd name="connsiteY17" fmla="*/ 1326938 h 3010025"/>
                  <a:gd name="connsiteX18" fmla="*/ 1527753 w 2911437"/>
                  <a:gd name="connsiteY18" fmla="*/ 1269137 h 3010025"/>
                  <a:gd name="connsiteX19" fmla="*/ 1525962 w 2911437"/>
                  <a:gd name="connsiteY19" fmla="*/ 1278447 h 3010025"/>
                  <a:gd name="connsiteX20" fmla="*/ 1490909 w 2911437"/>
                  <a:gd name="connsiteY20" fmla="*/ 1442043 h 3010025"/>
                  <a:gd name="connsiteX21" fmla="*/ 1488557 w 2911437"/>
                  <a:gd name="connsiteY21" fmla="*/ 1442393 h 3010025"/>
                  <a:gd name="connsiteX22" fmla="*/ 1488557 w 2911437"/>
                  <a:gd name="connsiteY22" fmla="*/ 1452171 h 3010025"/>
                  <a:gd name="connsiteX23" fmla="*/ 1455719 w 2911437"/>
                  <a:gd name="connsiteY23" fmla="*/ 1447282 h 3010025"/>
                  <a:gd name="connsiteX24" fmla="*/ 1422880 w 2911437"/>
                  <a:gd name="connsiteY24" fmla="*/ 1452171 h 3010025"/>
                  <a:gd name="connsiteX25" fmla="*/ 1422880 w 2911437"/>
                  <a:gd name="connsiteY25" fmla="*/ 1442393 h 3010025"/>
                  <a:gd name="connsiteX26" fmla="*/ 1420528 w 2911437"/>
                  <a:gd name="connsiteY26" fmla="*/ 1442043 h 3010025"/>
                  <a:gd name="connsiteX27" fmla="*/ 1385475 w 2911437"/>
                  <a:gd name="connsiteY27" fmla="*/ 1278447 h 3010025"/>
                  <a:gd name="connsiteX28" fmla="*/ 1383684 w 2911437"/>
                  <a:gd name="connsiteY28" fmla="*/ 1269137 h 3010025"/>
                  <a:gd name="connsiteX29" fmla="*/ 1360117 w 2911437"/>
                  <a:gd name="connsiteY29" fmla="*/ 1326938 h 3010025"/>
                  <a:gd name="connsiteX30" fmla="*/ 1319760 w 2911437"/>
                  <a:gd name="connsiteY30" fmla="*/ 1441062 h 3010025"/>
                  <a:gd name="connsiteX31" fmla="*/ 578073 w 2911437"/>
                  <a:gd name="connsiteY31" fmla="*/ 1428326 h 3010025"/>
                  <a:gd name="connsiteX32" fmla="*/ 569152 w 2911437"/>
                  <a:gd name="connsiteY32" fmla="*/ 1785401 h 3010025"/>
                  <a:gd name="connsiteX33" fmla="*/ 607260 w 2911437"/>
                  <a:gd name="connsiteY33" fmla="*/ 2441260 h 3010025"/>
                  <a:gd name="connsiteX34" fmla="*/ 678348 w 2911437"/>
                  <a:gd name="connsiteY34" fmla="*/ 2846820 h 3010025"/>
                  <a:gd name="connsiteX35" fmla="*/ 649056 w 2911437"/>
                  <a:gd name="connsiteY35" fmla="*/ 2989847 h 3010025"/>
                  <a:gd name="connsiteX36" fmla="*/ 27735 w 2911437"/>
                  <a:gd name="connsiteY36" fmla="*/ 3009931 h 3010025"/>
                  <a:gd name="connsiteX37" fmla="*/ 1182 w 2911437"/>
                  <a:gd name="connsiteY37" fmla="*/ 2960950 h 3010025"/>
                  <a:gd name="connsiteX38" fmla="*/ 166680 w 2911437"/>
                  <a:gd name="connsiteY38" fmla="*/ 2055288 h 3010025"/>
                  <a:gd name="connsiteX39" fmla="*/ 250764 w 2911437"/>
                  <a:gd name="connsiteY39" fmla="*/ 1208401 h 3010025"/>
                  <a:gd name="connsiteX40" fmla="*/ 496483 w 2911437"/>
                  <a:gd name="connsiteY40" fmla="*/ 497194 h 3010025"/>
                  <a:gd name="connsiteX41" fmla="*/ 927404 w 2911437"/>
                  <a:gd name="connsiteY41" fmla="*/ 102898 h 3010025"/>
                  <a:gd name="connsiteX42" fmla="*/ 1297988 w 2911437"/>
                  <a:gd name="connsiteY42" fmla="*/ 1599 h 301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911437" h="3010025">
                    <a:moveTo>
                      <a:pt x="1297988" y="1599"/>
                    </a:moveTo>
                    <a:cubicBezTo>
                      <a:pt x="1340156" y="-856"/>
                      <a:pt x="1382450" y="-471"/>
                      <a:pt x="1424664" y="2667"/>
                    </a:cubicBezTo>
                    <a:lnTo>
                      <a:pt x="1455719" y="6992"/>
                    </a:lnTo>
                    <a:lnTo>
                      <a:pt x="1486773" y="2667"/>
                    </a:lnTo>
                    <a:cubicBezTo>
                      <a:pt x="1528987" y="-471"/>
                      <a:pt x="1571281" y="-856"/>
                      <a:pt x="1613449" y="1599"/>
                    </a:cubicBezTo>
                    <a:cubicBezTo>
                      <a:pt x="1739956" y="8967"/>
                      <a:pt x="1865336" y="41915"/>
                      <a:pt x="1984033" y="102898"/>
                    </a:cubicBezTo>
                    <a:cubicBezTo>
                      <a:pt x="2146511" y="186163"/>
                      <a:pt x="2297890" y="317920"/>
                      <a:pt x="2414954" y="497194"/>
                    </a:cubicBezTo>
                    <a:cubicBezTo>
                      <a:pt x="2545787" y="697034"/>
                      <a:pt x="2620633" y="945372"/>
                      <a:pt x="2660673" y="1208401"/>
                    </a:cubicBezTo>
                    <a:cubicBezTo>
                      <a:pt x="2703242" y="1487592"/>
                      <a:pt x="2712233" y="1773647"/>
                      <a:pt x="2744757" y="2055288"/>
                    </a:cubicBezTo>
                    <a:cubicBezTo>
                      <a:pt x="2780653" y="2363376"/>
                      <a:pt x="2836006" y="2666572"/>
                      <a:pt x="2910256" y="2960950"/>
                    </a:cubicBezTo>
                    <a:cubicBezTo>
                      <a:pt x="2915805" y="2982990"/>
                      <a:pt x="2900948" y="3011886"/>
                      <a:pt x="2883702" y="3009931"/>
                    </a:cubicBezTo>
                    <a:cubicBezTo>
                      <a:pt x="2677251" y="2981028"/>
                      <a:pt x="2469535" y="2974176"/>
                      <a:pt x="2262381" y="2989847"/>
                    </a:cubicBezTo>
                    <a:cubicBezTo>
                      <a:pt x="2153945" y="2962662"/>
                      <a:pt x="2226122" y="2938250"/>
                      <a:pt x="2233089" y="2846820"/>
                    </a:cubicBezTo>
                    <a:cubicBezTo>
                      <a:pt x="2240055" y="2755389"/>
                      <a:pt x="2293921" y="2580365"/>
                      <a:pt x="2304178" y="2441260"/>
                    </a:cubicBezTo>
                    <a:cubicBezTo>
                      <a:pt x="2320087" y="2222799"/>
                      <a:pt x="2331538" y="2004346"/>
                      <a:pt x="2342285" y="1785401"/>
                    </a:cubicBezTo>
                    <a:cubicBezTo>
                      <a:pt x="2347589" y="1676174"/>
                      <a:pt x="2335858" y="1428326"/>
                      <a:pt x="2333364" y="1428326"/>
                    </a:cubicBezTo>
                    <a:lnTo>
                      <a:pt x="1591677" y="1441062"/>
                    </a:lnTo>
                    <a:lnTo>
                      <a:pt x="1551320" y="1326938"/>
                    </a:lnTo>
                    <a:cubicBezTo>
                      <a:pt x="1543418" y="1307835"/>
                      <a:pt x="1535550" y="1288731"/>
                      <a:pt x="1527753" y="1269137"/>
                    </a:cubicBezTo>
                    <a:cubicBezTo>
                      <a:pt x="1527121" y="1272079"/>
                      <a:pt x="1526524" y="1275016"/>
                      <a:pt x="1525962" y="1278447"/>
                    </a:cubicBezTo>
                    <a:cubicBezTo>
                      <a:pt x="1518130" y="1318118"/>
                      <a:pt x="1490909" y="1442043"/>
                      <a:pt x="1490909" y="1442043"/>
                    </a:cubicBezTo>
                    <a:lnTo>
                      <a:pt x="1488557" y="1442393"/>
                    </a:lnTo>
                    <a:lnTo>
                      <a:pt x="1488557" y="1452171"/>
                    </a:lnTo>
                    <a:lnTo>
                      <a:pt x="1455719" y="1447282"/>
                    </a:lnTo>
                    <a:lnTo>
                      <a:pt x="1422880" y="1452171"/>
                    </a:lnTo>
                    <a:lnTo>
                      <a:pt x="1422880" y="1442393"/>
                    </a:lnTo>
                    <a:lnTo>
                      <a:pt x="1420528" y="1442043"/>
                    </a:lnTo>
                    <a:cubicBezTo>
                      <a:pt x="1420528" y="1442043"/>
                      <a:pt x="1393307" y="1318118"/>
                      <a:pt x="1385475" y="1278447"/>
                    </a:cubicBezTo>
                    <a:cubicBezTo>
                      <a:pt x="1384913" y="1275016"/>
                      <a:pt x="1384316" y="1272079"/>
                      <a:pt x="1383684" y="1269137"/>
                    </a:cubicBezTo>
                    <a:cubicBezTo>
                      <a:pt x="1375887" y="1288731"/>
                      <a:pt x="1368019" y="1307835"/>
                      <a:pt x="1360117" y="1326938"/>
                    </a:cubicBezTo>
                    <a:lnTo>
                      <a:pt x="1319760" y="1441062"/>
                    </a:lnTo>
                    <a:lnTo>
                      <a:pt x="578073" y="1428326"/>
                    </a:lnTo>
                    <a:cubicBezTo>
                      <a:pt x="575580" y="1428326"/>
                      <a:pt x="563848" y="1676174"/>
                      <a:pt x="569152" y="1785401"/>
                    </a:cubicBezTo>
                    <a:cubicBezTo>
                      <a:pt x="579899" y="2004346"/>
                      <a:pt x="591350" y="2222799"/>
                      <a:pt x="607260" y="2441260"/>
                    </a:cubicBezTo>
                    <a:cubicBezTo>
                      <a:pt x="617516" y="2580365"/>
                      <a:pt x="671382" y="2755389"/>
                      <a:pt x="678348" y="2846820"/>
                    </a:cubicBezTo>
                    <a:cubicBezTo>
                      <a:pt x="685315" y="2938250"/>
                      <a:pt x="757492" y="2962662"/>
                      <a:pt x="649056" y="2989847"/>
                    </a:cubicBezTo>
                    <a:cubicBezTo>
                      <a:pt x="441902" y="2974176"/>
                      <a:pt x="234186" y="2981028"/>
                      <a:pt x="27735" y="3009931"/>
                    </a:cubicBezTo>
                    <a:cubicBezTo>
                      <a:pt x="10489" y="3011886"/>
                      <a:pt x="-4368" y="2982990"/>
                      <a:pt x="1182" y="2960950"/>
                    </a:cubicBezTo>
                    <a:cubicBezTo>
                      <a:pt x="75431" y="2666572"/>
                      <a:pt x="130784" y="2363376"/>
                      <a:pt x="166680" y="2055288"/>
                    </a:cubicBezTo>
                    <a:cubicBezTo>
                      <a:pt x="199204" y="1773647"/>
                      <a:pt x="208195" y="1487592"/>
                      <a:pt x="250764" y="1208401"/>
                    </a:cubicBezTo>
                    <a:cubicBezTo>
                      <a:pt x="290804" y="945372"/>
                      <a:pt x="365650" y="697034"/>
                      <a:pt x="496483" y="497194"/>
                    </a:cubicBezTo>
                    <a:cubicBezTo>
                      <a:pt x="613547" y="317920"/>
                      <a:pt x="764926" y="186163"/>
                      <a:pt x="927404" y="102898"/>
                    </a:cubicBezTo>
                    <a:cubicBezTo>
                      <a:pt x="1046101" y="41915"/>
                      <a:pt x="1171482" y="8967"/>
                      <a:pt x="1297988" y="1599"/>
                    </a:cubicBezTo>
                    <a:close/>
                  </a:path>
                </a:pathLst>
              </a:custGeom>
              <a:solidFill>
                <a:srgbClr val="FF36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 anchor="ctr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28" name="مجموعة 27">
                <a:extLst>
                  <a:ext uri="{FF2B5EF4-FFF2-40B4-BE49-F238E27FC236}">
                    <a16:creationId xmlns:a16="http://schemas.microsoft.com/office/drawing/2014/main" id="{E2D97D2F-8628-41B3-F540-09C07295B38E}"/>
                  </a:ext>
                </a:extLst>
              </p:cNvPr>
              <p:cNvGrpSpPr>
                <a:grpSpLocks/>
              </p:cNvGrpSpPr>
              <p:nvPr/>
            </p:nvGrpSpPr>
            <p:grpSpPr>
              <a:xfrm rot="379524">
                <a:off x="2369146" y="3469710"/>
                <a:ext cx="359330" cy="149686"/>
                <a:chOff x="1945681" y="4180314"/>
                <a:chExt cx="231054" cy="173291"/>
              </a:xfrm>
            </p:grpSpPr>
            <p:sp>
              <p:nvSpPr>
                <p:cNvPr id="37" name="Google Shape;2081;p50">
                  <a:extLst>
                    <a:ext uri="{FF2B5EF4-FFF2-40B4-BE49-F238E27FC236}">
                      <a16:creationId xmlns:a16="http://schemas.microsoft.com/office/drawing/2014/main" id="{9D2D6D10-4FF8-71B4-1F1B-843018C39BC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945681" y="4180314"/>
                  <a:ext cx="231054" cy="173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192" extrusionOk="0">
                      <a:moveTo>
                        <a:pt x="4186" y="1"/>
                      </a:moveTo>
                      <a:lnTo>
                        <a:pt x="4186" y="1"/>
                      </a:lnTo>
                      <a:cubicBezTo>
                        <a:pt x="2647" y="682"/>
                        <a:pt x="1544" y="837"/>
                        <a:pt x="859" y="837"/>
                      </a:cubicBezTo>
                      <a:cubicBezTo>
                        <a:pt x="283" y="837"/>
                        <a:pt x="1" y="727"/>
                        <a:pt x="0" y="727"/>
                      </a:cubicBezTo>
                      <a:lnTo>
                        <a:pt x="0" y="727"/>
                      </a:lnTo>
                      <a:cubicBezTo>
                        <a:pt x="966" y="2558"/>
                        <a:pt x="1743" y="3191"/>
                        <a:pt x="2354" y="3191"/>
                      </a:cubicBezTo>
                      <a:cubicBezTo>
                        <a:pt x="3725" y="3191"/>
                        <a:pt x="4255" y="1"/>
                        <a:pt x="4186" y="1"/>
                      </a:cubicBezTo>
                      <a:close/>
                    </a:path>
                  </a:pathLst>
                </a:custGeom>
                <a:solidFill>
                  <a:srgbClr val="2748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2082;p50">
                  <a:extLst>
                    <a:ext uri="{FF2B5EF4-FFF2-40B4-BE49-F238E27FC236}">
                      <a16:creationId xmlns:a16="http://schemas.microsoft.com/office/drawing/2014/main" id="{AB3A10FC-4E1E-D9EF-BEE7-573EA54BFA2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024617" y="4302736"/>
                  <a:ext cx="114333" cy="48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901" extrusionOk="0">
                      <a:moveTo>
                        <a:pt x="1742" y="1"/>
                      </a:moveTo>
                      <a:cubicBezTo>
                        <a:pt x="1161" y="1"/>
                        <a:pt x="624" y="199"/>
                        <a:pt x="0" y="553"/>
                      </a:cubicBezTo>
                      <a:cubicBezTo>
                        <a:pt x="322" y="798"/>
                        <a:pt x="618" y="901"/>
                        <a:pt x="886" y="901"/>
                      </a:cubicBezTo>
                      <a:cubicBezTo>
                        <a:pt x="1409" y="901"/>
                        <a:pt x="1823" y="507"/>
                        <a:pt x="2105" y="26"/>
                      </a:cubicBezTo>
                      <a:cubicBezTo>
                        <a:pt x="1982" y="9"/>
                        <a:pt x="1861" y="1"/>
                        <a:pt x="1742" y="1"/>
                      </a:cubicBezTo>
                      <a:close/>
                    </a:path>
                  </a:pathLst>
                </a:custGeom>
                <a:solidFill>
                  <a:srgbClr val="D414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6C2163AD-2D61-4069-3D34-2E805E42539B}"/>
                  </a:ext>
                </a:extLst>
              </p:cNvPr>
              <p:cNvSpPr/>
              <p:nvPr/>
            </p:nvSpPr>
            <p:spPr>
              <a:xfrm>
                <a:off x="1167178" y="1516525"/>
                <a:ext cx="2814393" cy="2811636"/>
              </a:xfrm>
              <a:custGeom>
                <a:avLst/>
                <a:gdLst>
                  <a:gd name="connsiteX0" fmla="*/ 1297988 w 2911437"/>
                  <a:gd name="connsiteY0" fmla="*/ 1599 h 3010025"/>
                  <a:gd name="connsiteX1" fmla="*/ 1424664 w 2911437"/>
                  <a:gd name="connsiteY1" fmla="*/ 2667 h 3010025"/>
                  <a:gd name="connsiteX2" fmla="*/ 1455719 w 2911437"/>
                  <a:gd name="connsiteY2" fmla="*/ 6992 h 3010025"/>
                  <a:gd name="connsiteX3" fmla="*/ 1486773 w 2911437"/>
                  <a:gd name="connsiteY3" fmla="*/ 2667 h 3010025"/>
                  <a:gd name="connsiteX4" fmla="*/ 1613449 w 2911437"/>
                  <a:gd name="connsiteY4" fmla="*/ 1599 h 3010025"/>
                  <a:gd name="connsiteX5" fmla="*/ 1984033 w 2911437"/>
                  <a:gd name="connsiteY5" fmla="*/ 102898 h 3010025"/>
                  <a:gd name="connsiteX6" fmla="*/ 2414954 w 2911437"/>
                  <a:gd name="connsiteY6" fmla="*/ 497194 h 3010025"/>
                  <a:gd name="connsiteX7" fmla="*/ 2660673 w 2911437"/>
                  <a:gd name="connsiteY7" fmla="*/ 1208401 h 3010025"/>
                  <a:gd name="connsiteX8" fmla="*/ 2744757 w 2911437"/>
                  <a:gd name="connsiteY8" fmla="*/ 2055288 h 3010025"/>
                  <a:gd name="connsiteX9" fmla="*/ 2910256 w 2911437"/>
                  <a:gd name="connsiteY9" fmla="*/ 2960950 h 3010025"/>
                  <a:gd name="connsiteX10" fmla="*/ 2883702 w 2911437"/>
                  <a:gd name="connsiteY10" fmla="*/ 3009931 h 3010025"/>
                  <a:gd name="connsiteX11" fmla="*/ 2262381 w 2911437"/>
                  <a:gd name="connsiteY11" fmla="*/ 2989847 h 3010025"/>
                  <a:gd name="connsiteX12" fmla="*/ 2233089 w 2911437"/>
                  <a:gd name="connsiteY12" fmla="*/ 2846820 h 3010025"/>
                  <a:gd name="connsiteX13" fmla="*/ 2304178 w 2911437"/>
                  <a:gd name="connsiteY13" fmla="*/ 2441260 h 3010025"/>
                  <a:gd name="connsiteX14" fmla="*/ 2342285 w 2911437"/>
                  <a:gd name="connsiteY14" fmla="*/ 1785401 h 3010025"/>
                  <a:gd name="connsiteX15" fmla="*/ 2333364 w 2911437"/>
                  <a:gd name="connsiteY15" fmla="*/ 1428326 h 3010025"/>
                  <a:gd name="connsiteX16" fmla="*/ 1591677 w 2911437"/>
                  <a:gd name="connsiteY16" fmla="*/ 1441062 h 3010025"/>
                  <a:gd name="connsiteX17" fmla="*/ 1551320 w 2911437"/>
                  <a:gd name="connsiteY17" fmla="*/ 1326938 h 3010025"/>
                  <a:gd name="connsiteX18" fmla="*/ 1527753 w 2911437"/>
                  <a:gd name="connsiteY18" fmla="*/ 1269137 h 3010025"/>
                  <a:gd name="connsiteX19" fmla="*/ 1525962 w 2911437"/>
                  <a:gd name="connsiteY19" fmla="*/ 1278447 h 3010025"/>
                  <a:gd name="connsiteX20" fmla="*/ 1490909 w 2911437"/>
                  <a:gd name="connsiteY20" fmla="*/ 1442043 h 3010025"/>
                  <a:gd name="connsiteX21" fmla="*/ 1488557 w 2911437"/>
                  <a:gd name="connsiteY21" fmla="*/ 1442393 h 3010025"/>
                  <a:gd name="connsiteX22" fmla="*/ 1488557 w 2911437"/>
                  <a:gd name="connsiteY22" fmla="*/ 1452171 h 3010025"/>
                  <a:gd name="connsiteX23" fmla="*/ 1455719 w 2911437"/>
                  <a:gd name="connsiteY23" fmla="*/ 1447282 h 3010025"/>
                  <a:gd name="connsiteX24" fmla="*/ 1422880 w 2911437"/>
                  <a:gd name="connsiteY24" fmla="*/ 1452171 h 3010025"/>
                  <a:gd name="connsiteX25" fmla="*/ 1422880 w 2911437"/>
                  <a:gd name="connsiteY25" fmla="*/ 1442393 h 3010025"/>
                  <a:gd name="connsiteX26" fmla="*/ 1420528 w 2911437"/>
                  <a:gd name="connsiteY26" fmla="*/ 1442043 h 3010025"/>
                  <a:gd name="connsiteX27" fmla="*/ 1385475 w 2911437"/>
                  <a:gd name="connsiteY27" fmla="*/ 1278447 h 3010025"/>
                  <a:gd name="connsiteX28" fmla="*/ 1383684 w 2911437"/>
                  <a:gd name="connsiteY28" fmla="*/ 1269137 h 3010025"/>
                  <a:gd name="connsiteX29" fmla="*/ 1360117 w 2911437"/>
                  <a:gd name="connsiteY29" fmla="*/ 1326938 h 3010025"/>
                  <a:gd name="connsiteX30" fmla="*/ 1319760 w 2911437"/>
                  <a:gd name="connsiteY30" fmla="*/ 1441062 h 3010025"/>
                  <a:gd name="connsiteX31" fmla="*/ 578073 w 2911437"/>
                  <a:gd name="connsiteY31" fmla="*/ 1428326 h 3010025"/>
                  <a:gd name="connsiteX32" fmla="*/ 569152 w 2911437"/>
                  <a:gd name="connsiteY32" fmla="*/ 1785401 h 3010025"/>
                  <a:gd name="connsiteX33" fmla="*/ 607260 w 2911437"/>
                  <a:gd name="connsiteY33" fmla="*/ 2441260 h 3010025"/>
                  <a:gd name="connsiteX34" fmla="*/ 678348 w 2911437"/>
                  <a:gd name="connsiteY34" fmla="*/ 2846820 h 3010025"/>
                  <a:gd name="connsiteX35" fmla="*/ 649056 w 2911437"/>
                  <a:gd name="connsiteY35" fmla="*/ 2989847 h 3010025"/>
                  <a:gd name="connsiteX36" fmla="*/ 27735 w 2911437"/>
                  <a:gd name="connsiteY36" fmla="*/ 3009931 h 3010025"/>
                  <a:gd name="connsiteX37" fmla="*/ 1182 w 2911437"/>
                  <a:gd name="connsiteY37" fmla="*/ 2960950 h 3010025"/>
                  <a:gd name="connsiteX38" fmla="*/ 166680 w 2911437"/>
                  <a:gd name="connsiteY38" fmla="*/ 2055288 h 3010025"/>
                  <a:gd name="connsiteX39" fmla="*/ 250764 w 2911437"/>
                  <a:gd name="connsiteY39" fmla="*/ 1208401 h 3010025"/>
                  <a:gd name="connsiteX40" fmla="*/ 496483 w 2911437"/>
                  <a:gd name="connsiteY40" fmla="*/ 497194 h 3010025"/>
                  <a:gd name="connsiteX41" fmla="*/ 927404 w 2911437"/>
                  <a:gd name="connsiteY41" fmla="*/ 102898 h 3010025"/>
                  <a:gd name="connsiteX42" fmla="*/ 1297988 w 2911437"/>
                  <a:gd name="connsiteY42" fmla="*/ 1599 h 301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911437" h="3010025">
                    <a:moveTo>
                      <a:pt x="1297988" y="1599"/>
                    </a:moveTo>
                    <a:cubicBezTo>
                      <a:pt x="1340156" y="-856"/>
                      <a:pt x="1382450" y="-471"/>
                      <a:pt x="1424664" y="2667"/>
                    </a:cubicBezTo>
                    <a:lnTo>
                      <a:pt x="1455719" y="6992"/>
                    </a:lnTo>
                    <a:lnTo>
                      <a:pt x="1486773" y="2667"/>
                    </a:lnTo>
                    <a:cubicBezTo>
                      <a:pt x="1528987" y="-471"/>
                      <a:pt x="1571281" y="-856"/>
                      <a:pt x="1613449" y="1599"/>
                    </a:cubicBezTo>
                    <a:cubicBezTo>
                      <a:pt x="1739956" y="8967"/>
                      <a:pt x="1865336" y="41915"/>
                      <a:pt x="1984033" y="102898"/>
                    </a:cubicBezTo>
                    <a:cubicBezTo>
                      <a:pt x="2146511" y="186163"/>
                      <a:pt x="2297890" y="317920"/>
                      <a:pt x="2414954" y="497194"/>
                    </a:cubicBezTo>
                    <a:cubicBezTo>
                      <a:pt x="2545787" y="697034"/>
                      <a:pt x="2620633" y="945372"/>
                      <a:pt x="2660673" y="1208401"/>
                    </a:cubicBezTo>
                    <a:cubicBezTo>
                      <a:pt x="2703242" y="1487592"/>
                      <a:pt x="2712233" y="1773647"/>
                      <a:pt x="2744757" y="2055288"/>
                    </a:cubicBezTo>
                    <a:cubicBezTo>
                      <a:pt x="2780653" y="2363376"/>
                      <a:pt x="2836006" y="2666572"/>
                      <a:pt x="2910256" y="2960950"/>
                    </a:cubicBezTo>
                    <a:cubicBezTo>
                      <a:pt x="2915805" y="2982990"/>
                      <a:pt x="2900948" y="3011886"/>
                      <a:pt x="2883702" y="3009931"/>
                    </a:cubicBezTo>
                    <a:cubicBezTo>
                      <a:pt x="2677251" y="2981028"/>
                      <a:pt x="2469535" y="2974176"/>
                      <a:pt x="2262381" y="2989847"/>
                    </a:cubicBezTo>
                    <a:cubicBezTo>
                      <a:pt x="2153945" y="2962662"/>
                      <a:pt x="2226122" y="2938250"/>
                      <a:pt x="2233089" y="2846820"/>
                    </a:cubicBezTo>
                    <a:cubicBezTo>
                      <a:pt x="2240055" y="2755389"/>
                      <a:pt x="2293921" y="2580365"/>
                      <a:pt x="2304178" y="2441260"/>
                    </a:cubicBezTo>
                    <a:cubicBezTo>
                      <a:pt x="2320087" y="2222799"/>
                      <a:pt x="2331538" y="2004346"/>
                      <a:pt x="2342285" y="1785401"/>
                    </a:cubicBezTo>
                    <a:cubicBezTo>
                      <a:pt x="2347589" y="1676174"/>
                      <a:pt x="2335858" y="1428326"/>
                      <a:pt x="2333364" y="1428326"/>
                    </a:cubicBezTo>
                    <a:lnTo>
                      <a:pt x="1591677" y="1441062"/>
                    </a:lnTo>
                    <a:lnTo>
                      <a:pt x="1551320" y="1326938"/>
                    </a:lnTo>
                    <a:cubicBezTo>
                      <a:pt x="1543418" y="1307835"/>
                      <a:pt x="1535550" y="1288731"/>
                      <a:pt x="1527753" y="1269137"/>
                    </a:cubicBezTo>
                    <a:cubicBezTo>
                      <a:pt x="1527121" y="1272079"/>
                      <a:pt x="1526524" y="1275016"/>
                      <a:pt x="1525962" y="1278447"/>
                    </a:cubicBezTo>
                    <a:cubicBezTo>
                      <a:pt x="1518130" y="1318118"/>
                      <a:pt x="1490909" y="1442043"/>
                      <a:pt x="1490909" y="1442043"/>
                    </a:cubicBezTo>
                    <a:lnTo>
                      <a:pt x="1488557" y="1442393"/>
                    </a:lnTo>
                    <a:lnTo>
                      <a:pt x="1488557" y="1452171"/>
                    </a:lnTo>
                    <a:lnTo>
                      <a:pt x="1455719" y="1447282"/>
                    </a:lnTo>
                    <a:lnTo>
                      <a:pt x="1422880" y="1452171"/>
                    </a:lnTo>
                    <a:lnTo>
                      <a:pt x="1422880" y="1442393"/>
                    </a:lnTo>
                    <a:lnTo>
                      <a:pt x="1420528" y="1442043"/>
                    </a:lnTo>
                    <a:cubicBezTo>
                      <a:pt x="1420528" y="1442043"/>
                      <a:pt x="1393307" y="1318118"/>
                      <a:pt x="1385475" y="1278447"/>
                    </a:cubicBezTo>
                    <a:cubicBezTo>
                      <a:pt x="1384913" y="1275016"/>
                      <a:pt x="1384316" y="1272079"/>
                      <a:pt x="1383684" y="1269137"/>
                    </a:cubicBezTo>
                    <a:cubicBezTo>
                      <a:pt x="1375887" y="1288731"/>
                      <a:pt x="1368019" y="1307835"/>
                      <a:pt x="1360117" y="1326938"/>
                    </a:cubicBezTo>
                    <a:lnTo>
                      <a:pt x="1319760" y="1441062"/>
                    </a:lnTo>
                    <a:lnTo>
                      <a:pt x="578073" y="1428326"/>
                    </a:lnTo>
                    <a:cubicBezTo>
                      <a:pt x="575580" y="1428326"/>
                      <a:pt x="563848" y="1676174"/>
                      <a:pt x="569152" y="1785401"/>
                    </a:cubicBezTo>
                    <a:cubicBezTo>
                      <a:pt x="579899" y="2004346"/>
                      <a:pt x="591350" y="2222799"/>
                      <a:pt x="607260" y="2441260"/>
                    </a:cubicBezTo>
                    <a:cubicBezTo>
                      <a:pt x="617516" y="2580365"/>
                      <a:pt x="671382" y="2755389"/>
                      <a:pt x="678348" y="2846820"/>
                    </a:cubicBezTo>
                    <a:cubicBezTo>
                      <a:pt x="685315" y="2938250"/>
                      <a:pt x="757492" y="2962662"/>
                      <a:pt x="649056" y="2989847"/>
                    </a:cubicBezTo>
                    <a:cubicBezTo>
                      <a:pt x="441902" y="2974176"/>
                      <a:pt x="234186" y="2981028"/>
                      <a:pt x="27735" y="3009931"/>
                    </a:cubicBezTo>
                    <a:cubicBezTo>
                      <a:pt x="10489" y="3011886"/>
                      <a:pt x="-4368" y="2982990"/>
                      <a:pt x="1182" y="2960950"/>
                    </a:cubicBezTo>
                    <a:cubicBezTo>
                      <a:pt x="75431" y="2666572"/>
                      <a:pt x="130784" y="2363376"/>
                      <a:pt x="166680" y="2055288"/>
                    </a:cubicBezTo>
                    <a:cubicBezTo>
                      <a:pt x="199204" y="1773647"/>
                      <a:pt x="208195" y="1487592"/>
                      <a:pt x="250764" y="1208401"/>
                    </a:cubicBezTo>
                    <a:cubicBezTo>
                      <a:pt x="290804" y="945372"/>
                      <a:pt x="365650" y="697034"/>
                      <a:pt x="496483" y="497194"/>
                    </a:cubicBezTo>
                    <a:cubicBezTo>
                      <a:pt x="613547" y="317920"/>
                      <a:pt x="764926" y="186163"/>
                      <a:pt x="927404" y="102898"/>
                    </a:cubicBezTo>
                    <a:cubicBezTo>
                      <a:pt x="1046101" y="41915"/>
                      <a:pt x="1171482" y="8967"/>
                      <a:pt x="1297988" y="1599"/>
                    </a:cubicBezTo>
                    <a:close/>
                  </a:path>
                </a:pathLst>
              </a:custGeom>
              <a:solidFill>
                <a:srgbClr val="FF36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 anchor="ctr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30" name="مجموعة 29">
                <a:extLst>
                  <a:ext uri="{FF2B5EF4-FFF2-40B4-BE49-F238E27FC236}">
                    <a16:creationId xmlns:a16="http://schemas.microsoft.com/office/drawing/2014/main" id="{81D40935-BDAC-35C2-1E89-142C1EA7FD65}"/>
                  </a:ext>
                </a:extLst>
              </p:cNvPr>
              <p:cNvGrpSpPr/>
              <p:nvPr/>
            </p:nvGrpSpPr>
            <p:grpSpPr>
              <a:xfrm>
                <a:off x="2322245" y="3412237"/>
                <a:ext cx="481337" cy="211455"/>
                <a:chOff x="1647828" y="3683509"/>
                <a:chExt cx="481337" cy="211455"/>
              </a:xfrm>
            </p:grpSpPr>
            <p:sp>
              <p:nvSpPr>
                <p:cNvPr id="33" name="مستطيل: زوايا مستديرة 14">
                  <a:extLst>
                    <a:ext uri="{FF2B5EF4-FFF2-40B4-BE49-F238E27FC236}">
                      <a16:creationId xmlns:a16="http://schemas.microsoft.com/office/drawing/2014/main" id="{1F81EB8D-2983-E0D5-18F8-187DB620EEA8}"/>
                    </a:ext>
                  </a:extLst>
                </p:cNvPr>
                <p:cNvSpPr/>
                <p:nvPr/>
              </p:nvSpPr>
              <p:spPr>
                <a:xfrm>
                  <a:off x="1649350" y="3683509"/>
                  <a:ext cx="476252" cy="211455"/>
                </a:xfrm>
                <a:custGeom>
                  <a:avLst/>
                  <a:gdLst>
                    <a:gd name="connsiteX0" fmla="*/ 0 w 476250"/>
                    <a:gd name="connsiteY0" fmla="*/ 105728 h 211455"/>
                    <a:gd name="connsiteX1" fmla="*/ 105728 w 476250"/>
                    <a:gd name="connsiteY1" fmla="*/ 0 h 211455"/>
                    <a:gd name="connsiteX2" fmla="*/ 370523 w 476250"/>
                    <a:gd name="connsiteY2" fmla="*/ 0 h 211455"/>
                    <a:gd name="connsiteX3" fmla="*/ 476251 w 476250"/>
                    <a:gd name="connsiteY3" fmla="*/ 105728 h 211455"/>
                    <a:gd name="connsiteX4" fmla="*/ 476250 w 476250"/>
                    <a:gd name="connsiteY4" fmla="*/ 105728 h 211455"/>
                    <a:gd name="connsiteX5" fmla="*/ 370522 w 476250"/>
                    <a:gd name="connsiteY5" fmla="*/ 211456 h 211455"/>
                    <a:gd name="connsiteX6" fmla="*/ 105728 w 476250"/>
                    <a:gd name="connsiteY6" fmla="*/ 211455 h 211455"/>
                    <a:gd name="connsiteX7" fmla="*/ 0 w 476250"/>
                    <a:gd name="connsiteY7" fmla="*/ 105727 h 211455"/>
                    <a:gd name="connsiteX8" fmla="*/ 0 w 476250"/>
                    <a:gd name="connsiteY8" fmla="*/ 105728 h 211455"/>
                    <a:gd name="connsiteX0" fmla="*/ 0 w 476251"/>
                    <a:gd name="connsiteY0" fmla="*/ 105728 h 211456"/>
                    <a:gd name="connsiteX1" fmla="*/ 105728 w 476251"/>
                    <a:gd name="connsiteY1" fmla="*/ 0 h 211456"/>
                    <a:gd name="connsiteX2" fmla="*/ 370523 w 476251"/>
                    <a:gd name="connsiteY2" fmla="*/ 13335 h 211456"/>
                    <a:gd name="connsiteX3" fmla="*/ 476251 w 476251"/>
                    <a:gd name="connsiteY3" fmla="*/ 105728 h 211456"/>
                    <a:gd name="connsiteX4" fmla="*/ 476250 w 476251"/>
                    <a:gd name="connsiteY4" fmla="*/ 105728 h 211456"/>
                    <a:gd name="connsiteX5" fmla="*/ 370522 w 476251"/>
                    <a:gd name="connsiteY5" fmla="*/ 211456 h 211456"/>
                    <a:gd name="connsiteX6" fmla="*/ 105728 w 476251"/>
                    <a:gd name="connsiteY6" fmla="*/ 211455 h 211456"/>
                    <a:gd name="connsiteX7" fmla="*/ 0 w 476251"/>
                    <a:gd name="connsiteY7" fmla="*/ 105727 h 211456"/>
                    <a:gd name="connsiteX8" fmla="*/ 0 w 476251"/>
                    <a:gd name="connsiteY8" fmla="*/ 105728 h 211456"/>
                    <a:gd name="connsiteX0" fmla="*/ 0 w 476251"/>
                    <a:gd name="connsiteY0" fmla="*/ 105728 h 211455"/>
                    <a:gd name="connsiteX1" fmla="*/ 105728 w 476251"/>
                    <a:gd name="connsiteY1" fmla="*/ 0 h 211455"/>
                    <a:gd name="connsiteX2" fmla="*/ 370523 w 476251"/>
                    <a:gd name="connsiteY2" fmla="*/ 13335 h 211455"/>
                    <a:gd name="connsiteX3" fmla="*/ 476251 w 476251"/>
                    <a:gd name="connsiteY3" fmla="*/ 105728 h 211455"/>
                    <a:gd name="connsiteX4" fmla="*/ 476250 w 476251"/>
                    <a:gd name="connsiteY4" fmla="*/ 105728 h 211455"/>
                    <a:gd name="connsiteX5" fmla="*/ 370522 w 476251"/>
                    <a:gd name="connsiteY5" fmla="*/ 203836 h 211455"/>
                    <a:gd name="connsiteX6" fmla="*/ 105728 w 476251"/>
                    <a:gd name="connsiteY6" fmla="*/ 211455 h 211455"/>
                    <a:gd name="connsiteX7" fmla="*/ 0 w 476251"/>
                    <a:gd name="connsiteY7" fmla="*/ 105727 h 211455"/>
                    <a:gd name="connsiteX8" fmla="*/ 0 w 476251"/>
                    <a:gd name="connsiteY8" fmla="*/ 105728 h 211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6251" h="211455">
                      <a:moveTo>
                        <a:pt x="0" y="105728"/>
                      </a:moveTo>
                      <a:cubicBezTo>
                        <a:pt x="0" y="47336"/>
                        <a:pt x="47336" y="0"/>
                        <a:pt x="105728" y="0"/>
                      </a:cubicBezTo>
                      <a:cubicBezTo>
                        <a:pt x="193993" y="0"/>
                        <a:pt x="282258" y="13335"/>
                        <a:pt x="370523" y="13335"/>
                      </a:cubicBezTo>
                      <a:cubicBezTo>
                        <a:pt x="428915" y="13335"/>
                        <a:pt x="476251" y="47336"/>
                        <a:pt x="476251" y="105728"/>
                      </a:cubicBezTo>
                      <a:lnTo>
                        <a:pt x="476250" y="105728"/>
                      </a:lnTo>
                      <a:cubicBezTo>
                        <a:pt x="476250" y="164120"/>
                        <a:pt x="428914" y="203836"/>
                        <a:pt x="370522" y="203836"/>
                      </a:cubicBezTo>
                      <a:lnTo>
                        <a:pt x="105728" y="211455"/>
                      </a:lnTo>
                      <a:cubicBezTo>
                        <a:pt x="47336" y="211455"/>
                        <a:pt x="0" y="164119"/>
                        <a:pt x="0" y="105727"/>
                      </a:cubicBezTo>
                      <a:lnTo>
                        <a:pt x="0" y="105728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8575" cap="flat" cmpd="sng" algn="ctr">
                  <a:solidFill>
                    <a:srgbClr val="27485A"/>
                  </a:solidFill>
                  <a:prstDash val="solid"/>
                  <a:miter lim="800000"/>
                </a:ln>
                <a:effectLst/>
              </p:spPr>
              <p:txBody>
                <a:bodyPr rtlCol="1" anchor="ctr"/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4" name="مخطط انسيابي: استخراج 15">
                  <a:extLst>
                    <a:ext uri="{FF2B5EF4-FFF2-40B4-BE49-F238E27FC236}">
                      <a16:creationId xmlns:a16="http://schemas.microsoft.com/office/drawing/2014/main" id="{5FABD57E-D3A9-1F8E-49ED-775A8F8E436A}"/>
                    </a:ext>
                  </a:extLst>
                </p:cNvPr>
                <p:cNvSpPr/>
                <p:nvPr/>
              </p:nvSpPr>
              <p:spPr>
                <a:xfrm rot="16200000">
                  <a:off x="1859921" y="3554852"/>
                  <a:ext cx="57151" cy="481337"/>
                </a:xfrm>
                <a:custGeom>
                  <a:avLst/>
                  <a:gdLst>
                    <a:gd name="connsiteX0" fmla="*/ 0 w 10000"/>
                    <a:gd name="connsiteY0" fmla="*/ 10000 h 10000"/>
                    <a:gd name="connsiteX1" fmla="*/ 5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0" fmla="*/ 0 w 10000"/>
                    <a:gd name="connsiteY0" fmla="*/ 10000 h 10000"/>
                    <a:gd name="connsiteX1" fmla="*/ 5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0" fmla="*/ 0 w 10000"/>
                    <a:gd name="connsiteY0" fmla="*/ 10000 h 10000"/>
                    <a:gd name="connsiteX1" fmla="*/ 5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0" fmla="*/ 108 w 10216"/>
                    <a:gd name="connsiteY0" fmla="*/ 10000 h 10000"/>
                    <a:gd name="connsiteX1" fmla="*/ 5108 w 10216"/>
                    <a:gd name="connsiteY1" fmla="*/ 0 h 10000"/>
                    <a:gd name="connsiteX2" fmla="*/ 10108 w 10216"/>
                    <a:gd name="connsiteY2" fmla="*/ 10000 h 10000"/>
                    <a:gd name="connsiteX3" fmla="*/ 108 w 10216"/>
                    <a:gd name="connsiteY3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216" h="10000">
                      <a:moveTo>
                        <a:pt x="108" y="10000"/>
                      </a:moveTo>
                      <a:cubicBezTo>
                        <a:pt x="-725" y="8333"/>
                        <a:pt x="3441" y="0"/>
                        <a:pt x="5108" y="0"/>
                      </a:cubicBezTo>
                      <a:cubicBezTo>
                        <a:pt x="6775" y="0"/>
                        <a:pt x="10941" y="8333"/>
                        <a:pt x="10108" y="10000"/>
                      </a:cubicBezTo>
                      <a:lnTo>
                        <a:pt x="108" y="10000"/>
                      </a:lnTo>
                      <a:close/>
                    </a:path>
                  </a:pathLst>
                </a:custGeom>
                <a:solidFill>
                  <a:srgbClr val="2748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5" name="شبه منحرف 16">
                  <a:extLst>
                    <a:ext uri="{FF2B5EF4-FFF2-40B4-BE49-F238E27FC236}">
                      <a16:creationId xmlns:a16="http://schemas.microsoft.com/office/drawing/2014/main" id="{09EAF2DA-49A6-3E0D-B1C9-FFAE0BC81249}"/>
                    </a:ext>
                  </a:extLst>
                </p:cNvPr>
                <p:cNvSpPr/>
                <p:nvPr/>
              </p:nvSpPr>
              <p:spPr>
                <a:xfrm>
                  <a:off x="1937005" y="3698748"/>
                  <a:ext cx="56949" cy="194310"/>
                </a:xfrm>
                <a:custGeom>
                  <a:avLst/>
                  <a:gdLst>
                    <a:gd name="connsiteX0" fmla="*/ 0 w 45719"/>
                    <a:gd name="connsiteY0" fmla="*/ 194310 h 194310"/>
                    <a:gd name="connsiteX1" fmla="*/ 11430 w 45719"/>
                    <a:gd name="connsiteY1" fmla="*/ 0 h 194310"/>
                    <a:gd name="connsiteX2" fmla="*/ 34289 w 45719"/>
                    <a:gd name="connsiteY2" fmla="*/ 0 h 194310"/>
                    <a:gd name="connsiteX3" fmla="*/ 45719 w 45719"/>
                    <a:gd name="connsiteY3" fmla="*/ 194310 h 194310"/>
                    <a:gd name="connsiteX4" fmla="*/ 0 w 45719"/>
                    <a:gd name="connsiteY4" fmla="*/ 194310 h 194310"/>
                    <a:gd name="connsiteX0" fmla="*/ 0 w 47276"/>
                    <a:gd name="connsiteY0" fmla="*/ 194310 h 194310"/>
                    <a:gd name="connsiteX1" fmla="*/ 11430 w 47276"/>
                    <a:gd name="connsiteY1" fmla="*/ 0 h 194310"/>
                    <a:gd name="connsiteX2" fmla="*/ 34289 w 47276"/>
                    <a:gd name="connsiteY2" fmla="*/ 0 h 194310"/>
                    <a:gd name="connsiteX3" fmla="*/ 45719 w 47276"/>
                    <a:gd name="connsiteY3" fmla="*/ 194310 h 194310"/>
                    <a:gd name="connsiteX4" fmla="*/ 0 w 47276"/>
                    <a:gd name="connsiteY4" fmla="*/ 194310 h 194310"/>
                    <a:gd name="connsiteX0" fmla="*/ 0 w 56949"/>
                    <a:gd name="connsiteY0" fmla="*/ 194310 h 194310"/>
                    <a:gd name="connsiteX1" fmla="*/ 11430 w 56949"/>
                    <a:gd name="connsiteY1" fmla="*/ 0 h 194310"/>
                    <a:gd name="connsiteX2" fmla="*/ 34289 w 56949"/>
                    <a:gd name="connsiteY2" fmla="*/ 0 h 194310"/>
                    <a:gd name="connsiteX3" fmla="*/ 45719 w 56949"/>
                    <a:gd name="connsiteY3" fmla="*/ 194310 h 194310"/>
                    <a:gd name="connsiteX4" fmla="*/ 0 w 56949"/>
                    <a:gd name="connsiteY4" fmla="*/ 194310 h 194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949" h="194310">
                      <a:moveTo>
                        <a:pt x="0" y="194310"/>
                      </a:moveTo>
                      <a:lnTo>
                        <a:pt x="11430" y="0"/>
                      </a:lnTo>
                      <a:lnTo>
                        <a:pt x="34289" y="0"/>
                      </a:lnTo>
                      <a:cubicBezTo>
                        <a:pt x="40004" y="32385"/>
                        <a:pt x="74294" y="133985"/>
                        <a:pt x="45719" y="194310"/>
                      </a:cubicBezTo>
                      <a:lnTo>
                        <a:pt x="0" y="194310"/>
                      </a:lnTo>
                      <a:close/>
                    </a:path>
                  </a:pathLst>
                </a:custGeom>
                <a:solidFill>
                  <a:srgbClr val="2748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6" name="شبه منحرف 917">
                  <a:extLst>
                    <a:ext uri="{FF2B5EF4-FFF2-40B4-BE49-F238E27FC236}">
                      <a16:creationId xmlns:a16="http://schemas.microsoft.com/office/drawing/2014/main" id="{9DE8DC34-BAB0-BFC8-7A48-9D30AAA0807A}"/>
                    </a:ext>
                  </a:extLst>
                </p:cNvPr>
                <p:cNvSpPr/>
                <p:nvPr/>
              </p:nvSpPr>
              <p:spPr>
                <a:xfrm>
                  <a:off x="1782700" y="3694938"/>
                  <a:ext cx="47276" cy="194310"/>
                </a:xfrm>
                <a:custGeom>
                  <a:avLst/>
                  <a:gdLst>
                    <a:gd name="connsiteX0" fmla="*/ 0 w 45719"/>
                    <a:gd name="connsiteY0" fmla="*/ 194310 h 194310"/>
                    <a:gd name="connsiteX1" fmla="*/ 11430 w 45719"/>
                    <a:gd name="connsiteY1" fmla="*/ 0 h 194310"/>
                    <a:gd name="connsiteX2" fmla="*/ 34289 w 45719"/>
                    <a:gd name="connsiteY2" fmla="*/ 0 h 194310"/>
                    <a:gd name="connsiteX3" fmla="*/ 45719 w 45719"/>
                    <a:gd name="connsiteY3" fmla="*/ 194310 h 194310"/>
                    <a:gd name="connsiteX4" fmla="*/ 0 w 45719"/>
                    <a:gd name="connsiteY4" fmla="*/ 194310 h 194310"/>
                    <a:gd name="connsiteX0" fmla="*/ 0 w 47276"/>
                    <a:gd name="connsiteY0" fmla="*/ 194310 h 194310"/>
                    <a:gd name="connsiteX1" fmla="*/ 11430 w 47276"/>
                    <a:gd name="connsiteY1" fmla="*/ 0 h 194310"/>
                    <a:gd name="connsiteX2" fmla="*/ 34289 w 47276"/>
                    <a:gd name="connsiteY2" fmla="*/ 0 h 194310"/>
                    <a:gd name="connsiteX3" fmla="*/ 45719 w 47276"/>
                    <a:gd name="connsiteY3" fmla="*/ 194310 h 194310"/>
                    <a:gd name="connsiteX4" fmla="*/ 0 w 47276"/>
                    <a:gd name="connsiteY4" fmla="*/ 194310 h 194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76" h="194310">
                      <a:moveTo>
                        <a:pt x="0" y="194310"/>
                      </a:moveTo>
                      <a:lnTo>
                        <a:pt x="11430" y="0"/>
                      </a:lnTo>
                      <a:lnTo>
                        <a:pt x="34289" y="0"/>
                      </a:lnTo>
                      <a:cubicBezTo>
                        <a:pt x="40004" y="32385"/>
                        <a:pt x="51434" y="161925"/>
                        <a:pt x="45719" y="194310"/>
                      </a:cubicBezTo>
                      <a:lnTo>
                        <a:pt x="0" y="194310"/>
                      </a:lnTo>
                      <a:close/>
                    </a:path>
                  </a:pathLst>
                </a:custGeom>
                <a:solidFill>
                  <a:srgbClr val="2748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31" name="لاللاللاللال">
                <a:extLst>
                  <a:ext uri="{FF2B5EF4-FFF2-40B4-BE49-F238E27FC236}">
                    <a16:creationId xmlns:a16="http://schemas.microsoft.com/office/drawing/2014/main" id="{BC1D4C0A-412B-A43A-FB10-CE08E7EFD06B}"/>
                  </a:ext>
                </a:extLst>
              </p:cNvPr>
              <p:cNvSpPr/>
              <p:nvPr/>
            </p:nvSpPr>
            <p:spPr>
              <a:xfrm>
                <a:off x="1936116" y="1650938"/>
                <a:ext cx="523825" cy="163233"/>
              </a:xfrm>
              <a:custGeom>
                <a:avLst/>
                <a:gdLst/>
                <a:ahLst/>
                <a:cxnLst/>
                <a:rect l="l" t="t" r="r" b="b"/>
                <a:pathLst>
                  <a:path w="15365" h="4788" extrusionOk="0">
                    <a:moveTo>
                      <a:pt x="8672" y="1"/>
                    </a:moveTo>
                    <a:cubicBezTo>
                      <a:pt x="8146" y="101"/>
                      <a:pt x="7645" y="201"/>
                      <a:pt x="7118" y="201"/>
                    </a:cubicBezTo>
                    <a:cubicBezTo>
                      <a:pt x="6592" y="402"/>
                      <a:pt x="6066" y="527"/>
                      <a:pt x="5539" y="627"/>
                    </a:cubicBezTo>
                    <a:cubicBezTo>
                      <a:pt x="5339" y="728"/>
                      <a:pt x="5013" y="828"/>
                      <a:pt x="4813" y="928"/>
                    </a:cubicBezTo>
                    <a:cubicBezTo>
                      <a:pt x="4612" y="1028"/>
                      <a:pt x="4387" y="1154"/>
                      <a:pt x="4086" y="1254"/>
                    </a:cubicBezTo>
                    <a:cubicBezTo>
                      <a:pt x="3660" y="1455"/>
                      <a:pt x="3259" y="1655"/>
                      <a:pt x="2833" y="1881"/>
                    </a:cubicBezTo>
                    <a:cubicBezTo>
                      <a:pt x="2407" y="2181"/>
                      <a:pt x="2106" y="2407"/>
                      <a:pt x="1780" y="2708"/>
                    </a:cubicBezTo>
                    <a:cubicBezTo>
                      <a:pt x="1479" y="2908"/>
                      <a:pt x="1153" y="3234"/>
                      <a:pt x="953" y="3434"/>
                    </a:cubicBezTo>
                    <a:cubicBezTo>
                      <a:pt x="752" y="3760"/>
                      <a:pt x="527" y="3961"/>
                      <a:pt x="427" y="4161"/>
                    </a:cubicBezTo>
                    <a:cubicBezTo>
                      <a:pt x="126" y="4587"/>
                      <a:pt x="1" y="4788"/>
                      <a:pt x="1" y="4788"/>
                    </a:cubicBezTo>
                    <a:cubicBezTo>
                      <a:pt x="1" y="4788"/>
                      <a:pt x="326" y="4788"/>
                      <a:pt x="853" y="4688"/>
                    </a:cubicBezTo>
                    <a:cubicBezTo>
                      <a:pt x="1053" y="4688"/>
                      <a:pt x="1254" y="4587"/>
                      <a:pt x="1580" y="4587"/>
                    </a:cubicBezTo>
                    <a:cubicBezTo>
                      <a:pt x="1880" y="4587"/>
                      <a:pt x="2306" y="4487"/>
                      <a:pt x="2632" y="4387"/>
                    </a:cubicBezTo>
                    <a:lnTo>
                      <a:pt x="3133" y="4387"/>
                    </a:lnTo>
                    <a:cubicBezTo>
                      <a:pt x="3359" y="4287"/>
                      <a:pt x="3559" y="4287"/>
                      <a:pt x="3760" y="4287"/>
                    </a:cubicBezTo>
                    <a:cubicBezTo>
                      <a:pt x="4186" y="4161"/>
                      <a:pt x="4612" y="4161"/>
                      <a:pt x="5013" y="4061"/>
                    </a:cubicBezTo>
                    <a:cubicBezTo>
                      <a:pt x="5439" y="3961"/>
                      <a:pt x="5966" y="3861"/>
                      <a:pt x="6392" y="3760"/>
                    </a:cubicBezTo>
                    <a:cubicBezTo>
                      <a:pt x="6793" y="3660"/>
                      <a:pt x="7319" y="3660"/>
                      <a:pt x="7745" y="3535"/>
                    </a:cubicBezTo>
                    <a:cubicBezTo>
                      <a:pt x="8146" y="3434"/>
                      <a:pt x="8672" y="3334"/>
                      <a:pt x="9098" y="3234"/>
                    </a:cubicBezTo>
                    <a:cubicBezTo>
                      <a:pt x="9625" y="3134"/>
                      <a:pt x="10026" y="3033"/>
                      <a:pt x="10452" y="2908"/>
                    </a:cubicBezTo>
                    <a:cubicBezTo>
                      <a:pt x="10878" y="2808"/>
                      <a:pt x="11279" y="2708"/>
                      <a:pt x="11705" y="2607"/>
                    </a:cubicBezTo>
                    <a:cubicBezTo>
                      <a:pt x="12131" y="2507"/>
                      <a:pt x="12532" y="2407"/>
                      <a:pt x="12858" y="2181"/>
                    </a:cubicBezTo>
                    <a:cubicBezTo>
                      <a:pt x="13585" y="1981"/>
                      <a:pt x="14211" y="1780"/>
                      <a:pt x="14637" y="1555"/>
                    </a:cubicBezTo>
                    <a:cubicBezTo>
                      <a:pt x="14838" y="1455"/>
                      <a:pt x="15038" y="1455"/>
                      <a:pt x="15164" y="1354"/>
                    </a:cubicBezTo>
                    <a:cubicBezTo>
                      <a:pt x="15264" y="1354"/>
                      <a:pt x="15364" y="1254"/>
                      <a:pt x="15364" y="1254"/>
                    </a:cubicBezTo>
                    <a:cubicBezTo>
                      <a:pt x="15364" y="1254"/>
                      <a:pt x="15164" y="1154"/>
                      <a:pt x="14737" y="928"/>
                    </a:cubicBezTo>
                    <a:cubicBezTo>
                      <a:pt x="14211" y="728"/>
                      <a:pt x="13585" y="527"/>
                      <a:pt x="12858" y="302"/>
                    </a:cubicBezTo>
                    <a:cubicBezTo>
                      <a:pt x="12031" y="101"/>
                      <a:pt x="11179" y="1"/>
                      <a:pt x="101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لاللاللال">
                <a:extLst>
                  <a:ext uri="{FF2B5EF4-FFF2-40B4-BE49-F238E27FC236}">
                    <a16:creationId xmlns:a16="http://schemas.microsoft.com/office/drawing/2014/main" id="{30222E33-156D-2F79-0483-39406C114F34}"/>
                  </a:ext>
                </a:extLst>
              </p:cNvPr>
              <p:cNvSpPr/>
              <p:nvPr/>
            </p:nvSpPr>
            <p:spPr>
              <a:xfrm>
                <a:off x="3179505" y="1846589"/>
                <a:ext cx="88912" cy="85503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8" extrusionOk="0">
                    <a:moveTo>
                      <a:pt x="627" y="1"/>
                    </a:moveTo>
                    <a:cubicBezTo>
                      <a:pt x="527" y="1"/>
                      <a:pt x="302" y="1"/>
                      <a:pt x="201" y="101"/>
                    </a:cubicBezTo>
                    <a:lnTo>
                      <a:pt x="1" y="101"/>
                    </a:lnTo>
                    <a:lnTo>
                      <a:pt x="1" y="201"/>
                    </a:lnTo>
                    <a:lnTo>
                      <a:pt x="1" y="327"/>
                    </a:lnTo>
                    <a:cubicBezTo>
                      <a:pt x="101" y="527"/>
                      <a:pt x="101" y="628"/>
                      <a:pt x="201" y="828"/>
                    </a:cubicBezTo>
                    <a:cubicBezTo>
                      <a:pt x="201" y="953"/>
                      <a:pt x="302" y="1154"/>
                      <a:pt x="427" y="1354"/>
                    </a:cubicBezTo>
                    <a:cubicBezTo>
                      <a:pt x="527" y="1354"/>
                      <a:pt x="527" y="1455"/>
                      <a:pt x="627" y="1580"/>
                    </a:cubicBezTo>
                    <a:cubicBezTo>
                      <a:pt x="627" y="1680"/>
                      <a:pt x="728" y="1680"/>
                      <a:pt x="828" y="1780"/>
                    </a:cubicBezTo>
                    <a:cubicBezTo>
                      <a:pt x="828" y="1881"/>
                      <a:pt x="928" y="1881"/>
                      <a:pt x="1054" y="1981"/>
                    </a:cubicBezTo>
                    <a:cubicBezTo>
                      <a:pt x="1154" y="1981"/>
                      <a:pt x="1154" y="2081"/>
                      <a:pt x="1254" y="2081"/>
                    </a:cubicBezTo>
                    <a:cubicBezTo>
                      <a:pt x="1354" y="2081"/>
                      <a:pt x="1455" y="2206"/>
                      <a:pt x="1455" y="2206"/>
                    </a:cubicBezTo>
                    <a:cubicBezTo>
                      <a:pt x="1555" y="2307"/>
                      <a:pt x="1680" y="2307"/>
                      <a:pt x="1780" y="2307"/>
                    </a:cubicBezTo>
                    <a:cubicBezTo>
                      <a:pt x="1981" y="2407"/>
                      <a:pt x="2081" y="2407"/>
                      <a:pt x="2181" y="2407"/>
                    </a:cubicBezTo>
                    <a:cubicBezTo>
                      <a:pt x="2307" y="2507"/>
                      <a:pt x="2407" y="2507"/>
                      <a:pt x="2407" y="2507"/>
                    </a:cubicBezTo>
                    <a:lnTo>
                      <a:pt x="2507" y="2507"/>
                    </a:lnTo>
                    <a:lnTo>
                      <a:pt x="2507" y="2407"/>
                    </a:lnTo>
                    <a:lnTo>
                      <a:pt x="2507" y="2307"/>
                    </a:lnTo>
                    <a:cubicBezTo>
                      <a:pt x="2507" y="2206"/>
                      <a:pt x="2607" y="1981"/>
                      <a:pt x="2607" y="1780"/>
                    </a:cubicBezTo>
                    <a:cubicBezTo>
                      <a:pt x="2507" y="1580"/>
                      <a:pt x="2507" y="1354"/>
                      <a:pt x="2407" y="1154"/>
                    </a:cubicBezTo>
                    <a:cubicBezTo>
                      <a:pt x="2307" y="953"/>
                      <a:pt x="2081" y="728"/>
                      <a:pt x="1981" y="527"/>
                    </a:cubicBezTo>
                    <a:cubicBezTo>
                      <a:pt x="1881" y="427"/>
                      <a:pt x="1780" y="427"/>
                      <a:pt x="1680" y="327"/>
                    </a:cubicBezTo>
                    <a:cubicBezTo>
                      <a:pt x="1555" y="201"/>
                      <a:pt x="1455" y="201"/>
                      <a:pt x="1354" y="101"/>
                    </a:cubicBezTo>
                    <a:cubicBezTo>
                      <a:pt x="1154" y="101"/>
                      <a:pt x="928" y="1"/>
                      <a:pt x="7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" name="شيسيس">
              <a:extLst>
                <a:ext uri="{FF2B5EF4-FFF2-40B4-BE49-F238E27FC236}">
                  <a16:creationId xmlns:a16="http://schemas.microsoft.com/office/drawing/2014/main" id="{FB9E0C6D-B108-F695-D166-08C0071CDF5A}"/>
                </a:ext>
              </a:extLst>
            </p:cNvPr>
            <p:cNvSpPr/>
            <p:nvPr/>
          </p:nvSpPr>
          <p:spPr>
            <a:xfrm>
              <a:off x="8617971" y="5597937"/>
              <a:ext cx="434544" cy="447480"/>
            </a:xfrm>
            <a:custGeom>
              <a:avLst/>
              <a:gdLst/>
              <a:ahLst/>
              <a:cxnLst/>
              <a:rect l="l" t="t" r="r" b="b"/>
              <a:pathLst>
                <a:path w="6013" h="6192" extrusionOk="0">
                  <a:moveTo>
                    <a:pt x="3640" y="0"/>
                  </a:moveTo>
                  <a:cubicBezTo>
                    <a:pt x="3444" y="0"/>
                    <a:pt x="3239" y="9"/>
                    <a:pt x="3042" y="9"/>
                  </a:cubicBezTo>
                  <a:cubicBezTo>
                    <a:pt x="2855" y="9"/>
                    <a:pt x="2659" y="18"/>
                    <a:pt x="2471" y="18"/>
                  </a:cubicBezTo>
                  <a:cubicBezTo>
                    <a:pt x="2320" y="18"/>
                    <a:pt x="2168" y="9"/>
                    <a:pt x="2025" y="9"/>
                  </a:cubicBezTo>
                  <a:lnTo>
                    <a:pt x="1981" y="9"/>
                  </a:lnTo>
                  <a:cubicBezTo>
                    <a:pt x="1526" y="9"/>
                    <a:pt x="1196" y="286"/>
                    <a:pt x="1133" y="723"/>
                  </a:cubicBezTo>
                  <a:cubicBezTo>
                    <a:pt x="1035" y="1454"/>
                    <a:pt x="1740" y="2418"/>
                    <a:pt x="3533" y="2944"/>
                  </a:cubicBezTo>
                  <a:cubicBezTo>
                    <a:pt x="2846" y="3631"/>
                    <a:pt x="2052" y="4068"/>
                    <a:pt x="1410" y="4416"/>
                  </a:cubicBezTo>
                  <a:cubicBezTo>
                    <a:pt x="589" y="4862"/>
                    <a:pt x="0" y="5183"/>
                    <a:pt x="268" y="5737"/>
                  </a:cubicBezTo>
                  <a:cubicBezTo>
                    <a:pt x="393" y="5951"/>
                    <a:pt x="669" y="5977"/>
                    <a:pt x="866" y="5977"/>
                  </a:cubicBezTo>
                  <a:cubicBezTo>
                    <a:pt x="1106" y="5977"/>
                    <a:pt x="1401" y="5933"/>
                    <a:pt x="1740" y="5888"/>
                  </a:cubicBezTo>
                  <a:cubicBezTo>
                    <a:pt x="2195" y="5817"/>
                    <a:pt x="2712" y="5745"/>
                    <a:pt x="3265" y="5745"/>
                  </a:cubicBezTo>
                  <a:cubicBezTo>
                    <a:pt x="3792" y="5745"/>
                    <a:pt x="4264" y="5808"/>
                    <a:pt x="4702" y="5951"/>
                  </a:cubicBezTo>
                  <a:cubicBezTo>
                    <a:pt x="4773" y="5968"/>
                    <a:pt x="4844" y="5995"/>
                    <a:pt x="4925" y="6031"/>
                  </a:cubicBezTo>
                  <a:cubicBezTo>
                    <a:pt x="5112" y="6102"/>
                    <a:pt x="5326" y="6191"/>
                    <a:pt x="5513" y="6191"/>
                  </a:cubicBezTo>
                  <a:cubicBezTo>
                    <a:pt x="5683" y="6191"/>
                    <a:pt x="5817" y="6129"/>
                    <a:pt x="5915" y="6013"/>
                  </a:cubicBezTo>
                  <a:cubicBezTo>
                    <a:pt x="5977" y="5924"/>
                    <a:pt x="6013" y="5817"/>
                    <a:pt x="6004" y="5701"/>
                  </a:cubicBezTo>
                  <a:cubicBezTo>
                    <a:pt x="5942" y="4354"/>
                    <a:pt x="5808" y="4318"/>
                    <a:pt x="5754" y="4300"/>
                  </a:cubicBezTo>
                  <a:lnTo>
                    <a:pt x="5692" y="4300"/>
                  </a:lnTo>
                  <a:cubicBezTo>
                    <a:pt x="5478" y="4300"/>
                    <a:pt x="5433" y="4514"/>
                    <a:pt x="5371" y="4836"/>
                  </a:cubicBezTo>
                  <a:cubicBezTo>
                    <a:pt x="5362" y="4889"/>
                    <a:pt x="5353" y="4943"/>
                    <a:pt x="5344" y="5005"/>
                  </a:cubicBezTo>
                  <a:cubicBezTo>
                    <a:pt x="4764" y="4827"/>
                    <a:pt x="4211" y="4737"/>
                    <a:pt x="3685" y="4737"/>
                  </a:cubicBezTo>
                  <a:cubicBezTo>
                    <a:pt x="3462" y="4737"/>
                    <a:pt x="3265" y="4755"/>
                    <a:pt x="3114" y="4773"/>
                  </a:cubicBezTo>
                  <a:cubicBezTo>
                    <a:pt x="3363" y="4621"/>
                    <a:pt x="3738" y="4354"/>
                    <a:pt x="4256" y="3934"/>
                  </a:cubicBezTo>
                  <a:cubicBezTo>
                    <a:pt x="4889" y="3417"/>
                    <a:pt x="5174" y="2998"/>
                    <a:pt x="5112" y="2668"/>
                  </a:cubicBezTo>
                  <a:cubicBezTo>
                    <a:pt x="5049" y="2302"/>
                    <a:pt x="4603" y="2150"/>
                    <a:pt x="4273" y="2043"/>
                  </a:cubicBezTo>
                  <a:cubicBezTo>
                    <a:pt x="4202" y="2016"/>
                    <a:pt x="4131" y="1990"/>
                    <a:pt x="4077" y="1972"/>
                  </a:cubicBezTo>
                  <a:cubicBezTo>
                    <a:pt x="3640" y="1785"/>
                    <a:pt x="2810" y="1312"/>
                    <a:pt x="2578" y="964"/>
                  </a:cubicBezTo>
                  <a:cubicBezTo>
                    <a:pt x="2784" y="892"/>
                    <a:pt x="3042" y="857"/>
                    <a:pt x="3346" y="857"/>
                  </a:cubicBezTo>
                  <a:cubicBezTo>
                    <a:pt x="3738" y="857"/>
                    <a:pt x="4416" y="919"/>
                    <a:pt x="5415" y="1196"/>
                  </a:cubicBezTo>
                  <a:cubicBezTo>
                    <a:pt x="5397" y="1383"/>
                    <a:pt x="5371" y="1526"/>
                    <a:pt x="5353" y="1651"/>
                  </a:cubicBezTo>
                  <a:cubicBezTo>
                    <a:pt x="5308" y="1945"/>
                    <a:pt x="5281" y="2097"/>
                    <a:pt x="5504" y="2168"/>
                  </a:cubicBezTo>
                  <a:cubicBezTo>
                    <a:pt x="5531" y="2177"/>
                    <a:pt x="5549" y="2177"/>
                    <a:pt x="5576" y="2177"/>
                  </a:cubicBezTo>
                  <a:cubicBezTo>
                    <a:pt x="5915" y="2177"/>
                    <a:pt x="5959" y="1553"/>
                    <a:pt x="5986" y="1178"/>
                  </a:cubicBezTo>
                  <a:lnTo>
                    <a:pt x="5995" y="1124"/>
                  </a:lnTo>
                  <a:cubicBezTo>
                    <a:pt x="6013" y="866"/>
                    <a:pt x="5942" y="652"/>
                    <a:pt x="5790" y="482"/>
                  </a:cubicBezTo>
                  <a:cubicBezTo>
                    <a:pt x="5397" y="63"/>
                    <a:pt x="4523" y="0"/>
                    <a:pt x="3640" y="0"/>
                  </a:cubicBezTo>
                  <a:close/>
                </a:path>
              </a:pathLst>
            </a:custGeom>
            <a:solidFill>
              <a:srgbClr val="FF879B"/>
            </a:solidFill>
            <a:ln w="9525" cap="flat" cmpd="sng">
              <a:solidFill>
                <a:srgbClr val="FF366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183F1AD2-6B01-2BE7-7C64-74F70E9D72F6}"/>
              </a:ext>
            </a:extLst>
          </p:cNvPr>
          <p:cNvGrpSpPr/>
          <p:nvPr/>
        </p:nvGrpSpPr>
        <p:grpSpPr>
          <a:xfrm>
            <a:off x="4220173" y="443934"/>
            <a:ext cx="2426263" cy="3756196"/>
            <a:chOff x="1669706" y="1753596"/>
            <a:chExt cx="2465413" cy="3816808"/>
          </a:xfrm>
        </p:grpSpPr>
        <p:sp>
          <p:nvSpPr>
            <p:cNvPr id="50" name="شكل حر: شكل 49">
              <a:extLst>
                <a:ext uri="{FF2B5EF4-FFF2-40B4-BE49-F238E27FC236}">
                  <a16:creationId xmlns:a16="http://schemas.microsoft.com/office/drawing/2014/main" id="{F7A6771A-417E-6D24-B3C1-616B0432B24F}"/>
                </a:ext>
              </a:extLst>
            </p:cNvPr>
            <p:cNvSpPr/>
            <p:nvPr/>
          </p:nvSpPr>
          <p:spPr>
            <a:xfrm>
              <a:off x="2006661" y="3798940"/>
              <a:ext cx="623857" cy="572351"/>
            </a:xfrm>
            <a:custGeom>
              <a:avLst/>
              <a:gdLst>
                <a:gd name="connsiteX0" fmla="*/ 741043 w 741043"/>
                <a:gd name="connsiteY0" fmla="*/ 0 h 679862"/>
                <a:gd name="connsiteX1" fmla="*/ 536971 w 741043"/>
                <a:gd name="connsiteY1" fmla="*/ 572805 h 679862"/>
                <a:gd name="connsiteX2" fmla="*/ 508421 w 741043"/>
                <a:gd name="connsiteY2" fmla="*/ 584803 h 679862"/>
                <a:gd name="connsiteX3" fmla="*/ 508361 w 741043"/>
                <a:gd name="connsiteY3" fmla="*/ 585073 h 679862"/>
                <a:gd name="connsiteX4" fmla="*/ 148099 w 741043"/>
                <a:gd name="connsiteY4" fmla="*/ 679862 h 679862"/>
                <a:gd name="connsiteX5" fmla="*/ 21279 w 741043"/>
                <a:gd name="connsiteY5" fmla="*/ 640828 h 679862"/>
                <a:gd name="connsiteX6" fmla="*/ 139629 w 741043"/>
                <a:gd name="connsiteY6" fmla="*/ 465312 h 679862"/>
                <a:gd name="connsiteX7" fmla="*/ 314318 w 741043"/>
                <a:gd name="connsiteY7" fmla="*/ 344240 h 679862"/>
                <a:gd name="connsiteX8" fmla="*/ 367198 w 741043"/>
                <a:gd name="connsiteY8" fmla="*/ 301636 h 679862"/>
                <a:gd name="connsiteX9" fmla="*/ 366883 w 741043"/>
                <a:gd name="connsiteY9" fmla="*/ 300708 h 67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1043" h="679862">
                  <a:moveTo>
                    <a:pt x="741043" y="0"/>
                  </a:moveTo>
                  <a:lnTo>
                    <a:pt x="536971" y="572805"/>
                  </a:lnTo>
                  <a:lnTo>
                    <a:pt x="508421" y="584803"/>
                  </a:lnTo>
                  <a:lnTo>
                    <a:pt x="508361" y="585073"/>
                  </a:lnTo>
                  <a:cubicBezTo>
                    <a:pt x="504343" y="597071"/>
                    <a:pt x="297665" y="679862"/>
                    <a:pt x="148099" y="679862"/>
                  </a:cubicBezTo>
                  <a:cubicBezTo>
                    <a:pt x="94461" y="679862"/>
                    <a:pt x="48207" y="669221"/>
                    <a:pt x="21279" y="640828"/>
                  </a:cubicBezTo>
                  <a:cubicBezTo>
                    <a:pt x="-52228" y="572804"/>
                    <a:pt x="83875" y="499351"/>
                    <a:pt x="139629" y="465312"/>
                  </a:cubicBezTo>
                  <a:cubicBezTo>
                    <a:pt x="199510" y="428585"/>
                    <a:pt x="257681" y="387434"/>
                    <a:pt x="314318" y="344240"/>
                  </a:cubicBezTo>
                  <a:lnTo>
                    <a:pt x="367198" y="301636"/>
                  </a:lnTo>
                  <a:lnTo>
                    <a:pt x="366883" y="300708"/>
                  </a:lnTo>
                  <a:close/>
                </a:path>
              </a:pathLst>
            </a:custGeom>
            <a:solidFill>
              <a:srgbClr val="FFC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F14BC193-CF64-D946-15E7-93359C7950D2}"/>
                </a:ext>
              </a:extLst>
            </p:cNvPr>
            <p:cNvGrpSpPr/>
            <p:nvPr/>
          </p:nvGrpSpPr>
          <p:grpSpPr>
            <a:xfrm>
              <a:off x="1669706" y="1753596"/>
              <a:ext cx="2465413" cy="3816808"/>
              <a:chOff x="785786" y="1388208"/>
              <a:chExt cx="2911437" cy="4507316"/>
            </a:xfrm>
          </p:grpSpPr>
          <p:grpSp>
            <p:nvGrpSpPr>
              <p:cNvPr id="52" name="مجموعة 51">
                <a:extLst>
                  <a:ext uri="{FF2B5EF4-FFF2-40B4-BE49-F238E27FC236}">
                    <a16:creationId xmlns:a16="http://schemas.microsoft.com/office/drawing/2014/main" id="{476B939B-36CC-8C1C-4CDD-9CFD18492819}"/>
                  </a:ext>
                </a:extLst>
              </p:cNvPr>
              <p:cNvGrpSpPr/>
              <p:nvPr/>
            </p:nvGrpSpPr>
            <p:grpSpPr>
              <a:xfrm>
                <a:off x="1779607" y="4865503"/>
                <a:ext cx="511458" cy="700145"/>
                <a:chOff x="3199974" y="4700911"/>
                <a:chExt cx="614349" cy="840995"/>
              </a:xfrm>
            </p:grpSpPr>
            <p:sp>
              <p:nvSpPr>
                <p:cNvPr id="85" name="لاللاللال">
                  <a:extLst>
                    <a:ext uri="{FF2B5EF4-FFF2-40B4-BE49-F238E27FC236}">
                      <a16:creationId xmlns:a16="http://schemas.microsoft.com/office/drawing/2014/main" id="{45C7216D-5710-E975-5D7C-C86EFD3BD6FB}"/>
                    </a:ext>
                  </a:extLst>
                </p:cNvPr>
                <p:cNvSpPr/>
                <p:nvPr/>
              </p:nvSpPr>
              <p:spPr>
                <a:xfrm>
                  <a:off x="3199974" y="4700911"/>
                  <a:ext cx="614349" cy="840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5" h="16297" extrusionOk="0">
                      <a:moveTo>
                        <a:pt x="100" y="0"/>
                      </a:moveTo>
                      <a:cubicBezTo>
                        <a:pt x="1" y="2701"/>
                        <a:pt x="1518" y="16297"/>
                        <a:pt x="5788" y="16297"/>
                      </a:cubicBezTo>
                      <a:cubicBezTo>
                        <a:pt x="5838" y="16297"/>
                        <a:pt x="5889" y="16295"/>
                        <a:pt x="5939" y="16291"/>
                      </a:cubicBezTo>
                      <a:cubicBezTo>
                        <a:pt x="7719" y="16191"/>
                        <a:pt x="9072" y="14838"/>
                        <a:pt x="9072" y="14838"/>
                      </a:cubicBezTo>
                      <a:cubicBezTo>
                        <a:pt x="9072" y="14838"/>
                        <a:pt x="9173" y="14838"/>
                        <a:pt x="9173" y="14938"/>
                      </a:cubicBezTo>
                      <a:cubicBezTo>
                        <a:pt x="11904" y="10652"/>
                        <a:pt x="11579" y="6066"/>
                        <a:pt x="10551" y="1254"/>
                      </a:cubicBezTo>
                      <a:lnTo>
                        <a:pt x="10551" y="1254"/>
                      </a:lnTo>
                      <a:cubicBezTo>
                        <a:pt x="9876" y="1298"/>
                        <a:pt x="9198" y="1321"/>
                        <a:pt x="8518" y="1321"/>
                      </a:cubicBezTo>
                      <a:cubicBezTo>
                        <a:pt x="5709" y="1321"/>
                        <a:pt x="2864" y="929"/>
                        <a:pt x="100" y="0"/>
                      </a:cubicBezTo>
                      <a:close/>
                    </a:path>
                  </a:pathLst>
                </a:custGeom>
                <a:solidFill>
                  <a:srgbClr val="FF36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لاللاللال">
                  <a:extLst>
                    <a:ext uri="{FF2B5EF4-FFF2-40B4-BE49-F238E27FC236}">
                      <a16:creationId xmlns:a16="http://schemas.microsoft.com/office/drawing/2014/main" id="{CFA5D0E8-A65A-E4D0-A577-87D68060D21E}"/>
                    </a:ext>
                  </a:extLst>
                </p:cNvPr>
                <p:cNvSpPr/>
                <p:nvPr/>
              </p:nvSpPr>
              <p:spPr>
                <a:xfrm>
                  <a:off x="3409435" y="4765571"/>
                  <a:ext cx="404887" cy="77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6" h="15039" extrusionOk="0">
                      <a:moveTo>
                        <a:pt x="6492" y="1"/>
                      </a:moveTo>
                      <a:lnTo>
                        <a:pt x="6492" y="1"/>
                      </a:lnTo>
                      <a:cubicBezTo>
                        <a:pt x="5966" y="126"/>
                        <a:pt x="5439" y="126"/>
                        <a:pt x="4913" y="126"/>
                      </a:cubicBezTo>
                      <a:cubicBezTo>
                        <a:pt x="5013" y="126"/>
                        <a:pt x="5239" y="2407"/>
                        <a:pt x="5339" y="2732"/>
                      </a:cubicBezTo>
                      <a:cubicBezTo>
                        <a:pt x="5439" y="3560"/>
                        <a:pt x="5439" y="4512"/>
                        <a:pt x="5439" y="5339"/>
                      </a:cubicBezTo>
                      <a:cubicBezTo>
                        <a:pt x="5439" y="8046"/>
                        <a:pt x="5114" y="11605"/>
                        <a:pt x="2607" y="13284"/>
                      </a:cubicBezTo>
                      <a:cubicBezTo>
                        <a:pt x="1880" y="13685"/>
                        <a:pt x="953" y="14111"/>
                        <a:pt x="101" y="14111"/>
                      </a:cubicBezTo>
                      <a:lnTo>
                        <a:pt x="1" y="14111"/>
                      </a:lnTo>
                      <a:cubicBezTo>
                        <a:pt x="527" y="14738"/>
                        <a:pt x="1154" y="15038"/>
                        <a:pt x="1880" y="15038"/>
                      </a:cubicBezTo>
                      <a:cubicBezTo>
                        <a:pt x="3660" y="14938"/>
                        <a:pt x="5013" y="13585"/>
                        <a:pt x="5013" y="13585"/>
                      </a:cubicBezTo>
                      <a:cubicBezTo>
                        <a:pt x="5013" y="13585"/>
                        <a:pt x="5114" y="13585"/>
                        <a:pt x="5114" y="13685"/>
                      </a:cubicBezTo>
                      <a:cubicBezTo>
                        <a:pt x="7845" y="9399"/>
                        <a:pt x="7520" y="4813"/>
                        <a:pt x="6492" y="1"/>
                      </a:cubicBezTo>
                      <a:close/>
                    </a:path>
                  </a:pathLst>
                </a:custGeom>
                <a:solidFill>
                  <a:srgbClr val="C00000">
                    <a:alpha val="2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3" name="مستطيل 52">
                <a:extLst>
                  <a:ext uri="{FF2B5EF4-FFF2-40B4-BE49-F238E27FC236}">
                    <a16:creationId xmlns:a16="http://schemas.microsoft.com/office/drawing/2014/main" id="{05375FE8-AB96-C314-6EC4-418BFCE1C742}"/>
                  </a:ext>
                </a:extLst>
              </p:cNvPr>
              <p:cNvSpPr/>
              <p:nvPr/>
            </p:nvSpPr>
            <p:spPr>
              <a:xfrm rot="255458">
                <a:off x="1292860" y="3375660"/>
                <a:ext cx="1752600" cy="982980"/>
              </a:xfrm>
              <a:prstGeom prst="rect">
                <a:avLst/>
              </a:prstGeom>
              <a:solidFill>
                <a:srgbClr val="FF36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54" name="لاللاللال">
                <a:extLst>
                  <a:ext uri="{FF2B5EF4-FFF2-40B4-BE49-F238E27FC236}">
                    <a16:creationId xmlns:a16="http://schemas.microsoft.com/office/drawing/2014/main" id="{69A442EF-B9AA-5190-3DC3-DFD9E66C8E5B}"/>
                  </a:ext>
                </a:extLst>
              </p:cNvPr>
              <p:cNvSpPr/>
              <p:nvPr/>
            </p:nvSpPr>
            <p:spPr>
              <a:xfrm>
                <a:off x="2234807" y="4712385"/>
                <a:ext cx="477666" cy="1087639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19976" extrusionOk="0">
                    <a:moveTo>
                      <a:pt x="8772" y="0"/>
                    </a:moveTo>
                    <a:lnTo>
                      <a:pt x="201" y="4286"/>
                    </a:lnTo>
                    <a:cubicBezTo>
                      <a:pt x="101" y="4386"/>
                      <a:pt x="101" y="5640"/>
                      <a:pt x="0" y="5840"/>
                    </a:cubicBezTo>
                    <a:lnTo>
                      <a:pt x="0" y="7319"/>
                    </a:lnTo>
                    <a:cubicBezTo>
                      <a:pt x="0" y="8146"/>
                      <a:pt x="101" y="9073"/>
                      <a:pt x="201" y="9925"/>
                    </a:cubicBezTo>
                    <a:cubicBezTo>
                      <a:pt x="326" y="11279"/>
                      <a:pt x="427" y="12632"/>
                      <a:pt x="828" y="13985"/>
                    </a:cubicBezTo>
                    <a:cubicBezTo>
                      <a:pt x="1053" y="14612"/>
                      <a:pt x="1254" y="15339"/>
                      <a:pt x="1454" y="16091"/>
                    </a:cubicBezTo>
                    <a:cubicBezTo>
                      <a:pt x="1579" y="16717"/>
                      <a:pt x="1780" y="17219"/>
                      <a:pt x="1980" y="17745"/>
                    </a:cubicBezTo>
                    <a:cubicBezTo>
                      <a:pt x="2406" y="18697"/>
                      <a:pt x="2607" y="19950"/>
                      <a:pt x="3760" y="19950"/>
                    </a:cubicBezTo>
                    <a:cubicBezTo>
                      <a:pt x="3918" y="19967"/>
                      <a:pt x="4089" y="19975"/>
                      <a:pt x="4266" y="19975"/>
                    </a:cubicBezTo>
                    <a:cubicBezTo>
                      <a:pt x="5156" y="19975"/>
                      <a:pt x="6182" y="19763"/>
                      <a:pt x="6266" y="19324"/>
                    </a:cubicBezTo>
                    <a:cubicBezTo>
                      <a:pt x="6366" y="18998"/>
                      <a:pt x="5539" y="17645"/>
                      <a:pt x="5640" y="17344"/>
                    </a:cubicBezTo>
                    <a:cubicBezTo>
                      <a:pt x="6066" y="15865"/>
                      <a:pt x="6592" y="14311"/>
                      <a:pt x="6993" y="12732"/>
                    </a:cubicBezTo>
                    <a:cubicBezTo>
                      <a:pt x="7720" y="9925"/>
                      <a:pt x="8246" y="6993"/>
                      <a:pt x="8472" y="3960"/>
                    </a:cubicBezTo>
                    <a:cubicBezTo>
                      <a:pt x="8672" y="2707"/>
                      <a:pt x="8772" y="1354"/>
                      <a:pt x="8772" y="0"/>
                    </a:cubicBezTo>
                    <a:close/>
                  </a:path>
                </a:pathLst>
              </a:custGeom>
              <a:solidFill>
                <a:srgbClr val="FF3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CE96EE1C-AFA1-7328-C4C1-267442C586A4}"/>
                  </a:ext>
                </a:extLst>
              </p:cNvPr>
              <p:cNvSpPr/>
              <p:nvPr/>
            </p:nvSpPr>
            <p:spPr>
              <a:xfrm rot="21133892">
                <a:off x="1811970" y="5079373"/>
                <a:ext cx="882162" cy="101928"/>
              </a:xfrm>
              <a:custGeom>
                <a:avLst/>
                <a:gdLst>
                  <a:gd name="connsiteX0" fmla="*/ 1099406 w 1109955"/>
                  <a:gd name="connsiteY0" fmla="*/ 0 h 115211"/>
                  <a:gd name="connsiteX1" fmla="*/ 1105991 w 1109955"/>
                  <a:gd name="connsiteY1" fmla="*/ 17940 h 115211"/>
                  <a:gd name="connsiteX2" fmla="*/ 1109955 w 1109955"/>
                  <a:gd name="connsiteY2" fmla="*/ 26796 h 115211"/>
                  <a:gd name="connsiteX3" fmla="*/ 181670 w 1109955"/>
                  <a:gd name="connsiteY3" fmla="*/ 81882 h 115211"/>
                  <a:gd name="connsiteX4" fmla="*/ 9906 w 1109955"/>
                  <a:gd name="connsiteY4" fmla="*/ 54384 h 115211"/>
                  <a:gd name="connsiteX5" fmla="*/ 0 w 1109955"/>
                  <a:gd name="connsiteY5" fmla="*/ 0 h 115211"/>
                  <a:gd name="connsiteX6" fmla="*/ 1099406 w 1109955"/>
                  <a:gd name="connsiteY6" fmla="*/ 0 h 11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9955" h="115211">
                    <a:moveTo>
                      <a:pt x="1099406" y="0"/>
                    </a:moveTo>
                    <a:lnTo>
                      <a:pt x="1105991" y="17940"/>
                    </a:lnTo>
                    <a:cubicBezTo>
                      <a:pt x="1108477" y="23905"/>
                      <a:pt x="1109955" y="26796"/>
                      <a:pt x="1109955" y="26796"/>
                    </a:cubicBezTo>
                    <a:cubicBezTo>
                      <a:pt x="886487" y="154736"/>
                      <a:pt x="430692" y="115855"/>
                      <a:pt x="181670" y="81882"/>
                    </a:cubicBezTo>
                    <a:cubicBezTo>
                      <a:pt x="77821" y="67715"/>
                      <a:pt x="9906" y="54384"/>
                      <a:pt x="9906" y="54384"/>
                    </a:cubicBezTo>
                    <a:lnTo>
                      <a:pt x="0" y="0"/>
                    </a:lnTo>
                    <a:lnTo>
                      <a:pt x="1099406" y="0"/>
                    </a:lnTo>
                    <a:close/>
                  </a:path>
                </a:pathLst>
              </a:custGeom>
              <a:solidFill>
                <a:sysClr val="windowText" lastClr="000000">
                  <a:alpha val="9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56" name="لاللاللال">
                <a:extLst>
                  <a:ext uri="{FF2B5EF4-FFF2-40B4-BE49-F238E27FC236}">
                    <a16:creationId xmlns:a16="http://schemas.microsoft.com/office/drawing/2014/main" id="{C18A1DAD-80EE-F240-3C79-9F116994D533}"/>
                  </a:ext>
                </a:extLst>
              </p:cNvPr>
              <p:cNvSpPr/>
              <p:nvPr/>
            </p:nvSpPr>
            <p:spPr>
              <a:xfrm>
                <a:off x="1297334" y="5707191"/>
                <a:ext cx="1978723" cy="188333"/>
              </a:xfrm>
              <a:custGeom>
                <a:avLst/>
                <a:gdLst/>
                <a:ahLst/>
                <a:cxnLst/>
                <a:rect l="l" t="t" r="r" b="b"/>
                <a:pathLst>
                  <a:path w="36342" h="3459" extrusionOk="0">
                    <a:moveTo>
                      <a:pt x="18171" y="0"/>
                    </a:moveTo>
                    <a:cubicBezTo>
                      <a:pt x="8146" y="0"/>
                      <a:pt x="0" y="727"/>
                      <a:pt x="0" y="1679"/>
                    </a:cubicBezTo>
                    <a:cubicBezTo>
                      <a:pt x="0" y="2707"/>
                      <a:pt x="8146" y="3459"/>
                      <a:pt x="18171" y="3459"/>
                    </a:cubicBezTo>
                    <a:cubicBezTo>
                      <a:pt x="28196" y="3459"/>
                      <a:pt x="36341" y="2707"/>
                      <a:pt x="36341" y="1679"/>
                    </a:cubicBezTo>
                    <a:cubicBezTo>
                      <a:pt x="36341" y="727"/>
                      <a:pt x="28196" y="0"/>
                      <a:pt x="18171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  <a:alpha val="56000"/>
                </a:sys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لاللاللاللال">
                <a:extLst>
                  <a:ext uri="{FF2B5EF4-FFF2-40B4-BE49-F238E27FC236}">
                    <a16:creationId xmlns:a16="http://schemas.microsoft.com/office/drawing/2014/main" id="{9D594394-17A4-7211-F624-411007C689A0}"/>
                  </a:ext>
                </a:extLst>
              </p:cNvPr>
              <p:cNvSpPr/>
              <p:nvPr/>
            </p:nvSpPr>
            <p:spPr>
              <a:xfrm>
                <a:off x="1654835" y="3677560"/>
                <a:ext cx="1165444" cy="1464631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26900" extrusionOk="0">
                    <a:moveTo>
                      <a:pt x="9745" y="0"/>
                    </a:moveTo>
                    <a:cubicBezTo>
                      <a:pt x="7840" y="0"/>
                      <a:pt x="5749" y="836"/>
                      <a:pt x="3760" y="3342"/>
                    </a:cubicBezTo>
                    <a:cubicBezTo>
                      <a:pt x="3760" y="3342"/>
                      <a:pt x="2081" y="7528"/>
                      <a:pt x="1354" y="12415"/>
                    </a:cubicBezTo>
                    <a:cubicBezTo>
                      <a:pt x="728" y="16074"/>
                      <a:pt x="1" y="23693"/>
                      <a:pt x="1454" y="26826"/>
                    </a:cubicBezTo>
                    <a:cubicBezTo>
                      <a:pt x="1454" y="26826"/>
                      <a:pt x="2723" y="26900"/>
                      <a:pt x="4648" y="26900"/>
                    </a:cubicBezTo>
                    <a:cubicBezTo>
                      <a:pt x="9264" y="26900"/>
                      <a:pt x="17655" y="26476"/>
                      <a:pt x="21404" y="23593"/>
                    </a:cubicBezTo>
                    <a:cubicBezTo>
                      <a:pt x="21404" y="23593"/>
                      <a:pt x="19224" y="20460"/>
                      <a:pt x="18998" y="11914"/>
                    </a:cubicBezTo>
                    <a:cubicBezTo>
                      <a:pt x="18597" y="9407"/>
                      <a:pt x="17871" y="6475"/>
                      <a:pt x="16617" y="3342"/>
                    </a:cubicBezTo>
                    <a:cubicBezTo>
                      <a:pt x="16617" y="3342"/>
                      <a:pt x="13554" y="0"/>
                      <a:pt x="9745" y="0"/>
                    </a:cubicBezTo>
                    <a:close/>
                  </a:path>
                </a:pathLst>
              </a:custGeom>
              <a:solidFill>
                <a:srgbClr val="EDF0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لاللاللال">
                <a:extLst>
                  <a:ext uri="{FF2B5EF4-FFF2-40B4-BE49-F238E27FC236}">
                    <a16:creationId xmlns:a16="http://schemas.microsoft.com/office/drawing/2014/main" id="{C08943DC-CDB9-2CB0-93A7-D268983E9502}"/>
                  </a:ext>
                </a:extLst>
              </p:cNvPr>
              <p:cNvSpPr/>
              <p:nvPr/>
            </p:nvSpPr>
            <p:spPr>
              <a:xfrm>
                <a:off x="2342613" y="5656664"/>
                <a:ext cx="238860" cy="14336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2633" extrusionOk="0">
                    <a:moveTo>
                      <a:pt x="3660" y="1"/>
                    </a:moveTo>
                    <a:cubicBezTo>
                      <a:pt x="3659" y="1"/>
                      <a:pt x="1982" y="646"/>
                      <a:pt x="850" y="646"/>
                    </a:cubicBezTo>
                    <a:cubicBezTo>
                      <a:pt x="486" y="646"/>
                      <a:pt x="178" y="579"/>
                      <a:pt x="0" y="402"/>
                    </a:cubicBezTo>
                    <a:lnTo>
                      <a:pt x="0" y="402"/>
                    </a:lnTo>
                    <a:cubicBezTo>
                      <a:pt x="527" y="1254"/>
                      <a:pt x="627" y="2607"/>
                      <a:pt x="1780" y="2607"/>
                    </a:cubicBezTo>
                    <a:cubicBezTo>
                      <a:pt x="1938" y="2624"/>
                      <a:pt x="2109" y="2632"/>
                      <a:pt x="2286" y="2632"/>
                    </a:cubicBezTo>
                    <a:cubicBezTo>
                      <a:pt x="3176" y="2632"/>
                      <a:pt x="4202" y="2420"/>
                      <a:pt x="4286" y="1981"/>
                    </a:cubicBezTo>
                    <a:cubicBezTo>
                      <a:pt x="4386" y="1655"/>
                      <a:pt x="3559" y="302"/>
                      <a:pt x="3660" y="1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لاللاللاللال">
                <a:extLst>
                  <a:ext uri="{FF2B5EF4-FFF2-40B4-BE49-F238E27FC236}">
                    <a16:creationId xmlns:a16="http://schemas.microsoft.com/office/drawing/2014/main" id="{E0F08F08-7C84-DFC2-9E66-E0F64A787D16}"/>
                  </a:ext>
                </a:extLst>
              </p:cNvPr>
              <p:cNvSpPr/>
              <p:nvPr/>
            </p:nvSpPr>
            <p:spPr>
              <a:xfrm>
                <a:off x="2340881" y="5678497"/>
                <a:ext cx="233416" cy="121526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22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27" y="853"/>
                      <a:pt x="627" y="2206"/>
                      <a:pt x="1780" y="2206"/>
                    </a:cubicBezTo>
                    <a:cubicBezTo>
                      <a:pt x="1938" y="2223"/>
                      <a:pt x="2109" y="2231"/>
                      <a:pt x="2286" y="2231"/>
                    </a:cubicBezTo>
                    <a:cubicBezTo>
                      <a:pt x="3176" y="2231"/>
                      <a:pt x="4202" y="2019"/>
                      <a:pt x="4286" y="1580"/>
                    </a:cubicBezTo>
                    <a:lnTo>
                      <a:pt x="4286" y="1580"/>
                    </a:lnTo>
                    <a:cubicBezTo>
                      <a:pt x="3760" y="1780"/>
                      <a:pt x="2833" y="1780"/>
                      <a:pt x="2206" y="1780"/>
                    </a:cubicBezTo>
                    <a:cubicBezTo>
                      <a:pt x="1354" y="1780"/>
                      <a:pt x="1053" y="953"/>
                      <a:pt x="727" y="226"/>
                    </a:cubicBezTo>
                    <a:cubicBezTo>
                      <a:pt x="426" y="226"/>
                      <a:pt x="226" y="226"/>
                      <a:pt x="0" y="1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0" name="مجموعة 59">
                <a:extLst>
                  <a:ext uri="{FF2B5EF4-FFF2-40B4-BE49-F238E27FC236}">
                    <a16:creationId xmlns:a16="http://schemas.microsoft.com/office/drawing/2014/main" id="{576FE5B6-7399-CD57-4EB3-6D42B7B7A4D0}"/>
                  </a:ext>
                </a:extLst>
              </p:cNvPr>
              <p:cNvGrpSpPr/>
              <p:nvPr/>
            </p:nvGrpSpPr>
            <p:grpSpPr>
              <a:xfrm rot="198860">
                <a:off x="785786" y="1388208"/>
                <a:ext cx="2911437" cy="3014980"/>
                <a:chOff x="1126538" y="1397000"/>
                <a:chExt cx="2911437" cy="3014980"/>
              </a:xfrm>
            </p:grpSpPr>
            <p:sp>
              <p:nvSpPr>
                <p:cNvPr id="68" name="لاللاللاللال">
                  <a:extLst>
                    <a:ext uri="{FF2B5EF4-FFF2-40B4-BE49-F238E27FC236}">
                      <a16:creationId xmlns:a16="http://schemas.microsoft.com/office/drawing/2014/main" id="{9CF303FD-2992-F010-C218-0DC094431136}"/>
                    </a:ext>
                  </a:extLst>
                </p:cNvPr>
                <p:cNvSpPr/>
                <p:nvPr/>
              </p:nvSpPr>
              <p:spPr>
                <a:xfrm>
                  <a:off x="2321449" y="3654801"/>
                  <a:ext cx="511750" cy="403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9" h="7420" extrusionOk="0">
                      <a:moveTo>
                        <a:pt x="4587" y="1"/>
                      </a:moveTo>
                      <a:cubicBezTo>
                        <a:pt x="2707" y="1"/>
                        <a:pt x="0" y="627"/>
                        <a:pt x="0" y="2708"/>
                      </a:cubicBezTo>
                      <a:cubicBezTo>
                        <a:pt x="0" y="4688"/>
                        <a:pt x="2707" y="7419"/>
                        <a:pt x="4587" y="7419"/>
                      </a:cubicBezTo>
                      <a:cubicBezTo>
                        <a:pt x="6466" y="7419"/>
                        <a:pt x="9399" y="4287"/>
                        <a:pt x="9399" y="2181"/>
                      </a:cubicBezTo>
                      <a:cubicBezTo>
                        <a:pt x="9399" y="201"/>
                        <a:pt x="6466" y="1"/>
                        <a:pt x="4587" y="1"/>
                      </a:cubicBezTo>
                      <a:close/>
                    </a:path>
                  </a:pathLst>
                </a:custGeom>
                <a:solidFill>
                  <a:srgbClr val="FFCA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لاللاللاللال">
                  <a:extLst>
                    <a:ext uri="{FF2B5EF4-FFF2-40B4-BE49-F238E27FC236}">
                      <a16:creationId xmlns:a16="http://schemas.microsoft.com/office/drawing/2014/main" id="{3B54E00D-CB3F-BF8F-9E9E-C7FB683A7AA5}"/>
                    </a:ext>
                  </a:extLst>
                </p:cNvPr>
                <p:cNvSpPr/>
                <p:nvPr/>
              </p:nvSpPr>
              <p:spPr>
                <a:xfrm>
                  <a:off x="1433357" y="1654028"/>
                  <a:ext cx="2246168" cy="2219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54" h="40773" extrusionOk="0">
                      <a:moveTo>
                        <a:pt x="21660" y="0"/>
                      </a:moveTo>
                      <a:cubicBezTo>
                        <a:pt x="18165" y="0"/>
                        <a:pt x="14693" y="619"/>
                        <a:pt x="11905" y="1725"/>
                      </a:cubicBezTo>
                      <a:cubicBezTo>
                        <a:pt x="0" y="6637"/>
                        <a:pt x="852" y="18216"/>
                        <a:pt x="952" y="28993"/>
                      </a:cubicBezTo>
                      <a:cubicBezTo>
                        <a:pt x="952" y="32227"/>
                        <a:pt x="4386" y="40773"/>
                        <a:pt x="12030" y="40773"/>
                      </a:cubicBezTo>
                      <a:lnTo>
                        <a:pt x="29875" y="40773"/>
                      </a:lnTo>
                      <a:cubicBezTo>
                        <a:pt x="40953" y="40372"/>
                        <a:pt x="40852" y="25861"/>
                        <a:pt x="40852" y="24808"/>
                      </a:cubicBezTo>
                      <a:cubicBezTo>
                        <a:pt x="40852" y="16462"/>
                        <a:pt x="41253" y="7790"/>
                        <a:pt x="33008" y="2778"/>
                      </a:cubicBezTo>
                      <a:cubicBezTo>
                        <a:pt x="29907" y="855"/>
                        <a:pt x="25767" y="0"/>
                        <a:pt x="21660" y="0"/>
                      </a:cubicBezTo>
                      <a:close/>
                    </a:path>
                  </a:pathLst>
                </a:custGeom>
                <a:solidFill>
                  <a:srgbClr val="FFD9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0" name="مجموعة 69">
                  <a:extLst>
                    <a:ext uri="{FF2B5EF4-FFF2-40B4-BE49-F238E27FC236}">
                      <a16:creationId xmlns:a16="http://schemas.microsoft.com/office/drawing/2014/main" id="{2180DD74-0B5D-F2BE-4AA0-B145CAC8B864}"/>
                    </a:ext>
                  </a:extLst>
                </p:cNvPr>
                <p:cNvGrpSpPr/>
                <p:nvPr/>
              </p:nvGrpSpPr>
              <p:grpSpPr>
                <a:xfrm>
                  <a:off x="2878172" y="2959427"/>
                  <a:ext cx="443582" cy="403999"/>
                  <a:chOff x="2112315" y="3409007"/>
                  <a:chExt cx="443582" cy="403999"/>
                </a:xfrm>
              </p:grpSpPr>
              <p:sp>
                <p:nvSpPr>
                  <p:cNvPr id="80" name="لاللاللاللاللال">
                    <a:extLst>
                      <a:ext uri="{FF2B5EF4-FFF2-40B4-BE49-F238E27FC236}">
                        <a16:creationId xmlns:a16="http://schemas.microsoft.com/office/drawing/2014/main" id="{3E26C20E-4BC5-C222-D63D-36307093ED78}"/>
                      </a:ext>
                    </a:extLst>
                  </p:cNvPr>
                  <p:cNvSpPr/>
                  <p:nvPr/>
                </p:nvSpPr>
                <p:spPr>
                  <a:xfrm>
                    <a:off x="2374315" y="3454034"/>
                    <a:ext cx="181582" cy="161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5" h="2971" extrusionOk="0">
                        <a:moveTo>
                          <a:pt x="3334" y="1"/>
                        </a:moveTo>
                        <a:cubicBezTo>
                          <a:pt x="3334" y="1"/>
                          <a:pt x="3134" y="126"/>
                          <a:pt x="2908" y="126"/>
                        </a:cubicBezTo>
                        <a:cubicBezTo>
                          <a:pt x="2808" y="227"/>
                          <a:pt x="2708" y="227"/>
                          <a:pt x="2607" y="327"/>
                        </a:cubicBezTo>
                        <a:cubicBezTo>
                          <a:pt x="2507" y="327"/>
                          <a:pt x="2382" y="427"/>
                          <a:pt x="2181" y="427"/>
                        </a:cubicBezTo>
                        <a:cubicBezTo>
                          <a:pt x="2081" y="527"/>
                          <a:pt x="1981" y="527"/>
                          <a:pt x="1881" y="527"/>
                        </a:cubicBezTo>
                        <a:lnTo>
                          <a:pt x="1555" y="527"/>
                        </a:lnTo>
                        <a:cubicBezTo>
                          <a:pt x="1354" y="628"/>
                          <a:pt x="1129" y="628"/>
                          <a:pt x="1129" y="628"/>
                        </a:cubicBezTo>
                        <a:cubicBezTo>
                          <a:pt x="828" y="628"/>
                          <a:pt x="502" y="853"/>
                          <a:pt x="302" y="1154"/>
                        </a:cubicBezTo>
                        <a:cubicBezTo>
                          <a:pt x="1" y="1780"/>
                          <a:pt x="201" y="2407"/>
                          <a:pt x="728" y="2833"/>
                        </a:cubicBezTo>
                        <a:cubicBezTo>
                          <a:pt x="920" y="2925"/>
                          <a:pt x="1122" y="2971"/>
                          <a:pt x="1318" y="2971"/>
                        </a:cubicBezTo>
                        <a:cubicBezTo>
                          <a:pt x="1760" y="2971"/>
                          <a:pt x="2173" y="2741"/>
                          <a:pt x="2382" y="2307"/>
                        </a:cubicBezTo>
                        <a:cubicBezTo>
                          <a:pt x="2382" y="2307"/>
                          <a:pt x="2382" y="2207"/>
                          <a:pt x="2507" y="2006"/>
                        </a:cubicBezTo>
                        <a:cubicBezTo>
                          <a:pt x="2607" y="1881"/>
                          <a:pt x="2708" y="1780"/>
                          <a:pt x="2708" y="1680"/>
                        </a:cubicBezTo>
                        <a:cubicBezTo>
                          <a:pt x="2808" y="1480"/>
                          <a:pt x="2908" y="1379"/>
                          <a:pt x="2908" y="1154"/>
                        </a:cubicBezTo>
                        <a:cubicBezTo>
                          <a:pt x="3008" y="1054"/>
                          <a:pt x="3008" y="853"/>
                          <a:pt x="3134" y="753"/>
                        </a:cubicBezTo>
                        <a:cubicBezTo>
                          <a:pt x="3134" y="628"/>
                          <a:pt x="3234" y="527"/>
                          <a:pt x="3234" y="327"/>
                        </a:cubicBezTo>
                        <a:cubicBezTo>
                          <a:pt x="3234" y="126"/>
                          <a:pt x="3334" y="1"/>
                          <a:pt x="3334" y="1"/>
                        </a:cubicBezTo>
                        <a:close/>
                      </a:path>
                    </a:pathLst>
                  </a:custGeom>
                  <a:solidFill>
                    <a:srgbClr val="2748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1" name="مجموعة 80">
                    <a:extLst>
                      <a:ext uri="{FF2B5EF4-FFF2-40B4-BE49-F238E27FC236}">
                        <a16:creationId xmlns:a16="http://schemas.microsoft.com/office/drawing/2014/main" id="{2EA5A10C-ABCA-D9C3-593D-022B2D5F1B35}"/>
                      </a:ext>
                    </a:extLst>
                  </p:cNvPr>
                  <p:cNvGrpSpPr/>
                  <p:nvPr/>
                </p:nvGrpSpPr>
                <p:grpSpPr>
                  <a:xfrm>
                    <a:off x="2112315" y="3409007"/>
                    <a:ext cx="414888" cy="403999"/>
                    <a:chOff x="2112315" y="3409007"/>
                    <a:chExt cx="414888" cy="403999"/>
                  </a:xfrm>
                </p:grpSpPr>
                <p:sp>
                  <p:nvSpPr>
                    <p:cNvPr id="82" name="لاللاللال">
                      <a:extLst>
                        <a:ext uri="{FF2B5EF4-FFF2-40B4-BE49-F238E27FC236}">
                          <a16:creationId xmlns:a16="http://schemas.microsoft.com/office/drawing/2014/main" id="{5F3A0F4D-3E99-474D-2FAA-9FFD1C6ACD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2315" y="3409007"/>
                      <a:ext cx="414888" cy="4039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20" h="7420" extrusionOk="0">
                          <a:moveTo>
                            <a:pt x="3760" y="1"/>
                          </a:moveTo>
                          <a:cubicBezTo>
                            <a:pt x="1680" y="1"/>
                            <a:pt x="1" y="1680"/>
                            <a:pt x="1" y="3660"/>
                          </a:cubicBezTo>
                          <a:cubicBezTo>
                            <a:pt x="1" y="5740"/>
                            <a:pt x="1680" y="7419"/>
                            <a:pt x="3760" y="7419"/>
                          </a:cubicBezTo>
                          <a:cubicBezTo>
                            <a:pt x="5941" y="7419"/>
                            <a:pt x="7620" y="5740"/>
                            <a:pt x="7620" y="3660"/>
                          </a:cubicBezTo>
                          <a:cubicBezTo>
                            <a:pt x="7620" y="1680"/>
                            <a:pt x="5941" y="1"/>
                            <a:pt x="3760" y="1"/>
                          </a:cubicBezTo>
                          <a:close/>
                        </a:path>
                      </a:pathLst>
                    </a:custGeom>
                    <a:solidFill>
                      <a:srgbClr val="2748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3" name="لاللاللاللال">
                      <a:extLst>
                        <a:ext uri="{FF2B5EF4-FFF2-40B4-BE49-F238E27FC236}">
                          <a16:creationId xmlns:a16="http://schemas.microsoft.com/office/drawing/2014/main" id="{95B42F89-8E62-973F-4175-22CF45005C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88343" y="3466339"/>
                      <a:ext cx="181582" cy="17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35" h="3234" extrusionOk="0">
                          <a:moveTo>
                            <a:pt x="1680" y="1"/>
                          </a:moveTo>
                          <a:cubicBezTo>
                            <a:pt x="728" y="1"/>
                            <a:pt x="1" y="727"/>
                            <a:pt x="1" y="1655"/>
                          </a:cubicBezTo>
                          <a:cubicBezTo>
                            <a:pt x="1" y="2507"/>
                            <a:pt x="728" y="3234"/>
                            <a:pt x="1680" y="3234"/>
                          </a:cubicBezTo>
                          <a:cubicBezTo>
                            <a:pt x="2607" y="3234"/>
                            <a:pt x="3334" y="2507"/>
                            <a:pt x="3334" y="1655"/>
                          </a:cubicBezTo>
                          <a:cubicBezTo>
                            <a:pt x="3334" y="727"/>
                            <a:pt x="2607" y="1"/>
                            <a:pt x="1680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" name="لاللاللاللال">
                      <a:extLst>
                        <a:ext uri="{FF2B5EF4-FFF2-40B4-BE49-F238E27FC236}">
                          <a16:creationId xmlns:a16="http://schemas.microsoft.com/office/drawing/2014/main" id="{77E856D2-48E8-D660-E3BE-8346EDCC8D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14676" y="3658756"/>
                      <a:ext cx="91471" cy="860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0" h="1580" extrusionOk="0">
                          <a:moveTo>
                            <a:pt x="828" y="0"/>
                          </a:moveTo>
                          <a:cubicBezTo>
                            <a:pt x="427" y="0"/>
                            <a:pt x="0" y="326"/>
                            <a:pt x="0" y="752"/>
                          </a:cubicBezTo>
                          <a:cubicBezTo>
                            <a:pt x="0" y="1254"/>
                            <a:pt x="427" y="1579"/>
                            <a:pt x="828" y="1579"/>
                          </a:cubicBezTo>
                          <a:cubicBezTo>
                            <a:pt x="1254" y="1579"/>
                            <a:pt x="1680" y="1254"/>
                            <a:pt x="1680" y="752"/>
                          </a:cubicBezTo>
                          <a:cubicBezTo>
                            <a:pt x="1680" y="326"/>
                            <a:pt x="1254" y="0"/>
                            <a:pt x="828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71" name="لاللاللاللاللاللال">
                  <a:extLst>
                    <a:ext uri="{FF2B5EF4-FFF2-40B4-BE49-F238E27FC236}">
                      <a16:creationId xmlns:a16="http://schemas.microsoft.com/office/drawing/2014/main" id="{29D00DEE-6385-A51F-273E-B53652B63E40}"/>
                    </a:ext>
                  </a:extLst>
                </p:cNvPr>
                <p:cNvSpPr/>
                <p:nvPr/>
              </p:nvSpPr>
              <p:spPr>
                <a:xfrm>
                  <a:off x="1700531" y="3330023"/>
                  <a:ext cx="421685" cy="163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0" h="2006" extrusionOk="0">
                      <a:moveTo>
                        <a:pt x="2732" y="1"/>
                      </a:moveTo>
                      <a:cubicBezTo>
                        <a:pt x="1254" y="1"/>
                        <a:pt x="1" y="427"/>
                        <a:pt x="1" y="953"/>
                      </a:cubicBezTo>
                      <a:cubicBezTo>
                        <a:pt x="1" y="1580"/>
                        <a:pt x="1254" y="2006"/>
                        <a:pt x="2732" y="2006"/>
                      </a:cubicBezTo>
                      <a:cubicBezTo>
                        <a:pt x="4286" y="2006"/>
                        <a:pt x="5539" y="1580"/>
                        <a:pt x="5539" y="953"/>
                      </a:cubicBezTo>
                      <a:cubicBezTo>
                        <a:pt x="5539" y="427"/>
                        <a:pt x="4286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FA51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لاللاللاللاللال">
                  <a:extLst>
                    <a:ext uri="{FF2B5EF4-FFF2-40B4-BE49-F238E27FC236}">
                      <a16:creationId xmlns:a16="http://schemas.microsoft.com/office/drawing/2014/main" id="{0735B389-D96C-C94C-C111-B0F042CC62A0}"/>
                    </a:ext>
                  </a:extLst>
                </p:cNvPr>
                <p:cNvSpPr/>
                <p:nvPr/>
              </p:nvSpPr>
              <p:spPr>
                <a:xfrm>
                  <a:off x="3044237" y="3330023"/>
                  <a:ext cx="419407" cy="152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0" h="2006" extrusionOk="0">
                      <a:moveTo>
                        <a:pt x="2833" y="1"/>
                      </a:moveTo>
                      <a:cubicBezTo>
                        <a:pt x="1254" y="1"/>
                        <a:pt x="1" y="427"/>
                        <a:pt x="1" y="953"/>
                      </a:cubicBezTo>
                      <a:cubicBezTo>
                        <a:pt x="1" y="1580"/>
                        <a:pt x="1254" y="2006"/>
                        <a:pt x="2833" y="2006"/>
                      </a:cubicBezTo>
                      <a:cubicBezTo>
                        <a:pt x="4287" y="2006"/>
                        <a:pt x="5540" y="1580"/>
                        <a:pt x="5540" y="953"/>
                      </a:cubicBezTo>
                      <a:cubicBezTo>
                        <a:pt x="5540" y="427"/>
                        <a:pt x="4287" y="1"/>
                        <a:pt x="2833" y="1"/>
                      </a:cubicBezTo>
                      <a:close/>
                    </a:path>
                  </a:pathLst>
                </a:custGeom>
                <a:solidFill>
                  <a:srgbClr val="FA51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شكل حر: شكل 72">
                  <a:extLst>
                    <a:ext uri="{FF2B5EF4-FFF2-40B4-BE49-F238E27FC236}">
                      <a16:creationId xmlns:a16="http://schemas.microsoft.com/office/drawing/2014/main" id="{CD3D59D0-0F97-7119-B689-45980B59D2A5}"/>
                    </a:ext>
                  </a:extLst>
                </p:cNvPr>
                <p:cNvSpPr/>
                <p:nvPr/>
              </p:nvSpPr>
              <p:spPr>
                <a:xfrm>
                  <a:off x="1126538" y="1397000"/>
                  <a:ext cx="2911437" cy="3014980"/>
                </a:xfrm>
                <a:custGeom>
                  <a:avLst/>
                  <a:gdLst>
                    <a:gd name="connsiteX0" fmla="*/ 1297988 w 2911437"/>
                    <a:gd name="connsiteY0" fmla="*/ 1599 h 3010025"/>
                    <a:gd name="connsiteX1" fmla="*/ 1424664 w 2911437"/>
                    <a:gd name="connsiteY1" fmla="*/ 2667 h 3010025"/>
                    <a:gd name="connsiteX2" fmla="*/ 1455719 w 2911437"/>
                    <a:gd name="connsiteY2" fmla="*/ 6992 h 3010025"/>
                    <a:gd name="connsiteX3" fmla="*/ 1486773 w 2911437"/>
                    <a:gd name="connsiteY3" fmla="*/ 2667 h 3010025"/>
                    <a:gd name="connsiteX4" fmla="*/ 1613449 w 2911437"/>
                    <a:gd name="connsiteY4" fmla="*/ 1599 h 3010025"/>
                    <a:gd name="connsiteX5" fmla="*/ 1984033 w 2911437"/>
                    <a:gd name="connsiteY5" fmla="*/ 102898 h 3010025"/>
                    <a:gd name="connsiteX6" fmla="*/ 2414954 w 2911437"/>
                    <a:gd name="connsiteY6" fmla="*/ 497194 h 3010025"/>
                    <a:gd name="connsiteX7" fmla="*/ 2660673 w 2911437"/>
                    <a:gd name="connsiteY7" fmla="*/ 1208401 h 3010025"/>
                    <a:gd name="connsiteX8" fmla="*/ 2744757 w 2911437"/>
                    <a:gd name="connsiteY8" fmla="*/ 2055288 h 3010025"/>
                    <a:gd name="connsiteX9" fmla="*/ 2910256 w 2911437"/>
                    <a:gd name="connsiteY9" fmla="*/ 2960950 h 3010025"/>
                    <a:gd name="connsiteX10" fmla="*/ 2883702 w 2911437"/>
                    <a:gd name="connsiteY10" fmla="*/ 3009931 h 3010025"/>
                    <a:gd name="connsiteX11" fmla="*/ 2262381 w 2911437"/>
                    <a:gd name="connsiteY11" fmla="*/ 2989847 h 3010025"/>
                    <a:gd name="connsiteX12" fmla="*/ 2233089 w 2911437"/>
                    <a:gd name="connsiteY12" fmla="*/ 2846820 h 3010025"/>
                    <a:gd name="connsiteX13" fmla="*/ 2304178 w 2911437"/>
                    <a:gd name="connsiteY13" fmla="*/ 2441260 h 3010025"/>
                    <a:gd name="connsiteX14" fmla="*/ 2342285 w 2911437"/>
                    <a:gd name="connsiteY14" fmla="*/ 1785401 h 3010025"/>
                    <a:gd name="connsiteX15" fmla="*/ 2333364 w 2911437"/>
                    <a:gd name="connsiteY15" fmla="*/ 1428326 h 3010025"/>
                    <a:gd name="connsiteX16" fmla="*/ 1591677 w 2911437"/>
                    <a:gd name="connsiteY16" fmla="*/ 1441062 h 3010025"/>
                    <a:gd name="connsiteX17" fmla="*/ 1551320 w 2911437"/>
                    <a:gd name="connsiteY17" fmla="*/ 1326938 h 3010025"/>
                    <a:gd name="connsiteX18" fmla="*/ 1527753 w 2911437"/>
                    <a:gd name="connsiteY18" fmla="*/ 1269137 h 3010025"/>
                    <a:gd name="connsiteX19" fmla="*/ 1525962 w 2911437"/>
                    <a:gd name="connsiteY19" fmla="*/ 1278447 h 3010025"/>
                    <a:gd name="connsiteX20" fmla="*/ 1490909 w 2911437"/>
                    <a:gd name="connsiteY20" fmla="*/ 1442043 h 3010025"/>
                    <a:gd name="connsiteX21" fmla="*/ 1488557 w 2911437"/>
                    <a:gd name="connsiteY21" fmla="*/ 1442393 h 3010025"/>
                    <a:gd name="connsiteX22" fmla="*/ 1488557 w 2911437"/>
                    <a:gd name="connsiteY22" fmla="*/ 1452171 h 3010025"/>
                    <a:gd name="connsiteX23" fmla="*/ 1455719 w 2911437"/>
                    <a:gd name="connsiteY23" fmla="*/ 1447282 h 3010025"/>
                    <a:gd name="connsiteX24" fmla="*/ 1422880 w 2911437"/>
                    <a:gd name="connsiteY24" fmla="*/ 1452171 h 3010025"/>
                    <a:gd name="connsiteX25" fmla="*/ 1422880 w 2911437"/>
                    <a:gd name="connsiteY25" fmla="*/ 1442393 h 3010025"/>
                    <a:gd name="connsiteX26" fmla="*/ 1420528 w 2911437"/>
                    <a:gd name="connsiteY26" fmla="*/ 1442043 h 3010025"/>
                    <a:gd name="connsiteX27" fmla="*/ 1385475 w 2911437"/>
                    <a:gd name="connsiteY27" fmla="*/ 1278447 h 3010025"/>
                    <a:gd name="connsiteX28" fmla="*/ 1383684 w 2911437"/>
                    <a:gd name="connsiteY28" fmla="*/ 1269137 h 3010025"/>
                    <a:gd name="connsiteX29" fmla="*/ 1360117 w 2911437"/>
                    <a:gd name="connsiteY29" fmla="*/ 1326938 h 3010025"/>
                    <a:gd name="connsiteX30" fmla="*/ 1319760 w 2911437"/>
                    <a:gd name="connsiteY30" fmla="*/ 1441062 h 3010025"/>
                    <a:gd name="connsiteX31" fmla="*/ 578073 w 2911437"/>
                    <a:gd name="connsiteY31" fmla="*/ 1428326 h 3010025"/>
                    <a:gd name="connsiteX32" fmla="*/ 569152 w 2911437"/>
                    <a:gd name="connsiteY32" fmla="*/ 1785401 h 3010025"/>
                    <a:gd name="connsiteX33" fmla="*/ 607260 w 2911437"/>
                    <a:gd name="connsiteY33" fmla="*/ 2441260 h 3010025"/>
                    <a:gd name="connsiteX34" fmla="*/ 678348 w 2911437"/>
                    <a:gd name="connsiteY34" fmla="*/ 2846820 h 3010025"/>
                    <a:gd name="connsiteX35" fmla="*/ 649056 w 2911437"/>
                    <a:gd name="connsiteY35" fmla="*/ 2989847 h 3010025"/>
                    <a:gd name="connsiteX36" fmla="*/ 27735 w 2911437"/>
                    <a:gd name="connsiteY36" fmla="*/ 3009931 h 3010025"/>
                    <a:gd name="connsiteX37" fmla="*/ 1182 w 2911437"/>
                    <a:gd name="connsiteY37" fmla="*/ 2960950 h 3010025"/>
                    <a:gd name="connsiteX38" fmla="*/ 166680 w 2911437"/>
                    <a:gd name="connsiteY38" fmla="*/ 2055288 h 3010025"/>
                    <a:gd name="connsiteX39" fmla="*/ 250764 w 2911437"/>
                    <a:gd name="connsiteY39" fmla="*/ 1208401 h 3010025"/>
                    <a:gd name="connsiteX40" fmla="*/ 496483 w 2911437"/>
                    <a:gd name="connsiteY40" fmla="*/ 497194 h 3010025"/>
                    <a:gd name="connsiteX41" fmla="*/ 927404 w 2911437"/>
                    <a:gd name="connsiteY41" fmla="*/ 102898 h 3010025"/>
                    <a:gd name="connsiteX42" fmla="*/ 1297988 w 2911437"/>
                    <a:gd name="connsiteY42" fmla="*/ 1599 h 301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911437" h="3010025">
                      <a:moveTo>
                        <a:pt x="1297988" y="1599"/>
                      </a:moveTo>
                      <a:cubicBezTo>
                        <a:pt x="1340156" y="-856"/>
                        <a:pt x="1382450" y="-471"/>
                        <a:pt x="1424664" y="2667"/>
                      </a:cubicBezTo>
                      <a:lnTo>
                        <a:pt x="1455719" y="6992"/>
                      </a:lnTo>
                      <a:lnTo>
                        <a:pt x="1486773" y="2667"/>
                      </a:lnTo>
                      <a:cubicBezTo>
                        <a:pt x="1528987" y="-471"/>
                        <a:pt x="1571281" y="-856"/>
                        <a:pt x="1613449" y="1599"/>
                      </a:cubicBezTo>
                      <a:cubicBezTo>
                        <a:pt x="1739956" y="8967"/>
                        <a:pt x="1865336" y="41915"/>
                        <a:pt x="1984033" y="102898"/>
                      </a:cubicBezTo>
                      <a:cubicBezTo>
                        <a:pt x="2146511" y="186163"/>
                        <a:pt x="2297890" y="317920"/>
                        <a:pt x="2414954" y="497194"/>
                      </a:cubicBezTo>
                      <a:cubicBezTo>
                        <a:pt x="2545787" y="697034"/>
                        <a:pt x="2620633" y="945372"/>
                        <a:pt x="2660673" y="1208401"/>
                      </a:cubicBezTo>
                      <a:cubicBezTo>
                        <a:pt x="2703242" y="1487592"/>
                        <a:pt x="2712233" y="1773647"/>
                        <a:pt x="2744757" y="2055288"/>
                      </a:cubicBezTo>
                      <a:cubicBezTo>
                        <a:pt x="2780653" y="2363376"/>
                        <a:pt x="2836006" y="2666572"/>
                        <a:pt x="2910256" y="2960950"/>
                      </a:cubicBezTo>
                      <a:cubicBezTo>
                        <a:pt x="2915805" y="2982990"/>
                        <a:pt x="2900948" y="3011886"/>
                        <a:pt x="2883702" y="3009931"/>
                      </a:cubicBezTo>
                      <a:cubicBezTo>
                        <a:pt x="2677251" y="2981028"/>
                        <a:pt x="2469535" y="2974176"/>
                        <a:pt x="2262381" y="2989847"/>
                      </a:cubicBezTo>
                      <a:cubicBezTo>
                        <a:pt x="2153945" y="2962662"/>
                        <a:pt x="2226122" y="2938250"/>
                        <a:pt x="2233089" y="2846820"/>
                      </a:cubicBezTo>
                      <a:cubicBezTo>
                        <a:pt x="2240055" y="2755389"/>
                        <a:pt x="2293921" y="2580365"/>
                        <a:pt x="2304178" y="2441260"/>
                      </a:cubicBezTo>
                      <a:cubicBezTo>
                        <a:pt x="2320087" y="2222799"/>
                        <a:pt x="2331538" y="2004346"/>
                        <a:pt x="2342285" y="1785401"/>
                      </a:cubicBezTo>
                      <a:cubicBezTo>
                        <a:pt x="2347589" y="1676174"/>
                        <a:pt x="2335858" y="1428326"/>
                        <a:pt x="2333364" y="1428326"/>
                      </a:cubicBezTo>
                      <a:lnTo>
                        <a:pt x="1591677" y="1441062"/>
                      </a:lnTo>
                      <a:lnTo>
                        <a:pt x="1551320" y="1326938"/>
                      </a:lnTo>
                      <a:cubicBezTo>
                        <a:pt x="1543418" y="1307835"/>
                        <a:pt x="1535550" y="1288731"/>
                        <a:pt x="1527753" y="1269137"/>
                      </a:cubicBezTo>
                      <a:cubicBezTo>
                        <a:pt x="1527121" y="1272079"/>
                        <a:pt x="1526524" y="1275016"/>
                        <a:pt x="1525962" y="1278447"/>
                      </a:cubicBezTo>
                      <a:cubicBezTo>
                        <a:pt x="1518130" y="1318118"/>
                        <a:pt x="1490909" y="1442043"/>
                        <a:pt x="1490909" y="1442043"/>
                      </a:cubicBezTo>
                      <a:lnTo>
                        <a:pt x="1488557" y="1442393"/>
                      </a:lnTo>
                      <a:lnTo>
                        <a:pt x="1488557" y="1452171"/>
                      </a:lnTo>
                      <a:lnTo>
                        <a:pt x="1455719" y="1447282"/>
                      </a:lnTo>
                      <a:lnTo>
                        <a:pt x="1422880" y="1452171"/>
                      </a:lnTo>
                      <a:lnTo>
                        <a:pt x="1422880" y="1442393"/>
                      </a:lnTo>
                      <a:lnTo>
                        <a:pt x="1420528" y="1442043"/>
                      </a:lnTo>
                      <a:cubicBezTo>
                        <a:pt x="1420528" y="1442043"/>
                        <a:pt x="1393307" y="1318118"/>
                        <a:pt x="1385475" y="1278447"/>
                      </a:cubicBezTo>
                      <a:cubicBezTo>
                        <a:pt x="1384913" y="1275016"/>
                        <a:pt x="1384316" y="1272079"/>
                        <a:pt x="1383684" y="1269137"/>
                      </a:cubicBezTo>
                      <a:cubicBezTo>
                        <a:pt x="1375887" y="1288731"/>
                        <a:pt x="1368019" y="1307835"/>
                        <a:pt x="1360117" y="1326938"/>
                      </a:cubicBezTo>
                      <a:lnTo>
                        <a:pt x="1319760" y="1441062"/>
                      </a:lnTo>
                      <a:lnTo>
                        <a:pt x="578073" y="1428326"/>
                      </a:lnTo>
                      <a:cubicBezTo>
                        <a:pt x="575580" y="1428326"/>
                        <a:pt x="563848" y="1676174"/>
                        <a:pt x="569152" y="1785401"/>
                      </a:cubicBezTo>
                      <a:cubicBezTo>
                        <a:pt x="579899" y="2004346"/>
                        <a:pt x="591350" y="2222799"/>
                        <a:pt x="607260" y="2441260"/>
                      </a:cubicBezTo>
                      <a:cubicBezTo>
                        <a:pt x="617516" y="2580365"/>
                        <a:pt x="671382" y="2755389"/>
                        <a:pt x="678348" y="2846820"/>
                      </a:cubicBezTo>
                      <a:cubicBezTo>
                        <a:pt x="685315" y="2938250"/>
                        <a:pt x="757492" y="2962662"/>
                        <a:pt x="649056" y="2989847"/>
                      </a:cubicBezTo>
                      <a:cubicBezTo>
                        <a:pt x="441902" y="2974176"/>
                        <a:pt x="234186" y="2981028"/>
                        <a:pt x="27735" y="3009931"/>
                      </a:cubicBezTo>
                      <a:cubicBezTo>
                        <a:pt x="10489" y="3011886"/>
                        <a:pt x="-4368" y="2982990"/>
                        <a:pt x="1182" y="2960950"/>
                      </a:cubicBezTo>
                      <a:cubicBezTo>
                        <a:pt x="75431" y="2666572"/>
                        <a:pt x="130784" y="2363376"/>
                        <a:pt x="166680" y="2055288"/>
                      </a:cubicBezTo>
                      <a:cubicBezTo>
                        <a:pt x="199204" y="1773647"/>
                        <a:pt x="208195" y="1487592"/>
                        <a:pt x="250764" y="1208401"/>
                      </a:cubicBezTo>
                      <a:cubicBezTo>
                        <a:pt x="290804" y="945372"/>
                        <a:pt x="365650" y="697034"/>
                        <a:pt x="496483" y="497194"/>
                      </a:cubicBezTo>
                      <a:cubicBezTo>
                        <a:pt x="613547" y="317920"/>
                        <a:pt x="764926" y="186163"/>
                        <a:pt x="927404" y="102898"/>
                      </a:cubicBezTo>
                      <a:cubicBezTo>
                        <a:pt x="1046101" y="41915"/>
                        <a:pt x="1171482" y="8967"/>
                        <a:pt x="1297988" y="1599"/>
                      </a:cubicBezTo>
                      <a:close/>
                    </a:path>
                  </a:pathLst>
                </a:custGeom>
                <a:solidFill>
                  <a:srgbClr val="FF366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grpSp>
              <p:nvGrpSpPr>
                <p:cNvPr id="74" name="مجموعة 73">
                  <a:extLst>
                    <a:ext uri="{FF2B5EF4-FFF2-40B4-BE49-F238E27FC236}">
                      <a16:creationId xmlns:a16="http://schemas.microsoft.com/office/drawing/2014/main" id="{0180F2FD-9B83-86AE-C767-6F7BBD148C01}"/>
                    </a:ext>
                  </a:extLst>
                </p:cNvPr>
                <p:cNvGrpSpPr/>
                <p:nvPr/>
              </p:nvGrpSpPr>
              <p:grpSpPr>
                <a:xfrm rot="379524">
                  <a:off x="2460859" y="3416993"/>
                  <a:ext cx="239891" cy="231524"/>
                  <a:chOff x="2003691" y="4115277"/>
                  <a:chExt cx="154253" cy="268034"/>
                </a:xfrm>
              </p:grpSpPr>
              <p:sp>
                <p:nvSpPr>
                  <p:cNvPr id="78" name="لاللاللاللال">
                    <a:extLst>
                      <a:ext uri="{FF2B5EF4-FFF2-40B4-BE49-F238E27FC236}">
                        <a16:creationId xmlns:a16="http://schemas.microsoft.com/office/drawing/2014/main" id="{608B3AC8-D732-E757-095B-093BD6D74C1D}"/>
                      </a:ext>
                    </a:extLst>
                  </p:cNvPr>
                  <p:cNvSpPr/>
                  <p:nvPr/>
                </p:nvSpPr>
                <p:spPr>
                  <a:xfrm>
                    <a:off x="2003691" y="4115277"/>
                    <a:ext cx="154253" cy="26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6" h="3192" extrusionOk="0">
                        <a:moveTo>
                          <a:pt x="4186" y="1"/>
                        </a:moveTo>
                        <a:lnTo>
                          <a:pt x="4186" y="1"/>
                        </a:lnTo>
                        <a:cubicBezTo>
                          <a:pt x="2647" y="682"/>
                          <a:pt x="1544" y="837"/>
                          <a:pt x="859" y="837"/>
                        </a:cubicBezTo>
                        <a:cubicBezTo>
                          <a:pt x="283" y="837"/>
                          <a:pt x="1" y="727"/>
                          <a:pt x="0" y="727"/>
                        </a:cubicBezTo>
                        <a:lnTo>
                          <a:pt x="0" y="727"/>
                        </a:lnTo>
                        <a:cubicBezTo>
                          <a:pt x="966" y="2558"/>
                          <a:pt x="1743" y="3191"/>
                          <a:pt x="2354" y="3191"/>
                        </a:cubicBezTo>
                        <a:cubicBezTo>
                          <a:pt x="3725" y="3191"/>
                          <a:pt x="4255" y="1"/>
                          <a:pt x="4186" y="1"/>
                        </a:cubicBezTo>
                        <a:close/>
                      </a:path>
                    </a:pathLst>
                  </a:custGeom>
                  <a:solidFill>
                    <a:srgbClr val="2748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لاللاللال">
                    <a:extLst>
                      <a:ext uri="{FF2B5EF4-FFF2-40B4-BE49-F238E27FC236}">
                        <a16:creationId xmlns:a16="http://schemas.microsoft.com/office/drawing/2014/main" id="{CF5F5299-A66A-B532-2EE9-CC8E6DB265C4}"/>
                      </a:ext>
                    </a:extLst>
                  </p:cNvPr>
                  <p:cNvSpPr/>
                  <p:nvPr/>
                </p:nvSpPr>
                <p:spPr>
                  <a:xfrm>
                    <a:off x="2056801" y="4308328"/>
                    <a:ext cx="76329" cy="74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" h="901" extrusionOk="0">
                        <a:moveTo>
                          <a:pt x="1742" y="1"/>
                        </a:moveTo>
                        <a:cubicBezTo>
                          <a:pt x="1161" y="1"/>
                          <a:pt x="624" y="199"/>
                          <a:pt x="0" y="553"/>
                        </a:cubicBezTo>
                        <a:cubicBezTo>
                          <a:pt x="322" y="798"/>
                          <a:pt x="618" y="901"/>
                          <a:pt x="886" y="901"/>
                        </a:cubicBezTo>
                        <a:cubicBezTo>
                          <a:pt x="1409" y="901"/>
                          <a:pt x="1823" y="507"/>
                          <a:pt x="2105" y="26"/>
                        </a:cubicBezTo>
                        <a:cubicBezTo>
                          <a:pt x="1982" y="9"/>
                          <a:pt x="1861" y="1"/>
                          <a:pt x="1742" y="1"/>
                        </a:cubicBezTo>
                        <a:close/>
                      </a:path>
                    </a:pathLst>
                  </a:custGeom>
                  <a:solidFill>
                    <a:srgbClr val="D414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5" name="شكل حر: شكل 74">
                  <a:extLst>
                    <a:ext uri="{FF2B5EF4-FFF2-40B4-BE49-F238E27FC236}">
                      <a16:creationId xmlns:a16="http://schemas.microsoft.com/office/drawing/2014/main" id="{C1A21140-3E70-8802-5EAD-BEE168845AF6}"/>
                    </a:ext>
                  </a:extLst>
                </p:cNvPr>
                <p:cNvSpPr/>
                <p:nvPr/>
              </p:nvSpPr>
              <p:spPr>
                <a:xfrm>
                  <a:off x="1180513" y="1545100"/>
                  <a:ext cx="2814393" cy="2811636"/>
                </a:xfrm>
                <a:custGeom>
                  <a:avLst/>
                  <a:gdLst>
                    <a:gd name="connsiteX0" fmla="*/ 1297988 w 2911437"/>
                    <a:gd name="connsiteY0" fmla="*/ 1599 h 3010025"/>
                    <a:gd name="connsiteX1" fmla="*/ 1424664 w 2911437"/>
                    <a:gd name="connsiteY1" fmla="*/ 2667 h 3010025"/>
                    <a:gd name="connsiteX2" fmla="*/ 1455719 w 2911437"/>
                    <a:gd name="connsiteY2" fmla="*/ 6992 h 3010025"/>
                    <a:gd name="connsiteX3" fmla="*/ 1486773 w 2911437"/>
                    <a:gd name="connsiteY3" fmla="*/ 2667 h 3010025"/>
                    <a:gd name="connsiteX4" fmla="*/ 1613449 w 2911437"/>
                    <a:gd name="connsiteY4" fmla="*/ 1599 h 3010025"/>
                    <a:gd name="connsiteX5" fmla="*/ 1984033 w 2911437"/>
                    <a:gd name="connsiteY5" fmla="*/ 102898 h 3010025"/>
                    <a:gd name="connsiteX6" fmla="*/ 2414954 w 2911437"/>
                    <a:gd name="connsiteY6" fmla="*/ 497194 h 3010025"/>
                    <a:gd name="connsiteX7" fmla="*/ 2660673 w 2911437"/>
                    <a:gd name="connsiteY7" fmla="*/ 1208401 h 3010025"/>
                    <a:gd name="connsiteX8" fmla="*/ 2744757 w 2911437"/>
                    <a:gd name="connsiteY8" fmla="*/ 2055288 h 3010025"/>
                    <a:gd name="connsiteX9" fmla="*/ 2910256 w 2911437"/>
                    <a:gd name="connsiteY9" fmla="*/ 2960950 h 3010025"/>
                    <a:gd name="connsiteX10" fmla="*/ 2883702 w 2911437"/>
                    <a:gd name="connsiteY10" fmla="*/ 3009931 h 3010025"/>
                    <a:gd name="connsiteX11" fmla="*/ 2262381 w 2911437"/>
                    <a:gd name="connsiteY11" fmla="*/ 2989847 h 3010025"/>
                    <a:gd name="connsiteX12" fmla="*/ 2233089 w 2911437"/>
                    <a:gd name="connsiteY12" fmla="*/ 2846820 h 3010025"/>
                    <a:gd name="connsiteX13" fmla="*/ 2304178 w 2911437"/>
                    <a:gd name="connsiteY13" fmla="*/ 2441260 h 3010025"/>
                    <a:gd name="connsiteX14" fmla="*/ 2342285 w 2911437"/>
                    <a:gd name="connsiteY14" fmla="*/ 1785401 h 3010025"/>
                    <a:gd name="connsiteX15" fmla="*/ 2333364 w 2911437"/>
                    <a:gd name="connsiteY15" fmla="*/ 1428326 h 3010025"/>
                    <a:gd name="connsiteX16" fmla="*/ 1591677 w 2911437"/>
                    <a:gd name="connsiteY16" fmla="*/ 1441062 h 3010025"/>
                    <a:gd name="connsiteX17" fmla="*/ 1551320 w 2911437"/>
                    <a:gd name="connsiteY17" fmla="*/ 1326938 h 3010025"/>
                    <a:gd name="connsiteX18" fmla="*/ 1527753 w 2911437"/>
                    <a:gd name="connsiteY18" fmla="*/ 1269137 h 3010025"/>
                    <a:gd name="connsiteX19" fmla="*/ 1525962 w 2911437"/>
                    <a:gd name="connsiteY19" fmla="*/ 1278447 h 3010025"/>
                    <a:gd name="connsiteX20" fmla="*/ 1490909 w 2911437"/>
                    <a:gd name="connsiteY20" fmla="*/ 1442043 h 3010025"/>
                    <a:gd name="connsiteX21" fmla="*/ 1488557 w 2911437"/>
                    <a:gd name="connsiteY21" fmla="*/ 1442393 h 3010025"/>
                    <a:gd name="connsiteX22" fmla="*/ 1488557 w 2911437"/>
                    <a:gd name="connsiteY22" fmla="*/ 1452171 h 3010025"/>
                    <a:gd name="connsiteX23" fmla="*/ 1455719 w 2911437"/>
                    <a:gd name="connsiteY23" fmla="*/ 1447282 h 3010025"/>
                    <a:gd name="connsiteX24" fmla="*/ 1422880 w 2911437"/>
                    <a:gd name="connsiteY24" fmla="*/ 1452171 h 3010025"/>
                    <a:gd name="connsiteX25" fmla="*/ 1422880 w 2911437"/>
                    <a:gd name="connsiteY25" fmla="*/ 1442393 h 3010025"/>
                    <a:gd name="connsiteX26" fmla="*/ 1420528 w 2911437"/>
                    <a:gd name="connsiteY26" fmla="*/ 1442043 h 3010025"/>
                    <a:gd name="connsiteX27" fmla="*/ 1385475 w 2911437"/>
                    <a:gd name="connsiteY27" fmla="*/ 1278447 h 3010025"/>
                    <a:gd name="connsiteX28" fmla="*/ 1383684 w 2911437"/>
                    <a:gd name="connsiteY28" fmla="*/ 1269137 h 3010025"/>
                    <a:gd name="connsiteX29" fmla="*/ 1360117 w 2911437"/>
                    <a:gd name="connsiteY29" fmla="*/ 1326938 h 3010025"/>
                    <a:gd name="connsiteX30" fmla="*/ 1319760 w 2911437"/>
                    <a:gd name="connsiteY30" fmla="*/ 1441062 h 3010025"/>
                    <a:gd name="connsiteX31" fmla="*/ 578073 w 2911437"/>
                    <a:gd name="connsiteY31" fmla="*/ 1428326 h 3010025"/>
                    <a:gd name="connsiteX32" fmla="*/ 569152 w 2911437"/>
                    <a:gd name="connsiteY32" fmla="*/ 1785401 h 3010025"/>
                    <a:gd name="connsiteX33" fmla="*/ 607260 w 2911437"/>
                    <a:gd name="connsiteY33" fmla="*/ 2441260 h 3010025"/>
                    <a:gd name="connsiteX34" fmla="*/ 678348 w 2911437"/>
                    <a:gd name="connsiteY34" fmla="*/ 2846820 h 3010025"/>
                    <a:gd name="connsiteX35" fmla="*/ 649056 w 2911437"/>
                    <a:gd name="connsiteY35" fmla="*/ 2989847 h 3010025"/>
                    <a:gd name="connsiteX36" fmla="*/ 27735 w 2911437"/>
                    <a:gd name="connsiteY36" fmla="*/ 3009931 h 3010025"/>
                    <a:gd name="connsiteX37" fmla="*/ 1182 w 2911437"/>
                    <a:gd name="connsiteY37" fmla="*/ 2960950 h 3010025"/>
                    <a:gd name="connsiteX38" fmla="*/ 166680 w 2911437"/>
                    <a:gd name="connsiteY38" fmla="*/ 2055288 h 3010025"/>
                    <a:gd name="connsiteX39" fmla="*/ 250764 w 2911437"/>
                    <a:gd name="connsiteY39" fmla="*/ 1208401 h 3010025"/>
                    <a:gd name="connsiteX40" fmla="*/ 496483 w 2911437"/>
                    <a:gd name="connsiteY40" fmla="*/ 497194 h 3010025"/>
                    <a:gd name="connsiteX41" fmla="*/ 927404 w 2911437"/>
                    <a:gd name="connsiteY41" fmla="*/ 102898 h 3010025"/>
                    <a:gd name="connsiteX42" fmla="*/ 1297988 w 2911437"/>
                    <a:gd name="connsiteY42" fmla="*/ 1599 h 301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911437" h="3010025">
                      <a:moveTo>
                        <a:pt x="1297988" y="1599"/>
                      </a:moveTo>
                      <a:cubicBezTo>
                        <a:pt x="1340156" y="-856"/>
                        <a:pt x="1382450" y="-471"/>
                        <a:pt x="1424664" y="2667"/>
                      </a:cubicBezTo>
                      <a:lnTo>
                        <a:pt x="1455719" y="6992"/>
                      </a:lnTo>
                      <a:lnTo>
                        <a:pt x="1486773" y="2667"/>
                      </a:lnTo>
                      <a:cubicBezTo>
                        <a:pt x="1528987" y="-471"/>
                        <a:pt x="1571281" y="-856"/>
                        <a:pt x="1613449" y="1599"/>
                      </a:cubicBezTo>
                      <a:cubicBezTo>
                        <a:pt x="1739956" y="8967"/>
                        <a:pt x="1865336" y="41915"/>
                        <a:pt x="1984033" y="102898"/>
                      </a:cubicBezTo>
                      <a:cubicBezTo>
                        <a:pt x="2146511" y="186163"/>
                        <a:pt x="2297890" y="317920"/>
                        <a:pt x="2414954" y="497194"/>
                      </a:cubicBezTo>
                      <a:cubicBezTo>
                        <a:pt x="2545787" y="697034"/>
                        <a:pt x="2620633" y="945372"/>
                        <a:pt x="2660673" y="1208401"/>
                      </a:cubicBezTo>
                      <a:cubicBezTo>
                        <a:pt x="2703242" y="1487592"/>
                        <a:pt x="2712233" y="1773647"/>
                        <a:pt x="2744757" y="2055288"/>
                      </a:cubicBezTo>
                      <a:cubicBezTo>
                        <a:pt x="2780653" y="2363376"/>
                        <a:pt x="2836006" y="2666572"/>
                        <a:pt x="2910256" y="2960950"/>
                      </a:cubicBezTo>
                      <a:cubicBezTo>
                        <a:pt x="2915805" y="2982990"/>
                        <a:pt x="2900948" y="3011886"/>
                        <a:pt x="2883702" y="3009931"/>
                      </a:cubicBezTo>
                      <a:cubicBezTo>
                        <a:pt x="2677251" y="2981028"/>
                        <a:pt x="2469535" y="2974176"/>
                        <a:pt x="2262381" y="2989847"/>
                      </a:cubicBezTo>
                      <a:cubicBezTo>
                        <a:pt x="2153945" y="2962662"/>
                        <a:pt x="2226122" y="2938250"/>
                        <a:pt x="2233089" y="2846820"/>
                      </a:cubicBezTo>
                      <a:cubicBezTo>
                        <a:pt x="2240055" y="2755389"/>
                        <a:pt x="2293921" y="2580365"/>
                        <a:pt x="2304178" y="2441260"/>
                      </a:cubicBezTo>
                      <a:cubicBezTo>
                        <a:pt x="2320087" y="2222799"/>
                        <a:pt x="2331538" y="2004346"/>
                        <a:pt x="2342285" y="1785401"/>
                      </a:cubicBezTo>
                      <a:cubicBezTo>
                        <a:pt x="2347589" y="1676174"/>
                        <a:pt x="2335858" y="1428326"/>
                        <a:pt x="2333364" y="1428326"/>
                      </a:cubicBezTo>
                      <a:lnTo>
                        <a:pt x="1591677" y="1441062"/>
                      </a:lnTo>
                      <a:lnTo>
                        <a:pt x="1551320" y="1326938"/>
                      </a:lnTo>
                      <a:cubicBezTo>
                        <a:pt x="1543418" y="1307835"/>
                        <a:pt x="1535550" y="1288731"/>
                        <a:pt x="1527753" y="1269137"/>
                      </a:cubicBezTo>
                      <a:cubicBezTo>
                        <a:pt x="1527121" y="1272079"/>
                        <a:pt x="1526524" y="1275016"/>
                        <a:pt x="1525962" y="1278447"/>
                      </a:cubicBezTo>
                      <a:cubicBezTo>
                        <a:pt x="1518130" y="1318118"/>
                        <a:pt x="1490909" y="1442043"/>
                        <a:pt x="1490909" y="1442043"/>
                      </a:cubicBezTo>
                      <a:lnTo>
                        <a:pt x="1488557" y="1442393"/>
                      </a:lnTo>
                      <a:lnTo>
                        <a:pt x="1488557" y="1452171"/>
                      </a:lnTo>
                      <a:lnTo>
                        <a:pt x="1455719" y="1447282"/>
                      </a:lnTo>
                      <a:lnTo>
                        <a:pt x="1422880" y="1452171"/>
                      </a:lnTo>
                      <a:lnTo>
                        <a:pt x="1422880" y="1442393"/>
                      </a:lnTo>
                      <a:lnTo>
                        <a:pt x="1420528" y="1442043"/>
                      </a:lnTo>
                      <a:cubicBezTo>
                        <a:pt x="1420528" y="1442043"/>
                        <a:pt x="1393307" y="1318118"/>
                        <a:pt x="1385475" y="1278447"/>
                      </a:cubicBezTo>
                      <a:cubicBezTo>
                        <a:pt x="1384913" y="1275016"/>
                        <a:pt x="1384316" y="1272079"/>
                        <a:pt x="1383684" y="1269137"/>
                      </a:cubicBezTo>
                      <a:cubicBezTo>
                        <a:pt x="1375887" y="1288731"/>
                        <a:pt x="1368019" y="1307835"/>
                        <a:pt x="1360117" y="1326938"/>
                      </a:cubicBezTo>
                      <a:lnTo>
                        <a:pt x="1319760" y="1441062"/>
                      </a:lnTo>
                      <a:lnTo>
                        <a:pt x="578073" y="1428326"/>
                      </a:lnTo>
                      <a:cubicBezTo>
                        <a:pt x="575580" y="1428326"/>
                        <a:pt x="563848" y="1676174"/>
                        <a:pt x="569152" y="1785401"/>
                      </a:cubicBezTo>
                      <a:cubicBezTo>
                        <a:pt x="579899" y="2004346"/>
                        <a:pt x="591350" y="2222799"/>
                        <a:pt x="607260" y="2441260"/>
                      </a:cubicBezTo>
                      <a:cubicBezTo>
                        <a:pt x="617516" y="2580365"/>
                        <a:pt x="671382" y="2755389"/>
                        <a:pt x="678348" y="2846820"/>
                      </a:cubicBezTo>
                      <a:cubicBezTo>
                        <a:pt x="685315" y="2938250"/>
                        <a:pt x="757492" y="2962662"/>
                        <a:pt x="649056" y="2989847"/>
                      </a:cubicBezTo>
                      <a:cubicBezTo>
                        <a:pt x="441902" y="2974176"/>
                        <a:pt x="234186" y="2981028"/>
                        <a:pt x="27735" y="3009931"/>
                      </a:cubicBezTo>
                      <a:cubicBezTo>
                        <a:pt x="10489" y="3011886"/>
                        <a:pt x="-4368" y="2982990"/>
                        <a:pt x="1182" y="2960950"/>
                      </a:cubicBezTo>
                      <a:cubicBezTo>
                        <a:pt x="75431" y="2666572"/>
                        <a:pt x="130784" y="2363376"/>
                        <a:pt x="166680" y="2055288"/>
                      </a:cubicBezTo>
                      <a:cubicBezTo>
                        <a:pt x="199204" y="1773647"/>
                        <a:pt x="208195" y="1487592"/>
                        <a:pt x="250764" y="1208401"/>
                      </a:cubicBezTo>
                      <a:cubicBezTo>
                        <a:pt x="290804" y="945372"/>
                        <a:pt x="365650" y="697034"/>
                        <a:pt x="496483" y="497194"/>
                      </a:cubicBezTo>
                      <a:cubicBezTo>
                        <a:pt x="613547" y="317920"/>
                        <a:pt x="764926" y="186163"/>
                        <a:pt x="927404" y="102898"/>
                      </a:cubicBezTo>
                      <a:cubicBezTo>
                        <a:pt x="1046101" y="41915"/>
                        <a:pt x="1171482" y="8967"/>
                        <a:pt x="1297988" y="1599"/>
                      </a:cubicBezTo>
                      <a:close/>
                    </a:path>
                  </a:pathLst>
                </a:custGeom>
                <a:solidFill>
                  <a:srgbClr val="FF366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76" name="لاللاللاللال">
                  <a:extLst>
                    <a:ext uri="{FF2B5EF4-FFF2-40B4-BE49-F238E27FC236}">
                      <a16:creationId xmlns:a16="http://schemas.microsoft.com/office/drawing/2014/main" id="{918321B4-29C9-958A-6597-25247B3CEB8B}"/>
                    </a:ext>
                  </a:extLst>
                </p:cNvPr>
                <p:cNvSpPr/>
                <p:nvPr/>
              </p:nvSpPr>
              <p:spPr>
                <a:xfrm>
                  <a:off x="1936116" y="1650938"/>
                  <a:ext cx="523825" cy="163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5" h="4788" extrusionOk="0">
                      <a:moveTo>
                        <a:pt x="8672" y="1"/>
                      </a:moveTo>
                      <a:cubicBezTo>
                        <a:pt x="8146" y="101"/>
                        <a:pt x="7645" y="201"/>
                        <a:pt x="7118" y="201"/>
                      </a:cubicBezTo>
                      <a:cubicBezTo>
                        <a:pt x="6592" y="402"/>
                        <a:pt x="6066" y="527"/>
                        <a:pt x="5539" y="627"/>
                      </a:cubicBezTo>
                      <a:cubicBezTo>
                        <a:pt x="5339" y="728"/>
                        <a:pt x="5013" y="828"/>
                        <a:pt x="4813" y="928"/>
                      </a:cubicBezTo>
                      <a:cubicBezTo>
                        <a:pt x="4612" y="1028"/>
                        <a:pt x="4387" y="1154"/>
                        <a:pt x="4086" y="1254"/>
                      </a:cubicBezTo>
                      <a:cubicBezTo>
                        <a:pt x="3660" y="1455"/>
                        <a:pt x="3259" y="1655"/>
                        <a:pt x="2833" y="1881"/>
                      </a:cubicBezTo>
                      <a:cubicBezTo>
                        <a:pt x="2407" y="2181"/>
                        <a:pt x="2106" y="2407"/>
                        <a:pt x="1780" y="2708"/>
                      </a:cubicBezTo>
                      <a:cubicBezTo>
                        <a:pt x="1479" y="2908"/>
                        <a:pt x="1153" y="3234"/>
                        <a:pt x="953" y="3434"/>
                      </a:cubicBezTo>
                      <a:cubicBezTo>
                        <a:pt x="752" y="3760"/>
                        <a:pt x="527" y="3961"/>
                        <a:pt x="427" y="4161"/>
                      </a:cubicBezTo>
                      <a:cubicBezTo>
                        <a:pt x="126" y="4587"/>
                        <a:pt x="1" y="4788"/>
                        <a:pt x="1" y="4788"/>
                      </a:cubicBezTo>
                      <a:cubicBezTo>
                        <a:pt x="1" y="4788"/>
                        <a:pt x="326" y="4788"/>
                        <a:pt x="853" y="4688"/>
                      </a:cubicBezTo>
                      <a:cubicBezTo>
                        <a:pt x="1053" y="4688"/>
                        <a:pt x="1254" y="4587"/>
                        <a:pt x="1580" y="4587"/>
                      </a:cubicBezTo>
                      <a:cubicBezTo>
                        <a:pt x="1880" y="4587"/>
                        <a:pt x="2306" y="4487"/>
                        <a:pt x="2632" y="4387"/>
                      </a:cubicBezTo>
                      <a:lnTo>
                        <a:pt x="3133" y="4387"/>
                      </a:lnTo>
                      <a:cubicBezTo>
                        <a:pt x="3359" y="4287"/>
                        <a:pt x="3559" y="4287"/>
                        <a:pt x="3760" y="4287"/>
                      </a:cubicBezTo>
                      <a:cubicBezTo>
                        <a:pt x="4186" y="4161"/>
                        <a:pt x="4612" y="4161"/>
                        <a:pt x="5013" y="4061"/>
                      </a:cubicBezTo>
                      <a:cubicBezTo>
                        <a:pt x="5439" y="3961"/>
                        <a:pt x="5966" y="3861"/>
                        <a:pt x="6392" y="3760"/>
                      </a:cubicBezTo>
                      <a:cubicBezTo>
                        <a:pt x="6793" y="3660"/>
                        <a:pt x="7319" y="3660"/>
                        <a:pt x="7745" y="3535"/>
                      </a:cubicBezTo>
                      <a:cubicBezTo>
                        <a:pt x="8146" y="3434"/>
                        <a:pt x="8672" y="3334"/>
                        <a:pt x="9098" y="3234"/>
                      </a:cubicBezTo>
                      <a:cubicBezTo>
                        <a:pt x="9625" y="3134"/>
                        <a:pt x="10026" y="3033"/>
                        <a:pt x="10452" y="2908"/>
                      </a:cubicBezTo>
                      <a:cubicBezTo>
                        <a:pt x="10878" y="2808"/>
                        <a:pt x="11279" y="2708"/>
                        <a:pt x="11705" y="2607"/>
                      </a:cubicBezTo>
                      <a:cubicBezTo>
                        <a:pt x="12131" y="2507"/>
                        <a:pt x="12532" y="2407"/>
                        <a:pt x="12858" y="2181"/>
                      </a:cubicBezTo>
                      <a:cubicBezTo>
                        <a:pt x="13585" y="1981"/>
                        <a:pt x="14211" y="1780"/>
                        <a:pt x="14637" y="1555"/>
                      </a:cubicBezTo>
                      <a:cubicBezTo>
                        <a:pt x="14838" y="1455"/>
                        <a:pt x="15038" y="1455"/>
                        <a:pt x="15164" y="1354"/>
                      </a:cubicBezTo>
                      <a:cubicBezTo>
                        <a:pt x="15264" y="1354"/>
                        <a:pt x="15364" y="1254"/>
                        <a:pt x="15364" y="1254"/>
                      </a:cubicBezTo>
                      <a:cubicBezTo>
                        <a:pt x="15364" y="1254"/>
                        <a:pt x="15164" y="1154"/>
                        <a:pt x="14737" y="928"/>
                      </a:cubicBezTo>
                      <a:cubicBezTo>
                        <a:pt x="14211" y="728"/>
                        <a:pt x="13585" y="527"/>
                        <a:pt x="12858" y="302"/>
                      </a:cubicBezTo>
                      <a:cubicBezTo>
                        <a:pt x="12031" y="101"/>
                        <a:pt x="11179" y="1"/>
                        <a:pt x="101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لاللاللاللاللال">
                  <a:extLst>
                    <a:ext uri="{FF2B5EF4-FFF2-40B4-BE49-F238E27FC236}">
                      <a16:creationId xmlns:a16="http://schemas.microsoft.com/office/drawing/2014/main" id="{F69F3EFA-73B2-0F9E-C091-8C46B952D6B9}"/>
                    </a:ext>
                  </a:extLst>
                </p:cNvPr>
                <p:cNvSpPr/>
                <p:nvPr/>
              </p:nvSpPr>
              <p:spPr>
                <a:xfrm>
                  <a:off x="3179505" y="1846589"/>
                  <a:ext cx="88912" cy="85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508" extrusionOk="0">
                      <a:moveTo>
                        <a:pt x="627" y="1"/>
                      </a:moveTo>
                      <a:cubicBezTo>
                        <a:pt x="527" y="1"/>
                        <a:pt x="302" y="1"/>
                        <a:pt x="201" y="101"/>
                      </a:cubicBezTo>
                      <a:lnTo>
                        <a:pt x="1" y="101"/>
                      </a:lnTo>
                      <a:lnTo>
                        <a:pt x="1" y="201"/>
                      </a:lnTo>
                      <a:lnTo>
                        <a:pt x="1" y="327"/>
                      </a:lnTo>
                      <a:cubicBezTo>
                        <a:pt x="101" y="527"/>
                        <a:pt x="101" y="628"/>
                        <a:pt x="201" y="828"/>
                      </a:cubicBezTo>
                      <a:cubicBezTo>
                        <a:pt x="201" y="953"/>
                        <a:pt x="302" y="1154"/>
                        <a:pt x="427" y="1354"/>
                      </a:cubicBezTo>
                      <a:cubicBezTo>
                        <a:pt x="527" y="1354"/>
                        <a:pt x="527" y="1455"/>
                        <a:pt x="627" y="1580"/>
                      </a:cubicBezTo>
                      <a:cubicBezTo>
                        <a:pt x="627" y="1680"/>
                        <a:pt x="728" y="1680"/>
                        <a:pt x="828" y="1780"/>
                      </a:cubicBezTo>
                      <a:cubicBezTo>
                        <a:pt x="828" y="1881"/>
                        <a:pt x="928" y="1881"/>
                        <a:pt x="1054" y="1981"/>
                      </a:cubicBezTo>
                      <a:cubicBezTo>
                        <a:pt x="1154" y="1981"/>
                        <a:pt x="1154" y="2081"/>
                        <a:pt x="1254" y="2081"/>
                      </a:cubicBezTo>
                      <a:cubicBezTo>
                        <a:pt x="1354" y="2081"/>
                        <a:pt x="1455" y="2206"/>
                        <a:pt x="1455" y="2206"/>
                      </a:cubicBezTo>
                      <a:cubicBezTo>
                        <a:pt x="1555" y="2307"/>
                        <a:pt x="1680" y="2307"/>
                        <a:pt x="1780" y="2307"/>
                      </a:cubicBezTo>
                      <a:cubicBezTo>
                        <a:pt x="1981" y="2407"/>
                        <a:pt x="2081" y="2407"/>
                        <a:pt x="2181" y="2407"/>
                      </a:cubicBezTo>
                      <a:cubicBezTo>
                        <a:pt x="2307" y="2507"/>
                        <a:pt x="2407" y="2507"/>
                        <a:pt x="2407" y="2507"/>
                      </a:cubicBezTo>
                      <a:lnTo>
                        <a:pt x="2507" y="2507"/>
                      </a:lnTo>
                      <a:lnTo>
                        <a:pt x="2507" y="2407"/>
                      </a:lnTo>
                      <a:lnTo>
                        <a:pt x="2507" y="2307"/>
                      </a:lnTo>
                      <a:cubicBezTo>
                        <a:pt x="2507" y="2206"/>
                        <a:pt x="2607" y="1981"/>
                        <a:pt x="2607" y="1780"/>
                      </a:cubicBezTo>
                      <a:cubicBezTo>
                        <a:pt x="2507" y="1580"/>
                        <a:pt x="2507" y="1354"/>
                        <a:pt x="2407" y="1154"/>
                      </a:cubicBezTo>
                      <a:cubicBezTo>
                        <a:pt x="2307" y="953"/>
                        <a:pt x="2081" y="728"/>
                        <a:pt x="1981" y="527"/>
                      </a:cubicBezTo>
                      <a:cubicBezTo>
                        <a:pt x="1881" y="427"/>
                        <a:pt x="1780" y="427"/>
                        <a:pt x="1680" y="327"/>
                      </a:cubicBezTo>
                      <a:cubicBezTo>
                        <a:pt x="1555" y="201"/>
                        <a:pt x="1455" y="201"/>
                        <a:pt x="1354" y="101"/>
                      </a:cubicBezTo>
                      <a:cubicBezTo>
                        <a:pt x="1154" y="101"/>
                        <a:pt x="928" y="1"/>
                        <a:pt x="72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" name="شكل حر: شكل 60">
                <a:extLst>
                  <a:ext uri="{FF2B5EF4-FFF2-40B4-BE49-F238E27FC236}">
                    <a16:creationId xmlns:a16="http://schemas.microsoft.com/office/drawing/2014/main" id="{E9AFE84E-9259-3E12-192B-4509384EC8F3}"/>
                  </a:ext>
                </a:extLst>
              </p:cNvPr>
              <p:cNvSpPr/>
              <p:nvPr/>
            </p:nvSpPr>
            <p:spPr>
              <a:xfrm>
                <a:off x="1198408" y="3770101"/>
                <a:ext cx="741043" cy="679862"/>
              </a:xfrm>
              <a:custGeom>
                <a:avLst/>
                <a:gdLst>
                  <a:gd name="connsiteX0" fmla="*/ 741043 w 741043"/>
                  <a:gd name="connsiteY0" fmla="*/ 0 h 679862"/>
                  <a:gd name="connsiteX1" fmla="*/ 536971 w 741043"/>
                  <a:gd name="connsiteY1" fmla="*/ 572805 h 679862"/>
                  <a:gd name="connsiteX2" fmla="*/ 508421 w 741043"/>
                  <a:gd name="connsiteY2" fmla="*/ 584803 h 679862"/>
                  <a:gd name="connsiteX3" fmla="*/ 508361 w 741043"/>
                  <a:gd name="connsiteY3" fmla="*/ 585073 h 679862"/>
                  <a:gd name="connsiteX4" fmla="*/ 148099 w 741043"/>
                  <a:gd name="connsiteY4" fmla="*/ 679862 h 679862"/>
                  <a:gd name="connsiteX5" fmla="*/ 21279 w 741043"/>
                  <a:gd name="connsiteY5" fmla="*/ 640828 h 679862"/>
                  <a:gd name="connsiteX6" fmla="*/ 139629 w 741043"/>
                  <a:gd name="connsiteY6" fmla="*/ 465312 h 679862"/>
                  <a:gd name="connsiteX7" fmla="*/ 314318 w 741043"/>
                  <a:gd name="connsiteY7" fmla="*/ 344240 h 679862"/>
                  <a:gd name="connsiteX8" fmla="*/ 367198 w 741043"/>
                  <a:gd name="connsiteY8" fmla="*/ 301636 h 679862"/>
                  <a:gd name="connsiteX9" fmla="*/ 366883 w 741043"/>
                  <a:gd name="connsiteY9" fmla="*/ 300708 h 67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43" h="679862">
                    <a:moveTo>
                      <a:pt x="741043" y="0"/>
                    </a:moveTo>
                    <a:lnTo>
                      <a:pt x="536971" y="572805"/>
                    </a:lnTo>
                    <a:lnTo>
                      <a:pt x="508421" y="584803"/>
                    </a:lnTo>
                    <a:lnTo>
                      <a:pt x="508361" y="585073"/>
                    </a:lnTo>
                    <a:cubicBezTo>
                      <a:pt x="504343" y="597071"/>
                      <a:pt x="297665" y="679862"/>
                      <a:pt x="148099" y="679862"/>
                    </a:cubicBezTo>
                    <a:cubicBezTo>
                      <a:pt x="94461" y="679862"/>
                      <a:pt x="48207" y="669221"/>
                      <a:pt x="21279" y="640828"/>
                    </a:cubicBezTo>
                    <a:cubicBezTo>
                      <a:pt x="-52228" y="572804"/>
                      <a:pt x="83875" y="499351"/>
                      <a:pt x="139629" y="465312"/>
                    </a:cubicBezTo>
                    <a:cubicBezTo>
                      <a:pt x="199510" y="428585"/>
                      <a:pt x="257681" y="387434"/>
                      <a:pt x="314318" y="344240"/>
                    </a:cubicBezTo>
                    <a:lnTo>
                      <a:pt x="367198" y="301636"/>
                    </a:lnTo>
                    <a:lnTo>
                      <a:pt x="366883" y="300708"/>
                    </a:lnTo>
                    <a:close/>
                  </a:path>
                </a:pathLst>
              </a:custGeom>
              <a:solidFill>
                <a:srgbClr val="FFD9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2" name="مجموعة 61">
                <a:extLst>
                  <a:ext uri="{FF2B5EF4-FFF2-40B4-BE49-F238E27FC236}">
                    <a16:creationId xmlns:a16="http://schemas.microsoft.com/office/drawing/2014/main" id="{A49B195B-EE42-2A0F-F536-A74BB1BD3595}"/>
                  </a:ext>
                </a:extLst>
              </p:cNvPr>
              <p:cNvGrpSpPr/>
              <p:nvPr/>
            </p:nvGrpSpPr>
            <p:grpSpPr>
              <a:xfrm rot="21380457">
                <a:off x="2567813" y="3762183"/>
                <a:ext cx="892833" cy="354938"/>
                <a:chOff x="3048361" y="4601113"/>
                <a:chExt cx="755383" cy="265040"/>
              </a:xfrm>
            </p:grpSpPr>
            <p:sp>
              <p:nvSpPr>
                <p:cNvPr id="66" name="لاللاللال">
                  <a:extLst>
                    <a:ext uri="{FF2B5EF4-FFF2-40B4-BE49-F238E27FC236}">
                      <a16:creationId xmlns:a16="http://schemas.microsoft.com/office/drawing/2014/main" id="{8524A56C-BDEE-E2F1-2116-4472A9DD1E3F}"/>
                    </a:ext>
                  </a:extLst>
                </p:cNvPr>
                <p:cNvSpPr/>
                <p:nvPr/>
              </p:nvSpPr>
              <p:spPr>
                <a:xfrm>
                  <a:off x="3048361" y="4601113"/>
                  <a:ext cx="755383" cy="265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8" h="5136" extrusionOk="0">
                      <a:moveTo>
                        <a:pt x="9708" y="1"/>
                      </a:moveTo>
                      <a:cubicBezTo>
                        <a:pt x="5544" y="1"/>
                        <a:pt x="1" y="950"/>
                        <a:pt x="1" y="950"/>
                      </a:cubicBezTo>
                      <a:lnTo>
                        <a:pt x="753" y="5135"/>
                      </a:lnTo>
                      <a:cubicBezTo>
                        <a:pt x="14637" y="3156"/>
                        <a:pt x="14211" y="1577"/>
                        <a:pt x="14211" y="1577"/>
                      </a:cubicBezTo>
                      <a:cubicBezTo>
                        <a:pt x="14375" y="372"/>
                        <a:pt x="12311" y="1"/>
                        <a:pt x="9708" y="1"/>
                      </a:cubicBezTo>
                      <a:close/>
                    </a:path>
                  </a:pathLst>
                </a:custGeom>
                <a:solidFill>
                  <a:srgbClr val="FFD9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لاللاللاللال">
                  <a:extLst>
                    <a:ext uri="{FF2B5EF4-FFF2-40B4-BE49-F238E27FC236}">
                      <a16:creationId xmlns:a16="http://schemas.microsoft.com/office/drawing/2014/main" id="{4A1C15D0-7B47-3F49-1DE0-EFA4CD224781}"/>
                    </a:ext>
                  </a:extLst>
                </p:cNvPr>
                <p:cNvSpPr/>
                <p:nvPr/>
              </p:nvSpPr>
              <p:spPr>
                <a:xfrm>
                  <a:off x="3048361" y="4650137"/>
                  <a:ext cx="755383" cy="216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8" h="4186" extrusionOk="0">
                      <a:moveTo>
                        <a:pt x="1" y="0"/>
                      </a:moveTo>
                      <a:lnTo>
                        <a:pt x="753" y="4185"/>
                      </a:lnTo>
                      <a:cubicBezTo>
                        <a:pt x="14637" y="2206"/>
                        <a:pt x="14211" y="627"/>
                        <a:pt x="14211" y="627"/>
                      </a:cubicBezTo>
                      <a:cubicBezTo>
                        <a:pt x="14211" y="426"/>
                        <a:pt x="14211" y="201"/>
                        <a:pt x="14111" y="0"/>
                      </a:cubicBezTo>
                      <a:cubicBezTo>
                        <a:pt x="13484" y="526"/>
                        <a:pt x="11078" y="1779"/>
                        <a:pt x="753" y="3233"/>
                      </a:cubicBez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CA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" name="مجموعة 62">
                <a:extLst>
                  <a:ext uri="{FF2B5EF4-FFF2-40B4-BE49-F238E27FC236}">
                    <a16:creationId xmlns:a16="http://schemas.microsoft.com/office/drawing/2014/main" id="{8A817409-EEC6-CECD-94CC-68D800DB552A}"/>
                  </a:ext>
                </a:extLst>
              </p:cNvPr>
              <p:cNvGrpSpPr/>
              <p:nvPr/>
            </p:nvGrpSpPr>
            <p:grpSpPr>
              <a:xfrm>
                <a:off x="1482642" y="3009999"/>
                <a:ext cx="452724" cy="333415"/>
                <a:chOff x="4313765" y="3027584"/>
                <a:chExt cx="452724" cy="333415"/>
              </a:xfrm>
            </p:grpSpPr>
            <p:sp>
              <p:nvSpPr>
                <p:cNvPr id="64" name="لاللاللال">
                  <a:extLst>
                    <a:ext uri="{FF2B5EF4-FFF2-40B4-BE49-F238E27FC236}">
                      <a16:creationId xmlns:a16="http://schemas.microsoft.com/office/drawing/2014/main" id="{E6DDACF7-C6E8-0EFF-F120-0D0FBAA86297}"/>
                    </a:ext>
                  </a:extLst>
                </p:cNvPr>
                <p:cNvSpPr/>
                <p:nvPr/>
              </p:nvSpPr>
              <p:spPr>
                <a:xfrm>
                  <a:off x="4383637" y="3027584"/>
                  <a:ext cx="382852" cy="333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6461" extrusionOk="0">
                      <a:moveTo>
                        <a:pt x="674" y="1"/>
                      </a:moveTo>
                      <a:cubicBezTo>
                        <a:pt x="566" y="1"/>
                        <a:pt x="490" y="72"/>
                        <a:pt x="401" y="143"/>
                      </a:cubicBezTo>
                      <a:cubicBezTo>
                        <a:pt x="301" y="268"/>
                        <a:pt x="401" y="469"/>
                        <a:pt x="526" y="569"/>
                      </a:cubicBezTo>
                      <a:lnTo>
                        <a:pt x="6244" y="3765"/>
                      </a:lnTo>
                      <a:lnTo>
                        <a:pt x="6244" y="3765"/>
                      </a:lnTo>
                      <a:cubicBezTo>
                        <a:pt x="5029" y="4194"/>
                        <a:pt x="2530" y="5076"/>
                        <a:pt x="201" y="5907"/>
                      </a:cubicBezTo>
                      <a:cubicBezTo>
                        <a:pt x="100" y="5907"/>
                        <a:pt x="0" y="6108"/>
                        <a:pt x="0" y="6308"/>
                      </a:cubicBezTo>
                      <a:cubicBezTo>
                        <a:pt x="70" y="6378"/>
                        <a:pt x="190" y="6461"/>
                        <a:pt x="290" y="6461"/>
                      </a:cubicBezTo>
                      <a:cubicBezTo>
                        <a:pt x="332" y="6461"/>
                        <a:pt x="371" y="6446"/>
                        <a:pt x="401" y="6408"/>
                      </a:cubicBezTo>
                      <a:cubicBezTo>
                        <a:pt x="2080" y="5907"/>
                        <a:pt x="3760" y="5281"/>
                        <a:pt x="5013" y="4854"/>
                      </a:cubicBezTo>
                      <a:cubicBezTo>
                        <a:pt x="5639" y="4654"/>
                        <a:pt x="6166" y="4428"/>
                        <a:pt x="6567" y="4328"/>
                      </a:cubicBezTo>
                      <a:cubicBezTo>
                        <a:pt x="6993" y="4228"/>
                        <a:pt x="7193" y="4128"/>
                        <a:pt x="7193" y="4128"/>
                      </a:cubicBezTo>
                      <a:cubicBezTo>
                        <a:pt x="7293" y="4128"/>
                        <a:pt x="7419" y="3902"/>
                        <a:pt x="7419" y="3802"/>
                      </a:cubicBezTo>
                      <a:cubicBezTo>
                        <a:pt x="7419" y="3702"/>
                        <a:pt x="7293" y="3601"/>
                        <a:pt x="7193" y="3501"/>
                      </a:cubicBezTo>
                      <a:lnTo>
                        <a:pt x="827" y="42"/>
                      </a:lnTo>
                      <a:cubicBezTo>
                        <a:pt x="768" y="13"/>
                        <a:pt x="718" y="1"/>
                        <a:pt x="674" y="1"/>
                      </a:cubicBezTo>
                      <a:close/>
                    </a:path>
                  </a:pathLst>
                </a:custGeom>
                <a:solidFill>
                  <a:srgbClr val="2748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لاللاللاللال">
                  <a:extLst>
                    <a:ext uri="{FF2B5EF4-FFF2-40B4-BE49-F238E27FC236}">
                      <a16:creationId xmlns:a16="http://schemas.microsoft.com/office/drawing/2014/main" id="{8F002E58-17C8-E6C5-F448-B1D019BB4B5C}"/>
                    </a:ext>
                  </a:extLst>
                </p:cNvPr>
                <p:cNvSpPr/>
                <p:nvPr/>
              </p:nvSpPr>
              <p:spPr>
                <a:xfrm>
                  <a:off x="4313765" y="3175895"/>
                  <a:ext cx="452724" cy="64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1254" extrusionOk="0">
                      <a:moveTo>
                        <a:pt x="402" y="1"/>
                      </a:moveTo>
                      <a:cubicBezTo>
                        <a:pt x="201" y="1"/>
                        <a:pt x="101" y="101"/>
                        <a:pt x="1" y="301"/>
                      </a:cubicBezTo>
                      <a:cubicBezTo>
                        <a:pt x="1" y="527"/>
                        <a:pt x="201" y="627"/>
                        <a:pt x="301" y="627"/>
                      </a:cubicBezTo>
                      <a:lnTo>
                        <a:pt x="8447" y="1254"/>
                      </a:lnTo>
                      <a:cubicBezTo>
                        <a:pt x="8547" y="1254"/>
                        <a:pt x="8773" y="1153"/>
                        <a:pt x="8773" y="928"/>
                      </a:cubicBezTo>
                      <a:cubicBezTo>
                        <a:pt x="8773" y="828"/>
                        <a:pt x="8647" y="627"/>
                        <a:pt x="8447" y="627"/>
                      </a:cubicBezTo>
                      <a:lnTo>
                        <a:pt x="402" y="1"/>
                      </a:lnTo>
                      <a:close/>
                    </a:path>
                  </a:pathLst>
                </a:custGeom>
                <a:solidFill>
                  <a:srgbClr val="2748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F0821146-C6DD-0915-32A9-43E179613A1A}"/>
              </a:ext>
            </a:extLst>
          </p:cNvPr>
          <p:cNvGrpSpPr/>
          <p:nvPr/>
        </p:nvGrpSpPr>
        <p:grpSpPr>
          <a:xfrm>
            <a:off x="1137099" y="400502"/>
            <a:ext cx="2451031" cy="3787139"/>
            <a:chOff x="4521853" y="1727201"/>
            <a:chExt cx="2451031" cy="3787139"/>
          </a:xfrm>
        </p:grpSpPr>
        <p:grpSp>
          <p:nvGrpSpPr>
            <p:cNvPr id="88" name="مجموعة 87">
              <a:extLst>
                <a:ext uri="{FF2B5EF4-FFF2-40B4-BE49-F238E27FC236}">
                  <a16:creationId xmlns:a16="http://schemas.microsoft.com/office/drawing/2014/main" id="{E6A6E8CA-F18A-EBAF-104D-75B3901C04B1}"/>
                </a:ext>
              </a:extLst>
            </p:cNvPr>
            <p:cNvGrpSpPr/>
            <p:nvPr/>
          </p:nvGrpSpPr>
          <p:grpSpPr>
            <a:xfrm>
              <a:off x="4521853" y="1727201"/>
              <a:ext cx="2451031" cy="3787139"/>
              <a:chOff x="1126538" y="1397000"/>
              <a:chExt cx="2911437" cy="4498524"/>
            </a:xfrm>
          </p:grpSpPr>
          <p:sp>
            <p:nvSpPr>
              <p:cNvPr id="90" name="مستطيل 89">
                <a:extLst>
                  <a:ext uri="{FF2B5EF4-FFF2-40B4-BE49-F238E27FC236}">
                    <a16:creationId xmlns:a16="http://schemas.microsoft.com/office/drawing/2014/main" id="{E878E853-E1BF-7FC9-305A-D39052A0636B}"/>
                  </a:ext>
                </a:extLst>
              </p:cNvPr>
              <p:cNvSpPr/>
              <p:nvPr/>
            </p:nvSpPr>
            <p:spPr>
              <a:xfrm>
                <a:off x="1722120" y="3406140"/>
                <a:ext cx="1752600" cy="982980"/>
              </a:xfrm>
              <a:prstGeom prst="rect">
                <a:avLst/>
              </a:prstGeom>
              <a:solidFill>
                <a:srgbClr val="FF36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91" name="يسشيسشيسش">
                <a:extLst>
                  <a:ext uri="{FF2B5EF4-FFF2-40B4-BE49-F238E27FC236}">
                    <a16:creationId xmlns:a16="http://schemas.microsoft.com/office/drawing/2014/main" id="{9157AC93-80A8-83E0-95ED-E7D2EB082DD7}"/>
                  </a:ext>
                </a:extLst>
              </p:cNvPr>
              <p:cNvSpPr/>
              <p:nvPr/>
            </p:nvSpPr>
            <p:spPr>
              <a:xfrm>
                <a:off x="2109921" y="4843385"/>
                <a:ext cx="563638" cy="967038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17761" extrusionOk="0">
                    <a:moveTo>
                      <a:pt x="0" y="0"/>
                    </a:moveTo>
                    <a:lnTo>
                      <a:pt x="22" y="6"/>
                    </a:lnTo>
                    <a:lnTo>
                      <a:pt x="22" y="6"/>
                    </a:lnTo>
                    <a:cubicBezTo>
                      <a:pt x="15" y="2"/>
                      <a:pt x="8" y="0"/>
                      <a:pt x="0" y="0"/>
                    </a:cubicBezTo>
                    <a:close/>
                    <a:moveTo>
                      <a:pt x="22" y="6"/>
                    </a:moveTo>
                    <a:lnTo>
                      <a:pt x="22" y="6"/>
                    </a:lnTo>
                    <a:cubicBezTo>
                      <a:pt x="245" y="125"/>
                      <a:pt x="527" y="1987"/>
                      <a:pt x="527" y="2181"/>
                    </a:cubicBezTo>
                    <a:cubicBezTo>
                      <a:pt x="953" y="3860"/>
                      <a:pt x="1479" y="5640"/>
                      <a:pt x="1880" y="7294"/>
                    </a:cubicBezTo>
                    <a:cubicBezTo>
                      <a:pt x="2507" y="9173"/>
                      <a:pt x="3133" y="11053"/>
                      <a:pt x="3985" y="12933"/>
                    </a:cubicBezTo>
                    <a:cubicBezTo>
                      <a:pt x="4286" y="13885"/>
                      <a:pt x="4712" y="14712"/>
                      <a:pt x="5239" y="15564"/>
                    </a:cubicBezTo>
                    <a:cubicBezTo>
                      <a:pt x="5539" y="16066"/>
                      <a:pt x="4612" y="17118"/>
                      <a:pt x="5013" y="17544"/>
                    </a:cubicBezTo>
                    <a:cubicBezTo>
                      <a:pt x="5148" y="17725"/>
                      <a:pt x="5843" y="17761"/>
                      <a:pt x="6485" y="17761"/>
                    </a:cubicBezTo>
                    <a:cubicBezTo>
                      <a:pt x="6914" y="17761"/>
                      <a:pt x="7319" y="17745"/>
                      <a:pt x="7519" y="17745"/>
                    </a:cubicBezTo>
                    <a:cubicBezTo>
                      <a:pt x="10351" y="17745"/>
                      <a:pt x="9098" y="6166"/>
                      <a:pt x="9098" y="3660"/>
                    </a:cubicBezTo>
                    <a:cubicBezTo>
                      <a:pt x="9098" y="3534"/>
                      <a:pt x="9198" y="2507"/>
                      <a:pt x="9198" y="2507"/>
                    </a:cubicBez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FF3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بسيبيس">
                <a:extLst>
                  <a:ext uri="{FF2B5EF4-FFF2-40B4-BE49-F238E27FC236}">
                    <a16:creationId xmlns:a16="http://schemas.microsoft.com/office/drawing/2014/main" id="{CB422C90-A2D7-7E11-B3ED-C750DB8C8CDA}"/>
                  </a:ext>
                </a:extLst>
              </p:cNvPr>
              <p:cNvSpPr/>
              <p:nvPr/>
            </p:nvSpPr>
            <p:spPr>
              <a:xfrm>
                <a:off x="2610727" y="4712385"/>
                <a:ext cx="477666" cy="1087639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19976" extrusionOk="0">
                    <a:moveTo>
                      <a:pt x="8772" y="0"/>
                    </a:moveTo>
                    <a:lnTo>
                      <a:pt x="201" y="4286"/>
                    </a:lnTo>
                    <a:cubicBezTo>
                      <a:pt x="101" y="4386"/>
                      <a:pt x="101" y="5640"/>
                      <a:pt x="0" y="5840"/>
                    </a:cubicBezTo>
                    <a:lnTo>
                      <a:pt x="0" y="7319"/>
                    </a:lnTo>
                    <a:cubicBezTo>
                      <a:pt x="0" y="8146"/>
                      <a:pt x="101" y="9073"/>
                      <a:pt x="201" y="9925"/>
                    </a:cubicBezTo>
                    <a:cubicBezTo>
                      <a:pt x="326" y="11279"/>
                      <a:pt x="427" y="12632"/>
                      <a:pt x="828" y="13985"/>
                    </a:cubicBezTo>
                    <a:cubicBezTo>
                      <a:pt x="1053" y="14612"/>
                      <a:pt x="1254" y="15339"/>
                      <a:pt x="1454" y="16091"/>
                    </a:cubicBezTo>
                    <a:cubicBezTo>
                      <a:pt x="1579" y="16717"/>
                      <a:pt x="1780" y="17219"/>
                      <a:pt x="1980" y="17745"/>
                    </a:cubicBezTo>
                    <a:cubicBezTo>
                      <a:pt x="2406" y="18697"/>
                      <a:pt x="2607" y="19950"/>
                      <a:pt x="3760" y="19950"/>
                    </a:cubicBezTo>
                    <a:cubicBezTo>
                      <a:pt x="3918" y="19967"/>
                      <a:pt x="4089" y="19975"/>
                      <a:pt x="4266" y="19975"/>
                    </a:cubicBezTo>
                    <a:cubicBezTo>
                      <a:pt x="5156" y="19975"/>
                      <a:pt x="6182" y="19763"/>
                      <a:pt x="6266" y="19324"/>
                    </a:cubicBezTo>
                    <a:cubicBezTo>
                      <a:pt x="6366" y="18998"/>
                      <a:pt x="5539" y="17645"/>
                      <a:pt x="5640" y="17344"/>
                    </a:cubicBezTo>
                    <a:cubicBezTo>
                      <a:pt x="6066" y="15865"/>
                      <a:pt x="6592" y="14311"/>
                      <a:pt x="6993" y="12732"/>
                    </a:cubicBezTo>
                    <a:cubicBezTo>
                      <a:pt x="7720" y="9925"/>
                      <a:pt x="8246" y="6993"/>
                      <a:pt x="8472" y="3960"/>
                    </a:cubicBezTo>
                    <a:cubicBezTo>
                      <a:pt x="8672" y="2707"/>
                      <a:pt x="8772" y="1354"/>
                      <a:pt x="8772" y="0"/>
                    </a:cubicBezTo>
                    <a:close/>
                  </a:path>
                </a:pathLst>
              </a:custGeom>
              <a:solidFill>
                <a:srgbClr val="FF3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شكل حر: شكل 92">
                <a:extLst>
                  <a:ext uri="{FF2B5EF4-FFF2-40B4-BE49-F238E27FC236}">
                    <a16:creationId xmlns:a16="http://schemas.microsoft.com/office/drawing/2014/main" id="{20B1440C-BFBA-467F-705C-B0393FC35D3D}"/>
                  </a:ext>
                </a:extLst>
              </p:cNvPr>
              <p:cNvSpPr/>
              <p:nvPr/>
            </p:nvSpPr>
            <p:spPr>
              <a:xfrm rot="21133892">
                <a:off x="2187890" y="5079373"/>
                <a:ext cx="882162" cy="101928"/>
              </a:xfrm>
              <a:custGeom>
                <a:avLst/>
                <a:gdLst>
                  <a:gd name="connsiteX0" fmla="*/ 1099406 w 1109955"/>
                  <a:gd name="connsiteY0" fmla="*/ 0 h 115211"/>
                  <a:gd name="connsiteX1" fmla="*/ 1105991 w 1109955"/>
                  <a:gd name="connsiteY1" fmla="*/ 17940 h 115211"/>
                  <a:gd name="connsiteX2" fmla="*/ 1109955 w 1109955"/>
                  <a:gd name="connsiteY2" fmla="*/ 26796 h 115211"/>
                  <a:gd name="connsiteX3" fmla="*/ 181670 w 1109955"/>
                  <a:gd name="connsiteY3" fmla="*/ 81882 h 115211"/>
                  <a:gd name="connsiteX4" fmla="*/ 9906 w 1109955"/>
                  <a:gd name="connsiteY4" fmla="*/ 54384 h 115211"/>
                  <a:gd name="connsiteX5" fmla="*/ 0 w 1109955"/>
                  <a:gd name="connsiteY5" fmla="*/ 0 h 115211"/>
                  <a:gd name="connsiteX6" fmla="*/ 1099406 w 1109955"/>
                  <a:gd name="connsiteY6" fmla="*/ 0 h 11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9955" h="115211">
                    <a:moveTo>
                      <a:pt x="1099406" y="0"/>
                    </a:moveTo>
                    <a:lnTo>
                      <a:pt x="1105991" y="17940"/>
                    </a:lnTo>
                    <a:cubicBezTo>
                      <a:pt x="1108477" y="23905"/>
                      <a:pt x="1109955" y="26796"/>
                      <a:pt x="1109955" y="26796"/>
                    </a:cubicBezTo>
                    <a:cubicBezTo>
                      <a:pt x="886487" y="154736"/>
                      <a:pt x="430692" y="115855"/>
                      <a:pt x="181670" y="81882"/>
                    </a:cubicBezTo>
                    <a:cubicBezTo>
                      <a:pt x="77821" y="67715"/>
                      <a:pt x="9906" y="54384"/>
                      <a:pt x="9906" y="54384"/>
                    </a:cubicBezTo>
                    <a:lnTo>
                      <a:pt x="0" y="0"/>
                    </a:lnTo>
                    <a:lnTo>
                      <a:pt x="1099406" y="0"/>
                    </a:lnTo>
                    <a:close/>
                  </a:path>
                </a:pathLst>
              </a:custGeom>
              <a:solidFill>
                <a:sysClr val="windowText" lastClr="000000">
                  <a:alpha val="9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 anchor="ctr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94" name="لاللاللال">
                <a:extLst>
                  <a:ext uri="{FF2B5EF4-FFF2-40B4-BE49-F238E27FC236}">
                    <a16:creationId xmlns:a16="http://schemas.microsoft.com/office/drawing/2014/main" id="{4C2197F4-0B51-57E4-0BE7-E0501910380E}"/>
                  </a:ext>
                </a:extLst>
              </p:cNvPr>
              <p:cNvSpPr/>
              <p:nvPr/>
            </p:nvSpPr>
            <p:spPr>
              <a:xfrm>
                <a:off x="1673254" y="5707191"/>
                <a:ext cx="1978723" cy="188333"/>
              </a:xfrm>
              <a:custGeom>
                <a:avLst/>
                <a:gdLst/>
                <a:ahLst/>
                <a:cxnLst/>
                <a:rect l="l" t="t" r="r" b="b"/>
                <a:pathLst>
                  <a:path w="36342" h="3459" extrusionOk="0">
                    <a:moveTo>
                      <a:pt x="18171" y="0"/>
                    </a:moveTo>
                    <a:cubicBezTo>
                      <a:pt x="8146" y="0"/>
                      <a:pt x="0" y="727"/>
                      <a:pt x="0" y="1679"/>
                    </a:cubicBezTo>
                    <a:cubicBezTo>
                      <a:pt x="0" y="2707"/>
                      <a:pt x="8146" y="3459"/>
                      <a:pt x="18171" y="3459"/>
                    </a:cubicBezTo>
                    <a:cubicBezTo>
                      <a:pt x="28196" y="3459"/>
                      <a:pt x="36341" y="2707"/>
                      <a:pt x="36341" y="1679"/>
                    </a:cubicBezTo>
                    <a:cubicBezTo>
                      <a:pt x="36341" y="727"/>
                      <a:pt x="28196" y="0"/>
                      <a:pt x="18171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  <a:alpha val="56000"/>
                </a:sys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لاللاللاللال">
                <a:extLst>
                  <a:ext uri="{FF2B5EF4-FFF2-40B4-BE49-F238E27FC236}">
                    <a16:creationId xmlns:a16="http://schemas.microsoft.com/office/drawing/2014/main" id="{F649EEE4-BF55-73D7-EF84-BD1333ACD84E}"/>
                  </a:ext>
                </a:extLst>
              </p:cNvPr>
              <p:cNvSpPr/>
              <p:nvPr/>
            </p:nvSpPr>
            <p:spPr>
              <a:xfrm>
                <a:off x="2030755" y="3677560"/>
                <a:ext cx="1165444" cy="1464631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26900" extrusionOk="0">
                    <a:moveTo>
                      <a:pt x="9745" y="0"/>
                    </a:moveTo>
                    <a:cubicBezTo>
                      <a:pt x="7840" y="0"/>
                      <a:pt x="5749" y="836"/>
                      <a:pt x="3760" y="3342"/>
                    </a:cubicBezTo>
                    <a:cubicBezTo>
                      <a:pt x="3760" y="3342"/>
                      <a:pt x="2081" y="7528"/>
                      <a:pt x="1354" y="12415"/>
                    </a:cubicBezTo>
                    <a:cubicBezTo>
                      <a:pt x="728" y="16074"/>
                      <a:pt x="1" y="23693"/>
                      <a:pt x="1454" y="26826"/>
                    </a:cubicBezTo>
                    <a:cubicBezTo>
                      <a:pt x="1454" y="26826"/>
                      <a:pt x="2723" y="26900"/>
                      <a:pt x="4648" y="26900"/>
                    </a:cubicBezTo>
                    <a:cubicBezTo>
                      <a:pt x="9264" y="26900"/>
                      <a:pt x="17655" y="26476"/>
                      <a:pt x="21404" y="23593"/>
                    </a:cubicBezTo>
                    <a:cubicBezTo>
                      <a:pt x="21404" y="23593"/>
                      <a:pt x="19224" y="20460"/>
                      <a:pt x="18998" y="11914"/>
                    </a:cubicBezTo>
                    <a:cubicBezTo>
                      <a:pt x="18597" y="9407"/>
                      <a:pt x="17871" y="6475"/>
                      <a:pt x="16617" y="3342"/>
                    </a:cubicBezTo>
                    <a:cubicBezTo>
                      <a:pt x="16617" y="3342"/>
                      <a:pt x="13554" y="0"/>
                      <a:pt x="9745" y="0"/>
                    </a:cubicBezTo>
                    <a:close/>
                  </a:path>
                </a:pathLst>
              </a:custGeom>
              <a:solidFill>
                <a:srgbClr val="9AD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لاللاللال">
                <a:extLst>
                  <a:ext uri="{FF2B5EF4-FFF2-40B4-BE49-F238E27FC236}">
                    <a16:creationId xmlns:a16="http://schemas.microsoft.com/office/drawing/2014/main" id="{B90D9839-E5C6-F9CD-21BE-86DCF8EBF272}"/>
                  </a:ext>
                </a:extLst>
              </p:cNvPr>
              <p:cNvSpPr/>
              <p:nvPr/>
            </p:nvSpPr>
            <p:spPr>
              <a:xfrm>
                <a:off x="2360977" y="5662163"/>
                <a:ext cx="249804" cy="14826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2723" extrusionOk="0">
                    <a:moveTo>
                      <a:pt x="4587" y="0"/>
                    </a:moveTo>
                    <a:cubicBezTo>
                      <a:pt x="4346" y="413"/>
                      <a:pt x="3474" y="656"/>
                      <a:pt x="2513" y="656"/>
                    </a:cubicBezTo>
                    <a:cubicBezTo>
                      <a:pt x="1781" y="656"/>
                      <a:pt x="998" y="515"/>
                      <a:pt x="402" y="201"/>
                    </a:cubicBezTo>
                    <a:lnTo>
                      <a:pt x="402" y="201"/>
                    </a:lnTo>
                    <a:cubicBezTo>
                      <a:pt x="527" y="301"/>
                      <a:pt x="527" y="401"/>
                      <a:pt x="628" y="526"/>
                    </a:cubicBezTo>
                    <a:cubicBezTo>
                      <a:pt x="928" y="1028"/>
                      <a:pt x="1" y="2080"/>
                      <a:pt x="402" y="2506"/>
                    </a:cubicBezTo>
                    <a:cubicBezTo>
                      <a:pt x="537" y="2687"/>
                      <a:pt x="1232" y="2723"/>
                      <a:pt x="1874" y="2723"/>
                    </a:cubicBezTo>
                    <a:cubicBezTo>
                      <a:pt x="2303" y="2723"/>
                      <a:pt x="2708" y="2707"/>
                      <a:pt x="2908" y="2707"/>
                    </a:cubicBezTo>
                    <a:cubicBezTo>
                      <a:pt x="3861" y="2707"/>
                      <a:pt x="4287" y="1554"/>
                      <a:pt x="4587" y="0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لاللال">
                <a:extLst>
                  <a:ext uri="{FF2B5EF4-FFF2-40B4-BE49-F238E27FC236}">
                    <a16:creationId xmlns:a16="http://schemas.microsoft.com/office/drawing/2014/main" id="{08C6AF8F-3DF0-F7D6-DC57-16E572451108}"/>
                  </a:ext>
                </a:extLst>
              </p:cNvPr>
              <p:cNvSpPr/>
              <p:nvPr/>
            </p:nvSpPr>
            <p:spPr>
              <a:xfrm>
                <a:off x="2718533" y="5656664"/>
                <a:ext cx="238860" cy="14336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2633" extrusionOk="0">
                    <a:moveTo>
                      <a:pt x="3660" y="1"/>
                    </a:moveTo>
                    <a:cubicBezTo>
                      <a:pt x="3659" y="1"/>
                      <a:pt x="1982" y="646"/>
                      <a:pt x="850" y="646"/>
                    </a:cubicBezTo>
                    <a:cubicBezTo>
                      <a:pt x="486" y="646"/>
                      <a:pt x="178" y="579"/>
                      <a:pt x="0" y="402"/>
                    </a:cubicBezTo>
                    <a:lnTo>
                      <a:pt x="0" y="402"/>
                    </a:lnTo>
                    <a:cubicBezTo>
                      <a:pt x="527" y="1254"/>
                      <a:pt x="627" y="2607"/>
                      <a:pt x="1780" y="2607"/>
                    </a:cubicBezTo>
                    <a:cubicBezTo>
                      <a:pt x="1938" y="2624"/>
                      <a:pt x="2109" y="2632"/>
                      <a:pt x="2286" y="2632"/>
                    </a:cubicBezTo>
                    <a:cubicBezTo>
                      <a:pt x="3176" y="2632"/>
                      <a:pt x="4202" y="2420"/>
                      <a:pt x="4286" y="1981"/>
                    </a:cubicBezTo>
                    <a:cubicBezTo>
                      <a:pt x="4386" y="1655"/>
                      <a:pt x="3559" y="302"/>
                      <a:pt x="3660" y="1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لال">
                <a:extLst>
                  <a:ext uri="{FF2B5EF4-FFF2-40B4-BE49-F238E27FC236}">
                    <a16:creationId xmlns:a16="http://schemas.microsoft.com/office/drawing/2014/main" id="{D4DD95B3-F8EC-9A82-B2AE-65BD04C776AC}"/>
                  </a:ext>
                </a:extLst>
              </p:cNvPr>
              <p:cNvSpPr/>
              <p:nvPr/>
            </p:nvSpPr>
            <p:spPr>
              <a:xfrm>
                <a:off x="2377366" y="5662163"/>
                <a:ext cx="233416" cy="14826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2723" extrusionOk="0">
                    <a:moveTo>
                      <a:pt x="4286" y="0"/>
                    </a:moveTo>
                    <a:lnTo>
                      <a:pt x="4286" y="0"/>
                    </a:lnTo>
                    <a:cubicBezTo>
                      <a:pt x="4186" y="100"/>
                      <a:pt x="3986" y="301"/>
                      <a:pt x="3660" y="401"/>
                    </a:cubicBezTo>
                    <a:cubicBezTo>
                      <a:pt x="3359" y="1554"/>
                      <a:pt x="2933" y="2281"/>
                      <a:pt x="2206" y="2281"/>
                    </a:cubicBezTo>
                    <a:cubicBezTo>
                      <a:pt x="1922" y="2281"/>
                      <a:pt x="1271" y="2337"/>
                      <a:pt x="712" y="2337"/>
                    </a:cubicBezTo>
                    <a:cubicBezTo>
                      <a:pt x="432" y="2337"/>
                      <a:pt x="176" y="2323"/>
                      <a:pt x="1" y="2281"/>
                    </a:cubicBezTo>
                    <a:lnTo>
                      <a:pt x="1" y="2281"/>
                    </a:lnTo>
                    <a:cubicBezTo>
                      <a:pt x="1" y="2406"/>
                      <a:pt x="1" y="2506"/>
                      <a:pt x="101" y="2506"/>
                    </a:cubicBezTo>
                    <a:cubicBezTo>
                      <a:pt x="236" y="2687"/>
                      <a:pt x="931" y="2723"/>
                      <a:pt x="1573" y="2723"/>
                    </a:cubicBezTo>
                    <a:cubicBezTo>
                      <a:pt x="2002" y="2723"/>
                      <a:pt x="2407" y="2707"/>
                      <a:pt x="2607" y="2707"/>
                    </a:cubicBezTo>
                    <a:cubicBezTo>
                      <a:pt x="3560" y="2707"/>
                      <a:pt x="3986" y="1554"/>
                      <a:pt x="4286" y="0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لال">
                <a:extLst>
                  <a:ext uri="{FF2B5EF4-FFF2-40B4-BE49-F238E27FC236}">
                    <a16:creationId xmlns:a16="http://schemas.microsoft.com/office/drawing/2014/main" id="{7D35B8E2-D7C4-D4BE-636D-F73B99A20E01}"/>
                  </a:ext>
                </a:extLst>
              </p:cNvPr>
              <p:cNvSpPr/>
              <p:nvPr/>
            </p:nvSpPr>
            <p:spPr>
              <a:xfrm>
                <a:off x="2716801" y="5678497"/>
                <a:ext cx="233416" cy="121526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22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27" y="853"/>
                      <a:pt x="627" y="2206"/>
                      <a:pt x="1780" y="2206"/>
                    </a:cubicBezTo>
                    <a:cubicBezTo>
                      <a:pt x="1938" y="2223"/>
                      <a:pt x="2109" y="2231"/>
                      <a:pt x="2286" y="2231"/>
                    </a:cubicBezTo>
                    <a:cubicBezTo>
                      <a:pt x="3176" y="2231"/>
                      <a:pt x="4202" y="2019"/>
                      <a:pt x="4286" y="1580"/>
                    </a:cubicBezTo>
                    <a:lnTo>
                      <a:pt x="4286" y="1580"/>
                    </a:lnTo>
                    <a:cubicBezTo>
                      <a:pt x="3760" y="1780"/>
                      <a:pt x="2833" y="1780"/>
                      <a:pt x="2206" y="1780"/>
                    </a:cubicBezTo>
                    <a:cubicBezTo>
                      <a:pt x="1354" y="1780"/>
                      <a:pt x="1053" y="953"/>
                      <a:pt x="727" y="226"/>
                    </a:cubicBezTo>
                    <a:cubicBezTo>
                      <a:pt x="426" y="226"/>
                      <a:pt x="226" y="226"/>
                      <a:pt x="0" y="1"/>
                    </a:cubicBezTo>
                    <a:close/>
                  </a:path>
                </a:pathLst>
              </a:custGeom>
              <a:solidFill>
                <a:srgbClr val="0C0C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00" name="مجموعة 99">
                <a:extLst>
                  <a:ext uri="{FF2B5EF4-FFF2-40B4-BE49-F238E27FC236}">
                    <a16:creationId xmlns:a16="http://schemas.microsoft.com/office/drawing/2014/main" id="{361123CD-5F98-3ADC-3971-993372F0BBE9}"/>
                  </a:ext>
                </a:extLst>
              </p:cNvPr>
              <p:cNvGrpSpPr/>
              <p:nvPr/>
            </p:nvGrpSpPr>
            <p:grpSpPr>
              <a:xfrm>
                <a:off x="1126538" y="1397000"/>
                <a:ext cx="2911437" cy="3014980"/>
                <a:chOff x="1126538" y="1397000"/>
                <a:chExt cx="2911437" cy="3014980"/>
              </a:xfrm>
            </p:grpSpPr>
            <p:sp>
              <p:nvSpPr>
                <p:cNvPr id="106" name="لال">
                  <a:extLst>
                    <a:ext uri="{FF2B5EF4-FFF2-40B4-BE49-F238E27FC236}">
                      <a16:creationId xmlns:a16="http://schemas.microsoft.com/office/drawing/2014/main" id="{B1FE6A5A-63D6-AEF9-DAAF-2F20B15A1FF2}"/>
                    </a:ext>
                  </a:extLst>
                </p:cNvPr>
                <p:cNvSpPr/>
                <p:nvPr/>
              </p:nvSpPr>
              <p:spPr>
                <a:xfrm>
                  <a:off x="2321449" y="3654801"/>
                  <a:ext cx="511750" cy="403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9" h="7420" extrusionOk="0">
                      <a:moveTo>
                        <a:pt x="4587" y="1"/>
                      </a:moveTo>
                      <a:cubicBezTo>
                        <a:pt x="2707" y="1"/>
                        <a:pt x="0" y="627"/>
                        <a:pt x="0" y="2708"/>
                      </a:cubicBezTo>
                      <a:cubicBezTo>
                        <a:pt x="0" y="4688"/>
                        <a:pt x="2707" y="7419"/>
                        <a:pt x="4587" y="7419"/>
                      </a:cubicBezTo>
                      <a:cubicBezTo>
                        <a:pt x="6466" y="7419"/>
                        <a:pt x="9399" y="4287"/>
                        <a:pt x="9399" y="2181"/>
                      </a:cubicBezTo>
                      <a:cubicBezTo>
                        <a:pt x="9399" y="201"/>
                        <a:pt x="6466" y="1"/>
                        <a:pt x="4587" y="1"/>
                      </a:cubicBezTo>
                      <a:close/>
                    </a:path>
                  </a:pathLst>
                </a:custGeom>
                <a:solidFill>
                  <a:srgbClr val="FFCA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لال">
                  <a:extLst>
                    <a:ext uri="{FF2B5EF4-FFF2-40B4-BE49-F238E27FC236}">
                      <a16:creationId xmlns:a16="http://schemas.microsoft.com/office/drawing/2014/main" id="{0B163B84-AA33-D837-15C2-37C4E4687806}"/>
                    </a:ext>
                  </a:extLst>
                </p:cNvPr>
                <p:cNvSpPr/>
                <p:nvPr/>
              </p:nvSpPr>
              <p:spPr>
                <a:xfrm>
                  <a:off x="1433357" y="1654028"/>
                  <a:ext cx="2246168" cy="2219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54" h="40773" extrusionOk="0">
                      <a:moveTo>
                        <a:pt x="21660" y="0"/>
                      </a:moveTo>
                      <a:cubicBezTo>
                        <a:pt x="18165" y="0"/>
                        <a:pt x="14693" y="619"/>
                        <a:pt x="11905" y="1725"/>
                      </a:cubicBezTo>
                      <a:cubicBezTo>
                        <a:pt x="0" y="6637"/>
                        <a:pt x="852" y="18216"/>
                        <a:pt x="952" y="28993"/>
                      </a:cubicBezTo>
                      <a:cubicBezTo>
                        <a:pt x="952" y="32227"/>
                        <a:pt x="4386" y="40773"/>
                        <a:pt x="12030" y="40773"/>
                      </a:cubicBezTo>
                      <a:lnTo>
                        <a:pt x="29875" y="40773"/>
                      </a:lnTo>
                      <a:cubicBezTo>
                        <a:pt x="40953" y="40372"/>
                        <a:pt x="40852" y="25861"/>
                        <a:pt x="40852" y="24808"/>
                      </a:cubicBezTo>
                      <a:cubicBezTo>
                        <a:pt x="40852" y="16462"/>
                        <a:pt x="41253" y="7790"/>
                        <a:pt x="33008" y="2778"/>
                      </a:cubicBezTo>
                      <a:cubicBezTo>
                        <a:pt x="29907" y="855"/>
                        <a:pt x="25767" y="0"/>
                        <a:pt x="21660" y="0"/>
                      </a:cubicBezTo>
                      <a:close/>
                    </a:path>
                  </a:pathLst>
                </a:custGeom>
                <a:solidFill>
                  <a:srgbClr val="FFD9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08" name="مجموعة 107">
                  <a:extLst>
                    <a:ext uri="{FF2B5EF4-FFF2-40B4-BE49-F238E27FC236}">
                      <a16:creationId xmlns:a16="http://schemas.microsoft.com/office/drawing/2014/main" id="{8584BBAF-4AF8-1B1D-268E-912565A6CDBD}"/>
                    </a:ext>
                  </a:extLst>
                </p:cNvPr>
                <p:cNvGrpSpPr/>
                <p:nvPr/>
              </p:nvGrpSpPr>
              <p:grpSpPr>
                <a:xfrm>
                  <a:off x="1843837" y="2959427"/>
                  <a:ext cx="448972" cy="403999"/>
                  <a:chOff x="1077980" y="3409007"/>
                  <a:chExt cx="448972" cy="403999"/>
                </a:xfrm>
              </p:grpSpPr>
              <p:grpSp>
                <p:nvGrpSpPr>
                  <p:cNvPr id="124" name="مجموعة 123">
                    <a:extLst>
                      <a:ext uri="{FF2B5EF4-FFF2-40B4-BE49-F238E27FC236}">
                        <a16:creationId xmlns:a16="http://schemas.microsoft.com/office/drawing/2014/main" id="{0AB269A8-092C-F2D6-8B37-877F9AE0DDA5}"/>
                      </a:ext>
                    </a:extLst>
                  </p:cNvPr>
                  <p:cNvGrpSpPr/>
                  <p:nvPr/>
                </p:nvGrpSpPr>
                <p:grpSpPr>
                  <a:xfrm>
                    <a:off x="1112064" y="3409007"/>
                    <a:ext cx="414888" cy="403999"/>
                    <a:chOff x="1112064" y="3409007"/>
                    <a:chExt cx="414888" cy="403999"/>
                  </a:xfrm>
                </p:grpSpPr>
                <p:sp>
                  <p:nvSpPr>
                    <p:cNvPr id="126" name="لال">
                      <a:extLst>
                        <a:ext uri="{FF2B5EF4-FFF2-40B4-BE49-F238E27FC236}">
                          <a16:creationId xmlns:a16="http://schemas.microsoft.com/office/drawing/2014/main" id="{CECC5251-D520-AA6B-5313-788FBC02C5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2064" y="3409007"/>
                      <a:ext cx="414888" cy="4039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20" h="7420" extrusionOk="0">
                          <a:moveTo>
                            <a:pt x="3860" y="1"/>
                          </a:moveTo>
                          <a:cubicBezTo>
                            <a:pt x="1755" y="1"/>
                            <a:pt x="1" y="1680"/>
                            <a:pt x="1" y="3660"/>
                          </a:cubicBezTo>
                          <a:cubicBezTo>
                            <a:pt x="1" y="5740"/>
                            <a:pt x="1755" y="7419"/>
                            <a:pt x="3860" y="7419"/>
                          </a:cubicBezTo>
                          <a:cubicBezTo>
                            <a:pt x="5941" y="7419"/>
                            <a:pt x="7620" y="5740"/>
                            <a:pt x="7620" y="3660"/>
                          </a:cubicBezTo>
                          <a:cubicBezTo>
                            <a:pt x="7620" y="1680"/>
                            <a:pt x="5941" y="1"/>
                            <a:pt x="3860" y="1"/>
                          </a:cubicBezTo>
                          <a:close/>
                        </a:path>
                      </a:pathLst>
                    </a:custGeom>
                    <a:solidFill>
                      <a:srgbClr val="2748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>
                      <a:defPPr>
                        <a:defRPr lang="ar-SA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" name="لال">
                      <a:extLst>
                        <a:ext uri="{FF2B5EF4-FFF2-40B4-BE49-F238E27FC236}">
                          <a16:creationId xmlns:a16="http://schemas.microsoft.com/office/drawing/2014/main" id="{8831AC2D-9CA3-08F9-6352-F481A1409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3591" y="3466339"/>
                      <a:ext cx="176083" cy="17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34" h="3234" extrusionOk="0">
                          <a:moveTo>
                            <a:pt x="1679" y="1"/>
                          </a:moveTo>
                          <a:cubicBezTo>
                            <a:pt x="727" y="1"/>
                            <a:pt x="0" y="727"/>
                            <a:pt x="0" y="1655"/>
                          </a:cubicBezTo>
                          <a:cubicBezTo>
                            <a:pt x="0" y="2507"/>
                            <a:pt x="727" y="3234"/>
                            <a:pt x="1679" y="3234"/>
                          </a:cubicBezTo>
                          <a:cubicBezTo>
                            <a:pt x="2506" y="3234"/>
                            <a:pt x="3233" y="2507"/>
                            <a:pt x="3233" y="1655"/>
                          </a:cubicBezTo>
                          <a:cubicBezTo>
                            <a:pt x="3233" y="727"/>
                            <a:pt x="2506" y="1"/>
                            <a:pt x="1679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>
                      <a:defPPr>
                        <a:defRPr lang="ar-SA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" name="لال">
                      <a:extLst>
                        <a:ext uri="{FF2B5EF4-FFF2-40B4-BE49-F238E27FC236}">
                          <a16:creationId xmlns:a16="http://schemas.microsoft.com/office/drawing/2014/main" id="{95F24D66-AF75-3698-4619-B0029B1C5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9870" y="3658756"/>
                      <a:ext cx="84666" cy="860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5" h="1580" extrusionOk="0">
                          <a:moveTo>
                            <a:pt x="828" y="0"/>
                          </a:moveTo>
                          <a:cubicBezTo>
                            <a:pt x="301" y="0"/>
                            <a:pt x="1" y="326"/>
                            <a:pt x="1" y="752"/>
                          </a:cubicBezTo>
                          <a:cubicBezTo>
                            <a:pt x="1" y="1254"/>
                            <a:pt x="301" y="1579"/>
                            <a:pt x="828" y="1579"/>
                          </a:cubicBezTo>
                          <a:cubicBezTo>
                            <a:pt x="1254" y="1579"/>
                            <a:pt x="1555" y="1254"/>
                            <a:pt x="1555" y="752"/>
                          </a:cubicBezTo>
                          <a:cubicBezTo>
                            <a:pt x="1555" y="326"/>
                            <a:pt x="1254" y="0"/>
                            <a:pt x="828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>
                      <a:defPPr>
                        <a:defRPr lang="ar-SA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25" name="لاللال">
                    <a:extLst>
                      <a:ext uri="{FF2B5EF4-FFF2-40B4-BE49-F238E27FC236}">
                        <a16:creationId xmlns:a16="http://schemas.microsoft.com/office/drawing/2014/main" id="{6DB89302-1B9F-4606-BB99-0C26A822427A}"/>
                      </a:ext>
                    </a:extLst>
                  </p:cNvPr>
                  <p:cNvSpPr/>
                  <p:nvPr/>
                </p:nvSpPr>
                <p:spPr>
                  <a:xfrm>
                    <a:off x="1077980" y="3454034"/>
                    <a:ext cx="176083" cy="155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4" h="2848" extrusionOk="0">
                        <a:moveTo>
                          <a:pt x="0" y="1"/>
                        </a:moveTo>
                        <a:cubicBezTo>
                          <a:pt x="0" y="1"/>
                          <a:pt x="100" y="126"/>
                          <a:pt x="100" y="327"/>
                        </a:cubicBezTo>
                        <a:cubicBezTo>
                          <a:pt x="100" y="527"/>
                          <a:pt x="201" y="628"/>
                          <a:pt x="201" y="753"/>
                        </a:cubicBezTo>
                        <a:cubicBezTo>
                          <a:pt x="301" y="853"/>
                          <a:pt x="301" y="1054"/>
                          <a:pt x="401" y="1154"/>
                        </a:cubicBezTo>
                        <a:cubicBezTo>
                          <a:pt x="401" y="1379"/>
                          <a:pt x="501" y="1480"/>
                          <a:pt x="627" y="1680"/>
                        </a:cubicBezTo>
                        <a:cubicBezTo>
                          <a:pt x="627" y="1780"/>
                          <a:pt x="727" y="1881"/>
                          <a:pt x="827" y="2006"/>
                        </a:cubicBezTo>
                        <a:cubicBezTo>
                          <a:pt x="927" y="2207"/>
                          <a:pt x="927" y="2307"/>
                          <a:pt x="927" y="2307"/>
                        </a:cubicBezTo>
                        <a:cubicBezTo>
                          <a:pt x="1128" y="2633"/>
                          <a:pt x="1454" y="2833"/>
                          <a:pt x="1755" y="2833"/>
                        </a:cubicBezTo>
                        <a:cubicBezTo>
                          <a:pt x="1816" y="2843"/>
                          <a:pt x="1878" y="2848"/>
                          <a:pt x="1939" y="2848"/>
                        </a:cubicBezTo>
                        <a:cubicBezTo>
                          <a:pt x="2499" y="2848"/>
                          <a:pt x="3020" y="2446"/>
                          <a:pt x="3133" y="1881"/>
                        </a:cubicBezTo>
                        <a:cubicBezTo>
                          <a:pt x="3233" y="1154"/>
                          <a:pt x="2807" y="853"/>
                          <a:pt x="2181" y="427"/>
                        </a:cubicBezTo>
                        <a:cubicBezTo>
                          <a:pt x="2181" y="427"/>
                          <a:pt x="2092" y="472"/>
                          <a:pt x="1965" y="472"/>
                        </a:cubicBezTo>
                        <a:cubicBezTo>
                          <a:pt x="1902" y="472"/>
                          <a:pt x="1830" y="460"/>
                          <a:pt x="1755" y="427"/>
                        </a:cubicBezTo>
                        <a:cubicBezTo>
                          <a:pt x="1654" y="427"/>
                          <a:pt x="1554" y="527"/>
                          <a:pt x="1454" y="527"/>
                        </a:cubicBezTo>
                        <a:cubicBezTo>
                          <a:pt x="1354" y="527"/>
                          <a:pt x="1253" y="527"/>
                          <a:pt x="1028" y="427"/>
                        </a:cubicBezTo>
                        <a:cubicBezTo>
                          <a:pt x="927" y="427"/>
                          <a:pt x="827" y="327"/>
                          <a:pt x="727" y="327"/>
                        </a:cubicBezTo>
                        <a:cubicBezTo>
                          <a:pt x="627" y="227"/>
                          <a:pt x="401" y="227"/>
                          <a:pt x="401" y="126"/>
                        </a:cubicBezTo>
                        <a:cubicBezTo>
                          <a:pt x="201" y="126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2748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9" name="مجموعة 108">
                  <a:extLst>
                    <a:ext uri="{FF2B5EF4-FFF2-40B4-BE49-F238E27FC236}">
                      <a16:creationId xmlns:a16="http://schemas.microsoft.com/office/drawing/2014/main" id="{9BA1480D-29DA-F598-5FDA-2510D3A8CAC3}"/>
                    </a:ext>
                  </a:extLst>
                </p:cNvPr>
                <p:cNvGrpSpPr/>
                <p:nvPr/>
              </p:nvGrpSpPr>
              <p:grpSpPr>
                <a:xfrm>
                  <a:off x="2878172" y="2959427"/>
                  <a:ext cx="443582" cy="403999"/>
                  <a:chOff x="2112315" y="3409007"/>
                  <a:chExt cx="443582" cy="403999"/>
                </a:xfrm>
              </p:grpSpPr>
              <p:sp>
                <p:nvSpPr>
                  <p:cNvPr id="119" name="لاللاللاللال">
                    <a:extLst>
                      <a:ext uri="{FF2B5EF4-FFF2-40B4-BE49-F238E27FC236}">
                        <a16:creationId xmlns:a16="http://schemas.microsoft.com/office/drawing/2014/main" id="{FEA4478B-C750-8557-B4B8-18EA6C29D591}"/>
                      </a:ext>
                    </a:extLst>
                  </p:cNvPr>
                  <p:cNvSpPr/>
                  <p:nvPr/>
                </p:nvSpPr>
                <p:spPr>
                  <a:xfrm>
                    <a:off x="2374315" y="3454034"/>
                    <a:ext cx="181582" cy="161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5" h="2971" extrusionOk="0">
                        <a:moveTo>
                          <a:pt x="3334" y="1"/>
                        </a:moveTo>
                        <a:cubicBezTo>
                          <a:pt x="3334" y="1"/>
                          <a:pt x="3134" y="126"/>
                          <a:pt x="2908" y="126"/>
                        </a:cubicBezTo>
                        <a:cubicBezTo>
                          <a:pt x="2808" y="227"/>
                          <a:pt x="2708" y="227"/>
                          <a:pt x="2607" y="327"/>
                        </a:cubicBezTo>
                        <a:cubicBezTo>
                          <a:pt x="2507" y="327"/>
                          <a:pt x="2382" y="427"/>
                          <a:pt x="2181" y="427"/>
                        </a:cubicBezTo>
                        <a:cubicBezTo>
                          <a:pt x="2081" y="527"/>
                          <a:pt x="1981" y="527"/>
                          <a:pt x="1881" y="527"/>
                        </a:cubicBezTo>
                        <a:lnTo>
                          <a:pt x="1555" y="527"/>
                        </a:lnTo>
                        <a:cubicBezTo>
                          <a:pt x="1354" y="628"/>
                          <a:pt x="1129" y="628"/>
                          <a:pt x="1129" y="628"/>
                        </a:cubicBezTo>
                        <a:cubicBezTo>
                          <a:pt x="828" y="628"/>
                          <a:pt x="502" y="853"/>
                          <a:pt x="302" y="1154"/>
                        </a:cubicBezTo>
                        <a:cubicBezTo>
                          <a:pt x="1" y="1780"/>
                          <a:pt x="201" y="2407"/>
                          <a:pt x="728" y="2833"/>
                        </a:cubicBezTo>
                        <a:cubicBezTo>
                          <a:pt x="920" y="2925"/>
                          <a:pt x="1122" y="2971"/>
                          <a:pt x="1318" y="2971"/>
                        </a:cubicBezTo>
                        <a:cubicBezTo>
                          <a:pt x="1760" y="2971"/>
                          <a:pt x="2173" y="2741"/>
                          <a:pt x="2382" y="2307"/>
                        </a:cubicBezTo>
                        <a:cubicBezTo>
                          <a:pt x="2382" y="2307"/>
                          <a:pt x="2382" y="2207"/>
                          <a:pt x="2507" y="2006"/>
                        </a:cubicBezTo>
                        <a:cubicBezTo>
                          <a:pt x="2607" y="1881"/>
                          <a:pt x="2708" y="1780"/>
                          <a:pt x="2708" y="1680"/>
                        </a:cubicBezTo>
                        <a:cubicBezTo>
                          <a:pt x="2808" y="1480"/>
                          <a:pt x="2908" y="1379"/>
                          <a:pt x="2908" y="1154"/>
                        </a:cubicBezTo>
                        <a:cubicBezTo>
                          <a:pt x="3008" y="1054"/>
                          <a:pt x="3008" y="853"/>
                          <a:pt x="3134" y="753"/>
                        </a:cubicBezTo>
                        <a:cubicBezTo>
                          <a:pt x="3134" y="628"/>
                          <a:pt x="3234" y="527"/>
                          <a:pt x="3234" y="327"/>
                        </a:cubicBezTo>
                        <a:cubicBezTo>
                          <a:pt x="3234" y="126"/>
                          <a:pt x="3334" y="1"/>
                          <a:pt x="3334" y="1"/>
                        </a:cubicBezTo>
                        <a:close/>
                      </a:path>
                    </a:pathLst>
                  </a:custGeom>
                  <a:solidFill>
                    <a:srgbClr val="2748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" name="مجموعة 119">
                    <a:extLst>
                      <a:ext uri="{FF2B5EF4-FFF2-40B4-BE49-F238E27FC236}">
                        <a16:creationId xmlns:a16="http://schemas.microsoft.com/office/drawing/2014/main" id="{05882456-8110-8363-854C-A648778A32DA}"/>
                      </a:ext>
                    </a:extLst>
                  </p:cNvPr>
                  <p:cNvGrpSpPr/>
                  <p:nvPr/>
                </p:nvGrpSpPr>
                <p:grpSpPr>
                  <a:xfrm>
                    <a:off x="2112315" y="3409007"/>
                    <a:ext cx="414888" cy="403999"/>
                    <a:chOff x="2112315" y="3409007"/>
                    <a:chExt cx="414888" cy="403999"/>
                  </a:xfrm>
                </p:grpSpPr>
                <p:sp>
                  <p:nvSpPr>
                    <p:cNvPr id="121" name="لاللاللاللال">
                      <a:extLst>
                        <a:ext uri="{FF2B5EF4-FFF2-40B4-BE49-F238E27FC236}">
                          <a16:creationId xmlns:a16="http://schemas.microsoft.com/office/drawing/2014/main" id="{9A8240FA-BD43-6538-801A-9BBBF8FAB6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2315" y="3409007"/>
                      <a:ext cx="414888" cy="4039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20" h="7420" extrusionOk="0">
                          <a:moveTo>
                            <a:pt x="3760" y="1"/>
                          </a:moveTo>
                          <a:cubicBezTo>
                            <a:pt x="1680" y="1"/>
                            <a:pt x="1" y="1680"/>
                            <a:pt x="1" y="3660"/>
                          </a:cubicBezTo>
                          <a:cubicBezTo>
                            <a:pt x="1" y="5740"/>
                            <a:pt x="1680" y="7419"/>
                            <a:pt x="3760" y="7419"/>
                          </a:cubicBezTo>
                          <a:cubicBezTo>
                            <a:pt x="5941" y="7419"/>
                            <a:pt x="7620" y="5740"/>
                            <a:pt x="7620" y="3660"/>
                          </a:cubicBezTo>
                          <a:cubicBezTo>
                            <a:pt x="7620" y="1680"/>
                            <a:pt x="5941" y="1"/>
                            <a:pt x="3760" y="1"/>
                          </a:cubicBezTo>
                          <a:close/>
                        </a:path>
                      </a:pathLst>
                    </a:custGeom>
                    <a:solidFill>
                      <a:srgbClr val="2748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>
                      <a:defPPr>
                        <a:defRPr lang="ar-SA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" name="لاللاللال">
                      <a:extLst>
                        <a:ext uri="{FF2B5EF4-FFF2-40B4-BE49-F238E27FC236}">
                          <a16:creationId xmlns:a16="http://schemas.microsoft.com/office/drawing/2014/main" id="{52D66E01-F6BA-DF7E-1C0F-06E391E52D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88343" y="3466339"/>
                      <a:ext cx="181582" cy="17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35" h="3234" extrusionOk="0">
                          <a:moveTo>
                            <a:pt x="1680" y="1"/>
                          </a:moveTo>
                          <a:cubicBezTo>
                            <a:pt x="728" y="1"/>
                            <a:pt x="1" y="727"/>
                            <a:pt x="1" y="1655"/>
                          </a:cubicBezTo>
                          <a:cubicBezTo>
                            <a:pt x="1" y="2507"/>
                            <a:pt x="728" y="3234"/>
                            <a:pt x="1680" y="3234"/>
                          </a:cubicBezTo>
                          <a:cubicBezTo>
                            <a:pt x="2607" y="3234"/>
                            <a:pt x="3334" y="2507"/>
                            <a:pt x="3334" y="1655"/>
                          </a:cubicBezTo>
                          <a:cubicBezTo>
                            <a:pt x="3334" y="727"/>
                            <a:pt x="2607" y="1"/>
                            <a:pt x="1680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>
                      <a:defPPr>
                        <a:defRPr lang="ar-SA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" name="لاللال">
                      <a:extLst>
                        <a:ext uri="{FF2B5EF4-FFF2-40B4-BE49-F238E27FC236}">
                          <a16:creationId xmlns:a16="http://schemas.microsoft.com/office/drawing/2014/main" id="{8D63BED1-5A47-8C74-EB3C-088A751CE4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14676" y="3658756"/>
                      <a:ext cx="91471" cy="860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0" h="1580" extrusionOk="0">
                          <a:moveTo>
                            <a:pt x="828" y="0"/>
                          </a:moveTo>
                          <a:cubicBezTo>
                            <a:pt x="427" y="0"/>
                            <a:pt x="0" y="326"/>
                            <a:pt x="0" y="752"/>
                          </a:cubicBezTo>
                          <a:cubicBezTo>
                            <a:pt x="0" y="1254"/>
                            <a:pt x="427" y="1579"/>
                            <a:pt x="828" y="1579"/>
                          </a:cubicBezTo>
                          <a:cubicBezTo>
                            <a:pt x="1254" y="1579"/>
                            <a:pt x="1680" y="1254"/>
                            <a:pt x="1680" y="752"/>
                          </a:cubicBezTo>
                          <a:cubicBezTo>
                            <a:pt x="1680" y="326"/>
                            <a:pt x="1254" y="0"/>
                            <a:pt x="828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>
                      <a:defPPr>
                        <a:defRPr lang="ar-SA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110" name="لاللاللاللال">
                  <a:extLst>
                    <a:ext uri="{FF2B5EF4-FFF2-40B4-BE49-F238E27FC236}">
                      <a16:creationId xmlns:a16="http://schemas.microsoft.com/office/drawing/2014/main" id="{F64FB494-6493-DDAE-64DF-6F633A4B9C6C}"/>
                    </a:ext>
                  </a:extLst>
                </p:cNvPr>
                <p:cNvSpPr/>
                <p:nvPr/>
              </p:nvSpPr>
              <p:spPr>
                <a:xfrm>
                  <a:off x="1700531" y="3330023"/>
                  <a:ext cx="421685" cy="163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0" h="2006" extrusionOk="0">
                      <a:moveTo>
                        <a:pt x="2732" y="1"/>
                      </a:moveTo>
                      <a:cubicBezTo>
                        <a:pt x="1254" y="1"/>
                        <a:pt x="1" y="427"/>
                        <a:pt x="1" y="953"/>
                      </a:cubicBezTo>
                      <a:cubicBezTo>
                        <a:pt x="1" y="1580"/>
                        <a:pt x="1254" y="2006"/>
                        <a:pt x="2732" y="2006"/>
                      </a:cubicBezTo>
                      <a:cubicBezTo>
                        <a:pt x="4286" y="2006"/>
                        <a:pt x="5539" y="1580"/>
                        <a:pt x="5539" y="953"/>
                      </a:cubicBezTo>
                      <a:cubicBezTo>
                        <a:pt x="5539" y="427"/>
                        <a:pt x="4286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FA51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لاللاللاللال">
                  <a:extLst>
                    <a:ext uri="{FF2B5EF4-FFF2-40B4-BE49-F238E27FC236}">
                      <a16:creationId xmlns:a16="http://schemas.microsoft.com/office/drawing/2014/main" id="{8DF769D8-BC3B-9B57-3CA7-9E8B7D92599B}"/>
                    </a:ext>
                  </a:extLst>
                </p:cNvPr>
                <p:cNvSpPr/>
                <p:nvPr/>
              </p:nvSpPr>
              <p:spPr>
                <a:xfrm>
                  <a:off x="3044237" y="3330023"/>
                  <a:ext cx="419407" cy="152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0" h="2006" extrusionOk="0">
                      <a:moveTo>
                        <a:pt x="2833" y="1"/>
                      </a:moveTo>
                      <a:cubicBezTo>
                        <a:pt x="1254" y="1"/>
                        <a:pt x="1" y="427"/>
                        <a:pt x="1" y="953"/>
                      </a:cubicBezTo>
                      <a:cubicBezTo>
                        <a:pt x="1" y="1580"/>
                        <a:pt x="1254" y="2006"/>
                        <a:pt x="2833" y="2006"/>
                      </a:cubicBezTo>
                      <a:cubicBezTo>
                        <a:pt x="4287" y="2006"/>
                        <a:pt x="5540" y="1580"/>
                        <a:pt x="5540" y="953"/>
                      </a:cubicBezTo>
                      <a:cubicBezTo>
                        <a:pt x="5540" y="427"/>
                        <a:pt x="4287" y="1"/>
                        <a:pt x="2833" y="1"/>
                      </a:cubicBezTo>
                      <a:close/>
                    </a:path>
                  </a:pathLst>
                </a:custGeom>
                <a:solidFill>
                  <a:srgbClr val="FA51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شكل حر: شكل 111">
                  <a:extLst>
                    <a:ext uri="{FF2B5EF4-FFF2-40B4-BE49-F238E27FC236}">
                      <a16:creationId xmlns:a16="http://schemas.microsoft.com/office/drawing/2014/main" id="{543836DA-E1AD-30E4-A5C6-5214F7AFD232}"/>
                    </a:ext>
                  </a:extLst>
                </p:cNvPr>
                <p:cNvSpPr/>
                <p:nvPr/>
              </p:nvSpPr>
              <p:spPr>
                <a:xfrm>
                  <a:off x="1126538" y="1397000"/>
                  <a:ext cx="2911437" cy="3014980"/>
                </a:xfrm>
                <a:custGeom>
                  <a:avLst/>
                  <a:gdLst>
                    <a:gd name="connsiteX0" fmla="*/ 1297988 w 2911437"/>
                    <a:gd name="connsiteY0" fmla="*/ 1599 h 3010025"/>
                    <a:gd name="connsiteX1" fmla="*/ 1424664 w 2911437"/>
                    <a:gd name="connsiteY1" fmla="*/ 2667 h 3010025"/>
                    <a:gd name="connsiteX2" fmla="*/ 1455719 w 2911437"/>
                    <a:gd name="connsiteY2" fmla="*/ 6992 h 3010025"/>
                    <a:gd name="connsiteX3" fmla="*/ 1486773 w 2911437"/>
                    <a:gd name="connsiteY3" fmla="*/ 2667 h 3010025"/>
                    <a:gd name="connsiteX4" fmla="*/ 1613449 w 2911437"/>
                    <a:gd name="connsiteY4" fmla="*/ 1599 h 3010025"/>
                    <a:gd name="connsiteX5" fmla="*/ 1984033 w 2911437"/>
                    <a:gd name="connsiteY5" fmla="*/ 102898 h 3010025"/>
                    <a:gd name="connsiteX6" fmla="*/ 2414954 w 2911437"/>
                    <a:gd name="connsiteY6" fmla="*/ 497194 h 3010025"/>
                    <a:gd name="connsiteX7" fmla="*/ 2660673 w 2911437"/>
                    <a:gd name="connsiteY7" fmla="*/ 1208401 h 3010025"/>
                    <a:gd name="connsiteX8" fmla="*/ 2744757 w 2911437"/>
                    <a:gd name="connsiteY8" fmla="*/ 2055288 h 3010025"/>
                    <a:gd name="connsiteX9" fmla="*/ 2910256 w 2911437"/>
                    <a:gd name="connsiteY9" fmla="*/ 2960950 h 3010025"/>
                    <a:gd name="connsiteX10" fmla="*/ 2883702 w 2911437"/>
                    <a:gd name="connsiteY10" fmla="*/ 3009931 h 3010025"/>
                    <a:gd name="connsiteX11" fmla="*/ 2262381 w 2911437"/>
                    <a:gd name="connsiteY11" fmla="*/ 2989847 h 3010025"/>
                    <a:gd name="connsiteX12" fmla="*/ 2233089 w 2911437"/>
                    <a:gd name="connsiteY12" fmla="*/ 2846820 h 3010025"/>
                    <a:gd name="connsiteX13" fmla="*/ 2304178 w 2911437"/>
                    <a:gd name="connsiteY13" fmla="*/ 2441260 h 3010025"/>
                    <a:gd name="connsiteX14" fmla="*/ 2342285 w 2911437"/>
                    <a:gd name="connsiteY14" fmla="*/ 1785401 h 3010025"/>
                    <a:gd name="connsiteX15" fmla="*/ 2333364 w 2911437"/>
                    <a:gd name="connsiteY15" fmla="*/ 1428326 h 3010025"/>
                    <a:gd name="connsiteX16" fmla="*/ 1591677 w 2911437"/>
                    <a:gd name="connsiteY16" fmla="*/ 1441062 h 3010025"/>
                    <a:gd name="connsiteX17" fmla="*/ 1551320 w 2911437"/>
                    <a:gd name="connsiteY17" fmla="*/ 1326938 h 3010025"/>
                    <a:gd name="connsiteX18" fmla="*/ 1527753 w 2911437"/>
                    <a:gd name="connsiteY18" fmla="*/ 1269137 h 3010025"/>
                    <a:gd name="connsiteX19" fmla="*/ 1525962 w 2911437"/>
                    <a:gd name="connsiteY19" fmla="*/ 1278447 h 3010025"/>
                    <a:gd name="connsiteX20" fmla="*/ 1490909 w 2911437"/>
                    <a:gd name="connsiteY20" fmla="*/ 1442043 h 3010025"/>
                    <a:gd name="connsiteX21" fmla="*/ 1488557 w 2911437"/>
                    <a:gd name="connsiteY21" fmla="*/ 1442393 h 3010025"/>
                    <a:gd name="connsiteX22" fmla="*/ 1488557 w 2911437"/>
                    <a:gd name="connsiteY22" fmla="*/ 1452171 h 3010025"/>
                    <a:gd name="connsiteX23" fmla="*/ 1455719 w 2911437"/>
                    <a:gd name="connsiteY23" fmla="*/ 1447282 h 3010025"/>
                    <a:gd name="connsiteX24" fmla="*/ 1422880 w 2911437"/>
                    <a:gd name="connsiteY24" fmla="*/ 1452171 h 3010025"/>
                    <a:gd name="connsiteX25" fmla="*/ 1422880 w 2911437"/>
                    <a:gd name="connsiteY25" fmla="*/ 1442393 h 3010025"/>
                    <a:gd name="connsiteX26" fmla="*/ 1420528 w 2911437"/>
                    <a:gd name="connsiteY26" fmla="*/ 1442043 h 3010025"/>
                    <a:gd name="connsiteX27" fmla="*/ 1385475 w 2911437"/>
                    <a:gd name="connsiteY27" fmla="*/ 1278447 h 3010025"/>
                    <a:gd name="connsiteX28" fmla="*/ 1383684 w 2911437"/>
                    <a:gd name="connsiteY28" fmla="*/ 1269137 h 3010025"/>
                    <a:gd name="connsiteX29" fmla="*/ 1360117 w 2911437"/>
                    <a:gd name="connsiteY29" fmla="*/ 1326938 h 3010025"/>
                    <a:gd name="connsiteX30" fmla="*/ 1319760 w 2911437"/>
                    <a:gd name="connsiteY30" fmla="*/ 1441062 h 3010025"/>
                    <a:gd name="connsiteX31" fmla="*/ 578073 w 2911437"/>
                    <a:gd name="connsiteY31" fmla="*/ 1428326 h 3010025"/>
                    <a:gd name="connsiteX32" fmla="*/ 569152 w 2911437"/>
                    <a:gd name="connsiteY32" fmla="*/ 1785401 h 3010025"/>
                    <a:gd name="connsiteX33" fmla="*/ 607260 w 2911437"/>
                    <a:gd name="connsiteY33" fmla="*/ 2441260 h 3010025"/>
                    <a:gd name="connsiteX34" fmla="*/ 678348 w 2911437"/>
                    <a:gd name="connsiteY34" fmla="*/ 2846820 h 3010025"/>
                    <a:gd name="connsiteX35" fmla="*/ 649056 w 2911437"/>
                    <a:gd name="connsiteY35" fmla="*/ 2989847 h 3010025"/>
                    <a:gd name="connsiteX36" fmla="*/ 27735 w 2911437"/>
                    <a:gd name="connsiteY36" fmla="*/ 3009931 h 3010025"/>
                    <a:gd name="connsiteX37" fmla="*/ 1182 w 2911437"/>
                    <a:gd name="connsiteY37" fmla="*/ 2960950 h 3010025"/>
                    <a:gd name="connsiteX38" fmla="*/ 166680 w 2911437"/>
                    <a:gd name="connsiteY38" fmla="*/ 2055288 h 3010025"/>
                    <a:gd name="connsiteX39" fmla="*/ 250764 w 2911437"/>
                    <a:gd name="connsiteY39" fmla="*/ 1208401 h 3010025"/>
                    <a:gd name="connsiteX40" fmla="*/ 496483 w 2911437"/>
                    <a:gd name="connsiteY40" fmla="*/ 497194 h 3010025"/>
                    <a:gd name="connsiteX41" fmla="*/ 927404 w 2911437"/>
                    <a:gd name="connsiteY41" fmla="*/ 102898 h 3010025"/>
                    <a:gd name="connsiteX42" fmla="*/ 1297988 w 2911437"/>
                    <a:gd name="connsiteY42" fmla="*/ 1599 h 301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911437" h="3010025">
                      <a:moveTo>
                        <a:pt x="1297988" y="1599"/>
                      </a:moveTo>
                      <a:cubicBezTo>
                        <a:pt x="1340156" y="-856"/>
                        <a:pt x="1382450" y="-471"/>
                        <a:pt x="1424664" y="2667"/>
                      </a:cubicBezTo>
                      <a:lnTo>
                        <a:pt x="1455719" y="6992"/>
                      </a:lnTo>
                      <a:lnTo>
                        <a:pt x="1486773" y="2667"/>
                      </a:lnTo>
                      <a:cubicBezTo>
                        <a:pt x="1528987" y="-471"/>
                        <a:pt x="1571281" y="-856"/>
                        <a:pt x="1613449" y="1599"/>
                      </a:cubicBezTo>
                      <a:cubicBezTo>
                        <a:pt x="1739956" y="8967"/>
                        <a:pt x="1865336" y="41915"/>
                        <a:pt x="1984033" y="102898"/>
                      </a:cubicBezTo>
                      <a:cubicBezTo>
                        <a:pt x="2146511" y="186163"/>
                        <a:pt x="2297890" y="317920"/>
                        <a:pt x="2414954" y="497194"/>
                      </a:cubicBezTo>
                      <a:cubicBezTo>
                        <a:pt x="2545787" y="697034"/>
                        <a:pt x="2620633" y="945372"/>
                        <a:pt x="2660673" y="1208401"/>
                      </a:cubicBezTo>
                      <a:cubicBezTo>
                        <a:pt x="2703242" y="1487592"/>
                        <a:pt x="2712233" y="1773647"/>
                        <a:pt x="2744757" y="2055288"/>
                      </a:cubicBezTo>
                      <a:cubicBezTo>
                        <a:pt x="2780653" y="2363376"/>
                        <a:pt x="2836006" y="2666572"/>
                        <a:pt x="2910256" y="2960950"/>
                      </a:cubicBezTo>
                      <a:cubicBezTo>
                        <a:pt x="2915805" y="2982990"/>
                        <a:pt x="2900948" y="3011886"/>
                        <a:pt x="2883702" y="3009931"/>
                      </a:cubicBezTo>
                      <a:cubicBezTo>
                        <a:pt x="2677251" y="2981028"/>
                        <a:pt x="2469535" y="2974176"/>
                        <a:pt x="2262381" y="2989847"/>
                      </a:cubicBezTo>
                      <a:cubicBezTo>
                        <a:pt x="2153945" y="2962662"/>
                        <a:pt x="2226122" y="2938250"/>
                        <a:pt x="2233089" y="2846820"/>
                      </a:cubicBezTo>
                      <a:cubicBezTo>
                        <a:pt x="2240055" y="2755389"/>
                        <a:pt x="2293921" y="2580365"/>
                        <a:pt x="2304178" y="2441260"/>
                      </a:cubicBezTo>
                      <a:cubicBezTo>
                        <a:pt x="2320087" y="2222799"/>
                        <a:pt x="2331538" y="2004346"/>
                        <a:pt x="2342285" y="1785401"/>
                      </a:cubicBezTo>
                      <a:cubicBezTo>
                        <a:pt x="2347589" y="1676174"/>
                        <a:pt x="2335858" y="1428326"/>
                        <a:pt x="2333364" y="1428326"/>
                      </a:cubicBezTo>
                      <a:lnTo>
                        <a:pt x="1591677" y="1441062"/>
                      </a:lnTo>
                      <a:lnTo>
                        <a:pt x="1551320" y="1326938"/>
                      </a:lnTo>
                      <a:cubicBezTo>
                        <a:pt x="1543418" y="1307835"/>
                        <a:pt x="1535550" y="1288731"/>
                        <a:pt x="1527753" y="1269137"/>
                      </a:cubicBezTo>
                      <a:cubicBezTo>
                        <a:pt x="1527121" y="1272079"/>
                        <a:pt x="1526524" y="1275016"/>
                        <a:pt x="1525962" y="1278447"/>
                      </a:cubicBezTo>
                      <a:cubicBezTo>
                        <a:pt x="1518130" y="1318118"/>
                        <a:pt x="1490909" y="1442043"/>
                        <a:pt x="1490909" y="1442043"/>
                      </a:cubicBezTo>
                      <a:lnTo>
                        <a:pt x="1488557" y="1442393"/>
                      </a:lnTo>
                      <a:lnTo>
                        <a:pt x="1488557" y="1452171"/>
                      </a:lnTo>
                      <a:lnTo>
                        <a:pt x="1455719" y="1447282"/>
                      </a:lnTo>
                      <a:lnTo>
                        <a:pt x="1422880" y="1452171"/>
                      </a:lnTo>
                      <a:lnTo>
                        <a:pt x="1422880" y="1442393"/>
                      </a:lnTo>
                      <a:lnTo>
                        <a:pt x="1420528" y="1442043"/>
                      </a:lnTo>
                      <a:cubicBezTo>
                        <a:pt x="1420528" y="1442043"/>
                        <a:pt x="1393307" y="1318118"/>
                        <a:pt x="1385475" y="1278447"/>
                      </a:cubicBezTo>
                      <a:cubicBezTo>
                        <a:pt x="1384913" y="1275016"/>
                        <a:pt x="1384316" y="1272079"/>
                        <a:pt x="1383684" y="1269137"/>
                      </a:cubicBezTo>
                      <a:cubicBezTo>
                        <a:pt x="1375887" y="1288731"/>
                        <a:pt x="1368019" y="1307835"/>
                        <a:pt x="1360117" y="1326938"/>
                      </a:cubicBezTo>
                      <a:lnTo>
                        <a:pt x="1319760" y="1441062"/>
                      </a:lnTo>
                      <a:lnTo>
                        <a:pt x="578073" y="1428326"/>
                      </a:lnTo>
                      <a:cubicBezTo>
                        <a:pt x="575580" y="1428326"/>
                        <a:pt x="563848" y="1676174"/>
                        <a:pt x="569152" y="1785401"/>
                      </a:cubicBezTo>
                      <a:cubicBezTo>
                        <a:pt x="579899" y="2004346"/>
                        <a:pt x="591350" y="2222799"/>
                        <a:pt x="607260" y="2441260"/>
                      </a:cubicBezTo>
                      <a:cubicBezTo>
                        <a:pt x="617516" y="2580365"/>
                        <a:pt x="671382" y="2755389"/>
                        <a:pt x="678348" y="2846820"/>
                      </a:cubicBezTo>
                      <a:cubicBezTo>
                        <a:pt x="685315" y="2938250"/>
                        <a:pt x="757492" y="2962662"/>
                        <a:pt x="649056" y="2989847"/>
                      </a:cubicBezTo>
                      <a:cubicBezTo>
                        <a:pt x="441902" y="2974176"/>
                        <a:pt x="234186" y="2981028"/>
                        <a:pt x="27735" y="3009931"/>
                      </a:cubicBezTo>
                      <a:cubicBezTo>
                        <a:pt x="10489" y="3011886"/>
                        <a:pt x="-4368" y="2982990"/>
                        <a:pt x="1182" y="2960950"/>
                      </a:cubicBezTo>
                      <a:cubicBezTo>
                        <a:pt x="75431" y="2666572"/>
                        <a:pt x="130784" y="2363376"/>
                        <a:pt x="166680" y="2055288"/>
                      </a:cubicBezTo>
                      <a:cubicBezTo>
                        <a:pt x="199204" y="1773647"/>
                        <a:pt x="208195" y="1487592"/>
                        <a:pt x="250764" y="1208401"/>
                      </a:cubicBezTo>
                      <a:cubicBezTo>
                        <a:pt x="290804" y="945372"/>
                        <a:pt x="365650" y="697034"/>
                        <a:pt x="496483" y="497194"/>
                      </a:cubicBezTo>
                      <a:cubicBezTo>
                        <a:pt x="613547" y="317920"/>
                        <a:pt x="764926" y="186163"/>
                        <a:pt x="927404" y="102898"/>
                      </a:cubicBezTo>
                      <a:cubicBezTo>
                        <a:pt x="1046101" y="41915"/>
                        <a:pt x="1171482" y="8967"/>
                        <a:pt x="1297988" y="1599"/>
                      </a:cubicBezTo>
                      <a:close/>
                    </a:path>
                  </a:pathLst>
                </a:custGeom>
                <a:solidFill>
                  <a:srgbClr val="FF366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grpSp>
              <p:nvGrpSpPr>
                <p:cNvPr id="113" name="مجموعة 112">
                  <a:extLst>
                    <a:ext uri="{FF2B5EF4-FFF2-40B4-BE49-F238E27FC236}">
                      <a16:creationId xmlns:a16="http://schemas.microsoft.com/office/drawing/2014/main" id="{B6CD476A-E860-C034-7CE3-7A187F7CD5DD}"/>
                    </a:ext>
                  </a:extLst>
                </p:cNvPr>
                <p:cNvGrpSpPr/>
                <p:nvPr/>
              </p:nvGrpSpPr>
              <p:grpSpPr>
                <a:xfrm rot="379524">
                  <a:off x="2369146" y="3469710"/>
                  <a:ext cx="359330" cy="149686"/>
                  <a:chOff x="1945681" y="4180314"/>
                  <a:chExt cx="231054" cy="173291"/>
                </a:xfrm>
              </p:grpSpPr>
              <p:sp>
                <p:nvSpPr>
                  <p:cNvPr id="117" name="لاللاللال">
                    <a:extLst>
                      <a:ext uri="{FF2B5EF4-FFF2-40B4-BE49-F238E27FC236}">
                        <a16:creationId xmlns:a16="http://schemas.microsoft.com/office/drawing/2014/main" id="{4AC99E5E-0920-8174-A9A0-E4E43672679B}"/>
                      </a:ext>
                    </a:extLst>
                  </p:cNvPr>
                  <p:cNvSpPr/>
                  <p:nvPr/>
                </p:nvSpPr>
                <p:spPr>
                  <a:xfrm>
                    <a:off x="1945681" y="4180314"/>
                    <a:ext cx="231054" cy="1732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6" h="3192" extrusionOk="0">
                        <a:moveTo>
                          <a:pt x="4186" y="1"/>
                        </a:moveTo>
                        <a:lnTo>
                          <a:pt x="4186" y="1"/>
                        </a:lnTo>
                        <a:cubicBezTo>
                          <a:pt x="2647" y="682"/>
                          <a:pt x="1544" y="837"/>
                          <a:pt x="859" y="837"/>
                        </a:cubicBezTo>
                        <a:cubicBezTo>
                          <a:pt x="283" y="837"/>
                          <a:pt x="1" y="727"/>
                          <a:pt x="0" y="727"/>
                        </a:cubicBezTo>
                        <a:lnTo>
                          <a:pt x="0" y="727"/>
                        </a:lnTo>
                        <a:cubicBezTo>
                          <a:pt x="966" y="2558"/>
                          <a:pt x="1743" y="3191"/>
                          <a:pt x="2354" y="3191"/>
                        </a:cubicBezTo>
                        <a:cubicBezTo>
                          <a:pt x="3725" y="3191"/>
                          <a:pt x="4255" y="1"/>
                          <a:pt x="4186" y="1"/>
                        </a:cubicBezTo>
                        <a:close/>
                      </a:path>
                    </a:pathLst>
                  </a:custGeom>
                  <a:solidFill>
                    <a:srgbClr val="2748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لاللاللاللال">
                    <a:extLst>
                      <a:ext uri="{FF2B5EF4-FFF2-40B4-BE49-F238E27FC236}">
                        <a16:creationId xmlns:a16="http://schemas.microsoft.com/office/drawing/2014/main" id="{EA963351-4334-D589-031C-34D35366FB22}"/>
                      </a:ext>
                    </a:extLst>
                  </p:cNvPr>
                  <p:cNvSpPr/>
                  <p:nvPr/>
                </p:nvSpPr>
                <p:spPr>
                  <a:xfrm>
                    <a:off x="2024617" y="4302736"/>
                    <a:ext cx="114333" cy="48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" h="901" extrusionOk="0">
                        <a:moveTo>
                          <a:pt x="1742" y="1"/>
                        </a:moveTo>
                        <a:cubicBezTo>
                          <a:pt x="1161" y="1"/>
                          <a:pt x="624" y="199"/>
                          <a:pt x="0" y="553"/>
                        </a:cubicBezTo>
                        <a:cubicBezTo>
                          <a:pt x="322" y="798"/>
                          <a:pt x="618" y="901"/>
                          <a:pt x="886" y="901"/>
                        </a:cubicBezTo>
                        <a:cubicBezTo>
                          <a:pt x="1409" y="901"/>
                          <a:pt x="1823" y="507"/>
                          <a:pt x="2105" y="26"/>
                        </a:cubicBezTo>
                        <a:cubicBezTo>
                          <a:pt x="1982" y="9"/>
                          <a:pt x="1861" y="1"/>
                          <a:pt x="1742" y="1"/>
                        </a:cubicBezTo>
                        <a:close/>
                      </a:path>
                    </a:pathLst>
                  </a:custGeom>
                  <a:solidFill>
                    <a:srgbClr val="D414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14" name="شكل حر: شكل 113">
                  <a:extLst>
                    <a:ext uri="{FF2B5EF4-FFF2-40B4-BE49-F238E27FC236}">
                      <a16:creationId xmlns:a16="http://schemas.microsoft.com/office/drawing/2014/main" id="{527A04FA-6ECC-985F-17AB-782B1EB7E29A}"/>
                    </a:ext>
                  </a:extLst>
                </p:cNvPr>
                <p:cNvSpPr/>
                <p:nvPr/>
              </p:nvSpPr>
              <p:spPr>
                <a:xfrm>
                  <a:off x="1180513" y="1545100"/>
                  <a:ext cx="2814393" cy="2811636"/>
                </a:xfrm>
                <a:custGeom>
                  <a:avLst/>
                  <a:gdLst>
                    <a:gd name="connsiteX0" fmla="*/ 1297988 w 2911437"/>
                    <a:gd name="connsiteY0" fmla="*/ 1599 h 3010025"/>
                    <a:gd name="connsiteX1" fmla="*/ 1424664 w 2911437"/>
                    <a:gd name="connsiteY1" fmla="*/ 2667 h 3010025"/>
                    <a:gd name="connsiteX2" fmla="*/ 1455719 w 2911437"/>
                    <a:gd name="connsiteY2" fmla="*/ 6992 h 3010025"/>
                    <a:gd name="connsiteX3" fmla="*/ 1486773 w 2911437"/>
                    <a:gd name="connsiteY3" fmla="*/ 2667 h 3010025"/>
                    <a:gd name="connsiteX4" fmla="*/ 1613449 w 2911437"/>
                    <a:gd name="connsiteY4" fmla="*/ 1599 h 3010025"/>
                    <a:gd name="connsiteX5" fmla="*/ 1984033 w 2911437"/>
                    <a:gd name="connsiteY5" fmla="*/ 102898 h 3010025"/>
                    <a:gd name="connsiteX6" fmla="*/ 2414954 w 2911437"/>
                    <a:gd name="connsiteY6" fmla="*/ 497194 h 3010025"/>
                    <a:gd name="connsiteX7" fmla="*/ 2660673 w 2911437"/>
                    <a:gd name="connsiteY7" fmla="*/ 1208401 h 3010025"/>
                    <a:gd name="connsiteX8" fmla="*/ 2744757 w 2911437"/>
                    <a:gd name="connsiteY8" fmla="*/ 2055288 h 3010025"/>
                    <a:gd name="connsiteX9" fmla="*/ 2910256 w 2911437"/>
                    <a:gd name="connsiteY9" fmla="*/ 2960950 h 3010025"/>
                    <a:gd name="connsiteX10" fmla="*/ 2883702 w 2911437"/>
                    <a:gd name="connsiteY10" fmla="*/ 3009931 h 3010025"/>
                    <a:gd name="connsiteX11" fmla="*/ 2262381 w 2911437"/>
                    <a:gd name="connsiteY11" fmla="*/ 2989847 h 3010025"/>
                    <a:gd name="connsiteX12" fmla="*/ 2233089 w 2911437"/>
                    <a:gd name="connsiteY12" fmla="*/ 2846820 h 3010025"/>
                    <a:gd name="connsiteX13" fmla="*/ 2304178 w 2911437"/>
                    <a:gd name="connsiteY13" fmla="*/ 2441260 h 3010025"/>
                    <a:gd name="connsiteX14" fmla="*/ 2342285 w 2911437"/>
                    <a:gd name="connsiteY14" fmla="*/ 1785401 h 3010025"/>
                    <a:gd name="connsiteX15" fmla="*/ 2333364 w 2911437"/>
                    <a:gd name="connsiteY15" fmla="*/ 1428326 h 3010025"/>
                    <a:gd name="connsiteX16" fmla="*/ 1591677 w 2911437"/>
                    <a:gd name="connsiteY16" fmla="*/ 1441062 h 3010025"/>
                    <a:gd name="connsiteX17" fmla="*/ 1551320 w 2911437"/>
                    <a:gd name="connsiteY17" fmla="*/ 1326938 h 3010025"/>
                    <a:gd name="connsiteX18" fmla="*/ 1527753 w 2911437"/>
                    <a:gd name="connsiteY18" fmla="*/ 1269137 h 3010025"/>
                    <a:gd name="connsiteX19" fmla="*/ 1525962 w 2911437"/>
                    <a:gd name="connsiteY19" fmla="*/ 1278447 h 3010025"/>
                    <a:gd name="connsiteX20" fmla="*/ 1490909 w 2911437"/>
                    <a:gd name="connsiteY20" fmla="*/ 1442043 h 3010025"/>
                    <a:gd name="connsiteX21" fmla="*/ 1488557 w 2911437"/>
                    <a:gd name="connsiteY21" fmla="*/ 1442393 h 3010025"/>
                    <a:gd name="connsiteX22" fmla="*/ 1488557 w 2911437"/>
                    <a:gd name="connsiteY22" fmla="*/ 1452171 h 3010025"/>
                    <a:gd name="connsiteX23" fmla="*/ 1455719 w 2911437"/>
                    <a:gd name="connsiteY23" fmla="*/ 1447282 h 3010025"/>
                    <a:gd name="connsiteX24" fmla="*/ 1422880 w 2911437"/>
                    <a:gd name="connsiteY24" fmla="*/ 1452171 h 3010025"/>
                    <a:gd name="connsiteX25" fmla="*/ 1422880 w 2911437"/>
                    <a:gd name="connsiteY25" fmla="*/ 1442393 h 3010025"/>
                    <a:gd name="connsiteX26" fmla="*/ 1420528 w 2911437"/>
                    <a:gd name="connsiteY26" fmla="*/ 1442043 h 3010025"/>
                    <a:gd name="connsiteX27" fmla="*/ 1385475 w 2911437"/>
                    <a:gd name="connsiteY27" fmla="*/ 1278447 h 3010025"/>
                    <a:gd name="connsiteX28" fmla="*/ 1383684 w 2911437"/>
                    <a:gd name="connsiteY28" fmla="*/ 1269137 h 3010025"/>
                    <a:gd name="connsiteX29" fmla="*/ 1360117 w 2911437"/>
                    <a:gd name="connsiteY29" fmla="*/ 1326938 h 3010025"/>
                    <a:gd name="connsiteX30" fmla="*/ 1319760 w 2911437"/>
                    <a:gd name="connsiteY30" fmla="*/ 1441062 h 3010025"/>
                    <a:gd name="connsiteX31" fmla="*/ 578073 w 2911437"/>
                    <a:gd name="connsiteY31" fmla="*/ 1428326 h 3010025"/>
                    <a:gd name="connsiteX32" fmla="*/ 569152 w 2911437"/>
                    <a:gd name="connsiteY32" fmla="*/ 1785401 h 3010025"/>
                    <a:gd name="connsiteX33" fmla="*/ 607260 w 2911437"/>
                    <a:gd name="connsiteY33" fmla="*/ 2441260 h 3010025"/>
                    <a:gd name="connsiteX34" fmla="*/ 678348 w 2911437"/>
                    <a:gd name="connsiteY34" fmla="*/ 2846820 h 3010025"/>
                    <a:gd name="connsiteX35" fmla="*/ 649056 w 2911437"/>
                    <a:gd name="connsiteY35" fmla="*/ 2989847 h 3010025"/>
                    <a:gd name="connsiteX36" fmla="*/ 27735 w 2911437"/>
                    <a:gd name="connsiteY36" fmla="*/ 3009931 h 3010025"/>
                    <a:gd name="connsiteX37" fmla="*/ 1182 w 2911437"/>
                    <a:gd name="connsiteY37" fmla="*/ 2960950 h 3010025"/>
                    <a:gd name="connsiteX38" fmla="*/ 166680 w 2911437"/>
                    <a:gd name="connsiteY38" fmla="*/ 2055288 h 3010025"/>
                    <a:gd name="connsiteX39" fmla="*/ 250764 w 2911437"/>
                    <a:gd name="connsiteY39" fmla="*/ 1208401 h 3010025"/>
                    <a:gd name="connsiteX40" fmla="*/ 496483 w 2911437"/>
                    <a:gd name="connsiteY40" fmla="*/ 497194 h 3010025"/>
                    <a:gd name="connsiteX41" fmla="*/ 927404 w 2911437"/>
                    <a:gd name="connsiteY41" fmla="*/ 102898 h 3010025"/>
                    <a:gd name="connsiteX42" fmla="*/ 1297988 w 2911437"/>
                    <a:gd name="connsiteY42" fmla="*/ 1599 h 301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911437" h="3010025">
                      <a:moveTo>
                        <a:pt x="1297988" y="1599"/>
                      </a:moveTo>
                      <a:cubicBezTo>
                        <a:pt x="1340156" y="-856"/>
                        <a:pt x="1382450" y="-471"/>
                        <a:pt x="1424664" y="2667"/>
                      </a:cubicBezTo>
                      <a:lnTo>
                        <a:pt x="1455719" y="6992"/>
                      </a:lnTo>
                      <a:lnTo>
                        <a:pt x="1486773" y="2667"/>
                      </a:lnTo>
                      <a:cubicBezTo>
                        <a:pt x="1528987" y="-471"/>
                        <a:pt x="1571281" y="-856"/>
                        <a:pt x="1613449" y="1599"/>
                      </a:cubicBezTo>
                      <a:cubicBezTo>
                        <a:pt x="1739956" y="8967"/>
                        <a:pt x="1865336" y="41915"/>
                        <a:pt x="1984033" y="102898"/>
                      </a:cubicBezTo>
                      <a:cubicBezTo>
                        <a:pt x="2146511" y="186163"/>
                        <a:pt x="2297890" y="317920"/>
                        <a:pt x="2414954" y="497194"/>
                      </a:cubicBezTo>
                      <a:cubicBezTo>
                        <a:pt x="2545787" y="697034"/>
                        <a:pt x="2620633" y="945372"/>
                        <a:pt x="2660673" y="1208401"/>
                      </a:cubicBezTo>
                      <a:cubicBezTo>
                        <a:pt x="2703242" y="1487592"/>
                        <a:pt x="2712233" y="1773647"/>
                        <a:pt x="2744757" y="2055288"/>
                      </a:cubicBezTo>
                      <a:cubicBezTo>
                        <a:pt x="2780653" y="2363376"/>
                        <a:pt x="2836006" y="2666572"/>
                        <a:pt x="2910256" y="2960950"/>
                      </a:cubicBezTo>
                      <a:cubicBezTo>
                        <a:pt x="2915805" y="2982990"/>
                        <a:pt x="2900948" y="3011886"/>
                        <a:pt x="2883702" y="3009931"/>
                      </a:cubicBezTo>
                      <a:cubicBezTo>
                        <a:pt x="2677251" y="2981028"/>
                        <a:pt x="2469535" y="2974176"/>
                        <a:pt x="2262381" y="2989847"/>
                      </a:cubicBezTo>
                      <a:cubicBezTo>
                        <a:pt x="2153945" y="2962662"/>
                        <a:pt x="2226122" y="2938250"/>
                        <a:pt x="2233089" y="2846820"/>
                      </a:cubicBezTo>
                      <a:cubicBezTo>
                        <a:pt x="2240055" y="2755389"/>
                        <a:pt x="2293921" y="2580365"/>
                        <a:pt x="2304178" y="2441260"/>
                      </a:cubicBezTo>
                      <a:cubicBezTo>
                        <a:pt x="2320087" y="2222799"/>
                        <a:pt x="2331538" y="2004346"/>
                        <a:pt x="2342285" y="1785401"/>
                      </a:cubicBezTo>
                      <a:cubicBezTo>
                        <a:pt x="2347589" y="1676174"/>
                        <a:pt x="2335858" y="1428326"/>
                        <a:pt x="2333364" y="1428326"/>
                      </a:cubicBezTo>
                      <a:lnTo>
                        <a:pt x="1591677" y="1441062"/>
                      </a:lnTo>
                      <a:lnTo>
                        <a:pt x="1551320" y="1326938"/>
                      </a:lnTo>
                      <a:cubicBezTo>
                        <a:pt x="1543418" y="1307835"/>
                        <a:pt x="1535550" y="1288731"/>
                        <a:pt x="1527753" y="1269137"/>
                      </a:cubicBezTo>
                      <a:cubicBezTo>
                        <a:pt x="1527121" y="1272079"/>
                        <a:pt x="1526524" y="1275016"/>
                        <a:pt x="1525962" y="1278447"/>
                      </a:cubicBezTo>
                      <a:cubicBezTo>
                        <a:pt x="1518130" y="1318118"/>
                        <a:pt x="1490909" y="1442043"/>
                        <a:pt x="1490909" y="1442043"/>
                      </a:cubicBezTo>
                      <a:lnTo>
                        <a:pt x="1488557" y="1442393"/>
                      </a:lnTo>
                      <a:lnTo>
                        <a:pt x="1488557" y="1452171"/>
                      </a:lnTo>
                      <a:lnTo>
                        <a:pt x="1455719" y="1447282"/>
                      </a:lnTo>
                      <a:lnTo>
                        <a:pt x="1422880" y="1452171"/>
                      </a:lnTo>
                      <a:lnTo>
                        <a:pt x="1422880" y="1442393"/>
                      </a:lnTo>
                      <a:lnTo>
                        <a:pt x="1420528" y="1442043"/>
                      </a:lnTo>
                      <a:cubicBezTo>
                        <a:pt x="1420528" y="1442043"/>
                        <a:pt x="1393307" y="1318118"/>
                        <a:pt x="1385475" y="1278447"/>
                      </a:cubicBezTo>
                      <a:cubicBezTo>
                        <a:pt x="1384913" y="1275016"/>
                        <a:pt x="1384316" y="1272079"/>
                        <a:pt x="1383684" y="1269137"/>
                      </a:cubicBezTo>
                      <a:cubicBezTo>
                        <a:pt x="1375887" y="1288731"/>
                        <a:pt x="1368019" y="1307835"/>
                        <a:pt x="1360117" y="1326938"/>
                      </a:cubicBezTo>
                      <a:lnTo>
                        <a:pt x="1319760" y="1441062"/>
                      </a:lnTo>
                      <a:lnTo>
                        <a:pt x="578073" y="1428326"/>
                      </a:lnTo>
                      <a:cubicBezTo>
                        <a:pt x="575580" y="1428326"/>
                        <a:pt x="563848" y="1676174"/>
                        <a:pt x="569152" y="1785401"/>
                      </a:cubicBezTo>
                      <a:cubicBezTo>
                        <a:pt x="579899" y="2004346"/>
                        <a:pt x="591350" y="2222799"/>
                        <a:pt x="607260" y="2441260"/>
                      </a:cubicBezTo>
                      <a:cubicBezTo>
                        <a:pt x="617516" y="2580365"/>
                        <a:pt x="671382" y="2755389"/>
                        <a:pt x="678348" y="2846820"/>
                      </a:cubicBezTo>
                      <a:cubicBezTo>
                        <a:pt x="685315" y="2938250"/>
                        <a:pt x="757492" y="2962662"/>
                        <a:pt x="649056" y="2989847"/>
                      </a:cubicBezTo>
                      <a:cubicBezTo>
                        <a:pt x="441902" y="2974176"/>
                        <a:pt x="234186" y="2981028"/>
                        <a:pt x="27735" y="3009931"/>
                      </a:cubicBezTo>
                      <a:cubicBezTo>
                        <a:pt x="10489" y="3011886"/>
                        <a:pt x="-4368" y="2982990"/>
                        <a:pt x="1182" y="2960950"/>
                      </a:cubicBezTo>
                      <a:cubicBezTo>
                        <a:pt x="75431" y="2666572"/>
                        <a:pt x="130784" y="2363376"/>
                        <a:pt x="166680" y="2055288"/>
                      </a:cubicBezTo>
                      <a:cubicBezTo>
                        <a:pt x="199204" y="1773647"/>
                        <a:pt x="208195" y="1487592"/>
                        <a:pt x="250764" y="1208401"/>
                      </a:cubicBezTo>
                      <a:cubicBezTo>
                        <a:pt x="290804" y="945372"/>
                        <a:pt x="365650" y="697034"/>
                        <a:pt x="496483" y="497194"/>
                      </a:cubicBezTo>
                      <a:cubicBezTo>
                        <a:pt x="613547" y="317920"/>
                        <a:pt x="764926" y="186163"/>
                        <a:pt x="927404" y="102898"/>
                      </a:cubicBezTo>
                      <a:cubicBezTo>
                        <a:pt x="1046101" y="41915"/>
                        <a:pt x="1171482" y="8967"/>
                        <a:pt x="1297988" y="1599"/>
                      </a:cubicBezTo>
                      <a:close/>
                    </a:path>
                  </a:pathLst>
                </a:custGeom>
                <a:solidFill>
                  <a:srgbClr val="FF366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15" name="لاللاللاللال">
                  <a:extLst>
                    <a:ext uri="{FF2B5EF4-FFF2-40B4-BE49-F238E27FC236}">
                      <a16:creationId xmlns:a16="http://schemas.microsoft.com/office/drawing/2014/main" id="{F94419B3-D22F-F919-1AFB-5D6096465C18}"/>
                    </a:ext>
                  </a:extLst>
                </p:cNvPr>
                <p:cNvSpPr/>
                <p:nvPr/>
              </p:nvSpPr>
              <p:spPr>
                <a:xfrm>
                  <a:off x="1936116" y="1650938"/>
                  <a:ext cx="523825" cy="163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5" h="4788" extrusionOk="0">
                      <a:moveTo>
                        <a:pt x="8672" y="1"/>
                      </a:moveTo>
                      <a:cubicBezTo>
                        <a:pt x="8146" y="101"/>
                        <a:pt x="7645" y="201"/>
                        <a:pt x="7118" y="201"/>
                      </a:cubicBezTo>
                      <a:cubicBezTo>
                        <a:pt x="6592" y="402"/>
                        <a:pt x="6066" y="527"/>
                        <a:pt x="5539" y="627"/>
                      </a:cubicBezTo>
                      <a:cubicBezTo>
                        <a:pt x="5339" y="728"/>
                        <a:pt x="5013" y="828"/>
                        <a:pt x="4813" y="928"/>
                      </a:cubicBezTo>
                      <a:cubicBezTo>
                        <a:pt x="4612" y="1028"/>
                        <a:pt x="4387" y="1154"/>
                        <a:pt x="4086" y="1254"/>
                      </a:cubicBezTo>
                      <a:cubicBezTo>
                        <a:pt x="3660" y="1455"/>
                        <a:pt x="3259" y="1655"/>
                        <a:pt x="2833" y="1881"/>
                      </a:cubicBezTo>
                      <a:cubicBezTo>
                        <a:pt x="2407" y="2181"/>
                        <a:pt x="2106" y="2407"/>
                        <a:pt x="1780" y="2708"/>
                      </a:cubicBezTo>
                      <a:cubicBezTo>
                        <a:pt x="1479" y="2908"/>
                        <a:pt x="1153" y="3234"/>
                        <a:pt x="953" y="3434"/>
                      </a:cubicBezTo>
                      <a:cubicBezTo>
                        <a:pt x="752" y="3760"/>
                        <a:pt x="527" y="3961"/>
                        <a:pt x="427" y="4161"/>
                      </a:cubicBezTo>
                      <a:cubicBezTo>
                        <a:pt x="126" y="4587"/>
                        <a:pt x="1" y="4788"/>
                        <a:pt x="1" y="4788"/>
                      </a:cubicBezTo>
                      <a:cubicBezTo>
                        <a:pt x="1" y="4788"/>
                        <a:pt x="326" y="4788"/>
                        <a:pt x="853" y="4688"/>
                      </a:cubicBezTo>
                      <a:cubicBezTo>
                        <a:pt x="1053" y="4688"/>
                        <a:pt x="1254" y="4587"/>
                        <a:pt x="1580" y="4587"/>
                      </a:cubicBezTo>
                      <a:cubicBezTo>
                        <a:pt x="1880" y="4587"/>
                        <a:pt x="2306" y="4487"/>
                        <a:pt x="2632" y="4387"/>
                      </a:cubicBezTo>
                      <a:lnTo>
                        <a:pt x="3133" y="4387"/>
                      </a:lnTo>
                      <a:cubicBezTo>
                        <a:pt x="3359" y="4287"/>
                        <a:pt x="3559" y="4287"/>
                        <a:pt x="3760" y="4287"/>
                      </a:cubicBezTo>
                      <a:cubicBezTo>
                        <a:pt x="4186" y="4161"/>
                        <a:pt x="4612" y="4161"/>
                        <a:pt x="5013" y="4061"/>
                      </a:cubicBezTo>
                      <a:cubicBezTo>
                        <a:pt x="5439" y="3961"/>
                        <a:pt x="5966" y="3861"/>
                        <a:pt x="6392" y="3760"/>
                      </a:cubicBezTo>
                      <a:cubicBezTo>
                        <a:pt x="6793" y="3660"/>
                        <a:pt x="7319" y="3660"/>
                        <a:pt x="7745" y="3535"/>
                      </a:cubicBezTo>
                      <a:cubicBezTo>
                        <a:pt x="8146" y="3434"/>
                        <a:pt x="8672" y="3334"/>
                        <a:pt x="9098" y="3234"/>
                      </a:cubicBezTo>
                      <a:cubicBezTo>
                        <a:pt x="9625" y="3134"/>
                        <a:pt x="10026" y="3033"/>
                        <a:pt x="10452" y="2908"/>
                      </a:cubicBezTo>
                      <a:cubicBezTo>
                        <a:pt x="10878" y="2808"/>
                        <a:pt x="11279" y="2708"/>
                        <a:pt x="11705" y="2607"/>
                      </a:cubicBezTo>
                      <a:cubicBezTo>
                        <a:pt x="12131" y="2507"/>
                        <a:pt x="12532" y="2407"/>
                        <a:pt x="12858" y="2181"/>
                      </a:cubicBezTo>
                      <a:cubicBezTo>
                        <a:pt x="13585" y="1981"/>
                        <a:pt x="14211" y="1780"/>
                        <a:pt x="14637" y="1555"/>
                      </a:cubicBezTo>
                      <a:cubicBezTo>
                        <a:pt x="14838" y="1455"/>
                        <a:pt x="15038" y="1455"/>
                        <a:pt x="15164" y="1354"/>
                      </a:cubicBezTo>
                      <a:cubicBezTo>
                        <a:pt x="15264" y="1354"/>
                        <a:pt x="15364" y="1254"/>
                        <a:pt x="15364" y="1254"/>
                      </a:cubicBezTo>
                      <a:cubicBezTo>
                        <a:pt x="15364" y="1254"/>
                        <a:pt x="15164" y="1154"/>
                        <a:pt x="14737" y="928"/>
                      </a:cubicBezTo>
                      <a:cubicBezTo>
                        <a:pt x="14211" y="728"/>
                        <a:pt x="13585" y="527"/>
                        <a:pt x="12858" y="302"/>
                      </a:cubicBezTo>
                      <a:cubicBezTo>
                        <a:pt x="12031" y="101"/>
                        <a:pt x="11179" y="1"/>
                        <a:pt x="101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لاللاللاللال">
                  <a:extLst>
                    <a:ext uri="{FF2B5EF4-FFF2-40B4-BE49-F238E27FC236}">
                      <a16:creationId xmlns:a16="http://schemas.microsoft.com/office/drawing/2014/main" id="{97DD7B8E-A52D-ECD7-DBA5-BD47CC5A00CD}"/>
                    </a:ext>
                  </a:extLst>
                </p:cNvPr>
                <p:cNvSpPr/>
                <p:nvPr/>
              </p:nvSpPr>
              <p:spPr>
                <a:xfrm>
                  <a:off x="3179505" y="1846589"/>
                  <a:ext cx="88912" cy="85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508" extrusionOk="0">
                      <a:moveTo>
                        <a:pt x="627" y="1"/>
                      </a:moveTo>
                      <a:cubicBezTo>
                        <a:pt x="527" y="1"/>
                        <a:pt x="302" y="1"/>
                        <a:pt x="201" y="101"/>
                      </a:cubicBezTo>
                      <a:lnTo>
                        <a:pt x="1" y="101"/>
                      </a:lnTo>
                      <a:lnTo>
                        <a:pt x="1" y="201"/>
                      </a:lnTo>
                      <a:lnTo>
                        <a:pt x="1" y="327"/>
                      </a:lnTo>
                      <a:cubicBezTo>
                        <a:pt x="101" y="527"/>
                        <a:pt x="101" y="628"/>
                        <a:pt x="201" y="828"/>
                      </a:cubicBezTo>
                      <a:cubicBezTo>
                        <a:pt x="201" y="953"/>
                        <a:pt x="302" y="1154"/>
                        <a:pt x="427" y="1354"/>
                      </a:cubicBezTo>
                      <a:cubicBezTo>
                        <a:pt x="527" y="1354"/>
                        <a:pt x="527" y="1455"/>
                        <a:pt x="627" y="1580"/>
                      </a:cubicBezTo>
                      <a:cubicBezTo>
                        <a:pt x="627" y="1680"/>
                        <a:pt x="728" y="1680"/>
                        <a:pt x="828" y="1780"/>
                      </a:cubicBezTo>
                      <a:cubicBezTo>
                        <a:pt x="828" y="1881"/>
                        <a:pt x="928" y="1881"/>
                        <a:pt x="1054" y="1981"/>
                      </a:cubicBezTo>
                      <a:cubicBezTo>
                        <a:pt x="1154" y="1981"/>
                        <a:pt x="1154" y="2081"/>
                        <a:pt x="1254" y="2081"/>
                      </a:cubicBezTo>
                      <a:cubicBezTo>
                        <a:pt x="1354" y="2081"/>
                        <a:pt x="1455" y="2206"/>
                        <a:pt x="1455" y="2206"/>
                      </a:cubicBezTo>
                      <a:cubicBezTo>
                        <a:pt x="1555" y="2307"/>
                        <a:pt x="1680" y="2307"/>
                        <a:pt x="1780" y="2307"/>
                      </a:cubicBezTo>
                      <a:cubicBezTo>
                        <a:pt x="1981" y="2407"/>
                        <a:pt x="2081" y="2407"/>
                        <a:pt x="2181" y="2407"/>
                      </a:cubicBezTo>
                      <a:cubicBezTo>
                        <a:pt x="2307" y="2507"/>
                        <a:pt x="2407" y="2507"/>
                        <a:pt x="2407" y="2507"/>
                      </a:cubicBezTo>
                      <a:lnTo>
                        <a:pt x="2507" y="2507"/>
                      </a:lnTo>
                      <a:lnTo>
                        <a:pt x="2507" y="2407"/>
                      </a:lnTo>
                      <a:lnTo>
                        <a:pt x="2507" y="2307"/>
                      </a:lnTo>
                      <a:cubicBezTo>
                        <a:pt x="2507" y="2206"/>
                        <a:pt x="2607" y="1981"/>
                        <a:pt x="2607" y="1780"/>
                      </a:cubicBezTo>
                      <a:cubicBezTo>
                        <a:pt x="2507" y="1580"/>
                        <a:pt x="2507" y="1354"/>
                        <a:pt x="2407" y="1154"/>
                      </a:cubicBezTo>
                      <a:cubicBezTo>
                        <a:pt x="2307" y="953"/>
                        <a:pt x="2081" y="728"/>
                        <a:pt x="1981" y="527"/>
                      </a:cubicBezTo>
                      <a:cubicBezTo>
                        <a:pt x="1881" y="427"/>
                        <a:pt x="1780" y="427"/>
                        <a:pt x="1680" y="327"/>
                      </a:cubicBezTo>
                      <a:cubicBezTo>
                        <a:pt x="1555" y="201"/>
                        <a:pt x="1455" y="201"/>
                        <a:pt x="1354" y="101"/>
                      </a:cubicBezTo>
                      <a:cubicBezTo>
                        <a:pt x="1154" y="101"/>
                        <a:pt x="928" y="1"/>
                        <a:pt x="72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1" name="شكل حر: شكل 100">
                <a:extLst>
                  <a:ext uri="{FF2B5EF4-FFF2-40B4-BE49-F238E27FC236}">
                    <a16:creationId xmlns:a16="http://schemas.microsoft.com/office/drawing/2014/main" id="{E14F37BB-FA33-16F9-A38F-5720CC51375A}"/>
                  </a:ext>
                </a:extLst>
              </p:cNvPr>
              <p:cNvSpPr/>
              <p:nvPr/>
            </p:nvSpPr>
            <p:spPr>
              <a:xfrm>
                <a:off x="1553963" y="3774626"/>
                <a:ext cx="741043" cy="679863"/>
              </a:xfrm>
              <a:custGeom>
                <a:avLst/>
                <a:gdLst>
                  <a:gd name="connsiteX0" fmla="*/ 741043 w 741043"/>
                  <a:gd name="connsiteY0" fmla="*/ 0 h 679862"/>
                  <a:gd name="connsiteX1" fmla="*/ 536971 w 741043"/>
                  <a:gd name="connsiteY1" fmla="*/ 572805 h 679862"/>
                  <a:gd name="connsiteX2" fmla="*/ 508421 w 741043"/>
                  <a:gd name="connsiteY2" fmla="*/ 584803 h 679862"/>
                  <a:gd name="connsiteX3" fmla="*/ 508361 w 741043"/>
                  <a:gd name="connsiteY3" fmla="*/ 585073 h 679862"/>
                  <a:gd name="connsiteX4" fmla="*/ 148099 w 741043"/>
                  <a:gd name="connsiteY4" fmla="*/ 679862 h 679862"/>
                  <a:gd name="connsiteX5" fmla="*/ 21279 w 741043"/>
                  <a:gd name="connsiteY5" fmla="*/ 640828 h 679862"/>
                  <a:gd name="connsiteX6" fmla="*/ 139629 w 741043"/>
                  <a:gd name="connsiteY6" fmla="*/ 465312 h 679862"/>
                  <a:gd name="connsiteX7" fmla="*/ 314318 w 741043"/>
                  <a:gd name="connsiteY7" fmla="*/ 344240 h 679862"/>
                  <a:gd name="connsiteX8" fmla="*/ 367198 w 741043"/>
                  <a:gd name="connsiteY8" fmla="*/ 301636 h 679862"/>
                  <a:gd name="connsiteX9" fmla="*/ 366883 w 741043"/>
                  <a:gd name="connsiteY9" fmla="*/ 300708 h 67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43" h="679862">
                    <a:moveTo>
                      <a:pt x="741043" y="0"/>
                    </a:moveTo>
                    <a:lnTo>
                      <a:pt x="536971" y="572805"/>
                    </a:lnTo>
                    <a:lnTo>
                      <a:pt x="508421" y="584803"/>
                    </a:lnTo>
                    <a:lnTo>
                      <a:pt x="508361" y="585073"/>
                    </a:lnTo>
                    <a:cubicBezTo>
                      <a:pt x="504343" y="597071"/>
                      <a:pt x="297665" y="679862"/>
                      <a:pt x="148099" y="679862"/>
                    </a:cubicBezTo>
                    <a:cubicBezTo>
                      <a:pt x="94461" y="679862"/>
                      <a:pt x="48207" y="669221"/>
                      <a:pt x="21279" y="640828"/>
                    </a:cubicBezTo>
                    <a:cubicBezTo>
                      <a:pt x="-52228" y="572804"/>
                      <a:pt x="83875" y="499351"/>
                      <a:pt x="139629" y="465312"/>
                    </a:cubicBezTo>
                    <a:cubicBezTo>
                      <a:pt x="199510" y="428585"/>
                      <a:pt x="257681" y="387434"/>
                      <a:pt x="314318" y="344240"/>
                    </a:cubicBezTo>
                    <a:lnTo>
                      <a:pt x="367198" y="301636"/>
                    </a:lnTo>
                    <a:lnTo>
                      <a:pt x="366883" y="300708"/>
                    </a:lnTo>
                    <a:close/>
                  </a:path>
                </a:pathLst>
              </a:custGeom>
              <a:solidFill>
                <a:srgbClr val="FFC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02" name="مجموعة 101">
                <a:extLst>
                  <a:ext uri="{FF2B5EF4-FFF2-40B4-BE49-F238E27FC236}">
                    <a16:creationId xmlns:a16="http://schemas.microsoft.com/office/drawing/2014/main" id="{1ED8BA5D-1A5E-2982-5915-5E47C99D00F2}"/>
                  </a:ext>
                </a:extLst>
              </p:cNvPr>
              <p:cNvGrpSpPr/>
              <p:nvPr/>
            </p:nvGrpSpPr>
            <p:grpSpPr>
              <a:xfrm>
                <a:off x="2817183" y="3247731"/>
                <a:ext cx="677581" cy="888876"/>
                <a:chOff x="2817183" y="3247731"/>
                <a:chExt cx="677581" cy="888876"/>
              </a:xfrm>
            </p:grpSpPr>
            <p:sp>
              <p:nvSpPr>
                <p:cNvPr id="104" name="شكل حر: شكل 103">
                  <a:extLst>
                    <a:ext uri="{FF2B5EF4-FFF2-40B4-BE49-F238E27FC236}">
                      <a16:creationId xmlns:a16="http://schemas.microsoft.com/office/drawing/2014/main" id="{159BFF90-3D57-2891-59D0-BC1E95613455}"/>
                    </a:ext>
                  </a:extLst>
                </p:cNvPr>
                <p:cNvSpPr/>
                <p:nvPr/>
              </p:nvSpPr>
              <p:spPr>
                <a:xfrm>
                  <a:off x="2817183" y="3247731"/>
                  <a:ext cx="677581" cy="888876"/>
                </a:xfrm>
                <a:custGeom>
                  <a:avLst/>
                  <a:gdLst>
                    <a:gd name="connsiteX0" fmla="*/ 618895 w 677581"/>
                    <a:gd name="connsiteY0" fmla="*/ 0 h 888876"/>
                    <a:gd name="connsiteX1" fmla="*/ 657169 w 677581"/>
                    <a:gd name="connsiteY1" fmla="*/ 156841 h 888876"/>
                    <a:gd name="connsiteX2" fmla="*/ 337773 w 677581"/>
                    <a:gd name="connsiteY2" fmla="*/ 686557 h 888876"/>
                    <a:gd name="connsiteX3" fmla="*/ 232355 w 677581"/>
                    <a:gd name="connsiteY3" fmla="*/ 824914 h 888876"/>
                    <a:gd name="connsiteX4" fmla="*/ 232683 w 677581"/>
                    <a:gd name="connsiteY4" fmla="*/ 826281 h 888876"/>
                    <a:gd name="connsiteX5" fmla="*/ 198644 w 677581"/>
                    <a:gd name="connsiteY5" fmla="*/ 888876 h 888876"/>
                    <a:gd name="connsiteX6" fmla="*/ 0 w 677581"/>
                    <a:gd name="connsiteY6" fmla="*/ 622154 h 888876"/>
                    <a:gd name="connsiteX7" fmla="*/ 1 w 677581"/>
                    <a:gd name="connsiteY7" fmla="*/ 622153 h 888876"/>
                    <a:gd name="connsiteX8" fmla="*/ 0 w 677581"/>
                    <a:gd name="connsiteY8" fmla="*/ 622153 h 888876"/>
                    <a:gd name="connsiteX9" fmla="*/ 334692 w 677581"/>
                    <a:gd name="connsiteY9" fmla="*/ 197667 h 888876"/>
                    <a:gd name="connsiteX10" fmla="*/ 411131 w 677581"/>
                    <a:gd name="connsiteY10" fmla="*/ 30945 h 888876"/>
                    <a:gd name="connsiteX11" fmla="*/ 476224 w 677581"/>
                    <a:gd name="connsiteY11" fmla="*/ 49349 h 888876"/>
                    <a:gd name="connsiteX12" fmla="*/ 618895 w 677581"/>
                    <a:gd name="connsiteY12" fmla="*/ 0 h 88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77581" h="888876">
                      <a:moveTo>
                        <a:pt x="618895" y="0"/>
                      </a:moveTo>
                      <a:cubicBezTo>
                        <a:pt x="667973" y="0"/>
                        <a:pt x="700872" y="33714"/>
                        <a:pt x="657169" y="156841"/>
                      </a:cubicBezTo>
                      <a:cubicBezTo>
                        <a:pt x="657169" y="156841"/>
                        <a:pt x="605088" y="322478"/>
                        <a:pt x="337773" y="686557"/>
                      </a:cubicBezTo>
                      <a:lnTo>
                        <a:pt x="232355" y="824914"/>
                      </a:lnTo>
                      <a:lnTo>
                        <a:pt x="232683" y="826281"/>
                      </a:lnTo>
                      <a:lnTo>
                        <a:pt x="198644" y="888876"/>
                      </a:lnTo>
                      <a:lnTo>
                        <a:pt x="0" y="622154"/>
                      </a:lnTo>
                      <a:lnTo>
                        <a:pt x="1" y="622153"/>
                      </a:lnTo>
                      <a:lnTo>
                        <a:pt x="0" y="622153"/>
                      </a:lnTo>
                      <a:lnTo>
                        <a:pt x="334692" y="197667"/>
                      </a:lnTo>
                      <a:cubicBezTo>
                        <a:pt x="334692" y="197667"/>
                        <a:pt x="314225" y="30945"/>
                        <a:pt x="411131" y="30945"/>
                      </a:cubicBezTo>
                      <a:cubicBezTo>
                        <a:pt x="428667" y="30945"/>
                        <a:pt x="450111" y="36428"/>
                        <a:pt x="476224" y="49349"/>
                      </a:cubicBezTo>
                      <a:cubicBezTo>
                        <a:pt x="476224" y="49349"/>
                        <a:pt x="559449" y="0"/>
                        <a:pt x="618895" y="0"/>
                      </a:cubicBezTo>
                      <a:close/>
                    </a:path>
                  </a:pathLst>
                </a:custGeom>
                <a:solidFill>
                  <a:srgbClr val="FFD9BE"/>
                </a:solidFill>
                <a:ln w="28575">
                  <a:solidFill>
                    <a:srgbClr val="FFCAA6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مستطيل 104">
                  <a:extLst>
                    <a:ext uri="{FF2B5EF4-FFF2-40B4-BE49-F238E27FC236}">
                      <a16:creationId xmlns:a16="http://schemas.microsoft.com/office/drawing/2014/main" id="{4F6477BE-39F4-4C25-8B92-60BD18C37F65}"/>
                    </a:ext>
                  </a:extLst>
                </p:cNvPr>
                <p:cNvSpPr/>
                <p:nvPr/>
              </p:nvSpPr>
              <p:spPr>
                <a:xfrm rot="3117465">
                  <a:off x="2808318" y="3924356"/>
                  <a:ext cx="268976" cy="91939"/>
                </a:xfrm>
                <a:prstGeom prst="rect">
                  <a:avLst/>
                </a:prstGeom>
                <a:solidFill>
                  <a:srgbClr val="FFD9B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103" name="شكل حر: شكل 102">
                <a:extLst>
                  <a:ext uri="{FF2B5EF4-FFF2-40B4-BE49-F238E27FC236}">
                    <a16:creationId xmlns:a16="http://schemas.microsoft.com/office/drawing/2014/main" id="{63FC22B4-F567-CD79-08DF-971978BF61B9}"/>
                  </a:ext>
                </a:extLst>
              </p:cNvPr>
              <p:cNvSpPr/>
              <p:nvPr/>
            </p:nvSpPr>
            <p:spPr>
              <a:xfrm>
                <a:off x="1569803" y="3751998"/>
                <a:ext cx="741043" cy="679863"/>
              </a:xfrm>
              <a:custGeom>
                <a:avLst/>
                <a:gdLst>
                  <a:gd name="connsiteX0" fmla="*/ 741043 w 741043"/>
                  <a:gd name="connsiteY0" fmla="*/ 0 h 679862"/>
                  <a:gd name="connsiteX1" fmla="*/ 536971 w 741043"/>
                  <a:gd name="connsiteY1" fmla="*/ 572805 h 679862"/>
                  <a:gd name="connsiteX2" fmla="*/ 508421 w 741043"/>
                  <a:gd name="connsiteY2" fmla="*/ 584803 h 679862"/>
                  <a:gd name="connsiteX3" fmla="*/ 508361 w 741043"/>
                  <a:gd name="connsiteY3" fmla="*/ 585073 h 679862"/>
                  <a:gd name="connsiteX4" fmla="*/ 148099 w 741043"/>
                  <a:gd name="connsiteY4" fmla="*/ 679862 h 679862"/>
                  <a:gd name="connsiteX5" fmla="*/ 21279 w 741043"/>
                  <a:gd name="connsiteY5" fmla="*/ 640828 h 679862"/>
                  <a:gd name="connsiteX6" fmla="*/ 139629 w 741043"/>
                  <a:gd name="connsiteY6" fmla="*/ 465312 h 679862"/>
                  <a:gd name="connsiteX7" fmla="*/ 314318 w 741043"/>
                  <a:gd name="connsiteY7" fmla="*/ 344240 h 679862"/>
                  <a:gd name="connsiteX8" fmla="*/ 367198 w 741043"/>
                  <a:gd name="connsiteY8" fmla="*/ 301636 h 679862"/>
                  <a:gd name="connsiteX9" fmla="*/ 366883 w 741043"/>
                  <a:gd name="connsiteY9" fmla="*/ 300708 h 67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43" h="679862">
                    <a:moveTo>
                      <a:pt x="741043" y="0"/>
                    </a:moveTo>
                    <a:lnTo>
                      <a:pt x="536971" y="572805"/>
                    </a:lnTo>
                    <a:lnTo>
                      <a:pt x="508421" y="584803"/>
                    </a:lnTo>
                    <a:lnTo>
                      <a:pt x="508361" y="585073"/>
                    </a:lnTo>
                    <a:cubicBezTo>
                      <a:pt x="504343" y="597071"/>
                      <a:pt x="297665" y="679862"/>
                      <a:pt x="148099" y="679862"/>
                    </a:cubicBezTo>
                    <a:cubicBezTo>
                      <a:pt x="94461" y="679862"/>
                      <a:pt x="48207" y="669221"/>
                      <a:pt x="21279" y="640828"/>
                    </a:cubicBezTo>
                    <a:cubicBezTo>
                      <a:pt x="-52228" y="572804"/>
                      <a:pt x="83875" y="499351"/>
                      <a:pt x="139629" y="465312"/>
                    </a:cubicBezTo>
                    <a:cubicBezTo>
                      <a:pt x="199510" y="428585"/>
                      <a:pt x="257681" y="387434"/>
                      <a:pt x="314318" y="344240"/>
                    </a:cubicBezTo>
                    <a:lnTo>
                      <a:pt x="367198" y="301636"/>
                    </a:lnTo>
                    <a:lnTo>
                      <a:pt x="366883" y="300708"/>
                    </a:lnTo>
                    <a:close/>
                  </a:path>
                </a:pathLst>
              </a:custGeom>
              <a:solidFill>
                <a:srgbClr val="FFD9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89" name="رسم 1092" descr="تخطيط خارجي لوجه يغمز مع تعبئة خالصة">
              <a:extLst>
                <a:ext uri="{FF2B5EF4-FFF2-40B4-BE49-F238E27FC236}">
                  <a16:creationId xmlns:a16="http://schemas.microsoft.com/office/drawing/2014/main" id="{99417042-29F1-7EF5-30FB-6427CD768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09260" y="4061460"/>
              <a:ext cx="426720" cy="426720"/>
            </a:xfrm>
            <a:prstGeom prst="rect">
              <a:avLst/>
            </a:prstGeom>
          </p:spPr>
        </p:pic>
      </p:grpSp>
      <p:grpSp>
        <p:nvGrpSpPr>
          <p:cNvPr id="129" name="مجموعة 128">
            <a:extLst>
              <a:ext uri="{FF2B5EF4-FFF2-40B4-BE49-F238E27FC236}">
                <a16:creationId xmlns:a16="http://schemas.microsoft.com/office/drawing/2014/main" id="{9B9BC44D-5506-E575-7D92-2A0BA6C164C8}"/>
              </a:ext>
            </a:extLst>
          </p:cNvPr>
          <p:cNvGrpSpPr/>
          <p:nvPr/>
        </p:nvGrpSpPr>
        <p:grpSpPr>
          <a:xfrm rot="21007252">
            <a:off x="4859368" y="5278184"/>
            <a:ext cx="1223194" cy="1223164"/>
            <a:chOff x="2929064" y="8072711"/>
            <a:chExt cx="1901777" cy="1901730"/>
          </a:xfrm>
        </p:grpSpPr>
        <p:sp>
          <p:nvSpPr>
            <p:cNvPr id="130" name="شكل حر: شكل 129">
              <a:extLst>
                <a:ext uri="{FF2B5EF4-FFF2-40B4-BE49-F238E27FC236}">
                  <a16:creationId xmlns:a16="http://schemas.microsoft.com/office/drawing/2014/main" id="{949C53D2-913B-DA0B-0CDE-E2873C337AFB}"/>
                </a:ext>
              </a:extLst>
            </p:cNvPr>
            <p:cNvSpPr/>
            <p:nvPr/>
          </p:nvSpPr>
          <p:spPr>
            <a:xfrm>
              <a:off x="2929064" y="8072711"/>
              <a:ext cx="1901730" cy="1901730"/>
            </a:xfrm>
            <a:custGeom>
              <a:avLst/>
              <a:gdLst>
                <a:gd name="connsiteX0" fmla="*/ 0 w 1901730"/>
                <a:gd name="connsiteY0" fmla="*/ 1901731 h 1901730"/>
                <a:gd name="connsiteX1" fmla="*/ 1901731 w 1901730"/>
                <a:gd name="connsiteY1" fmla="*/ 1901731 h 1901730"/>
                <a:gd name="connsiteX2" fmla="*/ 1901731 w 1901730"/>
                <a:gd name="connsiteY2" fmla="*/ 0 h 1901730"/>
                <a:gd name="connsiteX3" fmla="*/ 0 w 1901730"/>
                <a:gd name="connsiteY3" fmla="*/ 1901731 h 1901730"/>
                <a:gd name="connsiteX4" fmla="*/ 1534031 w 1901730"/>
                <a:gd name="connsiteY4" fmla="*/ 1551308 h 1901730"/>
                <a:gd name="connsiteX5" fmla="*/ 846597 w 1901730"/>
                <a:gd name="connsiteY5" fmla="*/ 1551308 h 1901730"/>
                <a:gd name="connsiteX6" fmla="*/ 1534031 w 1901730"/>
                <a:gd name="connsiteY6" fmla="*/ 905586 h 1901730"/>
                <a:gd name="connsiteX7" fmla="*/ 1534031 w 1901730"/>
                <a:gd name="connsiteY7" fmla="*/ 1551308 h 19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730" h="1901730">
                  <a:moveTo>
                    <a:pt x="0" y="1901731"/>
                  </a:moveTo>
                  <a:lnTo>
                    <a:pt x="1901731" y="1901731"/>
                  </a:lnTo>
                  <a:lnTo>
                    <a:pt x="1901731" y="0"/>
                  </a:lnTo>
                  <a:lnTo>
                    <a:pt x="0" y="1901731"/>
                  </a:lnTo>
                  <a:close/>
                  <a:moveTo>
                    <a:pt x="1534031" y="1551308"/>
                  </a:moveTo>
                  <a:lnTo>
                    <a:pt x="846597" y="1551308"/>
                  </a:lnTo>
                  <a:lnTo>
                    <a:pt x="1534031" y="905586"/>
                  </a:lnTo>
                  <a:lnTo>
                    <a:pt x="1534031" y="1551308"/>
                  </a:lnTo>
                  <a:close/>
                </a:path>
              </a:pathLst>
            </a:custGeom>
            <a:solidFill>
              <a:srgbClr val="97D7CD"/>
            </a:solidFill>
            <a:ln w="7868" cap="flat">
              <a:solidFill>
                <a:srgbClr val="FF36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1" name="رسم 168" descr="ورقه رسم بياني مع الحاسبة والمسطرة وقلم التمييز والأقلام رصاص">
              <a:extLst>
                <a:ext uri="{FF2B5EF4-FFF2-40B4-BE49-F238E27FC236}">
                  <a16:creationId xmlns:a16="http://schemas.microsoft.com/office/drawing/2014/main" id="{C14BF538-C3DC-9C0F-C0A6-504581A38D96}"/>
                </a:ext>
              </a:extLst>
            </p:cNvPr>
            <p:cNvGrpSpPr/>
            <p:nvPr/>
          </p:nvGrpSpPr>
          <p:grpSpPr>
            <a:xfrm>
              <a:off x="4704808" y="8210526"/>
              <a:ext cx="126033" cy="1700856"/>
              <a:chOff x="-4834233" y="9246418"/>
              <a:chExt cx="126033" cy="1700856"/>
            </a:xfrm>
            <a:solidFill>
              <a:srgbClr val="FF366F"/>
            </a:solidFill>
          </p:grpSpPr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B58DBEEE-38F2-946C-D6B4-FC91E1AC5D50}"/>
                  </a:ext>
                </a:extLst>
              </p:cNvPr>
              <p:cNvSpPr/>
              <p:nvPr/>
            </p:nvSpPr>
            <p:spPr>
              <a:xfrm>
                <a:off x="-4779087" y="9876359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شكل حر: شكل 132">
                <a:extLst>
                  <a:ext uri="{FF2B5EF4-FFF2-40B4-BE49-F238E27FC236}">
                    <a16:creationId xmlns:a16="http://schemas.microsoft.com/office/drawing/2014/main" id="{87C6E828-8F37-C724-87F5-7D2FE0E4C5C0}"/>
                  </a:ext>
                </a:extLst>
              </p:cNvPr>
              <p:cNvSpPr/>
              <p:nvPr/>
            </p:nvSpPr>
            <p:spPr>
              <a:xfrm>
                <a:off x="-4779087" y="991573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FAEFBB4F-1046-C803-8DDF-38BE1A0CD413}"/>
                  </a:ext>
                </a:extLst>
              </p:cNvPr>
              <p:cNvSpPr/>
              <p:nvPr/>
            </p:nvSpPr>
            <p:spPr>
              <a:xfrm>
                <a:off x="-4779087" y="9955106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شكل حر: شكل 134">
                <a:extLst>
                  <a:ext uri="{FF2B5EF4-FFF2-40B4-BE49-F238E27FC236}">
                    <a16:creationId xmlns:a16="http://schemas.microsoft.com/office/drawing/2014/main" id="{BBF9D7E7-B8DD-2487-A781-1D5C910D20FB}"/>
                  </a:ext>
                </a:extLst>
              </p:cNvPr>
              <p:cNvSpPr/>
              <p:nvPr/>
            </p:nvSpPr>
            <p:spPr>
              <a:xfrm>
                <a:off x="-4834209" y="9994479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شكل حر: شكل 135">
                <a:extLst>
                  <a:ext uri="{FF2B5EF4-FFF2-40B4-BE49-F238E27FC236}">
                    <a16:creationId xmlns:a16="http://schemas.microsoft.com/office/drawing/2014/main" id="{BD1C32AD-7FEB-E849-6AA1-F17D7033A36C}"/>
                  </a:ext>
                </a:extLst>
              </p:cNvPr>
              <p:cNvSpPr/>
              <p:nvPr/>
            </p:nvSpPr>
            <p:spPr>
              <a:xfrm>
                <a:off x="-4779095" y="10033845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شكل حر: شكل 136">
                <a:extLst>
                  <a:ext uri="{FF2B5EF4-FFF2-40B4-BE49-F238E27FC236}">
                    <a16:creationId xmlns:a16="http://schemas.microsoft.com/office/drawing/2014/main" id="{E3FF21B5-7F61-B4E2-24E9-9CEC77786601}"/>
                  </a:ext>
                </a:extLst>
              </p:cNvPr>
              <p:cNvSpPr/>
              <p:nvPr/>
            </p:nvSpPr>
            <p:spPr>
              <a:xfrm>
                <a:off x="-4779095" y="10073218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شكل حر: شكل 137">
                <a:extLst>
                  <a:ext uri="{FF2B5EF4-FFF2-40B4-BE49-F238E27FC236}">
                    <a16:creationId xmlns:a16="http://schemas.microsoft.com/office/drawing/2014/main" id="{8914C78F-B484-8886-0D51-586F53837F99}"/>
                  </a:ext>
                </a:extLst>
              </p:cNvPr>
              <p:cNvSpPr/>
              <p:nvPr/>
            </p:nvSpPr>
            <p:spPr>
              <a:xfrm>
                <a:off x="-4779095" y="10112591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شكل حر: شكل 138">
                <a:extLst>
                  <a:ext uri="{FF2B5EF4-FFF2-40B4-BE49-F238E27FC236}">
                    <a16:creationId xmlns:a16="http://schemas.microsoft.com/office/drawing/2014/main" id="{3CD307A0-9C58-26C0-B123-56A1E73A0845}"/>
                  </a:ext>
                </a:extLst>
              </p:cNvPr>
              <p:cNvSpPr/>
              <p:nvPr/>
            </p:nvSpPr>
            <p:spPr>
              <a:xfrm>
                <a:off x="-4834217" y="10151965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شكل حر: شكل 139">
                <a:extLst>
                  <a:ext uri="{FF2B5EF4-FFF2-40B4-BE49-F238E27FC236}">
                    <a16:creationId xmlns:a16="http://schemas.microsoft.com/office/drawing/2014/main" id="{9A2FD394-9ADC-723A-9B96-2E51C192CEB6}"/>
                  </a:ext>
                </a:extLst>
              </p:cNvPr>
              <p:cNvSpPr/>
              <p:nvPr/>
            </p:nvSpPr>
            <p:spPr>
              <a:xfrm>
                <a:off x="-4779095" y="10191338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شكل حر: شكل 140">
                <a:extLst>
                  <a:ext uri="{FF2B5EF4-FFF2-40B4-BE49-F238E27FC236}">
                    <a16:creationId xmlns:a16="http://schemas.microsoft.com/office/drawing/2014/main" id="{B2CFE575-7B20-FFC1-A602-DBE5049CFAB6}"/>
                  </a:ext>
                </a:extLst>
              </p:cNvPr>
              <p:cNvSpPr/>
              <p:nvPr/>
            </p:nvSpPr>
            <p:spPr>
              <a:xfrm>
                <a:off x="-4779095" y="1023070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شكل حر: شكل 141">
                <a:extLst>
                  <a:ext uri="{FF2B5EF4-FFF2-40B4-BE49-F238E27FC236}">
                    <a16:creationId xmlns:a16="http://schemas.microsoft.com/office/drawing/2014/main" id="{615E2A55-B7D6-270C-82F9-CD2F6AEC3C64}"/>
                  </a:ext>
                </a:extLst>
              </p:cNvPr>
              <p:cNvSpPr/>
              <p:nvPr/>
            </p:nvSpPr>
            <p:spPr>
              <a:xfrm>
                <a:off x="-4779095" y="1027007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شكل حر: شكل 142">
                <a:extLst>
                  <a:ext uri="{FF2B5EF4-FFF2-40B4-BE49-F238E27FC236}">
                    <a16:creationId xmlns:a16="http://schemas.microsoft.com/office/drawing/2014/main" id="{F348E79A-5D95-53CD-DAEA-3C3DE2E83E90}"/>
                  </a:ext>
                </a:extLst>
              </p:cNvPr>
              <p:cNvSpPr/>
              <p:nvPr/>
            </p:nvSpPr>
            <p:spPr>
              <a:xfrm>
                <a:off x="-4834217" y="10309450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شكل حر: شكل 143">
                <a:extLst>
                  <a:ext uri="{FF2B5EF4-FFF2-40B4-BE49-F238E27FC236}">
                    <a16:creationId xmlns:a16="http://schemas.microsoft.com/office/drawing/2014/main" id="{F76AE322-76B4-D86F-2821-B7C2152B24DE}"/>
                  </a:ext>
                </a:extLst>
              </p:cNvPr>
              <p:cNvSpPr/>
              <p:nvPr/>
            </p:nvSpPr>
            <p:spPr>
              <a:xfrm>
                <a:off x="-4779095" y="1034882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شكل حر: شكل 144">
                <a:extLst>
                  <a:ext uri="{FF2B5EF4-FFF2-40B4-BE49-F238E27FC236}">
                    <a16:creationId xmlns:a16="http://schemas.microsoft.com/office/drawing/2014/main" id="{FF2DF932-F7F0-0E59-16AC-A602F51A3957}"/>
                  </a:ext>
                </a:extLst>
              </p:cNvPr>
              <p:cNvSpPr/>
              <p:nvPr/>
            </p:nvSpPr>
            <p:spPr>
              <a:xfrm>
                <a:off x="-4779095" y="1038819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شكل حر: شكل 145">
                <a:extLst>
                  <a:ext uri="{FF2B5EF4-FFF2-40B4-BE49-F238E27FC236}">
                    <a16:creationId xmlns:a16="http://schemas.microsoft.com/office/drawing/2014/main" id="{F202C12B-7790-5620-6FC3-EBD5B3D1AB8A}"/>
                  </a:ext>
                </a:extLst>
              </p:cNvPr>
              <p:cNvSpPr/>
              <p:nvPr/>
            </p:nvSpPr>
            <p:spPr>
              <a:xfrm>
                <a:off x="-4779102" y="10427562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شكل حر: شكل 146">
                <a:extLst>
                  <a:ext uri="{FF2B5EF4-FFF2-40B4-BE49-F238E27FC236}">
                    <a16:creationId xmlns:a16="http://schemas.microsoft.com/office/drawing/2014/main" id="{88F044C3-85FE-240C-F179-B206F60C611F}"/>
                  </a:ext>
                </a:extLst>
              </p:cNvPr>
              <p:cNvSpPr/>
              <p:nvPr/>
            </p:nvSpPr>
            <p:spPr>
              <a:xfrm>
                <a:off x="-4834225" y="10466935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شكل حر: شكل 147">
                <a:extLst>
                  <a:ext uri="{FF2B5EF4-FFF2-40B4-BE49-F238E27FC236}">
                    <a16:creationId xmlns:a16="http://schemas.microsoft.com/office/drawing/2014/main" id="{AC7502A5-060F-2850-EB03-B4B33391CEDF}"/>
                  </a:ext>
                </a:extLst>
              </p:cNvPr>
              <p:cNvSpPr/>
              <p:nvPr/>
            </p:nvSpPr>
            <p:spPr>
              <a:xfrm>
                <a:off x="-4779102" y="10506309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شكل حر: شكل 148">
                <a:extLst>
                  <a:ext uri="{FF2B5EF4-FFF2-40B4-BE49-F238E27FC236}">
                    <a16:creationId xmlns:a16="http://schemas.microsoft.com/office/drawing/2014/main" id="{A54E8521-CBED-408A-B39E-0B7AC8722430}"/>
                  </a:ext>
                </a:extLst>
              </p:cNvPr>
              <p:cNvSpPr/>
              <p:nvPr/>
            </p:nvSpPr>
            <p:spPr>
              <a:xfrm>
                <a:off x="-4779102" y="10545682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شكل حر: شكل 149">
                <a:extLst>
                  <a:ext uri="{FF2B5EF4-FFF2-40B4-BE49-F238E27FC236}">
                    <a16:creationId xmlns:a16="http://schemas.microsoft.com/office/drawing/2014/main" id="{78C7CD0E-06DF-2580-C014-F2E4CCCA687F}"/>
                  </a:ext>
                </a:extLst>
              </p:cNvPr>
              <p:cNvSpPr/>
              <p:nvPr/>
            </p:nvSpPr>
            <p:spPr>
              <a:xfrm>
                <a:off x="-4779102" y="1058504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4 h 7874"/>
                  <a:gd name="connsiteX3" fmla="*/ 0 w 70871"/>
                  <a:gd name="connsiteY3" fmla="*/ 7874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4"/>
                    </a:lnTo>
                    <a:lnTo>
                      <a:pt x="0" y="7874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شكل حر: شكل 150">
                <a:extLst>
                  <a:ext uri="{FF2B5EF4-FFF2-40B4-BE49-F238E27FC236}">
                    <a16:creationId xmlns:a16="http://schemas.microsoft.com/office/drawing/2014/main" id="{E06143E9-EEE6-6571-CD93-36424AA17A38}"/>
                  </a:ext>
                </a:extLst>
              </p:cNvPr>
              <p:cNvSpPr/>
              <p:nvPr/>
            </p:nvSpPr>
            <p:spPr>
              <a:xfrm>
                <a:off x="-4834225" y="10624421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4 h 7874"/>
                  <a:gd name="connsiteX3" fmla="*/ 0 w 125994"/>
                  <a:gd name="connsiteY3" fmla="*/ 7874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4"/>
                    </a:lnTo>
                    <a:lnTo>
                      <a:pt x="0" y="7874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شكل حر: شكل 151">
                <a:extLst>
                  <a:ext uri="{FF2B5EF4-FFF2-40B4-BE49-F238E27FC236}">
                    <a16:creationId xmlns:a16="http://schemas.microsoft.com/office/drawing/2014/main" id="{F74C3A91-D850-7647-2548-86AF036E3468}"/>
                  </a:ext>
                </a:extLst>
              </p:cNvPr>
              <p:cNvSpPr/>
              <p:nvPr/>
            </p:nvSpPr>
            <p:spPr>
              <a:xfrm>
                <a:off x="-4779102" y="10663794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4 h 7874"/>
                  <a:gd name="connsiteX3" fmla="*/ 0 w 70871"/>
                  <a:gd name="connsiteY3" fmla="*/ 7874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4"/>
                    </a:lnTo>
                    <a:lnTo>
                      <a:pt x="0" y="7874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شكل حر: شكل 152">
                <a:extLst>
                  <a:ext uri="{FF2B5EF4-FFF2-40B4-BE49-F238E27FC236}">
                    <a16:creationId xmlns:a16="http://schemas.microsoft.com/office/drawing/2014/main" id="{5E2095F2-3BD1-C4DF-2680-2965DF2834CC}"/>
                  </a:ext>
                </a:extLst>
              </p:cNvPr>
              <p:cNvSpPr/>
              <p:nvPr/>
            </p:nvSpPr>
            <p:spPr>
              <a:xfrm>
                <a:off x="-4779102" y="1070316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4 h 7874"/>
                  <a:gd name="connsiteX3" fmla="*/ 0 w 70871"/>
                  <a:gd name="connsiteY3" fmla="*/ 7874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4"/>
                    </a:lnTo>
                    <a:lnTo>
                      <a:pt x="0" y="7874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شكل حر: شكل 153">
                <a:extLst>
                  <a:ext uri="{FF2B5EF4-FFF2-40B4-BE49-F238E27FC236}">
                    <a16:creationId xmlns:a16="http://schemas.microsoft.com/office/drawing/2014/main" id="{30FC1E2A-52F7-A1D8-F034-BAB4E405B641}"/>
                  </a:ext>
                </a:extLst>
              </p:cNvPr>
              <p:cNvSpPr/>
              <p:nvPr/>
            </p:nvSpPr>
            <p:spPr>
              <a:xfrm>
                <a:off x="-4779102" y="10742541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4 h 7874"/>
                  <a:gd name="connsiteX3" fmla="*/ 0 w 70871"/>
                  <a:gd name="connsiteY3" fmla="*/ 7874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4"/>
                    </a:lnTo>
                    <a:lnTo>
                      <a:pt x="0" y="7874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شكل حر: شكل 154">
                <a:extLst>
                  <a:ext uri="{FF2B5EF4-FFF2-40B4-BE49-F238E27FC236}">
                    <a16:creationId xmlns:a16="http://schemas.microsoft.com/office/drawing/2014/main" id="{4F8F8674-3600-8D45-2B62-949A092B3ADB}"/>
                  </a:ext>
                </a:extLst>
              </p:cNvPr>
              <p:cNvSpPr/>
              <p:nvPr/>
            </p:nvSpPr>
            <p:spPr>
              <a:xfrm>
                <a:off x="-4834225" y="10781906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شكل حر: شكل 155">
                <a:extLst>
                  <a:ext uri="{FF2B5EF4-FFF2-40B4-BE49-F238E27FC236}">
                    <a16:creationId xmlns:a16="http://schemas.microsoft.com/office/drawing/2014/main" id="{ABB419DE-B2C2-7775-7C6D-C6BC122F25BD}"/>
                  </a:ext>
                </a:extLst>
              </p:cNvPr>
              <p:cNvSpPr/>
              <p:nvPr/>
            </p:nvSpPr>
            <p:spPr>
              <a:xfrm>
                <a:off x="-4779110" y="10821279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شكل حر: شكل 156">
                <a:extLst>
                  <a:ext uri="{FF2B5EF4-FFF2-40B4-BE49-F238E27FC236}">
                    <a16:creationId xmlns:a16="http://schemas.microsoft.com/office/drawing/2014/main" id="{AF065ECB-5239-544A-87EC-5E571C6C3140}"/>
                  </a:ext>
                </a:extLst>
              </p:cNvPr>
              <p:cNvSpPr/>
              <p:nvPr/>
            </p:nvSpPr>
            <p:spPr>
              <a:xfrm>
                <a:off x="-4779110" y="1086065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شكل حر: شكل 157">
                <a:extLst>
                  <a:ext uri="{FF2B5EF4-FFF2-40B4-BE49-F238E27FC236}">
                    <a16:creationId xmlns:a16="http://schemas.microsoft.com/office/drawing/2014/main" id="{5A3A7D86-65A7-1BA4-38A9-E5FDBEA6B7E1}"/>
                  </a:ext>
                </a:extLst>
              </p:cNvPr>
              <p:cNvSpPr/>
              <p:nvPr/>
            </p:nvSpPr>
            <p:spPr>
              <a:xfrm>
                <a:off x="-4779110" y="10900026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شكل حر: شكل 158">
                <a:extLst>
                  <a:ext uri="{FF2B5EF4-FFF2-40B4-BE49-F238E27FC236}">
                    <a16:creationId xmlns:a16="http://schemas.microsoft.com/office/drawing/2014/main" id="{18447BE0-3F38-1864-861A-903507D0CB1A}"/>
                  </a:ext>
                </a:extLst>
              </p:cNvPr>
              <p:cNvSpPr/>
              <p:nvPr/>
            </p:nvSpPr>
            <p:spPr>
              <a:xfrm>
                <a:off x="-4834233" y="10939399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شكل حر: شكل 159">
                <a:extLst>
                  <a:ext uri="{FF2B5EF4-FFF2-40B4-BE49-F238E27FC236}">
                    <a16:creationId xmlns:a16="http://schemas.microsoft.com/office/drawing/2014/main" id="{B57062FA-5B18-BFDC-BDA8-75D50CBD984E}"/>
                  </a:ext>
                </a:extLst>
              </p:cNvPr>
              <p:cNvSpPr/>
              <p:nvPr/>
            </p:nvSpPr>
            <p:spPr>
              <a:xfrm>
                <a:off x="-4779071" y="9246418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شكل حر: شكل 160">
                <a:extLst>
                  <a:ext uri="{FF2B5EF4-FFF2-40B4-BE49-F238E27FC236}">
                    <a16:creationId xmlns:a16="http://schemas.microsoft.com/office/drawing/2014/main" id="{583F5174-2A85-CB80-0AA0-A47ABC4B1C06}"/>
                  </a:ext>
                </a:extLst>
              </p:cNvPr>
              <p:cNvSpPr/>
              <p:nvPr/>
            </p:nvSpPr>
            <p:spPr>
              <a:xfrm>
                <a:off x="-4779079" y="928578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شكل حر: شكل 161">
                <a:extLst>
                  <a:ext uri="{FF2B5EF4-FFF2-40B4-BE49-F238E27FC236}">
                    <a16:creationId xmlns:a16="http://schemas.microsoft.com/office/drawing/2014/main" id="{5FFCFFA5-E51B-0ECC-6027-A3CC8EFC71E6}"/>
                  </a:ext>
                </a:extLst>
              </p:cNvPr>
              <p:cNvSpPr/>
              <p:nvPr/>
            </p:nvSpPr>
            <p:spPr>
              <a:xfrm>
                <a:off x="-4779079" y="932515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شكل حر: شكل 162">
                <a:extLst>
                  <a:ext uri="{FF2B5EF4-FFF2-40B4-BE49-F238E27FC236}">
                    <a16:creationId xmlns:a16="http://schemas.microsoft.com/office/drawing/2014/main" id="{088BA16C-7C00-11C7-B2F8-7BB72407A51C}"/>
                  </a:ext>
                </a:extLst>
              </p:cNvPr>
              <p:cNvSpPr/>
              <p:nvPr/>
            </p:nvSpPr>
            <p:spPr>
              <a:xfrm>
                <a:off x="-4834201" y="9364530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شكل حر: شكل 163">
                <a:extLst>
                  <a:ext uri="{FF2B5EF4-FFF2-40B4-BE49-F238E27FC236}">
                    <a16:creationId xmlns:a16="http://schemas.microsoft.com/office/drawing/2014/main" id="{18C2B0AC-EC01-303A-301D-9A7AA023F74F}"/>
                  </a:ext>
                </a:extLst>
              </p:cNvPr>
              <p:cNvSpPr/>
              <p:nvPr/>
            </p:nvSpPr>
            <p:spPr>
              <a:xfrm>
                <a:off x="-4779079" y="940390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شكل حر: شكل 164">
                <a:extLst>
                  <a:ext uri="{FF2B5EF4-FFF2-40B4-BE49-F238E27FC236}">
                    <a16:creationId xmlns:a16="http://schemas.microsoft.com/office/drawing/2014/main" id="{FBCBF2E9-3240-E84F-15F0-FD3A9532E828}"/>
                  </a:ext>
                </a:extLst>
              </p:cNvPr>
              <p:cNvSpPr/>
              <p:nvPr/>
            </p:nvSpPr>
            <p:spPr>
              <a:xfrm>
                <a:off x="-4779079" y="944327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شكل حر: شكل 165">
                <a:extLst>
                  <a:ext uri="{FF2B5EF4-FFF2-40B4-BE49-F238E27FC236}">
                    <a16:creationId xmlns:a16="http://schemas.microsoft.com/office/drawing/2014/main" id="{0642971C-69AA-95CA-A208-CEFAD3658763}"/>
                  </a:ext>
                </a:extLst>
              </p:cNvPr>
              <p:cNvSpPr/>
              <p:nvPr/>
            </p:nvSpPr>
            <p:spPr>
              <a:xfrm>
                <a:off x="-4779079" y="9482642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شكل حر: شكل 166">
                <a:extLst>
                  <a:ext uri="{FF2B5EF4-FFF2-40B4-BE49-F238E27FC236}">
                    <a16:creationId xmlns:a16="http://schemas.microsoft.com/office/drawing/2014/main" id="{6174B055-8A47-F65F-668E-A1F4E3953E35}"/>
                  </a:ext>
                </a:extLst>
              </p:cNvPr>
              <p:cNvSpPr/>
              <p:nvPr/>
            </p:nvSpPr>
            <p:spPr>
              <a:xfrm>
                <a:off x="-4834201" y="9522015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شكل حر: شكل 167">
                <a:extLst>
                  <a:ext uri="{FF2B5EF4-FFF2-40B4-BE49-F238E27FC236}">
                    <a16:creationId xmlns:a16="http://schemas.microsoft.com/office/drawing/2014/main" id="{B189E8C3-0DF7-6F3A-6AD8-ED45D1F6B539}"/>
                  </a:ext>
                </a:extLst>
              </p:cNvPr>
              <p:cNvSpPr/>
              <p:nvPr/>
            </p:nvSpPr>
            <p:spPr>
              <a:xfrm>
                <a:off x="-4779087" y="9561389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شكل حر: شكل 168">
                <a:extLst>
                  <a:ext uri="{FF2B5EF4-FFF2-40B4-BE49-F238E27FC236}">
                    <a16:creationId xmlns:a16="http://schemas.microsoft.com/office/drawing/2014/main" id="{28F72309-C770-5CFD-7E21-70A25D5F34A1}"/>
                  </a:ext>
                </a:extLst>
              </p:cNvPr>
              <p:cNvSpPr/>
              <p:nvPr/>
            </p:nvSpPr>
            <p:spPr>
              <a:xfrm>
                <a:off x="-4779087" y="9600762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شكل حر: شكل 169">
                <a:extLst>
                  <a:ext uri="{FF2B5EF4-FFF2-40B4-BE49-F238E27FC236}">
                    <a16:creationId xmlns:a16="http://schemas.microsoft.com/office/drawing/2014/main" id="{D642E3C2-A01A-C27B-5D80-EE3F7688F70E}"/>
                  </a:ext>
                </a:extLst>
              </p:cNvPr>
              <p:cNvSpPr/>
              <p:nvPr/>
            </p:nvSpPr>
            <p:spPr>
              <a:xfrm>
                <a:off x="-4779087" y="9640135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شكل حر: شكل 170">
                <a:extLst>
                  <a:ext uri="{FF2B5EF4-FFF2-40B4-BE49-F238E27FC236}">
                    <a16:creationId xmlns:a16="http://schemas.microsoft.com/office/drawing/2014/main" id="{FDA1CC45-E115-B0E5-64DA-D7AC8FAEB763}"/>
                  </a:ext>
                </a:extLst>
              </p:cNvPr>
              <p:cNvSpPr/>
              <p:nvPr/>
            </p:nvSpPr>
            <p:spPr>
              <a:xfrm>
                <a:off x="-4834209" y="9679501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شكل حر: شكل 171">
                <a:extLst>
                  <a:ext uri="{FF2B5EF4-FFF2-40B4-BE49-F238E27FC236}">
                    <a16:creationId xmlns:a16="http://schemas.microsoft.com/office/drawing/2014/main" id="{B9CD7535-DF45-D998-403B-E1364C03F020}"/>
                  </a:ext>
                </a:extLst>
              </p:cNvPr>
              <p:cNvSpPr/>
              <p:nvPr/>
            </p:nvSpPr>
            <p:spPr>
              <a:xfrm>
                <a:off x="-4779087" y="9718874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شكل حر: شكل 172">
                <a:extLst>
                  <a:ext uri="{FF2B5EF4-FFF2-40B4-BE49-F238E27FC236}">
                    <a16:creationId xmlns:a16="http://schemas.microsoft.com/office/drawing/2014/main" id="{BB8D406C-165E-B8A4-7D7E-F282320A32CF}"/>
                  </a:ext>
                </a:extLst>
              </p:cNvPr>
              <p:cNvSpPr/>
              <p:nvPr/>
            </p:nvSpPr>
            <p:spPr>
              <a:xfrm>
                <a:off x="-4779087" y="9758247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شكل حر: شكل 173">
                <a:extLst>
                  <a:ext uri="{FF2B5EF4-FFF2-40B4-BE49-F238E27FC236}">
                    <a16:creationId xmlns:a16="http://schemas.microsoft.com/office/drawing/2014/main" id="{C5272075-A181-7323-9919-88D133A66FA1}"/>
                  </a:ext>
                </a:extLst>
              </p:cNvPr>
              <p:cNvSpPr/>
              <p:nvPr/>
            </p:nvSpPr>
            <p:spPr>
              <a:xfrm>
                <a:off x="-4779087" y="9797613"/>
                <a:ext cx="70871" cy="7874"/>
              </a:xfrm>
              <a:custGeom>
                <a:avLst/>
                <a:gdLst>
                  <a:gd name="connsiteX0" fmla="*/ 0 w 70871"/>
                  <a:gd name="connsiteY0" fmla="*/ 0 h 7874"/>
                  <a:gd name="connsiteX1" fmla="*/ 70872 w 70871"/>
                  <a:gd name="connsiteY1" fmla="*/ 0 h 7874"/>
                  <a:gd name="connsiteX2" fmla="*/ 70872 w 70871"/>
                  <a:gd name="connsiteY2" fmla="*/ 7875 h 7874"/>
                  <a:gd name="connsiteX3" fmla="*/ 0 w 70871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71" h="7874">
                    <a:moveTo>
                      <a:pt x="0" y="0"/>
                    </a:moveTo>
                    <a:lnTo>
                      <a:pt x="70872" y="0"/>
                    </a:lnTo>
                    <a:lnTo>
                      <a:pt x="70872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شكل حر: شكل 174">
                <a:extLst>
                  <a:ext uri="{FF2B5EF4-FFF2-40B4-BE49-F238E27FC236}">
                    <a16:creationId xmlns:a16="http://schemas.microsoft.com/office/drawing/2014/main" id="{886EC99F-A68B-642D-0787-807B939F4A58}"/>
                  </a:ext>
                </a:extLst>
              </p:cNvPr>
              <p:cNvSpPr/>
              <p:nvPr/>
            </p:nvSpPr>
            <p:spPr>
              <a:xfrm>
                <a:off x="-4834209" y="9836986"/>
                <a:ext cx="125994" cy="7874"/>
              </a:xfrm>
              <a:custGeom>
                <a:avLst/>
                <a:gdLst>
                  <a:gd name="connsiteX0" fmla="*/ 0 w 125994"/>
                  <a:gd name="connsiteY0" fmla="*/ 0 h 7874"/>
                  <a:gd name="connsiteX1" fmla="*/ 125995 w 125994"/>
                  <a:gd name="connsiteY1" fmla="*/ 0 h 7874"/>
                  <a:gd name="connsiteX2" fmla="*/ 125995 w 125994"/>
                  <a:gd name="connsiteY2" fmla="*/ 7875 h 7874"/>
                  <a:gd name="connsiteX3" fmla="*/ 0 w 125994"/>
                  <a:gd name="connsiteY3" fmla="*/ 7875 h 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94" h="7874">
                    <a:moveTo>
                      <a:pt x="0" y="0"/>
                    </a:moveTo>
                    <a:lnTo>
                      <a:pt x="125995" y="0"/>
                    </a:lnTo>
                    <a:lnTo>
                      <a:pt x="125995" y="7875"/>
                    </a:lnTo>
                    <a:lnTo>
                      <a:pt x="0" y="7875"/>
                    </a:lnTo>
                    <a:close/>
                  </a:path>
                </a:pathLst>
              </a:custGeom>
              <a:grpFill/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6" name="رسم 148" descr="المقص ، والقلم ، وقلم تمييز">
            <a:extLst>
              <a:ext uri="{FF2B5EF4-FFF2-40B4-BE49-F238E27FC236}">
                <a16:creationId xmlns:a16="http://schemas.microsoft.com/office/drawing/2014/main" id="{519CCCDA-9D59-69F6-2BA5-FE5798FBA3F5}"/>
              </a:ext>
            </a:extLst>
          </p:cNvPr>
          <p:cNvGrpSpPr/>
          <p:nvPr/>
        </p:nvGrpSpPr>
        <p:grpSpPr>
          <a:xfrm rot="19355793">
            <a:off x="4090256" y="4354288"/>
            <a:ext cx="1000140" cy="1634250"/>
            <a:chOff x="3754535" y="4733197"/>
            <a:chExt cx="1514627" cy="2474932"/>
          </a:xfrm>
        </p:grpSpPr>
        <p:grpSp>
          <p:nvGrpSpPr>
            <p:cNvPr id="177" name="رسم 148" descr="المقص ، والقلم ، وقلم تمييز">
              <a:extLst>
                <a:ext uri="{FF2B5EF4-FFF2-40B4-BE49-F238E27FC236}">
                  <a16:creationId xmlns:a16="http://schemas.microsoft.com/office/drawing/2014/main" id="{FAF88D08-4B9D-323A-B18D-5A9E1C944F8A}"/>
                </a:ext>
              </a:extLst>
            </p:cNvPr>
            <p:cNvGrpSpPr/>
            <p:nvPr/>
          </p:nvGrpSpPr>
          <p:grpSpPr>
            <a:xfrm>
              <a:off x="3754535" y="4733197"/>
              <a:ext cx="1051984" cy="2474932"/>
              <a:chOff x="3754535" y="4733197"/>
              <a:chExt cx="1051984" cy="2474932"/>
            </a:xfrm>
          </p:grpSpPr>
          <p:sp>
            <p:nvSpPr>
              <p:cNvPr id="183" name="شكل حر: شكل 182">
                <a:extLst>
                  <a:ext uri="{FF2B5EF4-FFF2-40B4-BE49-F238E27FC236}">
                    <a16:creationId xmlns:a16="http://schemas.microsoft.com/office/drawing/2014/main" id="{A40DB893-AEB3-94DD-2123-53491BF31F14}"/>
                  </a:ext>
                </a:extLst>
              </p:cNvPr>
              <p:cNvSpPr/>
              <p:nvPr/>
            </p:nvSpPr>
            <p:spPr>
              <a:xfrm>
                <a:off x="4443088" y="4733197"/>
                <a:ext cx="331412" cy="1170859"/>
              </a:xfrm>
              <a:custGeom>
                <a:avLst/>
                <a:gdLst>
                  <a:gd name="connsiteX0" fmla="*/ 314820 w 331412"/>
                  <a:gd name="connsiteY0" fmla="*/ 0 h 1170859"/>
                  <a:gd name="connsiteX1" fmla="*/ 314820 w 331412"/>
                  <a:gd name="connsiteY1" fmla="*/ 0 h 1170859"/>
                  <a:gd name="connsiteX2" fmla="*/ 273768 w 331412"/>
                  <a:gd name="connsiteY2" fmla="*/ 31956 h 1170859"/>
                  <a:gd name="connsiteX3" fmla="*/ 108471 w 331412"/>
                  <a:gd name="connsiteY3" fmla="*/ 685105 h 1170859"/>
                  <a:gd name="connsiteX4" fmla="*/ 0 w 331412"/>
                  <a:gd name="connsiteY4" fmla="*/ 1113720 h 1170859"/>
                  <a:gd name="connsiteX5" fmla="*/ 60979 w 331412"/>
                  <a:gd name="connsiteY5" fmla="*/ 1170604 h 1170859"/>
                  <a:gd name="connsiteX6" fmla="*/ 62551 w 331412"/>
                  <a:gd name="connsiteY6" fmla="*/ 1170127 h 1170859"/>
                  <a:gd name="connsiteX7" fmla="*/ 331413 w 331412"/>
                  <a:gd name="connsiteY7" fmla="*/ 51578 h 1170859"/>
                  <a:gd name="connsiteX8" fmla="*/ 316316 w 331412"/>
                  <a:gd name="connsiteY8" fmla="*/ 0 h 1170859"/>
                  <a:gd name="connsiteX9" fmla="*/ 314820 w 331412"/>
                  <a:gd name="connsiteY9" fmla="*/ 0 h 1170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1412" h="1170859">
                    <a:moveTo>
                      <a:pt x="314820" y="0"/>
                    </a:moveTo>
                    <a:lnTo>
                      <a:pt x="314820" y="0"/>
                    </a:lnTo>
                    <a:cubicBezTo>
                      <a:pt x="295437" y="0"/>
                      <a:pt x="278521" y="13164"/>
                      <a:pt x="273768" y="31956"/>
                    </a:cubicBezTo>
                    <a:lnTo>
                      <a:pt x="108471" y="685105"/>
                    </a:lnTo>
                    <a:lnTo>
                      <a:pt x="0" y="1113720"/>
                    </a:lnTo>
                    <a:lnTo>
                      <a:pt x="60979" y="1170604"/>
                    </a:lnTo>
                    <a:cubicBezTo>
                      <a:pt x="61513" y="1171099"/>
                      <a:pt x="62389" y="1170842"/>
                      <a:pt x="62551" y="1170127"/>
                    </a:cubicBezTo>
                    <a:lnTo>
                      <a:pt x="331413" y="51578"/>
                    </a:lnTo>
                    <a:lnTo>
                      <a:pt x="316316" y="0"/>
                    </a:lnTo>
                    <a:lnTo>
                      <a:pt x="31482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شكل حر: شكل 183">
                <a:extLst>
                  <a:ext uri="{FF2B5EF4-FFF2-40B4-BE49-F238E27FC236}">
                    <a16:creationId xmlns:a16="http://schemas.microsoft.com/office/drawing/2014/main" id="{D36423F1-203E-A79C-71E9-E21F2CEB69D9}"/>
                  </a:ext>
                </a:extLst>
              </p:cNvPr>
              <p:cNvSpPr/>
              <p:nvPr/>
            </p:nvSpPr>
            <p:spPr>
              <a:xfrm>
                <a:off x="3754535" y="6427876"/>
                <a:ext cx="570592" cy="780253"/>
              </a:xfrm>
              <a:custGeom>
                <a:avLst/>
                <a:gdLst>
                  <a:gd name="connsiteX0" fmla="*/ 570014 w 570592"/>
                  <a:gd name="connsiteY0" fmla="*/ 513321 h 780253"/>
                  <a:gd name="connsiteX1" fmla="*/ 546792 w 570592"/>
                  <a:gd name="connsiteY1" fmla="*/ 380733 h 780253"/>
                  <a:gd name="connsiteX2" fmla="*/ 559880 w 570592"/>
                  <a:gd name="connsiteY2" fmla="*/ 94868 h 780253"/>
                  <a:gd name="connsiteX3" fmla="*/ 504977 w 570592"/>
                  <a:gd name="connsiteY3" fmla="*/ 11715 h 780253"/>
                  <a:gd name="connsiteX4" fmla="*/ 405222 w 570592"/>
                  <a:gd name="connsiteY4" fmla="*/ 6496 h 780253"/>
                  <a:gd name="connsiteX5" fmla="*/ 316049 w 570592"/>
                  <a:gd name="connsiteY5" fmla="*/ 191395 h 780253"/>
                  <a:gd name="connsiteX6" fmla="*/ 285512 w 570592"/>
                  <a:gd name="connsiteY6" fmla="*/ 209645 h 780253"/>
                  <a:gd name="connsiteX7" fmla="*/ 285302 w 570592"/>
                  <a:gd name="connsiteY7" fmla="*/ 209645 h 780253"/>
                  <a:gd name="connsiteX8" fmla="*/ 0 w 570592"/>
                  <a:gd name="connsiteY8" fmla="*/ 494947 h 780253"/>
                  <a:gd name="connsiteX9" fmla="*/ 306114 w 570592"/>
                  <a:gd name="connsiteY9" fmla="*/ 779516 h 780253"/>
                  <a:gd name="connsiteX10" fmla="*/ 570014 w 570592"/>
                  <a:gd name="connsiteY10" fmla="*/ 513321 h 780253"/>
                  <a:gd name="connsiteX11" fmla="*/ 285283 w 570592"/>
                  <a:gd name="connsiteY11" fmla="*/ 666130 h 780253"/>
                  <a:gd name="connsiteX12" fmla="*/ 114100 w 570592"/>
                  <a:gd name="connsiteY12" fmla="*/ 494947 h 780253"/>
                  <a:gd name="connsiteX13" fmla="*/ 285283 w 570592"/>
                  <a:gd name="connsiteY13" fmla="*/ 323764 h 780253"/>
                  <a:gd name="connsiteX14" fmla="*/ 456476 w 570592"/>
                  <a:gd name="connsiteY14" fmla="*/ 494947 h 780253"/>
                  <a:gd name="connsiteX15" fmla="*/ 285283 w 570592"/>
                  <a:gd name="connsiteY15" fmla="*/ 666130 h 780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0592" h="780253">
                    <a:moveTo>
                      <a:pt x="570014" y="513321"/>
                    </a:moveTo>
                    <a:cubicBezTo>
                      <a:pt x="572986" y="465972"/>
                      <a:pt x="564385" y="420938"/>
                      <a:pt x="546792" y="380733"/>
                    </a:cubicBezTo>
                    <a:cubicBezTo>
                      <a:pt x="505911" y="287321"/>
                      <a:pt x="510473" y="181412"/>
                      <a:pt x="559880" y="94868"/>
                    </a:cubicBezTo>
                    <a:cubicBezTo>
                      <a:pt x="559880" y="94868"/>
                      <a:pt x="548164" y="34575"/>
                      <a:pt x="504977" y="11715"/>
                    </a:cubicBezTo>
                    <a:cubicBezTo>
                      <a:pt x="461791" y="-11145"/>
                      <a:pt x="405222" y="6496"/>
                      <a:pt x="405222" y="6496"/>
                    </a:cubicBezTo>
                    <a:lnTo>
                      <a:pt x="316049" y="191395"/>
                    </a:lnTo>
                    <a:cubicBezTo>
                      <a:pt x="310220" y="202844"/>
                      <a:pt x="298352" y="209664"/>
                      <a:pt x="285512" y="209645"/>
                    </a:cubicBezTo>
                    <a:cubicBezTo>
                      <a:pt x="285436" y="209645"/>
                      <a:pt x="285369" y="209645"/>
                      <a:pt x="285302" y="209645"/>
                    </a:cubicBezTo>
                    <a:cubicBezTo>
                      <a:pt x="127730" y="209635"/>
                      <a:pt x="-10" y="337384"/>
                      <a:pt x="0" y="494947"/>
                    </a:cubicBezTo>
                    <a:cubicBezTo>
                      <a:pt x="0" y="659396"/>
                      <a:pt x="139132" y="791346"/>
                      <a:pt x="306114" y="779516"/>
                    </a:cubicBezTo>
                    <a:cubicBezTo>
                      <a:pt x="447351" y="769496"/>
                      <a:pt x="561165" y="654643"/>
                      <a:pt x="570014" y="513321"/>
                    </a:cubicBezTo>
                    <a:close/>
                    <a:moveTo>
                      <a:pt x="285283" y="666130"/>
                    </a:moveTo>
                    <a:cubicBezTo>
                      <a:pt x="190748" y="666121"/>
                      <a:pt x="114100" y="589483"/>
                      <a:pt x="114100" y="494947"/>
                    </a:cubicBezTo>
                    <a:cubicBezTo>
                      <a:pt x="114100" y="400402"/>
                      <a:pt x="190748" y="323754"/>
                      <a:pt x="285283" y="323764"/>
                    </a:cubicBezTo>
                    <a:cubicBezTo>
                      <a:pt x="379828" y="323764"/>
                      <a:pt x="456467" y="400402"/>
                      <a:pt x="456476" y="494947"/>
                    </a:cubicBezTo>
                    <a:cubicBezTo>
                      <a:pt x="456476" y="589483"/>
                      <a:pt x="379828" y="666130"/>
                      <a:pt x="285283" y="666130"/>
                    </a:cubicBezTo>
                    <a:close/>
                  </a:path>
                </a:pathLst>
              </a:custGeom>
              <a:solidFill>
                <a:srgbClr val="FF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شكل حر: شكل 184">
                <a:extLst>
                  <a:ext uri="{FF2B5EF4-FFF2-40B4-BE49-F238E27FC236}">
                    <a16:creationId xmlns:a16="http://schemas.microsoft.com/office/drawing/2014/main" id="{4CF9815B-3B58-EC8B-289C-C36E7EB41E89}"/>
                  </a:ext>
                </a:extLst>
              </p:cNvPr>
              <p:cNvSpPr/>
              <p:nvPr/>
            </p:nvSpPr>
            <p:spPr>
              <a:xfrm>
                <a:off x="4159757" y="4733197"/>
                <a:ext cx="646762" cy="1789538"/>
              </a:xfrm>
              <a:custGeom>
                <a:avLst/>
                <a:gdLst>
                  <a:gd name="connsiteX0" fmla="*/ 154658 w 646762"/>
                  <a:gd name="connsiteY0" fmla="*/ 1789538 h 1789538"/>
                  <a:gd name="connsiteX1" fmla="*/ 167078 w 646762"/>
                  <a:gd name="connsiteY1" fmla="*/ 1769536 h 1789538"/>
                  <a:gd name="connsiteX2" fmla="*/ 167573 w 646762"/>
                  <a:gd name="connsiteY2" fmla="*/ 1768755 h 1789538"/>
                  <a:gd name="connsiteX3" fmla="*/ 182051 w 646762"/>
                  <a:gd name="connsiteY3" fmla="*/ 1749123 h 1789538"/>
                  <a:gd name="connsiteX4" fmla="*/ 313982 w 646762"/>
                  <a:gd name="connsiteY4" fmla="*/ 1585255 h 1789538"/>
                  <a:gd name="connsiteX5" fmla="*/ 462448 w 646762"/>
                  <a:gd name="connsiteY5" fmla="*/ 1248499 h 1789538"/>
                  <a:gd name="connsiteX6" fmla="*/ 646205 w 646762"/>
                  <a:gd name="connsiteY6" fmla="*/ 54273 h 1789538"/>
                  <a:gd name="connsiteX7" fmla="*/ 599637 w 646762"/>
                  <a:gd name="connsiteY7" fmla="*/ 0 h 1789538"/>
                  <a:gd name="connsiteX8" fmla="*/ 599637 w 646762"/>
                  <a:gd name="connsiteY8" fmla="*/ 0 h 1789538"/>
                  <a:gd name="connsiteX9" fmla="*/ 324584 w 646762"/>
                  <a:gd name="connsiteY9" fmla="*/ 1113711 h 1789538"/>
                  <a:gd name="connsiteX10" fmla="*/ 283331 w 646762"/>
                  <a:gd name="connsiteY10" fmla="*/ 1113711 h 1789538"/>
                  <a:gd name="connsiteX11" fmla="*/ 0 w 646762"/>
                  <a:gd name="connsiteY11" fmla="*/ 1701165 h 1789538"/>
                  <a:gd name="connsiteX12" fmla="*/ 154658 w 646762"/>
                  <a:gd name="connsiteY12" fmla="*/ 1789538 h 178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6762" h="1789538">
                    <a:moveTo>
                      <a:pt x="154658" y="1789538"/>
                    </a:moveTo>
                    <a:cubicBezTo>
                      <a:pt x="158534" y="1782747"/>
                      <a:pt x="162649" y="1776070"/>
                      <a:pt x="167078" y="1769536"/>
                    </a:cubicBezTo>
                    <a:cubicBezTo>
                      <a:pt x="167250" y="1769278"/>
                      <a:pt x="167402" y="1769012"/>
                      <a:pt x="167573" y="1768755"/>
                    </a:cubicBezTo>
                    <a:cubicBezTo>
                      <a:pt x="172126" y="1762077"/>
                      <a:pt x="176908" y="1755505"/>
                      <a:pt x="182051" y="1749123"/>
                    </a:cubicBezTo>
                    <a:lnTo>
                      <a:pt x="313982" y="1585255"/>
                    </a:lnTo>
                    <a:cubicBezTo>
                      <a:pt x="392249" y="1488024"/>
                      <a:pt x="443475" y="1371857"/>
                      <a:pt x="462448" y="1248499"/>
                    </a:cubicBezTo>
                    <a:lnTo>
                      <a:pt x="646205" y="54273"/>
                    </a:lnTo>
                    <a:cubicBezTo>
                      <a:pt x="650596" y="25737"/>
                      <a:pt x="628517" y="0"/>
                      <a:pt x="599637" y="0"/>
                    </a:cubicBezTo>
                    <a:lnTo>
                      <a:pt x="599637" y="0"/>
                    </a:lnTo>
                    <a:lnTo>
                      <a:pt x="324584" y="1113711"/>
                    </a:lnTo>
                    <a:lnTo>
                      <a:pt x="283331" y="1113711"/>
                    </a:lnTo>
                    <a:lnTo>
                      <a:pt x="0" y="1701165"/>
                    </a:lnTo>
                    <a:lnTo>
                      <a:pt x="154658" y="1789538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8" name="رسم 148" descr="المقص ، والقلم ، وقلم تمييز">
              <a:extLst>
                <a:ext uri="{FF2B5EF4-FFF2-40B4-BE49-F238E27FC236}">
                  <a16:creationId xmlns:a16="http://schemas.microsoft.com/office/drawing/2014/main" id="{83957CE6-4CA8-0196-8B58-77D25FE224DA}"/>
                </a:ext>
              </a:extLst>
            </p:cNvPr>
            <p:cNvGrpSpPr/>
            <p:nvPr/>
          </p:nvGrpSpPr>
          <p:grpSpPr>
            <a:xfrm>
              <a:off x="4212801" y="4733197"/>
              <a:ext cx="1056361" cy="2474916"/>
              <a:chOff x="4212801" y="4733197"/>
              <a:chExt cx="1056361" cy="2474916"/>
            </a:xfrm>
          </p:grpSpPr>
          <p:sp>
            <p:nvSpPr>
              <p:cNvPr id="180" name="شكل حر: شكل 179">
                <a:extLst>
                  <a:ext uri="{FF2B5EF4-FFF2-40B4-BE49-F238E27FC236}">
                    <a16:creationId xmlns:a16="http://schemas.microsoft.com/office/drawing/2014/main" id="{6E3DEB83-80D3-0165-EC88-062F5F1EAB08}"/>
                  </a:ext>
                </a:extLst>
              </p:cNvPr>
              <p:cNvSpPr/>
              <p:nvPr/>
            </p:nvSpPr>
            <p:spPr>
              <a:xfrm>
                <a:off x="4251254" y="4733197"/>
                <a:ext cx="329326" cy="1163253"/>
              </a:xfrm>
              <a:custGeom>
                <a:avLst/>
                <a:gdLst>
                  <a:gd name="connsiteX0" fmla="*/ 14488 w 329326"/>
                  <a:gd name="connsiteY0" fmla="*/ 0 h 1163253"/>
                  <a:gd name="connsiteX1" fmla="*/ 14488 w 329326"/>
                  <a:gd name="connsiteY1" fmla="*/ 0 h 1163253"/>
                  <a:gd name="connsiteX2" fmla="*/ 55540 w 329326"/>
                  <a:gd name="connsiteY2" fmla="*/ 31956 h 1163253"/>
                  <a:gd name="connsiteX3" fmla="*/ 220847 w 329326"/>
                  <a:gd name="connsiteY3" fmla="*/ 685105 h 1163253"/>
                  <a:gd name="connsiteX4" fmla="*/ 329327 w 329326"/>
                  <a:gd name="connsiteY4" fmla="*/ 1113720 h 1163253"/>
                  <a:gd name="connsiteX5" fmla="*/ 275520 w 329326"/>
                  <a:gd name="connsiteY5" fmla="*/ 1163003 h 1163253"/>
                  <a:gd name="connsiteX6" fmla="*/ 273949 w 329326"/>
                  <a:gd name="connsiteY6" fmla="*/ 1162517 h 1163253"/>
                  <a:gd name="connsiteX7" fmla="*/ 0 w 329326"/>
                  <a:gd name="connsiteY7" fmla="*/ 23641 h 1163253"/>
                  <a:gd name="connsiteX8" fmla="*/ 12992 w 329326"/>
                  <a:gd name="connsiteY8" fmla="*/ 10 h 1163253"/>
                  <a:gd name="connsiteX9" fmla="*/ 14488 w 329326"/>
                  <a:gd name="connsiteY9" fmla="*/ 10 h 116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9326" h="1163253">
                    <a:moveTo>
                      <a:pt x="14488" y="0"/>
                    </a:moveTo>
                    <a:lnTo>
                      <a:pt x="14488" y="0"/>
                    </a:lnTo>
                    <a:cubicBezTo>
                      <a:pt x="33871" y="0"/>
                      <a:pt x="50787" y="13164"/>
                      <a:pt x="55540" y="31956"/>
                    </a:cubicBezTo>
                    <a:lnTo>
                      <a:pt x="220847" y="685105"/>
                    </a:lnTo>
                    <a:lnTo>
                      <a:pt x="329327" y="1113720"/>
                    </a:lnTo>
                    <a:lnTo>
                      <a:pt x="275520" y="1163003"/>
                    </a:lnTo>
                    <a:cubicBezTo>
                      <a:pt x="274987" y="1163498"/>
                      <a:pt x="274110" y="1163222"/>
                      <a:pt x="273949" y="1162517"/>
                    </a:cubicBezTo>
                    <a:lnTo>
                      <a:pt x="0" y="23641"/>
                    </a:lnTo>
                    <a:lnTo>
                      <a:pt x="12992" y="10"/>
                    </a:lnTo>
                    <a:lnTo>
                      <a:pt x="14488" y="10"/>
                    </a:lnTo>
                    <a:close/>
                  </a:path>
                </a:pathLst>
              </a:custGeom>
              <a:solidFill>
                <a:srgbClr val="D2D2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شكل حر: شكل 180">
                <a:extLst>
                  <a:ext uri="{FF2B5EF4-FFF2-40B4-BE49-F238E27FC236}">
                    <a16:creationId xmlns:a16="http://schemas.microsoft.com/office/drawing/2014/main" id="{6BBC2B8A-0072-D715-EC8F-0A03F7882619}"/>
                  </a:ext>
                </a:extLst>
              </p:cNvPr>
              <p:cNvSpPr/>
              <p:nvPr/>
            </p:nvSpPr>
            <p:spPr>
              <a:xfrm>
                <a:off x="4698545" y="6432193"/>
                <a:ext cx="570617" cy="775919"/>
              </a:xfrm>
              <a:custGeom>
                <a:avLst/>
                <a:gdLst>
                  <a:gd name="connsiteX0" fmla="*/ 570617 w 570617"/>
                  <a:gd name="connsiteY0" fmla="*/ 490630 h 775919"/>
                  <a:gd name="connsiteX1" fmla="*/ 285306 w 570617"/>
                  <a:gd name="connsiteY1" fmla="*/ 205328 h 775919"/>
                  <a:gd name="connsiteX2" fmla="*/ 285096 w 570617"/>
                  <a:gd name="connsiteY2" fmla="*/ 205328 h 775919"/>
                  <a:gd name="connsiteX3" fmla="*/ 254549 w 570617"/>
                  <a:gd name="connsiteY3" fmla="*/ 187068 h 775919"/>
                  <a:gd name="connsiteX4" fmla="*/ 166853 w 570617"/>
                  <a:gd name="connsiteY4" fmla="*/ 5245 h 775919"/>
                  <a:gd name="connsiteX5" fmla="*/ 65783 w 570617"/>
                  <a:gd name="connsiteY5" fmla="*/ 13742 h 775919"/>
                  <a:gd name="connsiteX6" fmla="*/ 12348 w 570617"/>
                  <a:gd name="connsiteY6" fmla="*/ 93533 h 775919"/>
                  <a:gd name="connsiteX7" fmla="*/ 23806 w 570617"/>
                  <a:gd name="connsiteY7" fmla="*/ 376406 h 775919"/>
                  <a:gd name="connsiteX8" fmla="*/ 575 w 570617"/>
                  <a:gd name="connsiteY8" fmla="*/ 508994 h 775919"/>
                  <a:gd name="connsiteX9" fmla="*/ 264503 w 570617"/>
                  <a:gd name="connsiteY9" fmla="*/ 775180 h 775919"/>
                  <a:gd name="connsiteX10" fmla="*/ 570617 w 570617"/>
                  <a:gd name="connsiteY10" fmla="*/ 490630 h 775919"/>
                  <a:gd name="connsiteX11" fmla="*/ 285315 w 570617"/>
                  <a:gd name="connsiteY11" fmla="*/ 661804 h 775919"/>
                  <a:gd name="connsiteX12" fmla="*/ 114132 w 570617"/>
                  <a:gd name="connsiteY12" fmla="*/ 490620 h 775919"/>
                  <a:gd name="connsiteX13" fmla="*/ 285315 w 570617"/>
                  <a:gd name="connsiteY13" fmla="*/ 319437 h 775919"/>
                  <a:gd name="connsiteX14" fmla="*/ 456498 w 570617"/>
                  <a:gd name="connsiteY14" fmla="*/ 490620 h 775919"/>
                  <a:gd name="connsiteX15" fmla="*/ 285315 w 570617"/>
                  <a:gd name="connsiteY15" fmla="*/ 661804 h 77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0617" h="775919">
                    <a:moveTo>
                      <a:pt x="570617" y="490630"/>
                    </a:moveTo>
                    <a:cubicBezTo>
                      <a:pt x="570617" y="333058"/>
                      <a:pt x="442887" y="205318"/>
                      <a:pt x="285306" y="205328"/>
                    </a:cubicBezTo>
                    <a:cubicBezTo>
                      <a:pt x="285239" y="205328"/>
                      <a:pt x="285163" y="205328"/>
                      <a:pt x="285096" y="205328"/>
                    </a:cubicBezTo>
                    <a:cubicBezTo>
                      <a:pt x="272247" y="205347"/>
                      <a:pt x="260379" y="198517"/>
                      <a:pt x="254549" y="187068"/>
                    </a:cubicBezTo>
                    <a:lnTo>
                      <a:pt x="166853" y="5245"/>
                    </a:lnTo>
                    <a:cubicBezTo>
                      <a:pt x="166853" y="5245"/>
                      <a:pt x="110550" y="-11023"/>
                      <a:pt x="65783" y="13742"/>
                    </a:cubicBezTo>
                    <a:cubicBezTo>
                      <a:pt x="21015" y="38507"/>
                      <a:pt x="12348" y="93533"/>
                      <a:pt x="12348" y="93533"/>
                    </a:cubicBezTo>
                    <a:cubicBezTo>
                      <a:pt x="60173" y="179524"/>
                      <a:pt x="64221" y="284071"/>
                      <a:pt x="23806" y="376406"/>
                    </a:cubicBezTo>
                    <a:cubicBezTo>
                      <a:pt x="6213" y="416611"/>
                      <a:pt x="-2388" y="461645"/>
                      <a:pt x="575" y="508994"/>
                    </a:cubicBezTo>
                    <a:cubicBezTo>
                      <a:pt x="9433" y="650316"/>
                      <a:pt x="123247" y="765159"/>
                      <a:pt x="264503" y="775180"/>
                    </a:cubicBezTo>
                    <a:cubicBezTo>
                      <a:pt x="431486" y="787029"/>
                      <a:pt x="570617" y="655069"/>
                      <a:pt x="570617" y="490630"/>
                    </a:cubicBezTo>
                    <a:close/>
                    <a:moveTo>
                      <a:pt x="285315" y="661804"/>
                    </a:moveTo>
                    <a:cubicBezTo>
                      <a:pt x="190770" y="661804"/>
                      <a:pt x="114132" y="585156"/>
                      <a:pt x="114132" y="490620"/>
                    </a:cubicBezTo>
                    <a:cubicBezTo>
                      <a:pt x="114132" y="396075"/>
                      <a:pt x="190770" y="319437"/>
                      <a:pt x="285315" y="319437"/>
                    </a:cubicBezTo>
                    <a:cubicBezTo>
                      <a:pt x="379851" y="319437"/>
                      <a:pt x="456498" y="396075"/>
                      <a:pt x="456498" y="490620"/>
                    </a:cubicBezTo>
                    <a:cubicBezTo>
                      <a:pt x="456498" y="585166"/>
                      <a:pt x="379860" y="661804"/>
                      <a:pt x="285315" y="661804"/>
                    </a:cubicBezTo>
                    <a:close/>
                  </a:path>
                </a:pathLst>
              </a:custGeom>
              <a:solidFill>
                <a:srgbClr val="FF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شكل حر: شكل 181">
                <a:extLst>
                  <a:ext uri="{FF2B5EF4-FFF2-40B4-BE49-F238E27FC236}">
                    <a16:creationId xmlns:a16="http://schemas.microsoft.com/office/drawing/2014/main" id="{83AB2691-5F23-402A-9135-3C6B74577F91}"/>
                  </a:ext>
                </a:extLst>
              </p:cNvPr>
              <p:cNvSpPr/>
              <p:nvPr/>
            </p:nvSpPr>
            <p:spPr>
              <a:xfrm>
                <a:off x="4212801" y="4733197"/>
                <a:ext cx="652596" cy="1792538"/>
              </a:xfrm>
              <a:custGeom>
                <a:avLst/>
                <a:gdLst>
                  <a:gd name="connsiteX0" fmla="*/ 417624 w 652596"/>
                  <a:gd name="connsiteY0" fmla="*/ 1217047 h 1792538"/>
                  <a:gd name="connsiteX1" fmla="*/ 367780 w 652596"/>
                  <a:gd name="connsiteY1" fmla="*/ 1113720 h 1792538"/>
                  <a:gd name="connsiteX2" fmla="*/ 367780 w 652596"/>
                  <a:gd name="connsiteY2" fmla="*/ 1113720 h 1792538"/>
                  <a:gd name="connsiteX3" fmla="*/ 326527 w 652596"/>
                  <a:gd name="connsiteY3" fmla="*/ 1113720 h 1792538"/>
                  <a:gd name="connsiteX4" fmla="*/ 51445 w 652596"/>
                  <a:gd name="connsiteY4" fmla="*/ 0 h 1792538"/>
                  <a:gd name="connsiteX5" fmla="*/ 20937 w 652596"/>
                  <a:gd name="connsiteY5" fmla="*/ 0 h 1792538"/>
                  <a:gd name="connsiteX6" fmla="*/ 20937 w 652596"/>
                  <a:gd name="connsiteY6" fmla="*/ 0 h 1792538"/>
                  <a:gd name="connsiteX7" fmla="*/ 248 w 652596"/>
                  <a:gd name="connsiteY7" fmla="*/ 24117 h 1792538"/>
                  <a:gd name="connsiteX8" fmla="*/ 14203 w 652596"/>
                  <a:gd name="connsiteY8" fmla="*/ 114814 h 1792538"/>
                  <a:gd name="connsiteX9" fmla="*/ 188653 w 652596"/>
                  <a:gd name="connsiteY9" fmla="*/ 1248499 h 1792538"/>
                  <a:gd name="connsiteX10" fmla="*/ 337129 w 652596"/>
                  <a:gd name="connsiteY10" fmla="*/ 1585255 h 1792538"/>
                  <a:gd name="connsiteX11" fmla="*/ 468478 w 652596"/>
                  <a:gd name="connsiteY11" fmla="*/ 1748400 h 1792538"/>
                  <a:gd name="connsiteX12" fmla="*/ 479689 w 652596"/>
                  <a:gd name="connsiteY12" fmla="*/ 1763316 h 1792538"/>
                  <a:gd name="connsiteX13" fmla="*/ 484109 w 652596"/>
                  <a:gd name="connsiteY13" fmla="*/ 1769650 h 1792538"/>
                  <a:gd name="connsiteX14" fmla="*/ 488662 w 652596"/>
                  <a:gd name="connsiteY14" fmla="*/ 1776755 h 1792538"/>
                  <a:gd name="connsiteX15" fmla="*/ 498092 w 652596"/>
                  <a:gd name="connsiteY15" fmla="*/ 1792539 h 1792538"/>
                  <a:gd name="connsiteX16" fmla="*/ 652597 w 652596"/>
                  <a:gd name="connsiteY16" fmla="*/ 1704251 h 1792538"/>
                  <a:gd name="connsiteX17" fmla="*/ 417624 w 652596"/>
                  <a:gd name="connsiteY17" fmla="*/ 1217047 h 179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52596" h="1792538">
                    <a:moveTo>
                      <a:pt x="417624" y="1217047"/>
                    </a:moveTo>
                    <a:lnTo>
                      <a:pt x="367780" y="1113720"/>
                    </a:lnTo>
                    <a:lnTo>
                      <a:pt x="367780" y="1113720"/>
                    </a:lnTo>
                    <a:lnTo>
                      <a:pt x="326527" y="1113720"/>
                    </a:lnTo>
                    <a:lnTo>
                      <a:pt x="51445" y="0"/>
                    </a:lnTo>
                    <a:lnTo>
                      <a:pt x="20937" y="0"/>
                    </a:lnTo>
                    <a:lnTo>
                      <a:pt x="20937" y="0"/>
                    </a:lnTo>
                    <a:cubicBezTo>
                      <a:pt x="8107" y="0"/>
                      <a:pt x="-1704" y="11440"/>
                      <a:pt x="248" y="24117"/>
                    </a:cubicBezTo>
                    <a:lnTo>
                      <a:pt x="14203" y="114814"/>
                    </a:lnTo>
                    <a:lnTo>
                      <a:pt x="188653" y="1248499"/>
                    </a:lnTo>
                    <a:cubicBezTo>
                      <a:pt x="207636" y="1371867"/>
                      <a:pt x="258852" y="1488024"/>
                      <a:pt x="337129" y="1585255"/>
                    </a:cubicBezTo>
                    <a:lnTo>
                      <a:pt x="468478" y="1748400"/>
                    </a:lnTo>
                    <a:cubicBezTo>
                      <a:pt x="472384" y="1753248"/>
                      <a:pt x="476089" y="1758239"/>
                      <a:pt x="479689" y="1763316"/>
                    </a:cubicBezTo>
                    <a:cubicBezTo>
                      <a:pt x="481185" y="1765421"/>
                      <a:pt x="482661" y="1767526"/>
                      <a:pt x="484109" y="1769650"/>
                    </a:cubicBezTo>
                    <a:cubicBezTo>
                      <a:pt x="485680" y="1771993"/>
                      <a:pt x="487166" y="1774374"/>
                      <a:pt x="488662" y="1776755"/>
                    </a:cubicBezTo>
                    <a:cubicBezTo>
                      <a:pt x="491967" y="1781946"/>
                      <a:pt x="495120" y="1787204"/>
                      <a:pt x="498092" y="1792539"/>
                    </a:cubicBezTo>
                    <a:lnTo>
                      <a:pt x="652597" y="1704251"/>
                    </a:lnTo>
                    <a:lnTo>
                      <a:pt x="417624" y="1217047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9" name="شكل حر: شكل 178">
              <a:extLst>
                <a:ext uri="{FF2B5EF4-FFF2-40B4-BE49-F238E27FC236}">
                  <a16:creationId xmlns:a16="http://schemas.microsoft.com/office/drawing/2014/main" id="{A4840CB1-5E49-1BF7-5B4F-4FE607B145B0}"/>
                </a:ext>
              </a:extLst>
            </p:cNvPr>
            <p:cNvSpPr/>
            <p:nvPr/>
          </p:nvSpPr>
          <p:spPr>
            <a:xfrm rot="-1169262">
              <a:off x="4456895" y="5922387"/>
              <a:ext cx="109993" cy="109993"/>
            </a:xfrm>
            <a:custGeom>
              <a:avLst/>
              <a:gdLst>
                <a:gd name="connsiteX0" fmla="*/ 109993 w 109993"/>
                <a:gd name="connsiteY0" fmla="*/ 54997 h 109993"/>
                <a:gd name="connsiteX1" fmla="*/ 54997 w 109993"/>
                <a:gd name="connsiteY1" fmla="*/ 109993 h 109993"/>
                <a:gd name="connsiteX2" fmla="*/ 0 w 109993"/>
                <a:gd name="connsiteY2" fmla="*/ 54997 h 109993"/>
                <a:gd name="connsiteX3" fmla="*/ 54997 w 109993"/>
                <a:gd name="connsiteY3" fmla="*/ 0 h 109993"/>
                <a:gd name="connsiteX4" fmla="*/ 109993 w 109993"/>
                <a:gd name="connsiteY4" fmla="*/ 54997 h 10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93" h="109993">
                  <a:moveTo>
                    <a:pt x="109993" y="54997"/>
                  </a:moveTo>
                  <a:cubicBezTo>
                    <a:pt x="109993" y="85370"/>
                    <a:pt x="85370" y="109993"/>
                    <a:pt x="54997" y="109993"/>
                  </a:cubicBezTo>
                  <a:cubicBezTo>
                    <a:pt x="24623" y="109993"/>
                    <a:pt x="0" y="85370"/>
                    <a:pt x="0" y="54997"/>
                  </a:cubicBezTo>
                  <a:cubicBezTo>
                    <a:pt x="0" y="24623"/>
                    <a:pt x="24623" y="0"/>
                    <a:pt x="54997" y="0"/>
                  </a:cubicBezTo>
                  <a:cubicBezTo>
                    <a:pt x="85370" y="0"/>
                    <a:pt x="109993" y="24623"/>
                    <a:pt x="109993" y="54997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6" name="مجموعة 185">
            <a:extLst>
              <a:ext uri="{FF2B5EF4-FFF2-40B4-BE49-F238E27FC236}">
                <a16:creationId xmlns:a16="http://schemas.microsoft.com/office/drawing/2014/main" id="{421DF3F2-3F80-BA05-8C5B-C111DFF67543}"/>
              </a:ext>
            </a:extLst>
          </p:cNvPr>
          <p:cNvGrpSpPr/>
          <p:nvPr/>
        </p:nvGrpSpPr>
        <p:grpSpPr>
          <a:xfrm>
            <a:off x="398913" y="5291718"/>
            <a:ext cx="1029589" cy="1877514"/>
            <a:chOff x="7494922" y="5166088"/>
            <a:chExt cx="1029589" cy="1877514"/>
          </a:xfrm>
        </p:grpSpPr>
        <p:sp>
          <p:nvSpPr>
            <p:cNvPr id="187" name="مستطيل: زوايا مستديرة 186">
              <a:extLst>
                <a:ext uri="{FF2B5EF4-FFF2-40B4-BE49-F238E27FC236}">
                  <a16:creationId xmlns:a16="http://schemas.microsoft.com/office/drawing/2014/main" id="{0563946A-8681-CA85-C12F-F9CE9E44CD6B}"/>
                </a:ext>
              </a:extLst>
            </p:cNvPr>
            <p:cNvSpPr/>
            <p:nvPr/>
          </p:nvSpPr>
          <p:spPr>
            <a:xfrm>
              <a:off x="7587759" y="6680791"/>
              <a:ext cx="676434" cy="362811"/>
            </a:xfrm>
            <a:prstGeom prst="roundRect">
              <a:avLst>
                <a:gd name="adj" fmla="val 45754"/>
              </a:avLst>
            </a:prstGeom>
            <a:solidFill>
              <a:srgbClr val="24000C">
                <a:alpha val="21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188" name="مجموعة 187">
              <a:extLst>
                <a:ext uri="{FF2B5EF4-FFF2-40B4-BE49-F238E27FC236}">
                  <a16:creationId xmlns:a16="http://schemas.microsoft.com/office/drawing/2014/main" id="{E3201D69-1816-3C70-31BC-9E982AD62C3B}"/>
                </a:ext>
              </a:extLst>
            </p:cNvPr>
            <p:cNvGrpSpPr/>
            <p:nvPr/>
          </p:nvGrpSpPr>
          <p:grpSpPr>
            <a:xfrm>
              <a:off x="7494922" y="5166088"/>
              <a:ext cx="1029589" cy="1804049"/>
              <a:chOff x="11822772" y="-335754"/>
              <a:chExt cx="1733550" cy="3037531"/>
            </a:xfrm>
          </p:grpSpPr>
          <p:grpSp>
            <p:nvGrpSpPr>
              <p:cNvPr id="189" name="رسم 556" descr="عصير مليئه بتوفرات office">
                <a:extLst>
                  <a:ext uri="{FF2B5EF4-FFF2-40B4-BE49-F238E27FC236}">
                    <a16:creationId xmlns:a16="http://schemas.microsoft.com/office/drawing/2014/main" id="{34BC9BEE-EF2D-AE31-CADB-03D99F868CBE}"/>
                  </a:ext>
                </a:extLst>
              </p:cNvPr>
              <p:cNvGrpSpPr/>
              <p:nvPr/>
            </p:nvGrpSpPr>
            <p:grpSpPr>
              <a:xfrm>
                <a:off x="12193751" y="-335754"/>
                <a:ext cx="143379" cy="2484129"/>
                <a:chOff x="12193751" y="-335754"/>
                <a:chExt cx="143379" cy="2484129"/>
              </a:xfrm>
            </p:grpSpPr>
            <p:sp>
              <p:nvSpPr>
                <p:cNvPr id="266" name="شكل حر: شكل 265">
                  <a:extLst>
                    <a:ext uri="{FF2B5EF4-FFF2-40B4-BE49-F238E27FC236}">
                      <a16:creationId xmlns:a16="http://schemas.microsoft.com/office/drawing/2014/main" id="{977ECA9E-794C-0D5A-6DAB-79E577207C2B}"/>
                    </a:ext>
                  </a:extLst>
                </p:cNvPr>
                <p:cNvSpPr/>
                <p:nvPr/>
              </p:nvSpPr>
              <p:spPr>
                <a:xfrm>
                  <a:off x="12193751" y="-80874"/>
                  <a:ext cx="143370" cy="1960635"/>
                </a:xfrm>
                <a:custGeom>
                  <a:avLst/>
                  <a:gdLst>
                    <a:gd name="connsiteX0" fmla="*/ 143370 w 143370"/>
                    <a:gd name="connsiteY0" fmla="*/ 1927355 h 1960635"/>
                    <a:gd name="connsiteX1" fmla="*/ 71618 w 143370"/>
                    <a:gd name="connsiteY1" fmla="*/ 1960636 h 1960635"/>
                    <a:gd name="connsiteX2" fmla="*/ 0 w 143370"/>
                    <a:gd name="connsiteY2" fmla="*/ 1927355 h 1960635"/>
                    <a:gd name="connsiteX3" fmla="*/ 0 w 143370"/>
                    <a:gd name="connsiteY3" fmla="*/ 95 h 1960635"/>
                    <a:gd name="connsiteX4" fmla="*/ 95 w 143370"/>
                    <a:gd name="connsiteY4" fmla="*/ 0 h 1960635"/>
                    <a:gd name="connsiteX5" fmla="*/ 143275 w 143370"/>
                    <a:gd name="connsiteY5" fmla="*/ 0 h 1960635"/>
                    <a:gd name="connsiteX6" fmla="*/ 143370 w 143370"/>
                    <a:gd name="connsiteY6" fmla="*/ 95 h 1960635"/>
                    <a:gd name="connsiteX7" fmla="*/ 143370 w 143370"/>
                    <a:gd name="connsiteY7" fmla="*/ 1927355 h 1960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3370" h="1960635">
                      <a:moveTo>
                        <a:pt x="143370" y="1927355"/>
                      </a:moveTo>
                      <a:cubicBezTo>
                        <a:pt x="143370" y="1927355"/>
                        <a:pt x="118605" y="1960636"/>
                        <a:pt x="71618" y="1960636"/>
                      </a:cubicBezTo>
                      <a:cubicBezTo>
                        <a:pt x="24632" y="1960636"/>
                        <a:pt x="0" y="1927355"/>
                        <a:pt x="0" y="1927355"/>
                      </a:cubicBezTo>
                      <a:lnTo>
                        <a:pt x="0" y="95"/>
                      </a:lnTo>
                      <a:cubicBezTo>
                        <a:pt x="0" y="38"/>
                        <a:pt x="38" y="0"/>
                        <a:pt x="95" y="0"/>
                      </a:cubicBezTo>
                      <a:lnTo>
                        <a:pt x="143275" y="0"/>
                      </a:lnTo>
                      <a:cubicBezTo>
                        <a:pt x="143332" y="0"/>
                        <a:pt x="143370" y="38"/>
                        <a:pt x="143370" y="95"/>
                      </a:cubicBezTo>
                      <a:lnTo>
                        <a:pt x="143370" y="1927355"/>
                      </a:lnTo>
                      <a:close/>
                    </a:path>
                  </a:pathLst>
                </a:custGeom>
                <a:solidFill>
                  <a:srgbClr val="EDF06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شكل حر: شكل 266">
                  <a:extLst>
                    <a:ext uri="{FF2B5EF4-FFF2-40B4-BE49-F238E27FC236}">
                      <a16:creationId xmlns:a16="http://schemas.microsoft.com/office/drawing/2014/main" id="{E95F0E9E-4FBD-A00E-7851-66CE63EE9746}"/>
                    </a:ext>
                  </a:extLst>
                </p:cNvPr>
                <p:cNvSpPr/>
                <p:nvPr/>
              </p:nvSpPr>
              <p:spPr>
                <a:xfrm>
                  <a:off x="12209677" y="2029065"/>
                  <a:ext cx="111509" cy="119310"/>
                </a:xfrm>
                <a:custGeom>
                  <a:avLst/>
                  <a:gdLst>
                    <a:gd name="connsiteX0" fmla="*/ 0 w 111509"/>
                    <a:gd name="connsiteY0" fmla="*/ 0 h 119310"/>
                    <a:gd name="connsiteX1" fmla="*/ 111509 w 111509"/>
                    <a:gd name="connsiteY1" fmla="*/ 0 h 119310"/>
                    <a:gd name="connsiteX2" fmla="*/ 111509 w 111509"/>
                    <a:gd name="connsiteY2" fmla="*/ 119310 h 119310"/>
                    <a:gd name="connsiteX3" fmla="*/ 0 w 111509"/>
                    <a:gd name="connsiteY3" fmla="*/ 119310 h 119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509" h="119310">
                      <a:moveTo>
                        <a:pt x="0" y="0"/>
                      </a:moveTo>
                      <a:lnTo>
                        <a:pt x="111509" y="0"/>
                      </a:lnTo>
                      <a:lnTo>
                        <a:pt x="111509" y="119310"/>
                      </a:lnTo>
                      <a:lnTo>
                        <a:pt x="0" y="11931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8" name="شكل حر: شكل 267">
                  <a:extLst>
                    <a:ext uri="{FF2B5EF4-FFF2-40B4-BE49-F238E27FC236}">
                      <a16:creationId xmlns:a16="http://schemas.microsoft.com/office/drawing/2014/main" id="{88E501EB-4151-35ED-EF0C-92A30AA7F68E}"/>
                    </a:ext>
                  </a:extLst>
                </p:cNvPr>
                <p:cNvSpPr/>
                <p:nvPr/>
              </p:nvSpPr>
              <p:spPr>
                <a:xfrm>
                  <a:off x="12193751" y="1846394"/>
                  <a:ext cx="143370" cy="230400"/>
                </a:xfrm>
                <a:custGeom>
                  <a:avLst/>
                  <a:gdLst>
                    <a:gd name="connsiteX0" fmla="*/ 0 w 143370"/>
                    <a:gd name="connsiteY0" fmla="*/ 0 h 230400"/>
                    <a:gd name="connsiteX1" fmla="*/ 143370 w 143370"/>
                    <a:gd name="connsiteY1" fmla="*/ 0 h 230400"/>
                    <a:gd name="connsiteX2" fmla="*/ 143370 w 143370"/>
                    <a:gd name="connsiteY2" fmla="*/ 230400 h 230400"/>
                    <a:gd name="connsiteX3" fmla="*/ 0 w 143370"/>
                    <a:gd name="connsiteY3" fmla="*/ 230400 h 23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3370" h="230400">
                      <a:moveTo>
                        <a:pt x="0" y="0"/>
                      </a:moveTo>
                      <a:lnTo>
                        <a:pt x="143370" y="0"/>
                      </a:lnTo>
                      <a:lnTo>
                        <a:pt x="143370" y="230400"/>
                      </a:lnTo>
                      <a:lnTo>
                        <a:pt x="0" y="23040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9" name="رسم 556" descr="عصير مليئه بتوفرات office">
                  <a:extLst>
                    <a:ext uri="{FF2B5EF4-FFF2-40B4-BE49-F238E27FC236}">
                      <a16:creationId xmlns:a16="http://schemas.microsoft.com/office/drawing/2014/main" id="{456C4ABA-344F-141D-7960-B7A6F419B3DF}"/>
                    </a:ext>
                  </a:extLst>
                </p:cNvPr>
                <p:cNvGrpSpPr/>
                <p:nvPr/>
              </p:nvGrpSpPr>
              <p:grpSpPr>
                <a:xfrm>
                  <a:off x="12193761" y="-335754"/>
                  <a:ext cx="143370" cy="290722"/>
                  <a:chOff x="12193761" y="-335754"/>
                  <a:chExt cx="143370" cy="290722"/>
                </a:xfrm>
              </p:grpSpPr>
              <p:sp>
                <p:nvSpPr>
                  <p:cNvPr id="270" name="شكل حر: شكل 269">
                    <a:extLst>
                      <a:ext uri="{FF2B5EF4-FFF2-40B4-BE49-F238E27FC236}">
                        <a16:creationId xmlns:a16="http://schemas.microsoft.com/office/drawing/2014/main" id="{0DFD8446-6080-2B25-51AF-19857150B23E}"/>
                      </a:ext>
                    </a:extLst>
                  </p:cNvPr>
                  <p:cNvSpPr/>
                  <p:nvPr/>
                </p:nvSpPr>
                <p:spPr>
                  <a:xfrm>
                    <a:off x="12245272" y="-335754"/>
                    <a:ext cx="40319" cy="86039"/>
                  </a:xfrm>
                  <a:custGeom>
                    <a:avLst/>
                    <a:gdLst>
                      <a:gd name="connsiteX0" fmla="*/ 20164 w 40319"/>
                      <a:gd name="connsiteY0" fmla="*/ 0 h 86039"/>
                      <a:gd name="connsiteX1" fmla="*/ 0 w 40319"/>
                      <a:gd name="connsiteY1" fmla="*/ 71685 h 86039"/>
                      <a:gd name="connsiteX2" fmla="*/ 20088 w 40319"/>
                      <a:gd name="connsiteY2" fmla="*/ 86039 h 86039"/>
                      <a:gd name="connsiteX3" fmla="*/ 40319 w 40319"/>
                      <a:gd name="connsiteY3" fmla="*/ 71685 h 86039"/>
                      <a:gd name="connsiteX4" fmla="*/ 20164 w 40319"/>
                      <a:gd name="connsiteY4" fmla="*/ 0 h 86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9" h="86039">
                        <a:moveTo>
                          <a:pt x="20164" y="0"/>
                        </a:moveTo>
                        <a:lnTo>
                          <a:pt x="0" y="71685"/>
                        </a:lnTo>
                        <a:cubicBezTo>
                          <a:pt x="0" y="71685"/>
                          <a:pt x="4220" y="86039"/>
                          <a:pt x="20088" y="86039"/>
                        </a:cubicBezTo>
                        <a:cubicBezTo>
                          <a:pt x="35966" y="86039"/>
                          <a:pt x="40319" y="71685"/>
                          <a:pt x="40319" y="71685"/>
                        </a:cubicBezTo>
                        <a:lnTo>
                          <a:pt x="20164" y="0"/>
                        </a:ln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شكل حر: شكل 270">
                    <a:extLst>
                      <a:ext uri="{FF2B5EF4-FFF2-40B4-BE49-F238E27FC236}">
                        <a16:creationId xmlns:a16="http://schemas.microsoft.com/office/drawing/2014/main" id="{5EF3409B-114B-9998-013A-22D65158AAF8}"/>
                      </a:ext>
                    </a:extLst>
                  </p:cNvPr>
                  <p:cNvSpPr/>
                  <p:nvPr/>
                </p:nvSpPr>
                <p:spPr>
                  <a:xfrm>
                    <a:off x="12193761" y="-264068"/>
                    <a:ext cx="143370" cy="219036"/>
                  </a:xfrm>
                  <a:custGeom>
                    <a:avLst/>
                    <a:gdLst>
                      <a:gd name="connsiteX0" fmla="*/ 91840 w 143370"/>
                      <a:gd name="connsiteY0" fmla="*/ 0 h 219036"/>
                      <a:gd name="connsiteX1" fmla="*/ 51521 w 143370"/>
                      <a:gd name="connsiteY1" fmla="*/ 0 h 219036"/>
                      <a:gd name="connsiteX2" fmla="*/ 0 w 143370"/>
                      <a:gd name="connsiteY2" fmla="*/ 183194 h 219036"/>
                      <a:gd name="connsiteX3" fmla="*/ 35843 w 143370"/>
                      <a:gd name="connsiteY3" fmla="*/ 219037 h 219036"/>
                      <a:gd name="connsiteX4" fmla="*/ 71647 w 143370"/>
                      <a:gd name="connsiteY4" fmla="*/ 184861 h 219036"/>
                      <a:gd name="connsiteX5" fmla="*/ 71723 w 143370"/>
                      <a:gd name="connsiteY5" fmla="*/ 184861 h 219036"/>
                      <a:gd name="connsiteX6" fmla="*/ 107528 w 143370"/>
                      <a:gd name="connsiteY6" fmla="*/ 219037 h 219036"/>
                      <a:gd name="connsiteX7" fmla="*/ 143370 w 143370"/>
                      <a:gd name="connsiteY7" fmla="*/ 183194 h 219036"/>
                      <a:gd name="connsiteX8" fmla="*/ 91840 w 143370"/>
                      <a:gd name="connsiteY8" fmla="*/ 0 h 21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370" h="219036">
                        <a:moveTo>
                          <a:pt x="91840" y="0"/>
                        </a:moveTo>
                        <a:lnTo>
                          <a:pt x="51521" y="0"/>
                        </a:lnTo>
                        <a:lnTo>
                          <a:pt x="0" y="183194"/>
                        </a:lnTo>
                        <a:cubicBezTo>
                          <a:pt x="0" y="202987"/>
                          <a:pt x="16050" y="219037"/>
                          <a:pt x="35843" y="219037"/>
                        </a:cubicBezTo>
                        <a:cubicBezTo>
                          <a:pt x="55083" y="219037"/>
                          <a:pt x="70780" y="203883"/>
                          <a:pt x="71647" y="184861"/>
                        </a:cubicBezTo>
                        <a:cubicBezTo>
                          <a:pt x="71685" y="183956"/>
                          <a:pt x="71685" y="183956"/>
                          <a:pt x="71723" y="184861"/>
                        </a:cubicBezTo>
                        <a:cubicBezTo>
                          <a:pt x="72590" y="203883"/>
                          <a:pt x="88287" y="219037"/>
                          <a:pt x="107528" y="219037"/>
                        </a:cubicBezTo>
                        <a:cubicBezTo>
                          <a:pt x="127321" y="219037"/>
                          <a:pt x="143370" y="202987"/>
                          <a:pt x="143370" y="183194"/>
                        </a:cubicBezTo>
                        <a:lnTo>
                          <a:pt x="91840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0" name="شكل حر: شكل 189">
                <a:extLst>
                  <a:ext uri="{FF2B5EF4-FFF2-40B4-BE49-F238E27FC236}">
                    <a16:creationId xmlns:a16="http://schemas.microsoft.com/office/drawing/2014/main" id="{3B7ED4F1-488E-AE0F-C78D-19EEFCC8D9DF}"/>
                  </a:ext>
                </a:extLst>
              </p:cNvPr>
              <p:cNvSpPr/>
              <p:nvPr/>
            </p:nvSpPr>
            <p:spPr>
              <a:xfrm>
                <a:off x="12221097" y="-194526"/>
                <a:ext cx="1163707" cy="2604354"/>
              </a:xfrm>
              <a:custGeom>
                <a:avLst/>
                <a:gdLst>
                  <a:gd name="connsiteX0" fmla="*/ 669617 w 1163707"/>
                  <a:gd name="connsiteY0" fmla="*/ 0 h 2604354"/>
                  <a:gd name="connsiteX1" fmla="*/ 0 w 1163707"/>
                  <a:gd name="connsiteY1" fmla="*/ 2470433 h 2604354"/>
                  <a:gd name="connsiteX2" fmla="*/ 494081 w 1163707"/>
                  <a:gd name="connsiteY2" fmla="*/ 2604354 h 2604354"/>
                  <a:gd name="connsiteX3" fmla="*/ 1163708 w 1163707"/>
                  <a:gd name="connsiteY3" fmla="*/ 133921 h 2604354"/>
                  <a:gd name="connsiteX4" fmla="*/ 669617 w 1163707"/>
                  <a:gd name="connsiteY4" fmla="*/ 0 h 2604354"/>
                  <a:gd name="connsiteX5" fmla="*/ 865984 w 1163707"/>
                  <a:gd name="connsiteY5" fmla="*/ 229743 h 2604354"/>
                  <a:gd name="connsiteX6" fmla="*/ 832971 w 1163707"/>
                  <a:gd name="connsiteY6" fmla="*/ 172174 h 2604354"/>
                  <a:gd name="connsiteX7" fmla="*/ 890540 w 1163707"/>
                  <a:gd name="connsiteY7" fmla="*/ 139160 h 2604354"/>
                  <a:gd name="connsiteX8" fmla="*/ 923554 w 1163707"/>
                  <a:gd name="connsiteY8" fmla="*/ 196729 h 2604354"/>
                  <a:gd name="connsiteX9" fmla="*/ 865984 w 1163707"/>
                  <a:gd name="connsiteY9" fmla="*/ 229743 h 2604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3707" h="2604354">
                    <a:moveTo>
                      <a:pt x="669617" y="0"/>
                    </a:moveTo>
                    <a:lnTo>
                      <a:pt x="0" y="2470433"/>
                    </a:lnTo>
                    <a:lnTo>
                      <a:pt x="494081" y="2604354"/>
                    </a:lnTo>
                    <a:lnTo>
                      <a:pt x="1163708" y="133921"/>
                    </a:lnTo>
                    <a:lnTo>
                      <a:pt x="669617" y="0"/>
                    </a:lnTo>
                    <a:close/>
                    <a:moveTo>
                      <a:pt x="865984" y="229743"/>
                    </a:moveTo>
                    <a:cubicBezTo>
                      <a:pt x="840972" y="222961"/>
                      <a:pt x="826189" y="197187"/>
                      <a:pt x="832971" y="172174"/>
                    </a:cubicBezTo>
                    <a:cubicBezTo>
                      <a:pt x="839753" y="147161"/>
                      <a:pt x="865527" y="132378"/>
                      <a:pt x="890540" y="139160"/>
                    </a:cubicBezTo>
                    <a:cubicBezTo>
                      <a:pt x="915553" y="145942"/>
                      <a:pt x="930335" y="171717"/>
                      <a:pt x="923554" y="196729"/>
                    </a:cubicBezTo>
                    <a:cubicBezTo>
                      <a:pt x="916772" y="221742"/>
                      <a:pt x="890997" y="236525"/>
                      <a:pt x="865984" y="229743"/>
                    </a:cubicBezTo>
                    <a:close/>
                  </a:path>
                </a:pathLst>
              </a:custGeom>
              <a:solidFill>
                <a:srgbClr val="EDF0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1" name="رسم 556" descr="عصير مليئه بتوفرات office">
                <a:extLst>
                  <a:ext uri="{FF2B5EF4-FFF2-40B4-BE49-F238E27FC236}">
                    <a16:creationId xmlns:a16="http://schemas.microsoft.com/office/drawing/2014/main" id="{835618DB-AEDB-7E85-4B4F-2B2446A92C2D}"/>
                  </a:ext>
                </a:extLst>
              </p:cNvPr>
              <p:cNvGrpSpPr/>
              <p:nvPr/>
            </p:nvGrpSpPr>
            <p:grpSpPr>
              <a:xfrm>
                <a:off x="12627013" y="-44454"/>
                <a:ext cx="748007" cy="2417350"/>
                <a:chOff x="12627013" y="-44454"/>
                <a:chExt cx="748007" cy="2417350"/>
              </a:xfrm>
              <a:solidFill>
                <a:srgbClr val="FF366F"/>
              </a:solidFill>
            </p:grpSpPr>
            <p:sp>
              <p:nvSpPr>
                <p:cNvPr id="207" name="شكل حر: شكل 206">
                  <a:extLst>
                    <a:ext uri="{FF2B5EF4-FFF2-40B4-BE49-F238E27FC236}">
                      <a16:creationId xmlns:a16="http://schemas.microsoft.com/office/drawing/2014/main" id="{793FD52B-D59D-03D0-EE29-E33C52C3781A}"/>
                    </a:ext>
                  </a:extLst>
                </p:cNvPr>
                <p:cNvSpPr/>
                <p:nvPr/>
              </p:nvSpPr>
              <p:spPr>
                <a:xfrm rot="-4490120">
                  <a:off x="13331953" y="-68210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8" name="شكل حر: شكل 207">
                  <a:extLst>
                    <a:ext uri="{FF2B5EF4-FFF2-40B4-BE49-F238E27FC236}">
                      <a16:creationId xmlns:a16="http://schemas.microsoft.com/office/drawing/2014/main" id="{5D368318-CB47-8181-B37E-B656FFDDD03C}"/>
                    </a:ext>
                  </a:extLst>
                </p:cNvPr>
                <p:cNvSpPr/>
                <p:nvPr/>
              </p:nvSpPr>
              <p:spPr>
                <a:xfrm rot="-4490120">
                  <a:off x="13320792" y="-27032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9" name="شكل حر: شكل 208">
                  <a:extLst>
                    <a:ext uri="{FF2B5EF4-FFF2-40B4-BE49-F238E27FC236}">
                      <a16:creationId xmlns:a16="http://schemas.microsoft.com/office/drawing/2014/main" id="{76387DA2-491B-B150-E32D-7E4FF313C174}"/>
                    </a:ext>
                  </a:extLst>
                </p:cNvPr>
                <p:cNvSpPr/>
                <p:nvPr/>
              </p:nvSpPr>
              <p:spPr>
                <a:xfrm rot="-4490120">
                  <a:off x="13309638" y="14136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0" name="شكل حر: شكل 209">
                  <a:extLst>
                    <a:ext uri="{FF2B5EF4-FFF2-40B4-BE49-F238E27FC236}">
                      <a16:creationId xmlns:a16="http://schemas.microsoft.com/office/drawing/2014/main" id="{0F91F405-A919-2A3C-4B40-AE5662422A3B}"/>
                    </a:ext>
                  </a:extLst>
                </p:cNvPr>
                <p:cNvSpPr/>
                <p:nvPr/>
              </p:nvSpPr>
              <p:spPr>
                <a:xfrm rot="-4490120">
                  <a:off x="13269651" y="17640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1" name="شكل حر: شكل 210">
                  <a:extLst>
                    <a:ext uri="{FF2B5EF4-FFF2-40B4-BE49-F238E27FC236}">
                      <a16:creationId xmlns:a16="http://schemas.microsoft.com/office/drawing/2014/main" id="{2048B533-6F60-212C-E28A-F876C3FACA3F}"/>
                    </a:ext>
                  </a:extLst>
                </p:cNvPr>
                <p:cNvSpPr/>
                <p:nvPr/>
              </p:nvSpPr>
              <p:spPr>
                <a:xfrm rot="-4490120">
                  <a:off x="13287314" y="96479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2" name="شكل حر: شكل 211">
                  <a:extLst>
                    <a:ext uri="{FF2B5EF4-FFF2-40B4-BE49-F238E27FC236}">
                      <a16:creationId xmlns:a16="http://schemas.microsoft.com/office/drawing/2014/main" id="{42EB26E0-5221-7AF6-A272-34A494C590A1}"/>
                    </a:ext>
                  </a:extLst>
                </p:cNvPr>
                <p:cNvSpPr/>
                <p:nvPr/>
              </p:nvSpPr>
              <p:spPr>
                <a:xfrm rot="-4490120">
                  <a:off x="13276158" y="137657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3" name="شكل حر: شكل 212">
                  <a:extLst>
                    <a:ext uri="{FF2B5EF4-FFF2-40B4-BE49-F238E27FC236}">
                      <a16:creationId xmlns:a16="http://schemas.microsoft.com/office/drawing/2014/main" id="{005AFCD5-FCB3-1AF2-86C4-EF8869777A8D}"/>
                    </a:ext>
                  </a:extLst>
                </p:cNvPr>
                <p:cNvSpPr/>
                <p:nvPr/>
              </p:nvSpPr>
              <p:spPr>
                <a:xfrm rot="-4490120">
                  <a:off x="13264998" y="178834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4" name="شكل حر: شكل 213">
                  <a:extLst>
                    <a:ext uri="{FF2B5EF4-FFF2-40B4-BE49-F238E27FC236}">
                      <a16:creationId xmlns:a16="http://schemas.microsoft.com/office/drawing/2014/main" id="{3E5F5EBB-17D5-6FF6-20BB-A42E6687ABEF}"/>
                    </a:ext>
                  </a:extLst>
                </p:cNvPr>
                <p:cNvSpPr/>
                <p:nvPr/>
              </p:nvSpPr>
              <p:spPr>
                <a:xfrm rot="-4490120">
                  <a:off x="13225015" y="182330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5" name="شكل حر: شكل 214">
                  <a:extLst>
                    <a:ext uri="{FF2B5EF4-FFF2-40B4-BE49-F238E27FC236}">
                      <a16:creationId xmlns:a16="http://schemas.microsoft.com/office/drawing/2014/main" id="{F8613372-25D1-FC2E-F967-8999D3A2B6DF}"/>
                    </a:ext>
                  </a:extLst>
                </p:cNvPr>
                <p:cNvSpPr/>
                <p:nvPr/>
              </p:nvSpPr>
              <p:spPr>
                <a:xfrm rot="-4490120">
                  <a:off x="13242680" y="261178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6" name="شكل حر: شكل 215">
                  <a:extLst>
                    <a:ext uri="{FF2B5EF4-FFF2-40B4-BE49-F238E27FC236}">
                      <a16:creationId xmlns:a16="http://schemas.microsoft.com/office/drawing/2014/main" id="{8352BADE-7F76-F972-B8A7-FB67E50D269E}"/>
                    </a:ext>
                  </a:extLst>
                </p:cNvPr>
                <p:cNvSpPr/>
                <p:nvPr/>
              </p:nvSpPr>
              <p:spPr>
                <a:xfrm rot="-4490120">
                  <a:off x="13231520" y="302356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7" name="شكل حر: شكل 216">
                  <a:extLst>
                    <a:ext uri="{FF2B5EF4-FFF2-40B4-BE49-F238E27FC236}">
                      <a16:creationId xmlns:a16="http://schemas.microsoft.com/office/drawing/2014/main" id="{0FD982E6-6838-C18F-1ADD-ABA3CE7A9328}"/>
                    </a:ext>
                  </a:extLst>
                </p:cNvPr>
                <p:cNvSpPr/>
                <p:nvPr/>
              </p:nvSpPr>
              <p:spPr>
                <a:xfrm rot="-4490120">
                  <a:off x="13220356" y="343531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شكل حر: شكل 217">
                  <a:extLst>
                    <a:ext uri="{FF2B5EF4-FFF2-40B4-BE49-F238E27FC236}">
                      <a16:creationId xmlns:a16="http://schemas.microsoft.com/office/drawing/2014/main" id="{91609950-EF8A-17D7-AA7A-A2A00BC30C14}"/>
                    </a:ext>
                  </a:extLst>
                </p:cNvPr>
                <p:cNvSpPr/>
                <p:nvPr/>
              </p:nvSpPr>
              <p:spPr>
                <a:xfrm rot="-4490120">
                  <a:off x="13180383" y="347019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9" name="شكل حر: شكل 218">
                  <a:extLst>
                    <a:ext uri="{FF2B5EF4-FFF2-40B4-BE49-F238E27FC236}">
                      <a16:creationId xmlns:a16="http://schemas.microsoft.com/office/drawing/2014/main" id="{D57BA85D-71FB-8C68-72EE-18B37D27450C}"/>
                    </a:ext>
                  </a:extLst>
                </p:cNvPr>
                <p:cNvSpPr/>
                <p:nvPr/>
              </p:nvSpPr>
              <p:spPr>
                <a:xfrm rot="-4490120">
                  <a:off x="13198042" y="425877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شكل حر: شكل 219">
                  <a:extLst>
                    <a:ext uri="{FF2B5EF4-FFF2-40B4-BE49-F238E27FC236}">
                      <a16:creationId xmlns:a16="http://schemas.microsoft.com/office/drawing/2014/main" id="{8684AECD-689F-B99E-8CF9-00281E9BD068}"/>
                    </a:ext>
                  </a:extLst>
                </p:cNvPr>
                <p:cNvSpPr/>
                <p:nvPr/>
              </p:nvSpPr>
              <p:spPr>
                <a:xfrm rot="-4490120">
                  <a:off x="13186886" y="467054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1" name="شكل حر: شكل 220">
                  <a:extLst>
                    <a:ext uri="{FF2B5EF4-FFF2-40B4-BE49-F238E27FC236}">
                      <a16:creationId xmlns:a16="http://schemas.microsoft.com/office/drawing/2014/main" id="{104D6F52-11D8-F59B-92D6-71285BD36A9B}"/>
                    </a:ext>
                  </a:extLst>
                </p:cNvPr>
                <p:cNvSpPr/>
                <p:nvPr/>
              </p:nvSpPr>
              <p:spPr>
                <a:xfrm rot="-4490120">
                  <a:off x="13175729" y="508223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2" name="شكل حر: شكل 221">
                  <a:extLst>
                    <a:ext uri="{FF2B5EF4-FFF2-40B4-BE49-F238E27FC236}">
                      <a16:creationId xmlns:a16="http://schemas.microsoft.com/office/drawing/2014/main" id="{587C4D95-8D43-DE67-3FCA-28DE894A1A3F}"/>
                    </a:ext>
                  </a:extLst>
                </p:cNvPr>
                <p:cNvSpPr/>
                <p:nvPr/>
              </p:nvSpPr>
              <p:spPr>
                <a:xfrm rot="-4490120">
                  <a:off x="13135744" y="511718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3" name="شكل حر: شكل 222">
                  <a:extLst>
                    <a:ext uri="{FF2B5EF4-FFF2-40B4-BE49-F238E27FC236}">
                      <a16:creationId xmlns:a16="http://schemas.microsoft.com/office/drawing/2014/main" id="{11F33582-7F20-1B4E-85E4-33EF714EF69B}"/>
                    </a:ext>
                  </a:extLst>
                </p:cNvPr>
                <p:cNvSpPr/>
                <p:nvPr/>
              </p:nvSpPr>
              <p:spPr>
                <a:xfrm rot="-4490120">
                  <a:off x="13153409" y="590566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4" name="شكل حر: شكل 223">
                  <a:extLst>
                    <a:ext uri="{FF2B5EF4-FFF2-40B4-BE49-F238E27FC236}">
                      <a16:creationId xmlns:a16="http://schemas.microsoft.com/office/drawing/2014/main" id="{6595D464-6EE7-B6E3-52BC-49B21E0E9AC4}"/>
                    </a:ext>
                  </a:extLst>
                </p:cNvPr>
                <p:cNvSpPr/>
                <p:nvPr/>
              </p:nvSpPr>
              <p:spPr>
                <a:xfrm rot="-4490120">
                  <a:off x="13142251" y="631735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5" name="شكل حر: شكل 224">
                  <a:extLst>
                    <a:ext uri="{FF2B5EF4-FFF2-40B4-BE49-F238E27FC236}">
                      <a16:creationId xmlns:a16="http://schemas.microsoft.com/office/drawing/2014/main" id="{1142AE47-3340-6F8E-2CA7-4B93FBC2DB3D}"/>
                    </a:ext>
                  </a:extLst>
                </p:cNvPr>
                <p:cNvSpPr/>
                <p:nvPr/>
              </p:nvSpPr>
              <p:spPr>
                <a:xfrm rot="-4490120">
                  <a:off x="13131086" y="672910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6" name="شكل حر: شكل 225">
                  <a:extLst>
                    <a:ext uri="{FF2B5EF4-FFF2-40B4-BE49-F238E27FC236}">
                      <a16:creationId xmlns:a16="http://schemas.microsoft.com/office/drawing/2014/main" id="{E3ECD4AC-CE3D-AECE-064B-C31596BD8451}"/>
                    </a:ext>
                  </a:extLst>
                </p:cNvPr>
                <p:cNvSpPr/>
                <p:nvPr/>
              </p:nvSpPr>
              <p:spPr>
                <a:xfrm rot="-4490120">
                  <a:off x="13091102" y="676415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7" name="شكل حر: شكل 226">
                  <a:extLst>
                    <a:ext uri="{FF2B5EF4-FFF2-40B4-BE49-F238E27FC236}">
                      <a16:creationId xmlns:a16="http://schemas.microsoft.com/office/drawing/2014/main" id="{82001D30-86A9-4DFC-483E-3266173458F0}"/>
                    </a:ext>
                  </a:extLst>
                </p:cNvPr>
                <p:cNvSpPr/>
                <p:nvPr/>
              </p:nvSpPr>
              <p:spPr>
                <a:xfrm rot="-4490120">
                  <a:off x="13108770" y="755265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8" name="شكل حر: شكل 227">
                  <a:extLst>
                    <a:ext uri="{FF2B5EF4-FFF2-40B4-BE49-F238E27FC236}">
                      <a16:creationId xmlns:a16="http://schemas.microsoft.com/office/drawing/2014/main" id="{B1F53CD9-7DC0-05F5-6060-FF4F249EA630}"/>
                    </a:ext>
                  </a:extLst>
                </p:cNvPr>
                <p:cNvSpPr/>
                <p:nvPr/>
              </p:nvSpPr>
              <p:spPr>
                <a:xfrm rot="-4490120">
                  <a:off x="13097609" y="796431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9" name="شكل حر: شكل 228">
                  <a:extLst>
                    <a:ext uri="{FF2B5EF4-FFF2-40B4-BE49-F238E27FC236}">
                      <a16:creationId xmlns:a16="http://schemas.microsoft.com/office/drawing/2014/main" id="{B430CB07-FC50-E66F-2CC2-9C1BE5C10970}"/>
                    </a:ext>
                  </a:extLst>
                </p:cNvPr>
                <p:cNvSpPr/>
                <p:nvPr/>
              </p:nvSpPr>
              <p:spPr>
                <a:xfrm rot="-4490120">
                  <a:off x="13086448" y="837609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0" name="شكل حر: شكل 229">
                  <a:extLst>
                    <a:ext uri="{FF2B5EF4-FFF2-40B4-BE49-F238E27FC236}">
                      <a16:creationId xmlns:a16="http://schemas.microsoft.com/office/drawing/2014/main" id="{053EF3A0-6A0B-2B5D-58EC-C726790F81EF}"/>
                    </a:ext>
                  </a:extLst>
                </p:cNvPr>
                <p:cNvSpPr/>
                <p:nvPr/>
              </p:nvSpPr>
              <p:spPr>
                <a:xfrm rot="-4490120">
                  <a:off x="13046472" y="841116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1" name="شكل حر: شكل 230">
                  <a:extLst>
                    <a:ext uri="{FF2B5EF4-FFF2-40B4-BE49-F238E27FC236}">
                      <a16:creationId xmlns:a16="http://schemas.microsoft.com/office/drawing/2014/main" id="{920FA097-9D2E-AC62-9E47-23537F0790CF}"/>
                    </a:ext>
                  </a:extLst>
                </p:cNvPr>
                <p:cNvSpPr/>
                <p:nvPr/>
              </p:nvSpPr>
              <p:spPr>
                <a:xfrm rot="-4490120">
                  <a:off x="13064131" y="919952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2" name="شكل حر: شكل 231">
                  <a:extLst>
                    <a:ext uri="{FF2B5EF4-FFF2-40B4-BE49-F238E27FC236}">
                      <a16:creationId xmlns:a16="http://schemas.microsoft.com/office/drawing/2014/main" id="{296E10BC-E3A7-8708-AC38-CBAAE1188A2F}"/>
                    </a:ext>
                  </a:extLst>
                </p:cNvPr>
                <p:cNvSpPr/>
                <p:nvPr/>
              </p:nvSpPr>
              <p:spPr>
                <a:xfrm rot="-4490120">
                  <a:off x="13052970" y="961130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3" name="شكل حر: شكل 232">
                  <a:extLst>
                    <a:ext uri="{FF2B5EF4-FFF2-40B4-BE49-F238E27FC236}">
                      <a16:creationId xmlns:a16="http://schemas.microsoft.com/office/drawing/2014/main" id="{86175174-A818-83D1-F729-A571C5E4F15D}"/>
                    </a:ext>
                  </a:extLst>
                </p:cNvPr>
                <p:cNvSpPr/>
                <p:nvPr/>
              </p:nvSpPr>
              <p:spPr>
                <a:xfrm rot="-4490120">
                  <a:off x="13041815" y="1002307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4" name="شكل حر: شكل 233">
                  <a:extLst>
                    <a:ext uri="{FF2B5EF4-FFF2-40B4-BE49-F238E27FC236}">
                      <a16:creationId xmlns:a16="http://schemas.microsoft.com/office/drawing/2014/main" id="{ED8D3AF0-6AEE-5A1F-CA69-A27BA9F3AAD2}"/>
                    </a:ext>
                  </a:extLst>
                </p:cNvPr>
                <p:cNvSpPr/>
                <p:nvPr/>
              </p:nvSpPr>
              <p:spPr>
                <a:xfrm rot="-4490120">
                  <a:off x="13001764" y="1005708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5" name="شكل حر: شكل 234">
                  <a:extLst>
                    <a:ext uri="{FF2B5EF4-FFF2-40B4-BE49-F238E27FC236}">
                      <a16:creationId xmlns:a16="http://schemas.microsoft.com/office/drawing/2014/main" id="{FD67F32F-EEEF-8995-3008-33BF01C3DADD}"/>
                    </a:ext>
                  </a:extLst>
                </p:cNvPr>
                <p:cNvSpPr/>
                <p:nvPr/>
              </p:nvSpPr>
              <p:spPr>
                <a:xfrm rot="-4490120">
                  <a:off x="13019493" y="1084651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6" name="شكل حر: شكل 235">
                  <a:extLst>
                    <a:ext uri="{FF2B5EF4-FFF2-40B4-BE49-F238E27FC236}">
                      <a16:creationId xmlns:a16="http://schemas.microsoft.com/office/drawing/2014/main" id="{9A5C5D5E-D23A-910C-C07A-53A09CFA039B}"/>
                    </a:ext>
                  </a:extLst>
                </p:cNvPr>
                <p:cNvSpPr/>
                <p:nvPr/>
              </p:nvSpPr>
              <p:spPr>
                <a:xfrm rot="-4490120">
                  <a:off x="13008338" y="1125829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7" name="شكل حر: شكل 236">
                  <a:extLst>
                    <a:ext uri="{FF2B5EF4-FFF2-40B4-BE49-F238E27FC236}">
                      <a16:creationId xmlns:a16="http://schemas.microsoft.com/office/drawing/2014/main" id="{92B52A9E-2893-C0AF-4161-3BC735653ED6}"/>
                    </a:ext>
                  </a:extLst>
                </p:cNvPr>
                <p:cNvSpPr/>
                <p:nvPr/>
              </p:nvSpPr>
              <p:spPr>
                <a:xfrm rot="-4490120">
                  <a:off x="12997177" y="1167006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8" name="شكل حر: شكل 237">
                  <a:extLst>
                    <a:ext uri="{FF2B5EF4-FFF2-40B4-BE49-F238E27FC236}">
                      <a16:creationId xmlns:a16="http://schemas.microsoft.com/office/drawing/2014/main" id="{C7921AED-56DB-1615-175D-51F863A083CD}"/>
                    </a:ext>
                  </a:extLst>
                </p:cNvPr>
                <p:cNvSpPr/>
                <p:nvPr/>
              </p:nvSpPr>
              <p:spPr>
                <a:xfrm rot="-4490120">
                  <a:off x="12957195" y="1170492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9" name="شكل حر: شكل 238">
                  <a:extLst>
                    <a:ext uri="{FF2B5EF4-FFF2-40B4-BE49-F238E27FC236}">
                      <a16:creationId xmlns:a16="http://schemas.microsoft.com/office/drawing/2014/main" id="{592A9FA2-CD42-5FD3-DB1B-129B6FEEF7B0}"/>
                    </a:ext>
                  </a:extLst>
                </p:cNvPr>
                <p:cNvSpPr/>
                <p:nvPr/>
              </p:nvSpPr>
              <p:spPr>
                <a:xfrm rot="-4490120">
                  <a:off x="12974860" y="1249350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0" name="شكل حر: شكل 239">
                  <a:extLst>
                    <a:ext uri="{FF2B5EF4-FFF2-40B4-BE49-F238E27FC236}">
                      <a16:creationId xmlns:a16="http://schemas.microsoft.com/office/drawing/2014/main" id="{2EDC40F7-313F-51B9-471E-7C1FCCF55391}"/>
                    </a:ext>
                  </a:extLst>
                </p:cNvPr>
                <p:cNvSpPr/>
                <p:nvPr/>
              </p:nvSpPr>
              <p:spPr>
                <a:xfrm rot="-4490120">
                  <a:off x="12963699" y="1290527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1" name="شكل حر: شكل 240">
                  <a:extLst>
                    <a:ext uri="{FF2B5EF4-FFF2-40B4-BE49-F238E27FC236}">
                      <a16:creationId xmlns:a16="http://schemas.microsoft.com/office/drawing/2014/main" id="{8E873CB3-5101-965B-B087-6F64ED6FAE3E}"/>
                    </a:ext>
                  </a:extLst>
                </p:cNvPr>
                <p:cNvSpPr/>
                <p:nvPr/>
              </p:nvSpPr>
              <p:spPr>
                <a:xfrm rot="-4490120">
                  <a:off x="12952547" y="1331686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2" name="شكل حر: شكل 241">
                  <a:extLst>
                    <a:ext uri="{FF2B5EF4-FFF2-40B4-BE49-F238E27FC236}">
                      <a16:creationId xmlns:a16="http://schemas.microsoft.com/office/drawing/2014/main" id="{FE11B759-2F25-0AB3-02BF-3371973397CA}"/>
                    </a:ext>
                  </a:extLst>
                </p:cNvPr>
                <p:cNvSpPr/>
                <p:nvPr/>
              </p:nvSpPr>
              <p:spPr>
                <a:xfrm rot="-4490120">
                  <a:off x="12912556" y="1335191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3" name="شكل حر: شكل 242">
                  <a:extLst>
                    <a:ext uri="{FF2B5EF4-FFF2-40B4-BE49-F238E27FC236}">
                      <a16:creationId xmlns:a16="http://schemas.microsoft.com/office/drawing/2014/main" id="{C621B6B2-2AD2-C271-6D98-658D09350BD0}"/>
                    </a:ext>
                  </a:extLst>
                </p:cNvPr>
                <p:cNvSpPr/>
                <p:nvPr/>
              </p:nvSpPr>
              <p:spPr>
                <a:xfrm rot="-4490120">
                  <a:off x="12930222" y="1414039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3 h 76792"/>
                    <a:gd name="connsiteX3" fmla="*/ 0 w 9525"/>
                    <a:gd name="connsiteY3" fmla="*/ 76793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3"/>
                      </a:lnTo>
                      <a:lnTo>
                        <a:pt x="0" y="7679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4" name="شكل حر: شكل 243">
                  <a:extLst>
                    <a:ext uri="{FF2B5EF4-FFF2-40B4-BE49-F238E27FC236}">
                      <a16:creationId xmlns:a16="http://schemas.microsoft.com/office/drawing/2014/main" id="{46C7B5B1-AF65-7122-835D-B6983057A726}"/>
                    </a:ext>
                  </a:extLst>
                </p:cNvPr>
                <p:cNvSpPr/>
                <p:nvPr/>
              </p:nvSpPr>
              <p:spPr>
                <a:xfrm rot="-4490120">
                  <a:off x="12919069" y="1455208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5" name="شكل حر: شكل 244">
                  <a:extLst>
                    <a:ext uri="{FF2B5EF4-FFF2-40B4-BE49-F238E27FC236}">
                      <a16:creationId xmlns:a16="http://schemas.microsoft.com/office/drawing/2014/main" id="{723A2D26-333F-608F-5932-82262D15D6DD}"/>
                    </a:ext>
                  </a:extLst>
                </p:cNvPr>
                <p:cNvSpPr/>
                <p:nvPr/>
              </p:nvSpPr>
              <p:spPr>
                <a:xfrm rot="-4490120">
                  <a:off x="12907908" y="1496385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6" name="شكل حر: شكل 245">
                  <a:extLst>
                    <a:ext uri="{FF2B5EF4-FFF2-40B4-BE49-F238E27FC236}">
                      <a16:creationId xmlns:a16="http://schemas.microsoft.com/office/drawing/2014/main" id="{B77FE8AB-C197-7241-D5B3-D824F340DF0D}"/>
                    </a:ext>
                  </a:extLst>
                </p:cNvPr>
                <p:cNvSpPr/>
                <p:nvPr/>
              </p:nvSpPr>
              <p:spPr>
                <a:xfrm rot="-4490120">
                  <a:off x="12867924" y="1499890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6 h 136515"/>
                    <a:gd name="connsiteX3" fmla="*/ 0 w 9525"/>
                    <a:gd name="connsiteY3" fmla="*/ 136516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6"/>
                      </a:lnTo>
                      <a:lnTo>
                        <a:pt x="0" y="13651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7" name="شكل حر: شكل 246">
                  <a:extLst>
                    <a:ext uri="{FF2B5EF4-FFF2-40B4-BE49-F238E27FC236}">
                      <a16:creationId xmlns:a16="http://schemas.microsoft.com/office/drawing/2014/main" id="{97325331-79A1-1595-5F0B-2DD05F51C5C2}"/>
                    </a:ext>
                  </a:extLst>
                </p:cNvPr>
                <p:cNvSpPr/>
                <p:nvPr/>
              </p:nvSpPr>
              <p:spPr>
                <a:xfrm rot="-4490120">
                  <a:off x="12885591" y="1578729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8" name="شكل حر: شكل 247">
                  <a:extLst>
                    <a:ext uri="{FF2B5EF4-FFF2-40B4-BE49-F238E27FC236}">
                      <a16:creationId xmlns:a16="http://schemas.microsoft.com/office/drawing/2014/main" id="{F447F365-1DEE-E512-3965-EDDF2F2706B3}"/>
                    </a:ext>
                  </a:extLst>
                </p:cNvPr>
                <p:cNvSpPr/>
                <p:nvPr/>
              </p:nvSpPr>
              <p:spPr>
                <a:xfrm rot="-4490120">
                  <a:off x="12874431" y="1619906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9" name="شكل حر: شكل 248">
                  <a:extLst>
                    <a:ext uri="{FF2B5EF4-FFF2-40B4-BE49-F238E27FC236}">
                      <a16:creationId xmlns:a16="http://schemas.microsoft.com/office/drawing/2014/main" id="{37D0DAF0-0876-D4E7-3235-F855C84D868A}"/>
                    </a:ext>
                  </a:extLst>
                </p:cNvPr>
                <p:cNvSpPr/>
                <p:nvPr/>
              </p:nvSpPr>
              <p:spPr>
                <a:xfrm rot="-4490120">
                  <a:off x="12863266" y="1661082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3 h 76792"/>
                    <a:gd name="connsiteX3" fmla="*/ 0 w 9525"/>
                    <a:gd name="connsiteY3" fmla="*/ 76793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3"/>
                      </a:lnTo>
                      <a:lnTo>
                        <a:pt x="0" y="7679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شكل حر: شكل 249">
                  <a:extLst>
                    <a:ext uri="{FF2B5EF4-FFF2-40B4-BE49-F238E27FC236}">
                      <a16:creationId xmlns:a16="http://schemas.microsoft.com/office/drawing/2014/main" id="{7B896BE6-F00C-AFA5-CDA8-71604C827FE2}"/>
                    </a:ext>
                  </a:extLst>
                </p:cNvPr>
                <p:cNvSpPr/>
                <p:nvPr/>
              </p:nvSpPr>
              <p:spPr>
                <a:xfrm rot="-4490120">
                  <a:off x="12823282" y="1664589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1" name="شكل حر: شكل 250">
                  <a:extLst>
                    <a:ext uri="{FF2B5EF4-FFF2-40B4-BE49-F238E27FC236}">
                      <a16:creationId xmlns:a16="http://schemas.microsoft.com/office/drawing/2014/main" id="{16E2B736-968F-22B5-8C57-32D12B05107A}"/>
                    </a:ext>
                  </a:extLst>
                </p:cNvPr>
                <p:cNvSpPr/>
                <p:nvPr/>
              </p:nvSpPr>
              <p:spPr>
                <a:xfrm rot="-4490120">
                  <a:off x="12840954" y="1743428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3 h 76792"/>
                    <a:gd name="connsiteX3" fmla="*/ 0 w 9525"/>
                    <a:gd name="connsiteY3" fmla="*/ 76793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3"/>
                      </a:lnTo>
                      <a:lnTo>
                        <a:pt x="0" y="7679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2" name="شكل حر: شكل 251">
                  <a:extLst>
                    <a:ext uri="{FF2B5EF4-FFF2-40B4-BE49-F238E27FC236}">
                      <a16:creationId xmlns:a16="http://schemas.microsoft.com/office/drawing/2014/main" id="{4C65FB1B-46E1-CA2A-6EC5-17F16C294635}"/>
                    </a:ext>
                  </a:extLst>
                </p:cNvPr>
                <p:cNvSpPr/>
                <p:nvPr/>
              </p:nvSpPr>
              <p:spPr>
                <a:xfrm rot="-4490120">
                  <a:off x="12829791" y="1784603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3" name="شكل حر: شكل 252">
                  <a:extLst>
                    <a:ext uri="{FF2B5EF4-FFF2-40B4-BE49-F238E27FC236}">
                      <a16:creationId xmlns:a16="http://schemas.microsoft.com/office/drawing/2014/main" id="{B9C6E0DB-3613-2160-9FFA-42ECFBC6F651}"/>
                    </a:ext>
                  </a:extLst>
                </p:cNvPr>
                <p:cNvSpPr/>
                <p:nvPr/>
              </p:nvSpPr>
              <p:spPr>
                <a:xfrm rot="-4490120">
                  <a:off x="12818627" y="1825780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4" name="شكل حر: شكل 253">
                  <a:extLst>
                    <a:ext uri="{FF2B5EF4-FFF2-40B4-BE49-F238E27FC236}">
                      <a16:creationId xmlns:a16="http://schemas.microsoft.com/office/drawing/2014/main" id="{826E2809-4D59-6A73-6549-F1FD4DFFC95B}"/>
                    </a:ext>
                  </a:extLst>
                </p:cNvPr>
                <p:cNvSpPr/>
                <p:nvPr/>
              </p:nvSpPr>
              <p:spPr>
                <a:xfrm rot="-4490120">
                  <a:off x="12778652" y="1829279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6 h 136515"/>
                    <a:gd name="connsiteX3" fmla="*/ 0 w 9525"/>
                    <a:gd name="connsiteY3" fmla="*/ 136516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6"/>
                      </a:lnTo>
                      <a:lnTo>
                        <a:pt x="0" y="13651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شكل حر: شكل 254">
                  <a:extLst>
                    <a:ext uri="{FF2B5EF4-FFF2-40B4-BE49-F238E27FC236}">
                      <a16:creationId xmlns:a16="http://schemas.microsoft.com/office/drawing/2014/main" id="{E6D43F28-B642-64CD-2799-61A786800A4F}"/>
                    </a:ext>
                  </a:extLst>
                </p:cNvPr>
                <p:cNvSpPr/>
                <p:nvPr/>
              </p:nvSpPr>
              <p:spPr>
                <a:xfrm rot="-4490120">
                  <a:off x="12796321" y="1908117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6" name="شكل حر: شكل 255">
                  <a:extLst>
                    <a:ext uri="{FF2B5EF4-FFF2-40B4-BE49-F238E27FC236}">
                      <a16:creationId xmlns:a16="http://schemas.microsoft.com/office/drawing/2014/main" id="{30317321-72B9-8B82-4773-26BA44BAC1F4}"/>
                    </a:ext>
                  </a:extLst>
                </p:cNvPr>
                <p:cNvSpPr/>
                <p:nvPr/>
              </p:nvSpPr>
              <p:spPr>
                <a:xfrm rot="-4490120">
                  <a:off x="12785158" y="1949304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7" name="شكل حر: شكل 256">
                  <a:extLst>
                    <a:ext uri="{FF2B5EF4-FFF2-40B4-BE49-F238E27FC236}">
                      <a16:creationId xmlns:a16="http://schemas.microsoft.com/office/drawing/2014/main" id="{3F87AD6D-F63E-BC0A-0362-476A96575623}"/>
                    </a:ext>
                  </a:extLst>
                </p:cNvPr>
                <p:cNvSpPr/>
                <p:nvPr/>
              </p:nvSpPr>
              <p:spPr>
                <a:xfrm rot="-4490120">
                  <a:off x="12773997" y="1990470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8" name="شكل حر: شكل 257">
                  <a:extLst>
                    <a:ext uri="{FF2B5EF4-FFF2-40B4-BE49-F238E27FC236}">
                      <a16:creationId xmlns:a16="http://schemas.microsoft.com/office/drawing/2014/main" id="{F63963E1-CB6A-F5BC-A002-2C57C645F421}"/>
                    </a:ext>
                  </a:extLst>
                </p:cNvPr>
                <p:cNvSpPr/>
                <p:nvPr/>
              </p:nvSpPr>
              <p:spPr>
                <a:xfrm rot="-4490120">
                  <a:off x="12734019" y="1993968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9" name="شكل حر: شكل 258">
                  <a:extLst>
                    <a:ext uri="{FF2B5EF4-FFF2-40B4-BE49-F238E27FC236}">
                      <a16:creationId xmlns:a16="http://schemas.microsoft.com/office/drawing/2014/main" id="{9D90BC96-0D5D-DCA8-3194-1A179338130A}"/>
                    </a:ext>
                  </a:extLst>
                </p:cNvPr>
                <p:cNvSpPr/>
                <p:nvPr/>
              </p:nvSpPr>
              <p:spPr>
                <a:xfrm rot="-4490120">
                  <a:off x="12751679" y="2072816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3 h 76792"/>
                    <a:gd name="connsiteX3" fmla="*/ 0 w 9525"/>
                    <a:gd name="connsiteY3" fmla="*/ 76793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3"/>
                      </a:lnTo>
                      <a:lnTo>
                        <a:pt x="0" y="7679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0" name="شكل حر: شكل 259">
                  <a:extLst>
                    <a:ext uri="{FF2B5EF4-FFF2-40B4-BE49-F238E27FC236}">
                      <a16:creationId xmlns:a16="http://schemas.microsoft.com/office/drawing/2014/main" id="{D3E1CF9D-7B9B-63AF-4BE1-4BB97800702F}"/>
                    </a:ext>
                  </a:extLst>
                </p:cNvPr>
                <p:cNvSpPr/>
                <p:nvPr/>
              </p:nvSpPr>
              <p:spPr>
                <a:xfrm rot="-4490120">
                  <a:off x="12740518" y="2113982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1" name="شكل حر: شكل 260">
                  <a:extLst>
                    <a:ext uri="{FF2B5EF4-FFF2-40B4-BE49-F238E27FC236}">
                      <a16:creationId xmlns:a16="http://schemas.microsoft.com/office/drawing/2014/main" id="{07A35E05-C45A-803B-FBD7-EF01A12147C3}"/>
                    </a:ext>
                  </a:extLst>
                </p:cNvPr>
                <p:cNvSpPr/>
                <p:nvPr/>
              </p:nvSpPr>
              <p:spPr>
                <a:xfrm rot="-4490120">
                  <a:off x="12729364" y="2155159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2" name="شكل حر: شكل 261">
                  <a:extLst>
                    <a:ext uri="{FF2B5EF4-FFF2-40B4-BE49-F238E27FC236}">
                      <a16:creationId xmlns:a16="http://schemas.microsoft.com/office/drawing/2014/main" id="{C66F4A49-F327-0342-D3A2-EFAFB0DB25B9}"/>
                    </a:ext>
                  </a:extLst>
                </p:cNvPr>
                <p:cNvSpPr/>
                <p:nvPr/>
              </p:nvSpPr>
              <p:spPr>
                <a:xfrm rot="-4490120">
                  <a:off x="12689377" y="2158664"/>
                  <a:ext cx="9525" cy="136515"/>
                </a:xfrm>
                <a:custGeom>
                  <a:avLst/>
                  <a:gdLst>
                    <a:gd name="connsiteX0" fmla="*/ 0 w 9525"/>
                    <a:gd name="connsiteY0" fmla="*/ 0 h 136515"/>
                    <a:gd name="connsiteX1" fmla="*/ 9525 w 9525"/>
                    <a:gd name="connsiteY1" fmla="*/ 0 h 136515"/>
                    <a:gd name="connsiteX2" fmla="*/ 9525 w 9525"/>
                    <a:gd name="connsiteY2" fmla="*/ 136515 h 136515"/>
                    <a:gd name="connsiteX3" fmla="*/ 0 w 9525"/>
                    <a:gd name="connsiteY3" fmla="*/ 136515 h 136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136515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136515"/>
                      </a:lnTo>
                      <a:lnTo>
                        <a:pt x="0" y="13651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3" name="شكل حر: شكل 262">
                  <a:extLst>
                    <a:ext uri="{FF2B5EF4-FFF2-40B4-BE49-F238E27FC236}">
                      <a16:creationId xmlns:a16="http://schemas.microsoft.com/office/drawing/2014/main" id="{9957A5F0-9EF7-7A4A-1C4D-68C15CB3B7C4}"/>
                    </a:ext>
                  </a:extLst>
                </p:cNvPr>
                <p:cNvSpPr/>
                <p:nvPr/>
              </p:nvSpPr>
              <p:spPr>
                <a:xfrm rot="-4490120">
                  <a:off x="12707037" y="2237512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4" name="شكل حر: شكل 263">
                  <a:extLst>
                    <a:ext uri="{FF2B5EF4-FFF2-40B4-BE49-F238E27FC236}">
                      <a16:creationId xmlns:a16="http://schemas.microsoft.com/office/drawing/2014/main" id="{67F7DA07-3F9E-79E5-BC05-AAD4255CB80E}"/>
                    </a:ext>
                  </a:extLst>
                </p:cNvPr>
                <p:cNvSpPr/>
                <p:nvPr/>
              </p:nvSpPr>
              <p:spPr>
                <a:xfrm rot="-4490120">
                  <a:off x="12695886" y="2278681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5" name="شكل حر: شكل 264">
                  <a:extLst>
                    <a:ext uri="{FF2B5EF4-FFF2-40B4-BE49-F238E27FC236}">
                      <a16:creationId xmlns:a16="http://schemas.microsoft.com/office/drawing/2014/main" id="{6A4B158D-954A-BE77-FEC8-097DF7DAF5CD}"/>
                    </a:ext>
                  </a:extLst>
                </p:cNvPr>
                <p:cNvSpPr/>
                <p:nvPr/>
              </p:nvSpPr>
              <p:spPr>
                <a:xfrm rot="-4490120">
                  <a:off x="12684722" y="2319858"/>
                  <a:ext cx="9525" cy="76792"/>
                </a:xfrm>
                <a:custGeom>
                  <a:avLst/>
                  <a:gdLst>
                    <a:gd name="connsiteX0" fmla="*/ 0 w 9525"/>
                    <a:gd name="connsiteY0" fmla="*/ 0 h 76792"/>
                    <a:gd name="connsiteX1" fmla="*/ 9525 w 9525"/>
                    <a:gd name="connsiteY1" fmla="*/ 0 h 76792"/>
                    <a:gd name="connsiteX2" fmla="*/ 9525 w 9525"/>
                    <a:gd name="connsiteY2" fmla="*/ 76792 h 76792"/>
                    <a:gd name="connsiteX3" fmla="*/ 0 w 9525"/>
                    <a:gd name="connsiteY3" fmla="*/ 76792 h 7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76792">
                      <a:moveTo>
                        <a:pt x="0" y="0"/>
                      </a:moveTo>
                      <a:lnTo>
                        <a:pt x="9525" y="0"/>
                      </a:lnTo>
                      <a:lnTo>
                        <a:pt x="9525" y="76792"/>
                      </a:lnTo>
                      <a:lnTo>
                        <a:pt x="0" y="7679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2" name="رسم 556" descr="عصير مليئه بتوفرات office">
                <a:extLst>
                  <a:ext uri="{FF2B5EF4-FFF2-40B4-BE49-F238E27FC236}">
                    <a16:creationId xmlns:a16="http://schemas.microsoft.com/office/drawing/2014/main" id="{302FBFB8-7293-F384-CC6D-95531140A1E2}"/>
                  </a:ext>
                </a:extLst>
              </p:cNvPr>
              <p:cNvGrpSpPr/>
              <p:nvPr/>
            </p:nvGrpSpPr>
            <p:grpSpPr>
              <a:xfrm>
                <a:off x="11822772" y="-22371"/>
                <a:ext cx="679094" cy="2420597"/>
                <a:chOff x="11822772" y="-22371"/>
                <a:chExt cx="679094" cy="2420597"/>
              </a:xfrm>
            </p:grpSpPr>
            <p:sp>
              <p:nvSpPr>
                <p:cNvPr id="202" name="شكل حر: شكل 201">
                  <a:extLst>
                    <a:ext uri="{FF2B5EF4-FFF2-40B4-BE49-F238E27FC236}">
                      <a16:creationId xmlns:a16="http://schemas.microsoft.com/office/drawing/2014/main" id="{D4BFD09C-69BC-47B0-E789-26B7CF065954}"/>
                    </a:ext>
                  </a:extLst>
                </p:cNvPr>
                <p:cNvSpPr/>
                <p:nvPr/>
              </p:nvSpPr>
              <p:spPr>
                <a:xfrm>
                  <a:off x="11822798" y="206635"/>
                  <a:ext cx="619041" cy="1911076"/>
                </a:xfrm>
                <a:custGeom>
                  <a:avLst/>
                  <a:gdLst>
                    <a:gd name="connsiteX0" fmla="*/ 619041 w 619041"/>
                    <a:gd name="connsiteY0" fmla="*/ 1866540 h 1911076"/>
                    <a:gd name="connsiteX1" fmla="*/ 557186 w 619041"/>
                    <a:gd name="connsiteY1" fmla="*/ 1906488 h 1911076"/>
                    <a:gd name="connsiteX2" fmla="*/ 480195 w 619041"/>
                    <a:gd name="connsiteY2" fmla="*/ 1902268 h 1911076"/>
                    <a:gd name="connsiteX3" fmla="*/ 2 w 619041"/>
                    <a:gd name="connsiteY3" fmla="*/ 35787 h 1911076"/>
                    <a:gd name="connsiteX4" fmla="*/ 68 w 619041"/>
                    <a:gd name="connsiteY4" fmla="*/ 35673 h 1911076"/>
                    <a:gd name="connsiteX5" fmla="*/ 138733 w 619041"/>
                    <a:gd name="connsiteY5" fmla="*/ 2 h 1911076"/>
                    <a:gd name="connsiteX6" fmla="*/ 138848 w 619041"/>
                    <a:gd name="connsiteY6" fmla="*/ 69 h 1911076"/>
                    <a:gd name="connsiteX7" fmla="*/ 619041 w 619041"/>
                    <a:gd name="connsiteY7" fmla="*/ 1866540 h 1911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9041" h="1911076">
                      <a:moveTo>
                        <a:pt x="619041" y="1866540"/>
                      </a:moveTo>
                      <a:cubicBezTo>
                        <a:pt x="619041" y="1866540"/>
                        <a:pt x="602906" y="1894105"/>
                        <a:pt x="557186" y="1906488"/>
                      </a:cubicBezTo>
                      <a:cubicBezTo>
                        <a:pt x="511466" y="1918870"/>
                        <a:pt x="480195" y="1902268"/>
                        <a:pt x="480195" y="1902268"/>
                      </a:cubicBezTo>
                      <a:lnTo>
                        <a:pt x="2" y="35787"/>
                      </a:lnTo>
                      <a:cubicBezTo>
                        <a:pt x="-8" y="35740"/>
                        <a:pt x="21" y="35683"/>
                        <a:pt x="68" y="35673"/>
                      </a:cubicBezTo>
                      <a:lnTo>
                        <a:pt x="138733" y="2"/>
                      </a:lnTo>
                      <a:cubicBezTo>
                        <a:pt x="138781" y="-8"/>
                        <a:pt x="138838" y="21"/>
                        <a:pt x="138848" y="69"/>
                      </a:cubicBezTo>
                      <a:lnTo>
                        <a:pt x="619041" y="1866540"/>
                      </a:lnTo>
                      <a:close/>
                    </a:path>
                  </a:pathLst>
                </a:custGeom>
                <a:solidFill>
                  <a:srgbClr val="97D7C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3" name="شكل حر: شكل 202">
                  <a:extLst>
                    <a:ext uri="{FF2B5EF4-FFF2-40B4-BE49-F238E27FC236}">
                      <a16:creationId xmlns:a16="http://schemas.microsoft.com/office/drawing/2014/main" id="{F825126E-E410-B74E-7420-267C033C1AF9}"/>
                    </a:ext>
                  </a:extLst>
                </p:cNvPr>
                <p:cNvSpPr/>
                <p:nvPr/>
              </p:nvSpPr>
              <p:spPr>
                <a:xfrm>
                  <a:off x="12367440" y="2265771"/>
                  <a:ext cx="134426" cy="132454"/>
                </a:xfrm>
                <a:custGeom>
                  <a:avLst/>
                  <a:gdLst>
                    <a:gd name="connsiteX0" fmla="*/ 134426 w 134426"/>
                    <a:gd name="connsiteY0" fmla="*/ 104670 h 132454"/>
                    <a:gd name="connsiteX1" fmla="*/ 26432 w 134426"/>
                    <a:gd name="connsiteY1" fmla="*/ 132455 h 132454"/>
                    <a:gd name="connsiteX2" fmla="*/ 0 w 134426"/>
                    <a:gd name="connsiteY2" fmla="*/ 27784 h 132454"/>
                    <a:gd name="connsiteX3" fmla="*/ 107994 w 134426"/>
                    <a:gd name="connsiteY3" fmla="*/ 0 h 132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426" h="132454">
                      <a:moveTo>
                        <a:pt x="134426" y="104670"/>
                      </a:moveTo>
                      <a:lnTo>
                        <a:pt x="26432" y="132455"/>
                      </a:lnTo>
                      <a:lnTo>
                        <a:pt x="0" y="27784"/>
                      </a:lnTo>
                      <a:lnTo>
                        <a:pt x="10799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4" name="شكل حر: شكل 203">
                  <a:extLst>
                    <a:ext uri="{FF2B5EF4-FFF2-40B4-BE49-F238E27FC236}">
                      <a16:creationId xmlns:a16="http://schemas.microsoft.com/office/drawing/2014/main" id="{D778F9E9-CABA-A9C6-A6BB-C83E104D08CC}"/>
                    </a:ext>
                  </a:extLst>
                </p:cNvPr>
                <p:cNvSpPr/>
                <p:nvPr/>
              </p:nvSpPr>
              <p:spPr>
                <a:xfrm rot="-865770">
                  <a:off x="12329764" y="2087501"/>
                  <a:ext cx="143376" cy="230410"/>
                </a:xfrm>
                <a:custGeom>
                  <a:avLst/>
                  <a:gdLst>
                    <a:gd name="connsiteX0" fmla="*/ 0 w 143376"/>
                    <a:gd name="connsiteY0" fmla="*/ 0 h 230410"/>
                    <a:gd name="connsiteX1" fmla="*/ 143377 w 143376"/>
                    <a:gd name="connsiteY1" fmla="*/ 0 h 230410"/>
                    <a:gd name="connsiteX2" fmla="*/ 143377 w 143376"/>
                    <a:gd name="connsiteY2" fmla="*/ 230411 h 230410"/>
                    <a:gd name="connsiteX3" fmla="*/ 0 w 143376"/>
                    <a:gd name="connsiteY3" fmla="*/ 230411 h 230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3376" h="230410">
                      <a:moveTo>
                        <a:pt x="0" y="0"/>
                      </a:moveTo>
                      <a:lnTo>
                        <a:pt x="143377" y="0"/>
                      </a:lnTo>
                      <a:lnTo>
                        <a:pt x="143377" y="230411"/>
                      </a:lnTo>
                      <a:lnTo>
                        <a:pt x="0" y="23041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5" name="شكل حر: شكل 204">
                  <a:extLst>
                    <a:ext uri="{FF2B5EF4-FFF2-40B4-BE49-F238E27FC236}">
                      <a16:creationId xmlns:a16="http://schemas.microsoft.com/office/drawing/2014/main" id="{A2A0B5EE-6568-A0D0-A83E-E8E4372E9E01}"/>
                    </a:ext>
                  </a:extLst>
                </p:cNvPr>
                <p:cNvSpPr/>
                <p:nvPr/>
              </p:nvSpPr>
              <p:spPr>
                <a:xfrm>
                  <a:off x="11827020" y="-22371"/>
                  <a:ext cx="39052" cy="87136"/>
                </a:xfrm>
                <a:custGeom>
                  <a:avLst/>
                  <a:gdLst>
                    <a:gd name="connsiteX0" fmla="*/ 1667 w 39052"/>
                    <a:gd name="connsiteY0" fmla="*/ 0 h 87136"/>
                    <a:gd name="connsiteX1" fmla="*/ 0 w 39052"/>
                    <a:gd name="connsiteY1" fmla="*/ 74447 h 87136"/>
                    <a:gd name="connsiteX2" fmla="*/ 23365 w 39052"/>
                    <a:gd name="connsiteY2" fmla="*/ 86668 h 87136"/>
                    <a:gd name="connsiteX3" fmla="*/ 39053 w 39052"/>
                    <a:gd name="connsiteY3" fmla="*/ 64399 h 87136"/>
                    <a:gd name="connsiteX4" fmla="*/ 1667 w 39052"/>
                    <a:gd name="connsiteY4" fmla="*/ 0 h 87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52" h="87136">
                      <a:moveTo>
                        <a:pt x="1667" y="0"/>
                      </a:moveTo>
                      <a:lnTo>
                        <a:pt x="0" y="74447"/>
                      </a:lnTo>
                      <a:cubicBezTo>
                        <a:pt x="0" y="74447"/>
                        <a:pt x="8601" y="90002"/>
                        <a:pt x="23365" y="86668"/>
                      </a:cubicBezTo>
                      <a:cubicBezTo>
                        <a:pt x="38129" y="83334"/>
                        <a:pt x="39053" y="64399"/>
                        <a:pt x="39053" y="64399"/>
                      </a:cubicBezTo>
                      <a:lnTo>
                        <a:pt x="1667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6" name="شكل حر: شكل 205">
                  <a:extLst>
                    <a:ext uri="{FF2B5EF4-FFF2-40B4-BE49-F238E27FC236}">
                      <a16:creationId xmlns:a16="http://schemas.microsoft.com/office/drawing/2014/main" id="{399243EF-B9E1-2CFF-6F13-118FB94CEADB}"/>
                    </a:ext>
                  </a:extLst>
                </p:cNvPr>
                <p:cNvSpPr/>
                <p:nvPr/>
              </p:nvSpPr>
              <p:spPr>
                <a:xfrm>
                  <a:off x="11822772" y="42026"/>
                  <a:ext cx="139986" cy="227224"/>
                </a:xfrm>
                <a:custGeom>
                  <a:avLst/>
                  <a:gdLst>
                    <a:gd name="connsiteX0" fmla="*/ 138846 w 139986"/>
                    <a:gd name="connsiteY0" fmla="*/ 164582 h 227224"/>
                    <a:gd name="connsiteX1" fmla="*/ 43301 w 139986"/>
                    <a:gd name="connsiteY1" fmla="*/ 0 h 227224"/>
                    <a:gd name="connsiteX2" fmla="*/ 4248 w 139986"/>
                    <a:gd name="connsiteY2" fmla="*/ 10049 h 227224"/>
                    <a:gd name="connsiteX3" fmla="*/ 0 w 139986"/>
                    <a:gd name="connsiteY3" fmla="*/ 200301 h 227224"/>
                    <a:gd name="connsiteX4" fmla="*/ 43644 w 139986"/>
                    <a:gd name="connsiteY4" fmla="*/ 226085 h 227224"/>
                    <a:gd name="connsiteX5" fmla="*/ 69428 w 139986"/>
                    <a:gd name="connsiteY5" fmla="*/ 182442 h 227224"/>
                    <a:gd name="connsiteX6" fmla="*/ 69428 w 139986"/>
                    <a:gd name="connsiteY6" fmla="*/ 182442 h 227224"/>
                    <a:gd name="connsiteX7" fmla="*/ 113071 w 139986"/>
                    <a:gd name="connsiteY7" fmla="*/ 208226 h 227224"/>
                    <a:gd name="connsiteX8" fmla="*/ 138846 w 139986"/>
                    <a:gd name="connsiteY8" fmla="*/ 164582 h 227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986" h="227224">
                      <a:moveTo>
                        <a:pt x="138846" y="164582"/>
                      </a:moveTo>
                      <a:lnTo>
                        <a:pt x="43301" y="0"/>
                      </a:lnTo>
                      <a:lnTo>
                        <a:pt x="4248" y="10049"/>
                      </a:lnTo>
                      <a:lnTo>
                        <a:pt x="0" y="200301"/>
                      </a:lnTo>
                      <a:cubicBezTo>
                        <a:pt x="4934" y="219475"/>
                        <a:pt x="24470" y="231019"/>
                        <a:pt x="43644" y="226085"/>
                      </a:cubicBezTo>
                      <a:cubicBezTo>
                        <a:pt x="62817" y="221151"/>
                        <a:pt x="74362" y="201616"/>
                        <a:pt x="69428" y="182442"/>
                      </a:cubicBezTo>
                      <a:lnTo>
                        <a:pt x="69428" y="182442"/>
                      </a:lnTo>
                      <a:cubicBezTo>
                        <a:pt x="74362" y="201616"/>
                        <a:pt x="93897" y="213160"/>
                        <a:pt x="113071" y="208226"/>
                      </a:cubicBezTo>
                      <a:cubicBezTo>
                        <a:pt x="132245" y="203292"/>
                        <a:pt x="143780" y="183747"/>
                        <a:pt x="138846" y="1645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3" name="رسم 556" descr="عصير مليئه بتوفرات office">
                <a:extLst>
                  <a:ext uri="{FF2B5EF4-FFF2-40B4-BE49-F238E27FC236}">
                    <a16:creationId xmlns:a16="http://schemas.microsoft.com/office/drawing/2014/main" id="{9FD7D7B0-8C83-169E-0E8B-0DA21BD0EAF6}"/>
                  </a:ext>
                </a:extLst>
              </p:cNvPr>
              <p:cNvGrpSpPr/>
              <p:nvPr/>
            </p:nvGrpSpPr>
            <p:grpSpPr>
              <a:xfrm>
                <a:off x="12375222" y="115388"/>
                <a:ext cx="228600" cy="1988962"/>
                <a:chOff x="12375222" y="115388"/>
                <a:chExt cx="228600" cy="1988962"/>
              </a:xfrm>
            </p:grpSpPr>
            <p:sp>
              <p:nvSpPr>
                <p:cNvPr id="195" name="شكل حر: شكل 194">
                  <a:extLst>
                    <a:ext uri="{FF2B5EF4-FFF2-40B4-BE49-F238E27FC236}">
                      <a16:creationId xmlns:a16="http://schemas.microsoft.com/office/drawing/2014/main" id="{564F7064-DC93-FE68-B4D9-2D5E18EFA5AC}"/>
                    </a:ext>
                  </a:extLst>
                </p:cNvPr>
                <p:cNvSpPr/>
                <p:nvPr/>
              </p:nvSpPr>
              <p:spPr>
                <a:xfrm>
                  <a:off x="12518097" y="236831"/>
                  <a:ext cx="85725" cy="600398"/>
                </a:xfrm>
                <a:custGeom>
                  <a:avLst/>
                  <a:gdLst>
                    <a:gd name="connsiteX0" fmla="*/ 42863 w 85725"/>
                    <a:gd name="connsiteY0" fmla="*/ 0 h 600398"/>
                    <a:gd name="connsiteX1" fmla="*/ 42863 w 85725"/>
                    <a:gd name="connsiteY1" fmla="*/ 191 h 600398"/>
                    <a:gd name="connsiteX2" fmla="*/ 41062 w 85725"/>
                    <a:gd name="connsiteY2" fmla="*/ 0 h 600398"/>
                    <a:gd name="connsiteX3" fmla="*/ 0 w 85725"/>
                    <a:gd name="connsiteY3" fmla="*/ 0 h 600398"/>
                    <a:gd name="connsiteX4" fmla="*/ 0 w 85725"/>
                    <a:gd name="connsiteY4" fmla="*/ 42863 h 600398"/>
                    <a:gd name="connsiteX5" fmla="*/ 42863 w 85725"/>
                    <a:gd name="connsiteY5" fmla="*/ 42863 h 600398"/>
                    <a:gd name="connsiteX6" fmla="*/ 42863 w 85725"/>
                    <a:gd name="connsiteY6" fmla="*/ 557536 h 600398"/>
                    <a:gd name="connsiteX7" fmla="*/ 85725 w 85725"/>
                    <a:gd name="connsiteY7" fmla="*/ 600399 h 600398"/>
                    <a:gd name="connsiteX8" fmla="*/ 85725 w 85725"/>
                    <a:gd name="connsiteY8" fmla="*/ 42853 h 600398"/>
                    <a:gd name="connsiteX9" fmla="*/ 42863 w 85725"/>
                    <a:gd name="connsiteY9" fmla="*/ 0 h 600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725" h="600398">
                      <a:moveTo>
                        <a:pt x="42863" y="0"/>
                      </a:moveTo>
                      <a:lnTo>
                        <a:pt x="42863" y="191"/>
                      </a:lnTo>
                      <a:cubicBezTo>
                        <a:pt x="42243" y="162"/>
                        <a:pt x="41672" y="0"/>
                        <a:pt x="41062" y="0"/>
                      </a:cubicBezTo>
                      <a:lnTo>
                        <a:pt x="0" y="0"/>
                      </a:lnTo>
                      <a:lnTo>
                        <a:pt x="0" y="42863"/>
                      </a:lnTo>
                      <a:lnTo>
                        <a:pt x="42863" y="42863"/>
                      </a:lnTo>
                      <a:lnTo>
                        <a:pt x="42863" y="557536"/>
                      </a:lnTo>
                      <a:cubicBezTo>
                        <a:pt x="42863" y="581206"/>
                        <a:pt x="62055" y="600399"/>
                        <a:pt x="85725" y="600399"/>
                      </a:cubicBezTo>
                      <a:lnTo>
                        <a:pt x="85725" y="42853"/>
                      </a:lnTo>
                      <a:cubicBezTo>
                        <a:pt x="85725" y="19183"/>
                        <a:pt x="66532" y="0"/>
                        <a:pt x="42863" y="0"/>
                      </a:cubicBezTo>
                      <a:close/>
                    </a:path>
                  </a:pathLst>
                </a:custGeom>
                <a:solidFill>
                  <a:srgbClr val="FF36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شكل حر: شكل 195">
                  <a:extLst>
                    <a:ext uri="{FF2B5EF4-FFF2-40B4-BE49-F238E27FC236}">
                      <a16:creationId xmlns:a16="http://schemas.microsoft.com/office/drawing/2014/main" id="{1982851E-C478-AF13-28A8-998DA0131BAF}"/>
                    </a:ext>
                  </a:extLst>
                </p:cNvPr>
                <p:cNvSpPr/>
                <p:nvPr/>
              </p:nvSpPr>
              <p:spPr>
                <a:xfrm>
                  <a:off x="12388842" y="2022769"/>
                  <a:ext cx="129920" cy="81581"/>
                </a:xfrm>
                <a:custGeom>
                  <a:avLst/>
                  <a:gdLst>
                    <a:gd name="connsiteX0" fmla="*/ 0 w 129920"/>
                    <a:gd name="connsiteY0" fmla="*/ 0 h 81581"/>
                    <a:gd name="connsiteX1" fmla="*/ 129921 w 129920"/>
                    <a:gd name="connsiteY1" fmla="*/ 0 h 81581"/>
                    <a:gd name="connsiteX2" fmla="*/ 129921 w 129920"/>
                    <a:gd name="connsiteY2" fmla="*/ 81582 h 81581"/>
                    <a:gd name="connsiteX3" fmla="*/ 0 w 129920"/>
                    <a:gd name="connsiteY3" fmla="*/ 81582 h 8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920" h="81581">
                      <a:moveTo>
                        <a:pt x="0" y="0"/>
                      </a:moveTo>
                      <a:lnTo>
                        <a:pt x="129921" y="0"/>
                      </a:lnTo>
                      <a:lnTo>
                        <a:pt x="129921" y="81582"/>
                      </a:lnTo>
                      <a:lnTo>
                        <a:pt x="0" y="81582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7" name="شكل حر: شكل 196">
                  <a:extLst>
                    <a:ext uri="{FF2B5EF4-FFF2-40B4-BE49-F238E27FC236}">
                      <a16:creationId xmlns:a16="http://schemas.microsoft.com/office/drawing/2014/main" id="{9B9B1154-6C10-2B7E-3783-5B167954B07B}"/>
                    </a:ext>
                  </a:extLst>
                </p:cNvPr>
                <p:cNvSpPr/>
                <p:nvPr/>
              </p:nvSpPr>
              <p:spPr>
                <a:xfrm>
                  <a:off x="12375222" y="115388"/>
                  <a:ext cx="157162" cy="139769"/>
                </a:xfrm>
                <a:custGeom>
                  <a:avLst/>
                  <a:gdLst>
                    <a:gd name="connsiteX0" fmla="*/ 157163 w 157162"/>
                    <a:gd name="connsiteY0" fmla="*/ 121444 h 139769"/>
                    <a:gd name="connsiteX1" fmla="*/ 80039 w 157162"/>
                    <a:gd name="connsiteY1" fmla="*/ 139770 h 139769"/>
                    <a:gd name="connsiteX2" fmla="*/ 0 w 157162"/>
                    <a:gd name="connsiteY2" fmla="*/ 121444 h 139769"/>
                    <a:gd name="connsiteX3" fmla="*/ 0 w 157162"/>
                    <a:gd name="connsiteY3" fmla="*/ 0 h 139769"/>
                    <a:gd name="connsiteX4" fmla="*/ 157163 w 157162"/>
                    <a:gd name="connsiteY4" fmla="*/ 0 h 139769"/>
                    <a:gd name="connsiteX5" fmla="*/ 157163 w 157162"/>
                    <a:gd name="connsiteY5" fmla="*/ 121444 h 139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62" h="139769">
                      <a:moveTo>
                        <a:pt x="157163" y="121444"/>
                      </a:moveTo>
                      <a:cubicBezTo>
                        <a:pt x="157163" y="121444"/>
                        <a:pt x="124330" y="139770"/>
                        <a:pt x="80039" y="139770"/>
                      </a:cubicBezTo>
                      <a:cubicBezTo>
                        <a:pt x="35747" y="139770"/>
                        <a:pt x="0" y="121444"/>
                        <a:pt x="0" y="121444"/>
                      </a:cubicBezTo>
                      <a:lnTo>
                        <a:pt x="0" y="0"/>
                      </a:lnTo>
                      <a:lnTo>
                        <a:pt x="157163" y="0"/>
                      </a:lnTo>
                      <a:lnTo>
                        <a:pt x="157163" y="121444"/>
                      </a:lnTo>
                      <a:close/>
                    </a:path>
                  </a:pathLst>
                </a:custGeom>
                <a:solidFill>
                  <a:srgbClr val="FF36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شكل حر: شكل 197">
                  <a:extLst>
                    <a:ext uri="{FF2B5EF4-FFF2-40B4-BE49-F238E27FC236}">
                      <a16:creationId xmlns:a16="http://schemas.microsoft.com/office/drawing/2014/main" id="{705C18A7-B0F0-856B-A2CD-C12CFA662BCD}"/>
                    </a:ext>
                  </a:extLst>
                </p:cNvPr>
                <p:cNvSpPr/>
                <p:nvPr/>
              </p:nvSpPr>
              <p:spPr>
                <a:xfrm>
                  <a:off x="12375222" y="236831"/>
                  <a:ext cx="157162" cy="57616"/>
                </a:xfrm>
                <a:custGeom>
                  <a:avLst/>
                  <a:gdLst>
                    <a:gd name="connsiteX0" fmla="*/ 157163 w 157162"/>
                    <a:gd name="connsiteY0" fmla="*/ 42863 h 57616"/>
                    <a:gd name="connsiteX1" fmla="*/ 80753 w 157162"/>
                    <a:gd name="connsiteY1" fmla="*/ 57617 h 57616"/>
                    <a:gd name="connsiteX2" fmla="*/ 0 w 157162"/>
                    <a:gd name="connsiteY2" fmla="*/ 42863 h 57616"/>
                    <a:gd name="connsiteX3" fmla="*/ 0 w 157162"/>
                    <a:gd name="connsiteY3" fmla="*/ 0 h 57616"/>
                    <a:gd name="connsiteX4" fmla="*/ 157153 w 157162"/>
                    <a:gd name="connsiteY4" fmla="*/ 0 h 57616"/>
                    <a:gd name="connsiteX5" fmla="*/ 157163 w 157162"/>
                    <a:gd name="connsiteY5" fmla="*/ 42863 h 57616"/>
                    <a:gd name="connsiteX6" fmla="*/ 157163 w 157162"/>
                    <a:gd name="connsiteY6" fmla="*/ 42863 h 57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162" h="57616">
                      <a:moveTo>
                        <a:pt x="157163" y="42863"/>
                      </a:moveTo>
                      <a:cubicBezTo>
                        <a:pt x="157163" y="42863"/>
                        <a:pt x="120406" y="57617"/>
                        <a:pt x="80753" y="57617"/>
                      </a:cubicBezTo>
                      <a:cubicBezTo>
                        <a:pt x="41100" y="57617"/>
                        <a:pt x="0" y="42863"/>
                        <a:pt x="0" y="42863"/>
                      </a:cubicBezTo>
                      <a:lnTo>
                        <a:pt x="0" y="0"/>
                      </a:lnTo>
                      <a:lnTo>
                        <a:pt x="157153" y="0"/>
                      </a:lnTo>
                      <a:lnTo>
                        <a:pt x="157163" y="42863"/>
                      </a:lnTo>
                      <a:lnTo>
                        <a:pt x="157163" y="42863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شكل حر: شكل 198">
                  <a:extLst>
                    <a:ext uri="{FF2B5EF4-FFF2-40B4-BE49-F238E27FC236}">
                      <a16:creationId xmlns:a16="http://schemas.microsoft.com/office/drawing/2014/main" id="{AF1CF3CC-DE3A-E15B-6797-D2E6A64EBF5C}"/>
                    </a:ext>
                  </a:extLst>
                </p:cNvPr>
                <p:cNvSpPr/>
                <p:nvPr/>
              </p:nvSpPr>
              <p:spPr>
                <a:xfrm>
                  <a:off x="12375222" y="279694"/>
                  <a:ext cx="157162" cy="1771650"/>
                </a:xfrm>
                <a:custGeom>
                  <a:avLst/>
                  <a:gdLst>
                    <a:gd name="connsiteX0" fmla="*/ 0 w 157162"/>
                    <a:gd name="connsiteY0" fmla="*/ 0 h 1771650"/>
                    <a:gd name="connsiteX1" fmla="*/ 157163 w 157162"/>
                    <a:gd name="connsiteY1" fmla="*/ 0 h 1771650"/>
                    <a:gd name="connsiteX2" fmla="*/ 157163 w 157162"/>
                    <a:gd name="connsiteY2" fmla="*/ 1771650 h 1771650"/>
                    <a:gd name="connsiteX3" fmla="*/ 0 w 157162"/>
                    <a:gd name="connsiteY3" fmla="*/ 1771650 h 177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162" h="1771650">
                      <a:moveTo>
                        <a:pt x="0" y="0"/>
                      </a:moveTo>
                      <a:lnTo>
                        <a:pt x="157163" y="0"/>
                      </a:lnTo>
                      <a:lnTo>
                        <a:pt x="157163" y="1771650"/>
                      </a:lnTo>
                      <a:lnTo>
                        <a:pt x="0" y="1771650"/>
                      </a:lnTo>
                      <a:close/>
                    </a:path>
                  </a:pathLst>
                </a:custGeom>
                <a:solidFill>
                  <a:srgbClr val="FF366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شكل حر: شكل 199">
                  <a:extLst>
                    <a:ext uri="{FF2B5EF4-FFF2-40B4-BE49-F238E27FC236}">
                      <a16:creationId xmlns:a16="http://schemas.microsoft.com/office/drawing/2014/main" id="{2BC57F5E-E354-4FAC-4E17-142D6F4A8DC3}"/>
                    </a:ext>
                  </a:extLst>
                </p:cNvPr>
                <p:cNvSpPr/>
                <p:nvPr/>
              </p:nvSpPr>
              <p:spPr>
                <a:xfrm>
                  <a:off x="12375222" y="790824"/>
                  <a:ext cx="157162" cy="50920"/>
                </a:xfrm>
                <a:custGeom>
                  <a:avLst/>
                  <a:gdLst>
                    <a:gd name="connsiteX0" fmla="*/ 0 w 157162"/>
                    <a:gd name="connsiteY0" fmla="*/ 0 h 50920"/>
                    <a:gd name="connsiteX1" fmla="*/ 157163 w 157162"/>
                    <a:gd name="connsiteY1" fmla="*/ 0 h 50920"/>
                    <a:gd name="connsiteX2" fmla="*/ 157163 w 157162"/>
                    <a:gd name="connsiteY2" fmla="*/ 50921 h 50920"/>
                    <a:gd name="connsiteX3" fmla="*/ 0 w 157162"/>
                    <a:gd name="connsiteY3" fmla="*/ 50921 h 50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162" h="50920">
                      <a:moveTo>
                        <a:pt x="0" y="0"/>
                      </a:moveTo>
                      <a:lnTo>
                        <a:pt x="157163" y="0"/>
                      </a:lnTo>
                      <a:lnTo>
                        <a:pt x="157163" y="50921"/>
                      </a:lnTo>
                      <a:lnTo>
                        <a:pt x="0" y="50921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1" name="شكل حر: شكل 200">
                  <a:extLst>
                    <a:ext uri="{FF2B5EF4-FFF2-40B4-BE49-F238E27FC236}">
                      <a16:creationId xmlns:a16="http://schemas.microsoft.com/office/drawing/2014/main" id="{F0FCB6C0-A3BE-DCBC-5AC7-530F2C96D54C}"/>
                    </a:ext>
                  </a:extLst>
                </p:cNvPr>
                <p:cNvSpPr/>
                <p:nvPr/>
              </p:nvSpPr>
              <p:spPr>
                <a:xfrm>
                  <a:off x="12375222" y="865481"/>
                  <a:ext cx="157162" cy="14287"/>
                </a:xfrm>
                <a:custGeom>
                  <a:avLst/>
                  <a:gdLst>
                    <a:gd name="connsiteX0" fmla="*/ 0 w 157162"/>
                    <a:gd name="connsiteY0" fmla="*/ 0 h 14287"/>
                    <a:gd name="connsiteX1" fmla="*/ 157163 w 157162"/>
                    <a:gd name="connsiteY1" fmla="*/ 0 h 14287"/>
                    <a:gd name="connsiteX2" fmla="*/ 157163 w 157162"/>
                    <a:gd name="connsiteY2" fmla="*/ 14287 h 14287"/>
                    <a:gd name="connsiteX3" fmla="*/ 0 w 157162"/>
                    <a:gd name="connsiteY3" fmla="*/ 14287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162" h="14287">
                      <a:moveTo>
                        <a:pt x="0" y="0"/>
                      </a:moveTo>
                      <a:lnTo>
                        <a:pt x="157163" y="0"/>
                      </a:lnTo>
                      <a:lnTo>
                        <a:pt x="157163" y="14287"/>
                      </a:lnTo>
                      <a:lnTo>
                        <a:pt x="0" y="1428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4" name="شكل حر: شكل 193">
                <a:extLst>
                  <a:ext uri="{FF2B5EF4-FFF2-40B4-BE49-F238E27FC236}">
                    <a16:creationId xmlns:a16="http://schemas.microsoft.com/office/drawing/2014/main" id="{C9729EC6-CB33-89D5-0FCC-C7375CD1BFDA}"/>
                  </a:ext>
                </a:extLst>
              </p:cNvPr>
              <p:cNvSpPr/>
              <p:nvPr/>
            </p:nvSpPr>
            <p:spPr>
              <a:xfrm>
                <a:off x="11984697" y="1298116"/>
                <a:ext cx="1571625" cy="1403661"/>
              </a:xfrm>
              <a:custGeom>
                <a:avLst/>
                <a:gdLst>
                  <a:gd name="connsiteX0" fmla="*/ 1285875 w 1571625"/>
                  <a:gd name="connsiteY0" fmla="*/ 171450 h 1403661"/>
                  <a:gd name="connsiteX1" fmla="*/ 1143000 w 1571625"/>
                  <a:gd name="connsiteY1" fmla="*/ 209769 h 1403661"/>
                  <a:gd name="connsiteX2" fmla="*/ 1143000 w 1571625"/>
                  <a:gd name="connsiteY2" fmla="*/ 0 h 1403661"/>
                  <a:gd name="connsiteX3" fmla="*/ 0 w 1571625"/>
                  <a:gd name="connsiteY3" fmla="*/ 0 h 1403661"/>
                  <a:gd name="connsiteX4" fmla="*/ 0 w 1571625"/>
                  <a:gd name="connsiteY4" fmla="*/ 1236755 h 1403661"/>
                  <a:gd name="connsiteX5" fmla="*/ 166907 w 1571625"/>
                  <a:gd name="connsiteY5" fmla="*/ 1403661 h 1403661"/>
                  <a:gd name="connsiteX6" fmla="*/ 976093 w 1571625"/>
                  <a:gd name="connsiteY6" fmla="*/ 1403661 h 1403661"/>
                  <a:gd name="connsiteX7" fmla="*/ 1143000 w 1571625"/>
                  <a:gd name="connsiteY7" fmla="*/ 1236755 h 1403661"/>
                  <a:gd name="connsiteX8" fmla="*/ 1143000 w 1571625"/>
                  <a:gd name="connsiteY8" fmla="*/ 704631 h 1403661"/>
                  <a:gd name="connsiteX9" fmla="*/ 1285875 w 1571625"/>
                  <a:gd name="connsiteY9" fmla="*/ 742950 h 1403661"/>
                  <a:gd name="connsiteX10" fmla="*/ 1571625 w 1571625"/>
                  <a:gd name="connsiteY10" fmla="*/ 457200 h 1403661"/>
                  <a:gd name="connsiteX11" fmla="*/ 1285875 w 1571625"/>
                  <a:gd name="connsiteY11" fmla="*/ 171450 h 1403661"/>
                  <a:gd name="connsiteX12" fmla="*/ 1285875 w 1571625"/>
                  <a:gd name="connsiteY12" fmla="*/ 571500 h 1403661"/>
                  <a:gd name="connsiteX13" fmla="*/ 1171575 w 1571625"/>
                  <a:gd name="connsiteY13" fmla="*/ 457200 h 1403661"/>
                  <a:gd name="connsiteX14" fmla="*/ 1285875 w 1571625"/>
                  <a:gd name="connsiteY14" fmla="*/ 342900 h 1403661"/>
                  <a:gd name="connsiteX15" fmla="*/ 1400175 w 1571625"/>
                  <a:gd name="connsiteY15" fmla="*/ 457200 h 1403661"/>
                  <a:gd name="connsiteX16" fmla="*/ 1285875 w 1571625"/>
                  <a:gd name="connsiteY16" fmla="*/ 571500 h 140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1625" h="1403661">
                    <a:moveTo>
                      <a:pt x="1285875" y="171450"/>
                    </a:moveTo>
                    <a:cubicBezTo>
                      <a:pt x="1233811" y="171450"/>
                      <a:pt x="1185043" y="185442"/>
                      <a:pt x="1143000" y="209769"/>
                    </a:cubicBezTo>
                    <a:lnTo>
                      <a:pt x="1143000" y="0"/>
                    </a:lnTo>
                    <a:lnTo>
                      <a:pt x="0" y="0"/>
                    </a:lnTo>
                    <a:lnTo>
                      <a:pt x="0" y="1236755"/>
                    </a:lnTo>
                    <a:cubicBezTo>
                      <a:pt x="0" y="1328938"/>
                      <a:pt x="74724" y="1403661"/>
                      <a:pt x="166907" y="1403661"/>
                    </a:cubicBezTo>
                    <a:lnTo>
                      <a:pt x="976093" y="1403661"/>
                    </a:lnTo>
                    <a:cubicBezTo>
                      <a:pt x="1068276" y="1403661"/>
                      <a:pt x="1143000" y="1328938"/>
                      <a:pt x="1143000" y="1236755"/>
                    </a:cubicBezTo>
                    <a:lnTo>
                      <a:pt x="1143000" y="704631"/>
                    </a:lnTo>
                    <a:cubicBezTo>
                      <a:pt x="1185043" y="728958"/>
                      <a:pt x="1233811" y="742950"/>
                      <a:pt x="1285875" y="742950"/>
                    </a:cubicBezTo>
                    <a:cubicBezTo>
                      <a:pt x="1443695" y="742950"/>
                      <a:pt x="1571625" y="615020"/>
                      <a:pt x="1571625" y="457200"/>
                    </a:cubicBezTo>
                    <a:cubicBezTo>
                      <a:pt x="1571625" y="299380"/>
                      <a:pt x="1443695" y="171450"/>
                      <a:pt x="1285875" y="171450"/>
                    </a:cubicBezTo>
                    <a:close/>
                    <a:moveTo>
                      <a:pt x="1285875" y="571500"/>
                    </a:moveTo>
                    <a:cubicBezTo>
                      <a:pt x="1222753" y="571500"/>
                      <a:pt x="1171575" y="520322"/>
                      <a:pt x="1171575" y="457200"/>
                    </a:cubicBezTo>
                    <a:cubicBezTo>
                      <a:pt x="1171575" y="394078"/>
                      <a:pt x="1222753" y="342900"/>
                      <a:pt x="1285875" y="342900"/>
                    </a:cubicBezTo>
                    <a:cubicBezTo>
                      <a:pt x="1348997" y="342900"/>
                      <a:pt x="1400175" y="394078"/>
                      <a:pt x="1400175" y="457200"/>
                    </a:cubicBezTo>
                    <a:cubicBezTo>
                      <a:pt x="1400175" y="520322"/>
                      <a:pt x="1348997" y="571500"/>
                      <a:pt x="1285875" y="571500"/>
                    </a:cubicBezTo>
                    <a:close/>
                  </a:path>
                </a:pathLst>
              </a:custGeom>
              <a:solidFill>
                <a:srgbClr val="FF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2" name="مجموعة 271">
            <a:extLst>
              <a:ext uri="{FF2B5EF4-FFF2-40B4-BE49-F238E27FC236}">
                <a16:creationId xmlns:a16="http://schemas.microsoft.com/office/drawing/2014/main" id="{DCCD854A-E613-9384-75DE-AAE05F6DFB1E}"/>
              </a:ext>
            </a:extLst>
          </p:cNvPr>
          <p:cNvGrpSpPr/>
          <p:nvPr/>
        </p:nvGrpSpPr>
        <p:grpSpPr>
          <a:xfrm rot="964661">
            <a:off x="6896138" y="5181281"/>
            <a:ext cx="993407" cy="1871266"/>
            <a:chOff x="10672437" y="5296891"/>
            <a:chExt cx="921335" cy="1735504"/>
          </a:xfrm>
        </p:grpSpPr>
        <p:sp>
          <p:nvSpPr>
            <p:cNvPr id="273" name="شكل حر: شكل 272">
              <a:extLst>
                <a:ext uri="{FF2B5EF4-FFF2-40B4-BE49-F238E27FC236}">
                  <a16:creationId xmlns:a16="http://schemas.microsoft.com/office/drawing/2014/main" id="{A174A2D4-B8E7-9749-6AA8-C1CD422D559C}"/>
                </a:ext>
              </a:extLst>
            </p:cNvPr>
            <p:cNvSpPr/>
            <p:nvPr/>
          </p:nvSpPr>
          <p:spPr>
            <a:xfrm>
              <a:off x="10672437" y="5338532"/>
              <a:ext cx="876370" cy="1693863"/>
            </a:xfrm>
            <a:custGeom>
              <a:avLst/>
              <a:gdLst>
                <a:gd name="connsiteX0" fmla="*/ 812736 w 876370"/>
                <a:gd name="connsiteY0" fmla="*/ 1693863 h 1693863"/>
                <a:gd name="connsiteX1" fmla="*/ 63635 w 876370"/>
                <a:gd name="connsiteY1" fmla="*/ 1693863 h 1693863"/>
                <a:gd name="connsiteX2" fmla="*/ 0 w 876370"/>
                <a:gd name="connsiteY2" fmla="*/ 1630228 h 1693863"/>
                <a:gd name="connsiteX3" fmla="*/ 0 w 876370"/>
                <a:gd name="connsiteY3" fmla="*/ 63643 h 1693863"/>
                <a:gd name="connsiteX4" fmla="*/ 63635 w 876370"/>
                <a:gd name="connsiteY4" fmla="*/ 0 h 1693863"/>
                <a:gd name="connsiteX5" fmla="*/ 812736 w 876370"/>
                <a:gd name="connsiteY5" fmla="*/ 0 h 1693863"/>
                <a:gd name="connsiteX6" fmla="*/ 876371 w 876370"/>
                <a:gd name="connsiteY6" fmla="*/ 63643 h 1693863"/>
                <a:gd name="connsiteX7" fmla="*/ 876371 w 876370"/>
                <a:gd name="connsiteY7" fmla="*/ 1630228 h 1693863"/>
                <a:gd name="connsiteX8" fmla="*/ 812736 w 876370"/>
                <a:gd name="connsiteY8" fmla="*/ 1693863 h 169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370" h="1693863">
                  <a:moveTo>
                    <a:pt x="812736" y="1693863"/>
                  </a:moveTo>
                  <a:lnTo>
                    <a:pt x="63635" y="1693863"/>
                  </a:lnTo>
                  <a:cubicBezTo>
                    <a:pt x="28490" y="1693863"/>
                    <a:pt x="0" y="1665373"/>
                    <a:pt x="0" y="1630228"/>
                  </a:cubicBezTo>
                  <a:lnTo>
                    <a:pt x="0" y="63643"/>
                  </a:lnTo>
                  <a:cubicBezTo>
                    <a:pt x="0" y="28498"/>
                    <a:pt x="28490" y="0"/>
                    <a:pt x="63635" y="0"/>
                  </a:cubicBezTo>
                  <a:lnTo>
                    <a:pt x="812736" y="0"/>
                  </a:lnTo>
                  <a:cubicBezTo>
                    <a:pt x="847881" y="0"/>
                    <a:pt x="876371" y="28498"/>
                    <a:pt x="876371" y="63643"/>
                  </a:cubicBezTo>
                  <a:lnTo>
                    <a:pt x="876371" y="1630228"/>
                  </a:lnTo>
                  <a:cubicBezTo>
                    <a:pt x="876371" y="1665373"/>
                    <a:pt x="847881" y="1693863"/>
                    <a:pt x="812736" y="1693863"/>
                  </a:cubicBezTo>
                </a:path>
              </a:pathLst>
            </a:custGeom>
            <a:solidFill>
              <a:srgbClr val="24000C">
                <a:alpha val="21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4" name="شكل حر: شكل 273">
              <a:extLst>
                <a:ext uri="{FF2B5EF4-FFF2-40B4-BE49-F238E27FC236}">
                  <a16:creationId xmlns:a16="http://schemas.microsoft.com/office/drawing/2014/main" id="{FEA1BE3D-BABC-B14B-590B-E1545C30986A}"/>
                </a:ext>
              </a:extLst>
            </p:cNvPr>
            <p:cNvSpPr/>
            <p:nvPr/>
          </p:nvSpPr>
          <p:spPr>
            <a:xfrm>
              <a:off x="10717402" y="5296891"/>
              <a:ext cx="876370" cy="1693855"/>
            </a:xfrm>
            <a:custGeom>
              <a:avLst/>
              <a:gdLst>
                <a:gd name="connsiteX0" fmla="*/ 812736 w 876370"/>
                <a:gd name="connsiteY0" fmla="*/ 1693855 h 1693855"/>
                <a:gd name="connsiteX1" fmla="*/ 63635 w 876370"/>
                <a:gd name="connsiteY1" fmla="*/ 1693855 h 1693855"/>
                <a:gd name="connsiteX2" fmla="*/ 0 w 876370"/>
                <a:gd name="connsiteY2" fmla="*/ 1630220 h 1693855"/>
                <a:gd name="connsiteX3" fmla="*/ 0 w 876370"/>
                <a:gd name="connsiteY3" fmla="*/ 63635 h 1693855"/>
                <a:gd name="connsiteX4" fmla="*/ 63635 w 876370"/>
                <a:gd name="connsiteY4" fmla="*/ 0 h 1693855"/>
                <a:gd name="connsiteX5" fmla="*/ 812736 w 876370"/>
                <a:gd name="connsiteY5" fmla="*/ 0 h 1693855"/>
                <a:gd name="connsiteX6" fmla="*/ 876371 w 876370"/>
                <a:gd name="connsiteY6" fmla="*/ 63635 h 1693855"/>
                <a:gd name="connsiteX7" fmla="*/ 876371 w 876370"/>
                <a:gd name="connsiteY7" fmla="*/ 1630220 h 1693855"/>
                <a:gd name="connsiteX8" fmla="*/ 812736 w 876370"/>
                <a:gd name="connsiteY8" fmla="*/ 1693855 h 16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370" h="1693855">
                  <a:moveTo>
                    <a:pt x="812736" y="1693855"/>
                  </a:moveTo>
                  <a:lnTo>
                    <a:pt x="63635" y="1693855"/>
                  </a:lnTo>
                  <a:cubicBezTo>
                    <a:pt x="28490" y="1693855"/>
                    <a:pt x="0" y="1665365"/>
                    <a:pt x="0" y="1630220"/>
                  </a:cubicBezTo>
                  <a:lnTo>
                    <a:pt x="0" y="63635"/>
                  </a:lnTo>
                  <a:cubicBezTo>
                    <a:pt x="0" y="28490"/>
                    <a:pt x="28490" y="0"/>
                    <a:pt x="63635" y="0"/>
                  </a:cubicBezTo>
                  <a:lnTo>
                    <a:pt x="812736" y="0"/>
                  </a:lnTo>
                  <a:cubicBezTo>
                    <a:pt x="847881" y="0"/>
                    <a:pt x="876371" y="28490"/>
                    <a:pt x="876371" y="63635"/>
                  </a:cubicBezTo>
                  <a:lnTo>
                    <a:pt x="876371" y="1630220"/>
                  </a:lnTo>
                  <a:cubicBezTo>
                    <a:pt x="876371" y="1665365"/>
                    <a:pt x="847881" y="1693855"/>
                    <a:pt x="812736" y="1693855"/>
                  </a:cubicBezTo>
                </a:path>
              </a:pathLst>
            </a:custGeom>
            <a:solidFill>
              <a:srgbClr val="EDF06E"/>
            </a:solidFill>
            <a:ln w="7868" cap="flat">
              <a:solidFill>
                <a:srgbClr val="FF36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شكل حر: شكل 274">
              <a:extLst>
                <a:ext uri="{FF2B5EF4-FFF2-40B4-BE49-F238E27FC236}">
                  <a16:creationId xmlns:a16="http://schemas.microsoft.com/office/drawing/2014/main" id="{71765C54-E849-AE04-E6F4-C14AF280C344}"/>
                </a:ext>
              </a:extLst>
            </p:cNvPr>
            <p:cNvSpPr/>
            <p:nvPr/>
          </p:nvSpPr>
          <p:spPr>
            <a:xfrm>
              <a:off x="10824623" y="5905688"/>
              <a:ext cx="60965" cy="60965"/>
            </a:xfrm>
            <a:custGeom>
              <a:avLst/>
              <a:gdLst>
                <a:gd name="connsiteX0" fmla="*/ 60966 w 60965"/>
                <a:gd name="connsiteY0" fmla="*/ 30483 h 60965"/>
                <a:gd name="connsiteX1" fmla="*/ 30483 w 60965"/>
                <a:gd name="connsiteY1" fmla="*/ 60966 h 60965"/>
                <a:gd name="connsiteX2" fmla="*/ 0 w 60965"/>
                <a:gd name="connsiteY2" fmla="*/ 30483 h 60965"/>
                <a:gd name="connsiteX3" fmla="*/ 30483 w 60965"/>
                <a:gd name="connsiteY3" fmla="*/ 0 h 60965"/>
                <a:gd name="connsiteX4" fmla="*/ 60966 w 60965"/>
                <a:gd name="connsiteY4" fmla="*/ 30483 h 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5" h="60965">
                  <a:moveTo>
                    <a:pt x="60966" y="30483"/>
                  </a:moveTo>
                  <a:cubicBezTo>
                    <a:pt x="60966" y="47327"/>
                    <a:pt x="47319" y="60966"/>
                    <a:pt x="30483" y="60966"/>
                  </a:cubicBezTo>
                  <a:cubicBezTo>
                    <a:pt x="13639" y="60966"/>
                    <a:pt x="0" y="47327"/>
                    <a:pt x="0" y="30483"/>
                  </a:cubicBezTo>
                  <a:cubicBezTo>
                    <a:pt x="0" y="13647"/>
                    <a:pt x="13639" y="0"/>
                    <a:pt x="30483" y="0"/>
                  </a:cubicBezTo>
                  <a:cubicBezTo>
                    <a:pt x="47319" y="0"/>
                    <a:pt x="60966" y="13647"/>
                    <a:pt x="60966" y="30483"/>
                  </a:cubicBezTo>
                </a:path>
              </a:pathLst>
            </a:custGeom>
            <a:solidFill>
              <a:srgbClr val="FF879B"/>
            </a:solidFill>
            <a:ln w="7868" cap="flat">
              <a:solidFill>
                <a:srgbClr val="FF36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شكل حر: شكل 275">
              <a:extLst>
                <a:ext uri="{FF2B5EF4-FFF2-40B4-BE49-F238E27FC236}">
                  <a16:creationId xmlns:a16="http://schemas.microsoft.com/office/drawing/2014/main" id="{46AD87A1-35AE-E99B-657F-CC4DD43B0FE9}"/>
                </a:ext>
              </a:extLst>
            </p:cNvPr>
            <p:cNvSpPr/>
            <p:nvPr/>
          </p:nvSpPr>
          <p:spPr>
            <a:xfrm>
              <a:off x="10973233" y="5905688"/>
              <a:ext cx="60965" cy="60965"/>
            </a:xfrm>
            <a:custGeom>
              <a:avLst/>
              <a:gdLst>
                <a:gd name="connsiteX0" fmla="*/ 60966 w 60965"/>
                <a:gd name="connsiteY0" fmla="*/ 30483 h 60965"/>
                <a:gd name="connsiteX1" fmla="*/ 30483 w 60965"/>
                <a:gd name="connsiteY1" fmla="*/ 60966 h 60965"/>
                <a:gd name="connsiteX2" fmla="*/ 0 w 60965"/>
                <a:gd name="connsiteY2" fmla="*/ 30483 h 60965"/>
                <a:gd name="connsiteX3" fmla="*/ 30483 w 60965"/>
                <a:gd name="connsiteY3" fmla="*/ 0 h 60965"/>
                <a:gd name="connsiteX4" fmla="*/ 60966 w 60965"/>
                <a:gd name="connsiteY4" fmla="*/ 30483 h 6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5" h="60965">
                  <a:moveTo>
                    <a:pt x="60966" y="30483"/>
                  </a:moveTo>
                  <a:cubicBezTo>
                    <a:pt x="60966" y="47327"/>
                    <a:pt x="47319" y="60966"/>
                    <a:pt x="30483" y="60966"/>
                  </a:cubicBezTo>
                  <a:cubicBezTo>
                    <a:pt x="13639" y="60966"/>
                    <a:pt x="0" y="47327"/>
                    <a:pt x="0" y="30483"/>
                  </a:cubicBezTo>
                  <a:cubicBezTo>
                    <a:pt x="0" y="13647"/>
                    <a:pt x="13639" y="0"/>
                    <a:pt x="30483" y="0"/>
                  </a:cubicBezTo>
                  <a:cubicBezTo>
                    <a:pt x="47311" y="0"/>
                    <a:pt x="60966" y="13647"/>
                    <a:pt x="60966" y="30483"/>
                  </a:cubicBezTo>
                </a:path>
              </a:pathLst>
            </a:custGeom>
            <a:solidFill>
              <a:srgbClr val="FF879B"/>
            </a:solidFill>
            <a:ln w="7868" cap="flat">
              <a:solidFill>
                <a:srgbClr val="FF36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7" name="رسم 168" descr="ورقه رسم بياني مع الحاسبة والمسطرة وقلم التمييز والأقلام رصاص">
              <a:extLst>
                <a:ext uri="{FF2B5EF4-FFF2-40B4-BE49-F238E27FC236}">
                  <a16:creationId xmlns:a16="http://schemas.microsoft.com/office/drawing/2014/main" id="{2CC68686-FE93-4287-4B0F-72A92DC0BCFB}"/>
                </a:ext>
              </a:extLst>
            </p:cNvPr>
            <p:cNvGrpSpPr/>
            <p:nvPr/>
          </p:nvGrpSpPr>
          <p:grpSpPr>
            <a:xfrm>
              <a:off x="10818134" y="6143007"/>
              <a:ext cx="685859" cy="670614"/>
              <a:chOff x="-2117467" y="10253957"/>
              <a:chExt cx="685859" cy="670614"/>
            </a:xfrm>
            <a:solidFill>
              <a:srgbClr val="FF879B"/>
            </a:solidFill>
          </p:grpSpPr>
          <p:sp>
            <p:nvSpPr>
              <p:cNvPr id="282" name="شكل حر: شكل 281">
                <a:extLst>
                  <a:ext uri="{FF2B5EF4-FFF2-40B4-BE49-F238E27FC236}">
                    <a16:creationId xmlns:a16="http://schemas.microsoft.com/office/drawing/2014/main" id="{B91E39F1-05A8-9F02-C0AE-CDA5C22DA3F0}"/>
                  </a:ext>
                </a:extLst>
              </p:cNvPr>
              <p:cNvSpPr/>
              <p:nvPr/>
            </p:nvSpPr>
            <p:spPr>
              <a:xfrm>
                <a:off x="-2117467" y="10253957"/>
                <a:ext cx="91440" cy="91456"/>
              </a:xfrm>
              <a:custGeom>
                <a:avLst/>
                <a:gdLst>
                  <a:gd name="connsiteX0" fmla="*/ 91441 w 91440"/>
                  <a:gd name="connsiteY0" fmla="*/ 45728 h 91456"/>
                  <a:gd name="connsiteX1" fmla="*/ 45720 w 91440"/>
                  <a:gd name="connsiteY1" fmla="*/ 91456 h 91456"/>
                  <a:gd name="connsiteX2" fmla="*/ 0 w 91440"/>
                  <a:gd name="connsiteY2" fmla="*/ 45728 h 91456"/>
                  <a:gd name="connsiteX3" fmla="*/ 45720 w 91440"/>
                  <a:gd name="connsiteY3" fmla="*/ 0 h 91456"/>
                  <a:gd name="connsiteX4" fmla="*/ 91441 w 91440"/>
                  <a:gd name="connsiteY4" fmla="*/ 45728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56">
                    <a:moveTo>
                      <a:pt x="91441" y="45728"/>
                    </a:moveTo>
                    <a:cubicBezTo>
                      <a:pt x="91441" y="70982"/>
                      <a:pt x="70966" y="91456"/>
                      <a:pt x="45720" y="91456"/>
                    </a:cubicBezTo>
                    <a:cubicBezTo>
                      <a:pt x="20466" y="91456"/>
                      <a:pt x="0" y="70982"/>
                      <a:pt x="0" y="45728"/>
                    </a:cubicBezTo>
                    <a:cubicBezTo>
                      <a:pt x="0" y="20474"/>
                      <a:pt x="20466" y="0"/>
                      <a:pt x="45720" y="0"/>
                    </a:cubicBezTo>
                    <a:cubicBezTo>
                      <a:pt x="70966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شكل حر: شكل 282">
                <a:extLst>
                  <a:ext uri="{FF2B5EF4-FFF2-40B4-BE49-F238E27FC236}">
                    <a16:creationId xmlns:a16="http://schemas.microsoft.com/office/drawing/2014/main" id="{0114C9C0-4239-06EB-FEF8-9103ACC63DE0}"/>
                  </a:ext>
                </a:extLst>
              </p:cNvPr>
              <p:cNvSpPr/>
              <p:nvPr/>
            </p:nvSpPr>
            <p:spPr>
              <a:xfrm>
                <a:off x="-1968864" y="10253957"/>
                <a:ext cx="91440" cy="91456"/>
              </a:xfrm>
              <a:custGeom>
                <a:avLst/>
                <a:gdLst>
                  <a:gd name="connsiteX0" fmla="*/ 91441 w 91440"/>
                  <a:gd name="connsiteY0" fmla="*/ 45728 h 91456"/>
                  <a:gd name="connsiteX1" fmla="*/ 45721 w 91440"/>
                  <a:gd name="connsiteY1" fmla="*/ 91456 h 91456"/>
                  <a:gd name="connsiteX2" fmla="*/ 0 w 91440"/>
                  <a:gd name="connsiteY2" fmla="*/ 45728 h 91456"/>
                  <a:gd name="connsiteX3" fmla="*/ 45721 w 91440"/>
                  <a:gd name="connsiteY3" fmla="*/ 0 h 91456"/>
                  <a:gd name="connsiteX4" fmla="*/ 91441 w 91440"/>
                  <a:gd name="connsiteY4" fmla="*/ 45728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56">
                    <a:moveTo>
                      <a:pt x="91441" y="45728"/>
                    </a:moveTo>
                    <a:cubicBezTo>
                      <a:pt x="91441" y="70982"/>
                      <a:pt x="70967" y="91456"/>
                      <a:pt x="45721" y="91456"/>
                    </a:cubicBezTo>
                    <a:cubicBezTo>
                      <a:pt x="20466" y="91456"/>
                      <a:pt x="0" y="70982"/>
                      <a:pt x="0" y="45728"/>
                    </a:cubicBezTo>
                    <a:cubicBezTo>
                      <a:pt x="0" y="20474"/>
                      <a:pt x="20466" y="0"/>
                      <a:pt x="45721" y="0"/>
                    </a:cubicBezTo>
                    <a:cubicBezTo>
                      <a:pt x="70967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شكل حر: شكل 283">
                <a:extLst>
                  <a:ext uri="{FF2B5EF4-FFF2-40B4-BE49-F238E27FC236}">
                    <a16:creationId xmlns:a16="http://schemas.microsoft.com/office/drawing/2014/main" id="{85A0B2E5-58EB-495F-531C-B943DED7D381}"/>
                  </a:ext>
                </a:extLst>
              </p:cNvPr>
              <p:cNvSpPr/>
              <p:nvPr/>
            </p:nvSpPr>
            <p:spPr>
              <a:xfrm>
                <a:off x="-1820269" y="10253957"/>
                <a:ext cx="91448" cy="91456"/>
              </a:xfrm>
              <a:custGeom>
                <a:avLst/>
                <a:gdLst>
                  <a:gd name="connsiteX0" fmla="*/ 91449 w 91448"/>
                  <a:gd name="connsiteY0" fmla="*/ 45728 h 91456"/>
                  <a:gd name="connsiteX1" fmla="*/ 45728 w 91448"/>
                  <a:gd name="connsiteY1" fmla="*/ 91456 h 91456"/>
                  <a:gd name="connsiteX2" fmla="*/ 0 w 91448"/>
                  <a:gd name="connsiteY2" fmla="*/ 45728 h 91456"/>
                  <a:gd name="connsiteX3" fmla="*/ 45728 w 91448"/>
                  <a:gd name="connsiteY3" fmla="*/ 0 h 91456"/>
                  <a:gd name="connsiteX4" fmla="*/ 91449 w 91448"/>
                  <a:gd name="connsiteY4" fmla="*/ 45728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9" y="45728"/>
                    </a:moveTo>
                    <a:cubicBezTo>
                      <a:pt x="91449" y="70982"/>
                      <a:pt x="70967" y="91456"/>
                      <a:pt x="45728" y="91456"/>
                    </a:cubicBezTo>
                    <a:cubicBezTo>
                      <a:pt x="20474" y="91456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7" y="0"/>
                      <a:pt x="91449" y="20474"/>
                      <a:pt x="91449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شكل حر: شكل 284">
                <a:extLst>
                  <a:ext uri="{FF2B5EF4-FFF2-40B4-BE49-F238E27FC236}">
                    <a16:creationId xmlns:a16="http://schemas.microsoft.com/office/drawing/2014/main" id="{704D111F-2855-5DCF-1F50-E04ADF9BCC06}"/>
                  </a:ext>
                </a:extLst>
              </p:cNvPr>
              <p:cNvSpPr/>
              <p:nvPr/>
            </p:nvSpPr>
            <p:spPr>
              <a:xfrm>
                <a:off x="-1671666" y="10253957"/>
                <a:ext cx="91448" cy="91456"/>
              </a:xfrm>
              <a:custGeom>
                <a:avLst/>
                <a:gdLst>
                  <a:gd name="connsiteX0" fmla="*/ 91448 w 91448"/>
                  <a:gd name="connsiteY0" fmla="*/ 45728 h 91456"/>
                  <a:gd name="connsiteX1" fmla="*/ 45728 w 91448"/>
                  <a:gd name="connsiteY1" fmla="*/ 91456 h 91456"/>
                  <a:gd name="connsiteX2" fmla="*/ 0 w 91448"/>
                  <a:gd name="connsiteY2" fmla="*/ 45728 h 91456"/>
                  <a:gd name="connsiteX3" fmla="*/ 45728 w 91448"/>
                  <a:gd name="connsiteY3" fmla="*/ 0 h 91456"/>
                  <a:gd name="connsiteX4" fmla="*/ 91448 w 91448"/>
                  <a:gd name="connsiteY4" fmla="*/ 45728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8" y="45728"/>
                    </a:moveTo>
                    <a:cubicBezTo>
                      <a:pt x="91448" y="70982"/>
                      <a:pt x="70966" y="91456"/>
                      <a:pt x="45728" y="91456"/>
                    </a:cubicBezTo>
                    <a:cubicBezTo>
                      <a:pt x="20474" y="91456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شكل حر: شكل 285">
                <a:extLst>
                  <a:ext uri="{FF2B5EF4-FFF2-40B4-BE49-F238E27FC236}">
                    <a16:creationId xmlns:a16="http://schemas.microsoft.com/office/drawing/2014/main" id="{52C43ADA-0E5F-CEA2-D39F-CA425C710FF0}"/>
                  </a:ext>
                </a:extLst>
              </p:cNvPr>
              <p:cNvSpPr/>
              <p:nvPr/>
            </p:nvSpPr>
            <p:spPr>
              <a:xfrm>
                <a:off x="-1523056" y="10253957"/>
                <a:ext cx="91448" cy="91456"/>
              </a:xfrm>
              <a:custGeom>
                <a:avLst/>
                <a:gdLst>
                  <a:gd name="connsiteX0" fmla="*/ 91448 w 91448"/>
                  <a:gd name="connsiteY0" fmla="*/ 45728 h 91456"/>
                  <a:gd name="connsiteX1" fmla="*/ 45720 w 91448"/>
                  <a:gd name="connsiteY1" fmla="*/ 91456 h 91456"/>
                  <a:gd name="connsiteX2" fmla="*/ 0 w 91448"/>
                  <a:gd name="connsiteY2" fmla="*/ 45728 h 91456"/>
                  <a:gd name="connsiteX3" fmla="*/ 45720 w 91448"/>
                  <a:gd name="connsiteY3" fmla="*/ 0 h 91456"/>
                  <a:gd name="connsiteX4" fmla="*/ 91448 w 91448"/>
                  <a:gd name="connsiteY4" fmla="*/ 45728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8" y="45728"/>
                    </a:moveTo>
                    <a:cubicBezTo>
                      <a:pt x="91448" y="70982"/>
                      <a:pt x="70966" y="91456"/>
                      <a:pt x="45720" y="91456"/>
                    </a:cubicBezTo>
                    <a:cubicBezTo>
                      <a:pt x="20474" y="91456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0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شكل حر: شكل 286">
                <a:extLst>
                  <a:ext uri="{FF2B5EF4-FFF2-40B4-BE49-F238E27FC236}">
                    <a16:creationId xmlns:a16="http://schemas.microsoft.com/office/drawing/2014/main" id="{D378C925-7AAD-3B39-1A49-B9FDA559382F}"/>
                  </a:ext>
                </a:extLst>
              </p:cNvPr>
              <p:cNvSpPr/>
              <p:nvPr/>
            </p:nvSpPr>
            <p:spPr>
              <a:xfrm>
                <a:off x="-2117467" y="10398749"/>
                <a:ext cx="91440" cy="91448"/>
              </a:xfrm>
              <a:custGeom>
                <a:avLst/>
                <a:gdLst>
                  <a:gd name="connsiteX0" fmla="*/ 91441 w 91440"/>
                  <a:gd name="connsiteY0" fmla="*/ 45728 h 91448"/>
                  <a:gd name="connsiteX1" fmla="*/ 45720 w 91440"/>
                  <a:gd name="connsiteY1" fmla="*/ 91448 h 91448"/>
                  <a:gd name="connsiteX2" fmla="*/ 0 w 91440"/>
                  <a:gd name="connsiteY2" fmla="*/ 45728 h 91448"/>
                  <a:gd name="connsiteX3" fmla="*/ 45720 w 91440"/>
                  <a:gd name="connsiteY3" fmla="*/ 0 h 91448"/>
                  <a:gd name="connsiteX4" fmla="*/ 91441 w 91440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8">
                    <a:moveTo>
                      <a:pt x="91441" y="45728"/>
                    </a:moveTo>
                    <a:cubicBezTo>
                      <a:pt x="91441" y="70974"/>
                      <a:pt x="70966" y="91448"/>
                      <a:pt x="45720" y="91448"/>
                    </a:cubicBezTo>
                    <a:cubicBezTo>
                      <a:pt x="20466" y="91448"/>
                      <a:pt x="0" y="70974"/>
                      <a:pt x="0" y="45728"/>
                    </a:cubicBezTo>
                    <a:cubicBezTo>
                      <a:pt x="0" y="20474"/>
                      <a:pt x="20466" y="0"/>
                      <a:pt x="45720" y="0"/>
                    </a:cubicBezTo>
                    <a:cubicBezTo>
                      <a:pt x="70966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شكل حر: شكل 287">
                <a:extLst>
                  <a:ext uri="{FF2B5EF4-FFF2-40B4-BE49-F238E27FC236}">
                    <a16:creationId xmlns:a16="http://schemas.microsoft.com/office/drawing/2014/main" id="{76310455-44E1-B0C6-5610-31A68C7F9016}"/>
                  </a:ext>
                </a:extLst>
              </p:cNvPr>
              <p:cNvSpPr/>
              <p:nvPr/>
            </p:nvSpPr>
            <p:spPr>
              <a:xfrm>
                <a:off x="-1968864" y="10398749"/>
                <a:ext cx="91440" cy="91448"/>
              </a:xfrm>
              <a:custGeom>
                <a:avLst/>
                <a:gdLst>
                  <a:gd name="connsiteX0" fmla="*/ 91441 w 91440"/>
                  <a:gd name="connsiteY0" fmla="*/ 45728 h 91448"/>
                  <a:gd name="connsiteX1" fmla="*/ 45721 w 91440"/>
                  <a:gd name="connsiteY1" fmla="*/ 91448 h 91448"/>
                  <a:gd name="connsiteX2" fmla="*/ 0 w 91440"/>
                  <a:gd name="connsiteY2" fmla="*/ 45728 h 91448"/>
                  <a:gd name="connsiteX3" fmla="*/ 45721 w 91440"/>
                  <a:gd name="connsiteY3" fmla="*/ 0 h 91448"/>
                  <a:gd name="connsiteX4" fmla="*/ 91441 w 91440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8">
                    <a:moveTo>
                      <a:pt x="91441" y="45728"/>
                    </a:moveTo>
                    <a:cubicBezTo>
                      <a:pt x="91441" y="70974"/>
                      <a:pt x="70967" y="91448"/>
                      <a:pt x="45721" y="91448"/>
                    </a:cubicBezTo>
                    <a:cubicBezTo>
                      <a:pt x="20466" y="91448"/>
                      <a:pt x="0" y="70974"/>
                      <a:pt x="0" y="45728"/>
                    </a:cubicBezTo>
                    <a:cubicBezTo>
                      <a:pt x="0" y="20474"/>
                      <a:pt x="20466" y="0"/>
                      <a:pt x="45721" y="0"/>
                    </a:cubicBezTo>
                    <a:cubicBezTo>
                      <a:pt x="70967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شكل حر: شكل 288">
                <a:extLst>
                  <a:ext uri="{FF2B5EF4-FFF2-40B4-BE49-F238E27FC236}">
                    <a16:creationId xmlns:a16="http://schemas.microsoft.com/office/drawing/2014/main" id="{F1F14C0B-00AC-1078-D63A-D94B9810B0C2}"/>
                  </a:ext>
                </a:extLst>
              </p:cNvPr>
              <p:cNvSpPr/>
              <p:nvPr/>
            </p:nvSpPr>
            <p:spPr>
              <a:xfrm>
                <a:off x="-1820269" y="10398749"/>
                <a:ext cx="91448" cy="91448"/>
              </a:xfrm>
              <a:custGeom>
                <a:avLst/>
                <a:gdLst>
                  <a:gd name="connsiteX0" fmla="*/ 91449 w 91448"/>
                  <a:gd name="connsiteY0" fmla="*/ 45728 h 91448"/>
                  <a:gd name="connsiteX1" fmla="*/ 45728 w 91448"/>
                  <a:gd name="connsiteY1" fmla="*/ 91448 h 91448"/>
                  <a:gd name="connsiteX2" fmla="*/ 0 w 91448"/>
                  <a:gd name="connsiteY2" fmla="*/ 45728 h 91448"/>
                  <a:gd name="connsiteX3" fmla="*/ 45728 w 91448"/>
                  <a:gd name="connsiteY3" fmla="*/ 0 h 91448"/>
                  <a:gd name="connsiteX4" fmla="*/ 91449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9" y="45728"/>
                    </a:moveTo>
                    <a:cubicBezTo>
                      <a:pt x="91449" y="70974"/>
                      <a:pt x="70967" y="91448"/>
                      <a:pt x="45728" y="91448"/>
                    </a:cubicBezTo>
                    <a:cubicBezTo>
                      <a:pt x="20474" y="91448"/>
                      <a:pt x="0" y="70974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7" y="0"/>
                      <a:pt x="91449" y="20474"/>
                      <a:pt x="91449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شكل حر: شكل 289">
                <a:extLst>
                  <a:ext uri="{FF2B5EF4-FFF2-40B4-BE49-F238E27FC236}">
                    <a16:creationId xmlns:a16="http://schemas.microsoft.com/office/drawing/2014/main" id="{6E6964EB-9001-4104-0181-492FD3E77FC0}"/>
                  </a:ext>
                </a:extLst>
              </p:cNvPr>
              <p:cNvSpPr/>
              <p:nvPr/>
            </p:nvSpPr>
            <p:spPr>
              <a:xfrm>
                <a:off x="-1671666" y="10398749"/>
                <a:ext cx="91448" cy="91448"/>
              </a:xfrm>
              <a:custGeom>
                <a:avLst/>
                <a:gdLst>
                  <a:gd name="connsiteX0" fmla="*/ 91448 w 91448"/>
                  <a:gd name="connsiteY0" fmla="*/ 45728 h 91448"/>
                  <a:gd name="connsiteX1" fmla="*/ 45728 w 91448"/>
                  <a:gd name="connsiteY1" fmla="*/ 91448 h 91448"/>
                  <a:gd name="connsiteX2" fmla="*/ 0 w 91448"/>
                  <a:gd name="connsiteY2" fmla="*/ 45728 h 91448"/>
                  <a:gd name="connsiteX3" fmla="*/ 45728 w 91448"/>
                  <a:gd name="connsiteY3" fmla="*/ 0 h 91448"/>
                  <a:gd name="connsiteX4" fmla="*/ 91448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8" y="45728"/>
                    </a:moveTo>
                    <a:cubicBezTo>
                      <a:pt x="91448" y="70974"/>
                      <a:pt x="70966" y="91448"/>
                      <a:pt x="45728" y="91448"/>
                    </a:cubicBezTo>
                    <a:cubicBezTo>
                      <a:pt x="20474" y="91448"/>
                      <a:pt x="0" y="70974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شكل حر: شكل 290">
                <a:extLst>
                  <a:ext uri="{FF2B5EF4-FFF2-40B4-BE49-F238E27FC236}">
                    <a16:creationId xmlns:a16="http://schemas.microsoft.com/office/drawing/2014/main" id="{0CE947D5-9588-5695-28E3-C367C77F8F8E}"/>
                  </a:ext>
                </a:extLst>
              </p:cNvPr>
              <p:cNvSpPr/>
              <p:nvPr/>
            </p:nvSpPr>
            <p:spPr>
              <a:xfrm>
                <a:off x="-1523056" y="10398749"/>
                <a:ext cx="91448" cy="91448"/>
              </a:xfrm>
              <a:custGeom>
                <a:avLst/>
                <a:gdLst>
                  <a:gd name="connsiteX0" fmla="*/ 91448 w 91448"/>
                  <a:gd name="connsiteY0" fmla="*/ 45728 h 91448"/>
                  <a:gd name="connsiteX1" fmla="*/ 45720 w 91448"/>
                  <a:gd name="connsiteY1" fmla="*/ 91448 h 91448"/>
                  <a:gd name="connsiteX2" fmla="*/ 0 w 91448"/>
                  <a:gd name="connsiteY2" fmla="*/ 45728 h 91448"/>
                  <a:gd name="connsiteX3" fmla="*/ 45720 w 91448"/>
                  <a:gd name="connsiteY3" fmla="*/ 0 h 91448"/>
                  <a:gd name="connsiteX4" fmla="*/ 91448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8" y="45728"/>
                    </a:moveTo>
                    <a:cubicBezTo>
                      <a:pt x="91448" y="70974"/>
                      <a:pt x="70966" y="91448"/>
                      <a:pt x="45720" y="91448"/>
                    </a:cubicBezTo>
                    <a:cubicBezTo>
                      <a:pt x="20474" y="91448"/>
                      <a:pt x="0" y="70974"/>
                      <a:pt x="0" y="45728"/>
                    </a:cubicBezTo>
                    <a:cubicBezTo>
                      <a:pt x="0" y="20474"/>
                      <a:pt x="20474" y="0"/>
                      <a:pt x="45720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شكل حر: شكل 291">
                <a:extLst>
                  <a:ext uri="{FF2B5EF4-FFF2-40B4-BE49-F238E27FC236}">
                    <a16:creationId xmlns:a16="http://schemas.microsoft.com/office/drawing/2014/main" id="{34226385-1512-50E8-5AA1-AE2F2B0D2794}"/>
                  </a:ext>
                </a:extLst>
              </p:cNvPr>
              <p:cNvSpPr/>
              <p:nvPr/>
            </p:nvSpPr>
            <p:spPr>
              <a:xfrm>
                <a:off x="-2117467" y="10543548"/>
                <a:ext cx="91440" cy="91440"/>
              </a:xfrm>
              <a:custGeom>
                <a:avLst/>
                <a:gdLst>
                  <a:gd name="connsiteX0" fmla="*/ 91441 w 91440"/>
                  <a:gd name="connsiteY0" fmla="*/ 45720 h 91440"/>
                  <a:gd name="connsiteX1" fmla="*/ 45720 w 91440"/>
                  <a:gd name="connsiteY1" fmla="*/ 91441 h 91440"/>
                  <a:gd name="connsiteX2" fmla="*/ 0 w 91440"/>
                  <a:gd name="connsiteY2" fmla="*/ 45720 h 91440"/>
                  <a:gd name="connsiteX3" fmla="*/ 45720 w 91440"/>
                  <a:gd name="connsiteY3" fmla="*/ 0 h 91440"/>
                  <a:gd name="connsiteX4" fmla="*/ 91441 w 91440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0">
                    <a:moveTo>
                      <a:pt x="91441" y="45720"/>
                    </a:moveTo>
                    <a:cubicBezTo>
                      <a:pt x="91441" y="70974"/>
                      <a:pt x="70966" y="91441"/>
                      <a:pt x="45720" y="91441"/>
                    </a:cubicBezTo>
                    <a:cubicBezTo>
                      <a:pt x="20466" y="91441"/>
                      <a:pt x="0" y="70974"/>
                      <a:pt x="0" y="45720"/>
                    </a:cubicBezTo>
                    <a:cubicBezTo>
                      <a:pt x="0" y="20466"/>
                      <a:pt x="20466" y="0"/>
                      <a:pt x="45720" y="0"/>
                    </a:cubicBezTo>
                    <a:cubicBezTo>
                      <a:pt x="70966" y="0"/>
                      <a:pt x="91441" y="20466"/>
                      <a:pt x="91441" y="45720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شكل حر: شكل 292">
                <a:extLst>
                  <a:ext uri="{FF2B5EF4-FFF2-40B4-BE49-F238E27FC236}">
                    <a16:creationId xmlns:a16="http://schemas.microsoft.com/office/drawing/2014/main" id="{82658EBA-BE4D-422F-61CB-CF0BE206AA07}"/>
                  </a:ext>
                </a:extLst>
              </p:cNvPr>
              <p:cNvSpPr/>
              <p:nvPr/>
            </p:nvSpPr>
            <p:spPr>
              <a:xfrm>
                <a:off x="-1968864" y="10543548"/>
                <a:ext cx="91440" cy="91440"/>
              </a:xfrm>
              <a:custGeom>
                <a:avLst/>
                <a:gdLst>
                  <a:gd name="connsiteX0" fmla="*/ 91441 w 91440"/>
                  <a:gd name="connsiteY0" fmla="*/ 45720 h 91440"/>
                  <a:gd name="connsiteX1" fmla="*/ 45721 w 91440"/>
                  <a:gd name="connsiteY1" fmla="*/ 91441 h 91440"/>
                  <a:gd name="connsiteX2" fmla="*/ 0 w 91440"/>
                  <a:gd name="connsiteY2" fmla="*/ 45720 h 91440"/>
                  <a:gd name="connsiteX3" fmla="*/ 45721 w 91440"/>
                  <a:gd name="connsiteY3" fmla="*/ 0 h 91440"/>
                  <a:gd name="connsiteX4" fmla="*/ 91441 w 91440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0">
                    <a:moveTo>
                      <a:pt x="91441" y="45720"/>
                    </a:moveTo>
                    <a:cubicBezTo>
                      <a:pt x="91441" y="70974"/>
                      <a:pt x="70967" y="91441"/>
                      <a:pt x="45721" y="91441"/>
                    </a:cubicBezTo>
                    <a:cubicBezTo>
                      <a:pt x="20466" y="91441"/>
                      <a:pt x="0" y="70974"/>
                      <a:pt x="0" y="45720"/>
                    </a:cubicBezTo>
                    <a:cubicBezTo>
                      <a:pt x="0" y="20466"/>
                      <a:pt x="20466" y="0"/>
                      <a:pt x="45721" y="0"/>
                    </a:cubicBezTo>
                    <a:cubicBezTo>
                      <a:pt x="70967" y="0"/>
                      <a:pt x="91441" y="20466"/>
                      <a:pt x="91441" y="45720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شكل حر: شكل 293">
                <a:extLst>
                  <a:ext uri="{FF2B5EF4-FFF2-40B4-BE49-F238E27FC236}">
                    <a16:creationId xmlns:a16="http://schemas.microsoft.com/office/drawing/2014/main" id="{A175A736-D506-6907-9CDA-9D692AFCFBF3}"/>
                  </a:ext>
                </a:extLst>
              </p:cNvPr>
              <p:cNvSpPr/>
              <p:nvPr/>
            </p:nvSpPr>
            <p:spPr>
              <a:xfrm>
                <a:off x="-1820269" y="10543548"/>
                <a:ext cx="91448" cy="91440"/>
              </a:xfrm>
              <a:custGeom>
                <a:avLst/>
                <a:gdLst>
                  <a:gd name="connsiteX0" fmla="*/ 91449 w 91448"/>
                  <a:gd name="connsiteY0" fmla="*/ 45720 h 91440"/>
                  <a:gd name="connsiteX1" fmla="*/ 45728 w 91448"/>
                  <a:gd name="connsiteY1" fmla="*/ 91441 h 91440"/>
                  <a:gd name="connsiteX2" fmla="*/ 0 w 91448"/>
                  <a:gd name="connsiteY2" fmla="*/ 45720 h 91440"/>
                  <a:gd name="connsiteX3" fmla="*/ 45728 w 91448"/>
                  <a:gd name="connsiteY3" fmla="*/ 0 h 91440"/>
                  <a:gd name="connsiteX4" fmla="*/ 91449 w 91448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0">
                    <a:moveTo>
                      <a:pt x="91449" y="45720"/>
                    </a:moveTo>
                    <a:cubicBezTo>
                      <a:pt x="91449" y="70974"/>
                      <a:pt x="70967" y="91441"/>
                      <a:pt x="45728" y="91441"/>
                    </a:cubicBezTo>
                    <a:cubicBezTo>
                      <a:pt x="20474" y="91441"/>
                      <a:pt x="0" y="70974"/>
                      <a:pt x="0" y="45720"/>
                    </a:cubicBezTo>
                    <a:cubicBezTo>
                      <a:pt x="0" y="20466"/>
                      <a:pt x="20474" y="0"/>
                      <a:pt x="45728" y="0"/>
                    </a:cubicBezTo>
                    <a:cubicBezTo>
                      <a:pt x="70967" y="0"/>
                      <a:pt x="91449" y="20466"/>
                      <a:pt x="91449" y="45720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شكل حر: شكل 294">
                <a:extLst>
                  <a:ext uri="{FF2B5EF4-FFF2-40B4-BE49-F238E27FC236}">
                    <a16:creationId xmlns:a16="http://schemas.microsoft.com/office/drawing/2014/main" id="{7430E6A6-E037-2683-C3D0-C40AB98E9DBE}"/>
                  </a:ext>
                </a:extLst>
              </p:cNvPr>
              <p:cNvSpPr/>
              <p:nvPr/>
            </p:nvSpPr>
            <p:spPr>
              <a:xfrm>
                <a:off x="-1671666" y="10543548"/>
                <a:ext cx="91448" cy="91440"/>
              </a:xfrm>
              <a:custGeom>
                <a:avLst/>
                <a:gdLst>
                  <a:gd name="connsiteX0" fmla="*/ 91448 w 91448"/>
                  <a:gd name="connsiteY0" fmla="*/ 45720 h 91440"/>
                  <a:gd name="connsiteX1" fmla="*/ 45728 w 91448"/>
                  <a:gd name="connsiteY1" fmla="*/ 91441 h 91440"/>
                  <a:gd name="connsiteX2" fmla="*/ 0 w 91448"/>
                  <a:gd name="connsiteY2" fmla="*/ 45720 h 91440"/>
                  <a:gd name="connsiteX3" fmla="*/ 45728 w 91448"/>
                  <a:gd name="connsiteY3" fmla="*/ 0 h 91440"/>
                  <a:gd name="connsiteX4" fmla="*/ 91448 w 91448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0">
                    <a:moveTo>
                      <a:pt x="91448" y="45720"/>
                    </a:moveTo>
                    <a:cubicBezTo>
                      <a:pt x="91448" y="70974"/>
                      <a:pt x="70966" y="91441"/>
                      <a:pt x="45728" y="91441"/>
                    </a:cubicBezTo>
                    <a:cubicBezTo>
                      <a:pt x="20474" y="91441"/>
                      <a:pt x="0" y="70974"/>
                      <a:pt x="0" y="45720"/>
                    </a:cubicBezTo>
                    <a:cubicBezTo>
                      <a:pt x="0" y="20466"/>
                      <a:pt x="20474" y="0"/>
                      <a:pt x="45728" y="0"/>
                    </a:cubicBezTo>
                    <a:cubicBezTo>
                      <a:pt x="70966" y="0"/>
                      <a:pt x="91448" y="20466"/>
                      <a:pt x="91448" y="45720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شكل حر: شكل 295">
                <a:extLst>
                  <a:ext uri="{FF2B5EF4-FFF2-40B4-BE49-F238E27FC236}">
                    <a16:creationId xmlns:a16="http://schemas.microsoft.com/office/drawing/2014/main" id="{225FE32C-70B7-32DF-4A6F-A823A8002B9D}"/>
                  </a:ext>
                </a:extLst>
              </p:cNvPr>
              <p:cNvSpPr/>
              <p:nvPr/>
            </p:nvSpPr>
            <p:spPr>
              <a:xfrm>
                <a:off x="-1523056" y="10543548"/>
                <a:ext cx="91448" cy="91440"/>
              </a:xfrm>
              <a:custGeom>
                <a:avLst/>
                <a:gdLst>
                  <a:gd name="connsiteX0" fmla="*/ 91448 w 91448"/>
                  <a:gd name="connsiteY0" fmla="*/ 45720 h 91440"/>
                  <a:gd name="connsiteX1" fmla="*/ 45720 w 91448"/>
                  <a:gd name="connsiteY1" fmla="*/ 91441 h 91440"/>
                  <a:gd name="connsiteX2" fmla="*/ 0 w 91448"/>
                  <a:gd name="connsiteY2" fmla="*/ 45720 h 91440"/>
                  <a:gd name="connsiteX3" fmla="*/ 45720 w 91448"/>
                  <a:gd name="connsiteY3" fmla="*/ 0 h 91440"/>
                  <a:gd name="connsiteX4" fmla="*/ 91448 w 91448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0">
                    <a:moveTo>
                      <a:pt x="91448" y="45720"/>
                    </a:moveTo>
                    <a:cubicBezTo>
                      <a:pt x="91448" y="70974"/>
                      <a:pt x="70966" y="91441"/>
                      <a:pt x="45720" y="91441"/>
                    </a:cubicBezTo>
                    <a:cubicBezTo>
                      <a:pt x="20474" y="91441"/>
                      <a:pt x="0" y="70974"/>
                      <a:pt x="0" y="45720"/>
                    </a:cubicBezTo>
                    <a:cubicBezTo>
                      <a:pt x="0" y="20466"/>
                      <a:pt x="20474" y="0"/>
                      <a:pt x="45720" y="0"/>
                    </a:cubicBezTo>
                    <a:cubicBezTo>
                      <a:pt x="70966" y="0"/>
                      <a:pt x="91448" y="20466"/>
                      <a:pt x="91448" y="45720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شكل حر: شكل 296">
                <a:extLst>
                  <a:ext uri="{FF2B5EF4-FFF2-40B4-BE49-F238E27FC236}">
                    <a16:creationId xmlns:a16="http://schemas.microsoft.com/office/drawing/2014/main" id="{04A3983A-BB5C-64C2-5091-47714F2F2488}"/>
                  </a:ext>
                </a:extLst>
              </p:cNvPr>
              <p:cNvSpPr/>
              <p:nvPr/>
            </p:nvSpPr>
            <p:spPr>
              <a:xfrm>
                <a:off x="-2117467" y="10688339"/>
                <a:ext cx="91440" cy="91456"/>
              </a:xfrm>
              <a:custGeom>
                <a:avLst/>
                <a:gdLst>
                  <a:gd name="connsiteX0" fmla="*/ 91441 w 91440"/>
                  <a:gd name="connsiteY0" fmla="*/ 45721 h 91456"/>
                  <a:gd name="connsiteX1" fmla="*/ 45720 w 91440"/>
                  <a:gd name="connsiteY1" fmla="*/ 91456 h 91456"/>
                  <a:gd name="connsiteX2" fmla="*/ 0 w 91440"/>
                  <a:gd name="connsiteY2" fmla="*/ 45721 h 91456"/>
                  <a:gd name="connsiteX3" fmla="*/ 45720 w 91440"/>
                  <a:gd name="connsiteY3" fmla="*/ 0 h 91456"/>
                  <a:gd name="connsiteX4" fmla="*/ 91441 w 91440"/>
                  <a:gd name="connsiteY4" fmla="*/ 45721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56">
                    <a:moveTo>
                      <a:pt x="91441" y="45721"/>
                    </a:moveTo>
                    <a:cubicBezTo>
                      <a:pt x="91441" y="70974"/>
                      <a:pt x="70966" y="91456"/>
                      <a:pt x="45720" y="91456"/>
                    </a:cubicBezTo>
                    <a:cubicBezTo>
                      <a:pt x="20466" y="91456"/>
                      <a:pt x="0" y="70974"/>
                      <a:pt x="0" y="45721"/>
                    </a:cubicBezTo>
                    <a:cubicBezTo>
                      <a:pt x="0" y="20466"/>
                      <a:pt x="20466" y="0"/>
                      <a:pt x="45720" y="0"/>
                    </a:cubicBezTo>
                    <a:cubicBezTo>
                      <a:pt x="70966" y="0"/>
                      <a:pt x="91441" y="20466"/>
                      <a:pt x="91441" y="45721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شكل حر: شكل 297">
                <a:extLst>
                  <a:ext uri="{FF2B5EF4-FFF2-40B4-BE49-F238E27FC236}">
                    <a16:creationId xmlns:a16="http://schemas.microsoft.com/office/drawing/2014/main" id="{80451D21-C44F-1638-F551-D9E028233140}"/>
                  </a:ext>
                </a:extLst>
              </p:cNvPr>
              <p:cNvSpPr/>
              <p:nvPr/>
            </p:nvSpPr>
            <p:spPr>
              <a:xfrm>
                <a:off x="-1968864" y="10688339"/>
                <a:ext cx="91440" cy="91456"/>
              </a:xfrm>
              <a:custGeom>
                <a:avLst/>
                <a:gdLst>
                  <a:gd name="connsiteX0" fmla="*/ 91441 w 91440"/>
                  <a:gd name="connsiteY0" fmla="*/ 45721 h 91456"/>
                  <a:gd name="connsiteX1" fmla="*/ 45721 w 91440"/>
                  <a:gd name="connsiteY1" fmla="*/ 91456 h 91456"/>
                  <a:gd name="connsiteX2" fmla="*/ 0 w 91440"/>
                  <a:gd name="connsiteY2" fmla="*/ 45721 h 91456"/>
                  <a:gd name="connsiteX3" fmla="*/ 45721 w 91440"/>
                  <a:gd name="connsiteY3" fmla="*/ 0 h 91456"/>
                  <a:gd name="connsiteX4" fmla="*/ 91441 w 91440"/>
                  <a:gd name="connsiteY4" fmla="*/ 45721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56">
                    <a:moveTo>
                      <a:pt x="91441" y="45721"/>
                    </a:moveTo>
                    <a:cubicBezTo>
                      <a:pt x="91441" y="70974"/>
                      <a:pt x="70967" y="91456"/>
                      <a:pt x="45721" y="91456"/>
                    </a:cubicBezTo>
                    <a:cubicBezTo>
                      <a:pt x="20466" y="91456"/>
                      <a:pt x="0" y="70974"/>
                      <a:pt x="0" y="45721"/>
                    </a:cubicBezTo>
                    <a:cubicBezTo>
                      <a:pt x="0" y="20466"/>
                      <a:pt x="20466" y="0"/>
                      <a:pt x="45721" y="0"/>
                    </a:cubicBezTo>
                    <a:cubicBezTo>
                      <a:pt x="70967" y="0"/>
                      <a:pt x="91441" y="20466"/>
                      <a:pt x="91441" y="45721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شكل حر: شكل 298">
                <a:extLst>
                  <a:ext uri="{FF2B5EF4-FFF2-40B4-BE49-F238E27FC236}">
                    <a16:creationId xmlns:a16="http://schemas.microsoft.com/office/drawing/2014/main" id="{C9048C0B-8639-7AAD-3ED8-3EA28FD7BB06}"/>
                  </a:ext>
                </a:extLst>
              </p:cNvPr>
              <p:cNvSpPr/>
              <p:nvPr/>
            </p:nvSpPr>
            <p:spPr>
              <a:xfrm>
                <a:off x="-1820269" y="10688339"/>
                <a:ext cx="91448" cy="91456"/>
              </a:xfrm>
              <a:custGeom>
                <a:avLst/>
                <a:gdLst>
                  <a:gd name="connsiteX0" fmla="*/ 91449 w 91448"/>
                  <a:gd name="connsiteY0" fmla="*/ 45721 h 91456"/>
                  <a:gd name="connsiteX1" fmla="*/ 45728 w 91448"/>
                  <a:gd name="connsiteY1" fmla="*/ 91456 h 91456"/>
                  <a:gd name="connsiteX2" fmla="*/ 0 w 91448"/>
                  <a:gd name="connsiteY2" fmla="*/ 45721 h 91456"/>
                  <a:gd name="connsiteX3" fmla="*/ 45728 w 91448"/>
                  <a:gd name="connsiteY3" fmla="*/ 0 h 91456"/>
                  <a:gd name="connsiteX4" fmla="*/ 91449 w 91448"/>
                  <a:gd name="connsiteY4" fmla="*/ 45721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9" y="45721"/>
                    </a:moveTo>
                    <a:cubicBezTo>
                      <a:pt x="91449" y="70974"/>
                      <a:pt x="70967" y="91456"/>
                      <a:pt x="45728" y="91456"/>
                    </a:cubicBezTo>
                    <a:cubicBezTo>
                      <a:pt x="20474" y="91456"/>
                      <a:pt x="0" y="70974"/>
                      <a:pt x="0" y="45721"/>
                    </a:cubicBezTo>
                    <a:cubicBezTo>
                      <a:pt x="0" y="20466"/>
                      <a:pt x="20474" y="0"/>
                      <a:pt x="45728" y="0"/>
                    </a:cubicBezTo>
                    <a:cubicBezTo>
                      <a:pt x="70967" y="0"/>
                      <a:pt x="91449" y="20466"/>
                      <a:pt x="91449" y="45721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شكل حر: شكل 299">
                <a:extLst>
                  <a:ext uri="{FF2B5EF4-FFF2-40B4-BE49-F238E27FC236}">
                    <a16:creationId xmlns:a16="http://schemas.microsoft.com/office/drawing/2014/main" id="{B9ED0F3B-06B6-7513-0413-992D65B91691}"/>
                  </a:ext>
                </a:extLst>
              </p:cNvPr>
              <p:cNvSpPr/>
              <p:nvPr/>
            </p:nvSpPr>
            <p:spPr>
              <a:xfrm>
                <a:off x="-1671666" y="10688339"/>
                <a:ext cx="91448" cy="91456"/>
              </a:xfrm>
              <a:custGeom>
                <a:avLst/>
                <a:gdLst>
                  <a:gd name="connsiteX0" fmla="*/ 91448 w 91448"/>
                  <a:gd name="connsiteY0" fmla="*/ 45721 h 91456"/>
                  <a:gd name="connsiteX1" fmla="*/ 45728 w 91448"/>
                  <a:gd name="connsiteY1" fmla="*/ 91456 h 91456"/>
                  <a:gd name="connsiteX2" fmla="*/ 0 w 91448"/>
                  <a:gd name="connsiteY2" fmla="*/ 45721 h 91456"/>
                  <a:gd name="connsiteX3" fmla="*/ 45728 w 91448"/>
                  <a:gd name="connsiteY3" fmla="*/ 0 h 91456"/>
                  <a:gd name="connsiteX4" fmla="*/ 91448 w 91448"/>
                  <a:gd name="connsiteY4" fmla="*/ 45721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8" y="45721"/>
                    </a:moveTo>
                    <a:cubicBezTo>
                      <a:pt x="91448" y="70974"/>
                      <a:pt x="70966" y="91456"/>
                      <a:pt x="45728" y="91456"/>
                    </a:cubicBezTo>
                    <a:cubicBezTo>
                      <a:pt x="20474" y="91456"/>
                      <a:pt x="0" y="70974"/>
                      <a:pt x="0" y="45721"/>
                    </a:cubicBezTo>
                    <a:cubicBezTo>
                      <a:pt x="0" y="20466"/>
                      <a:pt x="20474" y="0"/>
                      <a:pt x="45728" y="0"/>
                    </a:cubicBezTo>
                    <a:cubicBezTo>
                      <a:pt x="70966" y="0"/>
                      <a:pt x="91448" y="20466"/>
                      <a:pt x="91448" y="45721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شكل حر: شكل 300">
                <a:extLst>
                  <a:ext uri="{FF2B5EF4-FFF2-40B4-BE49-F238E27FC236}">
                    <a16:creationId xmlns:a16="http://schemas.microsoft.com/office/drawing/2014/main" id="{D9BBBCCB-8A5A-EC70-ACC8-889CA2D854FC}"/>
                  </a:ext>
                </a:extLst>
              </p:cNvPr>
              <p:cNvSpPr/>
              <p:nvPr/>
            </p:nvSpPr>
            <p:spPr>
              <a:xfrm>
                <a:off x="-1523056" y="10688339"/>
                <a:ext cx="91448" cy="91456"/>
              </a:xfrm>
              <a:custGeom>
                <a:avLst/>
                <a:gdLst>
                  <a:gd name="connsiteX0" fmla="*/ 91448 w 91448"/>
                  <a:gd name="connsiteY0" fmla="*/ 45721 h 91456"/>
                  <a:gd name="connsiteX1" fmla="*/ 45720 w 91448"/>
                  <a:gd name="connsiteY1" fmla="*/ 91456 h 91456"/>
                  <a:gd name="connsiteX2" fmla="*/ 0 w 91448"/>
                  <a:gd name="connsiteY2" fmla="*/ 45721 h 91456"/>
                  <a:gd name="connsiteX3" fmla="*/ 45720 w 91448"/>
                  <a:gd name="connsiteY3" fmla="*/ 0 h 91456"/>
                  <a:gd name="connsiteX4" fmla="*/ 91448 w 91448"/>
                  <a:gd name="connsiteY4" fmla="*/ 45721 h 9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56">
                    <a:moveTo>
                      <a:pt x="91448" y="45721"/>
                    </a:moveTo>
                    <a:cubicBezTo>
                      <a:pt x="91448" y="70974"/>
                      <a:pt x="70966" y="91456"/>
                      <a:pt x="45720" y="91456"/>
                    </a:cubicBezTo>
                    <a:cubicBezTo>
                      <a:pt x="20474" y="91456"/>
                      <a:pt x="0" y="70974"/>
                      <a:pt x="0" y="45721"/>
                    </a:cubicBezTo>
                    <a:cubicBezTo>
                      <a:pt x="0" y="20466"/>
                      <a:pt x="20474" y="0"/>
                      <a:pt x="45720" y="0"/>
                    </a:cubicBezTo>
                    <a:cubicBezTo>
                      <a:pt x="70966" y="0"/>
                      <a:pt x="91448" y="20466"/>
                      <a:pt x="91448" y="45721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شكل حر: شكل 301">
                <a:extLst>
                  <a:ext uri="{FF2B5EF4-FFF2-40B4-BE49-F238E27FC236}">
                    <a16:creationId xmlns:a16="http://schemas.microsoft.com/office/drawing/2014/main" id="{29920806-79E0-4CF8-D930-E9A6CB746FAA}"/>
                  </a:ext>
                </a:extLst>
              </p:cNvPr>
              <p:cNvSpPr/>
              <p:nvPr/>
            </p:nvSpPr>
            <p:spPr>
              <a:xfrm>
                <a:off x="-2117467" y="10833123"/>
                <a:ext cx="91440" cy="91448"/>
              </a:xfrm>
              <a:custGeom>
                <a:avLst/>
                <a:gdLst>
                  <a:gd name="connsiteX0" fmla="*/ 91441 w 91440"/>
                  <a:gd name="connsiteY0" fmla="*/ 45728 h 91448"/>
                  <a:gd name="connsiteX1" fmla="*/ 45720 w 91440"/>
                  <a:gd name="connsiteY1" fmla="*/ 91448 h 91448"/>
                  <a:gd name="connsiteX2" fmla="*/ 0 w 91440"/>
                  <a:gd name="connsiteY2" fmla="*/ 45728 h 91448"/>
                  <a:gd name="connsiteX3" fmla="*/ 45720 w 91440"/>
                  <a:gd name="connsiteY3" fmla="*/ 0 h 91448"/>
                  <a:gd name="connsiteX4" fmla="*/ 91441 w 91440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8">
                    <a:moveTo>
                      <a:pt x="91441" y="45728"/>
                    </a:moveTo>
                    <a:cubicBezTo>
                      <a:pt x="91441" y="70982"/>
                      <a:pt x="70966" y="91448"/>
                      <a:pt x="45720" y="91448"/>
                    </a:cubicBezTo>
                    <a:cubicBezTo>
                      <a:pt x="20466" y="91448"/>
                      <a:pt x="0" y="70982"/>
                      <a:pt x="0" y="45728"/>
                    </a:cubicBezTo>
                    <a:cubicBezTo>
                      <a:pt x="0" y="20474"/>
                      <a:pt x="20466" y="0"/>
                      <a:pt x="45720" y="0"/>
                    </a:cubicBezTo>
                    <a:cubicBezTo>
                      <a:pt x="70966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شكل حر: شكل 302">
                <a:extLst>
                  <a:ext uri="{FF2B5EF4-FFF2-40B4-BE49-F238E27FC236}">
                    <a16:creationId xmlns:a16="http://schemas.microsoft.com/office/drawing/2014/main" id="{AA8312AE-E474-2E0B-FF58-187514731113}"/>
                  </a:ext>
                </a:extLst>
              </p:cNvPr>
              <p:cNvSpPr/>
              <p:nvPr/>
            </p:nvSpPr>
            <p:spPr>
              <a:xfrm>
                <a:off x="-1968864" y="10833123"/>
                <a:ext cx="91440" cy="91448"/>
              </a:xfrm>
              <a:custGeom>
                <a:avLst/>
                <a:gdLst>
                  <a:gd name="connsiteX0" fmla="*/ 91441 w 91440"/>
                  <a:gd name="connsiteY0" fmla="*/ 45728 h 91448"/>
                  <a:gd name="connsiteX1" fmla="*/ 45721 w 91440"/>
                  <a:gd name="connsiteY1" fmla="*/ 91448 h 91448"/>
                  <a:gd name="connsiteX2" fmla="*/ 0 w 91440"/>
                  <a:gd name="connsiteY2" fmla="*/ 45728 h 91448"/>
                  <a:gd name="connsiteX3" fmla="*/ 45721 w 91440"/>
                  <a:gd name="connsiteY3" fmla="*/ 0 h 91448"/>
                  <a:gd name="connsiteX4" fmla="*/ 91441 w 91440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" h="91448">
                    <a:moveTo>
                      <a:pt x="91441" y="45728"/>
                    </a:moveTo>
                    <a:cubicBezTo>
                      <a:pt x="91441" y="70982"/>
                      <a:pt x="70967" y="91448"/>
                      <a:pt x="45721" y="91448"/>
                    </a:cubicBezTo>
                    <a:cubicBezTo>
                      <a:pt x="20466" y="91448"/>
                      <a:pt x="0" y="70982"/>
                      <a:pt x="0" y="45728"/>
                    </a:cubicBezTo>
                    <a:cubicBezTo>
                      <a:pt x="0" y="20474"/>
                      <a:pt x="20466" y="0"/>
                      <a:pt x="45721" y="0"/>
                    </a:cubicBezTo>
                    <a:cubicBezTo>
                      <a:pt x="70967" y="0"/>
                      <a:pt x="91441" y="20474"/>
                      <a:pt x="91441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شكل حر: شكل 303">
                <a:extLst>
                  <a:ext uri="{FF2B5EF4-FFF2-40B4-BE49-F238E27FC236}">
                    <a16:creationId xmlns:a16="http://schemas.microsoft.com/office/drawing/2014/main" id="{F99596A9-31E9-1902-0FC8-9C14A3F5F32C}"/>
                  </a:ext>
                </a:extLst>
              </p:cNvPr>
              <p:cNvSpPr/>
              <p:nvPr/>
            </p:nvSpPr>
            <p:spPr>
              <a:xfrm>
                <a:off x="-1820269" y="10833123"/>
                <a:ext cx="91448" cy="91448"/>
              </a:xfrm>
              <a:custGeom>
                <a:avLst/>
                <a:gdLst>
                  <a:gd name="connsiteX0" fmla="*/ 91449 w 91448"/>
                  <a:gd name="connsiteY0" fmla="*/ 45728 h 91448"/>
                  <a:gd name="connsiteX1" fmla="*/ 45728 w 91448"/>
                  <a:gd name="connsiteY1" fmla="*/ 91448 h 91448"/>
                  <a:gd name="connsiteX2" fmla="*/ 0 w 91448"/>
                  <a:gd name="connsiteY2" fmla="*/ 45728 h 91448"/>
                  <a:gd name="connsiteX3" fmla="*/ 45728 w 91448"/>
                  <a:gd name="connsiteY3" fmla="*/ 0 h 91448"/>
                  <a:gd name="connsiteX4" fmla="*/ 91449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9" y="45728"/>
                    </a:moveTo>
                    <a:cubicBezTo>
                      <a:pt x="91449" y="70982"/>
                      <a:pt x="70967" y="91448"/>
                      <a:pt x="45728" y="91448"/>
                    </a:cubicBezTo>
                    <a:cubicBezTo>
                      <a:pt x="20474" y="91448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7" y="0"/>
                      <a:pt x="91449" y="20474"/>
                      <a:pt x="91449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شكل حر: شكل 304">
                <a:extLst>
                  <a:ext uri="{FF2B5EF4-FFF2-40B4-BE49-F238E27FC236}">
                    <a16:creationId xmlns:a16="http://schemas.microsoft.com/office/drawing/2014/main" id="{7FDFE8B9-82C3-7E82-6C6E-F78CA5484DDE}"/>
                  </a:ext>
                </a:extLst>
              </p:cNvPr>
              <p:cNvSpPr/>
              <p:nvPr/>
            </p:nvSpPr>
            <p:spPr>
              <a:xfrm>
                <a:off x="-1671666" y="10833123"/>
                <a:ext cx="91448" cy="91448"/>
              </a:xfrm>
              <a:custGeom>
                <a:avLst/>
                <a:gdLst>
                  <a:gd name="connsiteX0" fmla="*/ 91448 w 91448"/>
                  <a:gd name="connsiteY0" fmla="*/ 45728 h 91448"/>
                  <a:gd name="connsiteX1" fmla="*/ 45728 w 91448"/>
                  <a:gd name="connsiteY1" fmla="*/ 91448 h 91448"/>
                  <a:gd name="connsiteX2" fmla="*/ 0 w 91448"/>
                  <a:gd name="connsiteY2" fmla="*/ 45728 h 91448"/>
                  <a:gd name="connsiteX3" fmla="*/ 45728 w 91448"/>
                  <a:gd name="connsiteY3" fmla="*/ 0 h 91448"/>
                  <a:gd name="connsiteX4" fmla="*/ 91448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8" y="45728"/>
                    </a:moveTo>
                    <a:cubicBezTo>
                      <a:pt x="91448" y="70982"/>
                      <a:pt x="70966" y="91448"/>
                      <a:pt x="45728" y="91448"/>
                    </a:cubicBezTo>
                    <a:cubicBezTo>
                      <a:pt x="20474" y="91448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8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شكل حر: شكل 305">
                <a:extLst>
                  <a:ext uri="{FF2B5EF4-FFF2-40B4-BE49-F238E27FC236}">
                    <a16:creationId xmlns:a16="http://schemas.microsoft.com/office/drawing/2014/main" id="{B97F70CE-BA04-77B2-763C-B394DF7129A1}"/>
                  </a:ext>
                </a:extLst>
              </p:cNvPr>
              <p:cNvSpPr/>
              <p:nvPr/>
            </p:nvSpPr>
            <p:spPr>
              <a:xfrm>
                <a:off x="-1523056" y="10833123"/>
                <a:ext cx="91448" cy="91448"/>
              </a:xfrm>
              <a:custGeom>
                <a:avLst/>
                <a:gdLst>
                  <a:gd name="connsiteX0" fmla="*/ 91448 w 91448"/>
                  <a:gd name="connsiteY0" fmla="*/ 45728 h 91448"/>
                  <a:gd name="connsiteX1" fmla="*/ 45720 w 91448"/>
                  <a:gd name="connsiteY1" fmla="*/ 91448 h 91448"/>
                  <a:gd name="connsiteX2" fmla="*/ 0 w 91448"/>
                  <a:gd name="connsiteY2" fmla="*/ 45728 h 91448"/>
                  <a:gd name="connsiteX3" fmla="*/ 45720 w 91448"/>
                  <a:gd name="connsiteY3" fmla="*/ 0 h 91448"/>
                  <a:gd name="connsiteX4" fmla="*/ 91448 w 91448"/>
                  <a:gd name="connsiteY4" fmla="*/ 45728 h 9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8" h="91448">
                    <a:moveTo>
                      <a:pt x="91448" y="45728"/>
                    </a:moveTo>
                    <a:cubicBezTo>
                      <a:pt x="91448" y="70982"/>
                      <a:pt x="70966" y="91448"/>
                      <a:pt x="45720" y="91448"/>
                    </a:cubicBezTo>
                    <a:cubicBezTo>
                      <a:pt x="20474" y="91448"/>
                      <a:pt x="0" y="70982"/>
                      <a:pt x="0" y="45728"/>
                    </a:cubicBezTo>
                    <a:cubicBezTo>
                      <a:pt x="0" y="20474"/>
                      <a:pt x="20474" y="0"/>
                      <a:pt x="45720" y="0"/>
                    </a:cubicBezTo>
                    <a:cubicBezTo>
                      <a:pt x="70966" y="0"/>
                      <a:pt x="91448" y="20474"/>
                      <a:pt x="91448" y="45728"/>
                    </a:cubicBezTo>
                  </a:path>
                </a:pathLst>
              </a:custGeom>
              <a:grpFill/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8" name="شكل حر: شكل 277">
              <a:extLst>
                <a:ext uri="{FF2B5EF4-FFF2-40B4-BE49-F238E27FC236}">
                  <a16:creationId xmlns:a16="http://schemas.microsoft.com/office/drawing/2014/main" id="{DE3FF6DD-72FC-8471-BE71-70DBB860AD30}"/>
                </a:ext>
              </a:extLst>
            </p:cNvPr>
            <p:cNvSpPr/>
            <p:nvPr/>
          </p:nvSpPr>
          <p:spPr>
            <a:xfrm>
              <a:off x="10796510" y="5534753"/>
              <a:ext cx="731579" cy="263336"/>
            </a:xfrm>
            <a:custGeom>
              <a:avLst/>
              <a:gdLst>
                <a:gd name="connsiteX0" fmla="*/ 0 w 731579"/>
                <a:gd name="connsiteY0" fmla="*/ 0 h 263336"/>
                <a:gd name="connsiteX1" fmla="*/ 731580 w 731579"/>
                <a:gd name="connsiteY1" fmla="*/ 0 h 263336"/>
                <a:gd name="connsiteX2" fmla="*/ 731580 w 731579"/>
                <a:gd name="connsiteY2" fmla="*/ 263336 h 263336"/>
                <a:gd name="connsiteX3" fmla="*/ 0 w 731579"/>
                <a:gd name="connsiteY3" fmla="*/ 263336 h 26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579" h="263336">
                  <a:moveTo>
                    <a:pt x="0" y="0"/>
                  </a:moveTo>
                  <a:lnTo>
                    <a:pt x="731580" y="0"/>
                  </a:lnTo>
                  <a:lnTo>
                    <a:pt x="731580" y="263336"/>
                  </a:lnTo>
                  <a:lnTo>
                    <a:pt x="0" y="263336"/>
                  </a:lnTo>
                  <a:close/>
                </a:path>
              </a:pathLst>
            </a:custGeom>
            <a:solidFill>
              <a:srgbClr val="97D7CD"/>
            </a:solidFill>
            <a:ln w="7868" cap="flat">
              <a:solidFill>
                <a:srgbClr val="FF36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شكل حر: شكل 278">
              <a:extLst>
                <a:ext uri="{FF2B5EF4-FFF2-40B4-BE49-F238E27FC236}">
                  <a16:creationId xmlns:a16="http://schemas.microsoft.com/office/drawing/2014/main" id="{63E8B2B6-4D74-6A00-6277-9E2766E4B4BF}"/>
                </a:ext>
              </a:extLst>
            </p:cNvPr>
            <p:cNvSpPr/>
            <p:nvPr/>
          </p:nvSpPr>
          <p:spPr>
            <a:xfrm>
              <a:off x="10791329" y="5424279"/>
              <a:ext cx="185912" cy="37869"/>
            </a:xfrm>
            <a:custGeom>
              <a:avLst/>
              <a:gdLst>
                <a:gd name="connsiteX0" fmla="*/ 0 w 185912"/>
                <a:gd name="connsiteY0" fmla="*/ 0 h 37869"/>
                <a:gd name="connsiteX1" fmla="*/ 185913 w 185912"/>
                <a:gd name="connsiteY1" fmla="*/ 0 h 37869"/>
                <a:gd name="connsiteX2" fmla="*/ 185913 w 185912"/>
                <a:gd name="connsiteY2" fmla="*/ 37869 h 37869"/>
                <a:gd name="connsiteX3" fmla="*/ 0 w 185912"/>
                <a:gd name="connsiteY3" fmla="*/ 37869 h 3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912" h="37869">
                  <a:moveTo>
                    <a:pt x="0" y="0"/>
                  </a:moveTo>
                  <a:lnTo>
                    <a:pt x="185913" y="0"/>
                  </a:lnTo>
                  <a:lnTo>
                    <a:pt x="185913" y="37869"/>
                  </a:lnTo>
                  <a:lnTo>
                    <a:pt x="0" y="37869"/>
                  </a:lnTo>
                  <a:close/>
                </a:path>
              </a:pathLst>
            </a:custGeom>
            <a:solidFill>
              <a:srgbClr val="FFFFFF"/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مخطط انسيابي: بيانات 279">
              <a:extLst>
                <a:ext uri="{FF2B5EF4-FFF2-40B4-BE49-F238E27FC236}">
                  <a16:creationId xmlns:a16="http://schemas.microsoft.com/office/drawing/2014/main" id="{3D4799EB-14A9-F5F4-4C9A-7F14D4850C6D}"/>
                </a:ext>
              </a:extLst>
            </p:cNvPr>
            <p:cNvSpPr/>
            <p:nvPr/>
          </p:nvSpPr>
          <p:spPr>
            <a:xfrm>
              <a:off x="10861595" y="5540376"/>
              <a:ext cx="149962" cy="256277"/>
            </a:xfrm>
            <a:prstGeom prst="flowChartInputOut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1" name="مخطط انسيابي: بيانات 690">
              <a:extLst>
                <a:ext uri="{FF2B5EF4-FFF2-40B4-BE49-F238E27FC236}">
                  <a16:creationId xmlns:a16="http://schemas.microsoft.com/office/drawing/2014/main" id="{1CF1D368-719E-9751-CFE8-0EBFE13164A5}"/>
                </a:ext>
              </a:extLst>
            </p:cNvPr>
            <p:cNvSpPr/>
            <p:nvPr/>
          </p:nvSpPr>
          <p:spPr>
            <a:xfrm>
              <a:off x="11250541" y="5536557"/>
              <a:ext cx="77575" cy="260096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149 h 10149"/>
                <a:gd name="connsiteX1" fmla="*/ 6827 w 10000"/>
                <a:gd name="connsiteY1" fmla="*/ 0 h 10149"/>
                <a:gd name="connsiteX2" fmla="*/ 10000 w 10000"/>
                <a:gd name="connsiteY2" fmla="*/ 149 h 10149"/>
                <a:gd name="connsiteX3" fmla="*/ 8000 w 10000"/>
                <a:gd name="connsiteY3" fmla="*/ 10149 h 10149"/>
                <a:gd name="connsiteX4" fmla="*/ 0 w 10000"/>
                <a:gd name="connsiteY4" fmla="*/ 10149 h 10149"/>
                <a:gd name="connsiteX0" fmla="*/ 0 w 5173"/>
                <a:gd name="connsiteY0" fmla="*/ 10149 h 10149"/>
                <a:gd name="connsiteX1" fmla="*/ 2000 w 5173"/>
                <a:gd name="connsiteY1" fmla="*/ 0 h 10149"/>
                <a:gd name="connsiteX2" fmla="*/ 5173 w 5173"/>
                <a:gd name="connsiteY2" fmla="*/ 149 h 10149"/>
                <a:gd name="connsiteX3" fmla="*/ 3173 w 5173"/>
                <a:gd name="connsiteY3" fmla="*/ 10149 h 10149"/>
                <a:gd name="connsiteX4" fmla="*/ 0 w 5173"/>
                <a:gd name="connsiteY4" fmla="*/ 10149 h 1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3" h="10149">
                  <a:moveTo>
                    <a:pt x="0" y="10149"/>
                  </a:moveTo>
                  <a:lnTo>
                    <a:pt x="2000" y="0"/>
                  </a:lnTo>
                  <a:lnTo>
                    <a:pt x="5173" y="149"/>
                  </a:lnTo>
                  <a:lnTo>
                    <a:pt x="3173" y="10149"/>
                  </a:lnTo>
                  <a:lnTo>
                    <a:pt x="0" y="10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22" name="مجموعة 321">
            <a:extLst>
              <a:ext uri="{FF2B5EF4-FFF2-40B4-BE49-F238E27FC236}">
                <a16:creationId xmlns:a16="http://schemas.microsoft.com/office/drawing/2014/main" id="{A60C95B7-6C7E-037E-BC77-3AD210AE32A5}"/>
              </a:ext>
            </a:extLst>
          </p:cNvPr>
          <p:cNvGrpSpPr/>
          <p:nvPr/>
        </p:nvGrpSpPr>
        <p:grpSpPr>
          <a:xfrm>
            <a:off x="8462263" y="6030083"/>
            <a:ext cx="1724865" cy="819610"/>
            <a:chOff x="8462263" y="6030083"/>
            <a:chExt cx="1724865" cy="819610"/>
          </a:xfrm>
        </p:grpSpPr>
        <p:grpSp>
          <p:nvGrpSpPr>
            <p:cNvPr id="307" name="رسم 147" descr="فتح الكتاب باستخدام مصباح الجدول والكتب والقلم والقلم الرصاص">
              <a:extLst>
                <a:ext uri="{FF2B5EF4-FFF2-40B4-BE49-F238E27FC236}">
                  <a16:creationId xmlns:a16="http://schemas.microsoft.com/office/drawing/2014/main" id="{456D3329-9D9E-A066-DCD8-CC721AEF263A}"/>
                </a:ext>
              </a:extLst>
            </p:cNvPr>
            <p:cNvGrpSpPr/>
            <p:nvPr/>
          </p:nvGrpSpPr>
          <p:grpSpPr>
            <a:xfrm>
              <a:off x="8533135" y="6439526"/>
              <a:ext cx="1653993" cy="410167"/>
              <a:chOff x="8183469" y="5895423"/>
              <a:chExt cx="1653993" cy="410167"/>
            </a:xfrm>
          </p:grpSpPr>
          <p:sp>
            <p:nvSpPr>
              <p:cNvPr id="308" name="شكل حر: شكل 307">
                <a:extLst>
                  <a:ext uri="{FF2B5EF4-FFF2-40B4-BE49-F238E27FC236}">
                    <a16:creationId xmlns:a16="http://schemas.microsoft.com/office/drawing/2014/main" id="{8B2F7BCF-7EC5-FF99-CDD1-3C64A3C9FAE8}"/>
                  </a:ext>
                </a:extLst>
              </p:cNvPr>
              <p:cNvSpPr/>
              <p:nvPr/>
            </p:nvSpPr>
            <p:spPr>
              <a:xfrm>
                <a:off x="8968392" y="5933922"/>
                <a:ext cx="798199" cy="330735"/>
              </a:xfrm>
              <a:custGeom>
                <a:avLst/>
                <a:gdLst>
                  <a:gd name="connsiteX0" fmla="*/ 798199 w 798199"/>
                  <a:gd name="connsiteY0" fmla="*/ 330736 h 330735"/>
                  <a:gd name="connsiteX1" fmla="*/ 155202 w 798199"/>
                  <a:gd name="connsiteY1" fmla="*/ 330736 h 330735"/>
                  <a:gd name="connsiteX2" fmla="*/ 0 w 798199"/>
                  <a:gd name="connsiteY2" fmla="*/ 164187 h 330735"/>
                  <a:gd name="connsiteX3" fmla="*/ 0 w 798199"/>
                  <a:gd name="connsiteY3" fmla="*/ 164187 h 330735"/>
                  <a:gd name="connsiteX4" fmla="*/ 156375 w 798199"/>
                  <a:gd name="connsiteY4" fmla="*/ 0 h 330735"/>
                  <a:gd name="connsiteX5" fmla="*/ 798199 w 798199"/>
                  <a:gd name="connsiteY5" fmla="*/ 2283 h 330735"/>
                  <a:gd name="connsiteX6" fmla="*/ 798199 w 798199"/>
                  <a:gd name="connsiteY6" fmla="*/ 330736 h 330735"/>
                  <a:gd name="connsiteX7" fmla="*/ 798199 w 798199"/>
                  <a:gd name="connsiteY7" fmla="*/ 330736 h 330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8199" h="330735">
                    <a:moveTo>
                      <a:pt x="798199" y="330736"/>
                    </a:moveTo>
                    <a:lnTo>
                      <a:pt x="155202" y="330736"/>
                    </a:lnTo>
                    <a:cubicBezTo>
                      <a:pt x="68840" y="330736"/>
                      <a:pt x="0" y="254871"/>
                      <a:pt x="0" y="164187"/>
                    </a:cubicBezTo>
                    <a:lnTo>
                      <a:pt x="0" y="164187"/>
                    </a:lnTo>
                    <a:cubicBezTo>
                      <a:pt x="0" y="73510"/>
                      <a:pt x="70014" y="0"/>
                      <a:pt x="156375" y="0"/>
                    </a:cubicBezTo>
                    <a:lnTo>
                      <a:pt x="798199" y="2283"/>
                    </a:lnTo>
                    <a:lnTo>
                      <a:pt x="798199" y="330736"/>
                    </a:lnTo>
                    <a:lnTo>
                      <a:pt x="798199" y="330736"/>
                    </a:lnTo>
                    <a:close/>
                  </a:path>
                </a:pathLst>
              </a:custGeom>
              <a:solidFill>
                <a:srgbClr val="FFFFFF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شكل حر: شكل 308">
                <a:extLst>
                  <a:ext uri="{FF2B5EF4-FFF2-40B4-BE49-F238E27FC236}">
                    <a16:creationId xmlns:a16="http://schemas.microsoft.com/office/drawing/2014/main" id="{ABE0FF57-AA1B-880B-52F9-2462BAAAF560}"/>
                  </a:ext>
                </a:extLst>
              </p:cNvPr>
              <p:cNvSpPr/>
              <p:nvPr/>
            </p:nvSpPr>
            <p:spPr>
              <a:xfrm>
                <a:off x="8183469" y="5895501"/>
                <a:ext cx="1653993" cy="409514"/>
              </a:xfrm>
              <a:custGeom>
                <a:avLst/>
                <a:gdLst>
                  <a:gd name="connsiteX0" fmla="*/ 1000397 w 1653993"/>
                  <a:gd name="connsiteY0" fmla="*/ 346517 h 409514"/>
                  <a:gd name="connsiteX1" fmla="*/ 859748 w 1653993"/>
                  <a:gd name="connsiteY1" fmla="*/ 202773 h 409514"/>
                  <a:gd name="connsiteX2" fmla="*/ 1001460 w 1653993"/>
                  <a:gd name="connsiteY2" fmla="*/ 61060 h 409514"/>
                  <a:gd name="connsiteX3" fmla="*/ 1653994 w 1653993"/>
                  <a:gd name="connsiteY3" fmla="*/ 63029 h 409514"/>
                  <a:gd name="connsiteX4" fmla="*/ 1653970 w 1653993"/>
                  <a:gd name="connsiteY4" fmla="*/ 0 h 409514"/>
                  <a:gd name="connsiteX5" fmla="*/ 204757 w 1653993"/>
                  <a:gd name="connsiteY5" fmla="*/ 0 h 409514"/>
                  <a:gd name="connsiteX6" fmla="*/ 0 w 1653993"/>
                  <a:gd name="connsiteY6" fmla="*/ 204757 h 409514"/>
                  <a:gd name="connsiteX7" fmla="*/ 0 w 1653993"/>
                  <a:gd name="connsiteY7" fmla="*/ 204757 h 409514"/>
                  <a:gd name="connsiteX8" fmla="*/ 204765 w 1653993"/>
                  <a:gd name="connsiteY8" fmla="*/ 409514 h 409514"/>
                  <a:gd name="connsiteX9" fmla="*/ 1653978 w 1653993"/>
                  <a:gd name="connsiteY9" fmla="*/ 409514 h 409514"/>
                  <a:gd name="connsiteX10" fmla="*/ 1653986 w 1653993"/>
                  <a:gd name="connsiteY10" fmla="*/ 346509 h 409514"/>
                  <a:gd name="connsiteX11" fmla="*/ 1000397 w 1653993"/>
                  <a:gd name="connsiteY11" fmla="*/ 346517 h 409514"/>
                  <a:gd name="connsiteX12" fmla="*/ 1000397 w 1653993"/>
                  <a:gd name="connsiteY12" fmla="*/ 346517 h 40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3993" h="409514">
                    <a:moveTo>
                      <a:pt x="1000397" y="346517"/>
                    </a:moveTo>
                    <a:cubicBezTo>
                      <a:pt x="922131" y="346517"/>
                      <a:pt x="859748" y="281039"/>
                      <a:pt x="859748" y="202773"/>
                    </a:cubicBezTo>
                    <a:cubicBezTo>
                      <a:pt x="859748" y="124507"/>
                      <a:pt x="923194" y="61060"/>
                      <a:pt x="1001460" y="61060"/>
                    </a:cubicBezTo>
                    <a:lnTo>
                      <a:pt x="1653994" y="63029"/>
                    </a:lnTo>
                    <a:lnTo>
                      <a:pt x="1653970" y="0"/>
                    </a:lnTo>
                    <a:lnTo>
                      <a:pt x="204757" y="0"/>
                    </a:lnTo>
                    <a:cubicBezTo>
                      <a:pt x="91669" y="0"/>
                      <a:pt x="0" y="91669"/>
                      <a:pt x="0" y="204757"/>
                    </a:cubicBezTo>
                    <a:lnTo>
                      <a:pt x="0" y="204757"/>
                    </a:lnTo>
                    <a:cubicBezTo>
                      <a:pt x="0" y="317845"/>
                      <a:pt x="91677" y="409514"/>
                      <a:pt x="204765" y="409514"/>
                    </a:cubicBezTo>
                    <a:lnTo>
                      <a:pt x="1653978" y="409514"/>
                    </a:lnTo>
                    <a:lnTo>
                      <a:pt x="1653986" y="346509"/>
                    </a:lnTo>
                    <a:lnTo>
                      <a:pt x="1000397" y="346517"/>
                    </a:lnTo>
                    <a:lnTo>
                      <a:pt x="1000397" y="346517"/>
                    </a:lnTo>
                    <a:close/>
                  </a:path>
                </a:pathLst>
              </a:custGeom>
              <a:solidFill>
                <a:srgbClr val="EDF06E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شكل حر: شكل 309">
                <a:extLst>
                  <a:ext uri="{FF2B5EF4-FFF2-40B4-BE49-F238E27FC236}">
                    <a16:creationId xmlns:a16="http://schemas.microsoft.com/office/drawing/2014/main" id="{BC038A29-14AA-6CAB-A9C5-659A358304B9}"/>
                  </a:ext>
                </a:extLst>
              </p:cNvPr>
              <p:cNvSpPr/>
              <p:nvPr/>
            </p:nvSpPr>
            <p:spPr>
              <a:xfrm>
                <a:off x="9183866" y="6015621"/>
                <a:ext cx="582724" cy="11811"/>
              </a:xfrm>
              <a:custGeom>
                <a:avLst/>
                <a:gdLst>
                  <a:gd name="connsiteX0" fmla="*/ 0 w 582724"/>
                  <a:gd name="connsiteY0" fmla="*/ 0 h 11811"/>
                  <a:gd name="connsiteX1" fmla="*/ 582725 w 582724"/>
                  <a:gd name="connsiteY1" fmla="*/ 0 h 11811"/>
                  <a:gd name="connsiteX2" fmla="*/ 582725 w 582724"/>
                  <a:gd name="connsiteY2" fmla="*/ 11812 h 11811"/>
                  <a:gd name="connsiteX3" fmla="*/ 0 w 582724"/>
                  <a:gd name="connsiteY3" fmla="*/ 11812 h 1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724" h="11811">
                    <a:moveTo>
                      <a:pt x="0" y="0"/>
                    </a:moveTo>
                    <a:lnTo>
                      <a:pt x="582725" y="0"/>
                    </a:lnTo>
                    <a:lnTo>
                      <a:pt x="582725" y="11812"/>
                    </a:lnTo>
                    <a:lnTo>
                      <a:pt x="0" y="11812"/>
                    </a:lnTo>
                    <a:close/>
                  </a:path>
                </a:pathLst>
              </a:custGeom>
              <a:solidFill>
                <a:srgbClr val="CFCFCF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شكل حر: شكل 310">
                <a:extLst>
                  <a:ext uri="{FF2B5EF4-FFF2-40B4-BE49-F238E27FC236}">
                    <a16:creationId xmlns:a16="http://schemas.microsoft.com/office/drawing/2014/main" id="{94FFB25A-C7C4-DF41-42AA-EE64D00E6473}"/>
                  </a:ext>
                </a:extLst>
              </p:cNvPr>
              <p:cNvSpPr/>
              <p:nvPr/>
            </p:nvSpPr>
            <p:spPr>
              <a:xfrm>
                <a:off x="9183866" y="6054995"/>
                <a:ext cx="480354" cy="11811"/>
              </a:xfrm>
              <a:custGeom>
                <a:avLst/>
                <a:gdLst>
                  <a:gd name="connsiteX0" fmla="*/ 0 w 480354"/>
                  <a:gd name="connsiteY0" fmla="*/ 0 h 11811"/>
                  <a:gd name="connsiteX1" fmla="*/ 480354 w 480354"/>
                  <a:gd name="connsiteY1" fmla="*/ 0 h 11811"/>
                  <a:gd name="connsiteX2" fmla="*/ 480354 w 480354"/>
                  <a:gd name="connsiteY2" fmla="*/ 11812 h 11811"/>
                  <a:gd name="connsiteX3" fmla="*/ 0 w 480354"/>
                  <a:gd name="connsiteY3" fmla="*/ 11812 h 1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0354" h="11811">
                    <a:moveTo>
                      <a:pt x="0" y="0"/>
                    </a:moveTo>
                    <a:lnTo>
                      <a:pt x="480354" y="0"/>
                    </a:lnTo>
                    <a:lnTo>
                      <a:pt x="480354" y="11812"/>
                    </a:lnTo>
                    <a:lnTo>
                      <a:pt x="0" y="11812"/>
                    </a:lnTo>
                    <a:close/>
                  </a:path>
                </a:pathLst>
              </a:custGeom>
              <a:solidFill>
                <a:srgbClr val="CFCFCF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شكل حر: شكل 311">
                <a:extLst>
                  <a:ext uri="{FF2B5EF4-FFF2-40B4-BE49-F238E27FC236}">
                    <a16:creationId xmlns:a16="http://schemas.microsoft.com/office/drawing/2014/main" id="{0E72F4E3-8B48-8FDA-2B5E-DB9201471BA6}"/>
                  </a:ext>
                </a:extLst>
              </p:cNvPr>
              <p:cNvSpPr/>
              <p:nvPr/>
            </p:nvSpPr>
            <p:spPr>
              <a:xfrm>
                <a:off x="9183866" y="6133741"/>
                <a:ext cx="338610" cy="11811"/>
              </a:xfrm>
              <a:custGeom>
                <a:avLst/>
                <a:gdLst>
                  <a:gd name="connsiteX0" fmla="*/ 0 w 338610"/>
                  <a:gd name="connsiteY0" fmla="*/ 0 h 11811"/>
                  <a:gd name="connsiteX1" fmla="*/ 338610 w 338610"/>
                  <a:gd name="connsiteY1" fmla="*/ 0 h 11811"/>
                  <a:gd name="connsiteX2" fmla="*/ 338610 w 338610"/>
                  <a:gd name="connsiteY2" fmla="*/ 11812 h 11811"/>
                  <a:gd name="connsiteX3" fmla="*/ 0 w 338610"/>
                  <a:gd name="connsiteY3" fmla="*/ 11812 h 1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10" h="11811">
                    <a:moveTo>
                      <a:pt x="0" y="0"/>
                    </a:moveTo>
                    <a:lnTo>
                      <a:pt x="338610" y="0"/>
                    </a:lnTo>
                    <a:lnTo>
                      <a:pt x="338610" y="11812"/>
                    </a:lnTo>
                    <a:lnTo>
                      <a:pt x="0" y="11812"/>
                    </a:lnTo>
                    <a:close/>
                  </a:path>
                </a:pathLst>
              </a:custGeom>
              <a:solidFill>
                <a:srgbClr val="CFCFCF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شكل حر: شكل 312">
                <a:extLst>
                  <a:ext uri="{FF2B5EF4-FFF2-40B4-BE49-F238E27FC236}">
                    <a16:creationId xmlns:a16="http://schemas.microsoft.com/office/drawing/2014/main" id="{0038A9FE-BA78-8A47-D09C-A747B4C371F3}"/>
                  </a:ext>
                </a:extLst>
              </p:cNvPr>
              <p:cNvSpPr/>
              <p:nvPr/>
            </p:nvSpPr>
            <p:spPr>
              <a:xfrm>
                <a:off x="8499298" y="5895423"/>
                <a:ext cx="15749" cy="410167"/>
              </a:xfrm>
              <a:custGeom>
                <a:avLst/>
                <a:gdLst>
                  <a:gd name="connsiteX0" fmla="*/ 0 w 15749"/>
                  <a:gd name="connsiteY0" fmla="*/ 0 h 410167"/>
                  <a:gd name="connsiteX1" fmla="*/ 15749 w 15749"/>
                  <a:gd name="connsiteY1" fmla="*/ 0 h 410167"/>
                  <a:gd name="connsiteX2" fmla="*/ 15749 w 15749"/>
                  <a:gd name="connsiteY2" fmla="*/ 410167 h 410167"/>
                  <a:gd name="connsiteX3" fmla="*/ 0 w 15749"/>
                  <a:gd name="connsiteY3" fmla="*/ 410167 h 41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49" h="410167">
                    <a:moveTo>
                      <a:pt x="0" y="0"/>
                    </a:moveTo>
                    <a:lnTo>
                      <a:pt x="15749" y="0"/>
                    </a:lnTo>
                    <a:lnTo>
                      <a:pt x="15749" y="410167"/>
                    </a:lnTo>
                    <a:lnTo>
                      <a:pt x="0" y="410167"/>
                    </a:lnTo>
                    <a:close/>
                  </a:path>
                </a:pathLst>
              </a:custGeom>
              <a:solidFill>
                <a:srgbClr val="FFFFFF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4" name="رسم 147" descr="فتح الكتاب باستخدام مصباح الجدول والكتب والقلم والقلم الرصاص">
              <a:extLst>
                <a:ext uri="{FF2B5EF4-FFF2-40B4-BE49-F238E27FC236}">
                  <a16:creationId xmlns:a16="http://schemas.microsoft.com/office/drawing/2014/main" id="{1E5B1F02-8F33-652A-D1EB-CFBB34283A89}"/>
                </a:ext>
              </a:extLst>
            </p:cNvPr>
            <p:cNvGrpSpPr/>
            <p:nvPr/>
          </p:nvGrpSpPr>
          <p:grpSpPr>
            <a:xfrm>
              <a:off x="8462263" y="6030083"/>
              <a:ext cx="1653993" cy="409671"/>
              <a:chOff x="8112597" y="5485980"/>
              <a:chExt cx="1653993" cy="409671"/>
            </a:xfrm>
          </p:grpSpPr>
          <p:sp>
            <p:nvSpPr>
              <p:cNvPr id="315" name="شكل حر: شكل 314">
                <a:extLst>
                  <a:ext uri="{FF2B5EF4-FFF2-40B4-BE49-F238E27FC236}">
                    <a16:creationId xmlns:a16="http://schemas.microsoft.com/office/drawing/2014/main" id="{6AC0E7EC-1FF8-0799-1814-28C4FFD84180}"/>
                  </a:ext>
                </a:extLst>
              </p:cNvPr>
              <p:cNvSpPr/>
              <p:nvPr/>
            </p:nvSpPr>
            <p:spPr>
              <a:xfrm>
                <a:off x="8937437" y="5524550"/>
                <a:ext cx="758290" cy="330735"/>
              </a:xfrm>
              <a:custGeom>
                <a:avLst/>
                <a:gdLst>
                  <a:gd name="connsiteX0" fmla="*/ 758283 w 758290"/>
                  <a:gd name="connsiteY0" fmla="*/ 330736 h 330735"/>
                  <a:gd name="connsiteX1" fmla="*/ 147437 w 758290"/>
                  <a:gd name="connsiteY1" fmla="*/ 330736 h 330735"/>
                  <a:gd name="connsiteX2" fmla="*/ 0 w 758290"/>
                  <a:gd name="connsiteY2" fmla="*/ 164187 h 330735"/>
                  <a:gd name="connsiteX3" fmla="*/ 0 w 758290"/>
                  <a:gd name="connsiteY3" fmla="*/ 164187 h 330735"/>
                  <a:gd name="connsiteX4" fmla="*/ 148556 w 758290"/>
                  <a:gd name="connsiteY4" fmla="*/ 0 h 330735"/>
                  <a:gd name="connsiteX5" fmla="*/ 758291 w 758290"/>
                  <a:gd name="connsiteY5" fmla="*/ 2158 h 330735"/>
                  <a:gd name="connsiteX6" fmla="*/ 758291 w 758290"/>
                  <a:gd name="connsiteY6" fmla="*/ 330736 h 330735"/>
                  <a:gd name="connsiteX7" fmla="*/ 758283 w 758290"/>
                  <a:gd name="connsiteY7" fmla="*/ 330736 h 330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8290" h="330735">
                    <a:moveTo>
                      <a:pt x="758283" y="330736"/>
                    </a:moveTo>
                    <a:lnTo>
                      <a:pt x="147437" y="330736"/>
                    </a:lnTo>
                    <a:cubicBezTo>
                      <a:pt x="65391" y="330736"/>
                      <a:pt x="0" y="254872"/>
                      <a:pt x="0" y="164187"/>
                    </a:cubicBezTo>
                    <a:lnTo>
                      <a:pt x="0" y="164187"/>
                    </a:lnTo>
                    <a:cubicBezTo>
                      <a:pt x="0" y="73510"/>
                      <a:pt x="66510" y="0"/>
                      <a:pt x="148556" y="0"/>
                    </a:cubicBezTo>
                    <a:lnTo>
                      <a:pt x="758291" y="2158"/>
                    </a:lnTo>
                    <a:lnTo>
                      <a:pt x="758291" y="330736"/>
                    </a:lnTo>
                    <a:lnTo>
                      <a:pt x="758283" y="330736"/>
                    </a:lnTo>
                    <a:close/>
                  </a:path>
                </a:pathLst>
              </a:custGeom>
              <a:solidFill>
                <a:srgbClr val="E3E3E3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شكل حر: شكل 315">
                <a:extLst>
                  <a:ext uri="{FF2B5EF4-FFF2-40B4-BE49-F238E27FC236}">
                    <a16:creationId xmlns:a16="http://schemas.microsoft.com/office/drawing/2014/main" id="{7FEDBED8-76A4-AC4F-A2F6-6350886F4F81}"/>
                  </a:ext>
                </a:extLst>
              </p:cNvPr>
              <p:cNvSpPr/>
              <p:nvPr/>
            </p:nvSpPr>
            <p:spPr>
              <a:xfrm>
                <a:off x="8112597" y="5486129"/>
                <a:ext cx="1653993" cy="409521"/>
              </a:xfrm>
              <a:custGeom>
                <a:avLst/>
                <a:gdLst>
                  <a:gd name="connsiteX0" fmla="*/ 1000397 w 1653993"/>
                  <a:gd name="connsiteY0" fmla="*/ 346516 h 409521"/>
                  <a:gd name="connsiteX1" fmla="*/ 859748 w 1653993"/>
                  <a:gd name="connsiteY1" fmla="*/ 202773 h 409521"/>
                  <a:gd name="connsiteX2" fmla="*/ 1001460 w 1653993"/>
                  <a:gd name="connsiteY2" fmla="*/ 61060 h 409521"/>
                  <a:gd name="connsiteX3" fmla="*/ 1653994 w 1653993"/>
                  <a:gd name="connsiteY3" fmla="*/ 63029 h 409521"/>
                  <a:gd name="connsiteX4" fmla="*/ 1653970 w 1653993"/>
                  <a:gd name="connsiteY4" fmla="*/ 0 h 409521"/>
                  <a:gd name="connsiteX5" fmla="*/ 204757 w 1653993"/>
                  <a:gd name="connsiteY5" fmla="*/ 0 h 409521"/>
                  <a:gd name="connsiteX6" fmla="*/ 0 w 1653993"/>
                  <a:gd name="connsiteY6" fmla="*/ 204757 h 409521"/>
                  <a:gd name="connsiteX7" fmla="*/ 0 w 1653993"/>
                  <a:gd name="connsiteY7" fmla="*/ 204757 h 409521"/>
                  <a:gd name="connsiteX8" fmla="*/ 204765 w 1653993"/>
                  <a:gd name="connsiteY8" fmla="*/ 409521 h 409521"/>
                  <a:gd name="connsiteX9" fmla="*/ 1653978 w 1653993"/>
                  <a:gd name="connsiteY9" fmla="*/ 409521 h 409521"/>
                  <a:gd name="connsiteX10" fmla="*/ 1653986 w 1653993"/>
                  <a:gd name="connsiteY10" fmla="*/ 346516 h 409521"/>
                  <a:gd name="connsiteX11" fmla="*/ 1000397 w 1653993"/>
                  <a:gd name="connsiteY11" fmla="*/ 346516 h 40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3993" h="409521">
                    <a:moveTo>
                      <a:pt x="1000397" y="346516"/>
                    </a:moveTo>
                    <a:cubicBezTo>
                      <a:pt x="922131" y="346516"/>
                      <a:pt x="859748" y="281039"/>
                      <a:pt x="859748" y="202773"/>
                    </a:cubicBezTo>
                    <a:cubicBezTo>
                      <a:pt x="859748" y="124506"/>
                      <a:pt x="923194" y="61060"/>
                      <a:pt x="1001460" y="61060"/>
                    </a:cubicBezTo>
                    <a:lnTo>
                      <a:pt x="1653994" y="63029"/>
                    </a:lnTo>
                    <a:lnTo>
                      <a:pt x="1653970" y="0"/>
                    </a:lnTo>
                    <a:lnTo>
                      <a:pt x="204757" y="0"/>
                    </a:lnTo>
                    <a:cubicBezTo>
                      <a:pt x="91669" y="0"/>
                      <a:pt x="0" y="91677"/>
                      <a:pt x="0" y="204757"/>
                    </a:cubicBezTo>
                    <a:lnTo>
                      <a:pt x="0" y="204757"/>
                    </a:lnTo>
                    <a:cubicBezTo>
                      <a:pt x="0" y="317845"/>
                      <a:pt x="91677" y="409521"/>
                      <a:pt x="204765" y="409521"/>
                    </a:cubicBezTo>
                    <a:lnTo>
                      <a:pt x="1653978" y="409521"/>
                    </a:lnTo>
                    <a:lnTo>
                      <a:pt x="1653986" y="346516"/>
                    </a:lnTo>
                    <a:lnTo>
                      <a:pt x="1000397" y="346516"/>
                    </a:lnTo>
                    <a:close/>
                  </a:path>
                </a:pathLst>
              </a:custGeom>
              <a:solidFill>
                <a:srgbClr val="FF366F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شكل حر: شكل 316">
                <a:extLst>
                  <a:ext uri="{FF2B5EF4-FFF2-40B4-BE49-F238E27FC236}">
                    <a16:creationId xmlns:a16="http://schemas.microsoft.com/office/drawing/2014/main" id="{62D724A7-978D-4E8B-9960-910AC8ACCEE5}"/>
                  </a:ext>
                </a:extLst>
              </p:cNvPr>
              <p:cNvSpPr/>
              <p:nvPr/>
            </p:nvSpPr>
            <p:spPr>
              <a:xfrm>
                <a:off x="9112994" y="5606249"/>
                <a:ext cx="582724" cy="11811"/>
              </a:xfrm>
              <a:custGeom>
                <a:avLst/>
                <a:gdLst>
                  <a:gd name="connsiteX0" fmla="*/ 0 w 582724"/>
                  <a:gd name="connsiteY0" fmla="*/ 0 h 11811"/>
                  <a:gd name="connsiteX1" fmla="*/ 582725 w 582724"/>
                  <a:gd name="connsiteY1" fmla="*/ 0 h 11811"/>
                  <a:gd name="connsiteX2" fmla="*/ 582725 w 582724"/>
                  <a:gd name="connsiteY2" fmla="*/ 11812 h 11811"/>
                  <a:gd name="connsiteX3" fmla="*/ 0 w 582724"/>
                  <a:gd name="connsiteY3" fmla="*/ 11812 h 1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724" h="11811">
                    <a:moveTo>
                      <a:pt x="0" y="0"/>
                    </a:moveTo>
                    <a:lnTo>
                      <a:pt x="582725" y="0"/>
                    </a:lnTo>
                    <a:lnTo>
                      <a:pt x="582725" y="11812"/>
                    </a:lnTo>
                    <a:lnTo>
                      <a:pt x="0" y="11812"/>
                    </a:lnTo>
                    <a:close/>
                  </a:path>
                </a:pathLst>
              </a:custGeom>
              <a:solidFill>
                <a:srgbClr val="CFCFCF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شكل حر: شكل 317">
                <a:extLst>
                  <a:ext uri="{FF2B5EF4-FFF2-40B4-BE49-F238E27FC236}">
                    <a16:creationId xmlns:a16="http://schemas.microsoft.com/office/drawing/2014/main" id="{AFB3D460-7B62-9BED-2076-0B5F99D95149}"/>
                  </a:ext>
                </a:extLst>
              </p:cNvPr>
              <p:cNvSpPr/>
              <p:nvPr/>
            </p:nvSpPr>
            <p:spPr>
              <a:xfrm>
                <a:off x="9112994" y="5645623"/>
                <a:ext cx="480354" cy="11811"/>
              </a:xfrm>
              <a:custGeom>
                <a:avLst/>
                <a:gdLst>
                  <a:gd name="connsiteX0" fmla="*/ 0 w 480354"/>
                  <a:gd name="connsiteY0" fmla="*/ 0 h 11811"/>
                  <a:gd name="connsiteX1" fmla="*/ 480354 w 480354"/>
                  <a:gd name="connsiteY1" fmla="*/ 0 h 11811"/>
                  <a:gd name="connsiteX2" fmla="*/ 480354 w 480354"/>
                  <a:gd name="connsiteY2" fmla="*/ 11812 h 11811"/>
                  <a:gd name="connsiteX3" fmla="*/ 0 w 480354"/>
                  <a:gd name="connsiteY3" fmla="*/ 11812 h 1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0354" h="11811">
                    <a:moveTo>
                      <a:pt x="0" y="0"/>
                    </a:moveTo>
                    <a:lnTo>
                      <a:pt x="480354" y="0"/>
                    </a:lnTo>
                    <a:lnTo>
                      <a:pt x="480354" y="11812"/>
                    </a:lnTo>
                    <a:lnTo>
                      <a:pt x="0" y="11812"/>
                    </a:lnTo>
                    <a:close/>
                  </a:path>
                </a:pathLst>
              </a:custGeom>
              <a:solidFill>
                <a:srgbClr val="CFCFCF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شكل حر: شكل 318">
                <a:extLst>
                  <a:ext uri="{FF2B5EF4-FFF2-40B4-BE49-F238E27FC236}">
                    <a16:creationId xmlns:a16="http://schemas.microsoft.com/office/drawing/2014/main" id="{7539B375-1700-02D5-86ED-672E95D4071E}"/>
                  </a:ext>
                </a:extLst>
              </p:cNvPr>
              <p:cNvSpPr/>
              <p:nvPr/>
            </p:nvSpPr>
            <p:spPr>
              <a:xfrm>
                <a:off x="9112994" y="5724369"/>
                <a:ext cx="338610" cy="11811"/>
              </a:xfrm>
              <a:custGeom>
                <a:avLst/>
                <a:gdLst>
                  <a:gd name="connsiteX0" fmla="*/ 0 w 338610"/>
                  <a:gd name="connsiteY0" fmla="*/ 0 h 11811"/>
                  <a:gd name="connsiteX1" fmla="*/ 338610 w 338610"/>
                  <a:gd name="connsiteY1" fmla="*/ 0 h 11811"/>
                  <a:gd name="connsiteX2" fmla="*/ 338610 w 338610"/>
                  <a:gd name="connsiteY2" fmla="*/ 11812 h 11811"/>
                  <a:gd name="connsiteX3" fmla="*/ 0 w 338610"/>
                  <a:gd name="connsiteY3" fmla="*/ 11812 h 1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10" h="11811">
                    <a:moveTo>
                      <a:pt x="0" y="0"/>
                    </a:moveTo>
                    <a:lnTo>
                      <a:pt x="338610" y="0"/>
                    </a:lnTo>
                    <a:lnTo>
                      <a:pt x="338610" y="11812"/>
                    </a:lnTo>
                    <a:lnTo>
                      <a:pt x="0" y="11812"/>
                    </a:lnTo>
                    <a:close/>
                  </a:path>
                </a:pathLst>
              </a:custGeom>
              <a:solidFill>
                <a:srgbClr val="CFCFCF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شكل حر: شكل 319">
                <a:extLst>
                  <a:ext uri="{FF2B5EF4-FFF2-40B4-BE49-F238E27FC236}">
                    <a16:creationId xmlns:a16="http://schemas.microsoft.com/office/drawing/2014/main" id="{2946268F-6B31-E055-EBE0-259F5573C8A2}"/>
                  </a:ext>
                </a:extLst>
              </p:cNvPr>
              <p:cNvSpPr/>
              <p:nvPr/>
            </p:nvSpPr>
            <p:spPr>
              <a:xfrm>
                <a:off x="8451523" y="5485980"/>
                <a:ext cx="15749" cy="409663"/>
              </a:xfrm>
              <a:custGeom>
                <a:avLst/>
                <a:gdLst>
                  <a:gd name="connsiteX0" fmla="*/ 0 w 15749"/>
                  <a:gd name="connsiteY0" fmla="*/ 0 h 409663"/>
                  <a:gd name="connsiteX1" fmla="*/ 15749 w 15749"/>
                  <a:gd name="connsiteY1" fmla="*/ 0 h 409663"/>
                  <a:gd name="connsiteX2" fmla="*/ 15749 w 15749"/>
                  <a:gd name="connsiteY2" fmla="*/ 409664 h 409663"/>
                  <a:gd name="connsiteX3" fmla="*/ 0 w 15749"/>
                  <a:gd name="connsiteY3" fmla="*/ 409664 h 40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49" h="409663">
                    <a:moveTo>
                      <a:pt x="0" y="0"/>
                    </a:moveTo>
                    <a:lnTo>
                      <a:pt x="15749" y="0"/>
                    </a:lnTo>
                    <a:lnTo>
                      <a:pt x="15749" y="409664"/>
                    </a:lnTo>
                    <a:lnTo>
                      <a:pt x="0" y="409664"/>
                    </a:lnTo>
                    <a:close/>
                  </a:path>
                </a:pathLst>
              </a:custGeom>
              <a:solidFill>
                <a:srgbClr val="737373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شكل حر: شكل 320">
                <a:extLst>
                  <a:ext uri="{FF2B5EF4-FFF2-40B4-BE49-F238E27FC236}">
                    <a16:creationId xmlns:a16="http://schemas.microsoft.com/office/drawing/2014/main" id="{84BCA5A8-A5C4-3B90-DC01-163AB1119B93}"/>
                  </a:ext>
                </a:extLst>
              </p:cNvPr>
              <p:cNvSpPr/>
              <p:nvPr/>
            </p:nvSpPr>
            <p:spPr>
              <a:xfrm>
                <a:off x="8498771" y="5485980"/>
                <a:ext cx="15749" cy="409663"/>
              </a:xfrm>
              <a:custGeom>
                <a:avLst/>
                <a:gdLst>
                  <a:gd name="connsiteX0" fmla="*/ 0 w 15749"/>
                  <a:gd name="connsiteY0" fmla="*/ 0 h 409663"/>
                  <a:gd name="connsiteX1" fmla="*/ 15749 w 15749"/>
                  <a:gd name="connsiteY1" fmla="*/ 0 h 409663"/>
                  <a:gd name="connsiteX2" fmla="*/ 15749 w 15749"/>
                  <a:gd name="connsiteY2" fmla="*/ 409664 h 409663"/>
                  <a:gd name="connsiteX3" fmla="*/ 0 w 15749"/>
                  <a:gd name="connsiteY3" fmla="*/ 409664 h 40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49" h="409663">
                    <a:moveTo>
                      <a:pt x="0" y="0"/>
                    </a:moveTo>
                    <a:lnTo>
                      <a:pt x="15749" y="0"/>
                    </a:lnTo>
                    <a:lnTo>
                      <a:pt x="15749" y="409664"/>
                    </a:lnTo>
                    <a:lnTo>
                      <a:pt x="0" y="409664"/>
                    </a:lnTo>
                    <a:close/>
                  </a:path>
                </a:pathLst>
              </a:custGeom>
              <a:solidFill>
                <a:srgbClr val="737373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3" name="رسم 168" descr="ورقه رسم بياني مع الحاسبة والمسطرة وقلم التمييز والأقلام رصاص">
            <a:extLst>
              <a:ext uri="{FF2B5EF4-FFF2-40B4-BE49-F238E27FC236}">
                <a16:creationId xmlns:a16="http://schemas.microsoft.com/office/drawing/2014/main" id="{CF323461-598E-63B2-E50B-C8453E32D5CB}"/>
              </a:ext>
            </a:extLst>
          </p:cNvPr>
          <p:cNvGrpSpPr/>
          <p:nvPr/>
        </p:nvGrpSpPr>
        <p:grpSpPr>
          <a:xfrm>
            <a:off x="2371324" y="4864497"/>
            <a:ext cx="1391878" cy="2107582"/>
            <a:chOff x="-3530984" y="7982527"/>
            <a:chExt cx="1889918" cy="2861714"/>
          </a:xfrm>
        </p:grpSpPr>
        <p:sp>
          <p:nvSpPr>
            <p:cNvPr id="324" name="شكل حر: شكل 323">
              <a:extLst>
                <a:ext uri="{FF2B5EF4-FFF2-40B4-BE49-F238E27FC236}">
                  <a16:creationId xmlns:a16="http://schemas.microsoft.com/office/drawing/2014/main" id="{B27E2E6A-5B30-8B7E-0DC6-4493B5132AA9}"/>
                </a:ext>
              </a:extLst>
            </p:cNvPr>
            <p:cNvSpPr/>
            <p:nvPr/>
          </p:nvSpPr>
          <p:spPr>
            <a:xfrm>
              <a:off x="-3515235" y="8009364"/>
              <a:ext cx="1874169" cy="2834878"/>
            </a:xfrm>
            <a:custGeom>
              <a:avLst/>
              <a:gdLst>
                <a:gd name="connsiteX0" fmla="*/ 0 w 1874169"/>
                <a:gd name="connsiteY0" fmla="*/ 0 h 2834878"/>
                <a:gd name="connsiteX1" fmla="*/ 1874169 w 1874169"/>
                <a:gd name="connsiteY1" fmla="*/ 0 h 2834878"/>
                <a:gd name="connsiteX2" fmla="*/ 1874169 w 1874169"/>
                <a:gd name="connsiteY2" fmla="*/ 2834878 h 2834878"/>
                <a:gd name="connsiteX3" fmla="*/ 0 w 1874169"/>
                <a:gd name="connsiteY3" fmla="*/ 2834878 h 283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169" h="2834878">
                  <a:moveTo>
                    <a:pt x="0" y="0"/>
                  </a:moveTo>
                  <a:lnTo>
                    <a:pt x="1874169" y="0"/>
                  </a:lnTo>
                  <a:lnTo>
                    <a:pt x="1874169" y="2834878"/>
                  </a:lnTo>
                  <a:lnTo>
                    <a:pt x="0" y="2834878"/>
                  </a:lnTo>
                  <a:close/>
                </a:path>
              </a:pathLst>
            </a:custGeom>
            <a:solidFill>
              <a:srgbClr val="737373"/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5" name="رسم 168" descr="ورقه رسم بياني مع الحاسبة والمسطرة وقلم التمييز والأقلام رصاص">
              <a:extLst>
                <a:ext uri="{FF2B5EF4-FFF2-40B4-BE49-F238E27FC236}">
                  <a16:creationId xmlns:a16="http://schemas.microsoft.com/office/drawing/2014/main" id="{E741750C-D00A-810B-49C2-9691E33147F7}"/>
                </a:ext>
              </a:extLst>
            </p:cNvPr>
            <p:cNvGrpSpPr/>
            <p:nvPr/>
          </p:nvGrpSpPr>
          <p:grpSpPr>
            <a:xfrm>
              <a:off x="-3530984" y="7982527"/>
              <a:ext cx="1889918" cy="2834878"/>
              <a:chOff x="-3530984" y="7982527"/>
              <a:chExt cx="1889918" cy="2834878"/>
            </a:xfrm>
          </p:grpSpPr>
          <p:sp>
            <p:nvSpPr>
              <p:cNvPr id="326" name="شكل حر: شكل 325">
                <a:extLst>
                  <a:ext uri="{FF2B5EF4-FFF2-40B4-BE49-F238E27FC236}">
                    <a16:creationId xmlns:a16="http://schemas.microsoft.com/office/drawing/2014/main" id="{FC6DE7EA-4067-4852-C1EA-2BC5B2338295}"/>
                  </a:ext>
                </a:extLst>
              </p:cNvPr>
              <p:cNvSpPr/>
              <p:nvPr/>
            </p:nvSpPr>
            <p:spPr>
              <a:xfrm>
                <a:off x="-3530984" y="7982527"/>
                <a:ext cx="1889918" cy="2834878"/>
              </a:xfrm>
              <a:custGeom>
                <a:avLst/>
                <a:gdLst>
                  <a:gd name="connsiteX0" fmla="*/ 1889919 w 1889918"/>
                  <a:gd name="connsiteY0" fmla="*/ 2834878 h 2834878"/>
                  <a:gd name="connsiteX1" fmla="*/ 212616 w 1889918"/>
                  <a:gd name="connsiteY1" fmla="*/ 2834878 h 2834878"/>
                  <a:gd name="connsiteX2" fmla="*/ 0 w 1889918"/>
                  <a:gd name="connsiteY2" fmla="*/ 2834878 h 2834878"/>
                  <a:gd name="connsiteX3" fmla="*/ 0 w 1889918"/>
                  <a:gd name="connsiteY3" fmla="*/ 0 h 2834878"/>
                  <a:gd name="connsiteX4" fmla="*/ 1889919 w 1889918"/>
                  <a:gd name="connsiteY4" fmla="*/ 0 h 283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9918" h="2834878">
                    <a:moveTo>
                      <a:pt x="1889919" y="2834878"/>
                    </a:moveTo>
                    <a:lnTo>
                      <a:pt x="212616" y="2834878"/>
                    </a:lnTo>
                    <a:lnTo>
                      <a:pt x="0" y="2834878"/>
                    </a:lnTo>
                    <a:lnTo>
                      <a:pt x="0" y="0"/>
                    </a:lnTo>
                    <a:lnTo>
                      <a:pt x="18899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شكل حر: شكل 326">
                <a:extLst>
                  <a:ext uri="{FF2B5EF4-FFF2-40B4-BE49-F238E27FC236}">
                    <a16:creationId xmlns:a16="http://schemas.microsoft.com/office/drawing/2014/main" id="{81B02F7B-473A-77A1-5294-9826AE83B5F9}"/>
                  </a:ext>
                </a:extLst>
              </p:cNvPr>
              <p:cNvSpPr/>
              <p:nvPr/>
            </p:nvSpPr>
            <p:spPr>
              <a:xfrm>
                <a:off x="-3530984" y="7982527"/>
                <a:ext cx="1889918" cy="188991"/>
              </a:xfrm>
              <a:custGeom>
                <a:avLst/>
                <a:gdLst>
                  <a:gd name="connsiteX0" fmla="*/ 0 w 1889918"/>
                  <a:gd name="connsiteY0" fmla="*/ 0 h 188991"/>
                  <a:gd name="connsiteX1" fmla="*/ 1889919 w 1889918"/>
                  <a:gd name="connsiteY1" fmla="*/ 0 h 188991"/>
                  <a:gd name="connsiteX2" fmla="*/ 1889919 w 1889918"/>
                  <a:gd name="connsiteY2" fmla="*/ 188992 h 188991"/>
                  <a:gd name="connsiteX3" fmla="*/ 0 w 1889918"/>
                  <a:gd name="connsiteY3" fmla="*/ 188992 h 18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9918" h="188991">
                    <a:moveTo>
                      <a:pt x="0" y="0"/>
                    </a:moveTo>
                    <a:lnTo>
                      <a:pt x="1889919" y="0"/>
                    </a:lnTo>
                    <a:lnTo>
                      <a:pt x="1889919" y="188992"/>
                    </a:lnTo>
                    <a:lnTo>
                      <a:pt x="0" y="188992"/>
                    </a:lnTo>
                    <a:close/>
                  </a:path>
                </a:pathLst>
              </a:custGeom>
              <a:solidFill>
                <a:srgbClr val="EDF06E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شكل حر: شكل 327">
                <a:extLst>
                  <a:ext uri="{FF2B5EF4-FFF2-40B4-BE49-F238E27FC236}">
                    <a16:creationId xmlns:a16="http://schemas.microsoft.com/office/drawing/2014/main" id="{F4F2F409-2397-8F9A-7562-6C9413E6C3A3}"/>
                  </a:ext>
                </a:extLst>
              </p:cNvPr>
              <p:cNvSpPr/>
              <p:nvPr/>
            </p:nvSpPr>
            <p:spPr>
              <a:xfrm>
                <a:off x="-3377428" y="8451069"/>
                <a:ext cx="1614305" cy="2086785"/>
              </a:xfrm>
              <a:custGeom>
                <a:avLst/>
                <a:gdLst>
                  <a:gd name="connsiteX0" fmla="*/ 0 w 1614305"/>
                  <a:gd name="connsiteY0" fmla="*/ 0 h 2086785"/>
                  <a:gd name="connsiteX1" fmla="*/ 0 w 1614305"/>
                  <a:gd name="connsiteY1" fmla="*/ 2086785 h 2086785"/>
                  <a:gd name="connsiteX2" fmla="*/ 1614306 w 1614305"/>
                  <a:gd name="connsiteY2" fmla="*/ 2086785 h 2086785"/>
                  <a:gd name="connsiteX3" fmla="*/ 1614306 w 1614305"/>
                  <a:gd name="connsiteY3" fmla="*/ 0 h 2086785"/>
                  <a:gd name="connsiteX4" fmla="*/ 0 w 1614305"/>
                  <a:gd name="connsiteY4" fmla="*/ 0 h 2086785"/>
                  <a:gd name="connsiteX5" fmla="*/ 764992 w 1614305"/>
                  <a:gd name="connsiteY5" fmla="*/ 1322951 h 2086785"/>
                  <a:gd name="connsiteX6" fmla="*/ 764992 w 1614305"/>
                  <a:gd name="connsiteY6" fmla="*/ 1236330 h 2086785"/>
                  <a:gd name="connsiteX7" fmla="*/ 851613 w 1614305"/>
                  <a:gd name="connsiteY7" fmla="*/ 1236330 h 2086785"/>
                  <a:gd name="connsiteX8" fmla="*/ 851613 w 1614305"/>
                  <a:gd name="connsiteY8" fmla="*/ 1322951 h 2086785"/>
                  <a:gd name="connsiteX9" fmla="*/ 764992 w 1614305"/>
                  <a:gd name="connsiteY9" fmla="*/ 1322951 h 2086785"/>
                  <a:gd name="connsiteX10" fmla="*/ 851613 w 1614305"/>
                  <a:gd name="connsiteY10" fmla="*/ 1330826 h 2086785"/>
                  <a:gd name="connsiteX11" fmla="*/ 851613 w 1614305"/>
                  <a:gd name="connsiteY11" fmla="*/ 1417447 h 2086785"/>
                  <a:gd name="connsiteX12" fmla="*/ 764992 w 1614305"/>
                  <a:gd name="connsiteY12" fmla="*/ 1417447 h 2086785"/>
                  <a:gd name="connsiteX13" fmla="*/ 764992 w 1614305"/>
                  <a:gd name="connsiteY13" fmla="*/ 1330826 h 2086785"/>
                  <a:gd name="connsiteX14" fmla="*/ 851613 w 1614305"/>
                  <a:gd name="connsiteY14" fmla="*/ 1330826 h 2086785"/>
                  <a:gd name="connsiteX15" fmla="*/ 851613 w 1614305"/>
                  <a:gd name="connsiteY15" fmla="*/ 763850 h 2086785"/>
                  <a:gd name="connsiteX16" fmla="*/ 851613 w 1614305"/>
                  <a:gd name="connsiteY16" fmla="*/ 850471 h 2086785"/>
                  <a:gd name="connsiteX17" fmla="*/ 764992 w 1614305"/>
                  <a:gd name="connsiteY17" fmla="*/ 850471 h 2086785"/>
                  <a:gd name="connsiteX18" fmla="*/ 764992 w 1614305"/>
                  <a:gd name="connsiteY18" fmla="*/ 763850 h 2086785"/>
                  <a:gd name="connsiteX19" fmla="*/ 851613 w 1614305"/>
                  <a:gd name="connsiteY19" fmla="*/ 763850 h 2086785"/>
                  <a:gd name="connsiteX20" fmla="*/ 764992 w 1614305"/>
                  <a:gd name="connsiteY20" fmla="*/ 755975 h 2086785"/>
                  <a:gd name="connsiteX21" fmla="*/ 764992 w 1614305"/>
                  <a:gd name="connsiteY21" fmla="*/ 669354 h 2086785"/>
                  <a:gd name="connsiteX22" fmla="*/ 851613 w 1614305"/>
                  <a:gd name="connsiteY22" fmla="*/ 669354 h 2086785"/>
                  <a:gd name="connsiteX23" fmla="*/ 851613 w 1614305"/>
                  <a:gd name="connsiteY23" fmla="*/ 755975 h 2086785"/>
                  <a:gd name="connsiteX24" fmla="*/ 764992 w 1614305"/>
                  <a:gd name="connsiteY24" fmla="*/ 755975 h 2086785"/>
                  <a:gd name="connsiteX25" fmla="*/ 764992 w 1614305"/>
                  <a:gd name="connsiteY25" fmla="*/ 1133959 h 2086785"/>
                  <a:gd name="connsiteX26" fmla="*/ 764992 w 1614305"/>
                  <a:gd name="connsiteY26" fmla="*/ 1047338 h 2086785"/>
                  <a:gd name="connsiteX27" fmla="*/ 851613 w 1614305"/>
                  <a:gd name="connsiteY27" fmla="*/ 1047338 h 2086785"/>
                  <a:gd name="connsiteX28" fmla="*/ 851613 w 1614305"/>
                  <a:gd name="connsiteY28" fmla="*/ 1133959 h 2086785"/>
                  <a:gd name="connsiteX29" fmla="*/ 764992 w 1614305"/>
                  <a:gd name="connsiteY29" fmla="*/ 1133959 h 2086785"/>
                  <a:gd name="connsiteX30" fmla="*/ 851613 w 1614305"/>
                  <a:gd name="connsiteY30" fmla="*/ 1141834 h 2086785"/>
                  <a:gd name="connsiteX31" fmla="*/ 851613 w 1614305"/>
                  <a:gd name="connsiteY31" fmla="*/ 1228455 h 2086785"/>
                  <a:gd name="connsiteX32" fmla="*/ 764992 w 1614305"/>
                  <a:gd name="connsiteY32" fmla="*/ 1228455 h 2086785"/>
                  <a:gd name="connsiteX33" fmla="*/ 764992 w 1614305"/>
                  <a:gd name="connsiteY33" fmla="*/ 1141834 h 2086785"/>
                  <a:gd name="connsiteX34" fmla="*/ 851613 w 1614305"/>
                  <a:gd name="connsiteY34" fmla="*/ 1141834 h 2086785"/>
                  <a:gd name="connsiteX35" fmla="*/ 764992 w 1614305"/>
                  <a:gd name="connsiteY35" fmla="*/ 1039463 h 2086785"/>
                  <a:gd name="connsiteX36" fmla="*/ 764992 w 1614305"/>
                  <a:gd name="connsiteY36" fmla="*/ 952842 h 2086785"/>
                  <a:gd name="connsiteX37" fmla="*/ 851613 w 1614305"/>
                  <a:gd name="connsiteY37" fmla="*/ 952842 h 2086785"/>
                  <a:gd name="connsiteX38" fmla="*/ 851613 w 1614305"/>
                  <a:gd name="connsiteY38" fmla="*/ 1039463 h 2086785"/>
                  <a:gd name="connsiteX39" fmla="*/ 764992 w 1614305"/>
                  <a:gd name="connsiteY39" fmla="*/ 1039463 h 2086785"/>
                  <a:gd name="connsiteX40" fmla="*/ 764992 w 1614305"/>
                  <a:gd name="connsiteY40" fmla="*/ 944967 h 2086785"/>
                  <a:gd name="connsiteX41" fmla="*/ 764992 w 1614305"/>
                  <a:gd name="connsiteY41" fmla="*/ 858346 h 2086785"/>
                  <a:gd name="connsiteX42" fmla="*/ 851613 w 1614305"/>
                  <a:gd name="connsiteY42" fmla="*/ 858346 h 2086785"/>
                  <a:gd name="connsiteX43" fmla="*/ 851613 w 1614305"/>
                  <a:gd name="connsiteY43" fmla="*/ 944967 h 2086785"/>
                  <a:gd name="connsiteX44" fmla="*/ 764992 w 1614305"/>
                  <a:gd name="connsiteY44" fmla="*/ 944967 h 2086785"/>
                  <a:gd name="connsiteX45" fmla="*/ 757117 w 1614305"/>
                  <a:gd name="connsiteY45" fmla="*/ 850471 h 2086785"/>
                  <a:gd name="connsiteX46" fmla="*/ 670496 w 1614305"/>
                  <a:gd name="connsiteY46" fmla="*/ 850471 h 2086785"/>
                  <a:gd name="connsiteX47" fmla="*/ 670496 w 1614305"/>
                  <a:gd name="connsiteY47" fmla="*/ 763850 h 2086785"/>
                  <a:gd name="connsiteX48" fmla="*/ 757117 w 1614305"/>
                  <a:gd name="connsiteY48" fmla="*/ 763850 h 2086785"/>
                  <a:gd name="connsiteX49" fmla="*/ 757117 w 1614305"/>
                  <a:gd name="connsiteY49" fmla="*/ 850471 h 2086785"/>
                  <a:gd name="connsiteX50" fmla="*/ 757117 w 1614305"/>
                  <a:gd name="connsiteY50" fmla="*/ 858346 h 2086785"/>
                  <a:gd name="connsiteX51" fmla="*/ 757117 w 1614305"/>
                  <a:gd name="connsiteY51" fmla="*/ 944967 h 2086785"/>
                  <a:gd name="connsiteX52" fmla="*/ 670496 w 1614305"/>
                  <a:gd name="connsiteY52" fmla="*/ 944967 h 2086785"/>
                  <a:gd name="connsiteX53" fmla="*/ 670496 w 1614305"/>
                  <a:gd name="connsiteY53" fmla="*/ 858346 h 2086785"/>
                  <a:gd name="connsiteX54" fmla="*/ 757117 w 1614305"/>
                  <a:gd name="connsiteY54" fmla="*/ 858346 h 2086785"/>
                  <a:gd name="connsiteX55" fmla="*/ 757117 w 1614305"/>
                  <a:gd name="connsiteY55" fmla="*/ 952842 h 2086785"/>
                  <a:gd name="connsiteX56" fmla="*/ 757117 w 1614305"/>
                  <a:gd name="connsiteY56" fmla="*/ 1039463 h 2086785"/>
                  <a:gd name="connsiteX57" fmla="*/ 670496 w 1614305"/>
                  <a:gd name="connsiteY57" fmla="*/ 1039463 h 2086785"/>
                  <a:gd name="connsiteX58" fmla="*/ 670496 w 1614305"/>
                  <a:gd name="connsiteY58" fmla="*/ 952842 h 2086785"/>
                  <a:gd name="connsiteX59" fmla="*/ 757117 w 1614305"/>
                  <a:gd name="connsiteY59" fmla="*/ 952842 h 2086785"/>
                  <a:gd name="connsiteX60" fmla="*/ 757117 w 1614305"/>
                  <a:gd name="connsiteY60" fmla="*/ 1047338 h 2086785"/>
                  <a:gd name="connsiteX61" fmla="*/ 757117 w 1614305"/>
                  <a:gd name="connsiteY61" fmla="*/ 1133959 h 2086785"/>
                  <a:gd name="connsiteX62" fmla="*/ 670496 w 1614305"/>
                  <a:gd name="connsiteY62" fmla="*/ 1133959 h 2086785"/>
                  <a:gd name="connsiteX63" fmla="*/ 670496 w 1614305"/>
                  <a:gd name="connsiteY63" fmla="*/ 1047338 h 2086785"/>
                  <a:gd name="connsiteX64" fmla="*/ 757117 w 1614305"/>
                  <a:gd name="connsiteY64" fmla="*/ 1047338 h 2086785"/>
                  <a:gd name="connsiteX65" fmla="*/ 757117 w 1614305"/>
                  <a:gd name="connsiteY65" fmla="*/ 1141834 h 2086785"/>
                  <a:gd name="connsiteX66" fmla="*/ 757117 w 1614305"/>
                  <a:gd name="connsiteY66" fmla="*/ 1228455 h 2086785"/>
                  <a:gd name="connsiteX67" fmla="*/ 670496 w 1614305"/>
                  <a:gd name="connsiteY67" fmla="*/ 1228455 h 2086785"/>
                  <a:gd name="connsiteX68" fmla="*/ 670496 w 1614305"/>
                  <a:gd name="connsiteY68" fmla="*/ 1141834 h 2086785"/>
                  <a:gd name="connsiteX69" fmla="*/ 757117 w 1614305"/>
                  <a:gd name="connsiteY69" fmla="*/ 1141834 h 2086785"/>
                  <a:gd name="connsiteX70" fmla="*/ 757117 w 1614305"/>
                  <a:gd name="connsiteY70" fmla="*/ 1236330 h 2086785"/>
                  <a:gd name="connsiteX71" fmla="*/ 757117 w 1614305"/>
                  <a:gd name="connsiteY71" fmla="*/ 1322951 h 2086785"/>
                  <a:gd name="connsiteX72" fmla="*/ 670496 w 1614305"/>
                  <a:gd name="connsiteY72" fmla="*/ 1322951 h 2086785"/>
                  <a:gd name="connsiteX73" fmla="*/ 670496 w 1614305"/>
                  <a:gd name="connsiteY73" fmla="*/ 1236330 h 2086785"/>
                  <a:gd name="connsiteX74" fmla="*/ 757117 w 1614305"/>
                  <a:gd name="connsiteY74" fmla="*/ 1236330 h 2086785"/>
                  <a:gd name="connsiteX75" fmla="*/ 859488 w 1614305"/>
                  <a:gd name="connsiteY75" fmla="*/ 1236330 h 2086785"/>
                  <a:gd name="connsiteX76" fmla="*/ 946109 w 1614305"/>
                  <a:gd name="connsiteY76" fmla="*/ 1236330 h 2086785"/>
                  <a:gd name="connsiteX77" fmla="*/ 946109 w 1614305"/>
                  <a:gd name="connsiteY77" fmla="*/ 1322951 h 2086785"/>
                  <a:gd name="connsiteX78" fmla="*/ 859488 w 1614305"/>
                  <a:gd name="connsiteY78" fmla="*/ 1322951 h 2086785"/>
                  <a:gd name="connsiteX79" fmla="*/ 859488 w 1614305"/>
                  <a:gd name="connsiteY79" fmla="*/ 1236330 h 2086785"/>
                  <a:gd name="connsiteX80" fmla="*/ 859488 w 1614305"/>
                  <a:gd name="connsiteY80" fmla="*/ 1228455 h 2086785"/>
                  <a:gd name="connsiteX81" fmla="*/ 859488 w 1614305"/>
                  <a:gd name="connsiteY81" fmla="*/ 1141834 h 2086785"/>
                  <a:gd name="connsiteX82" fmla="*/ 946109 w 1614305"/>
                  <a:gd name="connsiteY82" fmla="*/ 1141834 h 2086785"/>
                  <a:gd name="connsiteX83" fmla="*/ 946109 w 1614305"/>
                  <a:gd name="connsiteY83" fmla="*/ 1228455 h 2086785"/>
                  <a:gd name="connsiteX84" fmla="*/ 859488 w 1614305"/>
                  <a:gd name="connsiteY84" fmla="*/ 1228455 h 2086785"/>
                  <a:gd name="connsiteX85" fmla="*/ 859488 w 1614305"/>
                  <a:gd name="connsiteY85" fmla="*/ 1133959 h 2086785"/>
                  <a:gd name="connsiteX86" fmla="*/ 859488 w 1614305"/>
                  <a:gd name="connsiteY86" fmla="*/ 1047338 h 2086785"/>
                  <a:gd name="connsiteX87" fmla="*/ 946109 w 1614305"/>
                  <a:gd name="connsiteY87" fmla="*/ 1047338 h 2086785"/>
                  <a:gd name="connsiteX88" fmla="*/ 946109 w 1614305"/>
                  <a:gd name="connsiteY88" fmla="*/ 1133959 h 2086785"/>
                  <a:gd name="connsiteX89" fmla="*/ 859488 w 1614305"/>
                  <a:gd name="connsiteY89" fmla="*/ 1133959 h 2086785"/>
                  <a:gd name="connsiteX90" fmla="*/ 859488 w 1614305"/>
                  <a:gd name="connsiteY90" fmla="*/ 1039463 h 2086785"/>
                  <a:gd name="connsiteX91" fmla="*/ 859488 w 1614305"/>
                  <a:gd name="connsiteY91" fmla="*/ 952842 h 2086785"/>
                  <a:gd name="connsiteX92" fmla="*/ 946109 w 1614305"/>
                  <a:gd name="connsiteY92" fmla="*/ 952842 h 2086785"/>
                  <a:gd name="connsiteX93" fmla="*/ 946109 w 1614305"/>
                  <a:gd name="connsiteY93" fmla="*/ 1039463 h 2086785"/>
                  <a:gd name="connsiteX94" fmla="*/ 859488 w 1614305"/>
                  <a:gd name="connsiteY94" fmla="*/ 1039463 h 2086785"/>
                  <a:gd name="connsiteX95" fmla="*/ 859488 w 1614305"/>
                  <a:gd name="connsiteY95" fmla="*/ 944967 h 2086785"/>
                  <a:gd name="connsiteX96" fmla="*/ 859488 w 1614305"/>
                  <a:gd name="connsiteY96" fmla="*/ 858346 h 2086785"/>
                  <a:gd name="connsiteX97" fmla="*/ 946109 w 1614305"/>
                  <a:gd name="connsiteY97" fmla="*/ 858346 h 2086785"/>
                  <a:gd name="connsiteX98" fmla="*/ 946109 w 1614305"/>
                  <a:gd name="connsiteY98" fmla="*/ 944967 h 2086785"/>
                  <a:gd name="connsiteX99" fmla="*/ 859488 w 1614305"/>
                  <a:gd name="connsiteY99" fmla="*/ 944967 h 2086785"/>
                  <a:gd name="connsiteX100" fmla="*/ 859488 w 1614305"/>
                  <a:gd name="connsiteY100" fmla="*/ 850471 h 2086785"/>
                  <a:gd name="connsiteX101" fmla="*/ 859488 w 1614305"/>
                  <a:gd name="connsiteY101" fmla="*/ 763850 h 2086785"/>
                  <a:gd name="connsiteX102" fmla="*/ 946109 w 1614305"/>
                  <a:gd name="connsiteY102" fmla="*/ 763850 h 2086785"/>
                  <a:gd name="connsiteX103" fmla="*/ 946109 w 1614305"/>
                  <a:gd name="connsiteY103" fmla="*/ 850471 h 2086785"/>
                  <a:gd name="connsiteX104" fmla="*/ 859488 w 1614305"/>
                  <a:gd name="connsiteY104" fmla="*/ 850471 h 2086785"/>
                  <a:gd name="connsiteX105" fmla="*/ 859488 w 1614305"/>
                  <a:gd name="connsiteY105" fmla="*/ 755975 h 2086785"/>
                  <a:gd name="connsiteX106" fmla="*/ 859488 w 1614305"/>
                  <a:gd name="connsiteY106" fmla="*/ 669354 h 2086785"/>
                  <a:gd name="connsiteX107" fmla="*/ 946109 w 1614305"/>
                  <a:gd name="connsiteY107" fmla="*/ 669354 h 2086785"/>
                  <a:gd name="connsiteX108" fmla="*/ 946109 w 1614305"/>
                  <a:gd name="connsiteY108" fmla="*/ 755975 h 2086785"/>
                  <a:gd name="connsiteX109" fmla="*/ 859488 w 1614305"/>
                  <a:gd name="connsiteY109" fmla="*/ 755975 h 2086785"/>
                  <a:gd name="connsiteX110" fmla="*/ 859488 w 1614305"/>
                  <a:gd name="connsiteY110" fmla="*/ 661472 h 2086785"/>
                  <a:gd name="connsiteX111" fmla="*/ 859488 w 1614305"/>
                  <a:gd name="connsiteY111" fmla="*/ 574850 h 2086785"/>
                  <a:gd name="connsiteX112" fmla="*/ 946109 w 1614305"/>
                  <a:gd name="connsiteY112" fmla="*/ 574850 h 2086785"/>
                  <a:gd name="connsiteX113" fmla="*/ 946109 w 1614305"/>
                  <a:gd name="connsiteY113" fmla="*/ 661472 h 2086785"/>
                  <a:gd name="connsiteX114" fmla="*/ 859488 w 1614305"/>
                  <a:gd name="connsiteY114" fmla="*/ 661472 h 2086785"/>
                  <a:gd name="connsiteX115" fmla="*/ 851613 w 1614305"/>
                  <a:gd name="connsiteY115" fmla="*/ 661472 h 2086785"/>
                  <a:gd name="connsiteX116" fmla="*/ 764992 w 1614305"/>
                  <a:gd name="connsiteY116" fmla="*/ 661472 h 2086785"/>
                  <a:gd name="connsiteX117" fmla="*/ 764992 w 1614305"/>
                  <a:gd name="connsiteY117" fmla="*/ 574850 h 2086785"/>
                  <a:gd name="connsiteX118" fmla="*/ 851613 w 1614305"/>
                  <a:gd name="connsiteY118" fmla="*/ 574850 h 2086785"/>
                  <a:gd name="connsiteX119" fmla="*/ 851613 w 1614305"/>
                  <a:gd name="connsiteY119" fmla="*/ 661472 h 2086785"/>
                  <a:gd name="connsiteX120" fmla="*/ 757117 w 1614305"/>
                  <a:gd name="connsiteY120" fmla="*/ 661472 h 2086785"/>
                  <a:gd name="connsiteX121" fmla="*/ 670496 w 1614305"/>
                  <a:gd name="connsiteY121" fmla="*/ 661472 h 2086785"/>
                  <a:gd name="connsiteX122" fmla="*/ 670496 w 1614305"/>
                  <a:gd name="connsiteY122" fmla="*/ 574850 h 2086785"/>
                  <a:gd name="connsiteX123" fmla="*/ 757117 w 1614305"/>
                  <a:gd name="connsiteY123" fmla="*/ 574850 h 2086785"/>
                  <a:gd name="connsiteX124" fmla="*/ 757117 w 1614305"/>
                  <a:gd name="connsiteY124" fmla="*/ 661472 h 2086785"/>
                  <a:gd name="connsiteX125" fmla="*/ 757117 w 1614305"/>
                  <a:gd name="connsiteY125" fmla="*/ 669346 h 2086785"/>
                  <a:gd name="connsiteX126" fmla="*/ 757117 w 1614305"/>
                  <a:gd name="connsiteY126" fmla="*/ 755968 h 2086785"/>
                  <a:gd name="connsiteX127" fmla="*/ 670496 w 1614305"/>
                  <a:gd name="connsiteY127" fmla="*/ 755968 h 2086785"/>
                  <a:gd name="connsiteX128" fmla="*/ 670496 w 1614305"/>
                  <a:gd name="connsiteY128" fmla="*/ 669346 h 2086785"/>
                  <a:gd name="connsiteX129" fmla="*/ 757117 w 1614305"/>
                  <a:gd name="connsiteY129" fmla="*/ 669346 h 2086785"/>
                  <a:gd name="connsiteX130" fmla="*/ 662621 w 1614305"/>
                  <a:gd name="connsiteY130" fmla="*/ 755975 h 2086785"/>
                  <a:gd name="connsiteX131" fmla="*/ 576000 w 1614305"/>
                  <a:gd name="connsiteY131" fmla="*/ 755975 h 2086785"/>
                  <a:gd name="connsiteX132" fmla="*/ 576000 w 1614305"/>
                  <a:gd name="connsiteY132" fmla="*/ 669354 h 2086785"/>
                  <a:gd name="connsiteX133" fmla="*/ 662621 w 1614305"/>
                  <a:gd name="connsiteY133" fmla="*/ 669354 h 2086785"/>
                  <a:gd name="connsiteX134" fmla="*/ 662621 w 1614305"/>
                  <a:gd name="connsiteY134" fmla="*/ 755975 h 2086785"/>
                  <a:gd name="connsiteX135" fmla="*/ 662621 w 1614305"/>
                  <a:gd name="connsiteY135" fmla="*/ 763850 h 2086785"/>
                  <a:gd name="connsiteX136" fmla="*/ 662621 w 1614305"/>
                  <a:gd name="connsiteY136" fmla="*/ 850471 h 2086785"/>
                  <a:gd name="connsiteX137" fmla="*/ 576000 w 1614305"/>
                  <a:gd name="connsiteY137" fmla="*/ 850471 h 2086785"/>
                  <a:gd name="connsiteX138" fmla="*/ 576000 w 1614305"/>
                  <a:gd name="connsiteY138" fmla="*/ 763850 h 2086785"/>
                  <a:gd name="connsiteX139" fmla="*/ 662621 w 1614305"/>
                  <a:gd name="connsiteY139" fmla="*/ 763850 h 2086785"/>
                  <a:gd name="connsiteX140" fmla="*/ 662621 w 1614305"/>
                  <a:gd name="connsiteY140" fmla="*/ 858346 h 2086785"/>
                  <a:gd name="connsiteX141" fmla="*/ 662621 w 1614305"/>
                  <a:gd name="connsiteY141" fmla="*/ 944967 h 2086785"/>
                  <a:gd name="connsiteX142" fmla="*/ 576000 w 1614305"/>
                  <a:gd name="connsiteY142" fmla="*/ 944967 h 2086785"/>
                  <a:gd name="connsiteX143" fmla="*/ 576000 w 1614305"/>
                  <a:gd name="connsiteY143" fmla="*/ 858346 h 2086785"/>
                  <a:gd name="connsiteX144" fmla="*/ 662621 w 1614305"/>
                  <a:gd name="connsiteY144" fmla="*/ 858346 h 2086785"/>
                  <a:gd name="connsiteX145" fmla="*/ 662621 w 1614305"/>
                  <a:gd name="connsiteY145" fmla="*/ 952842 h 2086785"/>
                  <a:gd name="connsiteX146" fmla="*/ 662621 w 1614305"/>
                  <a:gd name="connsiteY146" fmla="*/ 1039463 h 2086785"/>
                  <a:gd name="connsiteX147" fmla="*/ 576000 w 1614305"/>
                  <a:gd name="connsiteY147" fmla="*/ 1039463 h 2086785"/>
                  <a:gd name="connsiteX148" fmla="*/ 576000 w 1614305"/>
                  <a:gd name="connsiteY148" fmla="*/ 952842 h 2086785"/>
                  <a:gd name="connsiteX149" fmla="*/ 662621 w 1614305"/>
                  <a:gd name="connsiteY149" fmla="*/ 952842 h 2086785"/>
                  <a:gd name="connsiteX150" fmla="*/ 662621 w 1614305"/>
                  <a:gd name="connsiteY150" fmla="*/ 1047338 h 2086785"/>
                  <a:gd name="connsiteX151" fmla="*/ 662621 w 1614305"/>
                  <a:gd name="connsiteY151" fmla="*/ 1133959 h 2086785"/>
                  <a:gd name="connsiteX152" fmla="*/ 576000 w 1614305"/>
                  <a:gd name="connsiteY152" fmla="*/ 1133959 h 2086785"/>
                  <a:gd name="connsiteX153" fmla="*/ 576000 w 1614305"/>
                  <a:gd name="connsiteY153" fmla="*/ 1047338 h 2086785"/>
                  <a:gd name="connsiteX154" fmla="*/ 662621 w 1614305"/>
                  <a:gd name="connsiteY154" fmla="*/ 1047338 h 2086785"/>
                  <a:gd name="connsiteX155" fmla="*/ 662621 w 1614305"/>
                  <a:gd name="connsiteY155" fmla="*/ 1141834 h 2086785"/>
                  <a:gd name="connsiteX156" fmla="*/ 662621 w 1614305"/>
                  <a:gd name="connsiteY156" fmla="*/ 1228455 h 2086785"/>
                  <a:gd name="connsiteX157" fmla="*/ 576000 w 1614305"/>
                  <a:gd name="connsiteY157" fmla="*/ 1228455 h 2086785"/>
                  <a:gd name="connsiteX158" fmla="*/ 576000 w 1614305"/>
                  <a:gd name="connsiteY158" fmla="*/ 1141834 h 2086785"/>
                  <a:gd name="connsiteX159" fmla="*/ 662621 w 1614305"/>
                  <a:gd name="connsiteY159" fmla="*/ 1141834 h 2086785"/>
                  <a:gd name="connsiteX160" fmla="*/ 662621 w 1614305"/>
                  <a:gd name="connsiteY160" fmla="*/ 1236330 h 2086785"/>
                  <a:gd name="connsiteX161" fmla="*/ 662621 w 1614305"/>
                  <a:gd name="connsiteY161" fmla="*/ 1322951 h 2086785"/>
                  <a:gd name="connsiteX162" fmla="*/ 576000 w 1614305"/>
                  <a:gd name="connsiteY162" fmla="*/ 1322951 h 2086785"/>
                  <a:gd name="connsiteX163" fmla="*/ 576000 w 1614305"/>
                  <a:gd name="connsiteY163" fmla="*/ 1236330 h 2086785"/>
                  <a:gd name="connsiteX164" fmla="*/ 662621 w 1614305"/>
                  <a:gd name="connsiteY164" fmla="*/ 1236330 h 2086785"/>
                  <a:gd name="connsiteX165" fmla="*/ 662621 w 1614305"/>
                  <a:gd name="connsiteY165" fmla="*/ 1330826 h 2086785"/>
                  <a:gd name="connsiteX166" fmla="*/ 662621 w 1614305"/>
                  <a:gd name="connsiteY166" fmla="*/ 1417447 h 2086785"/>
                  <a:gd name="connsiteX167" fmla="*/ 576000 w 1614305"/>
                  <a:gd name="connsiteY167" fmla="*/ 1417447 h 2086785"/>
                  <a:gd name="connsiteX168" fmla="*/ 576000 w 1614305"/>
                  <a:gd name="connsiteY168" fmla="*/ 1330826 h 2086785"/>
                  <a:gd name="connsiteX169" fmla="*/ 662621 w 1614305"/>
                  <a:gd name="connsiteY169" fmla="*/ 1330826 h 2086785"/>
                  <a:gd name="connsiteX170" fmla="*/ 670496 w 1614305"/>
                  <a:gd name="connsiteY170" fmla="*/ 1330826 h 2086785"/>
                  <a:gd name="connsiteX171" fmla="*/ 757117 w 1614305"/>
                  <a:gd name="connsiteY171" fmla="*/ 1330826 h 2086785"/>
                  <a:gd name="connsiteX172" fmla="*/ 757117 w 1614305"/>
                  <a:gd name="connsiteY172" fmla="*/ 1417447 h 2086785"/>
                  <a:gd name="connsiteX173" fmla="*/ 670496 w 1614305"/>
                  <a:gd name="connsiteY173" fmla="*/ 1417447 h 2086785"/>
                  <a:gd name="connsiteX174" fmla="*/ 670496 w 1614305"/>
                  <a:gd name="connsiteY174" fmla="*/ 1330826 h 2086785"/>
                  <a:gd name="connsiteX175" fmla="*/ 757117 w 1614305"/>
                  <a:gd name="connsiteY175" fmla="*/ 1425321 h 2086785"/>
                  <a:gd name="connsiteX176" fmla="*/ 757117 w 1614305"/>
                  <a:gd name="connsiteY176" fmla="*/ 1511943 h 2086785"/>
                  <a:gd name="connsiteX177" fmla="*/ 670496 w 1614305"/>
                  <a:gd name="connsiteY177" fmla="*/ 1511943 h 2086785"/>
                  <a:gd name="connsiteX178" fmla="*/ 670496 w 1614305"/>
                  <a:gd name="connsiteY178" fmla="*/ 1425321 h 2086785"/>
                  <a:gd name="connsiteX179" fmla="*/ 757117 w 1614305"/>
                  <a:gd name="connsiteY179" fmla="*/ 1425321 h 2086785"/>
                  <a:gd name="connsiteX180" fmla="*/ 764992 w 1614305"/>
                  <a:gd name="connsiteY180" fmla="*/ 1425321 h 2086785"/>
                  <a:gd name="connsiteX181" fmla="*/ 851613 w 1614305"/>
                  <a:gd name="connsiteY181" fmla="*/ 1425321 h 2086785"/>
                  <a:gd name="connsiteX182" fmla="*/ 851613 w 1614305"/>
                  <a:gd name="connsiteY182" fmla="*/ 1511943 h 2086785"/>
                  <a:gd name="connsiteX183" fmla="*/ 764992 w 1614305"/>
                  <a:gd name="connsiteY183" fmla="*/ 1511943 h 2086785"/>
                  <a:gd name="connsiteX184" fmla="*/ 764992 w 1614305"/>
                  <a:gd name="connsiteY184" fmla="*/ 1425321 h 2086785"/>
                  <a:gd name="connsiteX185" fmla="*/ 859488 w 1614305"/>
                  <a:gd name="connsiteY185" fmla="*/ 1425321 h 2086785"/>
                  <a:gd name="connsiteX186" fmla="*/ 946109 w 1614305"/>
                  <a:gd name="connsiteY186" fmla="*/ 1425321 h 2086785"/>
                  <a:gd name="connsiteX187" fmla="*/ 946109 w 1614305"/>
                  <a:gd name="connsiteY187" fmla="*/ 1511943 h 2086785"/>
                  <a:gd name="connsiteX188" fmla="*/ 859488 w 1614305"/>
                  <a:gd name="connsiteY188" fmla="*/ 1511943 h 2086785"/>
                  <a:gd name="connsiteX189" fmla="*/ 859488 w 1614305"/>
                  <a:gd name="connsiteY189" fmla="*/ 1425321 h 2086785"/>
                  <a:gd name="connsiteX190" fmla="*/ 859488 w 1614305"/>
                  <a:gd name="connsiteY190" fmla="*/ 1417447 h 2086785"/>
                  <a:gd name="connsiteX191" fmla="*/ 859488 w 1614305"/>
                  <a:gd name="connsiteY191" fmla="*/ 1330826 h 2086785"/>
                  <a:gd name="connsiteX192" fmla="*/ 946109 w 1614305"/>
                  <a:gd name="connsiteY192" fmla="*/ 1330826 h 2086785"/>
                  <a:gd name="connsiteX193" fmla="*/ 946109 w 1614305"/>
                  <a:gd name="connsiteY193" fmla="*/ 1417447 h 2086785"/>
                  <a:gd name="connsiteX194" fmla="*/ 859488 w 1614305"/>
                  <a:gd name="connsiteY194" fmla="*/ 1417447 h 2086785"/>
                  <a:gd name="connsiteX195" fmla="*/ 953984 w 1614305"/>
                  <a:gd name="connsiteY195" fmla="*/ 1330826 h 2086785"/>
                  <a:gd name="connsiteX196" fmla="*/ 1040605 w 1614305"/>
                  <a:gd name="connsiteY196" fmla="*/ 1330826 h 2086785"/>
                  <a:gd name="connsiteX197" fmla="*/ 1040605 w 1614305"/>
                  <a:gd name="connsiteY197" fmla="*/ 1417447 h 2086785"/>
                  <a:gd name="connsiteX198" fmla="*/ 953984 w 1614305"/>
                  <a:gd name="connsiteY198" fmla="*/ 1417447 h 2086785"/>
                  <a:gd name="connsiteX199" fmla="*/ 953984 w 1614305"/>
                  <a:gd name="connsiteY199" fmla="*/ 1330826 h 2086785"/>
                  <a:gd name="connsiteX200" fmla="*/ 953984 w 1614305"/>
                  <a:gd name="connsiteY200" fmla="*/ 1322951 h 2086785"/>
                  <a:gd name="connsiteX201" fmla="*/ 953984 w 1614305"/>
                  <a:gd name="connsiteY201" fmla="*/ 1236330 h 2086785"/>
                  <a:gd name="connsiteX202" fmla="*/ 1040605 w 1614305"/>
                  <a:gd name="connsiteY202" fmla="*/ 1236330 h 2086785"/>
                  <a:gd name="connsiteX203" fmla="*/ 1040605 w 1614305"/>
                  <a:gd name="connsiteY203" fmla="*/ 1322951 h 2086785"/>
                  <a:gd name="connsiteX204" fmla="*/ 953984 w 1614305"/>
                  <a:gd name="connsiteY204" fmla="*/ 1322951 h 2086785"/>
                  <a:gd name="connsiteX205" fmla="*/ 953984 w 1614305"/>
                  <a:gd name="connsiteY205" fmla="*/ 1228455 h 2086785"/>
                  <a:gd name="connsiteX206" fmla="*/ 953984 w 1614305"/>
                  <a:gd name="connsiteY206" fmla="*/ 1141834 h 2086785"/>
                  <a:gd name="connsiteX207" fmla="*/ 1040605 w 1614305"/>
                  <a:gd name="connsiteY207" fmla="*/ 1141834 h 2086785"/>
                  <a:gd name="connsiteX208" fmla="*/ 1040605 w 1614305"/>
                  <a:gd name="connsiteY208" fmla="*/ 1228455 h 2086785"/>
                  <a:gd name="connsiteX209" fmla="*/ 953984 w 1614305"/>
                  <a:gd name="connsiteY209" fmla="*/ 1228455 h 2086785"/>
                  <a:gd name="connsiteX210" fmla="*/ 953984 w 1614305"/>
                  <a:gd name="connsiteY210" fmla="*/ 1133959 h 2086785"/>
                  <a:gd name="connsiteX211" fmla="*/ 953984 w 1614305"/>
                  <a:gd name="connsiteY211" fmla="*/ 1047338 h 2086785"/>
                  <a:gd name="connsiteX212" fmla="*/ 1040605 w 1614305"/>
                  <a:gd name="connsiteY212" fmla="*/ 1047338 h 2086785"/>
                  <a:gd name="connsiteX213" fmla="*/ 1040605 w 1614305"/>
                  <a:gd name="connsiteY213" fmla="*/ 1133959 h 2086785"/>
                  <a:gd name="connsiteX214" fmla="*/ 953984 w 1614305"/>
                  <a:gd name="connsiteY214" fmla="*/ 1133959 h 2086785"/>
                  <a:gd name="connsiteX215" fmla="*/ 953984 w 1614305"/>
                  <a:gd name="connsiteY215" fmla="*/ 1039463 h 2086785"/>
                  <a:gd name="connsiteX216" fmla="*/ 953984 w 1614305"/>
                  <a:gd name="connsiteY216" fmla="*/ 952842 h 2086785"/>
                  <a:gd name="connsiteX217" fmla="*/ 1040605 w 1614305"/>
                  <a:gd name="connsiteY217" fmla="*/ 952842 h 2086785"/>
                  <a:gd name="connsiteX218" fmla="*/ 1040605 w 1614305"/>
                  <a:gd name="connsiteY218" fmla="*/ 1039463 h 2086785"/>
                  <a:gd name="connsiteX219" fmla="*/ 953984 w 1614305"/>
                  <a:gd name="connsiteY219" fmla="*/ 1039463 h 2086785"/>
                  <a:gd name="connsiteX220" fmla="*/ 953984 w 1614305"/>
                  <a:gd name="connsiteY220" fmla="*/ 944967 h 2086785"/>
                  <a:gd name="connsiteX221" fmla="*/ 953984 w 1614305"/>
                  <a:gd name="connsiteY221" fmla="*/ 858346 h 2086785"/>
                  <a:gd name="connsiteX222" fmla="*/ 1040605 w 1614305"/>
                  <a:gd name="connsiteY222" fmla="*/ 858346 h 2086785"/>
                  <a:gd name="connsiteX223" fmla="*/ 1040605 w 1614305"/>
                  <a:gd name="connsiteY223" fmla="*/ 944967 h 2086785"/>
                  <a:gd name="connsiteX224" fmla="*/ 953984 w 1614305"/>
                  <a:gd name="connsiteY224" fmla="*/ 944967 h 2086785"/>
                  <a:gd name="connsiteX225" fmla="*/ 953984 w 1614305"/>
                  <a:gd name="connsiteY225" fmla="*/ 850471 h 2086785"/>
                  <a:gd name="connsiteX226" fmla="*/ 953984 w 1614305"/>
                  <a:gd name="connsiteY226" fmla="*/ 763850 h 2086785"/>
                  <a:gd name="connsiteX227" fmla="*/ 1040605 w 1614305"/>
                  <a:gd name="connsiteY227" fmla="*/ 763850 h 2086785"/>
                  <a:gd name="connsiteX228" fmla="*/ 1040605 w 1614305"/>
                  <a:gd name="connsiteY228" fmla="*/ 850471 h 2086785"/>
                  <a:gd name="connsiteX229" fmla="*/ 953984 w 1614305"/>
                  <a:gd name="connsiteY229" fmla="*/ 850471 h 2086785"/>
                  <a:gd name="connsiteX230" fmla="*/ 953984 w 1614305"/>
                  <a:gd name="connsiteY230" fmla="*/ 755975 h 2086785"/>
                  <a:gd name="connsiteX231" fmla="*/ 953984 w 1614305"/>
                  <a:gd name="connsiteY231" fmla="*/ 669354 h 2086785"/>
                  <a:gd name="connsiteX232" fmla="*/ 1040605 w 1614305"/>
                  <a:gd name="connsiteY232" fmla="*/ 669354 h 2086785"/>
                  <a:gd name="connsiteX233" fmla="*/ 1040605 w 1614305"/>
                  <a:gd name="connsiteY233" fmla="*/ 755975 h 2086785"/>
                  <a:gd name="connsiteX234" fmla="*/ 953984 w 1614305"/>
                  <a:gd name="connsiteY234" fmla="*/ 755975 h 2086785"/>
                  <a:gd name="connsiteX235" fmla="*/ 953984 w 1614305"/>
                  <a:gd name="connsiteY235" fmla="*/ 661472 h 2086785"/>
                  <a:gd name="connsiteX236" fmla="*/ 953984 w 1614305"/>
                  <a:gd name="connsiteY236" fmla="*/ 574850 h 2086785"/>
                  <a:gd name="connsiteX237" fmla="*/ 1040605 w 1614305"/>
                  <a:gd name="connsiteY237" fmla="*/ 574850 h 2086785"/>
                  <a:gd name="connsiteX238" fmla="*/ 1040605 w 1614305"/>
                  <a:gd name="connsiteY238" fmla="*/ 661472 h 2086785"/>
                  <a:gd name="connsiteX239" fmla="*/ 953984 w 1614305"/>
                  <a:gd name="connsiteY239" fmla="*/ 661472 h 2086785"/>
                  <a:gd name="connsiteX240" fmla="*/ 953984 w 1614305"/>
                  <a:gd name="connsiteY240" fmla="*/ 566976 h 2086785"/>
                  <a:gd name="connsiteX241" fmla="*/ 953984 w 1614305"/>
                  <a:gd name="connsiteY241" fmla="*/ 480354 h 2086785"/>
                  <a:gd name="connsiteX242" fmla="*/ 1040605 w 1614305"/>
                  <a:gd name="connsiteY242" fmla="*/ 480354 h 2086785"/>
                  <a:gd name="connsiteX243" fmla="*/ 1040605 w 1614305"/>
                  <a:gd name="connsiteY243" fmla="*/ 566976 h 2086785"/>
                  <a:gd name="connsiteX244" fmla="*/ 953984 w 1614305"/>
                  <a:gd name="connsiteY244" fmla="*/ 566976 h 2086785"/>
                  <a:gd name="connsiteX245" fmla="*/ 946109 w 1614305"/>
                  <a:gd name="connsiteY245" fmla="*/ 566976 h 2086785"/>
                  <a:gd name="connsiteX246" fmla="*/ 859488 w 1614305"/>
                  <a:gd name="connsiteY246" fmla="*/ 566976 h 2086785"/>
                  <a:gd name="connsiteX247" fmla="*/ 859488 w 1614305"/>
                  <a:gd name="connsiteY247" fmla="*/ 480354 h 2086785"/>
                  <a:gd name="connsiteX248" fmla="*/ 946109 w 1614305"/>
                  <a:gd name="connsiteY248" fmla="*/ 480354 h 2086785"/>
                  <a:gd name="connsiteX249" fmla="*/ 946109 w 1614305"/>
                  <a:gd name="connsiteY249" fmla="*/ 566976 h 2086785"/>
                  <a:gd name="connsiteX250" fmla="*/ 851613 w 1614305"/>
                  <a:gd name="connsiteY250" fmla="*/ 566976 h 2086785"/>
                  <a:gd name="connsiteX251" fmla="*/ 764992 w 1614305"/>
                  <a:gd name="connsiteY251" fmla="*/ 566976 h 2086785"/>
                  <a:gd name="connsiteX252" fmla="*/ 764992 w 1614305"/>
                  <a:gd name="connsiteY252" fmla="*/ 480354 h 2086785"/>
                  <a:gd name="connsiteX253" fmla="*/ 851613 w 1614305"/>
                  <a:gd name="connsiteY253" fmla="*/ 480354 h 2086785"/>
                  <a:gd name="connsiteX254" fmla="*/ 851613 w 1614305"/>
                  <a:gd name="connsiteY254" fmla="*/ 566976 h 2086785"/>
                  <a:gd name="connsiteX255" fmla="*/ 757117 w 1614305"/>
                  <a:gd name="connsiteY255" fmla="*/ 566976 h 2086785"/>
                  <a:gd name="connsiteX256" fmla="*/ 670496 w 1614305"/>
                  <a:gd name="connsiteY256" fmla="*/ 566976 h 2086785"/>
                  <a:gd name="connsiteX257" fmla="*/ 670496 w 1614305"/>
                  <a:gd name="connsiteY257" fmla="*/ 480354 h 2086785"/>
                  <a:gd name="connsiteX258" fmla="*/ 757117 w 1614305"/>
                  <a:gd name="connsiteY258" fmla="*/ 480354 h 2086785"/>
                  <a:gd name="connsiteX259" fmla="*/ 757117 w 1614305"/>
                  <a:gd name="connsiteY259" fmla="*/ 566976 h 2086785"/>
                  <a:gd name="connsiteX260" fmla="*/ 662621 w 1614305"/>
                  <a:gd name="connsiteY260" fmla="*/ 566976 h 2086785"/>
                  <a:gd name="connsiteX261" fmla="*/ 576000 w 1614305"/>
                  <a:gd name="connsiteY261" fmla="*/ 566976 h 2086785"/>
                  <a:gd name="connsiteX262" fmla="*/ 576000 w 1614305"/>
                  <a:gd name="connsiteY262" fmla="*/ 480354 h 2086785"/>
                  <a:gd name="connsiteX263" fmla="*/ 662621 w 1614305"/>
                  <a:gd name="connsiteY263" fmla="*/ 480354 h 2086785"/>
                  <a:gd name="connsiteX264" fmla="*/ 662621 w 1614305"/>
                  <a:gd name="connsiteY264" fmla="*/ 566976 h 2086785"/>
                  <a:gd name="connsiteX265" fmla="*/ 662621 w 1614305"/>
                  <a:gd name="connsiteY265" fmla="*/ 574850 h 2086785"/>
                  <a:gd name="connsiteX266" fmla="*/ 662621 w 1614305"/>
                  <a:gd name="connsiteY266" fmla="*/ 661472 h 2086785"/>
                  <a:gd name="connsiteX267" fmla="*/ 576000 w 1614305"/>
                  <a:gd name="connsiteY267" fmla="*/ 661472 h 2086785"/>
                  <a:gd name="connsiteX268" fmla="*/ 576000 w 1614305"/>
                  <a:gd name="connsiteY268" fmla="*/ 574850 h 2086785"/>
                  <a:gd name="connsiteX269" fmla="*/ 662621 w 1614305"/>
                  <a:gd name="connsiteY269" fmla="*/ 574850 h 2086785"/>
                  <a:gd name="connsiteX270" fmla="*/ 568125 w 1614305"/>
                  <a:gd name="connsiteY270" fmla="*/ 661472 h 2086785"/>
                  <a:gd name="connsiteX271" fmla="*/ 481504 w 1614305"/>
                  <a:gd name="connsiteY271" fmla="*/ 661472 h 2086785"/>
                  <a:gd name="connsiteX272" fmla="*/ 481504 w 1614305"/>
                  <a:gd name="connsiteY272" fmla="*/ 574850 h 2086785"/>
                  <a:gd name="connsiteX273" fmla="*/ 568125 w 1614305"/>
                  <a:gd name="connsiteY273" fmla="*/ 574850 h 2086785"/>
                  <a:gd name="connsiteX274" fmla="*/ 568125 w 1614305"/>
                  <a:gd name="connsiteY274" fmla="*/ 661472 h 2086785"/>
                  <a:gd name="connsiteX275" fmla="*/ 568125 w 1614305"/>
                  <a:gd name="connsiteY275" fmla="*/ 669346 h 2086785"/>
                  <a:gd name="connsiteX276" fmla="*/ 568125 w 1614305"/>
                  <a:gd name="connsiteY276" fmla="*/ 755968 h 2086785"/>
                  <a:gd name="connsiteX277" fmla="*/ 481504 w 1614305"/>
                  <a:gd name="connsiteY277" fmla="*/ 755968 h 2086785"/>
                  <a:gd name="connsiteX278" fmla="*/ 481504 w 1614305"/>
                  <a:gd name="connsiteY278" fmla="*/ 669346 h 2086785"/>
                  <a:gd name="connsiteX279" fmla="*/ 568125 w 1614305"/>
                  <a:gd name="connsiteY279" fmla="*/ 669346 h 2086785"/>
                  <a:gd name="connsiteX280" fmla="*/ 568125 w 1614305"/>
                  <a:gd name="connsiteY280" fmla="*/ 763850 h 2086785"/>
                  <a:gd name="connsiteX281" fmla="*/ 568125 w 1614305"/>
                  <a:gd name="connsiteY281" fmla="*/ 850471 h 2086785"/>
                  <a:gd name="connsiteX282" fmla="*/ 481504 w 1614305"/>
                  <a:gd name="connsiteY282" fmla="*/ 850471 h 2086785"/>
                  <a:gd name="connsiteX283" fmla="*/ 481504 w 1614305"/>
                  <a:gd name="connsiteY283" fmla="*/ 763850 h 2086785"/>
                  <a:gd name="connsiteX284" fmla="*/ 568125 w 1614305"/>
                  <a:gd name="connsiteY284" fmla="*/ 763850 h 2086785"/>
                  <a:gd name="connsiteX285" fmla="*/ 568125 w 1614305"/>
                  <a:gd name="connsiteY285" fmla="*/ 858346 h 2086785"/>
                  <a:gd name="connsiteX286" fmla="*/ 568125 w 1614305"/>
                  <a:gd name="connsiteY286" fmla="*/ 944967 h 2086785"/>
                  <a:gd name="connsiteX287" fmla="*/ 481504 w 1614305"/>
                  <a:gd name="connsiteY287" fmla="*/ 944967 h 2086785"/>
                  <a:gd name="connsiteX288" fmla="*/ 481504 w 1614305"/>
                  <a:gd name="connsiteY288" fmla="*/ 858346 h 2086785"/>
                  <a:gd name="connsiteX289" fmla="*/ 568125 w 1614305"/>
                  <a:gd name="connsiteY289" fmla="*/ 858346 h 2086785"/>
                  <a:gd name="connsiteX290" fmla="*/ 568125 w 1614305"/>
                  <a:gd name="connsiteY290" fmla="*/ 952842 h 2086785"/>
                  <a:gd name="connsiteX291" fmla="*/ 568125 w 1614305"/>
                  <a:gd name="connsiteY291" fmla="*/ 1039463 h 2086785"/>
                  <a:gd name="connsiteX292" fmla="*/ 481504 w 1614305"/>
                  <a:gd name="connsiteY292" fmla="*/ 1039463 h 2086785"/>
                  <a:gd name="connsiteX293" fmla="*/ 481504 w 1614305"/>
                  <a:gd name="connsiteY293" fmla="*/ 952842 h 2086785"/>
                  <a:gd name="connsiteX294" fmla="*/ 568125 w 1614305"/>
                  <a:gd name="connsiteY294" fmla="*/ 952842 h 2086785"/>
                  <a:gd name="connsiteX295" fmla="*/ 568125 w 1614305"/>
                  <a:gd name="connsiteY295" fmla="*/ 1047338 h 2086785"/>
                  <a:gd name="connsiteX296" fmla="*/ 568125 w 1614305"/>
                  <a:gd name="connsiteY296" fmla="*/ 1133959 h 2086785"/>
                  <a:gd name="connsiteX297" fmla="*/ 481504 w 1614305"/>
                  <a:gd name="connsiteY297" fmla="*/ 1133959 h 2086785"/>
                  <a:gd name="connsiteX298" fmla="*/ 481504 w 1614305"/>
                  <a:gd name="connsiteY298" fmla="*/ 1047338 h 2086785"/>
                  <a:gd name="connsiteX299" fmla="*/ 568125 w 1614305"/>
                  <a:gd name="connsiteY299" fmla="*/ 1047338 h 2086785"/>
                  <a:gd name="connsiteX300" fmla="*/ 568125 w 1614305"/>
                  <a:gd name="connsiteY300" fmla="*/ 1141834 h 2086785"/>
                  <a:gd name="connsiteX301" fmla="*/ 568125 w 1614305"/>
                  <a:gd name="connsiteY301" fmla="*/ 1228455 h 2086785"/>
                  <a:gd name="connsiteX302" fmla="*/ 481504 w 1614305"/>
                  <a:gd name="connsiteY302" fmla="*/ 1228455 h 2086785"/>
                  <a:gd name="connsiteX303" fmla="*/ 481504 w 1614305"/>
                  <a:gd name="connsiteY303" fmla="*/ 1141834 h 2086785"/>
                  <a:gd name="connsiteX304" fmla="*/ 568125 w 1614305"/>
                  <a:gd name="connsiteY304" fmla="*/ 1141834 h 2086785"/>
                  <a:gd name="connsiteX305" fmla="*/ 568125 w 1614305"/>
                  <a:gd name="connsiteY305" fmla="*/ 1236330 h 2086785"/>
                  <a:gd name="connsiteX306" fmla="*/ 568125 w 1614305"/>
                  <a:gd name="connsiteY306" fmla="*/ 1322951 h 2086785"/>
                  <a:gd name="connsiteX307" fmla="*/ 481504 w 1614305"/>
                  <a:gd name="connsiteY307" fmla="*/ 1322951 h 2086785"/>
                  <a:gd name="connsiteX308" fmla="*/ 481504 w 1614305"/>
                  <a:gd name="connsiteY308" fmla="*/ 1236330 h 2086785"/>
                  <a:gd name="connsiteX309" fmla="*/ 568125 w 1614305"/>
                  <a:gd name="connsiteY309" fmla="*/ 1236330 h 2086785"/>
                  <a:gd name="connsiteX310" fmla="*/ 568125 w 1614305"/>
                  <a:gd name="connsiteY310" fmla="*/ 1330826 h 2086785"/>
                  <a:gd name="connsiteX311" fmla="*/ 568125 w 1614305"/>
                  <a:gd name="connsiteY311" fmla="*/ 1417447 h 2086785"/>
                  <a:gd name="connsiteX312" fmla="*/ 481504 w 1614305"/>
                  <a:gd name="connsiteY312" fmla="*/ 1417447 h 2086785"/>
                  <a:gd name="connsiteX313" fmla="*/ 481504 w 1614305"/>
                  <a:gd name="connsiteY313" fmla="*/ 1330826 h 2086785"/>
                  <a:gd name="connsiteX314" fmla="*/ 568125 w 1614305"/>
                  <a:gd name="connsiteY314" fmla="*/ 1330826 h 2086785"/>
                  <a:gd name="connsiteX315" fmla="*/ 568125 w 1614305"/>
                  <a:gd name="connsiteY315" fmla="*/ 1425321 h 2086785"/>
                  <a:gd name="connsiteX316" fmla="*/ 568125 w 1614305"/>
                  <a:gd name="connsiteY316" fmla="*/ 1511943 h 2086785"/>
                  <a:gd name="connsiteX317" fmla="*/ 481504 w 1614305"/>
                  <a:gd name="connsiteY317" fmla="*/ 1511943 h 2086785"/>
                  <a:gd name="connsiteX318" fmla="*/ 481504 w 1614305"/>
                  <a:gd name="connsiteY318" fmla="*/ 1425321 h 2086785"/>
                  <a:gd name="connsiteX319" fmla="*/ 568125 w 1614305"/>
                  <a:gd name="connsiteY319" fmla="*/ 1425321 h 2086785"/>
                  <a:gd name="connsiteX320" fmla="*/ 576000 w 1614305"/>
                  <a:gd name="connsiteY320" fmla="*/ 1425321 h 2086785"/>
                  <a:gd name="connsiteX321" fmla="*/ 662621 w 1614305"/>
                  <a:gd name="connsiteY321" fmla="*/ 1425321 h 2086785"/>
                  <a:gd name="connsiteX322" fmla="*/ 662621 w 1614305"/>
                  <a:gd name="connsiteY322" fmla="*/ 1511943 h 2086785"/>
                  <a:gd name="connsiteX323" fmla="*/ 576000 w 1614305"/>
                  <a:gd name="connsiteY323" fmla="*/ 1511943 h 2086785"/>
                  <a:gd name="connsiteX324" fmla="*/ 576000 w 1614305"/>
                  <a:gd name="connsiteY324" fmla="*/ 1425321 h 2086785"/>
                  <a:gd name="connsiteX325" fmla="*/ 662621 w 1614305"/>
                  <a:gd name="connsiteY325" fmla="*/ 1519817 h 2086785"/>
                  <a:gd name="connsiteX326" fmla="*/ 662621 w 1614305"/>
                  <a:gd name="connsiteY326" fmla="*/ 1606439 h 2086785"/>
                  <a:gd name="connsiteX327" fmla="*/ 576000 w 1614305"/>
                  <a:gd name="connsiteY327" fmla="*/ 1606439 h 2086785"/>
                  <a:gd name="connsiteX328" fmla="*/ 576000 w 1614305"/>
                  <a:gd name="connsiteY328" fmla="*/ 1519817 h 2086785"/>
                  <a:gd name="connsiteX329" fmla="*/ 662621 w 1614305"/>
                  <a:gd name="connsiteY329" fmla="*/ 1519817 h 2086785"/>
                  <a:gd name="connsiteX330" fmla="*/ 670496 w 1614305"/>
                  <a:gd name="connsiteY330" fmla="*/ 1519817 h 2086785"/>
                  <a:gd name="connsiteX331" fmla="*/ 757117 w 1614305"/>
                  <a:gd name="connsiteY331" fmla="*/ 1519817 h 2086785"/>
                  <a:gd name="connsiteX332" fmla="*/ 757117 w 1614305"/>
                  <a:gd name="connsiteY332" fmla="*/ 1606439 h 2086785"/>
                  <a:gd name="connsiteX333" fmla="*/ 670496 w 1614305"/>
                  <a:gd name="connsiteY333" fmla="*/ 1606439 h 2086785"/>
                  <a:gd name="connsiteX334" fmla="*/ 670496 w 1614305"/>
                  <a:gd name="connsiteY334" fmla="*/ 1519817 h 2086785"/>
                  <a:gd name="connsiteX335" fmla="*/ 764992 w 1614305"/>
                  <a:gd name="connsiteY335" fmla="*/ 1519817 h 2086785"/>
                  <a:gd name="connsiteX336" fmla="*/ 851613 w 1614305"/>
                  <a:gd name="connsiteY336" fmla="*/ 1519817 h 2086785"/>
                  <a:gd name="connsiteX337" fmla="*/ 851613 w 1614305"/>
                  <a:gd name="connsiteY337" fmla="*/ 1606439 h 2086785"/>
                  <a:gd name="connsiteX338" fmla="*/ 764992 w 1614305"/>
                  <a:gd name="connsiteY338" fmla="*/ 1606439 h 2086785"/>
                  <a:gd name="connsiteX339" fmla="*/ 764992 w 1614305"/>
                  <a:gd name="connsiteY339" fmla="*/ 1519817 h 2086785"/>
                  <a:gd name="connsiteX340" fmla="*/ 859488 w 1614305"/>
                  <a:gd name="connsiteY340" fmla="*/ 1519817 h 2086785"/>
                  <a:gd name="connsiteX341" fmla="*/ 946109 w 1614305"/>
                  <a:gd name="connsiteY341" fmla="*/ 1519817 h 2086785"/>
                  <a:gd name="connsiteX342" fmla="*/ 946109 w 1614305"/>
                  <a:gd name="connsiteY342" fmla="*/ 1606439 h 2086785"/>
                  <a:gd name="connsiteX343" fmla="*/ 859488 w 1614305"/>
                  <a:gd name="connsiteY343" fmla="*/ 1606439 h 2086785"/>
                  <a:gd name="connsiteX344" fmla="*/ 859488 w 1614305"/>
                  <a:gd name="connsiteY344" fmla="*/ 1519817 h 2086785"/>
                  <a:gd name="connsiteX345" fmla="*/ 953984 w 1614305"/>
                  <a:gd name="connsiteY345" fmla="*/ 1519817 h 2086785"/>
                  <a:gd name="connsiteX346" fmla="*/ 1040605 w 1614305"/>
                  <a:gd name="connsiteY346" fmla="*/ 1519817 h 2086785"/>
                  <a:gd name="connsiteX347" fmla="*/ 1040605 w 1614305"/>
                  <a:gd name="connsiteY347" fmla="*/ 1606439 h 2086785"/>
                  <a:gd name="connsiteX348" fmla="*/ 953984 w 1614305"/>
                  <a:gd name="connsiteY348" fmla="*/ 1606439 h 2086785"/>
                  <a:gd name="connsiteX349" fmla="*/ 953984 w 1614305"/>
                  <a:gd name="connsiteY349" fmla="*/ 1519817 h 2086785"/>
                  <a:gd name="connsiteX350" fmla="*/ 953984 w 1614305"/>
                  <a:gd name="connsiteY350" fmla="*/ 1511943 h 2086785"/>
                  <a:gd name="connsiteX351" fmla="*/ 953984 w 1614305"/>
                  <a:gd name="connsiteY351" fmla="*/ 1425321 h 2086785"/>
                  <a:gd name="connsiteX352" fmla="*/ 1040605 w 1614305"/>
                  <a:gd name="connsiteY352" fmla="*/ 1425321 h 2086785"/>
                  <a:gd name="connsiteX353" fmla="*/ 1040605 w 1614305"/>
                  <a:gd name="connsiteY353" fmla="*/ 1511943 h 2086785"/>
                  <a:gd name="connsiteX354" fmla="*/ 953984 w 1614305"/>
                  <a:gd name="connsiteY354" fmla="*/ 1511943 h 2086785"/>
                  <a:gd name="connsiteX355" fmla="*/ 1048480 w 1614305"/>
                  <a:gd name="connsiteY355" fmla="*/ 1425321 h 2086785"/>
                  <a:gd name="connsiteX356" fmla="*/ 1135101 w 1614305"/>
                  <a:gd name="connsiteY356" fmla="*/ 1425321 h 2086785"/>
                  <a:gd name="connsiteX357" fmla="*/ 1135101 w 1614305"/>
                  <a:gd name="connsiteY357" fmla="*/ 1511943 h 2086785"/>
                  <a:gd name="connsiteX358" fmla="*/ 1048480 w 1614305"/>
                  <a:gd name="connsiteY358" fmla="*/ 1511943 h 2086785"/>
                  <a:gd name="connsiteX359" fmla="*/ 1048480 w 1614305"/>
                  <a:gd name="connsiteY359" fmla="*/ 1425321 h 2086785"/>
                  <a:gd name="connsiteX360" fmla="*/ 1048480 w 1614305"/>
                  <a:gd name="connsiteY360" fmla="*/ 1417447 h 2086785"/>
                  <a:gd name="connsiteX361" fmla="*/ 1048480 w 1614305"/>
                  <a:gd name="connsiteY361" fmla="*/ 1330826 h 2086785"/>
                  <a:gd name="connsiteX362" fmla="*/ 1135101 w 1614305"/>
                  <a:gd name="connsiteY362" fmla="*/ 1330826 h 2086785"/>
                  <a:gd name="connsiteX363" fmla="*/ 1135101 w 1614305"/>
                  <a:gd name="connsiteY363" fmla="*/ 1417447 h 2086785"/>
                  <a:gd name="connsiteX364" fmla="*/ 1048480 w 1614305"/>
                  <a:gd name="connsiteY364" fmla="*/ 1417447 h 2086785"/>
                  <a:gd name="connsiteX365" fmla="*/ 1048480 w 1614305"/>
                  <a:gd name="connsiteY365" fmla="*/ 1322951 h 2086785"/>
                  <a:gd name="connsiteX366" fmla="*/ 1048480 w 1614305"/>
                  <a:gd name="connsiteY366" fmla="*/ 1236330 h 2086785"/>
                  <a:gd name="connsiteX367" fmla="*/ 1135101 w 1614305"/>
                  <a:gd name="connsiteY367" fmla="*/ 1236330 h 2086785"/>
                  <a:gd name="connsiteX368" fmla="*/ 1135101 w 1614305"/>
                  <a:gd name="connsiteY368" fmla="*/ 1322951 h 2086785"/>
                  <a:gd name="connsiteX369" fmla="*/ 1048480 w 1614305"/>
                  <a:gd name="connsiteY369" fmla="*/ 1322951 h 2086785"/>
                  <a:gd name="connsiteX370" fmla="*/ 1048480 w 1614305"/>
                  <a:gd name="connsiteY370" fmla="*/ 1228455 h 2086785"/>
                  <a:gd name="connsiteX371" fmla="*/ 1048480 w 1614305"/>
                  <a:gd name="connsiteY371" fmla="*/ 1141834 h 2086785"/>
                  <a:gd name="connsiteX372" fmla="*/ 1135101 w 1614305"/>
                  <a:gd name="connsiteY372" fmla="*/ 1141834 h 2086785"/>
                  <a:gd name="connsiteX373" fmla="*/ 1135101 w 1614305"/>
                  <a:gd name="connsiteY373" fmla="*/ 1228455 h 2086785"/>
                  <a:gd name="connsiteX374" fmla="*/ 1048480 w 1614305"/>
                  <a:gd name="connsiteY374" fmla="*/ 1228455 h 2086785"/>
                  <a:gd name="connsiteX375" fmla="*/ 1048480 w 1614305"/>
                  <a:gd name="connsiteY375" fmla="*/ 1133959 h 2086785"/>
                  <a:gd name="connsiteX376" fmla="*/ 1048480 w 1614305"/>
                  <a:gd name="connsiteY376" fmla="*/ 1047338 h 2086785"/>
                  <a:gd name="connsiteX377" fmla="*/ 1135101 w 1614305"/>
                  <a:gd name="connsiteY377" fmla="*/ 1047338 h 2086785"/>
                  <a:gd name="connsiteX378" fmla="*/ 1135101 w 1614305"/>
                  <a:gd name="connsiteY378" fmla="*/ 1133959 h 2086785"/>
                  <a:gd name="connsiteX379" fmla="*/ 1048480 w 1614305"/>
                  <a:gd name="connsiteY379" fmla="*/ 1133959 h 2086785"/>
                  <a:gd name="connsiteX380" fmla="*/ 1048480 w 1614305"/>
                  <a:gd name="connsiteY380" fmla="*/ 1039463 h 2086785"/>
                  <a:gd name="connsiteX381" fmla="*/ 1048480 w 1614305"/>
                  <a:gd name="connsiteY381" fmla="*/ 952842 h 2086785"/>
                  <a:gd name="connsiteX382" fmla="*/ 1135101 w 1614305"/>
                  <a:gd name="connsiteY382" fmla="*/ 952842 h 2086785"/>
                  <a:gd name="connsiteX383" fmla="*/ 1135101 w 1614305"/>
                  <a:gd name="connsiteY383" fmla="*/ 1039463 h 2086785"/>
                  <a:gd name="connsiteX384" fmla="*/ 1048480 w 1614305"/>
                  <a:gd name="connsiteY384" fmla="*/ 1039463 h 2086785"/>
                  <a:gd name="connsiteX385" fmla="*/ 1048480 w 1614305"/>
                  <a:gd name="connsiteY385" fmla="*/ 944967 h 2086785"/>
                  <a:gd name="connsiteX386" fmla="*/ 1048480 w 1614305"/>
                  <a:gd name="connsiteY386" fmla="*/ 858346 h 2086785"/>
                  <a:gd name="connsiteX387" fmla="*/ 1135101 w 1614305"/>
                  <a:gd name="connsiteY387" fmla="*/ 858346 h 2086785"/>
                  <a:gd name="connsiteX388" fmla="*/ 1135101 w 1614305"/>
                  <a:gd name="connsiteY388" fmla="*/ 944967 h 2086785"/>
                  <a:gd name="connsiteX389" fmla="*/ 1048480 w 1614305"/>
                  <a:gd name="connsiteY389" fmla="*/ 944967 h 2086785"/>
                  <a:gd name="connsiteX390" fmla="*/ 1048480 w 1614305"/>
                  <a:gd name="connsiteY390" fmla="*/ 850471 h 2086785"/>
                  <a:gd name="connsiteX391" fmla="*/ 1048480 w 1614305"/>
                  <a:gd name="connsiteY391" fmla="*/ 763850 h 2086785"/>
                  <a:gd name="connsiteX392" fmla="*/ 1135101 w 1614305"/>
                  <a:gd name="connsiteY392" fmla="*/ 763850 h 2086785"/>
                  <a:gd name="connsiteX393" fmla="*/ 1135101 w 1614305"/>
                  <a:gd name="connsiteY393" fmla="*/ 850471 h 2086785"/>
                  <a:gd name="connsiteX394" fmla="*/ 1048480 w 1614305"/>
                  <a:gd name="connsiteY394" fmla="*/ 850471 h 2086785"/>
                  <a:gd name="connsiteX395" fmla="*/ 1048480 w 1614305"/>
                  <a:gd name="connsiteY395" fmla="*/ 755975 h 2086785"/>
                  <a:gd name="connsiteX396" fmla="*/ 1048480 w 1614305"/>
                  <a:gd name="connsiteY396" fmla="*/ 669354 h 2086785"/>
                  <a:gd name="connsiteX397" fmla="*/ 1135101 w 1614305"/>
                  <a:gd name="connsiteY397" fmla="*/ 669354 h 2086785"/>
                  <a:gd name="connsiteX398" fmla="*/ 1135101 w 1614305"/>
                  <a:gd name="connsiteY398" fmla="*/ 755975 h 2086785"/>
                  <a:gd name="connsiteX399" fmla="*/ 1048480 w 1614305"/>
                  <a:gd name="connsiteY399" fmla="*/ 755975 h 2086785"/>
                  <a:gd name="connsiteX400" fmla="*/ 1048480 w 1614305"/>
                  <a:gd name="connsiteY400" fmla="*/ 661472 h 2086785"/>
                  <a:gd name="connsiteX401" fmla="*/ 1048480 w 1614305"/>
                  <a:gd name="connsiteY401" fmla="*/ 574850 h 2086785"/>
                  <a:gd name="connsiteX402" fmla="*/ 1135101 w 1614305"/>
                  <a:gd name="connsiteY402" fmla="*/ 574850 h 2086785"/>
                  <a:gd name="connsiteX403" fmla="*/ 1135101 w 1614305"/>
                  <a:gd name="connsiteY403" fmla="*/ 661472 h 2086785"/>
                  <a:gd name="connsiteX404" fmla="*/ 1048480 w 1614305"/>
                  <a:gd name="connsiteY404" fmla="*/ 661472 h 2086785"/>
                  <a:gd name="connsiteX405" fmla="*/ 1048480 w 1614305"/>
                  <a:gd name="connsiteY405" fmla="*/ 566976 h 2086785"/>
                  <a:gd name="connsiteX406" fmla="*/ 1048480 w 1614305"/>
                  <a:gd name="connsiteY406" fmla="*/ 480354 h 2086785"/>
                  <a:gd name="connsiteX407" fmla="*/ 1135101 w 1614305"/>
                  <a:gd name="connsiteY407" fmla="*/ 480354 h 2086785"/>
                  <a:gd name="connsiteX408" fmla="*/ 1135101 w 1614305"/>
                  <a:gd name="connsiteY408" fmla="*/ 566976 h 2086785"/>
                  <a:gd name="connsiteX409" fmla="*/ 1048480 w 1614305"/>
                  <a:gd name="connsiteY409" fmla="*/ 566976 h 2086785"/>
                  <a:gd name="connsiteX410" fmla="*/ 1048480 w 1614305"/>
                  <a:gd name="connsiteY410" fmla="*/ 472480 h 2086785"/>
                  <a:gd name="connsiteX411" fmla="*/ 1048480 w 1614305"/>
                  <a:gd name="connsiteY411" fmla="*/ 385858 h 2086785"/>
                  <a:gd name="connsiteX412" fmla="*/ 1135101 w 1614305"/>
                  <a:gd name="connsiteY412" fmla="*/ 385858 h 2086785"/>
                  <a:gd name="connsiteX413" fmla="*/ 1135101 w 1614305"/>
                  <a:gd name="connsiteY413" fmla="*/ 472480 h 2086785"/>
                  <a:gd name="connsiteX414" fmla="*/ 1048480 w 1614305"/>
                  <a:gd name="connsiteY414" fmla="*/ 472480 h 2086785"/>
                  <a:gd name="connsiteX415" fmla="*/ 1040605 w 1614305"/>
                  <a:gd name="connsiteY415" fmla="*/ 472480 h 2086785"/>
                  <a:gd name="connsiteX416" fmla="*/ 953984 w 1614305"/>
                  <a:gd name="connsiteY416" fmla="*/ 472480 h 2086785"/>
                  <a:gd name="connsiteX417" fmla="*/ 953984 w 1614305"/>
                  <a:gd name="connsiteY417" fmla="*/ 385858 h 2086785"/>
                  <a:gd name="connsiteX418" fmla="*/ 1040605 w 1614305"/>
                  <a:gd name="connsiteY418" fmla="*/ 385858 h 2086785"/>
                  <a:gd name="connsiteX419" fmla="*/ 1040605 w 1614305"/>
                  <a:gd name="connsiteY419" fmla="*/ 472480 h 2086785"/>
                  <a:gd name="connsiteX420" fmla="*/ 946109 w 1614305"/>
                  <a:gd name="connsiteY420" fmla="*/ 472480 h 2086785"/>
                  <a:gd name="connsiteX421" fmla="*/ 859488 w 1614305"/>
                  <a:gd name="connsiteY421" fmla="*/ 472480 h 2086785"/>
                  <a:gd name="connsiteX422" fmla="*/ 859488 w 1614305"/>
                  <a:gd name="connsiteY422" fmla="*/ 385858 h 2086785"/>
                  <a:gd name="connsiteX423" fmla="*/ 946109 w 1614305"/>
                  <a:gd name="connsiteY423" fmla="*/ 385858 h 2086785"/>
                  <a:gd name="connsiteX424" fmla="*/ 946109 w 1614305"/>
                  <a:gd name="connsiteY424" fmla="*/ 472480 h 2086785"/>
                  <a:gd name="connsiteX425" fmla="*/ 851613 w 1614305"/>
                  <a:gd name="connsiteY425" fmla="*/ 472480 h 2086785"/>
                  <a:gd name="connsiteX426" fmla="*/ 764992 w 1614305"/>
                  <a:gd name="connsiteY426" fmla="*/ 472480 h 2086785"/>
                  <a:gd name="connsiteX427" fmla="*/ 764992 w 1614305"/>
                  <a:gd name="connsiteY427" fmla="*/ 385858 h 2086785"/>
                  <a:gd name="connsiteX428" fmla="*/ 851613 w 1614305"/>
                  <a:gd name="connsiteY428" fmla="*/ 385858 h 2086785"/>
                  <a:gd name="connsiteX429" fmla="*/ 851613 w 1614305"/>
                  <a:gd name="connsiteY429" fmla="*/ 472480 h 2086785"/>
                  <a:gd name="connsiteX430" fmla="*/ 757117 w 1614305"/>
                  <a:gd name="connsiteY430" fmla="*/ 472480 h 2086785"/>
                  <a:gd name="connsiteX431" fmla="*/ 670496 w 1614305"/>
                  <a:gd name="connsiteY431" fmla="*/ 472480 h 2086785"/>
                  <a:gd name="connsiteX432" fmla="*/ 670496 w 1614305"/>
                  <a:gd name="connsiteY432" fmla="*/ 385858 h 2086785"/>
                  <a:gd name="connsiteX433" fmla="*/ 757117 w 1614305"/>
                  <a:gd name="connsiteY433" fmla="*/ 385858 h 2086785"/>
                  <a:gd name="connsiteX434" fmla="*/ 757117 w 1614305"/>
                  <a:gd name="connsiteY434" fmla="*/ 472480 h 2086785"/>
                  <a:gd name="connsiteX435" fmla="*/ 662621 w 1614305"/>
                  <a:gd name="connsiteY435" fmla="*/ 472480 h 2086785"/>
                  <a:gd name="connsiteX436" fmla="*/ 576000 w 1614305"/>
                  <a:gd name="connsiteY436" fmla="*/ 472480 h 2086785"/>
                  <a:gd name="connsiteX437" fmla="*/ 576000 w 1614305"/>
                  <a:gd name="connsiteY437" fmla="*/ 385858 h 2086785"/>
                  <a:gd name="connsiteX438" fmla="*/ 662621 w 1614305"/>
                  <a:gd name="connsiteY438" fmla="*/ 385858 h 2086785"/>
                  <a:gd name="connsiteX439" fmla="*/ 662621 w 1614305"/>
                  <a:gd name="connsiteY439" fmla="*/ 472480 h 2086785"/>
                  <a:gd name="connsiteX440" fmla="*/ 568125 w 1614305"/>
                  <a:gd name="connsiteY440" fmla="*/ 472480 h 2086785"/>
                  <a:gd name="connsiteX441" fmla="*/ 481504 w 1614305"/>
                  <a:gd name="connsiteY441" fmla="*/ 472480 h 2086785"/>
                  <a:gd name="connsiteX442" fmla="*/ 481504 w 1614305"/>
                  <a:gd name="connsiteY442" fmla="*/ 385858 h 2086785"/>
                  <a:gd name="connsiteX443" fmla="*/ 568125 w 1614305"/>
                  <a:gd name="connsiteY443" fmla="*/ 385858 h 2086785"/>
                  <a:gd name="connsiteX444" fmla="*/ 568125 w 1614305"/>
                  <a:gd name="connsiteY444" fmla="*/ 472480 h 2086785"/>
                  <a:gd name="connsiteX445" fmla="*/ 568125 w 1614305"/>
                  <a:gd name="connsiteY445" fmla="*/ 480354 h 2086785"/>
                  <a:gd name="connsiteX446" fmla="*/ 568125 w 1614305"/>
                  <a:gd name="connsiteY446" fmla="*/ 566976 h 2086785"/>
                  <a:gd name="connsiteX447" fmla="*/ 481504 w 1614305"/>
                  <a:gd name="connsiteY447" fmla="*/ 566976 h 2086785"/>
                  <a:gd name="connsiteX448" fmla="*/ 481504 w 1614305"/>
                  <a:gd name="connsiteY448" fmla="*/ 480354 h 2086785"/>
                  <a:gd name="connsiteX449" fmla="*/ 568125 w 1614305"/>
                  <a:gd name="connsiteY449" fmla="*/ 480354 h 2086785"/>
                  <a:gd name="connsiteX450" fmla="*/ 473629 w 1614305"/>
                  <a:gd name="connsiteY450" fmla="*/ 566976 h 2086785"/>
                  <a:gd name="connsiteX451" fmla="*/ 387008 w 1614305"/>
                  <a:gd name="connsiteY451" fmla="*/ 566976 h 2086785"/>
                  <a:gd name="connsiteX452" fmla="*/ 387008 w 1614305"/>
                  <a:gd name="connsiteY452" fmla="*/ 480354 h 2086785"/>
                  <a:gd name="connsiteX453" fmla="*/ 473629 w 1614305"/>
                  <a:gd name="connsiteY453" fmla="*/ 480354 h 2086785"/>
                  <a:gd name="connsiteX454" fmla="*/ 473629 w 1614305"/>
                  <a:gd name="connsiteY454" fmla="*/ 566976 h 2086785"/>
                  <a:gd name="connsiteX455" fmla="*/ 473629 w 1614305"/>
                  <a:gd name="connsiteY455" fmla="*/ 574850 h 2086785"/>
                  <a:gd name="connsiteX456" fmla="*/ 473629 w 1614305"/>
                  <a:gd name="connsiteY456" fmla="*/ 661472 h 2086785"/>
                  <a:gd name="connsiteX457" fmla="*/ 387008 w 1614305"/>
                  <a:gd name="connsiteY457" fmla="*/ 661472 h 2086785"/>
                  <a:gd name="connsiteX458" fmla="*/ 387008 w 1614305"/>
                  <a:gd name="connsiteY458" fmla="*/ 574850 h 2086785"/>
                  <a:gd name="connsiteX459" fmla="*/ 473629 w 1614305"/>
                  <a:gd name="connsiteY459" fmla="*/ 574850 h 2086785"/>
                  <a:gd name="connsiteX460" fmla="*/ 473629 w 1614305"/>
                  <a:gd name="connsiteY460" fmla="*/ 669346 h 2086785"/>
                  <a:gd name="connsiteX461" fmla="*/ 473629 w 1614305"/>
                  <a:gd name="connsiteY461" fmla="*/ 755968 h 2086785"/>
                  <a:gd name="connsiteX462" fmla="*/ 387008 w 1614305"/>
                  <a:gd name="connsiteY462" fmla="*/ 755968 h 2086785"/>
                  <a:gd name="connsiteX463" fmla="*/ 387008 w 1614305"/>
                  <a:gd name="connsiteY463" fmla="*/ 669346 h 2086785"/>
                  <a:gd name="connsiteX464" fmla="*/ 473629 w 1614305"/>
                  <a:gd name="connsiteY464" fmla="*/ 669346 h 2086785"/>
                  <a:gd name="connsiteX465" fmla="*/ 473629 w 1614305"/>
                  <a:gd name="connsiteY465" fmla="*/ 763850 h 2086785"/>
                  <a:gd name="connsiteX466" fmla="*/ 473629 w 1614305"/>
                  <a:gd name="connsiteY466" fmla="*/ 850471 h 2086785"/>
                  <a:gd name="connsiteX467" fmla="*/ 387008 w 1614305"/>
                  <a:gd name="connsiteY467" fmla="*/ 850471 h 2086785"/>
                  <a:gd name="connsiteX468" fmla="*/ 387008 w 1614305"/>
                  <a:gd name="connsiteY468" fmla="*/ 763850 h 2086785"/>
                  <a:gd name="connsiteX469" fmla="*/ 473629 w 1614305"/>
                  <a:gd name="connsiteY469" fmla="*/ 763850 h 2086785"/>
                  <a:gd name="connsiteX470" fmla="*/ 473629 w 1614305"/>
                  <a:gd name="connsiteY470" fmla="*/ 858346 h 2086785"/>
                  <a:gd name="connsiteX471" fmla="*/ 473629 w 1614305"/>
                  <a:gd name="connsiteY471" fmla="*/ 944967 h 2086785"/>
                  <a:gd name="connsiteX472" fmla="*/ 387008 w 1614305"/>
                  <a:gd name="connsiteY472" fmla="*/ 944967 h 2086785"/>
                  <a:gd name="connsiteX473" fmla="*/ 387008 w 1614305"/>
                  <a:gd name="connsiteY473" fmla="*/ 858346 h 2086785"/>
                  <a:gd name="connsiteX474" fmla="*/ 473629 w 1614305"/>
                  <a:gd name="connsiteY474" fmla="*/ 858346 h 2086785"/>
                  <a:gd name="connsiteX475" fmla="*/ 473629 w 1614305"/>
                  <a:gd name="connsiteY475" fmla="*/ 952842 h 2086785"/>
                  <a:gd name="connsiteX476" fmla="*/ 473629 w 1614305"/>
                  <a:gd name="connsiteY476" fmla="*/ 1039463 h 2086785"/>
                  <a:gd name="connsiteX477" fmla="*/ 387008 w 1614305"/>
                  <a:gd name="connsiteY477" fmla="*/ 1039463 h 2086785"/>
                  <a:gd name="connsiteX478" fmla="*/ 387008 w 1614305"/>
                  <a:gd name="connsiteY478" fmla="*/ 952842 h 2086785"/>
                  <a:gd name="connsiteX479" fmla="*/ 473629 w 1614305"/>
                  <a:gd name="connsiteY479" fmla="*/ 952842 h 2086785"/>
                  <a:gd name="connsiteX480" fmla="*/ 473629 w 1614305"/>
                  <a:gd name="connsiteY480" fmla="*/ 1047338 h 2086785"/>
                  <a:gd name="connsiteX481" fmla="*/ 473629 w 1614305"/>
                  <a:gd name="connsiteY481" fmla="*/ 1133959 h 2086785"/>
                  <a:gd name="connsiteX482" fmla="*/ 387008 w 1614305"/>
                  <a:gd name="connsiteY482" fmla="*/ 1133959 h 2086785"/>
                  <a:gd name="connsiteX483" fmla="*/ 387008 w 1614305"/>
                  <a:gd name="connsiteY483" fmla="*/ 1047338 h 2086785"/>
                  <a:gd name="connsiteX484" fmla="*/ 473629 w 1614305"/>
                  <a:gd name="connsiteY484" fmla="*/ 1047338 h 2086785"/>
                  <a:gd name="connsiteX485" fmla="*/ 473629 w 1614305"/>
                  <a:gd name="connsiteY485" fmla="*/ 1141834 h 2086785"/>
                  <a:gd name="connsiteX486" fmla="*/ 473629 w 1614305"/>
                  <a:gd name="connsiteY486" fmla="*/ 1228455 h 2086785"/>
                  <a:gd name="connsiteX487" fmla="*/ 387008 w 1614305"/>
                  <a:gd name="connsiteY487" fmla="*/ 1228455 h 2086785"/>
                  <a:gd name="connsiteX488" fmla="*/ 387008 w 1614305"/>
                  <a:gd name="connsiteY488" fmla="*/ 1141834 h 2086785"/>
                  <a:gd name="connsiteX489" fmla="*/ 473629 w 1614305"/>
                  <a:gd name="connsiteY489" fmla="*/ 1141834 h 2086785"/>
                  <a:gd name="connsiteX490" fmla="*/ 473629 w 1614305"/>
                  <a:gd name="connsiteY490" fmla="*/ 1236330 h 2086785"/>
                  <a:gd name="connsiteX491" fmla="*/ 473629 w 1614305"/>
                  <a:gd name="connsiteY491" fmla="*/ 1322951 h 2086785"/>
                  <a:gd name="connsiteX492" fmla="*/ 387008 w 1614305"/>
                  <a:gd name="connsiteY492" fmla="*/ 1322951 h 2086785"/>
                  <a:gd name="connsiteX493" fmla="*/ 387008 w 1614305"/>
                  <a:gd name="connsiteY493" fmla="*/ 1236330 h 2086785"/>
                  <a:gd name="connsiteX494" fmla="*/ 473629 w 1614305"/>
                  <a:gd name="connsiteY494" fmla="*/ 1236330 h 2086785"/>
                  <a:gd name="connsiteX495" fmla="*/ 473629 w 1614305"/>
                  <a:gd name="connsiteY495" fmla="*/ 1330826 h 2086785"/>
                  <a:gd name="connsiteX496" fmla="*/ 473629 w 1614305"/>
                  <a:gd name="connsiteY496" fmla="*/ 1417447 h 2086785"/>
                  <a:gd name="connsiteX497" fmla="*/ 387008 w 1614305"/>
                  <a:gd name="connsiteY497" fmla="*/ 1417447 h 2086785"/>
                  <a:gd name="connsiteX498" fmla="*/ 387008 w 1614305"/>
                  <a:gd name="connsiteY498" fmla="*/ 1330826 h 2086785"/>
                  <a:gd name="connsiteX499" fmla="*/ 473629 w 1614305"/>
                  <a:gd name="connsiteY499" fmla="*/ 1330826 h 2086785"/>
                  <a:gd name="connsiteX500" fmla="*/ 473629 w 1614305"/>
                  <a:gd name="connsiteY500" fmla="*/ 1425321 h 2086785"/>
                  <a:gd name="connsiteX501" fmla="*/ 473629 w 1614305"/>
                  <a:gd name="connsiteY501" fmla="*/ 1511943 h 2086785"/>
                  <a:gd name="connsiteX502" fmla="*/ 387008 w 1614305"/>
                  <a:gd name="connsiteY502" fmla="*/ 1511943 h 2086785"/>
                  <a:gd name="connsiteX503" fmla="*/ 387008 w 1614305"/>
                  <a:gd name="connsiteY503" fmla="*/ 1425321 h 2086785"/>
                  <a:gd name="connsiteX504" fmla="*/ 473629 w 1614305"/>
                  <a:gd name="connsiteY504" fmla="*/ 1425321 h 2086785"/>
                  <a:gd name="connsiteX505" fmla="*/ 473629 w 1614305"/>
                  <a:gd name="connsiteY505" fmla="*/ 1519817 h 2086785"/>
                  <a:gd name="connsiteX506" fmla="*/ 473629 w 1614305"/>
                  <a:gd name="connsiteY506" fmla="*/ 1606439 h 2086785"/>
                  <a:gd name="connsiteX507" fmla="*/ 387008 w 1614305"/>
                  <a:gd name="connsiteY507" fmla="*/ 1606439 h 2086785"/>
                  <a:gd name="connsiteX508" fmla="*/ 387008 w 1614305"/>
                  <a:gd name="connsiteY508" fmla="*/ 1519817 h 2086785"/>
                  <a:gd name="connsiteX509" fmla="*/ 473629 w 1614305"/>
                  <a:gd name="connsiteY509" fmla="*/ 1519817 h 2086785"/>
                  <a:gd name="connsiteX510" fmla="*/ 481504 w 1614305"/>
                  <a:gd name="connsiteY510" fmla="*/ 1519817 h 2086785"/>
                  <a:gd name="connsiteX511" fmla="*/ 568125 w 1614305"/>
                  <a:gd name="connsiteY511" fmla="*/ 1519817 h 2086785"/>
                  <a:gd name="connsiteX512" fmla="*/ 568125 w 1614305"/>
                  <a:gd name="connsiteY512" fmla="*/ 1606439 h 2086785"/>
                  <a:gd name="connsiteX513" fmla="*/ 481504 w 1614305"/>
                  <a:gd name="connsiteY513" fmla="*/ 1606439 h 2086785"/>
                  <a:gd name="connsiteX514" fmla="*/ 481504 w 1614305"/>
                  <a:gd name="connsiteY514" fmla="*/ 1519817 h 2086785"/>
                  <a:gd name="connsiteX515" fmla="*/ 568125 w 1614305"/>
                  <a:gd name="connsiteY515" fmla="*/ 1614313 h 2086785"/>
                  <a:gd name="connsiteX516" fmla="*/ 568125 w 1614305"/>
                  <a:gd name="connsiteY516" fmla="*/ 1700935 h 2086785"/>
                  <a:gd name="connsiteX517" fmla="*/ 481504 w 1614305"/>
                  <a:gd name="connsiteY517" fmla="*/ 1700935 h 2086785"/>
                  <a:gd name="connsiteX518" fmla="*/ 481504 w 1614305"/>
                  <a:gd name="connsiteY518" fmla="*/ 1614313 h 2086785"/>
                  <a:gd name="connsiteX519" fmla="*/ 568125 w 1614305"/>
                  <a:gd name="connsiteY519" fmla="*/ 1614313 h 2086785"/>
                  <a:gd name="connsiteX520" fmla="*/ 576000 w 1614305"/>
                  <a:gd name="connsiteY520" fmla="*/ 1614313 h 2086785"/>
                  <a:gd name="connsiteX521" fmla="*/ 662621 w 1614305"/>
                  <a:gd name="connsiteY521" fmla="*/ 1614313 h 2086785"/>
                  <a:gd name="connsiteX522" fmla="*/ 662621 w 1614305"/>
                  <a:gd name="connsiteY522" fmla="*/ 1700935 h 2086785"/>
                  <a:gd name="connsiteX523" fmla="*/ 576000 w 1614305"/>
                  <a:gd name="connsiteY523" fmla="*/ 1700935 h 2086785"/>
                  <a:gd name="connsiteX524" fmla="*/ 576000 w 1614305"/>
                  <a:gd name="connsiteY524" fmla="*/ 1614313 h 2086785"/>
                  <a:gd name="connsiteX525" fmla="*/ 670496 w 1614305"/>
                  <a:gd name="connsiteY525" fmla="*/ 1614313 h 2086785"/>
                  <a:gd name="connsiteX526" fmla="*/ 757117 w 1614305"/>
                  <a:gd name="connsiteY526" fmla="*/ 1614313 h 2086785"/>
                  <a:gd name="connsiteX527" fmla="*/ 757117 w 1614305"/>
                  <a:gd name="connsiteY527" fmla="*/ 1700935 h 2086785"/>
                  <a:gd name="connsiteX528" fmla="*/ 670496 w 1614305"/>
                  <a:gd name="connsiteY528" fmla="*/ 1700935 h 2086785"/>
                  <a:gd name="connsiteX529" fmla="*/ 670496 w 1614305"/>
                  <a:gd name="connsiteY529" fmla="*/ 1614313 h 2086785"/>
                  <a:gd name="connsiteX530" fmla="*/ 764992 w 1614305"/>
                  <a:gd name="connsiteY530" fmla="*/ 1614313 h 2086785"/>
                  <a:gd name="connsiteX531" fmla="*/ 851613 w 1614305"/>
                  <a:gd name="connsiteY531" fmla="*/ 1614313 h 2086785"/>
                  <a:gd name="connsiteX532" fmla="*/ 851613 w 1614305"/>
                  <a:gd name="connsiteY532" fmla="*/ 1700935 h 2086785"/>
                  <a:gd name="connsiteX533" fmla="*/ 764992 w 1614305"/>
                  <a:gd name="connsiteY533" fmla="*/ 1700935 h 2086785"/>
                  <a:gd name="connsiteX534" fmla="*/ 764992 w 1614305"/>
                  <a:gd name="connsiteY534" fmla="*/ 1614313 h 2086785"/>
                  <a:gd name="connsiteX535" fmla="*/ 859488 w 1614305"/>
                  <a:gd name="connsiteY535" fmla="*/ 1614313 h 2086785"/>
                  <a:gd name="connsiteX536" fmla="*/ 946109 w 1614305"/>
                  <a:gd name="connsiteY536" fmla="*/ 1614313 h 2086785"/>
                  <a:gd name="connsiteX537" fmla="*/ 946109 w 1614305"/>
                  <a:gd name="connsiteY537" fmla="*/ 1700935 h 2086785"/>
                  <a:gd name="connsiteX538" fmla="*/ 859488 w 1614305"/>
                  <a:gd name="connsiteY538" fmla="*/ 1700935 h 2086785"/>
                  <a:gd name="connsiteX539" fmla="*/ 859488 w 1614305"/>
                  <a:gd name="connsiteY539" fmla="*/ 1614313 h 2086785"/>
                  <a:gd name="connsiteX540" fmla="*/ 953984 w 1614305"/>
                  <a:gd name="connsiteY540" fmla="*/ 1614313 h 2086785"/>
                  <a:gd name="connsiteX541" fmla="*/ 1040605 w 1614305"/>
                  <a:gd name="connsiteY541" fmla="*/ 1614313 h 2086785"/>
                  <a:gd name="connsiteX542" fmla="*/ 1040605 w 1614305"/>
                  <a:gd name="connsiteY542" fmla="*/ 1700935 h 2086785"/>
                  <a:gd name="connsiteX543" fmla="*/ 953984 w 1614305"/>
                  <a:gd name="connsiteY543" fmla="*/ 1700935 h 2086785"/>
                  <a:gd name="connsiteX544" fmla="*/ 953984 w 1614305"/>
                  <a:gd name="connsiteY544" fmla="*/ 1614313 h 2086785"/>
                  <a:gd name="connsiteX545" fmla="*/ 1048480 w 1614305"/>
                  <a:gd name="connsiteY545" fmla="*/ 1614313 h 2086785"/>
                  <a:gd name="connsiteX546" fmla="*/ 1135101 w 1614305"/>
                  <a:gd name="connsiteY546" fmla="*/ 1614313 h 2086785"/>
                  <a:gd name="connsiteX547" fmla="*/ 1135101 w 1614305"/>
                  <a:gd name="connsiteY547" fmla="*/ 1700935 h 2086785"/>
                  <a:gd name="connsiteX548" fmla="*/ 1048480 w 1614305"/>
                  <a:gd name="connsiteY548" fmla="*/ 1700935 h 2086785"/>
                  <a:gd name="connsiteX549" fmla="*/ 1048480 w 1614305"/>
                  <a:gd name="connsiteY549" fmla="*/ 1614313 h 2086785"/>
                  <a:gd name="connsiteX550" fmla="*/ 1048480 w 1614305"/>
                  <a:gd name="connsiteY550" fmla="*/ 1606439 h 2086785"/>
                  <a:gd name="connsiteX551" fmla="*/ 1048480 w 1614305"/>
                  <a:gd name="connsiteY551" fmla="*/ 1519817 h 2086785"/>
                  <a:gd name="connsiteX552" fmla="*/ 1135101 w 1614305"/>
                  <a:gd name="connsiteY552" fmla="*/ 1519817 h 2086785"/>
                  <a:gd name="connsiteX553" fmla="*/ 1135101 w 1614305"/>
                  <a:gd name="connsiteY553" fmla="*/ 1606439 h 2086785"/>
                  <a:gd name="connsiteX554" fmla="*/ 1048480 w 1614305"/>
                  <a:gd name="connsiteY554" fmla="*/ 1606439 h 2086785"/>
                  <a:gd name="connsiteX555" fmla="*/ 1142976 w 1614305"/>
                  <a:gd name="connsiteY555" fmla="*/ 1519817 h 2086785"/>
                  <a:gd name="connsiteX556" fmla="*/ 1229597 w 1614305"/>
                  <a:gd name="connsiteY556" fmla="*/ 1519817 h 2086785"/>
                  <a:gd name="connsiteX557" fmla="*/ 1229597 w 1614305"/>
                  <a:gd name="connsiteY557" fmla="*/ 1606439 h 2086785"/>
                  <a:gd name="connsiteX558" fmla="*/ 1142976 w 1614305"/>
                  <a:gd name="connsiteY558" fmla="*/ 1606439 h 2086785"/>
                  <a:gd name="connsiteX559" fmla="*/ 1142976 w 1614305"/>
                  <a:gd name="connsiteY559" fmla="*/ 1519817 h 2086785"/>
                  <a:gd name="connsiteX560" fmla="*/ 1142976 w 1614305"/>
                  <a:gd name="connsiteY560" fmla="*/ 1511943 h 2086785"/>
                  <a:gd name="connsiteX561" fmla="*/ 1142976 w 1614305"/>
                  <a:gd name="connsiteY561" fmla="*/ 1425321 h 2086785"/>
                  <a:gd name="connsiteX562" fmla="*/ 1229597 w 1614305"/>
                  <a:gd name="connsiteY562" fmla="*/ 1425321 h 2086785"/>
                  <a:gd name="connsiteX563" fmla="*/ 1229597 w 1614305"/>
                  <a:gd name="connsiteY563" fmla="*/ 1511943 h 2086785"/>
                  <a:gd name="connsiteX564" fmla="*/ 1142976 w 1614305"/>
                  <a:gd name="connsiteY564" fmla="*/ 1511943 h 2086785"/>
                  <a:gd name="connsiteX565" fmla="*/ 1142976 w 1614305"/>
                  <a:gd name="connsiteY565" fmla="*/ 1417447 h 2086785"/>
                  <a:gd name="connsiteX566" fmla="*/ 1142976 w 1614305"/>
                  <a:gd name="connsiteY566" fmla="*/ 1330826 h 2086785"/>
                  <a:gd name="connsiteX567" fmla="*/ 1229597 w 1614305"/>
                  <a:gd name="connsiteY567" fmla="*/ 1330826 h 2086785"/>
                  <a:gd name="connsiteX568" fmla="*/ 1229597 w 1614305"/>
                  <a:gd name="connsiteY568" fmla="*/ 1417447 h 2086785"/>
                  <a:gd name="connsiteX569" fmla="*/ 1142976 w 1614305"/>
                  <a:gd name="connsiteY569" fmla="*/ 1417447 h 2086785"/>
                  <a:gd name="connsiteX570" fmla="*/ 1142976 w 1614305"/>
                  <a:gd name="connsiteY570" fmla="*/ 1322951 h 2086785"/>
                  <a:gd name="connsiteX571" fmla="*/ 1142976 w 1614305"/>
                  <a:gd name="connsiteY571" fmla="*/ 1236330 h 2086785"/>
                  <a:gd name="connsiteX572" fmla="*/ 1229597 w 1614305"/>
                  <a:gd name="connsiteY572" fmla="*/ 1236330 h 2086785"/>
                  <a:gd name="connsiteX573" fmla="*/ 1229597 w 1614305"/>
                  <a:gd name="connsiteY573" fmla="*/ 1322951 h 2086785"/>
                  <a:gd name="connsiteX574" fmla="*/ 1142976 w 1614305"/>
                  <a:gd name="connsiteY574" fmla="*/ 1322951 h 2086785"/>
                  <a:gd name="connsiteX575" fmla="*/ 1142976 w 1614305"/>
                  <a:gd name="connsiteY575" fmla="*/ 1228455 h 2086785"/>
                  <a:gd name="connsiteX576" fmla="*/ 1142976 w 1614305"/>
                  <a:gd name="connsiteY576" fmla="*/ 1141834 h 2086785"/>
                  <a:gd name="connsiteX577" fmla="*/ 1229597 w 1614305"/>
                  <a:gd name="connsiteY577" fmla="*/ 1141834 h 2086785"/>
                  <a:gd name="connsiteX578" fmla="*/ 1229597 w 1614305"/>
                  <a:gd name="connsiteY578" fmla="*/ 1228455 h 2086785"/>
                  <a:gd name="connsiteX579" fmla="*/ 1142976 w 1614305"/>
                  <a:gd name="connsiteY579" fmla="*/ 1228455 h 2086785"/>
                  <a:gd name="connsiteX580" fmla="*/ 1142976 w 1614305"/>
                  <a:gd name="connsiteY580" fmla="*/ 1133959 h 2086785"/>
                  <a:gd name="connsiteX581" fmla="*/ 1142976 w 1614305"/>
                  <a:gd name="connsiteY581" fmla="*/ 1047338 h 2086785"/>
                  <a:gd name="connsiteX582" fmla="*/ 1229597 w 1614305"/>
                  <a:gd name="connsiteY582" fmla="*/ 1047338 h 2086785"/>
                  <a:gd name="connsiteX583" fmla="*/ 1229597 w 1614305"/>
                  <a:gd name="connsiteY583" fmla="*/ 1133959 h 2086785"/>
                  <a:gd name="connsiteX584" fmla="*/ 1142976 w 1614305"/>
                  <a:gd name="connsiteY584" fmla="*/ 1133959 h 2086785"/>
                  <a:gd name="connsiteX585" fmla="*/ 1142976 w 1614305"/>
                  <a:gd name="connsiteY585" fmla="*/ 1039463 h 2086785"/>
                  <a:gd name="connsiteX586" fmla="*/ 1142976 w 1614305"/>
                  <a:gd name="connsiteY586" fmla="*/ 952842 h 2086785"/>
                  <a:gd name="connsiteX587" fmla="*/ 1229597 w 1614305"/>
                  <a:gd name="connsiteY587" fmla="*/ 952842 h 2086785"/>
                  <a:gd name="connsiteX588" fmla="*/ 1229597 w 1614305"/>
                  <a:gd name="connsiteY588" fmla="*/ 1039463 h 2086785"/>
                  <a:gd name="connsiteX589" fmla="*/ 1142976 w 1614305"/>
                  <a:gd name="connsiteY589" fmla="*/ 1039463 h 2086785"/>
                  <a:gd name="connsiteX590" fmla="*/ 1142976 w 1614305"/>
                  <a:gd name="connsiteY590" fmla="*/ 944967 h 2086785"/>
                  <a:gd name="connsiteX591" fmla="*/ 1142976 w 1614305"/>
                  <a:gd name="connsiteY591" fmla="*/ 858346 h 2086785"/>
                  <a:gd name="connsiteX592" fmla="*/ 1229597 w 1614305"/>
                  <a:gd name="connsiteY592" fmla="*/ 858346 h 2086785"/>
                  <a:gd name="connsiteX593" fmla="*/ 1229597 w 1614305"/>
                  <a:gd name="connsiteY593" fmla="*/ 944967 h 2086785"/>
                  <a:gd name="connsiteX594" fmla="*/ 1142976 w 1614305"/>
                  <a:gd name="connsiteY594" fmla="*/ 944967 h 2086785"/>
                  <a:gd name="connsiteX595" fmla="*/ 1142976 w 1614305"/>
                  <a:gd name="connsiteY595" fmla="*/ 850471 h 2086785"/>
                  <a:gd name="connsiteX596" fmla="*/ 1142976 w 1614305"/>
                  <a:gd name="connsiteY596" fmla="*/ 763850 h 2086785"/>
                  <a:gd name="connsiteX597" fmla="*/ 1229597 w 1614305"/>
                  <a:gd name="connsiteY597" fmla="*/ 763850 h 2086785"/>
                  <a:gd name="connsiteX598" fmla="*/ 1229597 w 1614305"/>
                  <a:gd name="connsiteY598" fmla="*/ 850471 h 2086785"/>
                  <a:gd name="connsiteX599" fmla="*/ 1142976 w 1614305"/>
                  <a:gd name="connsiteY599" fmla="*/ 850471 h 2086785"/>
                  <a:gd name="connsiteX600" fmla="*/ 1142976 w 1614305"/>
                  <a:gd name="connsiteY600" fmla="*/ 755975 h 2086785"/>
                  <a:gd name="connsiteX601" fmla="*/ 1142976 w 1614305"/>
                  <a:gd name="connsiteY601" fmla="*/ 669354 h 2086785"/>
                  <a:gd name="connsiteX602" fmla="*/ 1229597 w 1614305"/>
                  <a:gd name="connsiteY602" fmla="*/ 669354 h 2086785"/>
                  <a:gd name="connsiteX603" fmla="*/ 1229597 w 1614305"/>
                  <a:gd name="connsiteY603" fmla="*/ 755975 h 2086785"/>
                  <a:gd name="connsiteX604" fmla="*/ 1142976 w 1614305"/>
                  <a:gd name="connsiteY604" fmla="*/ 755975 h 2086785"/>
                  <a:gd name="connsiteX605" fmla="*/ 1142976 w 1614305"/>
                  <a:gd name="connsiteY605" fmla="*/ 661472 h 2086785"/>
                  <a:gd name="connsiteX606" fmla="*/ 1142976 w 1614305"/>
                  <a:gd name="connsiteY606" fmla="*/ 574850 h 2086785"/>
                  <a:gd name="connsiteX607" fmla="*/ 1229597 w 1614305"/>
                  <a:gd name="connsiteY607" fmla="*/ 574850 h 2086785"/>
                  <a:gd name="connsiteX608" fmla="*/ 1229597 w 1614305"/>
                  <a:gd name="connsiteY608" fmla="*/ 661472 h 2086785"/>
                  <a:gd name="connsiteX609" fmla="*/ 1142976 w 1614305"/>
                  <a:gd name="connsiteY609" fmla="*/ 661472 h 2086785"/>
                  <a:gd name="connsiteX610" fmla="*/ 1142976 w 1614305"/>
                  <a:gd name="connsiteY610" fmla="*/ 566976 h 2086785"/>
                  <a:gd name="connsiteX611" fmla="*/ 1142976 w 1614305"/>
                  <a:gd name="connsiteY611" fmla="*/ 480354 h 2086785"/>
                  <a:gd name="connsiteX612" fmla="*/ 1229597 w 1614305"/>
                  <a:gd name="connsiteY612" fmla="*/ 480354 h 2086785"/>
                  <a:gd name="connsiteX613" fmla="*/ 1229597 w 1614305"/>
                  <a:gd name="connsiteY613" fmla="*/ 566976 h 2086785"/>
                  <a:gd name="connsiteX614" fmla="*/ 1142976 w 1614305"/>
                  <a:gd name="connsiteY614" fmla="*/ 566976 h 2086785"/>
                  <a:gd name="connsiteX615" fmla="*/ 1142976 w 1614305"/>
                  <a:gd name="connsiteY615" fmla="*/ 472480 h 2086785"/>
                  <a:gd name="connsiteX616" fmla="*/ 1142976 w 1614305"/>
                  <a:gd name="connsiteY616" fmla="*/ 385858 h 2086785"/>
                  <a:gd name="connsiteX617" fmla="*/ 1229597 w 1614305"/>
                  <a:gd name="connsiteY617" fmla="*/ 385858 h 2086785"/>
                  <a:gd name="connsiteX618" fmla="*/ 1229597 w 1614305"/>
                  <a:gd name="connsiteY618" fmla="*/ 472480 h 2086785"/>
                  <a:gd name="connsiteX619" fmla="*/ 1142976 w 1614305"/>
                  <a:gd name="connsiteY619" fmla="*/ 472480 h 2086785"/>
                  <a:gd name="connsiteX620" fmla="*/ 1142976 w 1614305"/>
                  <a:gd name="connsiteY620" fmla="*/ 377984 h 2086785"/>
                  <a:gd name="connsiteX621" fmla="*/ 1142976 w 1614305"/>
                  <a:gd name="connsiteY621" fmla="*/ 291362 h 2086785"/>
                  <a:gd name="connsiteX622" fmla="*/ 1229597 w 1614305"/>
                  <a:gd name="connsiteY622" fmla="*/ 291362 h 2086785"/>
                  <a:gd name="connsiteX623" fmla="*/ 1229597 w 1614305"/>
                  <a:gd name="connsiteY623" fmla="*/ 377984 h 2086785"/>
                  <a:gd name="connsiteX624" fmla="*/ 1142976 w 1614305"/>
                  <a:gd name="connsiteY624" fmla="*/ 377984 h 2086785"/>
                  <a:gd name="connsiteX625" fmla="*/ 1135101 w 1614305"/>
                  <a:gd name="connsiteY625" fmla="*/ 377984 h 2086785"/>
                  <a:gd name="connsiteX626" fmla="*/ 1048480 w 1614305"/>
                  <a:gd name="connsiteY626" fmla="*/ 377984 h 2086785"/>
                  <a:gd name="connsiteX627" fmla="*/ 1048480 w 1614305"/>
                  <a:gd name="connsiteY627" fmla="*/ 291362 h 2086785"/>
                  <a:gd name="connsiteX628" fmla="*/ 1135101 w 1614305"/>
                  <a:gd name="connsiteY628" fmla="*/ 291362 h 2086785"/>
                  <a:gd name="connsiteX629" fmla="*/ 1135101 w 1614305"/>
                  <a:gd name="connsiteY629" fmla="*/ 377984 h 2086785"/>
                  <a:gd name="connsiteX630" fmla="*/ 1040605 w 1614305"/>
                  <a:gd name="connsiteY630" fmla="*/ 377984 h 2086785"/>
                  <a:gd name="connsiteX631" fmla="*/ 953984 w 1614305"/>
                  <a:gd name="connsiteY631" fmla="*/ 377984 h 2086785"/>
                  <a:gd name="connsiteX632" fmla="*/ 953984 w 1614305"/>
                  <a:gd name="connsiteY632" fmla="*/ 291362 h 2086785"/>
                  <a:gd name="connsiteX633" fmla="*/ 1040605 w 1614305"/>
                  <a:gd name="connsiteY633" fmla="*/ 291362 h 2086785"/>
                  <a:gd name="connsiteX634" fmla="*/ 1040605 w 1614305"/>
                  <a:gd name="connsiteY634" fmla="*/ 377984 h 2086785"/>
                  <a:gd name="connsiteX635" fmla="*/ 946109 w 1614305"/>
                  <a:gd name="connsiteY635" fmla="*/ 377984 h 2086785"/>
                  <a:gd name="connsiteX636" fmla="*/ 859488 w 1614305"/>
                  <a:gd name="connsiteY636" fmla="*/ 377984 h 2086785"/>
                  <a:gd name="connsiteX637" fmla="*/ 859488 w 1614305"/>
                  <a:gd name="connsiteY637" fmla="*/ 291362 h 2086785"/>
                  <a:gd name="connsiteX638" fmla="*/ 946109 w 1614305"/>
                  <a:gd name="connsiteY638" fmla="*/ 291362 h 2086785"/>
                  <a:gd name="connsiteX639" fmla="*/ 946109 w 1614305"/>
                  <a:gd name="connsiteY639" fmla="*/ 377984 h 2086785"/>
                  <a:gd name="connsiteX640" fmla="*/ 851613 w 1614305"/>
                  <a:gd name="connsiteY640" fmla="*/ 377984 h 2086785"/>
                  <a:gd name="connsiteX641" fmla="*/ 764992 w 1614305"/>
                  <a:gd name="connsiteY641" fmla="*/ 377984 h 2086785"/>
                  <a:gd name="connsiteX642" fmla="*/ 764992 w 1614305"/>
                  <a:gd name="connsiteY642" fmla="*/ 291362 h 2086785"/>
                  <a:gd name="connsiteX643" fmla="*/ 851613 w 1614305"/>
                  <a:gd name="connsiteY643" fmla="*/ 291362 h 2086785"/>
                  <a:gd name="connsiteX644" fmla="*/ 851613 w 1614305"/>
                  <a:gd name="connsiteY644" fmla="*/ 377984 h 2086785"/>
                  <a:gd name="connsiteX645" fmla="*/ 757117 w 1614305"/>
                  <a:gd name="connsiteY645" fmla="*/ 377984 h 2086785"/>
                  <a:gd name="connsiteX646" fmla="*/ 670496 w 1614305"/>
                  <a:gd name="connsiteY646" fmla="*/ 377984 h 2086785"/>
                  <a:gd name="connsiteX647" fmla="*/ 670496 w 1614305"/>
                  <a:gd name="connsiteY647" fmla="*/ 291362 h 2086785"/>
                  <a:gd name="connsiteX648" fmla="*/ 757117 w 1614305"/>
                  <a:gd name="connsiteY648" fmla="*/ 291362 h 2086785"/>
                  <a:gd name="connsiteX649" fmla="*/ 757117 w 1614305"/>
                  <a:gd name="connsiteY649" fmla="*/ 377984 h 2086785"/>
                  <a:gd name="connsiteX650" fmla="*/ 662621 w 1614305"/>
                  <a:gd name="connsiteY650" fmla="*/ 377984 h 2086785"/>
                  <a:gd name="connsiteX651" fmla="*/ 576000 w 1614305"/>
                  <a:gd name="connsiteY651" fmla="*/ 377984 h 2086785"/>
                  <a:gd name="connsiteX652" fmla="*/ 576000 w 1614305"/>
                  <a:gd name="connsiteY652" fmla="*/ 291362 h 2086785"/>
                  <a:gd name="connsiteX653" fmla="*/ 662621 w 1614305"/>
                  <a:gd name="connsiteY653" fmla="*/ 291362 h 2086785"/>
                  <a:gd name="connsiteX654" fmla="*/ 662621 w 1614305"/>
                  <a:gd name="connsiteY654" fmla="*/ 377984 h 2086785"/>
                  <a:gd name="connsiteX655" fmla="*/ 568125 w 1614305"/>
                  <a:gd name="connsiteY655" fmla="*/ 377984 h 2086785"/>
                  <a:gd name="connsiteX656" fmla="*/ 481504 w 1614305"/>
                  <a:gd name="connsiteY656" fmla="*/ 377984 h 2086785"/>
                  <a:gd name="connsiteX657" fmla="*/ 481504 w 1614305"/>
                  <a:gd name="connsiteY657" fmla="*/ 291362 h 2086785"/>
                  <a:gd name="connsiteX658" fmla="*/ 568125 w 1614305"/>
                  <a:gd name="connsiteY658" fmla="*/ 291362 h 2086785"/>
                  <a:gd name="connsiteX659" fmla="*/ 568125 w 1614305"/>
                  <a:gd name="connsiteY659" fmla="*/ 377984 h 2086785"/>
                  <a:gd name="connsiteX660" fmla="*/ 473629 w 1614305"/>
                  <a:gd name="connsiteY660" fmla="*/ 377984 h 2086785"/>
                  <a:gd name="connsiteX661" fmla="*/ 387008 w 1614305"/>
                  <a:gd name="connsiteY661" fmla="*/ 377984 h 2086785"/>
                  <a:gd name="connsiteX662" fmla="*/ 387008 w 1614305"/>
                  <a:gd name="connsiteY662" fmla="*/ 291362 h 2086785"/>
                  <a:gd name="connsiteX663" fmla="*/ 473629 w 1614305"/>
                  <a:gd name="connsiteY663" fmla="*/ 291362 h 2086785"/>
                  <a:gd name="connsiteX664" fmla="*/ 473629 w 1614305"/>
                  <a:gd name="connsiteY664" fmla="*/ 377984 h 2086785"/>
                  <a:gd name="connsiteX665" fmla="*/ 473629 w 1614305"/>
                  <a:gd name="connsiteY665" fmla="*/ 385858 h 2086785"/>
                  <a:gd name="connsiteX666" fmla="*/ 473629 w 1614305"/>
                  <a:gd name="connsiteY666" fmla="*/ 472480 h 2086785"/>
                  <a:gd name="connsiteX667" fmla="*/ 387008 w 1614305"/>
                  <a:gd name="connsiteY667" fmla="*/ 472480 h 2086785"/>
                  <a:gd name="connsiteX668" fmla="*/ 387008 w 1614305"/>
                  <a:gd name="connsiteY668" fmla="*/ 385858 h 2086785"/>
                  <a:gd name="connsiteX669" fmla="*/ 473629 w 1614305"/>
                  <a:gd name="connsiteY669" fmla="*/ 385858 h 2086785"/>
                  <a:gd name="connsiteX670" fmla="*/ 379133 w 1614305"/>
                  <a:gd name="connsiteY670" fmla="*/ 472480 h 2086785"/>
                  <a:gd name="connsiteX671" fmla="*/ 292512 w 1614305"/>
                  <a:gd name="connsiteY671" fmla="*/ 472480 h 2086785"/>
                  <a:gd name="connsiteX672" fmla="*/ 292512 w 1614305"/>
                  <a:gd name="connsiteY672" fmla="*/ 385858 h 2086785"/>
                  <a:gd name="connsiteX673" fmla="*/ 379133 w 1614305"/>
                  <a:gd name="connsiteY673" fmla="*/ 385858 h 2086785"/>
                  <a:gd name="connsiteX674" fmla="*/ 379133 w 1614305"/>
                  <a:gd name="connsiteY674" fmla="*/ 472480 h 2086785"/>
                  <a:gd name="connsiteX675" fmla="*/ 379133 w 1614305"/>
                  <a:gd name="connsiteY675" fmla="*/ 480354 h 2086785"/>
                  <a:gd name="connsiteX676" fmla="*/ 379133 w 1614305"/>
                  <a:gd name="connsiteY676" fmla="*/ 566976 h 2086785"/>
                  <a:gd name="connsiteX677" fmla="*/ 292512 w 1614305"/>
                  <a:gd name="connsiteY677" fmla="*/ 566976 h 2086785"/>
                  <a:gd name="connsiteX678" fmla="*/ 292512 w 1614305"/>
                  <a:gd name="connsiteY678" fmla="*/ 480354 h 2086785"/>
                  <a:gd name="connsiteX679" fmla="*/ 379133 w 1614305"/>
                  <a:gd name="connsiteY679" fmla="*/ 480354 h 2086785"/>
                  <a:gd name="connsiteX680" fmla="*/ 379133 w 1614305"/>
                  <a:gd name="connsiteY680" fmla="*/ 574850 h 2086785"/>
                  <a:gd name="connsiteX681" fmla="*/ 379133 w 1614305"/>
                  <a:gd name="connsiteY681" fmla="*/ 661472 h 2086785"/>
                  <a:gd name="connsiteX682" fmla="*/ 292512 w 1614305"/>
                  <a:gd name="connsiteY682" fmla="*/ 661472 h 2086785"/>
                  <a:gd name="connsiteX683" fmla="*/ 292512 w 1614305"/>
                  <a:gd name="connsiteY683" fmla="*/ 574850 h 2086785"/>
                  <a:gd name="connsiteX684" fmla="*/ 379133 w 1614305"/>
                  <a:gd name="connsiteY684" fmla="*/ 574850 h 2086785"/>
                  <a:gd name="connsiteX685" fmla="*/ 379133 w 1614305"/>
                  <a:gd name="connsiteY685" fmla="*/ 669346 h 2086785"/>
                  <a:gd name="connsiteX686" fmla="*/ 379133 w 1614305"/>
                  <a:gd name="connsiteY686" fmla="*/ 755968 h 2086785"/>
                  <a:gd name="connsiteX687" fmla="*/ 292512 w 1614305"/>
                  <a:gd name="connsiteY687" fmla="*/ 755968 h 2086785"/>
                  <a:gd name="connsiteX688" fmla="*/ 292512 w 1614305"/>
                  <a:gd name="connsiteY688" fmla="*/ 669346 h 2086785"/>
                  <a:gd name="connsiteX689" fmla="*/ 379133 w 1614305"/>
                  <a:gd name="connsiteY689" fmla="*/ 669346 h 2086785"/>
                  <a:gd name="connsiteX690" fmla="*/ 379133 w 1614305"/>
                  <a:gd name="connsiteY690" fmla="*/ 763850 h 2086785"/>
                  <a:gd name="connsiteX691" fmla="*/ 379133 w 1614305"/>
                  <a:gd name="connsiteY691" fmla="*/ 850471 h 2086785"/>
                  <a:gd name="connsiteX692" fmla="*/ 292512 w 1614305"/>
                  <a:gd name="connsiteY692" fmla="*/ 850471 h 2086785"/>
                  <a:gd name="connsiteX693" fmla="*/ 292512 w 1614305"/>
                  <a:gd name="connsiteY693" fmla="*/ 763850 h 2086785"/>
                  <a:gd name="connsiteX694" fmla="*/ 379133 w 1614305"/>
                  <a:gd name="connsiteY694" fmla="*/ 763850 h 2086785"/>
                  <a:gd name="connsiteX695" fmla="*/ 379133 w 1614305"/>
                  <a:gd name="connsiteY695" fmla="*/ 858346 h 2086785"/>
                  <a:gd name="connsiteX696" fmla="*/ 379133 w 1614305"/>
                  <a:gd name="connsiteY696" fmla="*/ 944967 h 2086785"/>
                  <a:gd name="connsiteX697" fmla="*/ 292512 w 1614305"/>
                  <a:gd name="connsiteY697" fmla="*/ 944967 h 2086785"/>
                  <a:gd name="connsiteX698" fmla="*/ 292512 w 1614305"/>
                  <a:gd name="connsiteY698" fmla="*/ 858346 h 2086785"/>
                  <a:gd name="connsiteX699" fmla="*/ 379133 w 1614305"/>
                  <a:gd name="connsiteY699" fmla="*/ 858346 h 2086785"/>
                  <a:gd name="connsiteX700" fmla="*/ 379133 w 1614305"/>
                  <a:gd name="connsiteY700" fmla="*/ 952842 h 2086785"/>
                  <a:gd name="connsiteX701" fmla="*/ 379133 w 1614305"/>
                  <a:gd name="connsiteY701" fmla="*/ 1039463 h 2086785"/>
                  <a:gd name="connsiteX702" fmla="*/ 292512 w 1614305"/>
                  <a:gd name="connsiteY702" fmla="*/ 1039463 h 2086785"/>
                  <a:gd name="connsiteX703" fmla="*/ 292512 w 1614305"/>
                  <a:gd name="connsiteY703" fmla="*/ 952842 h 2086785"/>
                  <a:gd name="connsiteX704" fmla="*/ 379133 w 1614305"/>
                  <a:gd name="connsiteY704" fmla="*/ 952842 h 2086785"/>
                  <a:gd name="connsiteX705" fmla="*/ 379133 w 1614305"/>
                  <a:gd name="connsiteY705" fmla="*/ 1047338 h 2086785"/>
                  <a:gd name="connsiteX706" fmla="*/ 379133 w 1614305"/>
                  <a:gd name="connsiteY706" fmla="*/ 1133959 h 2086785"/>
                  <a:gd name="connsiteX707" fmla="*/ 292512 w 1614305"/>
                  <a:gd name="connsiteY707" fmla="*/ 1133959 h 2086785"/>
                  <a:gd name="connsiteX708" fmla="*/ 292512 w 1614305"/>
                  <a:gd name="connsiteY708" fmla="*/ 1047338 h 2086785"/>
                  <a:gd name="connsiteX709" fmla="*/ 379133 w 1614305"/>
                  <a:gd name="connsiteY709" fmla="*/ 1047338 h 2086785"/>
                  <a:gd name="connsiteX710" fmla="*/ 379133 w 1614305"/>
                  <a:gd name="connsiteY710" fmla="*/ 1141834 h 2086785"/>
                  <a:gd name="connsiteX711" fmla="*/ 379133 w 1614305"/>
                  <a:gd name="connsiteY711" fmla="*/ 1228455 h 2086785"/>
                  <a:gd name="connsiteX712" fmla="*/ 292512 w 1614305"/>
                  <a:gd name="connsiteY712" fmla="*/ 1228455 h 2086785"/>
                  <a:gd name="connsiteX713" fmla="*/ 292512 w 1614305"/>
                  <a:gd name="connsiteY713" fmla="*/ 1141834 h 2086785"/>
                  <a:gd name="connsiteX714" fmla="*/ 379133 w 1614305"/>
                  <a:gd name="connsiteY714" fmla="*/ 1141834 h 2086785"/>
                  <a:gd name="connsiteX715" fmla="*/ 379133 w 1614305"/>
                  <a:gd name="connsiteY715" fmla="*/ 1236330 h 2086785"/>
                  <a:gd name="connsiteX716" fmla="*/ 379133 w 1614305"/>
                  <a:gd name="connsiteY716" fmla="*/ 1322951 h 2086785"/>
                  <a:gd name="connsiteX717" fmla="*/ 292512 w 1614305"/>
                  <a:gd name="connsiteY717" fmla="*/ 1322951 h 2086785"/>
                  <a:gd name="connsiteX718" fmla="*/ 292512 w 1614305"/>
                  <a:gd name="connsiteY718" fmla="*/ 1236330 h 2086785"/>
                  <a:gd name="connsiteX719" fmla="*/ 379133 w 1614305"/>
                  <a:gd name="connsiteY719" fmla="*/ 1236330 h 2086785"/>
                  <a:gd name="connsiteX720" fmla="*/ 379133 w 1614305"/>
                  <a:gd name="connsiteY720" fmla="*/ 1330826 h 2086785"/>
                  <a:gd name="connsiteX721" fmla="*/ 379133 w 1614305"/>
                  <a:gd name="connsiteY721" fmla="*/ 1417447 h 2086785"/>
                  <a:gd name="connsiteX722" fmla="*/ 292512 w 1614305"/>
                  <a:gd name="connsiteY722" fmla="*/ 1417447 h 2086785"/>
                  <a:gd name="connsiteX723" fmla="*/ 292512 w 1614305"/>
                  <a:gd name="connsiteY723" fmla="*/ 1330826 h 2086785"/>
                  <a:gd name="connsiteX724" fmla="*/ 379133 w 1614305"/>
                  <a:gd name="connsiteY724" fmla="*/ 1330826 h 2086785"/>
                  <a:gd name="connsiteX725" fmla="*/ 379133 w 1614305"/>
                  <a:gd name="connsiteY725" fmla="*/ 1425321 h 2086785"/>
                  <a:gd name="connsiteX726" fmla="*/ 379133 w 1614305"/>
                  <a:gd name="connsiteY726" fmla="*/ 1511943 h 2086785"/>
                  <a:gd name="connsiteX727" fmla="*/ 292512 w 1614305"/>
                  <a:gd name="connsiteY727" fmla="*/ 1511943 h 2086785"/>
                  <a:gd name="connsiteX728" fmla="*/ 292512 w 1614305"/>
                  <a:gd name="connsiteY728" fmla="*/ 1425321 h 2086785"/>
                  <a:gd name="connsiteX729" fmla="*/ 379133 w 1614305"/>
                  <a:gd name="connsiteY729" fmla="*/ 1425321 h 2086785"/>
                  <a:gd name="connsiteX730" fmla="*/ 379133 w 1614305"/>
                  <a:gd name="connsiteY730" fmla="*/ 1519817 h 2086785"/>
                  <a:gd name="connsiteX731" fmla="*/ 379133 w 1614305"/>
                  <a:gd name="connsiteY731" fmla="*/ 1606439 h 2086785"/>
                  <a:gd name="connsiteX732" fmla="*/ 292512 w 1614305"/>
                  <a:gd name="connsiteY732" fmla="*/ 1606439 h 2086785"/>
                  <a:gd name="connsiteX733" fmla="*/ 292512 w 1614305"/>
                  <a:gd name="connsiteY733" fmla="*/ 1519817 h 2086785"/>
                  <a:gd name="connsiteX734" fmla="*/ 379133 w 1614305"/>
                  <a:gd name="connsiteY734" fmla="*/ 1519817 h 2086785"/>
                  <a:gd name="connsiteX735" fmla="*/ 379133 w 1614305"/>
                  <a:gd name="connsiteY735" fmla="*/ 1614313 h 2086785"/>
                  <a:gd name="connsiteX736" fmla="*/ 379133 w 1614305"/>
                  <a:gd name="connsiteY736" fmla="*/ 1700935 h 2086785"/>
                  <a:gd name="connsiteX737" fmla="*/ 292512 w 1614305"/>
                  <a:gd name="connsiteY737" fmla="*/ 1700935 h 2086785"/>
                  <a:gd name="connsiteX738" fmla="*/ 292512 w 1614305"/>
                  <a:gd name="connsiteY738" fmla="*/ 1614313 h 2086785"/>
                  <a:gd name="connsiteX739" fmla="*/ 379133 w 1614305"/>
                  <a:gd name="connsiteY739" fmla="*/ 1614313 h 2086785"/>
                  <a:gd name="connsiteX740" fmla="*/ 387008 w 1614305"/>
                  <a:gd name="connsiteY740" fmla="*/ 1614313 h 2086785"/>
                  <a:gd name="connsiteX741" fmla="*/ 473629 w 1614305"/>
                  <a:gd name="connsiteY741" fmla="*/ 1614313 h 2086785"/>
                  <a:gd name="connsiteX742" fmla="*/ 473629 w 1614305"/>
                  <a:gd name="connsiteY742" fmla="*/ 1700935 h 2086785"/>
                  <a:gd name="connsiteX743" fmla="*/ 387008 w 1614305"/>
                  <a:gd name="connsiteY743" fmla="*/ 1700935 h 2086785"/>
                  <a:gd name="connsiteX744" fmla="*/ 387008 w 1614305"/>
                  <a:gd name="connsiteY744" fmla="*/ 1614313 h 2086785"/>
                  <a:gd name="connsiteX745" fmla="*/ 473629 w 1614305"/>
                  <a:gd name="connsiteY745" fmla="*/ 1708809 h 2086785"/>
                  <a:gd name="connsiteX746" fmla="*/ 473629 w 1614305"/>
                  <a:gd name="connsiteY746" fmla="*/ 1795431 h 2086785"/>
                  <a:gd name="connsiteX747" fmla="*/ 387008 w 1614305"/>
                  <a:gd name="connsiteY747" fmla="*/ 1795431 h 2086785"/>
                  <a:gd name="connsiteX748" fmla="*/ 387008 w 1614305"/>
                  <a:gd name="connsiteY748" fmla="*/ 1708809 h 2086785"/>
                  <a:gd name="connsiteX749" fmla="*/ 473629 w 1614305"/>
                  <a:gd name="connsiteY749" fmla="*/ 1708809 h 2086785"/>
                  <a:gd name="connsiteX750" fmla="*/ 481504 w 1614305"/>
                  <a:gd name="connsiteY750" fmla="*/ 1708809 h 2086785"/>
                  <a:gd name="connsiteX751" fmla="*/ 568125 w 1614305"/>
                  <a:gd name="connsiteY751" fmla="*/ 1708809 h 2086785"/>
                  <a:gd name="connsiteX752" fmla="*/ 568125 w 1614305"/>
                  <a:gd name="connsiteY752" fmla="*/ 1795431 h 2086785"/>
                  <a:gd name="connsiteX753" fmla="*/ 481504 w 1614305"/>
                  <a:gd name="connsiteY753" fmla="*/ 1795431 h 2086785"/>
                  <a:gd name="connsiteX754" fmla="*/ 481504 w 1614305"/>
                  <a:gd name="connsiteY754" fmla="*/ 1708809 h 2086785"/>
                  <a:gd name="connsiteX755" fmla="*/ 576000 w 1614305"/>
                  <a:gd name="connsiteY755" fmla="*/ 1708809 h 2086785"/>
                  <a:gd name="connsiteX756" fmla="*/ 662621 w 1614305"/>
                  <a:gd name="connsiteY756" fmla="*/ 1708809 h 2086785"/>
                  <a:gd name="connsiteX757" fmla="*/ 662621 w 1614305"/>
                  <a:gd name="connsiteY757" fmla="*/ 1795431 h 2086785"/>
                  <a:gd name="connsiteX758" fmla="*/ 576000 w 1614305"/>
                  <a:gd name="connsiteY758" fmla="*/ 1795431 h 2086785"/>
                  <a:gd name="connsiteX759" fmla="*/ 576000 w 1614305"/>
                  <a:gd name="connsiteY759" fmla="*/ 1708809 h 2086785"/>
                  <a:gd name="connsiteX760" fmla="*/ 670496 w 1614305"/>
                  <a:gd name="connsiteY760" fmla="*/ 1708809 h 2086785"/>
                  <a:gd name="connsiteX761" fmla="*/ 757117 w 1614305"/>
                  <a:gd name="connsiteY761" fmla="*/ 1708809 h 2086785"/>
                  <a:gd name="connsiteX762" fmla="*/ 757117 w 1614305"/>
                  <a:gd name="connsiteY762" fmla="*/ 1795431 h 2086785"/>
                  <a:gd name="connsiteX763" fmla="*/ 670496 w 1614305"/>
                  <a:gd name="connsiteY763" fmla="*/ 1795431 h 2086785"/>
                  <a:gd name="connsiteX764" fmla="*/ 670496 w 1614305"/>
                  <a:gd name="connsiteY764" fmla="*/ 1708809 h 2086785"/>
                  <a:gd name="connsiteX765" fmla="*/ 764992 w 1614305"/>
                  <a:gd name="connsiteY765" fmla="*/ 1708809 h 2086785"/>
                  <a:gd name="connsiteX766" fmla="*/ 851613 w 1614305"/>
                  <a:gd name="connsiteY766" fmla="*/ 1708809 h 2086785"/>
                  <a:gd name="connsiteX767" fmla="*/ 851613 w 1614305"/>
                  <a:gd name="connsiteY767" fmla="*/ 1795431 h 2086785"/>
                  <a:gd name="connsiteX768" fmla="*/ 764992 w 1614305"/>
                  <a:gd name="connsiteY768" fmla="*/ 1795431 h 2086785"/>
                  <a:gd name="connsiteX769" fmla="*/ 764992 w 1614305"/>
                  <a:gd name="connsiteY769" fmla="*/ 1708809 h 2086785"/>
                  <a:gd name="connsiteX770" fmla="*/ 859488 w 1614305"/>
                  <a:gd name="connsiteY770" fmla="*/ 1708809 h 2086785"/>
                  <a:gd name="connsiteX771" fmla="*/ 946109 w 1614305"/>
                  <a:gd name="connsiteY771" fmla="*/ 1708809 h 2086785"/>
                  <a:gd name="connsiteX772" fmla="*/ 946109 w 1614305"/>
                  <a:gd name="connsiteY772" fmla="*/ 1795431 h 2086785"/>
                  <a:gd name="connsiteX773" fmla="*/ 859488 w 1614305"/>
                  <a:gd name="connsiteY773" fmla="*/ 1795431 h 2086785"/>
                  <a:gd name="connsiteX774" fmla="*/ 859488 w 1614305"/>
                  <a:gd name="connsiteY774" fmla="*/ 1708809 h 2086785"/>
                  <a:gd name="connsiteX775" fmla="*/ 953984 w 1614305"/>
                  <a:gd name="connsiteY775" fmla="*/ 1708809 h 2086785"/>
                  <a:gd name="connsiteX776" fmla="*/ 1040605 w 1614305"/>
                  <a:gd name="connsiteY776" fmla="*/ 1708809 h 2086785"/>
                  <a:gd name="connsiteX777" fmla="*/ 1040605 w 1614305"/>
                  <a:gd name="connsiteY777" fmla="*/ 1795431 h 2086785"/>
                  <a:gd name="connsiteX778" fmla="*/ 953984 w 1614305"/>
                  <a:gd name="connsiteY778" fmla="*/ 1795431 h 2086785"/>
                  <a:gd name="connsiteX779" fmla="*/ 953984 w 1614305"/>
                  <a:gd name="connsiteY779" fmla="*/ 1708809 h 2086785"/>
                  <a:gd name="connsiteX780" fmla="*/ 1048480 w 1614305"/>
                  <a:gd name="connsiteY780" fmla="*/ 1708809 h 2086785"/>
                  <a:gd name="connsiteX781" fmla="*/ 1135101 w 1614305"/>
                  <a:gd name="connsiteY781" fmla="*/ 1708809 h 2086785"/>
                  <a:gd name="connsiteX782" fmla="*/ 1135101 w 1614305"/>
                  <a:gd name="connsiteY782" fmla="*/ 1795431 h 2086785"/>
                  <a:gd name="connsiteX783" fmla="*/ 1048480 w 1614305"/>
                  <a:gd name="connsiteY783" fmla="*/ 1795431 h 2086785"/>
                  <a:gd name="connsiteX784" fmla="*/ 1048480 w 1614305"/>
                  <a:gd name="connsiteY784" fmla="*/ 1708809 h 2086785"/>
                  <a:gd name="connsiteX785" fmla="*/ 1142976 w 1614305"/>
                  <a:gd name="connsiteY785" fmla="*/ 1708809 h 2086785"/>
                  <a:gd name="connsiteX786" fmla="*/ 1229597 w 1614305"/>
                  <a:gd name="connsiteY786" fmla="*/ 1708809 h 2086785"/>
                  <a:gd name="connsiteX787" fmla="*/ 1229597 w 1614305"/>
                  <a:gd name="connsiteY787" fmla="*/ 1795431 h 2086785"/>
                  <a:gd name="connsiteX788" fmla="*/ 1142976 w 1614305"/>
                  <a:gd name="connsiteY788" fmla="*/ 1795431 h 2086785"/>
                  <a:gd name="connsiteX789" fmla="*/ 1142976 w 1614305"/>
                  <a:gd name="connsiteY789" fmla="*/ 1708809 h 2086785"/>
                  <a:gd name="connsiteX790" fmla="*/ 1142976 w 1614305"/>
                  <a:gd name="connsiteY790" fmla="*/ 1700935 h 2086785"/>
                  <a:gd name="connsiteX791" fmla="*/ 1142976 w 1614305"/>
                  <a:gd name="connsiteY791" fmla="*/ 1614313 h 2086785"/>
                  <a:gd name="connsiteX792" fmla="*/ 1229597 w 1614305"/>
                  <a:gd name="connsiteY792" fmla="*/ 1614313 h 2086785"/>
                  <a:gd name="connsiteX793" fmla="*/ 1229597 w 1614305"/>
                  <a:gd name="connsiteY793" fmla="*/ 1700935 h 2086785"/>
                  <a:gd name="connsiteX794" fmla="*/ 1142976 w 1614305"/>
                  <a:gd name="connsiteY794" fmla="*/ 1700935 h 2086785"/>
                  <a:gd name="connsiteX795" fmla="*/ 1237472 w 1614305"/>
                  <a:gd name="connsiteY795" fmla="*/ 1614313 h 2086785"/>
                  <a:gd name="connsiteX796" fmla="*/ 1324093 w 1614305"/>
                  <a:gd name="connsiteY796" fmla="*/ 1614313 h 2086785"/>
                  <a:gd name="connsiteX797" fmla="*/ 1324093 w 1614305"/>
                  <a:gd name="connsiteY797" fmla="*/ 1700935 h 2086785"/>
                  <a:gd name="connsiteX798" fmla="*/ 1237472 w 1614305"/>
                  <a:gd name="connsiteY798" fmla="*/ 1700935 h 2086785"/>
                  <a:gd name="connsiteX799" fmla="*/ 1237472 w 1614305"/>
                  <a:gd name="connsiteY799" fmla="*/ 1614313 h 2086785"/>
                  <a:gd name="connsiteX800" fmla="*/ 1237472 w 1614305"/>
                  <a:gd name="connsiteY800" fmla="*/ 1606439 h 2086785"/>
                  <a:gd name="connsiteX801" fmla="*/ 1237472 w 1614305"/>
                  <a:gd name="connsiteY801" fmla="*/ 1519817 h 2086785"/>
                  <a:gd name="connsiteX802" fmla="*/ 1324093 w 1614305"/>
                  <a:gd name="connsiteY802" fmla="*/ 1519817 h 2086785"/>
                  <a:gd name="connsiteX803" fmla="*/ 1324093 w 1614305"/>
                  <a:gd name="connsiteY803" fmla="*/ 1606439 h 2086785"/>
                  <a:gd name="connsiteX804" fmla="*/ 1237472 w 1614305"/>
                  <a:gd name="connsiteY804" fmla="*/ 1606439 h 2086785"/>
                  <a:gd name="connsiteX805" fmla="*/ 1237472 w 1614305"/>
                  <a:gd name="connsiteY805" fmla="*/ 1511943 h 2086785"/>
                  <a:gd name="connsiteX806" fmla="*/ 1237472 w 1614305"/>
                  <a:gd name="connsiteY806" fmla="*/ 1425321 h 2086785"/>
                  <a:gd name="connsiteX807" fmla="*/ 1324093 w 1614305"/>
                  <a:gd name="connsiteY807" fmla="*/ 1425321 h 2086785"/>
                  <a:gd name="connsiteX808" fmla="*/ 1324093 w 1614305"/>
                  <a:gd name="connsiteY808" fmla="*/ 1511943 h 2086785"/>
                  <a:gd name="connsiteX809" fmla="*/ 1237472 w 1614305"/>
                  <a:gd name="connsiteY809" fmla="*/ 1511943 h 2086785"/>
                  <a:gd name="connsiteX810" fmla="*/ 1237472 w 1614305"/>
                  <a:gd name="connsiteY810" fmla="*/ 1417447 h 2086785"/>
                  <a:gd name="connsiteX811" fmla="*/ 1237472 w 1614305"/>
                  <a:gd name="connsiteY811" fmla="*/ 1330826 h 2086785"/>
                  <a:gd name="connsiteX812" fmla="*/ 1324093 w 1614305"/>
                  <a:gd name="connsiteY812" fmla="*/ 1330826 h 2086785"/>
                  <a:gd name="connsiteX813" fmla="*/ 1324093 w 1614305"/>
                  <a:gd name="connsiteY813" fmla="*/ 1417447 h 2086785"/>
                  <a:gd name="connsiteX814" fmla="*/ 1237472 w 1614305"/>
                  <a:gd name="connsiteY814" fmla="*/ 1417447 h 2086785"/>
                  <a:gd name="connsiteX815" fmla="*/ 1237472 w 1614305"/>
                  <a:gd name="connsiteY815" fmla="*/ 1322951 h 2086785"/>
                  <a:gd name="connsiteX816" fmla="*/ 1237472 w 1614305"/>
                  <a:gd name="connsiteY816" fmla="*/ 1236330 h 2086785"/>
                  <a:gd name="connsiteX817" fmla="*/ 1324093 w 1614305"/>
                  <a:gd name="connsiteY817" fmla="*/ 1236330 h 2086785"/>
                  <a:gd name="connsiteX818" fmla="*/ 1324093 w 1614305"/>
                  <a:gd name="connsiteY818" fmla="*/ 1322951 h 2086785"/>
                  <a:gd name="connsiteX819" fmla="*/ 1237472 w 1614305"/>
                  <a:gd name="connsiteY819" fmla="*/ 1322951 h 2086785"/>
                  <a:gd name="connsiteX820" fmla="*/ 1237472 w 1614305"/>
                  <a:gd name="connsiteY820" fmla="*/ 1228455 h 2086785"/>
                  <a:gd name="connsiteX821" fmla="*/ 1237472 w 1614305"/>
                  <a:gd name="connsiteY821" fmla="*/ 1141834 h 2086785"/>
                  <a:gd name="connsiteX822" fmla="*/ 1324093 w 1614305"/>
                  <a:gd name="connsiteY822" fmla="*/ 1141834 h 2086785"/>
                  <a:gd name="connsiteX823" fmla="*/ 1324093 w 1614305"/>
                  <a:gd name="connsiteY823" fmla="*/ 1228455 h 2086785"/>
                  <a:gd name="connsiteX824" fmla="*/ 1237472 w 1614305"/>
                  <a:gd name="connsiteY824" fmla="*/ 1228455 h 2086785"/>
                  <a:gd name="connsiteX825" fmla="*/ 1237472 w 1614305"/>
                  <a:gd name="connsiteY825" fmla="*/ 1133959 h 2086785"/>
                  <a:gd name="connsiteX826" fmla="*/ 1237472 w 1614305"/>
                  <a:gd name="connsiteY826" fmla="*/ 1047338 h 2086785"/>
                  <a:gd name="connsiteX827" fmla="*/ 1324093 w 1614305"/>
                  <a:gd name="connsiteY827" fmla="*/ 1047338 h 2086785"/>
                  <a:gd name="connsiteX828" fmla="*/ 1324093 w 1614305"/>
                  <a:gd name="connsiteY828" fmla="*/ 1133959 h 2086785"/>
                  <a:gd name="connsiteX829" fmla="*/ 1237472 w 1614305"/>
                  <a:gd name="connsiteY829" fmla="*/ 1133959 h 2086785"/>
                  <a:gd name="connsiteX830" fmla="*/ 1237472 w 1614305"/>
                  <a:gd name="connsiteY830" fmla="*/ 1039463 h 2086785"/>
                  <a:gd name="connsiteX831" fmla="*/ 1237472 w 1614305"/>
                  <a:gd name="connsiteY831" fmla="*/ 952842 h 2086785"/>
                  <a:gd name="connsiteX832" fmla="*/ 1324093 w 1614305"/>
                  <a:gd name="connsiteY832" fmla="*/ 952842 h 2086785"/>
                  <a:gd name="connsiteX833" fmla="*/ 1324093 w 1614305"/>
                  <a:gd name="connsiteY833" fmla="*/ 1039463 h 2086785"/>
                  <a:gd name="connsiteX834" fmla="*/ 1237472 w 1614305"/>
                  <a:gd name="connsiteY834" fmla="*/ 1039463 h 2086785"/>
                  <a:gd name="connsiteX835" fmla="*/ 1237472 w 1614305"/>
                  <a:gd name="connsiteY835" fmla="*/ 944967 h 2086785"/>
                  <a:gd name="connsiteX836" fmla="*/ 1237472 w 1614305"/>
                  <a:gd name="connsiteY836" fmla="*/ 858346 h 2086785"/>
                  <a:gd name="connsiteX837" fmla="*/ 1324093 w 1614305"/>
                  <a:gd name="connsiteY837" fmla="*/ 858346 h 2086785"/>
                  <a:gd name="connsiteX838" fmla="*/ 1324093 w 1614305"/>
                  <a:gd name="connsiteY838" fmla="*/ 944967 h 2086785"/>
                  <a:gd name="connsiteX839" fmla="*/ 1237472 w 1614305"/>
                  <a:gd name="connsiteY839" fmla="*/ 944967 h 2086785"/>
                  <a:gd name="connsiteX840" fmla="*/ 1237472 w 1614305"/>
                  <a:gd name="connsiteY840" fmla="*/ 850471 h 2086785"/>
                  <a:gd name="connsiteX841" fmla="*/ 1237472 w 1614305"/>
                  <a:gd name="connsiteY841" fmla="*/ 763850 h 2086785"/>
                  <a:gd name="connsiteX842" fmla="*/ 1324093 w 1614305"/>
                  <a:gd name="connsiteY842" fmla="*/ 763850 h 2086785"/>
                  <a:gd name="connsiteX843" fmla="*/ 1324093 w 1614305"/>
                  <a:gd name="connsiteY843" fmla="*/ 850471 h 2086785"/>
                  <a:gd name="connsiteX844" fmla="*/ 1237472 w 1614305"/>
                  <a:gd name="connsiteY844" fmla="*/ 850471 h 2086785"/>
                  <a:gd name="connsiteX845" fmla="*/ 1237472 w 1614305"/>
                  <a:gd name="connsiteY845" fmla="*/ 755975 h 2086785"/>
                  <a:gd name="connsiteX846" fmla="*/ 1237472 w 1614305"/>
                  <a:gd name="connsiteY846" fmla="*/ 669354 h 2086785"/>
                  <a:gd name="connsiteX847" fmla="*/ 1324093 w 1614305"/>
                  <a:gd name="connsiteY847" fmla="*/ 669354 h 2086785"/>
                  <a:gd name="connsiteX848" fmla="*/ 1324093 w 1614305"/>
                  <a:gd name="connsiteY848" fmla="*/ 755975 h 2086785"/>
                  <a:gd name="connsiteX849" fmla="*/ 1237472 w 1614305"/>
                  <a:gd name="connsiteY849" fmla="*/ 755975 h 2086785"/>
                  <a:gd name="connsiteX850" fmla="*/ 1237472 w 1614305"/>
                  <a:gd name="connsiteY850" fmla="*/ 661472 h 2086785"/>
                  <a:gd name="connsiteX851" fmla="*/ 1237472 w 1614305"/>
                  <a:gd name="connsiteY851" fmla="*/ 574850 h 2086785"/>
                  <a:gd name="connsiteX852" fmla="*/ 1324093 w 1614305"/>
                  <a:gd name="connsiteY852" fmla="*/ 574850 h 2086785"/>
                  <a:gd name="connsiteX853" fmla="*/ 1324093 w 1614305"/>
                  <a:gd name="connsiteY853" fmla="*/ 661472 h 2086785"/>
                  <a:gd name="connsiteX854" fmla="*/ 1237472 w 1614305"/>
                  <a:gd name="connsiteY854" fmla="*/ 661472 h 2086785"/>
                  <a:gd name="connsiteX855" fmla="*/ 1237472 w 1614305"/>
                  <a:gd name="connsiteY855" fmla="*/ 566976 h 2086785"/>
                  <a:gd name="connsiteX856" fmla="*/ 1237472 w 1614305"/>
                  <a:gd name="connsiteY856" fmla="*/ 480354 h 2086785"/>
                  <a:gd name="connsiteX857" fmla="*/ 1324093 w 1614305"/>
                  <a:gd name="connsiteY857" fmla="*/ 480354 h 2086785"/>
                  <a:gd name="connsiteX858" fmla="*/ 1324093 w 1614305"/>
                  <a:gd name="connsiteY858" fmla="*/ 566976 h 2086785"/>
                  <a:gd name="connsiteX859" fmla="*/ 1237472 w 1614305"/>
                  <a:gd name="connsiteY859" fmla="*/ 566976 h 2086785"/>
                  <a:gd name="connsiteX860" fmla="*/ 1237472 w 1614305"/>
                  <a:gd name="connsiteY860" fmla="*/ 472480 h 2086785"/>
                  <a:gd name="connsiteX861" fmla="*/ 1237472 w 1614305"/>
                  <a:gd name="connsiteY861" fmla="*/ 385858 h 2086785"/>
                  <a:gd name="connsiteX862" fmla="*/ 1324093 w 1614305"/>
                  <a:gd name="connsiteY862" fmla="*/ 385858 h 2086785"/>
                  <a:gd name="connsiteX863" fmla="*/ 1324093 w 1614305"/>
                  <a:gd name="connsiteY863" fmla="*/ 472480 h 2086785"/>
                  <a:gd name="connsiteX864" fmla="*/ 1237472 w 1614305"/>
                  <a:gd name="connsiteY864" fmla="*/ 472480 h 2086785"/>
                  <a:gd name="connsiteX865" fmla="*/ 1237472 w 1614305"/>
                  <a:gd name="connsiteY865" fmla="*/ 377984 h 2086785"/>
                  <a:gd name="connsiteX866" fmla="*/ 1237472 w 1614305"/>
                  <a:gd name="connsiteY866" fmla="*/ 291362 h 2086785"/>
                  <a:gd name="connsiteX867" fmla="*/ 1324093 w 1614305"/>
                  <a:gd name="connsiteY867" fmla="*/ 291362 h 2086785"/>
                  <a:gd name="connsiteX868" fmla="*/ 1324093 w 1614305"/>
                  <a:gd name="connsiteY868" fmla="*/ 377984 h 2086785"/>
                  <a:gd name="connsiteX869" fmla="*/ 1237472 w 1614305"/>
                  <a:gd name="connsiteY869" fmla="*/ 377984 h 2086785"/>
                  <a:gd name="connsiteX870" fmla="*/ 1237472 w 1614305"/>
                  <a:gd name="connsiteY870" fmla="*/ 283488 h 2086785"/>
                  <a:gd name="connsiteX871" fmla="*/ 1237472 w 1614305"/>
                  <a:gd name="connsiteY871" fmla="*/ 196867 h 2086785"/>
                  <a:gd name="connsiteX872" fmla="*/ 1324093 w 1614305"/>
                  <a:gd name="connsiteY872" fmla="*/ 196867 h 2086785"/>
                  <a:gd name="connsiteX873" fmla="*/ 1324093 w 1614305"/>
                  <a:gd name="connsiteY873" fmla="*/ 283488 h 2086785"/>
                  <a:gd name="connsiteX874" fmla="*/ 1237472 w 1614305"/>
                  <a:gd name="connsiteY874" fmla="*/ 283488 h 2086785"/>
                  <a:gd name="connsiteX875" fmla="*/ 1229597 w 1614305"/>
                  <a:gd name="connsiteY875" fmla="*/ 283488 h 2086785"/>
                  <a:gd name="connsiteX876" fmla="*/ 1142976 w 1614305"/>
                  <a:gd name="connsiteY876" fmla="*/ 283488 h 2086785"/>
                  <a:gd name="connsiteX877" fmla="*/ 1142976 w 1614305"/>
                  <a:gd name="connsiteY877" fmla="*/ 196867 h 2086785"/>
                  <a:gd name="connsiteX878" fmla="*/ 1229597 w 1614305"/>
                  <a:gd name="connsiteY878" fmla="*/ 196867 h 2086785"/>
                  <a:gd name="connsiteX879" fmla="*/ 1229597 w 1614305"/>
                  <a:gd name="connsiteY879" fmla="*/ 283488 h 2086785"/>
                  <a:gd name="connsiteX880" fmla="*/ 1135101 w 1614305"/>
                  <a:gd name="connsiteY880" fmla="*/ 283488 h 2086785"/>
                  <a:gd name="connsiteX881" fmla="*/ 1048480 w 1614305"/>
                  <a:gd name="connsiteY881" fmla="*/ 283488 h 2086785"/>
                  <a:gd name="connsiteX882" fmla="*/ 1048480 w 1614305"/>
                  <a:gd name="connsiteY882" fmla="*/ 196867 h 2086785"/>
                  <a:gd name="connsiteX883" fmla="*/ 1135101 w 1614305"/>
                  <a:gd name="connsiteY883" fmla="*/ 196867 h 2086785"/>
                  <a:gd name="connsiteX884" fmla="*/ 1135101 w 1614305"/>
                  <a:gd name="connsiteY884" fmla="*/ 283488 h 2086785"/>
                  <a:gd name="connsiteX885" fmla="*/ 1040605 w 1614305"/>
                  <a:gd name="connsiteY885" fmla="*/ 283488 h 2086785"/>
                  <a:gd name="connsiteX886" fmla="*/ 953984 w 1614305"/>
                  <a:gd name="connsiteY886" fmla="*/ 283488 h 2086785"/>
                  <a:gd name="connsiteX887" fmla="*/ 953984 w 1614305"/>
                  <a:gd name="connsiteY887" fmla="*/ 196867 h 2086785"/>
                  <a:gd name="connsiteX888" fmla="*/ 1040605 w 1614305"/>
                  <a:gd name="connsiteY888" fmla="*/ 196867 h 2086785"/>
                  <a:gd name="connsiteX889" fmla="*/ 1040605 w 1614305"/>
                  <a:gd name="connsiteY889" fmla="*/ 283488 h 2086785"/>
                  <a:gd name="connsiteX890" fmla="*/ 946109 w 1614305"/>
                  <a:gd name="connsiteY890" fmla="*/ 283488 h 2086785"/>
                  <a:gd name="connsiteX891" fmla="*/ 859488 w 1614305"/>
                  <a:gd name="connsiteY891" fmla="*/ 283488 h 2086785"/>
                  <a:gd name="connsiteX892" fmla="*/ 859488 w 1614305"/>
                  <a:gd name="connsiteY892" fmla="*/ 196867 h 2086785"/>
                  <a:gd name="connsiteX893" fmla="*/ 946109 w 1614305"/>
                  <a:gd name="connsiteY893" fmla="*/ 196867 h 2086785"/>
                  <a:gd name="connsiteX894" fmla="*/ 946109 w 1614305"/>
                  <a:gd name="connsiteY894" fmla="*/ 283488 h 2086785"/>
                  <a:gd name="connsiteX895" fmla="*/ 851613 w 1614305"/>
                  <a:gd name="connsiteY895" fmla="*/ 283488 h 2086785"/>
                  <a:gd name="connsiteX896" fmla="*/ 764992 w 1614305"/>
                  <a:gd name="connsiteY896" fmla="*/ 283488 h 2086785"/>
                  <a:gd name="connsiteX897" fmla="*/ 764992 w 1614305"/>
                  <a:gd name="connsiteY897" fmla="*/ 196867 h 2086785"/>
                  <a:gd name="connsiteX898" fmla="*/ 851613 w 1614305"/>
                  <a:gd name="connsiteY898" fmla="*/ 196867 h 2086785"/>
                  <a:gd name="connsiteX899" fmla="*/ 851613 w 1614305"/>
                  <a:gd name="connsiteY899" fmla="*/ 283488 h 2086785"/>
                  <a:gd name="connsiteX900" fmla="*/ 757117 w 1614305"/>
                  <a:gd name="connsiteY900" fmla="*/ 283488 h 2086785"/>
                  <a:gd name="connsiteX901" fmla="*/ 670496 w 1614305"/>
                  <a:gd name="connsiteY901" fmla="*/ 283488 h 2086785"/>
                  <a:gd name="connsiteX902" fmla="*/ 670496 w 1614305"/>
                  <a:gd name="connsiteY902" fmla="*/ 196867 h 2086785"/>
                  <a:gd name="connsiteX903" fmla="*/ 757117 w 1614305"/>
                  <a:gd name="connsiteY903" fmla="*/ 196867 h 2086785"/>
                  <a:gd name="connsiteX904" fmla="*/ 757117 w 1614305"/>
                  <a:gd name="connsiteY904" fmla="*/ 283488 h 2086785"/>
                  <a:gd name="connsiteX905" fmla="*/ 662621 w 1614305"/>
                  <a:gd name="connsiteY905" fmla="*/ 283488 h 2086785"/>
                  <a:gd name="connsiteX906" fmla="*/ 576000 w 1614305"/>
                  <a:gd name="connsiteY906" fmla="*/ 283488 h 2086785"/>
                  <a:gd name="connsiteX907" fmla="*/ 576000 w 1614305"/>
                  <a:gd name="connsiteY907" fmla="*/ 196867 h 2086785"/>
                  <a:gd name="connsiteX908" fmla="*/ 662621 w 1614305"/>
                  <a:gd name="connsiteY908" fmla="*/ 196867 h 2086785"/>
                  <a:gd name="connsiteX909" fmla="*/ 662621 w 1614305"/>
                  <a:gd name="connsiteY909" fmla="*/ 283488 h 2086785"/>
                  <a:gd name="connsiteX910" fmla="*/ 568125 w 1614305"/>
                  <a:gd name="connsiteY910" fmla="*/ 283488 h 2086785"/>
                  <a:gd name="connsiteX911" fmla="*/ 481504 w 1614305"/>
                  <a:gd name="connsiteY911" fmla="*/ 283488 h 2086785"/>
                  <a:gd name="connsiteX912" fmla="*/ 481504 w 1614305"/>
                  <a:gd name="connsiteY912" fmla="*/ 196867 h 2086785"/>
                  <a:gd name="connsiteX913" fmla="*/ 568125 w 1614305"/>
                  <a:gd name="connsiteY913" fmla="*/ 196867 h 2086785"/>
                  <a:gd name="connsiteX914" fmla="*/ 568125 w 1614305"/>
                  <a:gd name="connsiteY914" fmla="*/ 283488 h 2086785"/>
                  <a:gd name="connsiteX915" fmla="*/ 473629 w 1614305"/>
                  <a:gd name="connsiteY915" fmla="*/ 283488 h 2086785"/>
                  <a:gd name="connsiteX916" fmla="*/ 387008 w 1614305"/>
                  <a:gd name="connsiteY916" fmla="*/ 283488 h 2086785"/>
                  <a:gd name="connsiteX917" fmla="*/ 387008 w 1614305"/>
                  <a:gd name="connsiteY917" fmla="*/ 196867 h 2086785"/>
                  <a:gd name="connsiteX918" fmla="*/ 473629 w 1614305"/>
                  <a:gd name="connsiteY918" fmla="*/ 196867 h 2086785"/>
                  <a:gd name="connsiteX919" fmla="*/ 473629 w 1614305"/>
                  <a:gd name="connsiteY919" fmla="*/ 283488 h 2086785"/>
                  <a:gd name="connsiteX920" fmla="*/ 379133 w 1614305"/>
                  <a:gd name="connsiteY920" fmla="*/ 283488 h 2086785"/>
                  <a:gd name="connsiteX921" fmla="*/ 292512 w 1614305"/>
                  <a:gd name="connsiteY921" fmla="*/ 283488 h 2086785"/>
                  <a:gd name="connsiteX922" fmla="*/ 292512 w 1614305"/>
                  <a:gd name="connsiteY922" fmla="*/ 196867 h 2086785"/>
                  <a:gd name="connsiteX923" fmla="*/ 379133 w 1614305"/>
                  <a:gd name="connsiteY923" fmla="*/ 196867 h 2086785"/>
                  <a:gd name="connsiteX924" fmla="*/ 379133 w 1614305"/>
                  <a:gd name="connsiteY924" fmla="*/ 283488 h 2086785"/>
                  <a:gd name="connsiteX925" fmla="*/ 379133 w 1614305"/>
                  <a:gd name="connsiteY925" fmla="*/ 291362 h 2086785"/>
                  <a:gd name="connsiteX926" fmla="*/ 379133 w 1614305"/>
                  <a:gd name="connsiteY926" fmla="*/ 377984 h 2086785"/>
                  <a:gd name="connsiteX927" fmla="*/ 292512 w 1614305"/>
                  <a:gd name="connsiteY927" fmla="*/ 377984 h 2086785"/>
                  <a:gd name="connsiteX928" fmla="*/ 292512 w 1614305"/>
                  <a:gd name="connsiteY928" fmla="*/ 291362 h 2086785"/>
                  <a:gd name="connsiteX929" fmla="*/ 379133 w 1614305"/>
                  <a:gd name="connsiteY929" fmla="*/ 291362 h 2086785"/>
                  <a:gd name="connsiteX930" fmla="*/ 284637 w 1614305"/>
                  <a:gd name="connsiteY930" fmla="*/ 377984 h 2086785"/>
                  <a:gd name="connsiteX931" fmla="*/ 198016 w 1614305"/>
                  <a:gd name="connsiteY931" fmla="*/ 377984 h 2086785"/>
                  <a:gd name="connsiteX932" fmla="*/ 198016 w 1614305"/>
                  <a:gd name="connsiteY932" fmla="*/ 291362 h 2086785"/>
                  <a:gd name="connsiteX933" fmla="*/ 284637 w 1614305"/>
                  <a:gd name="connsiteY933" fmla="*/ 291362 h 2086785"/>
                  <a:gd name="connsiteX934" fmla="*/ 284637 w 1614305"/>
                  <a:gd name="connsiteY934" fmla="*/ 377984 h 2086785"/>
                  <a:gd name="connsiteX935" fmla="*/ 284637 w 1614305"/>
                  <a:gd name="connsiteY935" fmla="*/ 385858 h 2086785"/>
                  <a:gd name="connsiteX936" fmla="*/ 284637 w 1614305"/>
                  <a:gd name="connsiteY936" fmla="*/ 472480 h 2086785"/>
                  <a:gd name="connsiteX937" fmla="*/ 198016 w 1614305"/>
                  <a:gd name="connsiteY937" fmla="*/ 472480 h 2086785"/>
                  <a:gd name="connsiteX938" fmla="*/ 198016 w 1614305"/>
                  <a:gd name="connsiteY938" fmla="*/ 385858 h 2086785"/>
                  <a:gd name="connsiteX939" fmla="*/ 284637 w 1614305"/>
                  <a:gd name="connsiteY939" fmla="*/ 385858 h 2086785"/>
                  <a:gd name="connsiteX940" fmla="*/ 284637 w 1614305"/>
                  <a:gd name="connsiteY940" fmla="*/ 480354 h 2086785"/>
                  <a:gd name="connsiteX941" fmla="*/ 284637 w 1614305"/>
                  <a:gd name="connsiteY941" fmla="*/ 566976 h 2086785"/>
                  <a:gd name="connsiteX942" fmla="*/ 198016 w 1614305"/>
                  <a:gd name="connsiteY942" fmla="*/ 566976 h 2086785"/>
                  <a:gd name="connsiteX943" fmla="*/ 198016 w 1614305"/>
                  <a:gd name="connsiteY943" fmla="*/ 480354 h 2086785"/>
                  <a:gd name="connsiteX944" fmla="*/ 284637 w 1614305"/>
                  <a:gd name="connsiteY944" fmla="*/ 480354 h 2086785"/>
                  <a:gd name="connsiteX945" fmla="*/ 284637 w 1614305"/>
                  <a:gd name="connsiteY945" fmla="*/ 574850 h 2086785"/>
                  <a:gd name="connsiteX946" fmla="*/ 284637 w 1614305"/>
                  <a:gd name="connsiteY946" fmla="*/ 661472 h 2086785"/>
                  <a:gd name="connsiteX947" fmla="*/ 198016 w 1614305"/>
                  <a:gd name="connsiteY947" fmla="*/ 661472 h 2086785"/>
                  <a:gd name="connsiteX948" fmla="*/ 198016 w 1614305"/>
                  <a:gd name="connsiteY948" fmla="*/ 574850 h 2086785"/>
                  <a:gd name="connsiteX949" fmla="*/ 284637 w 1614305"/>
                  <a:gd name="connsiteY949" fmla="*/ 574850 h 2086785"/>
                  <a:gd name="connsiteX950" fmla="*/ 284637 w 1614305"/>
                  <a:gd name="connsiteY950" fmla="*/ 669346 h 2086785"/>
                  <a:gd name="connsiteX951" fmla="*/ 284637 w 1614305"/>
                  <a:gd name="connsiteY951" fmla="*/ 755968 h 2086785"/>
                  <a:gd name="connsiteX952" fmla="*/ 198016 w 1614305"/>
                  <a:gd name="connsiteY952" fmla="*/ 755968 h 2086785"/>
                  <a:gd name="connsiteX953" fmla="*/ 198016 w 1614305"/>
                  <a:gd name="connsiteY953" fmla="*/ 669346 h 2086785"/>
                  <a:gd name="connsiteX954" fmla="*/ 284637 w 1614305"/>
                  <a:gd name="connsiteY954" fmla="*/ 669346 h 2086785"/>
                  <a:gd name="connsiteX955" fmla="*/ 284637 w 1614305"/>
                  <a:gd name="connsiteY955" fmla="*/ 763850 h 2086785"/>
                  <a:gd name="connsiteX956" fmla="*/ 284637 w 1614305"/>
                  <a:gd name="connsiteY956" fmla="*/ 850471 h 2086785"/>
                  <a:gd name="connsiteX957" fmla="*/ 198016 w 1614305"/>
                  <a:gd name="connsiteY957" fmla="*/ 850471 h 2086785"/>
                  <a:gd name="connsiteX958" fmla="*/ 198016 w 1614305"/>
                  <a:gd name="connsiteY958" fmla="*/ 763850 h 2086785"/>
                  <a:gd name="connsiteX959" fmla="*/ 284637 w 1614305"/>
                  <a:gd name="connsiteY959" fmla="*/ 763850 h 2086785"/>
                  <a:gd name="connsiteX960" fmla="*/ 284637 w 1614305"/>
                  <a:gd name="connsiteY960" fmla="*/ 858346 h 2086785"/>
                  <a:gd name="connsiteX961" fmla="*/ 284637 w 1614305"/>
                  <a:gd name="connsiteY961" fmla="*/ 944967 h 2086785"/>
                  <a:gd name="connsiteX962" fmla="*/ 198016 w 1614305"/>
                  <a:gd name="connsiteY962" fmla="*/ 944967 h 2086785"/>
                  <a:gd name="connsiteX963" fmla="*/ 198016 w 1614305"/>
                  <a:gd name="connsiteY963" fmla="*/ 858346 h 2086785"/>
                  <a:gd name="connsiteX964" fmla="*/ 284637 w 1614305"/>
                  <a:gd name="connsiteY964" fmla="*/ 858346 h 2086785"/>
                  <a:gd name="connsiteX965" fmla="*/ 284637 w 1614305"/>
                  <a:gd name="connsiteY965" fmla="*/ 952842 h 2086785"/>
                  <a:gd name="connsiteX966" fmla="*/ 284637 w 1614305"/>
                  <a:gd name="connsiteY966" fmla="*/ 1039463 h 2086785"/>
                  <a:gd name="connsiteX967" fmla="*/ 198016 w 1614305"/>
                  <a:gd name="connsiteY967" fmla="*/ 1039463 h 2086785"/>
                  <a:gd name="connsiteX968" fmla="*/ 198016 w 1614305"/>
                  <a:gd name="connsiteY968" fmla="*/ 952842 h 2086785"/>
                  <a:gd name="connsiteX969" fmla="*/ 284637 w 1614305"/>
                  <a:gd name="connsiteY969" fmla="*/ 952842 h 2086785"/>
                  <a:gd name="connsiteX970" fmla="*/ 284637 w 1614305"/>
                  <a:gd name="connsiteY970" fmla="*/ 1047338 h 2086785"/>
                  <a:gd name="connsiteX971" fmla="*/ 284637 w 1614305"/>
                  <a:gd name="connsiteY971" fmla="*/ 1133959 h 2086785"/>
                  <a:gd name="connsiteX972" fmla="*/ 198016 w 1614305"/>
                  <a:gd name="connsiteY972" fmla="*/ 1133959 h 2086785"/>
                  <a:gd name="connsiteX973" fmla="*/ 198016 w 1614305"/>
                  <a:gd name="connsiteY973" fmla="*/ 1047338 h 2086785"/>
                  <a:gd name="connsiteX974" fmla="*/ 284637 w 1614305"/>
                  <a:gd name="connsiteY974" fmla="*/ 1047338 h 2086785"/>
                  <a:gd name="connsiteX975" fmla="*/ 284637 w 1614305"/>
                  <a:gd name="connsiteY975" fmla="*/ 1141834 h 2086785"/>
                  <a:gd name="connsiteX976" fmla="*/ 284637 w 1614305"/>
                  <a:gd name="connsiteY976" fmla="*/ 1228455 h 2086785"/>
                  <a:gd name="connsiteX977" fmla="*/ 198016 w 1614305"/>
                  <a:gd name="connsiteY977" fmla="*/ 1228455 h 2086785"/>
                  <a:gd name="connsiteX978" fmla="*/ 198016 w 1614305"/>
                  <a:gd name="connsiteY978" fmla="*/ 1141834 h 2086785"/>
                  <a:gd name="connsiteX979" fmla="*/ 284637 w 1614305"/>
                  <a:gd name="connsiteY979" fmla="*/ 1141834 h 2086785"/>
                  <a:gd name="connsiteX980" fmla="*/ 284637 w 1614305"/>
                  <a:gd name="connsiteY980" fmla="*/ 1236330 h 2086785"/>
                  <a:gd name="connsiteX981" fmla="*/ 284637 w 1614305"/>
                  <a:gd name="connsiteY981" fmla="*/ 1322951 h 2086785"/>
                  <a:gd name="connsiteX982" fmla="*/ 198016 w 1614305"/>
                  <a:gd name="connsiteY982" fmla="*/ 1322951 h 2086785"/>
                  <a:gd name="connsiteX983" fmla="*/ 198016 w 1614305"/>
                  <a:gd name="connsiteY983" fmla="*/ 1236330 h 2086785"/>
                  <a:gd name="connsiteX984" fmla="*/ 284637 w 1614305"/>
                  <a:gd name="connsiteY984" fmla="*/ 1236330 h 2086785"/>
                  <a:gd name="connsiteX985" fmla="*/ 284637 w 1614305"/>
                  <a:gd name="connsiteY985" fmla="*/ 1330826 h 2086785"/>
                  <a:gd name="connsiteX986" fmla="*/ 284637 w 1614305"/>
                  <a:gd name="connsiteY986" fmla="*/ 1417447 h 2086785"/>
                  <a:gd name="connsiteX987" fmla="*/ 198016 w 1614305"/>
                  <a:gd name="connsiteY987" fmla="*/ 1417447 h 2086785"/>
                  <a:gd name="connsiteX988" fmla="*/ 198016 w 1614305"/>
                  <a:gd name="connsiteY988" fmla="*/ 1330826 h 2086785"/>
                  <a:gd name="connsiteX989" fmla="*/ 284637 w 1614305"/>
                  <a:gd name="connsiteY989" fmla="*/ 1330826 h 2086785"/>
                  <a:gd name="connsiteX990" fmla="*/ 284637 w 1614305"/>
                  <a:gd name="connsiteY990" fmla="*/ 1425321 h 2086785"/>
                  <a:gd name="connsiteX991" fmla="*/ 284637 w 1614305"/>
                  <a:gd name="connsiteY991" fmla="*/ 1511943 h 2086785"/>
                  <a:gd name="connsiteX992" fmla="*/ 198016 w 1614305"/>
                  <a:gd name="connsiteY992" fmla="*/ 1511943 h 2086785"/>
                  <a:gd name="connsiteX993" fmla="*/ 198016 w 1614305"/>
                  <a:gd name="connsiteY993" fmla="*/ 1425321 h 2086785"/>
                  <a:gd name="connsiteX994" fmla="*/ 284637 w 1614305"/>
                  <a:gd name="connsiteY994" fmla="*/ 1425321 h 2086785"/>
                  <a:gd name="connsiteX995" fmla="*/ 284637 w 1614305"/>
                  <a:gd name="connsiteY995" fmla="*/ 1519817 h 2086785"/>
                  <a:gd name="connsiteX996" fmla="*/ 284637 w 1614305"/>
                  <a:gd name="connsiteY996" fmla="*/ 1606439 h 2086785"/>
                  <a:gd name="connsiteX997" fmla="*/ 198016 w 1614305"/>
                  <a:gd name="connsiteY997" fmla="*/ 1606439 h 2086785"/>
                  <a:gd name="connsiteX998" fmla="*/ 198016 w 1614305"/>
                  <a:gd name="connsiteY998" fmla="*/ 1519817 h 2086785"/>
                  <a:gd name="connsiteX999" fmla="*/ 284637 w 1614305"/>
                  <a:gd name="connsiteY999" fmla="*/ 1519817 h 2086785"/>
                  <a:gd name="connsiteX1000" fmla="*/ 284637 w 1614305"/>
                  <a:gd name="connsiteY1000" fmla="*/ 1614313 h 2086785"/>
                  <a:gd name="connsiteX1001" fmla="*/ 284637 w 1614305"/>
                  <a:gd name="connsiteY1001" fmla="*/ 1700935 h 2086785"/>
                  <a:gd name="connsiteX1002" fmla="*/ 198016 w 1614305"/>
                  <a:gd name="connsiteY1002" fmla="*/ 1700935 h 2086785"/>
                  <a:gd name="connsiteX1003" fmla="*/ 198016 w 1614305"/>
                  <a:gd name="connsiteY1003" fmla="*/ 1614313 h 2086785"/>
                  <a:gd name="connsiteX1004" fmla="*/ 284637 w 1614305"/>
                  <a:gd name="connsiteY1004" fmla="*/ 1614313 h 2086785"/>
                  <a:gd name="connsiteX1005" fmla="*/ 284637 w 1614305"/>
                  <a:gd name="connsiteY1005" fmla="*/ 1708809 h 2086785"/>
                  <a:gd name="connsiteX1006" fmla="*/ 284637 w 1614305"/>
                  <a:gd name="connsiteY1006" fmla="*/ 1795431 h 2086785"/>
                  <a:gd name="connsiteX1007" fmla="*/ 198016 w 1614305"/>
                  <a:gd name="connsiteY1007" fmla="*/ 1795431 h 2086785"/>
                  <a:gd name="connsiteX1008" fmla="*/ 198016 w 1614305"/>
                  <a:gd name="connsiteY1008" fmla="*/ 1708809 h 2086785"/>
                  <a:gd name="connsiteX1009" fmla="*/ 284637 w 1614305"/>
                  <a:gd name="connsiteY1009" fmla="*/ 1708809 h 2086785"/>
                  <a:gd name="connsiteX1010" fmla="*/ 292512 w 1614305"/>
                  <a:gd name="connsiteY1010" fmla="*/ 1708809 h 2086785"/>
                  <a:gd name="connsiteX1011" fmla="*/ 379133 w 1614305"/>
                  <a:gd name="connsiteY1011" fmla="*/ 1708809 h 2086785"/>
                  <a:gd name="connsiteX1012" fmla="*/ 379133 w 1614305"/>
                  <a:gd name="connsiteY1012" fmla="*/ 1795431 h 2086785"/>
                  <a:gd name="connsiteX1013" fmla="*/ 292512 w 1614305"/>
                  <a:gd name="connsiteY1013" fmla="*/ 1795431 h 2086785"/>
                  <a:gd name="connsiteX1014" fmla="*/ 292512 w 1614305"/>
                  <a:gd name="connsiteY1014" fmla="*/ 1708809 h 2086785"/>
                  <a:gd name="connsiteX1015" fmla="*/ 379133 w 1614305"/>
                  <a:gd name="connsiteY1015" fmla="*/ 1803305 h 2086785"/>
                  <a:gd name="connsiteX1016" fmla="*/ 379133 w 1614305"/>
                  <a:gd name="connsiteY1016" fmla="*/ 1889927 h 2086785"/>
                  <a:gd name="connsiteX1017" fmla="*/ 292512 w 1614305"/>
                  <a:gd name="connsiteY1017" fmla="*/ 1889927 h 2086785"/>
                  <a:gd name="connsiteX1018" fmla="*/ 292512 w 1614305"/>
                  <a:gd name="connsiteY1018" fmla="*/ 1803305 h 2086785"/>
                  <a:gd name="connsiteX1019" fmla="*/ 379133 w 1614305"/>
                  <a:gd name="connsiteY1019" fmla="*/ 1803305 h 2086785"/>
                  <a:gd name="connsiteX1020" fmla="*/ 387008 w 1614305"/>
                  <a:gd name="connsiteY1020" fmla="*/ 1803305 h 2086785"/>
                  <a:gd name="connsiteX1021" fmla="*/ 473629 w 1614305"/>
                  <a:gd name="connsiteY1021" fmla="*/ 1803305 h 2086785"/>
                  <a:gd name="connsiteX1022" fmla="*/ 473629 w 1614305"/>
                  <a:gd name="connsiteY1022" fmla="*/ 1889927 h 2086785"/>
                  <a:gd name="connsiteX1023" fmla="*/ 387008 w 1614305"/>
                  <a:gd name="connsiteY1023" fmla="*/ 1889927 h 2086785"/>
                  <a:gd name="connsiteX1024" fmla="*/ 387008 w 1614305"/>
                  <a:gd name="connsiteY1024" fmla="*/ 1803305 h 2086785"/>
                  <a:gd name="connsiteX1025" fmla="*/ 481504 w 1614305"/>
                  <a:gd name="connsiteY1025" fmla="*/ 1803305 h 2086785"/>
                  <a:gd name="connsiteX1026" fmla="*/ 568125 w 1614305"/>
                  <a:gd name="connsiteY1026" fmla="*/ 1803305 h 2086785"/>
                  <a:gd name="connsiteX1027" fmla="*/ 568125 w 1614305"/>
                  <a:gd name="connsiteY1027" fmla="*/ 1889927 h 2086785"/>
                  <a:gd name="connsiteX1028" fmla="*/ 481504 w 1614305"/>
                  <a:gd name="connsiteY1028" fmla="*/ 1889927 h 2086785"/>
                  <a:gd name="connsiteX1029" fmla="*/ 481504 w 1614305"/>
                  <a:gd name="connsiteY1029" fmla="*/ 1803305 h 2086785"/>
                  <a:gd name="connsiteX1030" fmla="*/ 576000 w 1614305"/>
                  <a:gd name="connsiteY1030" fmla="*/ 1803305 h 2086785"/>
                  <a:gd name="connsiteX1031" fmla="*/ 662621 w 1614305"/>
                  <a:gd name="connsiteY1031" fmla="*/ 1803305 h 2086785"/>
                  <a:gd name="connsiteX1032" fmla="*/ 662621 w 1614305"/>
                  <a:gd name="connsiteY1032" fmla="*/ 1889927 h 2086785"/>
                  <a:gd name="connsiteX1033" fmla="*/ 576000 w 1614305"/>
                  <a:gd name="connsiteY1033" fmla="*/ 1889927 h 2086785"/>
                  <a:gd name="connsiteX1034" fmla="*/ 576000 w 1614305"/>
                  <a:gd name="connsiteY1034" fmla="*/ 1803305 h 2086785"/>
                  <a:gd name="connsiteX1035" fmla="*/ 670496 w 1614305"/>
                  <a:gd name="connsiteY1035" fmla="*/ 1803305 h 2086785"/>
                  <a:gd name="connsiteX1036" fmla="*/ 757117 w 1614305"/>
                  <a:gd name="connsiteY1036" fmla="*/ 1803305 h 2086785"/>
                  <a:gd name="connsiteX1037" fmla="*/ 757117 w 1614305"/>
                  <a:gd name="connsiteY1037" fmla="*/ 1889927 h 2086785"/>
                  <a:gd name="connsiteX1038" fmla="*/ 670496 w 1614305"/>
                  <a:gd name="connsiteY1038" fmla="*/ 1889927 h 2086785"/>
                  <a:gd name="connsiteX1039" fmla="*/ 670496 w 1614305"/>
                  <a:gd name="connsiteY1039" fmla="*/ 1803305 h 2086785"/>
                  <a:gd name="connsiteX1040" fmla="*/ 764992 w 1614305"/>
                  <a:gd name="connsiteY1040" fmla="*/ 1803305 h 2086785"/>
                  <a:gd name="connsiteX1041" fmla="*/ 851613 w 1614305"/>
                  <a:gd name="connsiteY1041" fmla="*/ 1803305 h 2086785"/>
                  <a:gd name="connsiteX1042" fmla="*/ 851613 w 1614305"/>
                  <a:gd name="connsiteY1042" fmla="*/ 1889927 h 2086785"/>
                  <a:gd name="connsiteX1043" fmla="*/ 764992 w 1614305"/>
                  <a:gd name="connsiteY1043" fmla="*/ 1889927 h 2086785"/>
                  <a:gd name="connsiteX1044" fmla="*/ 764992 w 1614305"/>
                  <a:gd name="connsiteY1044" fmla="*/ 1803305 h 2086785"/>
                  <a:gd name="connsiteX1045" fmla="*/ 859488 w 1614305"/>
                  <a:gd name="connsiteY1045" fmla="*/ 1803305 h 2086785"/>
                  <a:gd name="connsiteX1046" fmla="*/ 946109 w 1614305"/>
                  <a:gd name="connsiteY1046" fmla="*/ 1803305 h 2086785"/>
                  <a:gd name="connsiteX1047" fmla="*/ 946109 w 1614305"/>
                  <a:gd name="connsiteY1047" fmla="*/ 1889927 h 2086785"/>
                  <a:gd name="connsiteX1048" fmla="*/ 859488 w 1614305"/>
                  <a:gd name="connsiteY1048" fmla="*/ 1889927 h 2086785"/>
                  <a:gd name="connsiteX1049" fmla="*/ 859488 w 1614305"/>
                  <a:gd name="connsiteY1049" fmla="*/ 1803305 h 2086785"/>
                  <a:gd name="connsiteX1050" fmla="*/ 953984 w 1614305"/>
                  <a:gd name="connsiteY1050" fmla="*/ 1803305 h 2086785"/>
                  <a:gd name="connsiteX1051" fmla="*/ 1040605 w 1614305"/>
                  <a:gd name="connsiteY1051" fmla="*/ 1803305 h 2086785"/>
                  <a:gd name="connsiteX1052" fmla="*/ 1040605 w 1614305"/>
                  <a:gd name="connsiteY1052" fmla="*/ 1889927 h 2086785"/>
                  <a:gd name="connsiteX1053" fmla="*/ 953984 w 1614305"/>
                  <a:gd name="connsiteY1053" fmla="*/ 1889927 h 2086785"/>
                  <a:gd name="connsiteX1054" fmla="*/ 953984 w 1614305"/>
                  <a:gd name="connsiteY1054" fmla="*/ 1803305 h 2086785"/>
                  <a:gd name="connsiteX1055" fmla="*/ 1048480 w 1614305"/>
                  <a:gd name="connsiteY1055" fmla="*/ 1803305 h 2086785"/>
                  <a:gd name="connsiteX1056" fmla="*/ 1135101 w 1614305"/>
                  <a:gd name="connsiteY1056" fmla="*/ 1803305 h 2086785"/>
                  <a:gd name="connsiteX1057" fmla="*/ 1135101 w 1614305"/>
                  <a:gd name="connsiteY1057" fmla="*/ 1889927 h 2086785"/>
                  <a:gd name="connsiteX1058" fmla="*/ 1048480 w 1614305"/>
                  <a:gd name="connsiteY1058" fmla="*/ 1889927 h 2086785"/>
                  <a:gd name="connsiteX1059" fmla="*/ 1048480 w 1614305"/>
                  <a:gd name="connsiteY1059" fmla="*/ 1803305 h 2086785"/>
                  <a:gd name="connsiteX1060" fmla="*/ 1142976 w 1614305"/>
                  <a:gd name="connsiteY1060" fmla="*/ 1803305 h 2086785"/>
                  <a:gd name="connsiteX1061" fmla="*/ 1229597 w 1614305"/>
                  <a:gd name="connsiteY1061" fmla="*/ 1803305 h 2086785"/>
                  <a:gd name="connsiteX1062" fmla="*/ 1229597 w 1614305"/>
                  <a:gd name="connsiteY1062" fmla="*/ 1889927 h 2086785"/>
                  <a:gd name="connsiteX1063" fmla="*/ 1142976 w 1614305"/>
                  <a:gd name="connsiteY1063" fmla="*/ 1889927 h 2086785"/>
                  <a:gd name="connsiteX1064" fmla="*/ 1142976 w 1614305"/>
                  <a:gd name="connsiteY1064" fmla="*/ 1803305 h 2086785"/>
                  <a:gd name="connsiteX1065" fmla="*/ 1237472 w 1614305"/>
                  <a:gd name="connsiteY1065" fmla="*/ 1803305 h 2086785"/>
                  <a:gd name="connsiteX1066" fmla="*/ 1324093 w 1614305"/>
                  <a:gd name="connsiteY1066" fmla="*/ 1803305 h 2086785"/>
                  <a:gd name="connsiteX1067" fmla="*/ 1324093 w 1614305"/>
                  <a:gd name="connsiteY1067" fmla="*/ 1889927 h 2086785"/>
                  <a:gd name="connsiteX1068" fmla="*/ 1237472 w 1614305"/>
                  <a:gd name="connsiteY1068" fmla="*/ 1889927 h 2086785"/>
                  <a:gd name="connsiteX1069" fmla="*/ 1237472 w 1614305"/>
                  <a:gd name="connsiteY1069" fmla="*/ 1803305 h 2086785"/>
                  <a:gd name="connsiteX1070" fmla="*/ 1237472 w 1614305"/>
                  <a:gd name="connsiteY1070" fmla="*/ 1795431 h 2086785"/>
                  <a:gd name="connsiteX1071" fmla="*/ 1237472 w 1614305"/>
                  <a:gd name="connsiteY1071" fmla="*/ 1708809 h 2086785"/>
                  <a:gd name="connsiteX1072" fmla="*/ 1324093 w 1614305"/>
                  <a:gd name="connsiteY1072" fmla="*/ 1708809 h 2086785"/>
                  <a:gd name="connsiteX1073" fmla="*/ 1324093 w 1614305"/>
                  <a:gd name="connsiteY1073" fmla="*/ 1795431 h 2086785"/>
                  <a:gd name="connsiteX1074" fmla="*/ 1237472 w 1614305"/>
                  <a:gd name="connsiteY1074" fmla="*/ 1795431 h 2086785"/>
                  <a:gd name="connsiteX1075" fmla="*/ 1331968 w 1614305"/>
                  <a:gd name="connsiteY1075" fmla="*/ 1708809 h 2086785"/>
                  <a:gd name="connsiteX1076" fmla="*/ 1418589 w 1614305"/>
                  <a:gd name="connsiteY1076" fmla="*/ 1708809 h 2086785"/>
                  <a:gd name="connsiteX1077" fmla="*/ 1418589 w 1614305"/>
                  <a:gd name="connsiteY1077" fmla="*/ 1795431 h 2086785"/>
                  <a:gd name="connsiteX1078" fmla="*/ 1331968 w 1614305"/>
                  <a:gd name="connsiteY1078" fmla="*/ 1795431 h 2086785"/>
                  <a:gd name="connsiteX1079" fmla="*/ 1331968 w 1614305"/>
                  <a:gd name="connsiteY1079" fmla="*/ 1708809 h 2086785"/>
                  <a:gd name="connsiteX1080" fmla="*/ 1331968 w 1614305"/>
                  <a:gd name="connsiteY1080" fmla="*/ 1700935 h 2086785"/>
                  <a:gd name="connsiteX1081" fmla="*/ 1331968 w 1614305"/>
                  <a:gd name="connsiteY1081" fmla="*/ 1614313 h 2086785"/>
                  <a:gd name="connsiteX1082" fmla="*/ 1418589 w 1614305"/>
                  <a:gd name="connsiteY1082" fmla="*/ 1614313 h 2086785"/>
                  <a:gd name="connsiteX1083" fmla="*/ 1418589 w 1614305"/>
                  <a:gd name="connsiteY1083" fmla="*/ 1700935 h 2086785"/>
                  <a:gd name="connsiteX1084" fmla="*/ 1331968 w 1614305"/>
                  <a:gd name="connsiteY1084" fmla="*/ 1700935 h 2086785"/>
                  <a:gd name="connsiteX1085" fmla="*/ 1331968 w 1614305"/>
                  <a:gd name="connsiteY1085" fmla="*/ 1606439 h 2086785"/>
                  <a:gd name="connsiteX1086" fmla="*/ 1331968 w 1614305"/>
                  <a:gd name="connsiteY1086" fmla="*/ 1519817 h 2086785"/>
                  <a:gd name="connsiteX1087" fmla="*/ 1418589 w 1614305"/>
                  <a:gd name="connsiteY1087" fmla="*/ 1519817 h 2086785"/>
                  <a:gd name="connsiteX1088" fmla="*/ 1418589 w 1614305"/>
                  <a:gd name="connsiteY1088" fmla="*/ 1606439 h 2086785"/>
                  <a:gd name="connsiteX1089" fmla="*/ 1331968 w 1614305"/>
                  <a:gd name="connsiteY1089" fmla="*/ 1606439 h 2086785"/>
                  <a:gd name="connsiteX1090" fmla="*/ 1331968 w 1614305"/>
                  <a:gd name="connsiteY1090" fmla="*/ 1511943 h 2086785"/>
                  <a:gd name="connsiteX1091" fmla="*/ 1331968 w 1614305"/>
                  <a:gd name="connsiteY1091" fmla="*/ 1425321 h 2086785"/>
                  <a:gd name="connsiteX1092" fmla="*/ 1418589 w 1614305"/>
                  <a:gd name="connsiteY1092" fmla="*/ 1425321 h 2086785"/>
                  <a:gd name="connsiteX1093" fmla="*/ 1418589 w 1614305"/>
                  <a:gd name="connsiteY1093" fmla="*/ 1511943 h 2086785"/>
                  <a:gd name="connsiteX1094" fmla="*/ 1331968 w 1614305"/>
                  <a:gd name="connsiteY1094" fmla="*/ 1511943 h 2086785"/>
                  <a:gd name="connsiteX1095" fmla="*/ 1331968 w 1614305"/>
                  <a:gd name="connsiteY1095" fmla="*/ 1417447 h 2086785"/>
                  <a:gd name="connsiteX1096" fmla="*/ 1331968 w 1614305"/>
                  <a:gd name="connsiteY1096" fmla="*/ 1330826 h 2086785"/>
                  <a:gd name="connsiteX1097" fmla="*/ 1418589 w 1614305"/>
                  <a:gd name="connsiteY1097" fmla="*/ 1330826 h 2086785"/>
                  <a:gd name="connsiteX1098" fmla="*/ 1418589 w 1614305"/>
                  <a:gd name="connsiteY1098" fmla="*/ 1417447 h 2086785"/>
                  <a:gd name="connsiteX1099" fmla="*/ 1331968 w 1614305"/>
                  <a:gd name="connsiteY1099" fmla="*/ 1417447 h 2086785"/>
                  <a:gd name="connsiteX1100" fmla="*/ 1331968 w 1614305"/>
                  <a:gd name="connsiteY1100" fmla="*/ 1322951 h 2086785"/>
                  <a:gd name="connsiteX1101" fmla="*/ 1331968 w 1614305"/>
                  <a:gd name="connsiteY1101" fmla="*/ 1236330 h 2086785"/>
                  <a:gd name="connsiteX1102" fmla="*/ 1418589 w 1614305"/>
                  <a:gd name="connsiteY1102" fmla="*/ 1236330 h 2086785"/>
                  <a:gd name="connsiteX1103" fmla="*/ 1418589 w 1614305"/>
                  <a:gd name="connsiteY1103" fmla="*/ 1322951 h 2086785"/>
                  <a:gd name="connsiteX1104" fmla="*/ 1331968 w 1614305"/>
                  <a:gd name="connsiteY1104" fmla="*/ 1322951 h 2086785"/>
                  <a:gd name="connsiteX1105" fmla="*/ 1331968 w 1614305"/>
                  <a:gd name="connsiteY1105" fmla="*/ 1228455 h 2086785"/>
                  <a:gd name="connsiteX1106" fmla="*/ 1331968 w 1614305"/>
                  <a:gd name="connsiteY1106" fmla="*/ 1141834 h 2086785"/>
                  <a:gd name="connsiteX1107" fmla="*/ 1418589 w 1614305"/>
                  <a:gd name="connsiteY1107" fmla="*/ 1141834 h 2086785"/>
                  <a:gd name="connsiteX1108" fmla="*/ 1418589 w 1614305"/>
                  <a:gd name="connsiteY1108" fmla="*/ 1228455 h 2086785"/>
                  <a:gd name="connsiteX1109" fmla="*/ 1331968 w 1614305"/>
                  <a:gd name="connsiteY1109" fmla="*/ 1228455 h 2086785"/>
                  <a:gd name="connsiteX1110" fmla="*/ 1331968 w 1614305"/>
                  <a:gd name="connsiteY1110" fmla="*/ 1133959 h 2086785"/>
                  <a:gd name="connsiteX1111" fmla="*/ 1331968 w 1614305"/>
                  <a:gd name="connsiteY1111" fmla="*/ 1047338 h 2086785"/>
                  <a:gd name="connsiteX1112" fmla="*/ 1418589 w 1614305"/>
                  <a:gd name="connsiteY1112" fmla="*/ 1047338 h 2086785"/>
                  <a:gd name="connsiteX1113" fmla="*/ 1418589 w 1614305"/>
                  <a:gd name="connsiteY1113" fmla="*/ 1133959 h 2086785"/>
                  <a:gd name="connsiteX1114" fmla="*/ 1331968 w 1614305"/>
                  <a:gd name="connsiteY1114" fmla="*/ 1133959 h 2086785"/>
                  <a:gd name="connsiteX1115" fmla="*/ 1331968 w 1614305"/>
                  <a:gd name="connsiteY1115" fmla="*/ 1039463 h 2086785"/>
                  <a:gd name="connsiteX1116" fmla="*/ 1331968 w 1614305"/>
                  <a:gd name="connsiteY1116" fmla="*/ 952842 h 2086785"/>
                  <a:gd name="connsiteX1117" fmla="*/ 1418589 w 1614305"/>
                  <a:gd name="connsiteY1117" fmla="*/ 952842 h 2086785"/>
                  <a:gd name="connsiteX1118" fmla="*/ 1418589 w 1614305"/>
                  <a:gd name="connsiteY1118" fmla="*/ 1039463 h 2086785"/>
                  <a:gd name="connsiteX1119" fmla="*/ 1331968 w 1614305"/>
                  <a:gd name="connsiteY1119" fmla="*/ 1039463 h 2086785"/>
                  <a:gd name="connsiteX1120" fmla="*/ 1331968 w 1614305"/>
                  <a:gd name="connsiteY1120" fmla="*/ 944967 h 2086785"/>
                  <a:gd name="connsiteX1121" fmla="*/ 1331968 w 1614305"/>
                  <a:gd name="connsiteY1121" fmla="*/ 858346 h 2086785"/>
                  <a:gd name="connsiteX1122" fmla="*/ 1418589 w 1614305"/>
                  <a:gd name="connsiteY1122" fmla="*/ 858346 h 2086785"/>
                  <a:gd name="connsiteX1123" fmla="*/ 1418589 w 1614305"/>
                  <a:gd name="connsiteY1123" fmla="*/ 944967 h 2086785"/>
                  <a:gd name="connsiteX1124" fmla="*/ 1331968 w 1614305"/>
                  <a:gd name="connsiteY1124" fmla="*/ 944967 h 2086785"/>
                  <a:gd name="connsiteX1125" fmla="*/ 1331968 w 1614305"/>
                  <a:gd name="connsiteY1125" fmla="*/ 850471 h 2086785"/>
                  <a:gd name="connsiteX1126" fmla="*/ 1331968 w 1614305"/>
                  <a:gd name="connsiteY1126" fmla="*/ 763850 h 2086785"/>
                  <a:gd name="connsiteX1127" fmla="*/ 1418589 w 1614305"/>
                  <a:gd name="connsiteY1127" fmla="*/ 763850 h 2086785"/>
                  <a:gd name="connsiteX1128" fmla="*/ 1418589 w 1614305"/>
                  <a:gd name="connsiteY1128" fmla="*/ 850471 h 2086785"/>
                  <a:gd name="connsiteX1129" fmla="*/ 1331968 w 1614305"/>
                  <a:gd name="connsiteY1129" fmla="*/ 850471 h 2086785"/>
                  <a:gd name="connsiteX1130" fmla="*/ 1331968 w 1614305"/>
                  <a:gd name="connsiteY1130" fmla="*/ 755975 h 2086785"/>
                  <a:gd name="connsiteX1131" fmla="*/ 1331968 w 1614305"/>
                  <a:gd name="connsiteY1131" fmla="*/ 669354 h 2086785"/>
                  <a:gd name="connsiteX1132" fmla="*/ 1418589 w 1614305"/>
                  <a:gd name="connsiteY1132" fmla="*/ 669354 h 2086785"/>
                  <a:gd name="connsiteX1133" fmla="*/ 1418589 w 1614305"/>
                  <a:gd name="connsiteY1133" fmla="*/ 755975 h 2086785"/>
                  <a:gd name="connsiteX1134" fmla="*/ 1331968 w 1614305"/>
                  <a:gd name="connsiteY1134" fmla="*/ 755975 h 2086785"/>
                  <a:gd name="connsiteX1135" fmla="*/ 1331968 w 1614305"/>
                  <a:gd name="connsiteY1135" fmla="*/ 661472 h 2086785"/>
                  <a:gd name="connsiteX1136" fmla="*/ 1331968 w 1614305"/>
                  <a:gd name="connsiteY1136" fmla="*/ 574850 h 2086785"/>
                  <a:gd name="connsiteX1137" fmla="*/ 1418589 w 1614305"/>
                  <a:gd name="connsiteY1137" fmla="*/ 574850 h 2086785"/>
                  <a:gd name="connsiteX1138" fmla="*/ 1418589 w 1614305"/>
                  <a:gd name="connsiteY1138" fmla="*/ 661472 h 2086785"/>
                  <a:gd name="connsiteX1139" fmla="*/ 1331968 w 1614305"/>
                  <a:gd name="connsiteY1139" fmla="*/ 661472 h 2086785"/>
                  <a:gd name="connsiteX1140" fmla="*/ 1331968 w 1614305"/>
                  <a:gd name="connsiteY1140" fmla="*/ 566976 h 2086785"/>
                  <a:gd name="connsiteX1141" fmla="*/ 1331968 w 1614305"/>
                  <a:gd name="connsiteY1141" fmla="*/ 480354 h 2086785"/>
                  <a:gd name="connsiteX1142" fmla="*/ 1418589 w 1614305"/>
                  <a:gd name="connsiteY1142" fmla="*/ 480354 h 2086785"/>
                  <a:gd name="connsiteX1143" fmla="*/ 1418589 w 1614305"/>
                  <a:gd name="connsiteY1143" fmla="*/ 566976 h 2086785"/>
                  <a:gd name="connsiteX1144" fmla="*/ 1331968 w 1614305"/>
                  <a:gd name="connsiteY1144" fmla="*/ 566976 h 2086785"/>
                  <a:gd name="connsiteX1145" fmla="*/ 1331968 w 1614305"/>
                  <a:gd name="connsiteY1145" fmla="*/ 472480 h 2086785"/>
                  <a:gd name="connsiteX1146" fmla="*/ 1331968 w 1614305"/>
                  <a:gd name="connsiteY1146" fmla="*/ 385858 h 2086785"/>
                  <a:gd name="connsiteX1147" fmla="*/ 1418589 w 1614305"/>
                  <a:gd name="connsiteY1147" fmla="*/ 385858 h 2086785"/>
                  <a:gd name="connsiteX1148" fmla="*/ 1418589 w 1614305"/>
                  <a:gd name="connsiteY1148" fmla="*/ 472480 h 2086785"/>
                  <a:gd name="connsiteX1149" fmla="*/ 1331968 w 1614305"/>
                  <a:gd name="connsiteY1149" fmla="*/ 472480 h 2086785"/>
                  <a:gd name="connsiteX1150" fmla="*/ 1331968 w 1614305"/>
                  <a:gd name="connsiteY1150" fmla="*/ 377984 h 2086785"/>
                  <a:gd name="connsiteX1151" fmla="*/ 1331968 w 1614305"/>
                  <a:gd name="connsiteY1151" fmla="*/ 291362 h 2086785"/>
                  <a:gd name="connsiteX1152" fmla="*/ 1418589 w 1614305"/>
                  <a:gd name="connsiteY1152" fmla="*/ 291362 h 2086785"/>
                  <a:gd name="connsiteX1153" fmla="*/ 1418589 w 1614305"/>
                  <a:gd name="connsiteY1153" fmla="*/ 377984 h 2086785"/>
                  <a:gd name="connsiteX1154" fmla="*/ 1331968 w 1614305"/>
                  <a:gd name="connsiteY1154" fmla="*/ 377984 h 2086785"/>
                  <a:gd name="connsiteX1155" fmla="*/ 1331968 w 1614305"/>
                  <a:gd name="connsiteY1155" fmla="*/ 283488 h 2086785"/>
                  <a:gd name="connsiteX1156" fmla="*/ 1331968 w 1614305"/>
                  <a:gd name="connsiteY1156" fmla="*/ 196867 h 2086785"/>
                  <a:gd name="connsiteX1157" fmla="*/ 1418589 w 1614305"/>
                  <a:gd name="connsiteY1157" fmla="*/ 196867 h 2086785"/>
                  <a:gd name="connsiteX1158" fmla="*/ 1418589 w 1614305"/>
                  <a:gd name="connsiteY1158" fmla="*/ 283488 h 2086785"/>
                  <a:gd name="connsiteX1159" fmla="*/ 1331968 w 1614305"/>
                  <a:gd name="connsiteY1159" fmla="*/ 283488 h 2086785"/>
                  <a:gd name="connsiteX1160" fmla="*/ 1331968 w 1614305"/>
                  <a:gd name="connsiteY1160" fmla="*/ 188992 h 2086785"/>
                  <a:gd name="connsiteX1161" fmla="*/ 1331968 w 1614305"/>
                  <a:gd name="connsiteY1161" fmla="*/ 102371 h 2086785"/>
                  <a:gd name="connsiteX1162" fmla="*/ 1418589 w 1614305"/>
                  <a:gd name="connsiteY1162" fmla="*/ 102371 h 2086785"/>
                  <a:gd name="connsiteX1163" fmla="*/ 1418589 w 1614305"/>
                  <a:gd name="connsiteY1163" fmla="*/ 188992 h 2086785"/>
                  <a:gd name="connsiteX1164" fmla="*/ 1331968 w 1614305"/>
                  <a:gd name="connsiteY1164" fmla="*/ 188992 h 2086785"/>
                  <a:gd name="connsiteX1165" fmla="*/ 1324093 w 1614305"/>
                  <a:gd name="connsiteY1165" fmla="*/ 188992 h 2086785"/>
                  <a:gd name="connsiteX1166" fmla="*/ 1237472 w 1614305"/>
                  <a:gd name="connsiteY1166" fmla="*/ 188992 h 2086785"/>
                  <a:gd name="connsiteX1167" fmla="*/ 1237472 w 1614305"/>
                  <a:gd name="connsiteY1167" fmla="*/ 102371 h 2086785"/>
                  <a:gd name="connsiteX1168" fmla="*/ 1324093 w 1614305"/>
                  <a:gd name="connsiteY1168" fmla="*/ 102371 h 2086785"/>
                  <a:gd name="connsiteX1169" fmla="*/ 1324093 w 1614305"/>
                  <a:gd name="connsiteY1169" fmla="*/ 188992 h 2086785"/>
                  <a:gd name="connsiteX1170" fmla="*/ 1229597 w 1614305"/>
                  <a:gd name="connsiteY1170" fmla="*/ 188992 h 2086785"/>
                  <a:gd name="connsiteX1171" fmla="*/ 1142976 w 1614305"/>
                  <a:gd name="connsiteY1171" fmla="*/ 188992 h 2086785"/>
                  <a:gd name="connsiteX1172" fmla="*/ 1142976 w 1614305"/>
                  <a:gd name="connsiteY1172" fmla="*/ 102371 h 2086785"/>
                  <a:gd name="connsiteX1173" fmla="*/ 1229597 w 1614305"/>
                  <a:gd name="connsiteY1173" fmla="*/ 102371 h 2086785"/>
                  <a:gd name="connsiteX1174" fmla="*/ 1229597 w 1614305"/>
                  <a:gd name="connsiteY1174" fmla="*/ 188992 h 2086785"/>
                  <a:gd name="connsiteX1175" fmla="*/ 1135101 w 1614305"/>
                  <a:gd name="connsiteY1175" fmla="*/ 188992 h 2086785"/>
                  <a:gd name="connsiteX1176" fmla="*/ 1048480 w 1614305"/>
                  <a:gd name="connsiteY1176" fmla="*/ 188992 h 2086785"/>
                  <a:gd name="connsiteX1177" fmla="*/ 1048480 w 1614305"/>
                  <a:gd name="connsiteY1177" fmla="*/ 102371 h 2086785"/>
                  <a:gd name="connsiteX1178" fmla="*/ 1135101 w 1614305"/>
                  <a:gd name="connsiteY1178" fmla="*/ 102371 h 2086785"/>
                  <a:gd name="connsiteX1179" fmla="*/ 1135101 w 1614305"/>
                  <a:gd name="connsiteY1179" fmla="*/ 188992 h 2086785"/>
                  <a:gd name="connsiteX1180" fmla="*/ 1040605 w 1614305"/>
                  <a:gd name="connsiteY1180" fmla="*/ 188992 h 2086785"/>
                  <a:gd name="connsiteX1181" fmla="*/ 953984 w 1614305"/>
                  <a:gd name="connsiteY1181" fmla="*/ 188992 h 2086785"/>
                  <a:gd name="connsiteX1182" fmla="*/ 953984 w 1614305"/>
                  <a:gd name="connsiteY1182" fmla="*/ 102371 h 2086785"/>
                  <a:gd name="connsiteX1183" fmla="*/ 1040605 w 1614305"/>
                  <a:gd name="connsiteY1183" fmla="*/ 102371 h 2086785"/>
                  <a:gd name="connsiteX1184" fmla="*/ 1040605 w 1614305"/>
                  <a:gd name="connsiteY1184" fmla="*/ 188992 h 2086785"/>
                  <a:gd name="connsiteX1185" fmla="*/ 946109 w 1614305"/>
                  <a:gd name="connsiteY1185" fmla="*/ 188992 h 2086785"/>
                  <a:gd name="connsiteX1186" fmla="*/ 859488 w 1614305"/>
                  <a:gd name="connsiteY1186" fmla="*/ 188992 h 2086785"/>
                  <a:gd name="connsiteX1187" fmla="*/ 859488 w 1614305"/>
                  <a:gd name="connsiteY1187" fmla="*/ 102371 h 2086785"/>
                  <a:gd name="connsiteX1188" fmla="*/ 946109 w 1614305"/>
                  <a:gd name="connsiteY1188" fmla="*/ 102371 h 2086785"/>
                  <a:gd name="connsiteX1189" fmla="*/ 946109 w 1614305"/>
                  <a:gd name="connsiteY1189" fmla="*/ 188992 h 2086785"/>
                  <a:gd name="connsiteX1190" fmla="*/ 851613 w 1614305"/>
                  <a:gd name="connsiteY1190" fmla="*/ 188992 h 2086785"/>
                  <a:gd name="connsiteX1191" fmla="*/ 764992 w 1614305"/>
                  <a:gd name="connsiteY1191" fmla="*/ 188992 h 2086785"/>
                  <a:gd name="connsiteX1192" fmla="*/ 764992 w 1614305"/>
                  <a:gd name="connsiteY1192" fmla="*/ 102371 h 2086785"/>
                  <a:gd name="connsiteX1193" fmla="*/ 851613 w 1614305"/>
                  <a:gd name="connsiteY1193" fmla="*/ 102371 h 2086785"/>
                  <a:gd name="connsiteX1194" fmla="*/ 851613 w 1614305"/>
                  <a:gd name="connsiteY1194" fmla="*/ 188992 h 2086785"/>
                  <a:gd name="connsiteX1195" fmla="*/ 757117 w 1614305"/>
                  <a:gd name="connsiteY1195" fmla="*/ 188992 h 2086785"/>
                  <a:gd name="connsiteX1196" fmla="*/ 670496 w 1614305"/>
                  <a:gd name="connsiteY1196" fmla="*/ 188992 h 2086785"/>
                  <a:gd name="connsiteX1197" fmla="*/ 670496 w 1614305"/>
                  <a:gd name="connsiteY1197" fmla="*/ 102371 h 2086785"/>
                  <a:gd name="connsiteX1198" fmla="*/ 757117 w 1614305"/>
                  <a:gd name="connsiteY1198" fmla="*/ 102371 h 2086785"/>
                  <a:gd name="connsiteX1199" fmla="*/ 757117 w 1614305"/>
                  <a:gd name="connsiteY1199" fmla="*/ 188992 h 2086785"/>
                  <a:gd name="connsiteX1200" fmla="*/ 662621 w 1614305"/>
                  <a:gd name="connsiteY1200" fmla="*/ 188992 h 2086785"/>
                  <a:gd name="connsiteX1201" fmla="*/ 576000 w 1614305"/>
                  <a:gd name="connsiteY1201" fmla="*/ 188992 h 2086785"/>
                  <a:gd name="connsiteX1202" fmla="*/ 576000 w 1614305"/>
                  <a:gd name="connsiteY1202" fmla="*/ 102371 h 2086785"/>
                  <a:gd name="connsiteX1203" fmla="*/ 662621 w 1614305"/>
                  <a:gd name="connsiteY1203" fmla="*/ 102371 h 2086785"/>
                  <a:gd name="connsiteX1204" fmla="*/ 662621 w 1614305"/>
                  <a:gd name="connsiteY1204" fmla="*/ 188992 h 2086785"/>
                  <a:gd name="connsiteX1205" fmla="*/ 568125 w 1614305"/>
                  <a:gd name="connsiteY1205" fmla="*/ 188992 h 2086785"/>
                  <a:gd name="connsiteX1206" fmla="*/ 481504 w 1614305"/>
                  <a:gd name="connsiteY1206" fmla="*/ 188992 h 2086785"/>
                  <a:gd name="connsiteX1207" fmla="*/ 481504 w 1614305"/>
                  <a:gd name="connsiteY1207" fmla="*/ 102371 h 2086785"/>
                  <a:gd name="connsiteX1208" fmla="*/ 568125 w 1614305"/>
                  <a:gd name="connsiteY1208" fmla="*/ 102371 h 2086785"/>
                  <a:gd name="connsiteX1209" fmla="*/ 568125 w 1614305"/>
                  <a:gd name="connsiteY1209" fmla="*/ 188992 h 2086785"/>
                  <a:gd name="connsiteX1210" fmla="*/ 473629 w 1614305"/>
                  <a:gd name="connsiteY1210" fmla="*/ 188992 h 2086785"/>
                  <a:gd name="connsiteX1211" fmla="*/ 387008 w 1614305"/>
                  <a:gd name="connsiteY1211" fmla="*/ 188992 h 2086785"/>
                  <a:gd name="connsiteX1212" fmla="*/ 387008 w 1614305"/>
                  <a:gd name="connsiteY1212" fmla="*/ 102371 h 2086785"/>
                  <a:gd name="connsiteX1213" fmla="*/ 473629 w 1614305"/>
                  <a:gd name="connsiteY1213" fmla="*/ 102371 h 2086785"/>
                  <a:gd name="connsiteX1214" fmla="*/ 473629 w 1614305"/>
                  <a:gd name="connsiteY1214" fmla="*/ 188992 h 2086785"/>
                  <a:gd name="connsiteX1215" fmla="*/ 379133 w 1614305"/>
                  <a:gd name="connsiteY1215" fmla="*/ 188992 h 2086785"/>
                  <a:gd name="connsiteX1216" fmla="*/ 292512 w 1614305"/>
                  <a:gd name="connsiteY1216" fmla="*/ 188992 h 2086785"/>
                  <a:gd name="connsiteX1217" fmla="*/ 292512 w 1614305"/>
                  <a:gd name="connsiteY1217" fmla="*/ 102371 h 2086785"/>
                  <a:gd name="connsiteX1218" fmla="*/ 379133 w 1614305"/>
                  <a:gd name="connsiteY1218" fmla="*/ 102371 h 2086785"/>
                  <a:gd name="connsiteX1219" fmla="*/ 379133 w 1614305"/>
                  <a:gd name="connsiteY1219" fmla="*/ 188992 h 2086785"/>
                  <a:gd name="connsiteX1220" fmla="*/ 284637 w 1614305"/>
                  <a:gd name="connsiteY1220" fmla="*/ 188992 h 2086785"/>
                  <a:gd name="connsiteX1221" fmla="*/ 198016 w 1614305"/>
                  <a:gd name="connsiteY1221" fmla="*/ 188992 h 2086785"/>
                  <a:gd name="connsiteX1222" fmla="*/ 198016 w 1614305"/>
                  <a:gd name="connsiteY1222" fmla="*/ 102371 h 2086785"/>
                  <a:gd name="connsiteX1223" fmla="*/ 284637 w 1614305"/>
                  <a:gd name="connsiteY1223" fmla="*/ 102371 h 2086785"/>
                  <a:gd name="connsiteX1224" fmla="*/ 284637 w 1614305"/>
                  <a:gd name="connsiteY1224" fmla="*/ 188992 h 2086785"/>
                  <a:gd name="connsiteX1225" fmla="*/ 284637 w 1614305"/>
                  <a:gd name="connsiteY1225" fmla="*/ 196867 h 2086785"/>
                  <a:gd name="connsiteX1226" fmla="*/ 284637 w 1614305"/>
                  <a:gd name="connsiteY1226" fmla="*/ 283488 h 2086785"/>
                  <a:gd name="connsiteX1227" fmla="*/ 198016 w 1614305"/>
                  <a:gd name="connsiteY1227" fmla="*/ 283488 h 2086785"/>
                  <a:gd name="connsiteX1228" fmla="*/ 198016 w 1614305"/>
                  <a:gd name="connsiteY1228" fmla="*/ 196867 h 2086785"/>
                  <a:gd name="connsiteX1229" fmla="*/ 284637 w 1614305"/>
                  <a:gd name="connsiteY1229" fmla="*/ 196867 h 2086785"/>
                  <a:gd name="connsiteX1230" fmla="*/ 190142 w 1614305"/>
                  <a:gd name="connsiteY1230" fmla="*/ 283488 h 2086785"/>
                  <a:gd name="connsiteX1231" fmla="*/ 103520 w 1614305"/>
                  <a:gd name="connsiteY1231" fmla="*/ 283488 h 2086785"/>
                  <a:gd name="connsiteX1232" fmla="*/ 103520 w 1614305"/>
                  <a:gd name="connsiteY1232" fmla="*/ 196867 h 2086785"/>
                  <a:gd name="connsiteX1233" fmla="*/ 190142 w 1614305"/>
                  <a:gd name="connsiteY1233" fmla="*/ 196867 h 2086785"/>
                  <a:gd name="connsiteX1234" fmla="*/ 190142 w 1614305"/>
                  <a:gd name="connsiteY1234" fmla="*/ 283488 h 2086785"/>
                  <a:gd name="connsiteX1235" fmla="*/ 190142 w 1614305"/>
                  <a:gd name="connsiteY1235" fmla="*/ 291362 h 2086785"/>
                  <a:gd name="connsiteX1236" fmla="*/ 190142 w 1614305"/>
                  <a:gd name="connsiteY1236" fmla="*/ 377984 h 2086785"/>
                  <a:gd name="connsiteX1237" fmla="*/ 103520 w 1614305"/>
                  <a:gd name="connsiteY1237" fmla="*/ 377984 h 2086785"/>
                  <a:gd name="connsiteX1238" fmla="*/ 103520 w 1614305"/>
                  <a:gd name="connsiteY1238" fmla="*/ 291362 h 2086785"/>
                  <a:gd name="connsiteX1239" fmla="*/ 190142 w 1614305"/>
                  <a:gd name="connsiteY1239" fmla="*/ 291362 h 2086785"/>
                  <a:gd name="connsiteX1240" fmla="*/ 190142 w 1614305"/>
                  <a:gd name="connsiteY1240" fmla="*/ 385858 h 2086785"/>
                  <a:gd name="connsiteX1241" fmla="*/ 190142 w 1614305"/>
                  <a:gd name="connsiteY1241" fmla="*/ 472480 h 2086785"/>
                  <a:gd name="connsiteX1242" fmla="*/ 103520 w 1614305"/>
                  <a:gd name="connsiteY1242" fmla="*/ 472480 h 2086785"/>
                  <a:gd name="connsiteX1243" fmla="*/ 103520 w 1614305"/>
                  <a:gd name="connsiteY1243" fmla="*/ 385858 h 2086785"/>
                  <a:gd name="connsiteX1244" fmla="*/ 190142 w 1614305"/>
                  <a:gd name="connsiteY1244" fmla="*/ 385858 h 2086785"/>
                  <a:gd name="connsiteX1245" fmla="*/ 190142 w 1614305"/>
                  <a:gd name="connsiteY1245" fmla="*/ 480354 h 2086785"/>
                  <a:gd name="connsiteX1246" fmla="*/ 190142 w 1614305"/>
                  <a:gd name="connsiteY1246" fmla="*/ 566976 h 2086785"/>
                  <a:gd name="connsiteX1247" fmla="*/ 103520 w 1614305"/>
                  <a:gd name="connsiteY1247" fmla="*/ 566976 h 2086785"/>
                  <a:gd name="connsiteX1248" fmla="*/ 103520 w 1614305"/>
                  <a:gd name="connsiteY1248" fmla="*/ 480354 h 2086785"/>
                  <a:gd name="connsiteX1249" fmla="*/ 190142 w 1614305"/>
                  <a:gd name="connsiteY1249" fmla="*/ 480354 h 2086785"/>
                  <a:gd name="connsiteX1250" fmla="*/ 190142 w 1614305"/>
                  <a:gd name="connsiteY1250" fmla="*/ 574850 h 2086785"/>
                  <a:gd name="connsiteX1251" fmla="*/ 190142 w 1614305"/>
                  <a:gd name="connsiteY1251" fmla="*/ 661472 h 2086785"/>
                  <a:gd name="connsiteX1252" fmla="*/ 103520 w 1614305"/>
                  <a:gd name="connsiteY1252" fmla="*/ 661472 h 2086785"/>
                  <a:gd name="connsiteX1253" fmla="*/ 103520 w 1614305"/>
                  <a:gd name="connsiteY1253" fmla="*/ 574850 h 2086785"/>
                  <a:gd name="connsiteX1254" fmla="*/ 190142 w 1614305"/>
                  <a:gd name="connsiteY1254" fmla="*/ 574850 h 2086785"/>
                  <a:gd name="connsiteX1255" fmla="*/ 190142 w 1614305"/>
                  <a:gd name="connsiteY1255" fmla="*/ 669346 h 2086785"/>
                  <a:gd name="connsiteX1256" fmla="*/ 190142 w 1614305"/>
                  <a:gd name="connsiteY1256" fmla="*/ 755968 h 2086785"/>
                  <a:gd name="connsiteX1257" fmla="*/ 103520 w 1614305"/>
                  <a:gd name="connsiteY1257" fmla="*/ 755968 h 2086785"/>
                  <a:gd name="connsiteX1258" fmla="*/ 103520 w 1614305"/>
                  <a:gd name="connsiteY1258" fmla="*/ 669346 h 2086785"/>
                  <a:gd name="connsiteX1259" fmla="*/ 190142 w 1614305"/>
                  <a:gd name="connsiteY1259" fmla="*/ 669346 h 2086785"/>
                  <a:gd name="connsiteX1260" fmla="*/ 190142 w 1614305"/>
                  <a:gd name="connsiteY1260" fmla="*/ 763850 h 2086785"/>
                  <a:gd name="connsiteX1261" fmla="*/ 190142 w 1614305"/>
                  <a:gd name="connsiteY1261" fmla="*/ 850471 h 2086785"/>
                  <a:gd name="connsiteX1262" fmla="*/ 103520 w 1614305"/>
                  <a:gd name="connsiteY1262" fmla="*/ 850471 h 2086785"/>
                  <a:gd name="connsiteX1263" fmla="*/ 103520 w 1614305"/>
                  <a:gd name="connsiteY1263" fmla="*/ 763850 h 2086785"/>
                  <a:gd name="connsiteX1264" fmla="*/ 190142 w 1614305"/>
                  <a:gd name="connsiteY1264" fmla="*/ 763850 h 2086785"/>
                  <a:gd name="connsiteX1265" fmla="*/ 190142 w 1614305"/>
                  <a:gd name="connsiteY1265" fmla="*/ 858346 h 2086785"/>
                  <a:gd name="connsiteX1266" fmla="*/ 190142 w 1614305"/>
                  <a:gd name="connsiteY1266" fmla="*/ 944967 h 2086785"/>
                  <a:gd name="connsiteX1267" fmla="*/ 103520 w 1614305"/>
                  <a:gd name="connsiteY1267" fmla="*/ 944967 h 2086785"/>
                  <a:gd name="connsiteX1268" fmla="*/ 103520 w 1614305"/>
                  <a:gd name="connsiteY1268" fmla="*/ 858346 h 2086785"/>
                  <a:gd name="connsiteX1269" fmla="*/ 190142 w 1614305"/>
                  <a:gd name="connsiteY1269" fmla="*/ 858346 h 2086785"/>
                  <a:gd name="connsiteX1270" fmla="*/ 190142 w 1614305"/>
                  <a:gd name="connsiteY1270" fmla="*/ 952842 h 2086785"/>
                  <a:gd name="connsiteX1271" fmla="*/ 190142 w 1614305"/>
                  <a:gd name="connsiteY1271" fmla="*/ 1039463 h 2086785"/>
                  <a:gd name="connsiteX1272" fmla="*/ 103520 w 1614305"/>
                  <a:gd name="connsiteY1272" fmla="*/ 1039463 h 2086785"/>
                  <a:gd name="connsiteX1273" fmla="*/ 103520 w 1614305"/>
                  <a:gd name="connsiteY1273" fmla="*/ 952842 h 2086785"/>
                  <a:gd name="connsiteX1274" fmla="*/ 190142 w 1614305"/>
                  <a:gd name="connsiteY1274" fmla="*/ 952842 h 2086785"/>
                  <a:gd name="connsiteX1275" fmla="*/ 190142 w 1614305"/>
                  <a:gd name="connsiteY1275" fmla="*/ 1047338 h 2086785"/>
                  <a:gd name="connsiteX1276" fmla="*/ 190142 w 1614305"/>
                  <a:gd name="connsiteY1276" fmla="*/ 1133959 h 2086785"/>
                  <a:gd name="connsiteX1277" fmla="*/ 103520 w 1614305"/>
                  <a:gd name="connsiteY1277" fmla="*/ 1133959 h 2086785"/>
                  <a:gd name="connsiteX1278" fmla="*/ 103520 w 1614305"/>
                  <a:gd name="connsiteY1278" fmla="*/ 1047338 h 2086785"/>
                  <a:gd name="connsiteX1279" fmla="*/ 190142 w 1614305"/>
                  <a:gd name="connsiteY1279" fmla="*/ 1047338 h 2086785"/>
                  <a:gd name="connsiteX1280" fmla="*/ 190142 w 1614305"/>
                  <a:gd name="connsiteY1280" fmla="*/ 1141834 h 2086785"/>
                  <a:gd name="connsiteX1281" fmla="*/ 190142 w 1614305"/>
                  <a:gd name="connsiteY1281" fmla="*/ 1228455 h 2086785"/>
                  <a:gd name="connsiteX1282" fmla="*/ 103520 w 1614305"/>
                  <a:gd name="connsiteY1282" fmla="*/ 1228455 h 2086785"/>
                  <a:gd name="connsiteX1283" fmla="*/ 103520 w 1614305"/>
                  <a:gd name="connsiteY1283" fmla="*/ 1141834 h 2086785"/>
                  <a:gd name="connsiteX1284" fmla="*/ 190142 w 1614305"/>
                  <a:gd name="connsiteY1284" fmla="*/ 1141834 h 2086785"/>
                  <a:gd name="connsiteX1285" fmla="*/ 190142 w 1614305"/>
                  <a:gd name="connsiteY1285" fmla="*/ 1236330 h 2086785"/>
                  <a:gd name="connsiteX1286" fmla="*/ 190142 w 1614305"/>
                  <a:gd name="connsiteY1286" fmla="*/ 1322951 h 2086785"/>
                  <a:gd name="connsiteX1287" fmla="*/ 103520 w 1614305"/>
                  <a:gd name="connsiteY1287" fmla="*/ 1322951 h 2086785"/>
                  <a:gd name="connsiteX1288" fmla="*/ 103520 w 1614305"/>
                  <a:gd name="connsiteY1288" fmla="*/ 1236330 h 2086785"/>
                  <a:gd name="connsiteX1289" fmla="*/ 190142 w 1614305"/>
                  <a:gd name="connsiteY1289" fmla="*/ 1236330 h 2086785"/>
                  <a:gd name="connsiteX1290" fmla="*/ 190142 w 1614305"/>
                  <a:gd name="connsiteY1290" fmla="*/ 1330826 h 2086785"/>
                  <a:gd name="connsiteX1291" fmla="*/ 190142 w 1614305"/>
                  <a:gd name="connsiteY1291" fmla="*/ 1417447 h 2086785"/>
                  <a:gd name="connsiteX1292" fmla="*/ 103520 w 1614305"/>
                  <a:gd name="connsiteY1292" fmla="*/ 1417447 h 2086785"/>
                  <a:gd name="connsiteX1293" fmla="*/ 103520 w 1614305"/>
                  <a:gd name="connsiteY1293" fmla="*/ 1330826 h 2086785"/>
                  <a:gd name="connsiteX1294" fmla="*/ 190142 w 1614305"/>
                  <a:gd name="connsiteY1294" fmla="*/ 1330826 h 2086785"/>
                  <a:gd name="connsiteX1295" fmla="*/ 190142 w 1614305"/>
                  <a:gd name="connsiteY1295" fmla="*/ 1425321 h 2086785"/>
                  <a:gd name="connsiteX1296" fmla="*/ 190142 w 1614305"/>
                  <a:gd name="connsiteY1296" fmla="*/ 1511943 h 2086785"/>
                  <a:gd name="connsiteX1297" fmla="*/ 103520 w 1614305"/>
                  <a:gd name="connsiteY1297" fmla="*/ 1511943 h 2086785"/>
                  <a:gd name="connsiteX1298" fmla="*/ 103520 w 1614305"/>
                  <a:gd name="connsiteY1298" fmla="*/ 1425321 h 2086785"/>
                  <a:gd name="connsiteX1299" fmla="*/ 190142 w 1614305"/>
                  <a:gd name="connsiteY1299" fmla="*/ 1425321 h 2086785"/>
                  <a:gd name="connsiteX1300" fmla="*/ 190142 w 1614305"/>
                  <a:gd name="connsiteY1300" fmla="*/ 1519817 h 2086785"/>
                  <a:gd name="connsiteX1301" fmla="*/ 190142 w 1614305"/>
                  <a:gd name="connsiteY1301" fmla="*/ 1606439 h 2086785"/>
                  <a:gd name="connsiteX1302" fmla="*/ 103520 w 1614305"/>
                  <a:gd name="connsiteY1302" fmla="*/ 1606439 h 2086785"/>
                  <a:gd name="connsiteX1303" fmla="*/ 103520 w 1614305"/>
                  <a:gd name="connsiteY1303" fmla="*/ 1519817 h 2086785"/>
                  <a:gd name="connsiteX1304" fmla="*/ 190142 w 1614305"/>
                  <a:gd name="connsiteY1304" fmla="*/ 1519817 h 2086785"/>
                  <a:gd name="connsiteX1305" fmla="*/ 190142 w 1614305"/>
                  <a:gd name="connsiteY1305" fmla="*/ 1614313 h 2086785"/>
                  <a:gd name="connsiteX1306" fmla="*/ 190142 w 1614305"/>
                  <a:gd name="connsiteY1306" fmla="*/ 1700935 h 2086785"/>
                  <a:gd name="connsiteX1307" fmla="*/ 103520 w 1614305"/>
                  <a:gd name="connsiteY1307" fmla="*/ 1700935 h 2086785"/>
                  <a:gd name="connsiteX1308" fmla="*/ 103520 w 1614305"/>
                  <a:gd name="connsiteY1308" fmla="*/ 1614313 h 2086785"/>
                  <a:gd name="connsiteX1309" fmla="*/ 190142 w 1614305"/>
                  <a:gd name="connsiteY1309" fmla="*/ 1614313 h 2086785"/>
                  <a:gd name="connsiteX1310" fmla="*/ 190142 w 1614305"/>
                  <a:gd name="connsiteY1310" fmla="*/ 1708809 h 2086785"/>
                  <a:gd name="connsiteX1311" fmla="*/ 190142 w 1614305"/>
                  <a:gd name="connsiteY1311" fmla="*/ 1795431 h 2086785"/>
                  <a:gd name="connsiteX1312" fmla="*/ 103520 w 1614305"/>
                  <a:gd name="connsiteY1312" fmla="*/ 1795431 h 2086785"/>
                  <a:gd name="connsiteX1313" fmla="*/ 103520 w 1614305"/>
                  <a:gd name="connsiteY1313" fmla="*/ 1708809 h 2086785"/>
                  <a:gd name="connsiteX1314" fmla="*/ 190142 w 1614305"/>
                  <a:gd name="connsiteY1314" fmla="*/ 1708809 h 2086785"/>
                  <a:gd name="connsiteX1315" fmla="*/ 190142 w 1614305"/>
                  <a:gd name="connsiteY1315" fmla="*/ 1803305 h 2086785"/>
                  <a:gd name="connsiteX1316" fmla="*/ 190142 w 1614305"/>
                  <a:gd name="connsiteY1316" fmla="*/ 1889927 h 2086785"/>
                  <a:gd name="connsiteX1317" fmla="*/ 103520 w 1614305"/>
                  <a:gd name="connsiteY1317" fmla="*/ 1889927 h 2086785"/>
                  <a:gd name="connsiteX1318" fmla="*/ 103520 w 1614305"/>
                  <a:gd name="connsiteY1318" fmla="*/ 1803305 h 2086785"/>
                  <a:gd name="connsiteX1319" fmla="*/ 190142 w 1614305"/>
                  <a:gd name="connsiteY1319" fmla="*/ 1803305 h 2086785"/>
                  <a:gd name="connsiteX1320" fmla="*/ 198016 w 1614305"/>
                  <a:gd name="connsiteY1320" fmla="*/ 1803305 h 2086785"/>
                  <a:gd name="connsiteX1321" fmla="*/ 284637 w 1614305"/>
                  <a:gd name="connsiteY1321" fmla="*/ 1803305 h 2086785"/>
                  <a:gd name="connsiteX1322" fmla="*/ 284637 w 1614305"/>
                  <a:gd name="connsiteY1322" fmla="*/ 1889927 h 2086785"/>
                  <a:gd name="connsiteX1323" fmla="*/ 198016 w 1614305"/>
                  <a:gd name="connsiteY1323" fmla="*/ 1889927 h 2086785"/>
                  <a:gd name="connsiteX1324" fmla="*/ 198016 w 1614305"/>
                  <a:gd name="connsiteY1324" fmla="*/ 1803305 h 2086785"/>
                  <a:gd name="connsiteX1325" fmla="*/ 284637 w 1614305"/>
                  <a:gd name="connsiteY1325" fmla="*/ 1897801 h 2086785"/>
                  <a:gd name="connsiteX1326" fmla="*/ 284637 w 1614305"/>
                  <a:gd name="connsiteY1326" fmla="*/ 1984422 h 2086785"/>
                  <a:gd name="connsiteX1327" fmla="*/ 198016 w 1614305"/>
                  <a:gd name="connsiteY1327" fmla="*/ 1984422 h 2086785"/>
                  <a:gd name="connsiteX1328" fmla="*/ 198016 w 1614305"/>
                  <a:gd name="connsiteY1328" fmla="*/ 1897801 h 2086785"/>
                  <a:gd name="connsiteX1329" fmla="*/ 284637 w 1614305"/>
                  <a:gd name="connsiteY1329" fmla="*/ 1897801 h 2086785"/>
                  <a:gd name="connsiteX1330" fmla="*/ 292512 w 1614305"/>
                  <a:gd name="connsiteY1330" fmla="*/ 1897801 h 2086785"/>
                  <a:gd name="connsiteX1331" fmla="*/ 379133 w 1614305"/>
                  <a:gd name="connsiteY1331" fmla="*/ 1897801 h 2086785"/>
                  <a:gd name="connsiteX1332" fmla="*/ 379133 w 1614305"/>
                  <a:gd name="connsiteY1332" fmla="*/ 1984422 h 2086785"/>
                  <a:gd name="connsiteX1333" fmla="*/ 292512 w 1614305"/>
                  <a:gd name="connsiteY1333" fmla="*/ 1984422 h 2086785"/>
                  <a:gd name="connsiteX1334" fmla="*/ 292512 w 1614305"/>
                  <a:gd name="connsiteY1334" fmla="*/ 1897801 h 2086785"/>
                  <a:gd name="connsiteX1335" fmla="*/ 387008 w 1614305"/>
                  <a:gd name="connsiteY1335" fmla="*/ 1897801 h 2086785"/>
                  <a:gd name="connsiteX1336" fmla="*/ 473629 w 1614305"/>
                  <a:gd name="connsiteY1336" fmla="*/ 1897801 h 2086785"/>
                  <a:gd name="connsiteX1337" fmla="*/ 473629 w 1614305"/>
                  <a:gd name="connsiteY1337" fmla="*/ 1984422 h 2086785"/>
                  <a:gd name="connsiteX1338" fmla="*/ 387008 w 1614305"/>
                  <a:gd name="connsiteY1338" fmla="*/ 1984422 h 2086785"/>
                  <a:gd name="connsiteX1339" fmla="*/ 387008 w 1614305"/>
                  <a:gd name="connsiteY1339" fmla="*/ 1897801 h 2086785"/>
                  <a:gd name="connsiteX1340" fmla="*/ 481504 w 1614305"/>
                  <a:gd name="connsiteY1340" fmla="*/ 1897801 h 2086785"/>
                  <a:gd name="connsiteX1341" fmla="*/ 568125 w 1614305"/>
                  <a:gd name="connsiteY1341" fmla="*/ 1897801 h 2086785"/>
                  <a:gd name="connsiteX1342" fmla="*/ 568125 w 1614305"/>
                  <a:gd name="connsiteY1342" fmla="*/ 1984422 h 2086785"/>
                  <a:gd name="connsiteX1343" fmla="*/ 481504 w 1614305"/>
                  <a:gd name="connsiteY1343" fmla="*/ 1984422 h 2086785"/>
                  <a:gd name="connsiteX1344" fmla="*/ 481504 w 1614305"/>
                  <a:gd name="connsiteY1344" fmla="*/ 1897801 h 2086785"/>
                  <a:gd name="connsiteX1345" fmla="*/ 576000 w 1614305"/>
                  <a:gd name="connsiteY1345" fmla="*/ 1897801 h 2086785"/>
                  <a:gd name="connsiteX1346" fmla="*/ 662621 w 1614305"/>
                  <a:gd name="connsiteY1346" fmla="*/ 1897801 h 2086785"/>
                  <a:gd name="connsiteX1347" fmla="*/ 662621 w 1614305"/>
                  <a:gd name="connsiteY1347" fmla="*/ 1984422 h 2086785"/>
                  <a:gd name="connsiteX1348" fmla="*/ 576000 w 1614305"/>
                  <a:gd name="connsiteY1348" fmla="*/ 1984422 h 2086785"/>
                  <a:gd name="connsiteX1349" fmla="*/ 576000 w 1614305"/>
                  <a:gd name="connsiteY1349" fmla="*/ 1897801 h 2086785"/>
                  <a:gd name="connsiteX1350" fmla="*/ 670496 w 1614305"/>
                  <a:gd name="connsiteY1350" fmla="*/ 1897801 h 2086785"/>
                  <a:gd name="connsiteX1351" fmla="*/ 757117 w 1614305"/>
                  <a:gd name="connsiteY1351" fmla="*/ 1897801 h 2086785"/>
                  <a:gd name="connsiteX1352" fmla="*/ 757117 w 1614305"/>
                  <a:gd name="connsiteY1352" fmla="*/ 1984422 h 2086785"/>
                  <a:gd name="connsiteX1353" fmla="*/ 670496 w 1614305"/>
                  <a:gd name="connsiteY1353" fmla="*/ 1984422 h 2086785"/>
                  <a:gd name="connsiteX1354" fmla="*/ 670496 w 1614305"/>
                  <a:gd name="connsiteY1354" fmla="*/ 1897801 h 2086785"/>
                  <a:gd name="connsiteX1355" fmla="*/ 764992 w 1614305"/>
                  <a:gd name="connsiteY1355" fmla="*/ 1897801 h 2086785"/>
                  <a:gd name="connsiteX1356" fmla="*/ 851613 w 1614305"/>
                  <a:gd name="connsiteY1356" fmla="*/ 1897801 h 2086785"/>
                  <a:gd name="connsiteX1357" fmla="*/ 851613 w 1614305"/>
                  <a:gd name="connsiteY1357" fmla="*/ 1984422 h 2086785"/>
                  <a:gd name="connsiteX1358" fmla="*/ 764992 w 1614305"/>
                  <a:gd name="connsiteY1358" fmla="*/ 1984422 h 2086785"/>
                  <a:gd name="connsiteX1359" fmla="*/ 764992 w 1614305"/>
                  <a:gd name="connsiteY1359" fmla="*/ 1897801 h 2086785"/>
                  <a:gd name="connsiteX1360" fmla="*/ 859488 w 1614305"/>
                  <a:gd name="connsiteY1360" fmla="*/ 1897801 h 2086785"/>
                  <a:gd name="connsiteX1361" fmla="*/ 946109 w 1614305"/>
                  <a:gd name="connsiteY1361" fmla="*/ 1897801 h 2086785"/>
                  <a:gd name="connsiteX1362" fmla="*/ 946109 w 1614305"/>
                  <a:gd name="connsiteY1362" fmla="*/ 1984422 h 2086785"/>
                  <a:gd name="connsiteX1363" fmla="*/ 859488 w 1614305"/>
                  <a:gd name="connsiteY1363" fmla="*/ 1984422 h 2086785"/>
                  <a:gd name="connsiteX1364" fmla="*/ 859488 w 1614305"/>
                  <a:gd name="connsiteY1364" fmla="*/ 1897801 h 2086785"/>
                  <a:gd name="connsiteX1365" fmla="*/ 953984 w 1614305"/>
                  <a:gd name="connsiteY1365" fmla="*/ 1897801 h 2086785"/>
                  <a:gd name="connsiteX1366" fmla="*/ 1040605 w 1614305"/>
                  <a:gd name="connsiteY1366" fmla="*/ 1897801 h 2086785"/>
                  <a:gd name="connsiteX1367" fmla="*/ 1040605 w 1614305"/>
                  <a:gd name="connsiteY1367" fmla="*/ 1984422 h 2086785"/>
                  <a:gd name="connsiteX1368" fmla="*/ 953984 w 1614305"/>
                  <a:gd name="connsiteY1368" fmla="*/ 1984422 h 2086785"/>
                  <a:gd name="connsiteX1369" fmla="*/ 953984 w 1614305"/>
                  <a:gd name="connsiteY1369" fmla="*/ 1897801 h 2086785"/>
                  <a:gd name="connsiteX1370" fmla="*/ 1048480 w 1614305"/>
                  <a:gd name="connsiteY1370" fmla="*/ 1897801 h 2086785"/>
                  <a:gd name="connsiteX1371" fmla="*/ 1135101 w 1614305"/>
                  <a:gd name="connsiteY1371" fmla="*/ 1897801 h 2086785"/>
                  <a:gd name="connsiteX1372" fmla="*/ 1135101 w 1614305"/>
                  <a:gd name="connsiteY1372" fmla="*/ 1984422 h 2086785"/>
                  <a:gd name="connsiteX1373" fmla="*/ 1048480 w 1614305"/>
                  <a:gd name="connsiteY1373" fmla="*/ 1984422 h 2086785"/>
                  <a:gd name="connsiteX1374" fmla="*/ 1048480 w 1614305"/>
                  <a:gd name="connsiteY1374" fmla="*/ 1897801 h 2086785"/>
                  <a:gd name="connsiteX1375" fmla="*/ 1142976 w 1614305"/>
                  <a:gd name="connsiteY1375" fmla="*/ 1897801 h 2086785"/>
                  <a:gd name="connsiteX1376" fmla="*/ 1229597 w 1614305"/>
                  <a:gd name="connsiteY1376" fmla="*/ 1897801 h 2086785"/>
                  <a:gd name="connsiteX1377" fmla="*/ 1229597 w 1614305"/>
                  <a:gd name="connsiteY1377" fmla="*/ 1984422 h 2086785"/>
                  <a:gd name="connsiteX1378" fmla="*/ 1142976 w 1614305"/>
                  <a:gd name="connsiteY1378" fmla="*/ 1984422 h 2086785"/>
                  <a:gd name="connsiteX1379" fmla="*/ 1142976 w 1614305"/>
                  <a:gd name="connsiteY1379" fmla="*/ 1897801 h 2086785"/>
                  <a:gd name="connsiteX1380" fmla="*/ 1237472 w 1614305"/>
                  <a:gd name="connsiteY1380" fmla="*/ 1897801 h 2086785"/>
                  <a:gd name="connsiteX1381" fmla="*/ 1324093 w 1614305"/>
                  <a:gd name="connsiteY1381" fmla="*/ 1897801 h 2086785"/>
                  <a:gd name="connsiteX1382" fmla="*/ 1324093 w 1614305"/>
                  <a:gd name="connsiteY1382" fmla="*/ 1984422 h 2086785"/>
                  <a:gd name="connsiteX1383" fmla="*/ 1237472 w 1614305"/>
                  <a:gd name="connsiteY1383" fmla="*/ 1984422 h 2086785"/>
                  <a:gd name="connsiteX1384" fmla="*/ 1237472 w 1614305"/>
                  <a:gd name="connsiteY1384" fmla="*/ 1897801 h 2086785"/>
                  <a:gd name="connsiteX1385" fmla="*/ 1331968 w 1614305"/>
                  <a:gd name="connsiteY1385" fmla="*/ 1897801 h 2086785"/>
                  <a:gd name="connsiteX1386" fmla="*/ 1418589 w 1614305"/>
                  <a:gd name="connsiteY1386" fmla="*/ 1897801 h 2086785"/>
                  <a:gd name="connsiteX1387" fmla="*/ 1418589 w 1614305"/>
                  <a:gd name="connsiteY1387" fmla="*/ 1984422 h 2086785"/>
                  <a:gd name="connsiteX1388" fmla="*/ 1331968 w 1614305"/>
                  <a:gd name="connsiteY1388" fmla="*/ 1984422 h 2086785"/>
                  <a:gd name="connsiteX1389" fmla="*/ 1331968 w 1614305"/>
                  <a:gd name="connsiteY1389" fmla="*/ 1897801 h 2086785"/>
                  <a:gd name="connsiteX1390" fmla="*/ 1331968 w 1614305"/>
                  <a:gd name="connsiteY1390" fmla="*/ 1889927 h 2086785"/>
                  <a:gd name="connsiteX1391" fmla="*/ 1331968 w 1614305"/>
                  <a:gd name="connsiteY1391" fmla="*/ 1803305 h 2086785"/>
                  <a:gd name="connsiteX1392" fmla="*/ 1418589 w 1614305"/>
                  <a:gd name="connsiteY1392" fmla="*/ 1803305 h 2086785"/>
                  <a:gd name="connsiteX1393" fmla="*/ 1418589 w 1614305"/>
                  <a:gd name="connsiteY1393" fmla="*/ 1889927 h 2086785"/>
                  <a:gd name="connsiteX1394" fmla="*/ 1331968 w 1614305"/>
                  <a:gd name="connsiteY1394" fmla="*/ 1889927 h 2086785"/>
                  <a:gd name="connsiteX1395" fmla="*/ 1426463 w 1614305"/>
                  <a:gd name="connsiteY1395" fmla="*/ 1803305 h 2086785"/>
                  <a:gd name="connsiteX1396" fmla="*/ 1513085 w 1614305"/>
                  <a:gd name="connsiteY1396" fmla="*/ 1803305 h 2086785"/>
                  <a:gd name="connsiteX1397" fmla="*/ 1513085 w 1614305"/>
                  <a:gd name="connsiteY1397" fmla="*/ 1889927 h 2086785"/>
                  <a:gd name="connsiteX1398" fmla="*/ 1426463 w 1614305"/>
                  <a:gd name="connsiteY1398" fmla="*/ 1889927 h 2086785"/>
                  <a:gd name="connsiteX1399" fmla="*/ 1426463 w 1614305"/>
                  <a:gd name="connsiteY1399" fmla="*/ 1803305 h 2086785"/>
                  <a:gd name="connsiteX1400" fmla="*/ 1426463 w 1614305"/>
                  <a:gd name="connsiteY1400" fmla="*/ 1795431 h 2086785"/>
                  <a:gd name="connsiteX1401" fmla="*/ 1426463 w 1614305"/>
                  <a:gd name="connsiteY1401" fmla="*/ 1708809 h 2086785"/>
                  <a:gd name="connsiteX1402" fmla="*/ 1513085 w 1614305"/>
                  <a:gd name="connsiteY1402" fmla="*/ 1708809 h 2086785"/>
                  <a:gd name="connsiteX1403" fmla="*/ 1513085 w 1614305"/>
                  <a:gd name="connsiteY1403" fmla="*/ 1795431 h 2086785"/>
                  <a:gd name="connsiteX1404" fmla="*/ 1426463 w 1614305"/>
                  <a:gd name="connsiteY1404" fmla="*/ 1795431 h 2086785"/>
                  <a:gd name="connsiteX1405" fmla="*/ 1426463 w 1614305"/>
                  <a:gd name="connsiteY1405" fmla="*/ 1700935 h 2086785"/>
                  <a:gd name="connsiteX1406" fmla="*/ 1426463 w 1614305"/>
                  <a:gd name="connsiteY1406" fmla="*/ 1614313 h 2086785"/>
                  <a:gd name="connsiteX1407" fmla="*/ 1513085 w 1614305"/>
                  <a:gd name="connsiteY1407" fmla="*/ 1614313 h 2086785"/>
                  <a:gd name="connsiteX1408" fmla="*/ 1513085 w 1614305"/>
                  <a:gd name="connsiteY1408" fmla="*/ 1700935 h 2086785"/>
                  <a:gd name="connsiteX1409" fmla="*/ 1426463 w 1614305"/>
                  <a:gd name="connsiteY1409" fmla="*/ 1700935 h 2086785"/>
                  <a:gd name="connsiteX1410" fmla="*/ 1426463 w 1614305"/>
                  <a:gd name="connsiteY1410" fmla="*/ 1606439 h 2086785"/>
                  <a:gd name="connsiteX1411" fmla="*/ 1426463 w 1614305"/>
                  <a:gd name="connsiteY1411" fmla="*/ 1519817 h 2086785"/>
                  <a:gd name="connsiteX1412" fmla="*/ 1513085 w 1614305"/>
                  <a:gd name="connsiteY1412" fmla="*/ 1519817 h 2086785"/>
                  <a:gd name="connsiteX1413" fmla="*/ 1513085 w 1614305"/>
                  <a:gd name="connsiteY1413" fmla="*/ 1606439 h 2086785"/>
                  <a:gd name="connsiteX1414" fmla="*/ 1426463 w 1614305"/>
                  <a:gd name="connsiteY1414" fmla="*/ 1606439 h 2086785"/>
                  <a:gd name="connsiteX1415" fmla="*/ 1426463 w 1614305"/>
                  <a:gd name="connsiteY1415" fmla="*/ 1511943 h 2086785"/>
                  <a:gd name="connsiteX1416" fmla="*/ 1426463 w 1614305"/>
                  <a:gd name="connsiteY1416" fmla="*/ 1425321 h 2086785"/>
                  <a:gd name="connsiteX1417" fmla="*/ 1513085 w 1614305"/>
                  <a:gd name="connsiteY1417" fmla="*/ 1425321 h 2086785"/>
                  <a:gd name="connsiteX1418" fmla="*/ 1513085 w 1614305"/>
                  <a:gd name="connsiteY1418" fmla="*/ 1511943 h 2086785"/>
                  <a:gd name="connsiteX1419" fmla="*/ 1426463 w 1614305"/>
                  <a:gd name="connsiteY1419" fmla="*/ 1511943 h 2086785"/>
                  <a:gd name="connsiteX1420" fmla="*/ 1426463 w 1614305"/>
                  <a:gd name="connsiteY1420" fmla="*/ 1417447 h 2086785"/>
                  <a:gd name="connsiteX1421" fmla="*/ 1426463 w 1614305"/>
                  <a:gd name="connsiteY1421" fmla="*/ 1330826 h 2086785"/>
                  <a:gd name="connsiteX1422" fmla="*/ 1513085 w 1614305"/>
                  <a:gd name="connsiteY1422" fmla="*/ 1330826 h 2086785"/>
                  <a:gd name="connsiteX1423" fmla="*/ 1513085 w 1614305"/>
                  <a:gd name="connsiteY1423" fmla="*/ 1417447 h 2086785"/>
                  <a:gd name="connsiteX1424" fmla="*/ 1426463 w 1614305"/>
                  <a:gd name="connsiteY1424" fmla="*/ 1417447 h 2086785"/>
                  <a:gd name="connsiteX1425" fmla="*/ 1426463 w 1614305"/>
                  <a:gd name="connsiteY1425" fmla="*/ 1322951 h 2086785"/>
                  <a:gd name="connsiteX1426" fmla="*/ 1426463 w 1614305"/>
                  <a:gd name="connsiteY1426" fmla="*/ 1236330 h 2086785"/>
                  <a:gd name="connsiteX1427" fmla="*/ 1513085 w 1614305"/>
                  <a:gd name="connsiteY1427" fmla="*/ 1236330 h 2086785"/>
                  <a:gd name="connsiteX1428" fmla="*/ 1513085 w 1614305"/>
                  <a:gd name="connsiteY1428" fmla="*/ 1322951 h 2086785"/>
                  <a:gd name="connsiteX1429" fmla="*/ 1426463 w 1614305"/>
                  <a:gd name="connsiteY1429" fmla="*/ 1322951 h 2086785"/>
                  <a:gd name="connsiteX1430" fmla="*/ 1426463 w 1614305"/>
                  <a:gd name="connsiteY1430" fmla="*/ 1228455 h 2086785"/>
                  <a:gd name="connsiteX1431" fmla="*/ 1426463 w 1614305"/>
                  <a:gd name="connsiteY1431" fmla="*/ 1141834 h 2086785"/>
                  <a:gd name="connsiteX1432" fmla="*/ 1513085 w 1614305"/>
                  <a:gd name="connsiteY1432" fmla="*/ 1141834 h 2086785"/>
                  <a:gd name="connsiteX1433" fmla="*/ 1513085 w 1614305"/>
                  <a:gd name="connsiteY1433" fmla="*/ 1228455 h 2086785"/>
                  <a:gd name="connsiteX1434" fmla="*/ 1426463 w 1614305"/>
                  <a:gd name="connsiteY1434" fmla="*/ 1228455 h 2086785"/>
                  <a:gd name="connsiteX1435" fmla="*/ 1426463 w 1614305"/>
                  <a:gd name="connsiteY1435" fmla="*/ 1133959 h 2086785"/>
                  <a:gd name="connsiteX1436" fmla="*/ 1426463 w 1614305"/>
                  <a:gd name="connsiteY1436" fmla="*/ 1047338 h 2086785"/>
                  <a:gd name="connsiteX1437" fmla="*/ 1513085 w 1614305"/>
                  <a:gd name="connsiteY1437" fmla="*/ 1047338 h 2086785"/>
                  <a:gd name="connsiteX1438" fmla="*/ 1513085 w 1614305"/>
                  <a:gd name="connsiteY1438" fmla="*/ 1133959 h 2086785"/>
                  <a:gd name="connsiteX1439" fmla="*/ 1426463 w 1614305"/>
                  <a:gd name="connsiteY1439" fmla="*/ 1133959 h 2086785"/>
                  <a:gd name="connsiteX1440" fmla="*/ 1426463 w 1614305"/>
                  <a:gd name="connsiteY1440" fmla="*/ 1039463 h 2086785"/>
                  <a:gd name="connsiteX1441" fmla="*/ 1426463 w 1614305"/>
                  <a:gd name="connsiteY1441" fmla="*/ 952842 h 2086785"/>
                  <a:gd name="connsiteX1442" fmla="*/ 1513085 w 1614305"/>
                  <a:gd name="connsiteY1442" fmla="*/ 952842 h 2086785"/>
                  <a:gd name="connsiteX1443" fmla="*/ 1513085 w 1614305"/>
                  <a:gd name="connsiteY1443" fmla="*/ 1039463 h 2086785"/>
                  <a:gd name="connsiteX1444" fmla="*/ 1426463 w 1614305"/>
                  <a:gd name="connsiteY1444" fmla="*/ 1039463 h 2086785"/>
                  <a:gd name="connsiteX1445" fmla="*/ 1426463 w 1614305"/>
                  <a:gd name="connsiteY1445" fmla="*/ 944967 h 2086785"/>
                  <a:gd name="connsiteX1446" fmla="*/ 1426463 w 1614305"/>
                  <a:gd name="connsiteY1446" fmla="*/ 858346 h 2086785"/>
                  <a:gd name="connsiteX1447" fmla="*/ 1513085 w 1614305"/>
                  <a:gd name="connsiteY1447" fmla="*/ 858346 h 2086785"/>
                  <a:gd name="connsiteX1448" fmla="*/ 1513085 w 1614305"/>
                  <a:gd name="connsiteY1448" fmla="*/ 944967 h 2086785"/>
                  <a:gd name="connsiteX1449" fmla="*/ 1426463 w 1614305"/>
                  <a:gd name="connsiteY1449" fmla="*/ 944967 h 2086785"/>
                  <a:gd name="connsiteX1450" fmla="*/ 1426463 w 1614305"/>
                  <a:gd name="connsiteY1450" fmla="*/ 850471 h 2086785"/>
                  <a:gd name="connsiteX1451" fmla="*/ 1426463 w 1614305"/>
                  <a:gd name="connsiteY1451" fmla="*/ 763850 h 2086785"/>
                  <a:gd name="connsiteX1452" fmla="*/ 1513085 w 1614305"/>
                  <a:gd name="connsiteY1452" fmla="*/ 763850 h 2086785"/>
                  <a:gd name="connsiteX1453" fmla="*/ 1513085 w 1614305"/>
                  <a:gd name="connsiteY1453" fmla="*/ 850471 h 2086785"/>
                  <a:gd name="connsiteX1454" fmla="*/ 1426463 w 1614305"/>
                  <a:gd name="connsiteY1454" fmla="*/ 850471 h 2086785"/>
                  <a:gd name="connsiteX1455" fmla="*/ 1426463 w 1614305"/>
                  <a:gd name="connsiteY1455" fmla="*/ 755975 h 2086785"/>
                  <a:gd name="connsiteX1456" fmla="*/ 1426463 w 1614305"/>
                  <a:gd name="connsiteY1456" fmla="*/ 669354 h 2086785"/>
                  <a:gd name="connsiteX1457" fmla="*/ 1513085 w 1614305"/>
                  <a:gd name="connsiteY1457" fmla="*/ 669354 h 2086785"/>
                  <a:gd name="connsiteX1458" fmla="*/ 1513085 w 1614305"/>
                  <a:gd name="connsiteY1458" fmla="*/ 755975 h 2086785"/>
                  <a:gd name="connsiteX1459" fmla="*/ 1426463 w 1614305"/>
                  <a:gd name="connsiteY1459" fmla="*/ 755975 h 2086785"/>
                  <a:gd name="connsiteX1460" fmla="*/ 1426463 w 1614305"/>
                  <a:gd name="connsiteY1460" fmla="*/ 661472 h 2086785"/>
                  <a:gd name="connsiteX1461" fmla="*/ 1426463 w 1614305"/>
                  <a:gd name="connsiteY1461" fmla="*/ 574850 h 2086785"/>
                  <a:gd name="connsiteX1462" fmla="*/ 1513085 w 1614305"/>
                  <a:gd name="connsiteY1462" fmla="*/ 574850 h 2086785"/>
                  <a:gd name="connsiteX1463" fmla="*/ 1513085 w 1614305"/>
                  <a:gd name="connsiteY1463" fmla="*/ 661472 h 2086785"/>
                  <a:gd name="connsiteX1464" fmla="*/ 1426463 w 1614305"/>
                  <a:gd name="connsiteY1464" fmla="*/ 661472 h 2086785"/>
                  <a:gd name="connsiteX1465" fmla="*/ 1426463 w 1614305"/>
                  <a:gd name="connsiteY1465" fmla="*/ 566976 h 2086785"/>
                  <a:gd name="connsiteX1466" fmla="*/ 1426463 w 1614305"/>
                  <a:gd name="connsiteY1466" fmla="*/ 480354 h 2086785"/>
                  <a:gd name="connsiteX1467" fmla="*/ 1513085 w 1614305"/>
                  <a:gd name="connsiteY1467" fmla="*/ 480354 h 2086785"/>
                  <a:gd name="connsiteX1468" fmla="*/ 1513085 w 1614305"/>
                  <a:gd name="connsiteY1468" fmla="*/ 566976 h 2086785"/>
                  <a:gd name="connsiteX1469" fmla="*/ 1426463 w 1614305"/>
                  <a:gd name="connsiteY1469" fmla="*/ 566976 h 2086785"/>
                  <a:gd name="connsiteX1470" fmla="*/ 1426463 w 1614305"/>
                  <a:gd name="connsiteY1470" fmla="*/ 472480 h 2086785"/>
                  <a:gd name="connsiteX1471" fmla="*/ 1426463 w 1614305"/>
                  <a:gd name="connsiteY1471" fmla="*/ 385858 h 2086785"/>
                  <a:gd name="connsiteX1472" fmla="*/ 1513085 w 1614305"/>
                  <a:gd name="connsiteY1472" fmla="*/ 385858 h 2086785"/>
                  <a:gd name="connsiteX1473" fmla="*/ 1513085 w 1614305"/>
                  <a:gd name="connsiteY1473" fmla="*/ 472480 h 2086785"/>
                  <a:gd name="connsiteX1474" fmla="*/ 1426463 w 1614305"/>
                  <a:gd name="connsiteY1474" fmla="*/ 472480 h 2086785"/>
                  <a:gd name="connsiteX1475" fmla="*/ 1426463 w 1614305"/>
                  <a:gd name="connsiteY1475" fmla="*/ 377984 h 2086785"/>
                  <a:gd name="connsiteX1476" fmla="*/ 1426463 w 1614305"/>
                  <a:gd name="connsiteY1476" fmla="*/ 291362 h 2086785"/>
                  <a:gd name="connsiteX1477" fmla="*/ 1513085 w 1614305"/>
                  <a:gd name="connsiteY1477" fmla="*/ 291362 h 2086785"/>
                  <a:gd name="connsiteX1478" fmla="*/ 1513085 w 1614305"/>
                  <a:gd name="connsiteY1478" fmla="*/ 377984 h 2086785"/>
                  <a:gd name="connsiteX1479" fmla="*/ 1426463 w 1614305"/>
                  <a:gd name="connsiteY1479" fmla="*/ 377984 h 2086785"/>
                  <a:gd name="connsiteX1480" fmla="*/ 1426463 w 1614305"/>
                  <a:gd name="connsiteY1480" fmla="*/ 283488 h 2086785"/>
                  <a:gd name="connsiteX1481" fmla="*/ 1426463 w 1614305"/>
                  <a:gd name="connsiteY1481" fmla="*/ 196867 h 2086785"/>
                  <a:gd name="connsiteX1482" fmla="*/ 1513085 w 1614305"/>
                  <a:gd name="connsiteY1482" fmla="*/ 196867 h 2086785"/>
                  <a:gd name="connsiteX1483" fmla="*/ 1513085 w 1614305"/>
                  <a:gd name="connsiteY1483" fmla="*/ 283488 h 2086785"/>
                  <a:gd name="connsiteX1484" fmla="*/ 1426463 w 1614305"/>
                  <a:gd name="connsiteY1484" fmla="*/ 283488 h 2086785"/>
                  <a:gd name="connsiteX1485" fmla="*/ 1426463 w 1614305"/>
                  <a:gd name="connsiteY1485" fmla="*/ 188992 h 2086785"/>
                  <a:gd name="connsiteX1486" fmla="*/ 1426463 w 1614305"/>
                  <a:gd name="connsiteY1486" fmla="*/ 102371 h 2086785"/>
                  <a:gd name="connsiteX1487" fmla="*/ 1513085 w 1614305"/>
                  <a:gd name="connsiteY1487" fmla="*/ 102371 h 2086785"/>
                  <a:gd name="connsiteX1488" fmla="*/ 1513085 w 1614305"/>
                  <a:gd name="connsiteY1488" fmla="*/ 188992 h 2086785"/>
                  <a:gd name="connsiteX1489" fmla="*/ 1426463 w 1614305"/>
                  <a:gd name="connsiteY1489" fmla="*/ 188992 h 2086785"/>
                  <a:gd name="connsiteX1490" fmla="*/ 1426463 w 1614305"/>
                  <a:gd name="connsiteY1490" fmla="*/ 94496 h 2086785"/>
                  <a:gd name="connsiteX1491" fmla="*/ 1426463 w 1614305"/>
                  <a:gd name="connsiteY1491" fmla="*/ 7875 h 2086785"/>
                  <a:gd name="connsiteX1492" fmla="*/ 1513085 w 1614305"/>
                  <a:gd name="connsiteY1492" fmla="*/ 7875 h 2086785"/>
                  <a:gd name="connsiteX1493" fmla="*/ 1513085 w 1614305"/>
                  <a:gd name="connsiteY1493" fmla="*/ 94496 h 2086785"/>
                  <a:gd name="connsiteX1494" fmla="*/ 1426463 w 1614305"/>
                  <a:gd name="connsiteY1494" fmla="*/ 94496 h 2086785"/>
                  <a:gd name="connsiteX1495" fmla="*/ 1418589 w 1614305"/>
                  <a:gd name="connsiteY1495" fmla="*/ 94496 h 2086785"/>
                  <a:gd name="connsiteX1496" fmla="*/ 1331968 w 1614305"/>
                  <a:gd name="connsiteY1496" fmla="*/ 94496 h 2086785"/>
                  <a:gd name="connsiteX1497" fmla="*/ 1331968 w 1614305"/>
                  <a:gd name="connsiteY1497" fmla="*/ 7875 h 2086785"/>
                  <a:gd name="connsiteX1498" fmla="*/ 1418589 w 1614305"/>
                  <a:gd name="connsiteY1498" fmla="*/ 7875 h 2086785"/>
                  <a:gd name="connsiteX1499" fmla="*/ 1418589 w 1614305"/>
                  <a:gd name="connsiteY1499" fmla="*/ 94496 h 2086785"/>
                  <a:gd name="connsiteX1500" fmla="*/ 1324093 w 1614305"/>
                  <a:gd name="connsiteY1500" fmla="*/ 94496 h 2086785"/>
                  <a:gd name="connsiteX1501" fmla="*/ 1237472 w 1614305"/>
                  <a:gd name="connsiteY1501" fmla="*/ 94496 h 2086785"/>
                  <a:gd name="connsiteX1502" fmla="*/ 1237472 w 1614305"/>
                  <a:gd name="connsiteY1502" fmla="*/ 7875 h 2086785"/>
                  <a:gd name="connsiteX1503" fmla="*/ 1324093 w 1614305"/>
                  <a:gd name="connsiteY1503" fmla="*/ 7875 h 2086785"/>
                  <a:gd name="connsiteX1504" fmla="*/ 1324093 w 1614305"/>
                  <a:gd name="connsiteY1504" fmla="*/ 94496 h 2086785"/>
                  <a:gd name="connsiteX1505" fmla="*/ 1229597 w 1614305"/>
                  <a:gd name="connsiteY1505" fmla="*/ 94496 h 2086785"/>
                  <a:gd name="connsiteX1506" fmla="*/ 1142976 w 1614305"/>
                  <a:gd name="connsiteY1506" fmla="*/ 94496 h 2086785"/>
                  <a:gd name="connsiteX1507" fmla="*/ 1142976 w 1614305"/>
                  <a:gd name="connsiteY1507" fmla="*/ 7875 h 2086785"/>
                  <a:gd name="connsiteX1508" fmla="*/ 1229597 w 1614305"/>
                  <a:gd name="connsiteY1508" fmla="*/ 7875 h 2086785"/>
                  <a:gd name="connsiteX1509" fmla="*/ 1229597 w 1614305"/>
                  <a:gd name="connsiteY1509" fmla="*/ 94496 h 2086785"/>
                  <a:gd name="connsiteX1510" fmla="*/ 1135101 w 1614305"/>
                  <a:gd name="connsiteY1510" fmla="*/ 94496 h 2086785"/>
                  <a:gd name="connsiteX1511" fmla="*/ 1048480 w 1614305"/>
                  <a:gd name="connsiteY1511" fmla="*/ 94496 h 2086785"/>
                  <a:gd name="connsiteX1512" fmla="*/ 1048480 w 1614305"/>
                  <a:gd name="connsiteY1512" fmla="*/ 7875 h 2086785"/>
                  <a:gd name="connsiteX1513" fmla="*/ 1135101 w 1614305"/>
                  <a:gd name="connsiteY1513" fmla="*/ 7875 h 2086785"/>
                  <a:gd name="connsiteX1514" fmla="*/ 1135101 w 1614305"/>
                  <a:gd name="connsiteY1514" fmla="*/ 94496 h 2086785"/>
                  <a:gd name="connsiteX1515" fmla="*/ 1040605 w 1614305"/>
                  <a:gd name="connsiteY1515" fmla="*/ 94496 h 2086785"/>
                  <a:gd name="connsiteX1516" fmla="*/ 953984 w 1614305"/>
                  <a:gd name="connsiteY1516" fmla="*/ 94496 h 2086785"/>
                  <a:gd name="connsiteX1517" fmla="*/ 953984 w 1614305"/>
                  <a:gd name="connsiteY1517" fmla="*/ 7875 h 2086785"/>
                  <a:gd name="connsiteX1518" fmla="*/ 1040605 w 1614305"/>
                  <a:gd name="connsiteY1518" fmla="*/ 7875 h 2086785"/>
                  <a:gd name="connsiteX1519" fmla="*/ 1040605 w 1614305"/>
                  <a:gd name="connsiteY1519" fmla="*/ 94496 h 2086785"/>
                  <a:gd name="connsiteX1520" fmla="*/ 946109 w 1614305"/>
                  <a:gd name="connsiteY1520" fmla="*/ 94496 h 2086785"/>
                  <a:gd name="connsiteX1521" fmla="*/ 859488 w 1614305"/>
                  <a:gd name="connsiteY1521" fmla="*/ 94496 h 2086785"/>
                  <a:gd name="connsiteX1522" fmla="*/ 859488 w 1614305"/>
                  <a:gd name="connsiteY1522" fmla="*/ 7875 h 2086785"/>
                  <a:gd name="connsiteX1523" fmla="*/ 946109 w 1614305"/>
                  <a:gd name="connsiteY1523" fmla="*/ 7875 h 2086785"/>
                  <a:gd name="connsiteX1524" fmla="*/ 946109 w 1614305"/>
                  <a:gd name="connsiteY1524" fmla="*/ 94496 h 2086785"/>
                  <a:gd name="connsiteX1525" fmla="*/ 851613 w 1614305"/>
                  <a:gd name="connsiteY1525" fmla="*/ 94496 h 2086785"/>
                  <a:gd name="connsiteX1526" fmla="*/ 764992 w 1614305"/>
                  <a:gd name="connsiteY1526" fmla="*/ 94496 h 2086785"/>
                  <a:gd name="connsiteX1527" fmla="*/ 764992 w 1614305"/>
                  <a:gd name="connsiteY1527" fmla="*/ 7875 h 2086785"/>
                  <a:gd name="connsiteX1528" fmla="*/ 851613 w 1614305"/>
                  <a:gd name="connsiteY1528" fmla="*/ 7875 h 2086785"/>
                  <a:gd name="connsiteX1529" fmla="*/ 851613 w 1614305"/>
                  <a:gd name="connsiteY1529" fmla="*/ 94496 h 2086785"/>
                  <a:gd name="connsiteX1530" fmla="*/ 757117 w 1614305"/>
                  <a:gd name="connsiteY1530" fmla="*/ 94496 h 2086785"/>
                  <a:gd name="connsiteX1531" fmla="*/ 670496 w 1614305"/>
                  <a:gd name="connsiteY1531" fmla="*/ 94496 h 2086785"/>
                  <a:gd name="connsiteX1532" fmla="*/ 670496 w 1614305"/>
                  <a:gd name="connsiteY1532" fmla="*/ 7875 h 2086785"/>
                  <a:gd name="connsiteX1533" fmla="*/ 757117 w 1614305"/>
                  <a:gd name="connsiteY1533" fmla="*/ 7875 h 2086785"/>
                  <a:gd name="connsiteX1534" fmla="*/ 757117 w 1614305"/>
                  <a:gd name="connsiteY1534" fmla="*/ 94496 h 2086785"/>
                  <a:gd name="connsiteX1535" fmla="*/ 662621 w 1614305"/>
                  <a:gd name="connsiteY1535" fmla="*/ 94496 h 2086785"/>
                  <a:gd name="connsiteX1536" fmla="*/ 576000 w 1614305"/>
                  <a:gd name="connsiteY1536" fmla="*/ 94496 h 2086785"/>
                  <a:gd name="connsiteX1537" fmla="*/ 576000 w 1614305"/>
                  <a:gd name="connsiteY1537" fmla="*/ 7875 h 2086785"/>
                  <a:gd name="connsiteX1538" fmla="*/ 662621 w 1614305"/>
                  <a:gd name="connsiteY1538" fmla="*/ 7875 h 2086785"/>
                  <a:gd name="connsiteX1539" fmla="*/ 662621 w 1614305"/>
                  <a:gd name="connsiteY1539" fmla="*/ 94496 h 2086785"/>
                  <a:gd name="connsiteX1540" fmla="*/ 568125 w 1614305"/>
                  <a:gd name="connsiteY1540" fmla="*/ 94496 h 2086785"/>
                  <a:gd name="connsiteX1541" fmla="*/ 481504 w 1614305"/>
                  <a:gd name="connsiteY1541" fmla="*/ 94496 h 2086785"/>
                  <a:gd name="connsiteX1542" fmla="*/ 481504 w 1614305"/>
                  <a:gd name="connsiteY1542" fmla="*/ 7875 h 2086785"/>
                  <a:gd name="connsiteX1543" fmla="*/ 568125 w 1614305"/>
                  <a:gd name="connsiteY1543" fmla="*/ 7875 h 2086785"/>
                  <a:gd name="connsiteX1544" fmla="*/ 568125 w 1614305"/>
                  <a:gd name="connsiteY1544" fmla="*/ 94496 h 2086785"/>
                  <a:gd name="connsiteX1545" fmla="*/ 473629 w 1614305"/>
                  <a:gd name="connsiteY1545" fmla="*/ 94496 h 2086785"/>
                  <a:gd name="connsiteX1546" fmla="*/ 387008 w 1614305"/>
                  <a:gd name="connsiteY1546" fmla="*/ 94496 h 2086785"/>
                  <a:gd name="connsiteX1547" fmla="*/ 387008 w 1614305"/>
                  <a:gd name="connsiteY1547" fmla="*/ 7875 h 2086785"/>
                  <a:gd name="connsiteX1548" fmla="*/ 473629 w 1614305"/>
                  <a:gd name="connsiteY1548" fmla="*/ 7875 h 2086785"/>
                  <a:gd name="connsiteX1549" fmla="*/ 473629 w 1614305"/>
                  <a:gd name="connsiteY1549" fmla="*/ 94496 h 2086785"/>
                  <a:gd name="connsiteX1550" fmla="*/ 379133 w 1614305"/>
                  <a:gd name="connsiteY1550" fmla="*/ 94496 h 2086785"/>
                  <a:gd name="connsiteX1551" fmla="*/ 292512 w 1614305"/>
                  <a:gd name="connsiteY1551" fmla="*/ 94496 h 2086785"/>
                  <a:gd name="connsiteX1552" fmla="*/ 292512 w 1614305"/>
                  <a:gd name="connsiteY1552" fmla="*/ 7875 h 2086785"/>
                  <a:gd name="connsiteX1553" fmla="*/ 379133 w 1614305"/>
                  <a:gd name="connsiteY1553" fmla="*/ 7875 h 2086785"/>
                  <a:gd name="connsiteX1554" fmla="*/ 379133 w 1614305"/>
                  <a:gd name="connsiteY1554" fmla="*/ 94496 h 2086785"/>
                  <a:gd name="connsiteX1555" fmla="*/ 284637 w 1614305"/>
                  <a:gd name="connsiteY1555" fmla="*/ 94496 h 2086785"/>
                  <a:gd name="connsiteX1556" fmla="*/ 198016 w 1614305"/>
                  <a:gd name="connsiteY1556" fmla="*/ 94496 h 2086785"/>
                  <a:gd name="connsiteX1557" fmla="*/ 198016 w 1614305"/>
                  <a:gd name="connsiteY1557" fmla="*/ 7875 h 2086785"/>
                  <a:gd name="connsiteX1558" fmla="*/ 284637 w 1614305"/>
                  <a:gd name="connsiteY1558" fmla="*/ 7875 h 2086785"/>
                  <a:gd name="connsiteX1559" fmla="*/ 284637 w 1614305"/>
                  <a:gd name="connsiteY1559" fmla="*/ 94496 h 2086785"/>
                  <a:gd name="connsiteX1560" fmla="*/ 190142 w 1614305"/>
                  <a:gd name="connsiteY1560" fmla="*/ 94496 h 2086785"/>
                  <a:gd name="connsiteX1561" fmla="*/ 103520 w 1614305"/>
                  <a:gd name="connsiteY1561" fmla="*/ 94496 h 2086785"/>
                  <a:gd name="connsiteX1562" fmla="*/ 103520 w 1614305"/>
                  <a:gd name="connsiteY1562" fmla="*/ 7875 h 2086785"/>
                  <a:gd name="connsiteX1563" fmla="*/ 190142 w 1614305"/>
                  <a:gd name="connsiteY1563" fmla="*/ 7875 h 2086785"/>
                  <a:gd name="connsiteX1564" fmla="*/ 190142 w 1614305"/>
                  <a:gd name="connsiteY1564" fmla="*/ 94496 h 2086785"/>
                  <a:gd name="connsiteX1565" fmla="*/ 190142 w 1614305"/>
                  <a:gd name="connsiteY1565" fmla="*/ 102371 h 2086785"/>
                  <a:gd name="connsiteX1566" fmla="*/ 190142 w 1614305"/>
                  <a:gd name="connsiteY1566" fmla="*/ 188992 h 2086785"/>
                  <a:gd name="connsiteX1567" fmla="*/ 103520 w 1614305"/>
                  <a:gd name="connsiteY1567" fmla="*/ 188992 h 2086785"/>
                  <a:gd name="connsiteX1568" fmla="*/ 103520 w 1614305"/>
                  <a:gd name="connsiteY1568" fmla="*/ 102371 h 2086785"/>
                  <a:gd name="connsiteX1569" fmla="*/ 190142 w 1614305"/>
                  <a:gd name="connsiteY1569" fmla="*/ 102371 h 2086785"/>
                  <a:gd name="connsiteX1570" fmla="*/ 95646 w 1614305"/>
                  <a:gd name="connsiteY1570" fmla="*/ 188992 h 2086785"/>
                  <a:gd name="connsiteX1571" fmla="*/ 7875 w 1614305"/>
                  <a:gd name="connsiteY1571" fmla="*/ 188992 h 2086785"/>
                  <a:gd name="connsiteX1572" fmla="*/ 7875 w 1614305"/>
                  <a:gd name="connsiteY1572" fmla="*/ 102371 h 2086785"/>
                  <a:gd name="connsiteX1573" fmla="*/ 95646 w 1614305"/>
                  <a:gd name="connsiteY1573" fmla="*/ 102371 h 2086785"/>
                  <a:gd name="connsiteX1574" fmla="*/ 95646 w 1614305"/>
                  <a:gd name="connsiteY1574" fmla="*/ 188992 h 2086785"/>
                  <a:gd name="connsiteX1575" fmla="*/ 7875 w 1614305"/>
                  <a:gd name="connsiteY1575" fmla="*/ 196867 h 2086785"/>
                  <a:gd name="connsiteX1576" fmla="*/ 95646 w 1614305"/>
                  <a:gd name="connsiteY1576" fmla="*/ 196867 h 2086785"/>
                  <a:gd name="connsiteX1577" fmla="*/ 95646 w 1614305"/>
                  <a:gd name="connsiteY1577" fmla="*/ 283488 h 2086785"/>
                  <a:gd name="connsiteX1578" fmla="*/ 7875 w 1614305"/>
                  <a:gd name="connsiteY1578" fmla="*/ 283488 h 2086785"/>
                  <a:gd name="connsiteX1579" fmla="*/ 7875 w 1614305"/>
                  <a:gd name="connsiteY1579" fmla="*/ 196867 h 2086785"/>
                  <a:gd name="connsiteX1580" fmla="*/ 95646 w 1614305"/>
                  <a:gd name="connsiteY1580" fmla="*/ 291362 h 2086785"/>
                  <a:gd name="connsiteX1581" fmla="*/ 95646 w 1614305"/>
                  <a:gd name="connsiteY1581" fmla="*/ 377984 h 2086785"/>
                  <a:gd name="connsiteX1582" fmla="*/ 7875 w 1614305"/>
                  <a:gd name="connsiteY1582" fmla="*/ 377984 h 2086785"/>
                  <a:gd name="connsiteX1583" fmla="*/ 7875 w 1614305"/>
                  <a:gd name="connsiteY1583" fmla="*/ 291362 h 2086785"/>
                  <a:gd name="connsiteX1584" fmla="*/ 95646 w 1614305"/>
                  <a:gd name="connsiteY1584" fmla="*/ 291362 h 2086785"/>
                  <a:gd name="connsiteX1585" fmla="*/ 7875 w 1614305"/>
                  <a:gd name="connsiteY1585" fmla="*/ 385858 h 2086785"/>
                  <a:gd name="connsiteX1586" fmla="*/ 95646 w 1614305"/>
                  <a:gd name="connsiteY1586" fmla="*/ 385858 h 2086785"/>
                  <a:gd name="connsiteX1587" fmla="*/ 95646 w 1614305"/>
                  <a:gd name="connsiteY1587" fmla="*/ 472480 h 2086785"/>
                  <a:gd name="connsiteX1588" fmla="*/ 7875 w 1614305"/>
                  <a:gd name="connsiteY1588" fmla="*/ 472480 h 2086785"/>
                  <a:gd name="connsiteX1589" fmla="*/ 7875 w 1614305"/>
                  <a:gd name="connsiteY1589" fmla="*/ 385858 h 2086785"/>
                  <a:gd name="connsiteX1590" fmla="*/ 95646 w 1614305"/>
                  <a:gd name="connsiteY1590" fmla="*/ 480354 h 2086785"/>
                  <a:gd name="connsiteX1591" fmla="*/ 95646 w 1614305"/>
                  <a:gd name="connsiteY1591" fmla="*/ 566976 h 2086785"/>
                  <a:gd name="connsiteX1592" fmla="*/ 7875 w 1614305"/>
                  <a:gd name="connsiteY1592" fmla="*/ 566976 h 2086785"/>
                  <a:gd name="connsiteX1593" fmla="*/ 7875 w 1614305"/>
                  <a:gd name="connsiteY1593" fmla="*/ 480354 h 2086785"/>
                  <a:gd name="connsiteX1594" fmla="*/ 95646 w 1614305"/>
                  <a:gd name="connsiteY1594" fmla="*/ 480354 h 2086785"/>
                  <a:gd name="connsiteX1595" fmla="*/ 7875 w 1614305"/>
                  <a:gd name="connsiteY1595" fmla="*/ 574850 h 2086785"/>
                  <a:gd name="connsiteX1596" fmla="*/ 95646 w 1614305"/>
                  <a:gd name="connsiteY1596" fmla="*/ 574850 h 2086785"/>
                  <a:gd name="connsiteX1597" fmla="*/ 95646 w 1614305"/>
                  <a:gd name="connsiteY1597" fmla="*/ 661472 h 2086785"/>
                  <a:gd name="connsiteX1598" fmla="*/ 7875 w 1614305"/>
                  <a:gd name="connsiteY1598" fmla="*/ 661472 h 2086785"/>
                  <a:gd name="connsiteX1599" fmla="*/ 7875 w 1614305"/>
                  <a:gd name="connsiteY1599" fmla="*/ 574850 h 2086785"/>
                  <a:gd name="connsiteX1600" fmla="*/ 95646 w 1614305"/>
                  <a:gd name="connsiteY1600" fmla="*/ 669346 h 2086785"/>
                  <a:gd name="connsiteX1601" fmla="*/ 95646 w 1614305"/>
                  <a:gd name="connsiteY1601" fmla="*/ 755968 h 2086785"/>
                  <a:gd name="connsiteX1602" fmla="*/ 7875 w 1614305"/>
                  <a:gd name="connsiteY1602" fmla="*/ 755968 h 2086785"/>
                  <a:gd name="connsiteX1603" fmla="*/ 7875 w 1614305"/>
                  <a:gd name="connsiteY1603" fmla="*/ 669346 h 2086785"/>
                  <a:gd name="connsiteX1604" fmla="*/ 95646 w 1614305"/>
                  <a:gd name="connsiteY1604" fmla="*/ 669346 h 2086785"/>
                  <a:gd name="connsiteX1605" fmla="*/ 7875 w 1614305"/>
                  <a:gd name="connsiteY1605" fmla="*/ 763850 h 2086785"/>
                  <a:gd name="connsiteX1606" fmla="*/ 95646 w 1614305"/>
                  <a:gd name="connsiteY1606" fmla="*/ 763850 h 2086785"/>
                  <a:gd name="connsiteX1607" fmla="*/ 95646 w 1614305"/>
                  <a:gd name="connsiteY1607" fmla="*/ 850471 h 2086785"/>
                  <a:gd name="connsiteX1608" fmla="*/ 7875 w 1614305"/>
                  <a:gd name="connsiteY1608" fmla="*/ 850471 h 2086785"/>
                  <a:gd name="connsiteX1609" fmla="*/ 7875 w 1614305"/>
                  <a:gd name="connsiteY1609" fmla="*/ 763850 h 2086785"/>
                  <a:gd name="connsiteX1610" fmla="*/ 95646 w 1614305"/>
                  <a:gd name="connsiteY1610" fmla="*/ 858346 h 2086785"/>
                  <a:gd name="connsiteX1611" fmla="*/ 95646 w 1614305"/>
                  <a:gd name="connsiteY1611" fmla="*/ 944967 h 2086785"/>
                  <a:gd name="connsiteX1612" fmla="*/ 7875 w 1614305"/>
                  <a:gd name="connsiteY1612" fmla="*/ 944967 h 2086785"/>
                  <a:gd name="connsiteX1613" fmla="*/ 7875 w 1614305"/>
                  <a:gd name="connsiteY1613" fmla="*/ 858346 h 2086785"/>
                  <a:gd name="connsiteX1614" fmla="*/ 95646 w 1614305"/>
                  <a:gd name="connsiteY1614" fmla="*/ 858346 h 2086785"/>
                  <a:gd name="connsiteX1615" fmla="*/ 7875 w 1614305"/>
                  <a:gd name="connsiteY1615" fmla="*/ 952842 h 2086785"/>
                  <a:gd name="connsiteX1616" fmla="*/ 95646 w 1614305"/>
                  <a:gd name="connsiteY1616" fmla="*/ 952842 h 2086785"/>
                  <a:gd name="connsiteX1617" fmla="*/ 95646 w 1614305"/>
                  <a:gd name="connsiteY1617" fmla="*/ 1039463 h 2086785"/>
                  <a:gd name="connsiteX1618" fmla="*/ 7875 w 1614305"/>
                  <a:gd name="connsiteY1618" fmla="*/ 1039463 h 2086785"/>
                  <a:gd name="connsiteX1619" fmla="*/ 7875 w 1614305"/>
                  <a:gd name="connsiteY1619" fmla="*/ 952842 h 2086785"/>
                  <a:gd name="connsiteX1620" fmla="*/ 95646 w 1614305"/>
                  <a:gd name="connsiteY1620" fmla="*/ 1047338 h 2086785"/>
                  <a:gd name="connsiteX1621" fmla="*/ 95646 w 1614305"/>
                  <a:gd name="connsiteY1621" fmla="*/ 1133959 h 2086785"/>
                  <a:gd name="connsiteX1622" fmla="*/ 7875 w 1614305"/>
                  <a:gd name="connsiteY1622" fmla="*/ 1133959 h 2086785"/>
                  <a:gd name="connsiteX1623" fmla="*/ 7875 w 1614305"/>
                  <a:gd name="connsiteY1623" fmla="*/ 1047338 h 2086785"/>
                  <a:gd name="connsiteX1624" fmla="*/ 95646 w 1614305"/>
                  <a:gd name="connsiteY1624" fmla="*/ 1047338 h 2086785"/>
                  <a:gd name="connsiteX1625" fmla="*/ 7875 w 1614305"/>
                  <a:gd name="connsiteY1625" fmla="*/ 1141834 h 2086785"/>
                  <a:gd name="connsiteX1626" fmla="*/ 95646 w 1614305"/>
                  <a:gd name="connsiteY1626" fmla="*/ 1141834 h 2086785"/>
                  <a:gd name="connsiteX1627" fmla="*/ 95646 w 1614305"/>
                  <a:gd name="connsiteY1627" fmla="*/ 1228455 h 2086785"/>
                  <a:gd name="connsiteX1628" fmla="*/ 7875 w 1614305"/>
                  <a:gd name="connsiteY1628" fmla="*/ 1228455 h 2086785"/>
                  <a:gd name="connsiteX1629" fmla="*/ 7875 w 1614305"/>
                  <a:gd name="connsiteY1629" fmla="*/ 1141834 h 2086785"/>
                  <a:gd name="connsiteX1630" fmla="*/ 95646 w 1614305"/>
                  <a:gd name="connsiteY1630" fmla="*/ 1236330 h 2086785"/>
                  <a:gd name="connsiteX1631" fmla="*/ 95646 w 1614305"/>
                  <a:gd name="connsiteY1631" fmla="*/ 1322951 h 2086785"/>
                  <a:gd name="connsiteX1632" fmla="*/ 7875 w 1614305"/>
                  <a:gd name="connsiteY1632" fmla="*/ 1322951 h 2086785"/>
                  <a:gd name="connsiteX1633" fmla="*/ 7875 w 1614305"/>
                  <a:gd name="connsiteY1633" fmla="*/ 1236330 h 2086785"/>
                  <a:gd name="connsiteX1634" fmla="*/ 95646 w 1614305"/>
                  <a:gd name="connsiteY1634" fmla="*/ 1236330 h 2086785"/>
                  <a:gd name="connsiteX1635" fmla="*/ 7875 w 1614305"/>
                  <a:gd name="connsiteY1635" fmla="*/ 1330826 h 2086785"/>
                  <a:gd name="connsiteX1636" fmla="*/ 95646 w 1614305"/>
                  <a:gd name="connsiteY1636" fmla="*/ 1330826 h 2086785"/>
                  <a:gd name="connsiteX1637" fmla="*/ 95646 w 1614305"/>
                  <a:gd name="connsiteY1637" fmla="*/ 1417447 h 2086785"/>
                  <a:gd name="connsiteX1638" fmla="*/ 7875 w 1614305"/>
                  <a:gd name="connsiteY1638" fmla="*/ 1417447 h 2086785"/>
                  <a:gd name="connsiteX1639" fmla="*/ 7875 w 1614305"/>
                  <a:gd name="connsiteY1639" fmla="*/ 1330826 h 2086785"/>
                  <a:gd name="connsiteX1640" fmla="*/ 95646 w 1614305"/>
                  <a:gd name="connsiteY1640" fmla="*/ 1425321 h 2086785"/>
                  <a:gd name="connsiteX1641" fmla="*/ 95646 w 1614305"/>
                  <a:gd name="connsiteY1641" fmla="*/ 1511943 h 2086785"/>
                  <a:gd name="connsiteX1642" fmla="*/ 7875 w 1614305"/>
                  <a:gd name="connsiteY1642" fmla="*/ 1511943 h 2086785"/>
                  <a:gd name="connsiteX1643" fmla="*/ 7875 w 1614305"/>
                  <a:gd name="connsiteY1643" fmla="*/ 1425321 h 2086785"/>
                  <a:gd name="connsiteX1644" fmla="*/ 95646 w 1614305"/>
                  <a:gd name="connsiteY1644" fmla="*/ 1425321 h 2086785"/>
                  <a:gd name="connsiteX1645" fmla="*/ 7875 w 1614305"/>
                  <a:gd name="connsiteY1645" fmla="*/ 1519817 h 2086785"/>
                  <a:gd name="connsiteX1646" fmla="*/ 95646 w 1614305"/>
                  <a:gd name="connsiteY1646" fmla="*/ 1519817 h 2086785"/>
                  <a:gd name="connsiteX1647" fmla="*/ 95646 w 1614305"/>
                  <a:gd name="connsiteY1647" fmla="*/ 1606439 h 2086785"/>
                  <a:gd name="connsiteX1648" fmla="*/ 7875 w 1614305"/>
                  <a:gd name="connsiteY1648" fmla="*/ 1606439 h 2086785"/>
                  <a:gd name="connsiteX1649" fmla="*/ 7875 w 1614305"/>
                  <a:gd name="connsiteY1649" fmla="*/ 1519817 h 2086785"/>
                  <a:gd name="connsiteX1650" fmla="*/ 95646 w 1614305"/>
                  <a:gd name="connsiteY1650" fmla="*/ 1614313 h 2086785"/>
                  <a:gd name="connsiteX1651" fmla="*/ 95646 w 1614305"/>
                  <a:gd name="connsiteY1651" fmla="*/ 1700935 h 2086785"/>
                  <a:gd name="connsiteX1652" fmla="*/ 7875 w 1614305"/>
                  <a:gd name="connsiteY1652" fmla="*/ 1700935 h 2086785"/>
                  <a:gd name="connsiteX1653" fmla="*/ 7875 w 1614305"/>
                  <a:gd name="connsiteY1653" fmla="*/ 1614313 h 2086785"/>
                  <a:gd name="connsiteX1654" fmla="*/ 95646 w 1614305"/>
                  <a:gd name="connsiteY1654" fmla="*/ 1614313 h 2086785"/>
                  <a:gd name="connsiteX1655" fmla="*/ 7875 w 1614305"/>
                  <a:gd name="connsiteY1655" fmla="*/ 1708809 h 2086785"/>
                  <a:gd name="connsiteX1656" fmla="*/ 95646 w 1614305"/>
                  <a:gd name="connsiteY1656" fmla="*/ 1708809 h 2086785"/>
                  <a:gd name="connsiteX1657" fmla="*/ 95646 w 1614305"/>
                  <a:gd name="connsiteY1657" fmla="*/ 1795431 h 2086785"/>
                  <a:gd name="connsiteX1658" fmla="*/ 7875 w 1614305"/>
                  <a:gd name="connsiteY1658" fmla="*/ 1795431 h 2086785"/>
                  <a:gd name="connsiteX1659" fmla="*/ 7875 w 1614305"/>
                  <a:gd name="connsiteY1659" fmla="*/ 1708809 h 2086785"/>
                  <a:gd name="connsiteX1660" fmla="*/ 95646 w 1614305"/>
                  <a:gd name="connsiteY1660" fmla="*/ 1803305 h 2086785"/>
                  <a:gd name="connsiteX1661" fmla="*/ 95646 w 1614305"/>
                  <a:gd name="connsiteY1661" fmla="*/ 1889927 h 2086785"/>
                  <a:gd name="connsiteX1662" fmla="*/ 7875 w 1614305"/>
                  <a:gd name="connsiteY1662" fmla="*/ 1889927 h 2086785"/>
                  <a:gd name="connsiteX1663" fmla="*/ 7875 w 1614305"/>
                  <a:gd name="connsiteY1663" fmla="*/ 1803305 h 2086785"/>
                  <a:gd name="connsiteX1664" fmla="*/ 95646 w 1614305"/>
                  <a:gd name="connsiteY1664" fmla="*/ 1803305 h 2086785"/>
                  <a:gd name="connsiteX1665" fmla="*/ 7875 w 1614305"/>
                  <a:gd name="connsiteY1665" fmla="*/ 1897801 h 2086785"/>
                  <a:gd name="connsiteX1666" fmla="*/ 95646 w 1614305"/>
                  <a:gd name="connsiteY1666" fmla="*/ 1897801 h 2086785"/>
                  <a:gd name="connsiteX1667" fmla="*/ 95646 w 1614305"/>
                  <a:gd name="connsiteY1667" fmla="*/ 1984422 h 2086785"/>
                  <a:gd name="connsiteX1668" fmla="*/ 7875 w 1614305"/>
                  <a:gd name="connsiteY1668" fmla="*/ 1984422 h 2086785"/>
                  <a:gd name="connsiteX1669" fmla="*/ 7875 w 1614305"/>
                  <a:gd name="connsiteY1669" fmla="*/ 1897801 h 2086785"/>
                  <a:gd name="connsiteX1670" fmla="*/ 103520 w 1614305"/>
                  <a:gd name="connsiteY1670" fmla="*/ 1897801 h 2086785"/>
                  <a:gd name="connsiteX1671" fmla="*/ 190142 w 1614305"/>
                  <a:gd name="connsiteY1671" fmla="*/ 1897801 h 2086785"/>
                  <a:gd name="connsiteX1672" fmla="*/ 190142 w 1614305"/>
                  <a:gd name="connsiteY1672" fmla="*/ 1984422 h 2086785"/>
                  <a:gd name="connsiteX1673" fmla="*/ 103520 w 1614305"/>
                  <a:gd name="connsiteY1673" fmla="*/ 1984422 h 2086785"/>
                  <a:gd name="connsiteX1674" fmla="*/ 103520 w 1614305"/>
                  <a:gd name="connsiteY1674" fmla="*/ 1897801 h 2086785"/>
                  <a:gd name="connsiteX1675" fmla="*/ 190142 w 1614305"/>
                  <a:gd name="connsiteY1675" fmla="*/ 1992297 h 2086785"/>
                  <a:gd name="connsiteX1676" fmla="*/ 190142 w 1614305"/>
                  <a:gd name="connsiteY1676" fmla="*/ 2078911 h 2086785"/>
                  <a:gd name="connsiteX1677" fmla="*/ 103520 w 1614305"/>
                  <a:gd name="connsiteY1677" fmla="*/ 2078911 h 2086785"/>
                  <a:gd name="connsiteX1678" fmla="*/ 103520 w 1614305"/>
                  <a:gd name="connsiteY1678" fmla="*/ 1992297 h 2086785"/>
                  <a:gd name="connsiteX1679" fmla="*/ 190142 w 1614305"/>
                  <a:gd name="connsiteY1679" fmla="*/ 1992297 h 2086785"/>
                  <a:gd name="connsiteX1680" fmla="*/ 198016 w 1614305"/>
                  <a:gd name="connsiteY1680" fmla="*/ 1992297 h 2086785"/>
                  <a:gd name="connsiteX1681" fmla="*/ 284637 w 1614305"/>
                  <a:gd name="connsiteY1681" fmla="*/ 1992297 h 2086785"/>
                  <a:gd name="connsiteX1682" fmla="*/ 284637 w 1614305"/>
                  <a:gd name="connsiteY1682" fmla="*/ 2078911 h 2086785"/>
                  <a:gd name="connsiteX1683" fmla="*/ 198016 w 1614305"/>
                  <a:gd name="connsiteY1683" fmla="*/ 2078911 h 2086785"/>
                  <a:gd name="connsiteX1684" fmla="*/ 198016 w 1614305"/>
                  <a:gd name="connsiteY1684" fmla="*/ 1992297 h 2086785"/>
                  <a:gd name="connsiteX1685" fmla="*/ 292512 w 1614305"/>
                  <a:gd name="connsiteY1685" fmla="*/ 1992297 h 2086785"/>
                  <a:gd name="connsiteX1686" fmla="*/ 379133 w 1614305"/>
                  <a:gd name="connsiteY1686" fmla="*/ 1992297 h 2086785"/>
                  <a:gd name="connsiteX1687" fmla="*/ 379133 w 1614305"/>
                  <a:gd name="connsiteY1687" fmla="*/ 2078911 h 2086785"/>
                  <a:gd name="connsiteX1688" fmla="*/ 292512 w 1614305"/>
                  <a:gd name="connsiteY1688" fmla="*/ 2078911 h 2086785"/>
                  <a:gd name="connsiteX1689" fmla="*/ 292512 w 1614305"/>
                  <a:gd name="connsiteY1689" fmla="*/ 1992297 h 2086785"/>
                  <a:gd name="connsiteX1690" fmla="*/ 387008 w 1614305"/>
                  <a:gd name="connsiteY1690" fmla="*/ 1992297 h 2086785"/>
                  <a:gd name="connsiteX1691" fmla="*/ 473629 w 1614305"/>
                  <a:gd name="connsiteY1691" fmla="*/ 1992297 h 2086785"/>
                  <a:gd name="connsiteX1692" fmla="*/ 473629 w 1614305"/>
                  <a:gd name="connsiteY1692" fmla="*/ 2078911 h 2086785"/>
                  <a:gd name="connsiteX1693" fmla="*/ 387008 w 1614305"/>
                  <a:gd name="connsiteY1693" fmla="*/ 2078911 h 2086785"/>
                  <a:gd name="connsiteX1694" fmla="*/ 387008 w 1614305"/>
                  <a:gd name="connsiteY1694" fmla="*/ 1992297 h 2086785"/>
                  <a:gd name="connsiteX1695" fmla="*/ 481504 w 1614305"/>
                  <a:gd name="connsiteY1695" fmla="*/ 1992297 h 2086785"/>
                  <a:gd name="connsiteX1696" fmla="*/ 568125 w 1614305"/>
                  <a:gd name="connsiteY1696" fmla="*/ 1992297 h 2086785"/>
                  <a:gd name="connsiteX1697" fmla="*/ 568125 w 1614305"/>
                  <a:gd name="connsiteY1697" fmla="*/ 2078911 h 2086785"/>
                  <a:gd name="connsiteX1698" fmla="*/ 481504 w 1614305"/>
                  <a:gd name="connsiteY1698" fmla="*/ 2078911 h 2086785"/>
                  <a:gd name="connsiteX1699" fmla="*/ 481504 w 1614305"/>
                  <a:gd name="connsiteY1699" fmla="*/ 1992297 h 2086785"/>
                  <a:gd name="connsiteX1700" fmla="*/ 576000 w 1614305"/>
                  <a:gd name="connsiteY1700" fmla="*/ 1992297 h 2086785"/>
                  <a:gd name="connsiteX1701" fmla="*/ 662621 w 1614305"/>
                  <a:gd name="connsiteY1701" fmla="*/ 1992297 h 2086785"/>
                  <a:gd name="connsiteX1702" fmla="*/ 662621 w 1614305"/>
                  <a:gd name="connsiteY1702" fmla="*/ 2078911 h 2086785"/>
                  <a:gd name="connsiteX1703" fmla="*/ 576000 w 1614305"/>
                  <a:gd name="connsiteY1703" fmla="*/ 2078911 h 2086785"/>
                  <a:gd name="connsiteX1704" fmla="*/ 576000 w 1614305"/>
                  <a:gd name="connsiteY1704" fmla="*/ 1992297 h 2086785"/>
                  <a:gd name="connsiteX1705" fmla="*/ 670496 w 1614305"/>
                  <a:gd name="connsiteY1705" fmla="*/ 1992297 h 2086785"/>
                  <a:gd name="connsiteX1706" fmla="*/ 757117 w 1614305"/>
                  <a:gd name="connsiteY1706" fmla="*/ 1992297 h 2086785"/>
                  <a:gd name="connsiteX1707" fmla="*/ 757117 w 1614305"/>
                  <a:gd name="connsiteY1707" fmla="*/ 2078911 h 2086785"/>
                  <a:gd name="connsiteX1708" fmla="*/ 670496 w 1614305"/>
                  <a:gd name="connsiteY1708" fmla="*/ 2078911 h 2086785"/>
                  <a:gd name="connsiteX1709" fmla="*/ 670496 w 1614305"/>
                  <a:gd name="connsiteY1709" fmla="*/ 1992297 h 2086785"/>
                  <a:gd name="connsiteX1710" fmla="*/ 764992 w 1614305"/>
                  <a:gd name="connsiteY1710" fmla="*/ 1992297 h 2086785"/>
                  <a:gd name="connsiteX1711" fmla="*/ 851613 w 1614305"/>
                  <a:gd name="connsiteY1711" fmla="*/ 1992297 h 2086785"/>
                  <a:gd name="connsiteX1712" fmla="*/ 851613 w 1614305"/>
                  <a:gd name="connsiteY1712" fmla="*/ 2078911 h 2086785"/>
                  <a:gd name="connsiteX1713" fmla="*/ 764992 w 1614305"/>
                  <a:gd name="connsiteY1713" fmla="*/ 2078911 h 2086785"/>
                  <a:gd name="connsiteX1714" fmla="*/ 764992 w 1614305"/>
                  <a:gd name="connsiteY1714" fmla="*/ 1992297 h 2086785"/>
                  <a:gd name="connsiteX1715" fmla="*/ 859488 w 1614305"/>
                  <a:gd name="connsiteY1715" fmla="*/ 1992297 h 2086785"/>
                  <a:gd name="connsiteX1716" fmla="*/ 946109 w 1614305"/>
                  <a:gd name="connsiteY1716" fmla="*/ 1992297 h 2086785"/>
                  <a:gd name="connsiteX1717" fmla="*/ 946109 w 1614305"/>
                  <a:gd name="connsiteY1717" fmla="*/ 2078911 h 2086785"/>
                  <a:gd name="connsiteX1718" fmla="*/ 859488 w 1614305"/>
                  <a:gd name="connsiteY1718" fmla="*/ 2078911 h 2086785"/>
                  <a:gd name="connsiteX1719" fmla="*/ 859488 w 1614305"/>
                  <a:gd name="connsiteY1719" fmla="*/ 1992297 h 2086785"/>
                  <a:gd name="connsiteX1720" fmla="*/ 953984 w 1614305"/>
                  <a:gd name="connsiteY1720" fmla="*/ 1992297 h 2086785"/>
                  <a:gd name="connsiteX1721" fmla="*/ 1040605 w 1614305"/>
                  <a:gd name="connsiteY1721" fmla="*/ 1992297 h 2086785"/>
                  <a:gd name="connsiteX1722" fmla="*/ 1040605 w 1614305"/>
                  <a:gd name="connsiteY1722" fmla="*/ 2078911 h 2086785"/>
                  <a:gd name="connsiteX1723" fmla="*/ 953984 w 1614305"/>
                  <a:gd name="connsiteY1723" fmla="*/ 2078911 h 2086785"/>
                  <a:gd name="connsiteX1724" fmla="*/ 953984 w 1614305"/>
                  <a:gd name="connsiteY1724" fmla="*/ 1992297 h 2086785"/>
                  <a:gd name="connsiteX1725" fmla="*/ 1048480 w 1614305"/>
                  <a:gd name="connsiteY1725" fmla="*/ 1992297 h 2086785"/>
                  <a:gd name="connsiteX1726" fmla="*/ 1135101 w 1614305"/>
                  <a:gd name="connsiteY1726" fmla="*/ 1992297 h 2086785"/>
                  <a:gd name="connsiteX1727" fmla="*/ 1135101 w 1614305"/>
                  <a:gd name="connsiteY1727" fmla="*/ 2078911 h 2086785"/>
                  <a:gd name="connsiteX1728" fmla="*/ 1048480 w 1614305"/>
                  <a:gd name="connsiteY1728" fmla="*/ 2078911 h 2086785"/>
                  <a:gd name="connsiteX1729" fmla="*/ 1048480 w 1614305"/>
                  <a:gd name="connsiteY1729" fmla="*/ 1992297 h 2086785"/>
                  <a:gd name="connsiteX1730" fmla="*/ 1142976 w 1614305"/>
                  <a:gd name="connsiteY1730" fmla="*/ 1992297 h 2086785"/>
                  <a:gd name="connsiteX1731" fmla="*/ 1229597 w 1614305"/>
                  <a:gd name="connsiteY1731" fmla="*/ 1992297 h 2086785"/>
                  <a:gd name="connsiteX1732" fmla="*/ 1229597 w 1614305"/>
                  <a:gd name="connsiteY1732" fmla="*/ 2078911 h 2086785"/>
                  <a:gd name="connsiteX1733" fmla="*/ 1142976 w 1614305"/>
                  <a:gd name="connsiteY1733" fmla="*/ 2078911 h 2086785"/>
                  <a:gd name="connsiteX1734" fmla="*/ 1142976 w 1614305"/>
                  <a:gd name="connsiteY1734" fmla="*/ 1992297 h 2086785"/>
                  <a:gd name="connsiteX1735" fmla="*/ 1237472 w 1614305"/>
                  <a:gd name="connsiteY1735" fmla="*/ 1992297 h 2086785"/>
                  <a:gd name="connsiteX1736" fmla="*/ 1324093 w 1614305"/>
                  <a:gd name="connsiteY1736" fmla="*/ 1992297 h 2086785"/>
                  <a:gd name="connsiteX1737" fmla="*/ 1324093 w 1614305"/>
                  <a:gd name="connsiteY1737" fmla="*/ 2078911 h 2086785"/>
                  <a:gd name="connsiteX1738" fmla="*/ 1237472 w 1614305"/>
                  <a:gd name="connsiteY1738" fmla="*/ 2078911 h 2086785"/>
                  <a:gd name="connsiteX1739" fmla="*/ 1237472 w 1614305"/>
                  <a:gd name="connsiteY1739" fmla="*/ 1992297 h 2086785"/>
                  <a:gd name="connsiteX1740" fmla="*/ 1331968 w 1614305"/>
                  <a:gd name="connsiteY1740" fmla="*/ 1992297 h 2086785"/>
                  <a:gd name="connsiteX1741" fmla="*/ 1418589 w 1614305"/>
                  <a:gd name="connsiteY1741" fmla="*/ 1992297 h 2086785"/>
                  <a:gd name="connsiteX1742" fmla="*/ 1418589 w 1614305"/>
                  <a:gd name="connsiteY1742" fmla="*/ 2078911 h 2086785"/>
                  <a:gd name="connsiteX1743" fmla="*/ 1331968 w 1614305"/>
                  <a:gd name="connsiteY1743" fmla="*/ 2078911 h 2086785"/>
                  <a:gd name="connsiteX1744" fmla="*/ 1331968 w 1614305"/>
                  <a:gd name="connsiteY1744" fmla="*/ 1992297 h 2086785"/>
                  <a:gd name="connsiteX1745" fmla="*/ 1426463 w 1614305"/>
                  <a:gd name="connsiteY1745" fmla="*/ 1992297 h 2086785"/>
                  <a:gd name="connsiteX1746" fmla="*/ 1513085 w 1614305"/>
                  <a:gd name="connsiteY1746" fmla="*/ 1992297 h 2086785"/>
                  <a:gd name="connsiteX1747" fmla="*/ 1513085 w 1614305"/>
                  <a:gd name="connsiteY1747" fmla="*/ 2078911 h 2086785"/>
                  <a:gd name="connsiteX1748" fmla="*/ 1426463 w 1614305"/>
                  <a:gd name="connsiteY1748" fmla="*/ 2078911 h 2086785"/>
                  <a:gd name="connsiteX1749" fmla="*/ 1426463 w 1614305"/>
                  <a:gd name="connsiteY1749" fmla="*/ 1992297 h 2086785"/>
                  <a:gd name="connsiteX1750" fmla="*/ 1426463 w 1614305"/>
                  <a:gd name="connsiteY1750" fmla="*/ 1984422 h 2086785"/>
                  <a:gd name="connsiteX1751" fmla="*/ 1426463 w 1614305"/>
                  <a:gd name="connsiteY1751" fmla="*/ 1897801 h 2086785"/>
                  <a:gd name="connsiteX1752" fmla="*/ 1513085 w 1614305"/>
                  <a:gd name="connsiteY1752" fmla="*/ 1897801 h 2086785"/>
                  <a:gd name="connsiteX1753" fmla="*/ 1513085 w 1614305"/>
                  <a:gd name="connsiteY1753" fmla="*/ 1984422 h 2086785"/>
                  <a:gd name="connsiteX1754" fmla="*/ 1426463 w 1614305"/>
                  <a:gd name="connsiteY1754" fmla="*/ 1984422 h 2086785"/>
                  <a:gd name="connsiteX1755" fmla="*/ 1520959 w 1614305"/>
                  <a:gd name="connsiteY1755" fmla="*/ 1897801 h 2086785"/>
                  <a:gd name="connsiteX1756" fmla="*/ 1606431 w 1614305"/>
                  <a:gd name="connsiteY1756" fmla="*/ 1897801 h 2086785"/>
                  <a:gd name="connsiteX1757" fmla="*/ 1606431 w 1614305"/>
                  <a:gd name="connsiteY1757" fmla="*/ 1984422 h 2086785"/>
                  <a:gd name="connsiteX1758" fmla="*/ 1520959 w 1614305"/>
                  <a:gd name="connsiteY1758" fmla="*/ 1984422 h 2086785"/>
                  <a:gd name="connsiteX1759" fmla="*/ 1520959 w 1614305"/>
                  <a:gd name="connsiteY1759" fmla="*/ 1897801 h 2086785"/>
                  <a:gd name="connsiteX1760" fmla="*/ 1520959 w 1614305"/>
                  <a:gd name="connsiteY1760" fmla="*/ 1889927 h 2086785"/>
                  <a:gd name="connsiteX1761" fmla="*/ 1520959 w 1614305"/>
                  <a:gd name="connsiteY1761" fmla="*/ 1803305 h 2086785"/>
                  <a:gd name="connsiteX1762" fmla="*/ 1606431 w 1614305"/>
                  <a:gd name="connsiteY1762" fmla="*/ 1803305 h 2086785"/>
                  <a:gd name="connsiteX1763" fmla="*/ 1606431 w 1614305"/>
                  <a:gd name="connsiteY1763" fmla="*/ 1889927 h 2086785"/>
                  <a:gd name="connsiteX1764" fmla="*/ 1520959 w 1614305"/>
                  <a:gd name="connsiteY1764" fmla="*/ 1889927 h 2086785"/>
                  <a:gd name="connsiteX1765" fmla="*/ 1606431 w 1614305"/>
                  <a:gd name="connsiteY1765" fmla="*/ 1795431 h 2086785"/>
                  <a:gd name="connsiteX1766" fmla="*/ 1520959 w 1614305"/>
                  <a:gd name="connsiteY1766" fmla="*/ 1795431 h 2086785"/>
                  <a:gd name="connsiteX1767" fmla="*/ 1520959 w 1614305"/>
                  <a:gd name="connsiteY1767" fmla="*/ 1708809 h 2086785"/>
                  <a:gd name="connsiteX1768" fmla="*/ 1606431 w 1614305"/>
                  <a:gd name="connsiteY1768" fmla="*/ 1708809 h 2086785"/>
                  <a:gd name="connsiteX1769" fmla="*/ 1606431 w 1614305"/>
                  <a:gd name="connsiteY1769" fmla="*/ 1795431 h 2086785"/>
                  <a:gd name="connsiteX1770" fmla="*/ 1520959 w 1614305"/>
                  <a:gd name="connsiteY1770" fmla="*/ 1700935 h 2086785"/>
                  <a:gd name="connsiteX1771" fmla="*/ 1520959 w 1614305"/>
                  <a:gd name="connsiteY1771" fmla="*/ 1614313 h 2086785"/>
                  <a:gd name="connsiteX1772" fmla="*/ 1606431 w 1614305"/>
                  <a:gd name="connsiteY1772" fmla="*/ 1614313 h 2086785"/>
                  <a:gd name="connsiteX1773" fmla="*/ 1606431 w 1614305"/>
                  <a:gd name="connsiteY1773" fmla="*/ 1700935 h 2086785"/>
                  <a:gd name="connsiteX1774" fmla="*/ 1520959 w 1614305"/>
                  <a:gd name="connsiteY1774" fmla="*/ 1700935 h 2086785"/>
                  <a:gd name="connsiteX1775" fmla="*/ 1606431 w 1614305"/>
                  <a:gd name="connsiteY1775" fmla="*/ 1606439 h 2086785"/>
                  <a:gd name="connsiteX1776" fmla="*/ 1520959 w 1614305"/>
                  <a:gd name="connsiteY1776" fmla="*/ 1606439 h 2086785"/>
                  <a:gd name="connsiteX1777" fmla="*/ 1520959 w 1614305"/>
                  <a:gd name="connsiteY1777" fmla="*/ 1519817 h 2086785"/>
                  <a:gd name="connsiteX1778" fmla="*/ 1606431 w 1614305"/>
                  <a:gd name="connsiteY1778" fmla="*/ 1519817 h 2086785"/>
                  <a:gd name="connsiteX1779" fmla="*/ 1606431 w 1614305"/>
                  <a:gd name="connsiteY1779" fmla="*/ 1606439 h 2086785"/>
                  <a:gd name="connsiteX1780" fmla="*/ 1520959 w 1614305"/>
                  <a:gd name="connsiteY1780" fmla="*/ 1511943 h 2086785"/>
                  <a:gd name="connsiteX1781" fmla="*/ 1520959 w 1614305"/>
                  <a:gd name="connsiteY1781" fmla="*/ 1425321 h 2086785"/>
                  <a:gd name="connsiteX1782" fmla="*/ 1606431 w 1614305"/>
                  <a:gd name="connsiteY1782" fmla="*/ 1425321 h 2086785"/>
                  <a:gd name="connsiteX1783" fmla="*/ 1606431 w 1614305"/>
                  <a:gd name="connsiteY1783" fmla="*/ 1511943 h 2086785"/>
                  <a:gd name="connsiteX1784" fmla="*/ 1520959 w 1614305"/>
                  <a:gd name="connsiteY1784" fmla="*/ 1511943 h 2086785"/>
                  <a:gd name="connsiteX1785" fmla="*/ 1606431 w 1614305"/>
                  <a:gd name="connsiteY1785" fmla="*/ 1417447 h 2086785"/>
                  <a:gd name="connsiteX1786" fmla="*/ 1520959 w 1614305"/>
                  <a:gd name="connsiteY1786" fmla="*/ 1417447 h 2086785"/>
                  <a:gd name="connsiteX1787" fmla="*/ 1520959 w 1614305"/>
                  <a:gd name="connsiteY1787" fmla="*/ 1330826 h 2086785"/>
                  <a:gd name="connsiteX1788" fmla="*/ 1606431 w 1614305"/>
                  <a:gd name="connsiteY1788" fmla="*/ 1330826 h 2086785"/>
                  <a:gd name="connsiteX1789" fmla="*/ 1606431 w 1614305"/>
                  <a:gd name="connsiteY1789" fmla="*/ 1417447 h 2086785"/>
                  <a:gd name="connsiteX1790" fmla="*/ 1520959 w 1614305"/>
                  <a:gd name="connsiteY1790" fmla="*/ 1322951 h 2086785"/>
                  <a:gd name="connsiteX1791" fmla="*/ 1520959 w 1614305"/>
                  <a:gd name="connsiteY1791" fmla="*/ 1236330 h 2086785"/>
                  <a:gd name="connsiteX1792" fmla="*/ 1606431 w 1614305"/>
                  <a:gd name="connsiteY1792" fmla="*/ 1236330 h 2086785"/>
                  <a:gd name="connsiteX1793" fmla="*/ 1606431 w 1614305"/>
                  <a:gd name="connsiteY1793" fmla="*/ 1322951 h 2086785"/>
                  <a:gd name="connsiteX1794" fmla="*/ 1520959 w 1614305"/>
                  <a:gd name="connsiteY1794" fmla="*/ 1322951 h 2086785"/>
                  <a:gd name="connsiteX1795" fmla="*/ 1606431 w 1614305"/>
                  <a:gd name="connsiteY1795" fmla="*/ 1228455 h 2086785"/>
                  <a:gd name="connsiteX1796" fmla="*/ 1520959 w 1614305"/>
                  <a:gd name="connsiteY1796" fmla="*/ 1228455 h 2086785"/>
                  <a:gd name="connsiteX1797" fmla="*/ 1520959 w 1614305"/>
                  <a:gd name="connsiteY1797" fmla="*/ 1141834 h 2086785"/>
                  <a:gd name="connsiteX1798" fmla="*/ 1606431 w 1614305"/>
                  <a:gd name="connsiteY1798" fmla="*/ 1141834 h 2086785"/>
                  <a:gd name="connsiteX1799" fmla="*/ 1606431 w 1614305"/>
                  <a:gd name="connsiteY1799" fmla="*/ 1228455 h 2086785"/>
                  <a:gd name="connsiteX1800" fmla="*/ 1520959 w 1614305"/>
                  <a:gd name="connsiteY1800" fmla="*/ 1133959 h 2086785"/>
                  <a:gd name="connsiteX1801" fmla="*/ 1520959 w 1614305"/>
                  <a:gd name="connsiteY1801" fmla="*/ 1047338 h 2086785"/>
                  <a:gd name="connsiteX1802" fmla="*/ 1606431 w 1614305"/>
                  <a:gd name="connsiteY1802" fmla="*/ 1047338 h 2086785"/>
                  <a:gd name="connsiteX1803" fmla="*/ 1606431 w 1614305"/>
                  <a:gd name="connsiteY1803" fmla="*/ 1133959 h 2086785"/>
                  <a:gd name="connsiteX1804" fmla="*/ 1520959 w 1614305"/>
                  <a:gd name="connsiteY1804" fmla="*/ 1133959 h 2086785"/>
                  <a:gd name="connsiteX1805" fmla="*/ 1606431 w 1614305"/>
                  <a:gd name="connsiteY1805" fmla="*/ 1039463 h 2086785"/>
                  <a:gd name="connsiteX1806" fmla="*/ 1520959 w 1614305"/>
                  <a:gd name="connsiteY1806" fmla="*/ 1039463 h 2086785"/>
                  <a:gd name="connsiteX1807" fmla="*/ 1520959 w 1614305"/>
                  <a:gd name="connsiteY1807" fmla="*/ 952842 h 2086785"/>
                  <a:gd name="connsiteX1808" fmla="*/ 1606431 w 1614305"/>
                  <a:gd name="connsiteY1808" fmla="*/ 952842 h 2086785"/>
                  <a:gd name="connsiteX1809" fmla="*/ 1606431 w 1614305"/>
                  <a:gd name="connsiteY1809" fmla="*/ 1039463 h 2086785"/>
                  <a:gd name="connsiteX1810" fmla="*/ 1520959 w 1614305"/>
                  <a:gd name="connsiteY1810" fmla="*/ 944967 h 2086785"/>
                  <a:gd name="connsiteX1811" fmla="*/ 1520959 w 1614305"/>
                  <a:gd name="connsiteY1811" fmla="*/ 858346 h 2086785"/>
                  <a:gd name="connsiteX1812" fmla="*/ 1606431 w 1614305"/>
                  <a:gd name="connsiteY1812" fmla="*/ 858346 h 2086785"/>
                  <a:gd name="connsiteX1813" fmla="*/ 1606431 w 1614305"/>
                  <a:gd name="connsiteY1813" fmla="*/ 944967 h 2086785"/>
                  <a:gd name="connsiteX1814" fmla="*/ 1520959 w 1614305"/>
                  <a:gd name="connsiteY1814" fmla="*/ 944967 h 2086785"/>
                  <a:gd name="connsiteX1815" fmla="*/ 1606431 w 1614305"/>
                  <a:gd name="connsiteY1815" fmla="*/ 850471 h 2086785"/>
                  <a:gd name="connsiteX1816" fmla="*/ 1520959 w 1614305"/>
                  <a:gd name="connsiteY1816" fmla="*/ 850471 h 2086785"/>
                  <a:gd name="connsiteX1817" fmla="*/ 1520959 w 1614305"/>
                  <a:gd name="connsiteY1817" fmla="*/ 763850 h 2086785"/>
                  <a:gd name="connsiteX1818" fmla="*/ 1606431 w 1614305"/>
                  <a:gd name="connsiteY1818" fmla="*/ 763850 h 2086785"/>
                  <a:gd name="connsiteX1819" fmla="*/ 1606431 w 1614305"/>
                  <a:gd name="connsiteY1819" fmla="*/ 850471 h 2086785"/>
                  <a:gd name="connsiteX1820" fmla="*/ 1520959 w 1614305"/>
                  <a:gd name="connsiteY1820" fmla="*/ 755975 h 2086785"/>
                  <a:gd name="connsiteX1821" fmla="*/ 1520959 w 1614305"/>
                  <a:gd name="connsiteY1821" fmla="*/ 669354 h 2086785"/>
                  <a:gd name="connsiteX1822" fmla="*/ 1606431 w 1614305"/>
                  <a:gd name="connsiteY1822" fmla="*/ 669354 h 2086785"/>
                  <a:gd name="connsiteX1823" fmla="*/ 1606431 w 1614305"/>
                  <a:gd name="connsiteY1823" fmla="*/ 755975 h 2086785"/>
                  <a:gd name="connsiteX1824" fmla="*/ 1520959 w 1614305"/>
                  <a:gd name="connsiteY1824" fmla="*/ 755975 h 2086785"/>
                  <a:gd name="connsiteX1825" fmla="*/ 1606431 w 1614305"/>
                  <a:gd name="connsiteY1825" fmla="*/ 661472 h 2086785"/>
                  <a:gd name="connsiteX1826" fmla="*/ 1520959 w 1614305"/>
                  <a:gd name="connsiteY1826" fmla="*/ 661472 h 2086785"/>
                  <a:gd name="connsiteX1827" fmla="*/ 1520959 w 1614305"/>
                  <a:gd name="connsiteY1827" fmla="*/ 574850 h 2086785"/>
                  <a:gd name="connsiteX1828" fmla="*/ 1606431 w 1614305"/>
                  <a:gd name="connsiteY1828" fmla="*/ 574850 h 2086785"/>
                  <a:gd name="connsiteX1829" fmla="*/ 1606431 w 1614305"/>
                  <a:gd name="connsiteY1829" fmla="*/ 661472 h 2086785"/>
                  <a:gd name="connsiteX1830" fmla="*/ 1520959 w 1614305"/>
                  <a:gd name="connsiteY1830" fmla="*/ 566976 h 2086785"/>
                  <a:gd name="connsiteX1831" fmla="*/ 1520959 w 1614305"/>
                  <a:gd name="connsiteY1831" fmla="*/ 480354 h 2086785"/>
                  <a:gd name="connsiteX1832" fmla="*/ 1606431 w 1614305"/>
                  <a:gd name="connsiteY1832" fmla="*/ 480354 h 2086785"/>
                  <a:gd name="connsiteX1833" fmla="*/ 1606431 w 1614305"/>
                  <a:gd name="connsiteY1833" fmla="*/ 566976 h 2086785"/>
                  <a:gd name="connsiteX1834" fmla="*/ 1520959 w 1614305"/>
                  <a:gd name="connsiteY1834" fmla="*/ 566976 h 2086785"/>
                  <a:gd name="connsiteX1835" fmla="*/ 1606431 w 1614305"/>
                  <a:gd name="connsiteY1835" fmla="*/ 472480 h 2086785"/>
                  <a:gd name="connsiteX1836" fmla="*/ 1520959 w 1614305"/>
                  <a:gd name="connsiteY1836" fmla="*/ 472480 h 2086785"/>
                  <a:gd name="connsiteX1837" fmla="*/ 1520959 w 1614305"/>
                  <a:gd name="connsiteY1837" fmla="*/ 385858 h 2086785"/>
                  <a:gd name="connsiteX1838" fmla="*/ 1606431 w 1614305"/>
                  <a:gd name="connsiteY1838" fmla="*/ 385858 h 2086785"/>
                  <a:gd name="connsiteX1839" fmla="*/ 1606431 w 1614305"/>
                  <a:gd name="connsiteY1839" fmla="*/ 472480 h 2086785"/>
                  <a:gd name="connsiteX1840" fmla="*/ 1520959 w 1614305"/>
                  <a:gd name="connsiteY1840" fmla="*/ 377984 h 2086785"/>
                  <a:gd name="connsiteX1841" fmla="*/ 1520959 w 1614305"/>
                  <a:gd name="connsiteY1841" fmla="*/ 291362 h 2086785"/>
                  <a:gd name="connsiteX1842" fmla="*/ 1606431 w 1614305"/>
                  <a:gd name="connsiteY1842" fmla="*/ 291362 h 2086785"/>
                  <a:gd name="connsiteX1843" fmla="*/ 1606431 w 1614305"/>
                  <a:gd name="connsiteY1843" fmla="*/ 377984 h 2086785"/>
                  <a:gd name="connsiteX1844" fmla="*/ 1520959 w 1614305"/>
                  <a:gd name="connsiteY1844" fmla="*/ 377984 h 2086785"/>
                  <a:gd name="connsiteX1845" fmla="*/ 1606431 w 1614305"/>
                  <a:gd name="connsiteY1845" fmla="*/ 283488 h 2086785"/>
                  <a:gd name="connsiteX1846" fmla="*/ 1520959 w 1614305"/>
                  <a:gd name="connsiteY1846" fmla="*/ 283488 h 2086785"/>
                  <a:gd name="connsiteX1847" fmla="*/ 1520959 w 1614305"/>
                  <a:gd name="connsiteY1847" fmla="*/ 196867 h 2086785"/>
                  <a:gd name="connsiteX1848" fmla="*/ 1606431 w 1614305"/>
                  <a:gd name="connsiteY1848" fmla="*/ 196867 h 2086785"/>
                  <a:gd name="connsiteX1849" fmla="*/ 1606431 w 1614305"/>
                  <a:gd name="connsiteY1849" fmla="*/ 283488 h 2086785"/>
                  <a:gd name="connsiteX1850" fmla="*/ 1520959 w 1614305"/>
                  <a:gd name="connsiteY1850" fmla="*/ 188992 h 2086785"/>
                  <a:gd name="connsiteX1851" fmla="*/ 1520959 w 1614305"/>
                  <a:gd name="connsiteY1851" fmla="*/ 102371 h 2086785"/>
                  <a:gd name="connsiteX1852" fmla="*/ 1606431 w 1614305"/>
                  <a:gd name="connsiteY1852" fmla="*/ 102371 h 2086785"/>
                  <a:gd name="connsiteX1853" fmla="*/ 1606431 w 1614305"/>
                  <a:gd name="connsiteY1853" fmla="*/ 188992 h 2086785"/>
                  <a:gd name="connsiteX1854" fmla="*/ 1520959 w 1614305"/>
                  <a:gd name="connsiteY1854" fmla="*/ 188992 h 2086785"/>
                  <a:gd name="connsiteX1855" fmla="*/ 1606431 w 1614305"/>
                  <a:gd name="connsiteY1855" fmla="*/ 94496 h 2086785"/>
                  <a:gd name="connsiteX1856" fmla="*/ 1520959 w 1614305"/>
                  <a:gd name="connsiteY1856" fmla="*/ 94496 h 2086785"/>
                  <a:gd name="connsiteX1857" fmla="*/ 1520959 w 1614305"/>
                  <a:gd name="connsiteY1857" fmla="*/ 7875 h 2086785"/>
                  <a:gd name="connsiteX1858" fmla="*/ 1606431 w 1614305"/>
                  <a:gd name="connsiteY1858" fmla="*/ 7875 h 2086785"/>
                  <a:gd name="connsiteX1859" fmla="*/ 1606431 w 1614305"/>
                  <a:gd name="connsiteY1859" fmla="*/ 94496 h 2086785"/>
                  <a:gd name="connsiteX1860" fmla="*/ 95646 w 1614305"/>
                  <a:gd name="connsiteY1860" fmla="*/ 7875 h 2086785"/>
                  <a:gd name="connsiteX1861" fmla="*/ 95646 w 1614305"/>
                  <a:gd name="connsiteY1861" fmla="*/ 94496 h 2086785"/>
                  <a:gd name="connsiteX1862" fmla="*/ 7875 w 1614305"/>
                  <a:gd name="connsiteY1862" fmla="*/ 94496 h 2086785"/>
                  <a:gd name="connsiteX1863" fmla="*/ 7875 w 1614305"/>
                  <a:gd name="connsiteY1863" fmla="*/ 7875 h 2086785"/>
                  <a:gd name="connsiteX1864" fmla="*/ 95646 w 1614305"/>
                  <a:gd name="connsiteY1864" fmla="*/ 7875 h 2086785"/>
                  <a:gd name="connsiteX1865" fmla="*/ 7875 w 1614305"/>
                  <a:gd name="connsiteY1865" fmla="*/ 1992297 h 2086785"/>
                  <a:gd name="connsiteX1866" fmla="*/ 95646 w 1614305"/>
                  <a:gd name="connsiteY1866" fmla="*/ 1992297 h 2086785"/>
                  <a:gd name="connsiteX1867" fmla="*/ 95646 w 1614305"/>
                  <a:gd name="connsiteY1867" fmla="*/ 2078911 h 2086785"/>
                  <a:gd name="connsiteX1868" fmla="*/ 7875 w 1614305"/>
                  <a:gd name="connsiteY1868" fmla="*/ 2078911 h 2086785"/>
                  <a:gd name="connsiteX1869" fmla="*/ 7875 w 1614305"/>
                  <a:gd name="connsiteY1869" fmla="*/ 1992297 h 2086785"/>
                  <a:gd name="connsiteX1870" fmla="*/ 1520959 w 1614305"/>
                  <a:gd name="connsiteY1870" fmla="*/ 2078911 h 2086785"/>
                  <a:gd name="connsiteX1871" fmla="*/ 1520959 w 1614305"/>
                  <a:gd name="connsiteY1871" fmla="*/ 1992297 h 2086785"/>
                  <a:gd name="connsiteX1872" fmla="*/ 1606431 w 1614305"/>
                  <a:gd name="connsiteY1872" fmla="*/ 1992297 h 2086785"/>
                  <a:gd name="connsiteX1873" fmla="*/ 1606431 w 1614305"/>
                  <a:gd name="connsiteY1873" fmla="*/ 2078911 h 2086785"/>
                  <a:gd name="connsiteX1874" fmla="*/ 1520959 w 1614305"/>
                  <a:gd name="connsiteY1874" fmla="*/ 2078911 h 208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</a:cxnLst>
                <a:rect l="l" t="t" r="r" b="b"/>
                <a:pathLst>
                  <a:path w="1614305" h="2086785">
                    <a:moveTo>
                      <a:pt x="0" y="0"/>
                    </a:moveTo>
                    <a:lnTo>
                      <a:pt x="0" y="2086785"/>
                    </a:lnTo>
                    <a:lnTo>
                      <a:pt x="1614306" y="2086785"/>
                    </a:lnTo>
                    <a:lnTo>
                      <a:pt x="1614306" y="0"/>
                    </a:lnTo>
                    <a:lnTo>
                      <a:pt x="0" y="0"/>
                    </a:lnTo>
                    <a:close/>
                    <a:moveTo>
                      <a:pt x="764992" y="1322951"/>
                    </a:moveTo>
                    <a:lnTo>
                      <a:pt x="764992" y="1236330"/>
                    </a:lnTo>
                    <a:lnTo>
                      <a:pt x="851613" y="1236330"/>
                    </a:lnTo>
                    <a:lnTo>
                      <a:pt x="851613" y="1322951"/>
                    </a:lnTo>
                    <a:lnTo>
                      <a:pt x="764992" y="1322951"/>
                    </a:lnTo>
                    <a:close/>
                    <a:moveTo>
                      <a:pt x="851613" y="1330826"/>
                    </a:moveTo>
                    <a:lnTo>
                      <a:pt x="851613" y="1417447"/>
                    </a:lnTo>
                    <a:lnTo>
                      <a:pt x="764992" y="1417447"/>
                    </a:lnTo>
                    <a:lnTo>
                      <a:pt x="764992" y="1330826"/>
                    </a:lnTo>
                    <a:lnTo>
                      <a:pt x="851613" y="1330826"/>
                    </a:lnTo>
                    <a:close/>
                    <a:moveTo>
                      <a:pt x="851613" y="763850"/>
                    </a:moveTo>
                    <a:lnTo>
                      <a:pt x="851613" y="850471"/>
                    </a:lnTo>
                    <a:lnTo>
                      <a:pt x="764992" y="850471"/>
                    </a:lnTo>
                    <a:lnTo>
                      <a:pt x="764992" y="763850"/>
                    </a:lnTo>
                    <a:lnTo>
                      <a:pt x="851613" y="763850"/>
                    </a:lnTo>
                    <a:close/>
                    <a:moveTo>
                      <a:pt x="764992" y="755975"/>
                    </a:moveTo>
                    <a:lnTo>
                      <a:pt x="764992" y="669354"/>
                    </a:lnTo>
                    <a:lnTo>
                      <a:pt x="851613" y="669354"/>
                    </a:lnTo>
                    <a:lnTo>
                      <a:pt x="851613" y="755975"/>
                    </a:lnTo>
                    <a:lnTo>
                      <a:pt x="764992" y="755975"/>
                    </a:lnTo>
                    <a:close/>
                    <a:moveTo>
                      <a:pt x="764992" y="1133959"/>
                    </a:moveTo>
                    <a:lnTo>
                      <a:pt x="764992" y="1047338"/>
                    </a:lnTo>
                    <a:lnTo>
                      <a:pt x="851613" y="1047338"/>
                    </a:lnTo>
                    <a:lnTo>
                      <a:pt x="851613" y="1133959"/>
                    </a:lnTo>
                    <a:lnTo>
                      <a:pt x="764992" y="1133959"/>
                    </a:lnTo>
                    <a:close/>
                    <a:moveTo>
                      <a:pt x="851613" y="1141834"/>
                    </a:moveTo>
                    <a:lnTo>
                      <a:pt x="851613" y="1228455"/>
                    </a:lnTo>
                    <a:lnTo>
                      <a:pt x="764992" y="1228455"/>
                    </a:lnTo>
                    <a:lnTo>
                      <a:pt x="764992" y="1141834"/>
                    </a:lnTo>
                    <a:lnTo>
                      <a:pt x="851613" y="1141834"/>
                    </a:lnTo>
                    <a:close/>
                    <a:moveTo>
                      <a:pt x="764992" y="1039463"/>
                    </a:moveTo>
                    <a:lnTo>
                      <a:pt x="764992" y="952842"/>
                    </a:lnTo>
                    <a:lnTo>
                      <a:pt x="851613" y="952842"/>
                    </a:lnTo>
                    <a:lnTo>
                      <a:pt x="851613" y="1039463"/>
                    </a:lnTo>
                    <a:lnTo>
                      <a:pt x="764992" y="1039463"/>
                    </a:lnTo>
                    <a:close/>
                    <a:moveTo>
                      <a:pt x="764992" y="944967"/>
                    </a:moveTo>
                    <a:lnTo>
                      <a:pt x="764992" y="858346"/>
                    </a:lnTo>
                    <a:lnTo>
                      <a:pt x="851613" y="858346"/>
                    </a:lnTo>
                    <a:lnTo>
                      <a:pt x="851613" y="944967"/>
                    </a:lnTo>
                    <a:lnTo>
                      <a:pt x="764992" y="944967"/>
                    </a:lnTo>
                    <a:close/>
                    <a:moveTo>
                      <a:pt x="757117" y="850471"/>
                    </a:moveTo>
                    <a:lnTo>
                      <a:pt x="670496" y="850471"/>
                    </a:lnTo>
                    <a:lnTo>
                      <a:pt x="670496" y="763850"/>
                    </a:lnTo>
                    <a:lnTo>
                      <a:pt x="757117" y="763850"/>
                    </a:lnTo>
                    <a:lnTo>
                      <a:pt x="757117" y="850471"/>
                    </a:lnTo>
                    <a:close/>
                    <a:moveTo>
                      <a:pt x="757117" y="858346"/>
                    </a:moveTo>
                    <a:lnTo>
                      <a:pt x="757117" y="944967"/>
                    </a:lnTo>
                    <a:lnTo>
                      <a:pt x="670496" y="944967"/>
                    </a:lnTo>
                    <a:lnTo>
                      <a:pt x="670496" y="858346"/>
                    </a:lnTo>
                    <a:lnTo>
                      <a:pt x="757117" y="858346"/>
                    </a:lnTo>
                    <a:close/>
                    <a:moveTo>
                      <a:pt x="757117" y="952842"/>
                    </a:moveTo>
                    <a:lnTo>
                      <a:pt x="757117" y="1039463"/>
                    </a:lnTo>
                    <a:lnTo>
                      <a:pt x="670496" y="1039463"/>
                    </a:lnTo>
                    <a:lnTo>
                      <a:pt x="670496" y="952842"/>
                    </a:lnTo>
                    <a:lnTo>
                      <a:pt x="757117" y="952842"/>
                    </a:lnTo>
                    <a:close/>
                    <a:moveTo>
                      <a:pt x="757117" y="1047338"/>
                    </a:moveTo>
                    <a:lnTo>
                      <a:pt x="757117" y="1133959"/>
                    </a:lnTo>
                    <a:lnTo>
                      <a:pt x="670496" y="1133959"/>
                    </a:lnTo>
                    <a:lnTo>
                      <a:pt x="670496" y="1047338"/>
                    </a:lnTo>
                    <a:lnTo>
                      <a:pt x="757117" y="1047338"/>
                    </a:lnTo>
                    <a:close/>
                    <a:moveTo>
                      <a:pt x="757117" y="1141834"/>
                    </a:moveTo>
                    <a:lnTo>
                      <a:pt x="757117" y="1228455"/>
                    </a:lnTo>
                    <a:lnTo>
                      <a:pt x="670496" y="1228455"/>
                    </a:lnTo>
                    <a:lnTo>
                      <a:pt x="670496" y="1141834"/>
                    </a:lnTo>
                    <a:lnTo>
                      <a:pt x="757117" y="1141834"/>
                    </a:lnTo>
                    <a:close/>
                    <a:moveTo>
                      <a:pt x="757117" y="1236330"/>
                    </a:moveTo>
                    <a:lnTo>
                      <a:pt x="757117" y="1322951"/>
                    </a:lnTo>
                    <a:lnTo>
                      <a:pt x="670496" y="1322951"/>
                    </a:lnTo>
                    <a:lnTo>
                      <a:pt x="670496" y="1236330"/>
                    </a:lnTo>
                    <a:lnTo>
                      <a:pt x="757117" y="1236330"/>
                    </a:lnTo>
                    <a:close/>
                    <a:moveTo>
                      <a:pt x="859488" y="1236330"/>
                    </a:moveTo>
                    <a:lnTo>
                      <a:pt x="946109" y="1236330"/>
                    </a:lnTo>
                    <a:lnTo>
                      <a:pt x="946109" y="1322951"/>
                    </a:lnTo>
                    <a:lnTo>
                      <a:pt x="859488" y="1322951"/>
                    </a:lnTo>
                    <a:lnTo>
                      <a:pt x="859488" y="1236330"/>
                    </a:lnTo>
                    <a:close/>
                    <a:moveTo>
                      <a:pt x="859488" y="1228455"/>
                    </a:moveTo>
                    <a:lnTo>
                      <a:pt x="859488" y="1141834"/>
                    </a:lnTo>
                    <a:lnTo>
                      <a:pt x="946109" y="1141834"/>
                    </a:lnTo>
                    <a:lnTo>
                      <a:pt x="946109" y="1228455"/>
                    </a:lnTo>
                    <a:lnTo>
                      <a:pt x="859488" y="1228455"/>
                    </a:lnTo>
                    <a:close/>
                    <a:moveTo>
                      <a:pt x="859488" y="1133959"/>
                    </a:moveTo>
                    <a:lnTo>
                      <a:pt x="859488" y="1047338"/>
                    </a:lnTo>
                    <a:lnTo>
                      <a:pt x="946109" y="1047338"/>
                    </a:lnTo>
                    <a:lnTo>
                      <a:pt x="946109" y="1133959"/>
                    </a:lnTo>
                    <a:lnTo>
                      <a:pt x="859488" y="1133959"/>
                    </a:lnTo>
                    <a:close/>
                    <a:moveTo>
                      <a:pt x="859488" y="1039463"/>
                    </a:moveTo>
                    <a:lnTo>
                      <a:pt x="859488" y="952842"/>
                    </a:lnTo>
                    <a:lnTo>
                      <a:pt x="946109" y="952842"/>
                    </a:lnTo>
                    <a:lnTo>
                      <a:pt x="946109" y="1039463"/>
                    </a:lnTo>
                    <a:lnTo>
                      <a:pt x="859488" y="1039463"/>
                    </a:lnTo>
                    <a:close/>
                    <a:moveTo>
                      <a:pt x="859488" y="944967"/>
                    </a:moveTo>
                    <a:lnTo>
                      <a:pt x="859488" y="858346"/>
                    </a:lnTo>
                    <a:lnTo>
                      <a:pt x="946109" y="858346"/>
                    </a:lnTo>
                    <a:lnTo>
                      <a:pt x="946109" y="944967"/>
                    </a:lnTo>
                    <a:lnTo>
                      <a:pt x="859488" y="944967"/>
                    </a:lnTo>
                    <a:close/>
                    <a:moveTo>
                      <a:pt x="859488" y="850471"/>
                    </a:moveTo>
                    <a:lnTo>
                      <a:pt x="859488" y="763850"/>
                    </a:lnTo>
                    <a:lnTo>
                      <a:pt x="946109" y="763850"/>
                    </a:lnTo>
                    <a:lnTo>
                      <a:pt x="946109" y="850471"/>
                    </a:lnTo>
                    <a:lnTo>
                      <a:pt x="859488" y="850471"/>
                    </a:lnTo>
                    <a:close/>
                    <a:moveTo>
                      <a:pt x="859488" y="755975"/>
                    </a:moveTo>
                    <a:lnTo>
                      <a:pt x="859488" y="669354"/>
                    </a:lnTo>
                    <a:lnTo>
                      <a:pt x="946109" y="669354"/>
                    </a:lnTo>
                    <a:lnTo>
                      <a:pt x="946109" y="755975"/>
                    </a:lnTo>
                    <a:lnTo>
                      <a:pt x="859488" y="755975"/>
                    </a:lnTo>
                    <a:close/>
                    <a:moveTo>
                      <a:pt x="859488" y="661472"/>
                    </a:moveTo>
                    <a:lnTo>
                      <a:pt x="859488" y="574850"/>
                    </a:lnTo>
                    <a:lnTo>
                      <a:pt x="946109" y="574850"/>
                    </a:lnTo>
                    <a:lnTo>
                      <a:pt x="946109" y="661472"/>
                    </a:lnTo>
                    <a:lnTo>
                      <a:pt x="859488" y="661472"/>
                    </a:lnTo>
                    <a:close/>
                    <a:moveTo>
                      <a:pt x="851613" y="661472"/>
                    </a:moveTo>
                    <a:lnTo>
                      <a:pt x="764992" y="661472"/>
                    </a:lnTo>
                    <a:lnTo>
                      <a:pt x="764992" y="574850"/>
                    </a:lnTo>
                    <a:lnTo>
                      <a:pt x="851613" y="574850"/>
                    </a:lnTo>
                    <a:lnTo>
                      <a:pt x="851613" y="661472"/>
                    </a:lnTo>
                    <a:close/>
                    <a:moveTo>
                      <a:pt x="757117" y="661472"/>
                    </a:moveTo>
                    <a:lnTo>
                      <a:pt x="670496" y="661472"/>
                    </a:lnTo>
                    <a:lnTo>
                      <a:pt x="670496" y="574850"/>
                    </a:lnTo>
                    <a:lnTo>
                      <a:pt x="757117" y="574850"/>
                    </a:lnTo>
                    <a:lnTo>
                      <a:pt x="757117" y="661472"/>
                    </a:lnTo>
                    <a:close/>
                    <a:moveTo>
                      <a:pt x="757117" y="669346"/>
                    </a:moveTo>
                    <a:lnTo>
                      <a:pt x="757117" y="755968"/>
                    </a:lnTo>
                    <a:lnTo>
                      <a:pt x="670496" y="755968"/>
                    </a:lnTo>
                    <a:lnTo>
                      <a:pt x="670496" y="669346"/>
                    </a:lnTo>
                    <a:lnTo>
                      <a:pt x="757117" y="669346"/>
                    </a:lnTo>
                    <a:close/>
                    <a:moveTo>
                      <a:pt x="662621" y="755975"/>
                    </a:moveTo>
                    <a:lnTo>
                      <a:pt x="576000" y="755975"/>
                    </a:lnTo>
                    <a:lnTo>
                      <a:pt x="576000" y="669354"/>
                    </a:lnTo>
                    <a:lnTo>
                      <a:pt x="662621" y="669354"/>
                    </a:lnTo>
                    <a:lnTo>
                      <a:pt x="662621" y="755975"/>
                    </a:lnTo>
                    <a:close/>
                    <a:moveTo>
                      <a:pt x="662621" y="763850"/>
                    </a:moveTo>
                    <a:lnTo>
                      <a:pt x="662621" y="850471"/>
                    </a:lnTo>
                    <a:lnTo>
                      <a:pt x="576000" y="850471"/>
                    </a:lnTo>
                    <a:lnTo>
                      <a:pt x="576000" y="763850"/>
                    </a:lnTo>
                    <a:lnTo>
                      <a:pt x="662621" y="763850"/>
                    </a:lnTo>
                    <a:close/>
                    <a:moveTo>
                      <a:pt x="662621" y="858346"/>
                    </a:moveTo>
                    <a:lnTo>
                      <a:pt x="662621" y="944967"/>
                    </a:lnTo>
                    <a:lnTo>
                      <a:pt x="576000" y="944967"/>
                    </a:lnTo>
                    <a:lnTo>
                      <a:pt x="576000" y="858346"/>
                    </a:lnTo>
                    <a:lnTo>
                      <a:pt x="662621" y="858346"/>
                    </a:lnTo>
                    <a:close/>
                    <a:moveTo>
                      <a:pt x="662621" y="952842"/>
                    </a:moveTo>
                    <a:lnTo>
                      <a:pt x="662621" y="1039463"/>
                    </a:lnTo>
                    <a:lnTo>
                      <a:pt x="576000" y="1039463"/>
                    </a:lnTo>
                    <a:lnTo>
                      <a:pt x="576000" y="952842"/>
                    </a:lnTo>
                    <a:lnTo>
                      <a:pt x="662621" y="952842"/>
                    </a:lnTo>
                    <a:close/>
                    <a:moveTo>
                      <a:pt x="662621" y="1047338"/>
                    </a:moveTo>
                    <a:lnTo>
                      <a:pt x="662621" y="1133959"/>
                    </a:lnTo>
                    <a:lnTo>
                      <a:pt x="576000" y="1133959"/>
                    </a:lnTo>
                    <a:lnTo>
                      <a:pt x="576000" y="1047338"/>
                    </a:lnTo>
                    <a:lnTo>
                      <a:pt x="662621" y="1047338"/>
                    </a:lnTo>
                    <a:close/>
                    <a:moveTo>
                      <a:pt x="662621" y="1141834"/>
                    </a:moveTo>
                    <a:lnTo>
                      <a:pt x="662621" y="1228455"/>
                    </a:lnTo>
                    <a:lnTo>
                      <a:pt x="576000" y="1228455"/>
                    </a:lnTo>
                    <a:lnTo>
                      <a:pt x="576000" y="1141834"/>
                    </a:lnTo>
                    <a:lnTo>
                      <a:pt x="662621" y="1141834"/>
                    </a:lnTo>
                    <a:close/>
                    <a:moveTo>
                      <a:pt x="662621" y="1236330"/>
                    </a:moveTo>
                    <a:lnTo>
                      <a:pt x="662621" y="1322951"/>
                    </a:lnTo>
                    <a:lnTo>
                      <a:pt x="576000" y="1322951"/>
                    </a:lnTo>
                    <a:lnTo>
                      <a:pt x="576000" y="1236330"/>
                    </a:lnTo>
                    <a:lnTo>
                      <a:pt x="662621" y="1236330"/>
                    </a:lnTo>
                    <a:close/>
                    <a:moveTo>
                      <a:pt x="662621" y="1330826"/>
                    </a:moveTo>
                    <a:lnTo>
                      <a:pt x="662621" y="1417447"/>
                    </a:lnTo>
                    <a:lnTo>
                      <a:pt x="576000" y="1417447"/>
                    </a:lnTo>
                    <a:lnTo>
                      <a:pt x="576000" y="1330826"/>
                    </a:lnTo>
                    <a:lnTo>
                      <a:pt x="662621" y="1330826"/>
                    </a:lnTo>
                    <a:close/>
                    <a:moveTo>
                      <a:pt x="670496" y="1330826"/>
                    </a:moveTo>
                    <a:lnTo>
                      <a:pt x="757117" y="1330826"/>
                    </a:lnTo>
                    <a:lnTo>
                      <a:pt x="757117" y="1417447"/>
                    </a:lnTo>
                    <a:lnTo>
                      <a:pt x="670496" y="1417447"/>
                    </a:lnTo>
                    <a:lnTo>
                      <a:pt x="670496" y="1330826"/>
                    </a:lnTo>
                    <a:close/>
                    <a:moveTo>
                      <a:pt x="757117" y="1425321"/>
                    </a:moveTo>
                    <a:lnTo>
                      <a:pt x="757117" y="1511943"/>
                    </a:lnTo>
                    <a:lnTo>
                      <a:pt x="670496" y="1511943"/>
                    </a:lnTo>
                    <a:lnTo>
                      <a:pt x="670496" y="1425321"/>
                    </a:lnTo>
                    <a:lnTo>
                      <a:pt x="757117" y="1425321"/>
                    </a:lnTo>
                    <a:close/>
                    <a:moveTo>
                      <a:pt x="764992" y="1425321"/>
                    </a:moveTo>
                    <a:lnTo>
                      <a:pt x="851613" y="1425321"/>
                    </a:lnTo>
                    <a:lnTo>
                      <a:pt x="851613" y="1511943"/>
                    </a:lnTo>
                    <a:lnTo>
                      <a:pt x="764992" y="1511943"/>
                    </a:lnTo>
                    <a:lnTo>
                      <a:pt x="764992" y="1425321"/>
                    </a:lnTo>
                    <a:close/>
                    <a:moveTo>
                      <a:pt x="859488" y="1425321"/>
                    </a:moveTo>
                    <a:lnTo>
                      <a:pt x="946109" y="1425321"/>
                    </a:lnTo>
                    <a:lnTo>
                      <a:pt x="946109" y="1511943"/>
                    </a:lnTo>
                    <a:lnTo>
                      <a:pt x="859488" y="1511943"/>
                    </a:lnTo>
                    <a:lnTo>
                      <a:pt x="859488" y="1425321"/>
                    </a:lnTo>
                    <a:close/>
                    <a:moveTo>
                      <a:pt x="859488" y="1417447"/>
                    </a:moveTo>
                    <a:lnTo>
                      <a:pt x="859488" y="1330826"/>
                    </a:lnTo>
                    <a:lnTo>
                      <a:pt x="946109" y="1330826"/>
                    </a:lnTo>
                    <a:lnTo>
                      <a:pt x="946109" y="1417447"/>
                    </a:lnTo>
                    <a:lnTo>
                      <a:pt x="859488" y="1417447"/>
                    </a:lnTo>
                    <a:close/>
                    <a:moveTo>
                      <a:pt x="953984" y="1330826"/>
                    </a:moveTo>
                    <a:lnTo>
                      <a:pt x="1040605" y="1330826"/>
                    </a:lnTo>
                    <a:lnTo>
                      <a:pt x="1040605" y="1417447"/>
                    </a:lnTo>
                    <a:lnTo>
                      <a:pt x="953984" y="1417447"/>
                    </a:lnTo>
                    <a:lnTo>
                      <a:pt x="953984" y="1330826"/>
                    </a:lnTo>
                    <a:close/>
                    <a:moveTo>
                      <a:pt x="953984" y="1322951"/>
                    </a:moveTo>
                    <a:lnTo>
                      <a:pt x="953984" y="1236330"/>
                    </a:lnTo>
                    <a:lnTo>
                      <a:pt x="1040605" y="1236330"/>
                    </a:lnTo>
                    <a:lnTo>
                      <a:pt x="1040605" y="1322951"/>
                    </a:lnTo>
                    <a:lnTo>
                      <a:pt x="953984" y="1322951"/>
                    </a:lnTo>
                    <a:close/>
                    <a:moveTo>
                      <a:pt x="953984" y="1228455"/>
                    </a:moveTo>
                    <a:lnTo>
                      <a:pt x="953984" y="1141834"/>
                    </a:lnTo>
                    <a:lnTo>
                      <a:pt x="1040605" y="1141834"/>
                    </a:lnTo>
                    <a:lnTo>
                      <a:pt x="1040605" y="1228455"/>
                    </a:lnTo>
                    <a:lnTo>
                      <a:pt x="953984" y="1228455"/>
                    </a:lnTo>
                    <a:close/>
                    <a:moveTo>
                      <a:pt x="953984" y="1133959"/>
                    </a:moveTo>
                    <a:lnTo>
                      <a:pt x="953984" y="1047338"/>
                    </a:lnTo>
                    <a:lnTo>
                      <a:pt x="1040605" y="1047338"/>
                    </a:lnTo>
                    <a:lnTo>
                      <a:pt x="1040605" y="1133959"/>
                    </a:lnTo>
                    <a:lnTo>
                      <a:pt x="953984" y="1133959"/>
                    </a:lnTo>
                    <a:close/>
                    <a:moveTo>
                      <a:pt x="953984" y="1039463"/>
                    </a:moveTo>
                    <a:lnTo>
                      <a:pt x="953984" y="952842"/>
                    </a:lnTo>
                    <a:lnTo>
                      <a:pt x="1040605" y="952842"/>
                    </a:lnTo>
                    <a:lnTo>
                      <a:pt x="1040605" y="1039463"/>
                    </a:lnTo>
                    <a:lnTo>
                      <a:pt x="953984" y="1039463"/>
                    </a:lnTo>
                    <a:close/>
                    <a:moveTo>
                      <a:pt x="953984" y="944967"/>
                    </a:moveTo>
                    <a:lnTo>
                      <a:pt x="953984" y="858346"/>
                    </a:lnTo>
                    <a:lnTo>
                      <a:pt x="1040605" y="858346"/>
                    </a:lnTo>
                    <a:lnTo>
                      <a:pt x="1040605" y="944967"/>
                    </a:lnTo>
                    <a:lnTo>
                      <a:pt x="953984" y="944967"/>
                    </a:lnTo>
                    <a:close/>
                    <a:moveTo>
                      <a:pt x="953984" y="850471"/>
                    </a:moveTo>
                    <a:lnTo>
                      <a:pt x="953984" y="763850"/>
                    </a:lnTo>
                    <a:lnTo>
                      <a:pt x="1040605" y="763850"/>
                    </a:lnTo>
                    <a:lnTo>
                      <a:pt x="1040605" y="850471"/>
                    </a:lnTo>
                    <a:lnTo>
                      <a:pt x="953984" y="850471"/>
                    </a:lnTo>
                    <a:close/>
                    <a:moveTo>
                      <a:pt x="953984" y="755975"/>
                    </a:moveTo>
                    <a:lnTo>
                      <a:pt x="953984" y="669354"/>
                    </a:lnTo>
                    <a:lnTo>
                      <a:pt x="1040605" y="669354"/>
                    </a:lnTo>
                    <a:lnTo>
                      <a:pt x="1040605" y="755975"/>
                    </a:lnTo>
                    <a:lnTo>
                      <a:pt x="953984" y="755975"/>
                    </a:lnTo>
                    <a:close/>
                    <a:moveTo>
                      <a:pt x="953984" y="661472"/>
                    </a:moveTo>
                    <a:lnTo>
                      <a:pt x="953984" y="574850"/>
                    </a:lnTo>
                    <a:lnTo>
                      <a:pt x="1040605" y="574850"/>
                    </a:lnTo>
                    <a:lnTo>
                      <a:pt x="1040605" y="661472"/>
                    </a:lnTo>
                    <a:lnTo>
                      <a:pt x="953984" y="661472"/>
                    </a:lnTo>
                    <a:close/>
                    <a:moveTo>
                      <a:pt x="953984" y="566976"/>
                    </a:moveTo>
                    <a:lnTo>
                      <a:pt x="953984" y="480354"/>
                    </a:lnTo>
                    <a:lnTo>
                      <a:pt x="1040605" y="480354"/>
                    </a:lnTo>
                    <a:lnTo>
                      <a:pt x="1040605" y="566976"/>
                    </a:lnTo>
                    <a:lnTo>
                      <a:pt x="953984" y="566976"/>
                    </a:lnTo>
                    <a:close/>
                    <a:moveTo>
                      <a:pt x="946109" y="566976"/>
                    </a:moveTo>
                    <a:lnTo>
                      <a:pt x="859488" y="566976"/>
                    </a:lnTo>
                    <a:lnTo>
                      <a:pt x="859488" y="480354"/>
                    </a:lnTo>
                    <a:lnTo>
                      <a:pt x="946109" y="480354"/>
                    </a:lnTo>
                    <a:lnTo>
                      <a:pt x="946109" y="566976"/>
                    </a:lnTo>
                    <a:close/>
                    <a:moveTo>
                      <a:pt x="851613" y="566976"/>
                    </a:moveTo>
                    <a:lnTo>
                      <a:pt x="764992" y="566976"/>
                    </a:lnTo>
                    <a:lnTo>
                      <a:pt x="764992" y="480354"/>
                    </a:lnTo>
                    <a:lnTo>
                      <a:pt x="851613" y="480354"/>
                    </a:lnTo>
                    <a:lnTo>
                      <a:pt x="851613" y="566976"/>
                    </a:lnTo>
                    <a:close/>
                    <a:moveTo>
                      <a:pt x="757117" y="566976"/>
                    </a:moveTo>
                    <a:lnTo>
                      <a:pt x="670496" y="566976"/>
                    </a:lnTo>
                    <a:lnTo>
                      <a:pt x="670496" y="480354"/>
                    </a:lnTo>
                    <a:lnTo>
                      <a:pt x="757117" y="480354"/>
                    </a:lnTo>
                    <a:lnTo>
                      <a:pt x="757117" y="566976"/>
                    </a:lnTo>
                    <a:close/>
                    <a:moveTo>
                      <a:pt x="662621" y="566976"/>
                    </a:moveTo>
                    <a:lnTo>
                      <a:pt x="576000" y="566976"/>
                    </a:lnTo>
                    <a:lnTo>
                      <a:pt x="576000" y="480354"/>
                    </a:lnTo>
                    <a:lnTo>
                      <a:pt x="662621" y="480354"/>
                    </a:lnTo>
                    <a:lnTo>
                      <a:pt x="662621" y="566976"/>
                    </a:lnTo>
                    <a:close/>
                    <a:moveTo>
                      <a:pt x="662621" y="574850"/>
                    </a:moveTo>
                    <a:lnTo>
                      <a:pt x="662621" y="661472"/>
                    </a:lnTo>
                    <a:lnTo>
                      <a:pt x="576000" y="661472"/>
                    </a:lnTo>
                    <a:lnTo>
                      <a:pt x="576000" y="574850"/>
                    </a:lnTo>
                    <a:lnTo>
                      <a:pt x="662621" y="574850"/>
                    </a:lnTo>
                    <a:close/>
                    <a:moveTo>
                      <a:pt x="568125" y="661472"/>
                    </a:moveTo>
                    <a:lnTo>
                      <a:pt x="481504" y="661472"/>
                    </a:lnTo>
                    <a:lnTo>
                      <a:pt x="481504" y="574850"/>
                    </a:lnTo>
                    <a:lnTo>
                      <a:pt x="568125" y="574850"/>
                    </a:lnTo>
                    <a:lnTo>
                      <a:pt x="568125" y="661472"/>
                    </a:lnTo>
                    <a:close/>
                    <a:moveTo>
                      <a:pt x="568125" y="669346"/>
                    </a:moveTo>
                    <a:lnTo>
                      <a:pt x="568125" y="755968"/>
                    </a:lnTo>
                    <a:lnTo>
                      <a:pt x="481504" y="755968"/>
                    </a:lnTo>
                    <a:lnTo>
                      <a:pt x="481504" y="669346"/>
                    </a:lnTo>
                    <a:lnTo>
                      <a:pt x="568125" y="669346"/>
                    </a:lnTo>
                    <a:close/>
                    <a:moveTo>
                      <a:pt x="568125" y="763850"/>
                    </a:moveTo>
                    <a:lnTo>
                      <a:pt x="568125" y="850471"/>
                    </a:lnTo>
                    <a:lnTo>
                      <a:pt x="481504" y="850471"/>
                    </a:lnTo>
                    <a:lnTo>
                      <a:pt x="481504" y="763850"/>
                    </a:lnTo>
                    <a:lnTo>
                      <a:pt x="568125" y="763850"/>
                    </a:lnTo>
                    <a:close/>
                    <a:moveTo>
                      <a:pt x="568125" y="858346"/>
                    </a:moveTo>
                    <a:lnTo>
                      <a:pt x="568125" y="944967"/>
                    </a:lnTo>
                    <a:lnTo>
                      <a:pt x="481504" y="944967"/>
                    </a:lnTo>
                    <a:lnTo>
                      <a:pt x="481504" y="858346"/>
                    </a:lnTo>
                    <a:lnTo>
                      <a:pt x="568125" y="858346"/>
                    </a:lnTo>
                    <a:close/>
                    <a:moveTo>
                      <a:pt x="568125" y="952842"/>
                    </a:moveTo>
                    <a:lnTo>
                      <a:pt x="568125" y="1039463"/>
                    </a:lnTo>
                    <a:lnTo>
                      <a:pt x="481504" y="1039463"/>
                    </a:lnTo>
                    <a:lnTo>
                      <a:pt x="481504" y="952842"/>
                    </a:lnTo>
                    <a:lnTo>
                      <a:pt x="568125" y="952842"/>
                    </a:lnTo>
                    <a:close/>
                    <a:moveTo>
                      <a:pt x="568125" y="1047338"/>
                    </a:moveTo>
                    <a:lnTo>
                      <a:pt x="568125" y="1133959"/>
                    </a:lnTo>
                    <a:lnTo>
                      <a:pt x="481504" y="1133959"/>
                    </a:lnTo>
                    <a:lnTo>
                      <a:pt x="481504" y="1047338"/>
                    </a:lnTo>
                    <a:lnTo>
                      <a:pt x="568125" y="1047338"/>
                    </a:lnTo>
                    <a:close/>
                    <a:moveTo>
                      <a:pt x="568125" y="1141834"/>
                    </a:moveTo>
                    <a:lnTo>
                      <a:pt x="568125" y="1228455"/>
                    </a:lnTo>
                    <a:lnTo>
                      <a:pt x="481504" y="1228455"/>
                    </a:lnTo>
                    <a:lnTo>
                      <a:pt x="481504" y="1141834"/>
                    </a:lnTo>
                    <a:lnTo>
                      <a:pt x="568125" y="1141834"/>
                    </a:lnTo>
                    <a:close/>
                    <a:moveTo>
                      <a:pt x="568125" y="1236330"/>
                    </a:moveTo>
                    <a:lnTo>
                      <a:pt x="568125" y="1322951"/>
                    </a:lnTo>
                    <a:lnTo>
                      <a:pt x="481504" y="1322951"/>
                    </a:lnTo>
                    <a:lnTo>
                      <a:pt x="481504" y="1236330"/>
                    </a:lnTo>
                    <a:lnTo>
                      <a:pt x="568125" y="1236330"/>
                    </a:lnTo>
                    <a:close/>
                    <a:moveTo>
                      <a:pt x="568125" y="1330826"/>
                    </a:moveTo>
                    <a:lnTo>
                      <a:pt x="568125" y="1417447"/>
                    </a:lnTo>
                    <a:lnTo>
                      <a:pt x="481504" y="1417447"/>
                    </a:lnTo>
                    <a:lnTo>
                      <a:pt x="481504" y="1330826"/>
                    </a:lnTo>
                    <a:lnTo>
                      <a:pt x="568125" y="1330826"/>
                    </a:lnTo>
                    <a:close/>
                    <a:moveTo>
                      <a:pt x="568125" y="1425321"/>
                    </a:moveTo>
                    <a:lnTo>
                      <a:pt x="568125" y="1511943"/>
                    </a:lnTo>
                    <a:lnTo>
                      <a:pt x="481504" y="1511943"/>
                    </a:lnTo>
                    <a:lnTo>
                      <a:pt x="481504" y="1425321"/>
                    </a:lnTo>
                    <a:lnTo>
                      <a:pt x="568125" y="1425321"/>
                    </a:lnTo>
                    <a:close/>
                    <a:moveTo>
                      <a:pt x="576000" y="1425321"/>
                    </a:moveTo>
                    <a:lnTo>
                      <a:pt x="662621" y="1425321"/>
                    </a:lnTo>
                    <a:lnTo>
                      <a:pt x="662621" y="1511943"/>
                    </a:lnTo>
                    <a:lnTo>
                      <a:pt x="576000" y="1511943"/>
                    </a:lnTo>
                    <a:lnTo>
                      <a:pt x="576000" y="1425321"/>
                    </a:lnTo>
                    <a:close/>
                    <a:moveTo>
                      <a:pt x="662621" y="1519817"/>
                    </a:moveTo>
                    <a:lnTo>
                      <a:pt x="662621" y="1606439"/>
                    </a:lnTo>
                    <a:lnTo>
                      <a:pt x="576000" y="1606439"/>
                    </a:lnTo>
                    <a:lnTo>
                      <a:pt x="576000" y="1519817"/>
                    </a:lnTo>
                    <a:lnTo>
                      <a:pt x="662621" y="1519817"/>
                    </a:lnTo>
                    <a:close/>
                    <a:moveTo>
                      <a:pt x="670496" y="1519817"/>
                    </a:moveTo>
                    <a:lnTo>
                      <a:pt x="757117" y="1519817"/>
                    </a:lnTo>
                    <a:lnTo>
                      <a:pt x="757117" y="1606439"/>
                    </a:lnTo>
                    <a:lnTo>
                      <a:pt x="670496" y="1606439"/>
                    </a:lnTo>
                    <a:lnTo>
                      <a:pt x="670496" y="1519817"/>
                    </a:lnTo>
                    <a:close/>
                    <a:moveTo>
                      <a:pt x="764992" y="1519817"/>
                    </a:moveTo>
                    <a:lnTo>
                      <a:pt x="851613" y="1519817"/>
                    </a:lnTo>
                    <a:lnTo>
                      <a:pt x="851613" y="1606439"/>
                    </a:lnTo>
                    <a:lnTo>
                      <a:pt x="764992" y="1606439"/>
                    </a:lnTo>
                    <a:lnTo>
                      <a:pt x="764992" y="1519817"/>
                    </a:lnTo>
                    <a:close/>
                    <a:moveTo>
                      <a:pt x="859488" y="1519817"/>
                    </a:moveTo>
                    <a:lnTo>
                      <a:pt x="946109" y="1519817"/>
                    </a:lnTo>
                    <a:lnTo>
                      <a:pt x="946109" y="1606439"/>
                    </a:lnTo>
                    <a:lnTo>
                      <a:pt x="859488" y="1606439"/>
                    </a:lnTo>
                    <a:lnTo>
                      <a:pt x="859488" y="1519817"/>
                    </a:lnTo>
                    <a:close/>
                    <a:moveTo>
                      <a:pt x="953984" y="1519817"/>
                    </a:moveTo>
                    <a:lnTo>
                      <a:pt x="1040605" y="1519817"/>
                    </a:lnTo>
                    <a:lnTo>
                      <a:pt x="1040605" y="1606439"/>
                    </a:lnTo>
                    <a:lnTo>
                      <a:pt x="953984" y="1606439"/>
                    </a:lnTo>
                    <a:lnTo>
                      <a:pt x="953984" y="1519817"/>
                    </a:lnTo>
                    <a:close/>
                    <a:moveTo>
                      <a:pt x="953984" y="1511943"/>
                    </a:moveTo>
                    <a:lnTo>
                      <a:pt x="953984" y="1425321"/>
                    </a:lnTo>
                    <a:lnTo>
                      <a:pt x="1040605" y="1425321"/>
                    </a:lnTo>
                    <a:lnTo>
                      <a:pt x="1040605" y="1511943"/>
                    </a:lnTo>
                    <a:lnTo>
                      <a:pt x="953984" y="1511943"/>
                    </a:lnTo>
                    <a:close/>
                    <a:moveTo>
                      <a:pt x="1048480" y="1425321"/>
                    </a:moveTo>
                    <a:lnTo>
                      <a:pt x="1135101" y="1425321"/>
                    </a:lnTo>
                    <a:lnTo>
                      <a:pt x="1135101" y="1511943"/>
                    </a:lnTo>
                    <a:lnTo>
                      <a:pt x="1048480" y="1511943"/>
                    </a:lnTo>
                    <a:lnTo>
                      <a:pt x="1048480" y="1425321"/>
                    </a:lnTo>
                    <a:close/>
                    <a:moveTo>
                      <a:pt x="1048480" y="1417447"/>
                    </a:moveTo>
                    <a:lnTo>
                      <a:pt x="1048480" y="1330826"/>
                    </a:lnTo>
                    <a:lnTo>
                      <a:pt x="1135101" y="1330826"/>
                    </a:lnTo>
                    <a:lnTo>
                      <a:pt x="1135101" y="1417447"/>
                    </a:lnTo>
                    <a:lnTo>
                      <a:pt x="1048480" y="1417447"/>
                    </a:lnTo>
                    <a:close/>
                    <a:moveTo>
                      <a:pt x="1048480" y="1322951"/>
                    </a:moveTo>
                    <a:lnTo>
                      <a:pt x="1048480" y="1236330"/>
                    </a:lnTo>
                    <a:lnTo>
                      <a:pt x="1135101" y="1236330"/>
                    </a:lnTo>
                    <a:lnTo>
                      <a:pt x="1135101" y="1322951"/>
                    </a:lnTo>
                    <a:lnTo>
                      <a:pt x="1048480" y="1322951"/>
                    </a:lnTo>
                    <a:close/>
                    <a:moveTo>
                      <a:pt x="1048480" y="1228455"/>
                    </a:moveTo>
                    <a:lnTo>
                      <a:pt x="1048480" y="1141834"/>
                    </a:lnTo>
                    <a:lnTo>
                      <a:pt x="1135101" y="1141834"/>
                    </a:lnTo>
                    <a:lnTo>
                      <a:pt x="1135101" y="1228455"/>
                    </a:lnTo>
                    <a:lnTo>
                      <a:pt x="1048480" y="1228455"/>
                    </a:lnTo>
                    <a:close/>
                    <a:moveTo>
                      <a:pt x="1048480" y="1133959"/>
                    </a:moveTo>
                    <a:lnTo>
                      <a:pt x="1048480" y="1047338"/>
                    </a:lnTo>
                    <a:lnTo>
                      <a:pt x="1135101" y="1047338"/>
                    </a:lnTo>
                    <a:lnTo>
                      <a:pt x="1135101" y="1133959"/>
                    </a:lnTo>
                    <a:lnTo>
                      <a:pt x="1048480" y="1133959"/>
                    </a:lnTo>
                    <a:close/>
                    <a:moveTo>
                      <a:pt x="1048480" y="1039463"/>
                    </a:moveTo>
                    <a:lnTo>
                      <a:pt x="1048480" y="952842"/>
                    </a:lnTo>
                    <a:lnTo>
                      <a:pt x="1135101" y="952842"/>
                    </a:lnTo>
                    <a:lnTo>
                      <a:pt x="1135101" y="1039463"/>
                    </a:lnTo>
                    <a:lnTo>
                      <a:pt x="1048480" y="1039463"/>
                    </a:lnTo>
                    <a:close/>
                    <a:moveTo>
                      <a:pt x="1048480" y="944967"/>
                    </a:moveTo>
                    <a:lnTo>
                      <a:pt x="1048480" y="858346"/>
                    </a:lnTo>
                    <a:lnTo>
                      <a:pt x="1135101" y="858346"/>
                    </a:lnTo>
                    <a:lnTo>
                      <a:pt x="1135101" y="944967"/>
                    </a:lnTo>
                    <a:lnTo>
                      <a:pt x="1048480" y="944967"/>
                    </a:lnTo>
                    <a:close/>
                    <a:moveTo>
                      <a:pt x="1048480" y="850471"/>
                    </a:moveTo>
                    <a:lnTo>
                      <a:pt x="1048480" y="763850"/>
                    </a:lnTo>
                    <a:lnTo>
                      <a:pt x="1135101" y="763850"/>
                    </a:lnTo>
                    <a:lnTo>
                      <a:pt x="1135101" y="850471"/>
                    </a:lnTo>
                    <a:lnTo>
                      <a:pt x="1048480" y="850471"/>
                    </a:lnTo>
                    <a:close/>
                    <a:moveTo>
                      <a:pt x="1048480" y="755975"/>
                    </a:moveTo>
                    <a:lnTo>
                      <a:pt x="1048480" y="669354"/>
                    </a:lnTo>
                    <a:lnTo>
                      <a:pt x="1135101" y="669354"/>
                    </a:lnTo>
                    <a:lnTo>
                      <a:pt x="1135101" y="755975"/>
                    </a:lnTo>
                    <a:lnTo>
                      <a:pt x="1048480" y="755975"/>
                    </a:lnTo>
                    <a:close/>
                    <a:moveTo>
                      <a:pt x="1048480" y="661472"/>
                    </a:moveTo>
                    <a:lnTo>
                      <a:pt x="1048480" y="574850"/>
                    </a:lnTo>
                    <a:lnTo>
                      <a:pt x="1135101" y="574850"/>
                    </a:lnTo>
                    <a:lnTo>
                      <a:pt x="1135101" y="661472"/>
                    </a:lnTo>
                    <a:lnTo>
                      <a:pt x="1048480" y="661472"/>
                    </a:lnTo>
                    <a:close/>
                    <a:moveTo>
                      <a:pt x="1048480" y="566976"/>
                    </a:moveTo>
                    <a:lnTo>
                      <a:pt x="1048480" y="480354"/>
                    </a:lnTo>
                    <a:lnTo>
                      <a:pt x="1135101" y="480354"/>
                    </a:lnTo>
                    <a:lnTo>
                      <a:pt x="1135101" y="566976"/>
                    </a:lnTo>
                    <a:lnTo>
                      <a:pt x="1048480" y="566976"/>
                    </a:lnTo>
                    <a:close/>
                    <a:moveTo>
                      <a:pt x="1048480" y="472480"/>
                    </a:moveTo>
                    <a:lnTo>
                      <a:pt x="1048480" y="385858"/>
                    </a:lnTo>
                    <a:lnTo>
                      <a:pt x="1135101" y="385858"/>
                    </a:lnTo>
                    <a:lnTo>
                      <a:pt x="1135101" y="472480"/>
                    </a:lnTo>
                    <a:lnTo>
                      <a:pt x="1048480" y="472480"/>
                    </a:lnTo>
                    <a:close/>
                    <a:moveTo>
                      <a:pt x="1040605" y="472480"/>
                    </a:moveTo>
                    <a:lnTo>
                      <a:pt x="953984" y="472480"/>
                    </a:lnTo>
                    <a:lnTo>
                      <a:pt x="953984" y="385858"/>
                    </a:lnTo>
                    <a:lnTo>
                      <a:pt x="1040605" y="385858"/>
                    </a:lnTo>
                    <a:lnTo>
                      <a:pt x="1040605" y="472480"/>
                    </a:lnTo>
                    <a:close/>
                    <a:moveTo>
                      <a:pt x="946109" y="472480"/>
                    </a:moveTo>
                    <a:lnTo>
                      <a:pt x="859488" y="472480"/>
                    </a:lnTo>
                    <a:lnTo>
                      <a:pt x="859488" y="385858"/>
                    </a:lnTo>
                    <a:lnTo>
                      <a:pt x="946109" y="385858"/>
                    </a:lnTo>
                    <a:lnTo>
                      <a:pt x="946109" y="472480"/>
                    </a:lnTo>
                    <a:close/>
                    <a:moveTo>
                      <a:pt x="851613" y="472480"/>
                    </a:moveTo>
                    <a:lnTo>
                      <a:pt x="764992" y="472480"/>
                    </a:lnTo>
                    <a:lnTo>
                      <a:pt x="764992" y="385858"/>
                    </a:lnTo>
                    <a:lnTo>
                      <a:pt x="851613" y="385858"/>
                    </a:lnTo>
                    <a:lnTo>
                      <a:pt x="851613" y="472480"/>
                    </a:lnTo>
                    <a:close/>
                    <a:moveTo>
                      <a:pt x="757117" y="472480"/>
                    </a:moveTo>
                    <a:lnTo>
                      <a:pt x="670496" y="472480"/>
                    </a:lnTo>
                    <a:lnTo>
                      <a:pt x="670496" y="385858"/>
                    </a:lnTo>
                    <a:lnTo>
                      <a:pt x="757117" y="385858"/>
                    </a:lnTo>
                    <a:lnTo>
                      <a:pt x="757117" y="472480"/>
                    </a:lnTo>
                    <a:close/>
                    <a:moveTo>
                      <a:pt x="662621" y="472480"/>
                    </a:moveTo>
                    <a:lnTo>
                      <a:pt x="576000" y="472480"/>
                    </a:lnTo>
                    <a:lnTo>
                      <a:pt x="576000" y="385858"/>
                    </a:lnTo>
                    <a:lnTo>
                      <a:pt x="662621" y="385858"/>
                    </a:lnTo>
                    <a:lnTo>
                      <a:pt x="662621" y="472480"/>
                    </a:lnTo>
                    <a:close/>
                    <a:moveTo>
                      <a:pt x="568125" y="472480"/>
                    </a:moveTo>
                    <a:lnTo>
                      <a:pt x="481504" y="472480"/>
                    </a:lnTo>
                    <a:lnTo>
                      <a:pt x="481504" y="385858"/>
                    </a:lnTo>
                    <a:lnTo>
                      <a:pt x="568125" y="385858"/>
                    </a:lnTo>
                    <a:lnTo>
                      <a:pt x="568125" y="472480"/>
                    </a:lnTo>
                    <a:close/>
                    <a:moveTo>
                      <a:pt x="568125" y="480354"/>
                    </a:moveTo>
                    <a:lnTo>
                      <a:pt x="568125" y="566976"/>
                    </a:lnTo>
                    <a:lnTo>
                      <a:pt x="481504" y="566976"/>
                    </a:lnTo>
                    <a:lnTo>
                      <a:pt x="481504" y="480354"/>
                    </a:lnTo>
                    <a:lnTo>
                      <a:pt x="568125" y="480354"/>
                    </a:lnTo>
                    <a:close/>
                    <a:moveTo>
                      <a:pt x="473629" y="566976"/>
                    </a:moveTo>
                    <a:lnTo>
                      <a:pt x="387008" y="566976"/>
                    </a:lnTo>
                    <a:lnTo>
                      <a:pt x="387008" y="480354"/>
                    </a:lnTo>
                    <a:lnTo>
                      <a:pt x="473629" y="480354"/>
                    </a:lnTo>
                    <a:lnTo>
                      <a:pt x="473629" y="566976"/>
                    </a:lnTo>
                    <a:close/>
                    <a:moveTo>
                      <a:pt x="473629" y="574850"/>
                    </a:moveTo>
                    <a:lnTo>
                      <a:pt x="473629" y="661472"/>
                    </a:lnTo>
                    <a:lnTo>
                      <a:pt x="387008" y="661472"/>
                    </a:lnTo>
                    <a:lnTo>
                      <a:pt x="387008" y="574850"/>
                    </a:lnTo>
                    <a:lnTo>
                      <a:pt x="473629" y="574850"/>
                    </a:lnTo>
                    <a:close/>
                    <a:moveTo>
                      <a:pt x="473629" y="669346"/>
                    </a:moveTo>
                    <a:lnTo>
                      <a:pt x="473629" y="755968"/>
                    </a:lnTo>
                    <a:lnTo>
                      <a:pt x="387008" y="755968"/>
                    </a:lnTo>
                    <a:lnTo>
                      <a:pt x="387008" y="669346"/>
                    </a:lnTo>
                    <a:lnTo>
                      <a:pt x="473629" y="669346"/>
                    </a:lnTo>
                    <a:close/>
                    <a:moveTo>
                      <a:pt x="473629" y="763850"/>
                    </a:moveTo>
                    <a:lnTo>
                      <a:pt x="473629" y="850471"/>
                    </a:lnTo>
                    <a:lnTo>
                      <a:pt x="387008" y="850471"/>
                    </a:lnTo>
                    <a:lnTo>
                      <a:pt x="387008" y="763850"/>
                    </a:lnTo>
                    <a:lnTo>
                      <a:pt x="473629" y="763850"/>
                    </a:lnTo>
                    <a:close/>
                    <a:moveTo>
                      <a:pt x="473629" y="858346"/>
                    </a:moveTo>
                    <a:lnTo>
                      <a:pt x="473629" y="944967"/>
                    </a:lnTo>
                    <a:lnTo>
                      <a:pt x="387008" y="944967"/>
                    </a:lnTo>
                    <a:lnTo>
                      <a:pt x="387008" y="858346"/>
                    </a:lnTo>
                    <a:lnTo>
                      <a:pt x="473629" y="858346"/>
                    </a:lnTo>
                    <a:close/>
                    <a:moveTo>
                      <a:pt x="473629" y="952842"/>
                    </a:moveTo>
                    <a:lnTo>
                      <a:pt x="473629" y="1039463"/>
                    </a:lnTo>
                    <a:lnTo>
                      <a:pt x="387008" y="1039463"/>
                    </a:lnTo>
                    <a:lnTo>
                      <a:pt x="387008" y="952842"/>
                    </a:lnTo>
                    <a:lnTo>
                      <a:pt x="473629" y="952842"/>
                    </a:lnTo>
                    <a:close/>
                    <a:moveTo>
                      <a:pt x="473629" y="1047338"/>
                    </a:moveTo>
                    <a:lnTo>
                      <a:pt x="473629" y="1133959"/>
                    </a:lnTo>
                    <a:lnTo>
                      <a:pt x="387008" y="1133959"/>
                    </a:lnTo>
                    <a:lnTo>
                      <a:pt x="387008" y="1047338"/>
                    </a:lnTo>
                    <a:lnTo>
                      <a:pt x="473629" y="1047338"/>
                    </a:lnTo>
                    <a:close/>
                    <a:moveTo>
                      <a:pt x="473629" y="1141834"/>
                    </a:moveTo>
                    <a:lnTo>
                      <a:pt x="473629" y="1228455"/>
                    </a:lnTo>
                    <a:lnTo>
                      <a:pt x="387008" y="1228455"/>
                    </a:lnTo>
                    <a:lnTo>
                      <a:pt x="387008" y="1141834"/>
                    </a:lnTo>
                    <a:lnTo>
                      <a:pt x="473629" y="1141834"/>
                    </a:lnTo>
                    <a:close/>
                    <a:moveTo>
                      <a:pt x="473629" y="1236330"/>
                    </a:moveTo>
                    <a:lnTo>
                      <a:pt x="473629" y="1322951"/>
                    </a:lnTo>
                    <a:lnTo>
                      <a:pt x="387008" y="1322951"/>
                    </a:lnTo>
                    <a:lnTo>
                      <a:pt x="387008" y="1236330"/>
                    </a:lnTo>
                    <a:lnTo>
                      <a:pt x="473629" y="1236330"/>
                    </a:lnTo>
                    <a:close/>
                    <a:moveTo>
                      <a:pt x="473629" y="1330826"/>
                    </a:moveTo>
                    <a:lnTo>
                      <a:pt x="473629" y="1417447"/>
                    </a:lnTo>
                    <a:lnTo>
                      <a:pt x="387008" y="1417447"/>
                    </a:lnTo>
                    <a:lnTo>
                      <a:pt x="387008" y="1330826"/>
                    </a:lnTo>
                    <a:lnTo>
                      <a:pt x="473629" y="1330826"/>
                    </a:lnTo>
                    <a:close/>
                    <a:moveTo>
                      <a:pt x="473629" y="1425321"/>
                    </a:moveTo>
                    <a:lnTo>
                      <a:pt x="473629" y="1511943"/>
                    </a:lnTo>
                    <a:lnTo>
                      <a:pt x="387008" y="1511943"/>
                    </a:lnTo>
                    <a:lnTo>
                      <a:pt x="387008" y="1425321"/>
                    </a:lnTo>
                    <a:lnTo>
                      <a:pt x="473629" y="1425321"/>
                    </a:lnTo>
                    <a:close/>
                    <a:moveTo>
                      <a:pt x="473629" y="1519817"/>
                    </a:moveTo>
                    <a:lnTo>
                      <a:pt x="473629" y="1606439"/>
                    </a:lnTo>
                    <a:lnTo>
                      <a:pt x="387008" y="1606439"/>
                    </a:lnTo>
                    <a:lnTo>
                      <a:pt x="387008" y="1519817"/>
                    </a:lnTo>
                    <a:lnTo>
                      <a:pt x="473629" y="1519817"/>
                    </a:lnTo>
                    <a:close/>
                    <a:moveTo>
                      <a:pt x="481504" y="1519817"/>
                    </a:moveTo>
                    <a:lnTo>
                      <a:pt x="568125" y="1519817"/>
                    </a:lnTo>
                    <a:lnTo>
                      <a:pt x="568125" y="1606439"/>
                    </a:lnTo>
                    <a:lnTo>
                      <a:pt x="481504" y="1606439"/>
                    </a:lnTo>
                    <a:lnTo>
                      <a:pt x="481504" y="1519817"/>
                    </a:lnTo>
                    <a:close/>
                    <a:moveTo>
                      <a:pt x="568125" y="1614313"/>
                    </a:moveTo>
                    <a:lnTo>
                      <a:pt x="568125" y="1700935"/>
                    </a:lnTo>
                    <a:lnTo>
                      <a:pt x="481504" y="1700935"/>
                    </a:lnTo>
                    <a:lnTo>
                      <a:pt x="481504" y="1614313"/>
                    </a:lnTo>
                    <a:lnTo>
                      <a:pt x="568125" y="1614313"/>
                    </a:lnTo>
                    <a:close/>
                    <a:moveTo>
                      <a:pt x="576000" y="1614313"/>
                    </a:moveTo>
                    <a:lnTo>
                      <a:pt x="662621" y="1614313"/>
                    </a:lnTo>
                    <a:lnTo>
                      <a:pt x="662621" y="1700935"/>
                    </a:lnTo>
                    <a:lnTo>
                      <a:pt x="576000" y="1700935"/>
                    </a:lnTo>
                    <a:lnTo>
                      <a:pt x="576000" y="1614313"/>
                    </a:lnTo>
                    <a:close/>
                    <a:moveTo>
                      <a:pt x="670496" y="1614313"/>
                    </a:moveTo>
                    <a:lnTo>
                      <a:pt x="757117" y="1614313"/>
                    </a:lnTo>
                    <a:lnTo>
                      <a:pt x="757117" y="1700935"/>
                    </a:lnTo>
                    <a:lnTo>
                      <a:pt x="670496" y="1700935"/>
                    </a:lnTo>
                    <a:lnTo>
                      <a:pt x="670496" y="1614313"/>
                    </a:lnTo>
                    <a:close/>
                    <a:moveTo>
                      <a:pt x="764992" y="1614313"/>
                    </a:moveTo>
                    <a:lnTo>
                      <a:pt x="851613" y="1614313"/>
                    </a:lnTo>
                    <a:lnTo>
                      <a:pt x="851613" y="1700935"/>
                    </a:lnTo>
                    <a:lnTo>
                      <a:pt x="764992" y="1700935"/>
                    </a:lnTo>
                    <a:lnTo>
                      <a:pt x="764992" y="1614313"/>
                    </a:lnTo>
                    <a:close/>
                    <a:moveTo>
                      <a:pt x="859488" y="1614313"/>
                    </a:moveTo>
                    <a:lnTo>
                      <a:pt x="946109" y="1614313"/>
                    </a:lnTo>
                    <a:lnTo>
                      <a:pt x="946109" y="1700935"/>
                    </a:lnTo>
                    <a:lnTo>
                      <a:pt x="859488" y="1700935"/>
                    </a:lnTo>
                    <a:lnTo>
                      <a:pt x="859488" y="1614313"/>
                    </a:lnTo>
                    <a:close/>
                    <a:moveTo>
                      <a:pt x="953984" y="1614313"/>
                    </a:moveTo>
                    <a:lnTo>
                      <a:pt x="1040605" y="1614313"/>
                    </a:lnTo>
                    <a:lnTo>
                      <a:pt x="1040605" y="1700935"/>
                    </a:lnTo>
                    <a:lnTo>
                      <a:pt x="953984" y="1700935"/>
                    </a:lnTo>
                    <a:lnTo>
                      <a:pt x="953984" y="1614313"/>
                    </a:lnTo>
                    <a:close/>
                    <a:moveTo>
                      <a:pt x="1048480" y="1614313"/>
                    </a:moveTo>
                    <a:lnTo>
                      <a:pt x="1135101" y="1614313"/>
                    </a:lnTo>
                    <a:lnTo>
                      <a:pt x="1135101" y="1700935"/>
                    </a:lnTo>
                    <a:lnTo>
                      <a:pt x="1048480" y="1700935"/>
                    </a:lnTo>
                    <a:lnTo>
                      <a:pt x="1048480" y="1614313"/>
                    </a:lnTo>
                    <a:close/>
                    <a:moveTo>
                      <a:pt x="1048480" y="1606439"/>
                    </a:moveTo>
                    <a:lnTo>
                      <a:pt x="1048480" y="1519817"/>
                    </a:lnTo>
                    <a:lnTo>
                      <a:pt x="1135101" y="1519817"/>
                    </a:lnTo>
                    <a:lnTo>
                      <a:pt x="1135101" y="1606439"/>
                    </a:lnTo>
                    <a:lnTo>
                      <a:pt x="1048480" y="1606439"/>
                    </a:lnTo>
                    <a:close/>
                    <a:moveTo>
                      <a:pt x="1142976" y="1519817"/>
                    </a:moveTo>
                    <a:lnTo>
                      <a:pt x="1229597" y="1519817"/>
                    </a:lnTo>
                    <a:lnTo>
                      <a:pt x="1229597" y="1606439"/>
                    </a:lnTo>
                    <a:lnTo>
                      <a:pt x="1142976" y="1606439"/>
                    </a:lnTo>
                    <a:lnTo>
                      <a:pt x="1142976" y="1519817"/>
                    </a:lnTo>
                    <a:close/>
                    <a:moveTo>
                      <a:pt x="1142976" y="1511943"/>
                    </a:moveTo>
                    <a:lnTo>
                      <a:pt x="1142976" y="1425321"/>
                    </a:lnTo>
                    <a:lnTo>
                      <a:pt x="1229597" y="1425321"/>
                    </a:lnTo>
                    <a:lnTo>
                      <a:pt x="1229597" y="1511943"/>
                    </a:lnTo>
                    <a:lnTo>
                      <a:pt x="1142976" y="1511943"/>
                    </a:lnTo>
                    <a:close/>
                    <a:moveTo>
                      <a:pt x="1142976" y="1417447"/>
                    </a:moveTo>
                    <a:lnTo>
                      <a:pt x="1142976" y="1330826"/>
                    </a:lnTo>
                    <a:lnTo>
                      <a:pt x="1229597" y="1330826"/>
                    </a:lnTo>
                    <a:lnTo>
                      <a:pt x="1229597" y="1417447"/>
                    </a:lnTo>
                    <a:lnTo>
                      <a:pt x="1142976" y="1417447"/>
                    </a:lnTo>
                    <a:close/>
                    <a:moveTo>
                      <a:pt x="1142976" y="1322951"/>
                    </a:moveTo>
                    <a:lnTo>
                      <a:pt x="1142976" y="1236330"/>
                    </a:lnTo>
                    <a:lnTo>
                      <a:pt x="1229597" y="1236330"/>
                    </a:lnTo>
                    <a:lnTo>
                      <a:pt x="1229597" y="1322951"/>
                    </a:lnTo>
                    <a:lnTo>
                      <a:pt x="1142976" y="1322951"/>
                    </a:lnTo>
                    <a:close/>
                    <a:moveTo>
                      <a:pt x="1142976" y="1228455"/>
                    </a:moveTo>
                    <a:lnTo>
                      <a:pt x="1142976" y="1141834"/>
                    </a:lnTo>
                    <a:lnTo>
                      <a:pt x="1229597" y="1141834"/>
                    </a:lnTo>
                    <a:lnTo>
                      <a:pt x="1229597" y="1228455"/>
                    </a:lnTo>
                    <a:lnTo>
                      <a:pt x="1142976" y="1228455"/>
                    </a:lnTo>
                    <a:close/>
                    <a:moveTo>
                      <a:pt x="1142976" y="1133959"/>
                    </a:moveTo>
                    <a:lnTo>
                      <a:pt x="1142976" y="1047338"/>
                    </a:lnTo>
                    <a:lnTo>
                      <a:pt x="1229597" y="1047338"/>
                    </a:lnTo>
                    <a:lnTo>
                      <a:pt x="1229597" y="1133959"/>
                    </a:lnTo>
                    <a:lnTo>
                      <a:pt x="1142976" y="1133959"/>
                    </a:lnTo>
                    <a:close/>
                    <a:moveTo>
                      <a:pt x="1142976" y="1039463"/>
                    </a:moveTo>
                    <a:lnTo>
                      <a:pt x="1142976" y="952842"/>
                    </a:lnTo>
                    <a:lnTo>
                      <a:pt x="1229597" y="952842"/>
                    </a:lnTo>
                    <a:lnTo>
                      <a:pt x="1229597" y="1039463"/>
                    </a:lnTo>
                    <a:lnTo>
                      <a:pt x="1142976" y="1039463"/>
                    </a:lnTo>
                    <a:close/>
                    <a:moveTo>
                      <a:pt x="1142976" y="944967"/>
                    </a:moveTo>
                    <a:lnTo>
                      <a:pt x="1142976" y="858346"/>
                    </a:lnTo>
                    <a:lnTo>
                      <a:pt x="1229597" y="858346"/>
                    </a:lnTo>
                    <a:lnTo>
                      <a:pt x="1229597" y="944967"/>
                    </a:lnTo>
                    <a:lnTo>
                      <a:pt x="1142976" y="944967"/>
                    </a:lnTo>
                    <a:close/>
                    <a:moveTo>
                      <a:pt x="1142976" y="850471"/>
                    </a:moveTo>
                    <a:lnTo>
                      <a:pt x="1142976" y="763850"/>
                    </a:lnTo>
                    <a:lnTo>
                      <a:pt x="1229597" y="763850"/>
                    </a:lnTo>
                    <a:lnTo>
                      <a:pt x="1229597" y="850471"/>
                    </a:lnTo>
                    <a:lnTo>
                      <a:pt x="1142976" y="850471"/>
                    </a:lnTo>
                    <a:close/>
                    <a:moveTo>
                      <a:pt x="1142976" y="755975"/>
                    </a:moveTo>
                    <a:lnTo>
                      <a:pt x="1142976" y="669354"/>
                    </a:lnTo>
                    <a:lnTo>
                      <a:pt x="1229597" y="669354"/>
                    </a:lnTo>
                    <a:lnTo>
                      <a:pt x="1229597" y="755975"/>
                    </a:lnTo>
                    <a:lnTo>
                      <a:pt x="1142976" y="755975"/>
                    </a:lnTo>
                    <a:close/>
                    <a:moveTo>
                      <a:pt x="1142976" y="661472"/>
                    </a:moveTo>
                    <a:lnTo>
                      <a:pt x="1142976" y="574850"/>
                    </a:lnTo>
                    <a:lnTo>
                      <a:pt x="1229597" y="574850"/>
                    </a:lnTo>
                    <a:lnTo>
                      <a:pt x="1229597" y="661472"/>
                    </a:lnTo>
                    <a:lnTo>
                      <a:pt x="1142976" y="661472"/>
                    </a:lnTo>
                    <a:close/>
                    <a:moveTo>
                      <a:pt x="1142976" y="566976"/>
                    </a:moveTo>
                    <a:lnTo>
                      <a:pt x="1142976" y="480354"/>
                    </a:lnTo>
                    <a:lnTo>
                      <a:pt x="1229597" y="480354"/>
                    </a:lnTo>
                    <a:lnTo>
                      <a:pt x="1229597" y="566976"/>
                    </a:lnTo>
                    <a:lnTo>
                      <a:pt x="1142976" y="566976"/>
                    </a:lnTo>
                    <a:close/>
                    <a:moveTo>
                      <a:pt x="1142976" y="472480"/>
                    </a:moveTo>
                    <a:lnTo>
                      <a:pt x="1142976" y="385858"/>
                    </a:lnTo>
                    <a:lnTo>
                      <a:pt x="1229597" y="385858"/>
                    </a:lnTo>
                    <a:lnTo>
                      <a:pt x="1229597" y="472480"/>
                    </a:lnTo>
                    <a:lnTo>
                      <a:pt x="1142976" y="472480"/>
                    </a:lnTo>
                    <a:close/>
                    <a:moveTo>
                      <a:pt x="1142976" y="377984"/>
                    </a:moveTo>
                    <a:lnTo>
                      <a:pt x="1142976" y="291362"/>
                    </a:lnTo>
                    <a:lnTo>
                      <a:pt x="1229597" y="291362"/>
                    </a:lnTo>
                    <a:lnTo>
                      <a:pt x="1229597" y="377984"/>
                    </a:lnTo>
                    <a:lnTo>
                      <a:pt x="1142976" y="377984"/>
                    </a:lnTo>
                    <a:close/>
                    <a:moveTo>
                      <a:pt x="1135101" y="377984"/>
                    </a:moveTo>
                    <a:lnTo>
                      <a:pt x="1048480" y="377984"/>
                    </a:lnTo>
                    <a:lnTo>
                      <a:pt x="1048480" y="291362"/>
                    </a:lnTo>
                    <a:lnTo>
                      <a:pt x="1135101" y="291362"/>
                    </a:lnTo>
                    <a:lnTo>
                      <a:pt x="1135101" y="377984"/>
                    </a:lnTo>
                    <a:close/>
                    <a:moveTo>
                      <a:pt x="1040605" y="377984"/>
                    </a:moveTo>
                    <a:lnTo>
                      <a:pt x="953984" y="377984"/>
                    </a:lnTo>
                    <a:lnTo>
                      <a:pt x="953984" y="291362"/>
                    </a:lnTo>
                    <a:lnTo>
                      <a:pt x="1040605" y="291362"/>
                    </a:lnTo>
                    <a:lnTo>
                      <a:pt x="1040605" y="377984"/>
                    </a:lnTo>
                    <a:close/>
                    <a:moveTo>
                      <a:pt x="946109" y="377984"/>
                    </a:moveTo>
                    <a:lnTo>
                      <a:pt x="859488" y="377984"/>
                    </a:lnTo>
                    <a:lnTo>
                      <a:pt x="859488" y="291362"/>
                    </a:lnTo>
                    <a:lnTo>
                      <a:pt x="946109" y="291362"/>
                    </a:lnTo>
                    <a:lnTo>
                      <a:pt x="946109" y="377984"/>
                    </a:lnTo>
                    <a:close/>
                    <a:moveTo>
                      <a:pt x="851613" y="377984"/>
                    </a:moveTo>
                    <a:lnTo>
                      <a:pt x="764992" y="377984"/>
                    </a:lnTo>
                    <a:lnTo>
                      <a:pt x="764992" y="291362"/>
                    </a:lnTo>
                    <a:lnTo>
                      <a:pt x="851613" y="291362"/>
                    </a:lnTo>
                    <a:lnTo>
                      <a:pt x="851613" y="377984"/>
                    </a:lnTo>
                    <a:close/>
                    <a:moveTo>
                      <a:pt x="757117" y="377984"/>
                    </a:moveTo>
                    <a:lnTo>
                      <a:pt x="670496" y="377984"/>
                    </a:lnTo>
                    <a:lnTo>
                      <a:pt x="670496" y="291362"/>
                    </a:lnTo>
                    <a:lnTo>
                      <a:pt x="757117" y="291362"/>
                    </a:lnTo>
                    <a:lnTo>
                      <a:pt x="757117" y="377984"/>
                    </a:lnTo>
                    <a:close/>
                    <a:moveTo>
                      <a:pt x="662621" y="377984"/>
                    </a:moveTo>
                    <a:lnTo>
                      <a:pt x="576000" y="377984"/>
                    </a:lnTo>
                    <a:lnTo>
                      <a:pt x="576000" y="291362"/>
                    </a:lnTo>
                    <a:lnTo>
                      <a:pt x="662621" y="291362"/>
                    </a:lnTo>
                    <a:lnTo>
                      <a:pt x="662621" y="377984"/>
                    </a:lnTo>
                    <a:close/>
                    <a:moveTo>
                      <a:pt x="568125" y="377984"/>
                    </a:moveTo>
                    <a:lnTo>
                      <a:pt x="481504" y="377984"/>
                    </a:lnTo>
                    <a:lnTo>
                      <a:pt x="481504" y="291362"/>
                    </a:lnTo>
                    <a:lnTo>
                      <a:pt x="568125" y="291362"/>
                    </a:lnTo>
                    <a:lnTo>
                      <a:pt x="568125" y="377984"/>
                    </a:lnTo>
                    <a:close/>
                    <a:moveTo>
                      <a:pt x="473629" y="377984"/>
                    </a:moveTo>
                    <a:lnTo>
                      <a:pt x="387008" y="377984"/>
                    </a:lnTo>
                    <a:lnTo>
                      <a:pt x="387008" y="291362"/>
                    </a:lnTo>
                    <a:lnTo>
                      <a:pt x="473629" y="291362"/>
                    </a:lnTo>
                    <a:lnTo>
                      <a:pt x="473629" y="377984"/>
                    </a:lnTo>
                    <a:close/>
                    <a:moveTo>
                      <a:pt x="473629" y="385858"/>
                    </a:moveTo>
                    <a:lnTo>
                      <a:pt x="473629" y="472480"/>
                    </a:lnTo>
                    <a:lnTo>
                      <a:pt x="387008" y="472480"/>
                    </a:lnTo>
                    <a:lnTo>
                      <a:pt x="387008" y="385858"/>
                    </a:lnTo>
                    <a:lnTo>
                      <a:pt x="473629" y="385858"/>
                    </a:lnTo>
                    <a:close/>
                    <a:moveTo>
                      <a:pt x="379133" y="472480"/>
                    </a:moveTo>
                    <a:lnTo>
                      <a:pt x="292512" y="472480"/>
                    </a:lnTo>
                    <a:lnTo>
                      <a:pt x="292512" y="385858"/>
                    </a:lnTo>
                    <a:lnTo>
                      <a:pt x="379133" y="385858"/>
                    </a:lnTo>
                    <a:lnTo>
                      <a:pt x="379133" y="472480"/>
                    </a:lnTo>
                    <a:close/>
                    <a:moveTo>
                      <a:pt x="379133" y="480354"/>
                    </a:moveTo>
                    <a:lnTo>
                      <a:pt x="379133" y="566976"/>
                    </a:lnTo>
                    <a:lnTo>
                      <a:pt x="292512" y="566976"/>
                    </a:lnTo>
                    <a:lnTo>
                      <a:pt x="292512" y="480354"/>
                    </a:lnTo>
                    <a:lnTo>
                      <a:pt x="379133" y="480354"/>
                    </a:lnTo>
                    <a:close/>
                    <a:moveTo>
                      <a:pt x="379133" y="574850"/>
                    </a:moveTo>
                    <a:lnTo>
                      <a:pt x="379133" y="661472"/>
                    </a:lnTo>
                    <a:lnTo>
                      <a:pt x="292512" y="661472"/>
                    </a:lnTo>
                    <a:lnTo>
                      <a:pt x="292512" y="574850"/>
                    </a:lnTo>
                    <a:lnTo>
                      <a:pt x="379133" y="574850"/>
                    </a:lnTo>
                    <a:close/>
                    <a:moveTo>
                      <a:pt x="379133" y="669346"/>
                    </a:moveTo>
                    <a:lnTo>
                      <a:pt x="379133" y="755968"/>
                    </a:lnTo>
                    <a:lnTo>
                      <a:pt x="292512" y="755968"/>
                    </a:lnTo>
                    <a:lnTo>
                      <a:pt x="292512" y="669346"/>
                    </a:lnTo>
                    <a:lnTo>
                      <a:pt x="379133" y="669346"/>
                    </a:lnTo>
                    <a:close/>
                    <a:moveTo>
                      <a:pt x="379133" y="763850"/>
                    </a:moveTo>
                    <a:lnTo>
                      <a:pt x="379133" y="850471"/>
                    </a:lnTo>
                    <a:lnTo>
                      <a:pt x="292512" y="850471"/>
                    </a:lnTo>
                    <a:lnTo>
                      <a:pt x="292512" y="763850"/>
                    </a:lnTo>
                    <a:lnTo>
                      <a:pt x="379133" y="763850"/>
                    </a:lnTo>
                    <a:close/>
                    <a:moveTo>
                      <a:pt x="379133" y="858346"/>
                    </a:moveTo>
                    <a:lnTo>
                      <a:pt x="379133" y="944967"/>
                    </a:lnTo>
                    <a:lnTo>
                      <a:pt x="292512" y="944967"/>
                    </a:lnTo>
                    <a:lnTo>
                      <a:pt x="292512" y="858346"/>
                    </a:lnTo>
                    <a:lnTo>
                      <a:pt x="379133" y="858346"/>
                    </a:lnTo>
                    <a:close/>
                    <a:moveTo>
                      <a:pt x="379133" y="952842"/>
                    </a:moveTo>
                    <a:lnTo>
                      <a:pt x="379133" y="1039463"/>
                    </a:lnTo>
                    <a:lnTo>
                      <a:pt x="292512" y="1039463"/>
                    </a:lnTo>
                    <a:lnTo>
                      <a:pt x="292512" y="952842"/>
                    </a:lnTo>
                    <a:lnTo>
                      <a:pt x="379133" y="952842"/>
                    </a:lnTo>
                    <a:close/>
                    <a:moveTo>
                      <a:pt x="379133" y="1047338"/>
                    </a:moveTo>
                    <a:lnTo>
                      <a:pt x="379133" y="1133959"/>
                    </a:lnTo>
                    <a:lnTo>
                      <a:pt x="292512" y="1133959"/>
                    </a:lnTo>
                    <a:lnTo>
                      <a:pt x="292512" y="1047338"/>
                    </a:lnTo>
                    <a:lnTo>
                      <a:pt x="379133" y="1047338"/>
                    </a:lnTo>
                    <a:close/>
                    <a:moveTo>
                      <a:pt x="379133" y="1141834"/>
                    </a:moveTo>
                    <a:lnTo>
                      <a:pt x="379133" y="1228455"/>
                    </a:lnTo>
                    <a:lnTo>
                      <a:pt x="292512" y="1228455"/>
                    </a:lnTo>
                    <a:lnTo>
                      <a:pt x="292512" y="1141834"/>
                    </a:lnTo>
                    <a:lnTo>
                      <a:pt x="379133" y="1141834"/>
                    </a:lnTo>
                    <a:close/>
                    <a:moveTo>
                      <a:pt x="379133" y="1236330"/>
                    </a:moveTo>
                    <a:lnTo>
                      <a:pt x="379133" y="1322951"/>
                    </a:lnTo>
                    <a:lnTo>
                      <a:pt x="292512" y="1322951"/>
                    </a:lnTo>
                    <a:lnTo>
                      <a:pt x="292512" y="1236330"/>
                    </a:lnTo>
                    <a:lnTo>
                      <a:pt x="379133" y="1236330"/>
                    </a:lnTo>
                    <a:close/>
                    <a:moveTo>
                      <a:pt x="379133" y="1330826"/>
                    </a:moveTo>
                    <a:lnTo>
                      <a:pt x="379133" y="1417447"/>
                    </a:lnTo>
                    <a:lnTo>
                      <a:pt x="292512" y="1417447"/>
                    </a:lnTo>
                    <a:lnTo>
                      <a:pt x="292512" y="1330826"/>
                    </a:lnTo>
                    <a:lnTo>
                      <a:pt x="379133" y="1330826"/>
                    </a:lnTo>
                    <a:close/>
                    <a:moveTo>
                      <a:pt x="379133" y="1425321"/>
                    </a:moveTo>
                    <a:lnTo>
                      <a:pt x="379133" y="1511943"/>
                    </a:lnTo>
                    <a:lnTo>
                      <a:pt x="292512" y="1511943"/>
                    </a:lnTo>
                    <a:lnTo>
                      <a:pt x="292512" y="1425321"/>
                    </a:lnTo>
                    <a:lnTo>
                      <a:pt x="379133" y="1425321"/>
                    </a:lnTo>
                    <a:close/>
                    <a:moveTo>
                      <a:pt x="379133" y="1519817"/>
                    </a:moveTo>
                    <a:lnTo>
                      <a:pt x="379133" y="1606439"/>
                    </a:lnTo>
                    <a:lnTo>
                      <a:pt x="292512" y="1606439"/>
                    </a:lnTo>
                    <a:lnTo>
                      <a:pt x="292512" y="1519817"/>
                    </a:lnTo>
                    <a:lnTo>
                      <a:pt x="379133" y="1519817"/>
                    </a:lnTo>
                    <a:close/>
                    <a:moveTo>
                      <a:pt x="379133" y="1614313"/>
                    </a:moveTo>
                    <a:lnTo>
                      <a:pt x="379133" y="1700935"/>
                    </a:lnTo>
                    <a:lnTo>
                      <a:pt x="292512" y="1700935"/>
                    </a:lnTo>
                    <a:lnTo>
                      <a:pt x="292512" y="1614313"/>
                    </a:lnTo>
                    <a:lnTo>
                      <a:pt x="379133" y="1614313"/>
                    </a:lnTo>
                    <a:close/>
                    <a:moveTo>
                      <a:pt x="387008" y="1614313"/>
                    </a:moveTo>
                    <a:lnTo>
                      <a:pt x="473629" y="1614313"/>
                    </a:lnTo>
                    <a:lnTo>
                      <a:pt x="473629" y="1700935"/>
                    </a:lnTo>
                    <a:lnTo>
                      <a:pt x="387008" y="1700935"/>
                    </a:lnTo>
                    <a:lnTo>
                      <a:pt x="387008" y="1614313"/>
                    </a:lnTo>
                    <a:close/>
                    <a:moveTo>
                      <a:pt x="473629" y="1708809"/>
                    </a:moveTo>
                    <a:lnTo>
                      <a:pt x="473629" y="1795431"/>
                    </a:lnTo>
                    <a:lnTo>
                      <a:pt x="387008" y="1795431"/>
                    </a:lnTo>
                    <a:lnTo>
                      <a:pt x="387008" y="1708809"/>
                    </a:lnTo>
                    <a:lnTo>
                      <a:pt x="473629" y="1708809"/>
                    </a:lnTo>
                    <a:close/>
                    <a:moveTo>
                      <a:pt x="481504" y="1708809"/>
                    </a:moveTo>
                    <a:lnTo>
                      <a:pt x="568125" y="1708809"/>
                    </a:lnTo>
                    <a:lnTo>
                      <a:pt x="568125" y="1795431"/>
                    </a:lnTo>
                    <a:lnTo>
                      <a:pt x="481504" y="1795431"/>
                    </a:lnTo>
                    <a:lnTo>
                      <a:pt x="481504" y="1708809"/>
                    </a:lnTo>
                    <a:close/>
                    <a:moveTo>
                      <a:pt x="576000" y="1708809"/>
                    </a:moveTo>
                    <a:lnTo>
                      <a:pt x="662621" y="1708809"/>
                    </a:lnTo>
                    <a:lnTo>
                      <a:pt x="662621" y="1795431"/>
                    </a:lnTo>
                    <a:lnTo>
                      <a:pt x="576000" y="1795431"/>
                    </a:lnTo>
                    <a:lnTo>
                      <a:pt x="576000" y="1708809"/>
                    </a:lnTo>
                    <a:close/>
                    <a:moveTo>
                      <a:pt x="670496" y="1708809"/>
                    </a:moveTo>
                    <a:lnTo>
                      <a:pt x="757117" y="1708809"/>
                    </a:lnTo>
                    <a:lnTo>
                      <a:pt x="757117" y="1795431"/>
                    </a:lnTo>
                    <a:lnTo>
                      <a:pt x="670496" y="1795431"/>
                    </a:lnTo>
                    <a:lnTo>
                      <a:pt x="670496" y="1708809"/>
                    </a:lnTo>
                    <a:close/>
                    <a:moveTo>
                      <a:pt x="764992" y="1708809"/>
                    </a:moveTo>
                    <a:lnTo>
                      <a:pt x="851613" y="1708809"/>
                    </a:lnTo>
                    <a:lnTo>
                      <a:pt x="851613" y="1795431"/>
                    </a:lnTo>
                    <a:lnTo>
                      <a:pt x="764992" y="1795431"/>
                    </a:lnTo>
                    <a:lnTo>
                      <a:pt x="764992" y="1708809"/>
                    </a:lnTo>
                    <a:close/>
                    <a:moveTo>
                      <a:pt x="859488" y="1708809"/>
                    </a:moveTo>
                    <a:lnTo>
                      <a:pt x="946109" y="1708809"/>
                    </a:lnTo>
                    <a:lnTo>
                      <a:pt x="946109" y="1795431"/>
                    </a:lnTo>
                    <a:lnTo>
                      <a:pt x="859488" y="1795431"/>
                    </a:lnTo>
                    <a:lnTo>
                      <a:pt x="859488" y="1708809"/>
                    </a:lnTo>
                    <a:close/>
                    <a:moveTo>
                      <a:pt x="953984" y="1708809"/>
                    </a:moveTo>
                    <a:lnTo>
                      <a:pt x="1040605" y="1708809"/>
                    </a:lnTo>
                    <a:lnTo>
                      <a:pt x="1040605" y="1795431"/>
                    </a:lnTo>
                    <a:lnTo>
                      <a:pt x="953984" y="1795431"/>
                    </a:lnTo>
                    <a:lnTo>
                      <a:pt x="953984" y="1708809"/>
                    </a:lnTo>
                    <a:close/>
                    <a:moveTo>
                      <a:pt x="1048480" y="1708809"/>
                    </a:moveTo>
                    <a:lnTo>
                      <a:pt x="1135101" y="1708809"/>
                    </a:lnTo>
                    <a:lnTo>
                      <a:pt x="1135101" y="1795431"/>
                    </a:lnTo>
                    <a:lnTo>
                      <a:pt x="1048480" y="1795431"/>
                    </a:lnTo>
                    <a:lnTo>
                      <a:pt x="1048480" y="1708809"/>
                    </a:lnTo>
                    <a:close/>
                    <a:moveTo>
                      <a:pt x="1142976" y="1708809"/>
                    </a:moveTo>
                    <a:lnTo>
                      <a:pt x="1229597" y="1708809"/>
                    </a:lnTo>
                    <a:lnTo>
                      <a:pt x="1229597" y="1795431"/>
                    </a:lnTo>
                    <a:lnTo>
                      <a:pt x="1142976" y="1795431"/>
                    </a:lnTo>
                    <a:lnTo>
                      <a:pt x="1142976" y="1708809"/>
                    </a:lnTo>
                    <a:close/>
                    <a:moveTo>
                      <a:pt x="1142976" y="1700935"/>
                    </a:moveTo>
                    <a:lnTo>
                      <a:pt x="1142976" y="1614313"/>
                    </a:lnTo>
                    <a:lnTo>
                      <a:pt x="1229597" y="1614313"/>
                    </a:lnTo>
                    <a:lnTo>
                      <a:pt x="1229597" y="1700935"/>
                    </a:lnTo>
                    <a:lnTo>
                      <a:pt x="1142976" y="1700935"/>
                    </a:lnTo>
                    <a:close/>
                    <a:moveTo>
                      <a:pt x="1237472" y="1614313"/>
                    </a:moveTo>
                    <a:lnTo>
                      <a:pt x="1324093" y="1614313"/>
                    </a:lnTo>
                    <a:lnTo>
                      <a:pt x="1324093" y="1700935"/>
                    </a:lnTo>
                    <a:lnTo>
                      <a:pt x="1237472" y="1700935"/>
                    </a:lnTo>
                    <a:lnTo>
                      <a:pt x="1237472" y="1614313"/>
                    </a:lnTo>
                    <a:close/>
                    <a:moveTo>
                      <a:pt x="1237472" y="1606439"/>
                    </a:moveTo>
                    <a:lnTo>
                      <a:pt x="1237472" y="1519817"/>
                    </a:lnTo>
                    <a:lnTo>
                      <a:pt x="1324093" y="1519817"/>
                    </a:lnTo>
                    <a:lnTo>
                      <a:pt x="1324093" y="1606439"/>
                    </a:lnTo>
                    <a:lnTo>
                      <a:pt x="1237472" y="1606439"/>
                    </a:lnTo>
                    <a:close/>
                    <a:moveTo>
                      <a:pt x="1237472" y="1511943"/>
                    </a:moveTo>
                    <a:lnTo>
                      <a:pt x="1237472" y="1425321"/>
                    </a:lnTo>
                    <a:lnTo>
                      <a:pt x="1324093" y="1425321"/>
                    </a:lnTo>
                    <a:lnTo>
                      <a:pt x="1324093" y="1511943"/>
                    </a:lnTo>
                    <a:lnTo>
                      <a:pt x="1237472" y="1511943"/>
                    </a:lnTo>
                    <a:close/>
                    <a:moveTo>
                      <a:pt x="1237472" y="1417447"/>
                    </a:moveTo>
                    <a:lnTo>
                      <a:pt x="1237472" y="1330826"/>
                    </a:lnTo>
                    <a:lnTo>
                      <a:pt x="1324093" y="1330826"/>
                    </a:lnTo>
                    <a:lnTo>
                      <a:pt x="1324093" y="1417447"/>
                    </a:lnTo>
                    <a:lnTo>
                      <a:pt x="1237472" y="1417447"/>
                    </a:lnTo>
                    <a:close/>
                    <a:moveTo>
                      <a:pt x="1237472" y="1322951"/>
                    </a:moveTo>
                    <a:lnTo>
                      <a:pt x="1237472" y="1236330"/>
                    </a:lnTo>
                    <a:lnTo>
                      <a:pt x="1324093" y="1236330"/>
                    </a:lnTo>
                    <a:lnTo>
                      <a:pt x="1324093" y="1322951"/>
                    </a:lnTo>
                    <a:lnTo>
                      <a:pt x="1237472" y="1322951"/>
                    </a:lnTo>
                    <a:close/>
                    <a:moveTo>
                      <a:pt x="1237472" y="1228455"/>
                    </a:moveTo>
                    <a:lnTo>
                      <a:pt x="1237472" y="1141834"/>
                    </a:lnTo>
                    <a:lnTo>
                      <a:pt x="1324093" y="1141834"/>
                    </a:lnTo>
                    <a:lnTo>
                      <a:pt x="1324093" y="1228455"/>
                    </a:lnTo>
                    <a:lnTo>
                      <a:pt x="1237472" y="1228455"/>
                    </a:lnTo>
                    <a:close/>
                    <a:moveTo>
                      <a:pt x="1237472" y="1133959"/>
                    </a:moveTo>
                    <a:lnTo>
                      <a:pt x="1237472" y="1047338"/>
                    </a:lnTo>
                    <a:lnTo>
                      <a:pt x="1324093" y="1047338"/>
                    </a:lnTo>
                    <a:lnTo>
                      <a:pt x="1324093" y="1133959"/>
                    </a:lnTo>
                    <a:lnTo>
                      <a:pt x="1237472" y="1133959"/>
                    </a:lnTo>
                    <a:close/>
                    <a:moveTo>
                      <a:pt x="1237472" y="1039463"/>
                    </a:moveTo>
                    <a:lnTo>
                      <a:pt x="1237472" y="952842"/>
                    </a:lnTo>
                    <a:lnTo>
                      <a:pt x="1324093" y="952842"/>
                    </a:lnTo>
                    <a:lnTo>
                      <a:pt x="1324093" y="1039463"/>
                    </a:lnTo>
                    <a:lnTo>
                      <a:pt x="1237472" y="1039463"/>
                    </a:lnTo>
                    <a:close/>
                    <a:moveTo>
                      <a:pt x="1237472" y="944967"/>
                    </a:moveTo>
                    <a:lnTo>
                      <a:pt x="1237472" y="858346"/>
                    </a:lnTo>
                    <a:lnTo>
                      <a:pt x="1324093" y="858346"/>
                    </a:lnTo>
                    <a:lnTo>
                      <a:pt x="1324093" y="944967"/>
                    </a:lnTo>
                    <a:lnTo>
                      <a:pt x="1237472" y="944967"/>
                    </a:lnTo>
                    <a:close/>
                    <a:moveTo>
                      <a:pt x="1237472" y="850471"/>
                    </a:moveTo>
                    <a:lnTo>
                      <a:pt x="1237472" y="763850"/>
                    </a:lnTo>
                    <a:lnTo>
                      <a:pt x="1324093" y="763850"/>
                    </a:lnTo>
                    <a:lnTo>
                      <a:pt x="1324093" y="850471"/>
                    </a:lnTo>
                    <a:lnTo>
                      <a:pt x="1237472" y="850471"/>
                    </a:lnTo>
                    <a:close/>
                    <a:moveTo>
                      <a:pt x="1237472" y="755975"/>
                    </a:moveTo>
                    <a:lnTo>
                      <a:pt x="1237472" y="669354"/>
                    </a:lnTo>
                    <a:lnTo>
                      <a:pt x="1324093" y="669354"/>
                    </a:lnTo>
                    <a:lnTo>
                      <a:pt x="1324093" y="755975"/>
                    </a:lnTo>
                    <a:lnTo>
                      <a:pt x="1237472" y="755975"/>
                    </a:lnTo>
                    <a:close/>
                    <a:moveTo>
                      <a:pt x="1237472" y="661472"/>
                    </a:moveTo>
                    <a:lnTo>
                      <a:pt x="1237472" y="574850"/>
                    </a:lnTo>
                    <a:lnTo>
                      <a:pt x="1324093" y="574850"/>
                    </a:lnTo>
                    <a:lnTo>
                      <a:pt x="1324093" y="661472"/>
                    </a:lnTo>
                    <a:lnTo>
                      <a:pt x="1237472" y="661472"/>
                    </a:lnTo>
                    <a:close/>
                    <a:moveTo>
                      <a:pt x="1237472" y="566976"/>
                    </a:moveTo>
                    <a:lnTo>
                      <a:pt x="1237472" y="480354"/>
                    </a:lnTo>
                    <a:lnTo>
                      <a:pt x="1324093" y="480354"/>
                    </a:lnTo>
                    <a:lnTo>
                      <a:pt x="1324093" y="566976"/>
                    </a:lnTo>
                    <a:lnTo>
                      <a:pt x="1237472" y="566976"/>
                    </a:lnTo>
                    <a:close/>
                    <a:moveTo>
                      <a:pt x="1237472" y="472480"/>
                    </a:moveTo>
                    <a:lnTo>
                      <a:pt x="1237472" y="385858"/>
                    </a:lnTo>
                    <a:lnTo>
                      <a:pt x="1324093" y="385858"/>
                    </a:lnTo>
                    <a:lnTo>
                      <a:pt x="1324093" y="472480"/>
                    </a:lnTo>
                    <a:lnTo>
                      <a:pt x="1237472" y="472480"/>
                    </a:lnTo>
                    <a:close/>
                    <a:moveTo>
                      <a:pt x="1237472" y="377984"/>
                    </a:moveTo>
                    <a:lnTo>
                      <a:pt x="1237472" y="291362"/>
                    </a:lnTo>
                    <a:lnTo>
                      <a:pt x="1324093" y="291362"/>
                    </a:lnTo>
                    <a:lnTo>
                      <a:pt x="1324093" y="377984"/>
                    </a:lnTo>
                    <a:lnTo>
                      <a:pt x="1237472" y="377984"/>
                    </a:lnTo>
                    <a:close/>
                    <a:moveTo>
                      <a:pt x="1237472" y="283488"/>
                    </a:moveTo>
                    <a:lnTo>
                      <a:pt x="1237472" y="196867"/>
                    </a:lnTo>
                    <a:lnTo>
                      <a:pt x="1324093" y="196867"/>
                    </a:lnTo>
                    <a:lnTo>
                      <a:pt x="1324093" y="283488"/>
                    </a:lnTo>
                    <a:lnTo>
                      <a:pt x="1237472" y="283488"/>
                    </a:lnTo>
                    <a:close/>
                    <a:moveTo>
                      <a:pt x="1229597" y="283488"/>
                    </a:moveTo>
                    <a:lnTo>
                      <a:pt x="1142976" y="283488"/>
                    </a:lnTo>
                    <a:lnTo>
                      <a:pt x="1142976" y="196867"/>
                    </a:lnTo>
                    <a:lnTo>
                      <a:pt x="1229597" y="196867"/>
                    </a:lnTo>
                    <a:lnTo>
                      <a:pt x="1229597" y="283488"/>
                    </a:lnTo>
                    <a:close/>
                    <a:moveTo>
                      <a:pt x="1135101" y="283488"/>
                    </a:moveTo>
                    <a:lnTo>
                      <a:pt x="1048480" y="283488"/>
                    </a:lnTo>
                    <a:lnTo>
                      <a:pt x="1048480" y="196867"/>
                    </a:lnTo>
                    <a:lnTo>
                      <a:pt x="1135101" y="196867"/>
                    </a:lnTo>
                    <a:lnTo>
                      <a:pt x="1135101" y="283488"/>
                    </a:lnTo>
                    <a:close/>
                    <a:moveTo>
                      <a:pt x="1040605" y="283488"/>
                    </a:moveTo>
                    <a:lnTo>
                      <a:pt x="953984" y="283488"/>
                    </a:lnTo>
                    <a:lnTo>
                      <a:pt x="953984" y="196867"/>
                    </a:lnTo>
                    <a:lnTo>
                      <a:pt x="1040605" y="196867"/>
                    </a:lnTo>
                    <a:lnTo>
                      <a:pt x="1040605" y="283488"/>
                    </a:lnTo>
                    <a:close/>
                    <a:moveTo>
                      <a:pt x="946109" y="283488"/>
                    </a:moveTo>
                    <a:lnTo>
                      <a:pt x="859488" y="283488"/>
                    </a:lnTo>
                    <a:lnTo>
                      <a:pt x="859488" y="196867"/>
                    </a:lnTo>
                    <a:lnTo>
                      <a:pt x="946109" y="196867"/>
                    </a:lnTo>
                    <a:lnTo>
                      <a:pt x="946109" y="283488"/>
                    </a:lnTo>
                    <a:close/>
                    <a:moveTo>
                      <a:pt x="851613" y="283488"/>
                    </a:moveTo>
                    <a:lnTo>
                      <a:pt x="764992" y="283488"/>
                    </a:lnTo>
                    <a:lnTo>
                      <a:pt x="764992" y="196867"/>
                    </a:lnTo>
                    <a:lnTo>
                      <a:pt x="851613" y="196867"/>
                    </a:lnTo>
                    <a:lnTo>
                      <a:pt x="851613" y="283488"/>
                    </a:lnTo>
                    <a:close/>
                    <a:moveTo>
                      <a:pt x="757117" y="283488"/>
                    </a:moveTo>
                    <a:lnTo>
                      <a:pt x="670496" y="283488"/>
                    </a:lnTo>
                    <a:lnTo>
                      <a:pt x="670496" y="196867"/>
                    </a:lnTo>
                    <a:lnTo>
                      <a:pt x="757117" y="196867"/>
                    </a:lnTo>
                    <a:lnTo>
                      <a:pt x="757117" y="283488"/>
                    </a:lnTo>
                    <a:close/>
                    <a:moveTo>
                      <a:pt x="662621" y="283488"/>
                    </a:moveTo>
                    <a:lnTo>
                      <a:pt x="576000" y="283488"/>
                    </a:lnTo>
                    <a:lnTo>
                      <a:pt x="576000" y="196867"/>
                    </a:lnTo>
                    <a:lnTo>
                      <a:pt x="662621" y="196867"/>
                    </a:lnTo>
                    <a:lnTo>
                      <a:pt x="662621" y="283488"/>
                    </a:lnTo>
                    <a:close/>
                    <a:moveTo>
                      <a:pt x="568125" y="283488"/>
                    </a:moveTo>
                    <a:lnTo>
                      <a:pt x="481504" y="283488"/>
                    </a:lnTo>
                    <a:lnTo>
                      <a:pt x="481504" y="196867"/>
                    </a:lnTo>
                    <a:lnTo>
                      <a:pt x="568125" y="196867"/>
                    </a:lnTo>
                    <a:lnTo>
                      <a:pt x="568125" y="283488"/>
                    </a:lnTo>
                    <a:close/>
                    <a:moveTo>
                      <a:pt x="473629" y="283488"/>
                    </a:moveTo>
                    <a:lnTo>
                      <a:pt x="387008" y="283488"/>
                    </a:lnTo>
                    <a:lnTo>
                      <a:pt x="387008" y="196867"/>
                    </a:lnTo>
                    <a:lnTo>
                      <a:pt x="473629" y="196867"/>
                    </a:lnTo>
                    <a:lnTo>
                      <a:pt x="473629" y="283488"/>
                    </a:lnTo>
                    <a:close/>
                    <a:moveTo>
                      <a:pt x="379133" y="283488"/>
                    </a:moveTo>
                    <a:lnTo>
                      <a:pt x="292512" y="283488"/>
                    </a:lnTo>
                    <a:lnTo>
                      <a:pt x="292512" y="196867"/>
                    </a:lnTo>
                    <a:lnTo>
                      <a:pt x="379133" y="196867"/>
                    </a:lnTo>
                    <a:lnTo>
                      <a:pt x="379133" y="283488"/>
                    </a:lnTo>
                    <a:close/>
                    <a:moveTo>
                      <a:pt x="379133" y="291362"/>
                    </a:moveTo>
                    <a:lnTo>
                      <a:pt x="379133" y="377984"/>
                    </a:lnTo>
                    <a:lnTo>
                      <a:pt x="292512" y="377984"/>
                    </a:lnTo>
                    <a:lnTo>
                      <a:pt x="292512" y="291362"/>
                    </a:lnTo>
                    <a:lnTo>
                      <a:pt x="379133" y="291362"/>
                    </a:lnTo>
                    <a:close/>
                    <a:moveTo>
                      <a:pt x="284637" y="377984"/>
                    </a:moveTo>
                    <a:lnTo>
                      <a:pt x="198016" y="377984"/>
                    </a:lnTo>
                    <a:lnTo>
                      <a:pt x="198016" y="291362"/>
                    </a:lnTo>
                    <a:lnTo>
                      <a:pt x="284637" y="291362"/>
                    </a:lnTo>
                    <a:lnTo>
                      <a:pt x="284637" y="377984"/>
                    </a:lnTo>
                    <a:close/>
                    <a:moveTo>
                      <a:pt x="284637" y="385858"/>
                    </a:moveTo>
                    <a:lnTo>
                      <a:pt x="284637" y="472480"/>
                    </a:lnTo>
                    <a:lnTo>
                      <a:pt x="198016" y="472480"/>
                    </a:lnTo>
                    <a:lnTo>
                      <a:pt x="198016" y="385858"/>
                    </a:lnTo>
                    <a:lnTo>
                      <a:pt x="284637" y="385858"/>
                    </a:lnTo>
                    <a:close/>
                    <a:moveTo>
                      <a:pt x="284637" y="480354"/>
                    </a:moveTo>
                    <a:lnTo>
                      <a:pt x="284637" y="566976"/>
                    </a:lnTo>
                    <a:lnTo>
                      <a:pt x="198016" y="566976"/>
                    </a:lnTo>
                    <a:lnTo>
                      <a:pt x="198016" y="480354"/>
                    </a:lnTo>
                    <a:lnTo>
                      <a:pt x="284637" y="480354"/>
                    </a:lnTo>
                    <a:close/>
                    <a:moveTo>
                      <a:pt x="284637" y="574850"/>
                    </a:moveTo>
                    <a:lnTo>
                      <a:pt x="284637" y="661472"/>
                    </a:lnTo>
                    <a:lnTo>
                      <a:pt x="198016" y="661472"/>
                    </a:lnTo>
                    <a:lnTo>
                      <a:pt x="198016" y="574850"/>
                    </a:lnTo>
                    <a:lnTo>
                      <a:pt x="284637" y="574850"/>
                    </a:lnTo>
                    <a:close/>
                    <a:moveTo>
                      <a:pt x="284637" y="669346"/>
                    </a:moveTo>
                    <a:lnTo>
                      <a:pt x="284637" y="755968"/>
                    </a:lnTo>
                    <a:lnTo>
                      <a:pt x="198016" y="755968"/>
                    </a:lnTo>
                    <a:lnTo>
                      <a:pt x="198016" y="669346"/>
                    </a:lnTo>
                    <a:lnTo>
                      <a:pt x="284637" y="669346"/>
                    </a:lnTo>
                    <a:close/>
                    <a:moveTo>
                      <a:pt x="284637" y="763850"/>
                    </a:moveTo>
                    <a:lnTo>
                      <a:pt x="284637" y="850471"/>
                    </a:lnTo>
                    <a:lnTo>
                      <a:pt x="198016" y="850471"/>
                    </a:lnTo>
                    <a:lnTo>
                      <a:pt x="198016" y="763850"/>
                    </a:lnTo>
                    <a:lnTo>
                      <a:pt x="284637" y="763850"/>
                    </a:lnTo>
                    <a:close/>
                    <a:moveTo>
                      <a:pt x="284637" y="858346"/>
                    </a:moveTo>
                    <a:lnTo>
                      <a:pt x="284637" y="944967"/>
                    </a:lnTo>
                    <a:lnTo>
                      <a:pt x="198016" y="944967"/>
                    </a:lnTo>
                    <a:lnTo>
                      <a:pt x="198016" y="858346"/>
                    </a:lnTo>
                    <a:lnTo>
                      <a:pt x="284637" y="858346"/>
                    </a:lnTo>
                    <a:close/>
                    <a:moveTo>
                      <a:pt x="284637" y="952842"/>
                    </a:moveTo>
                    <a:lnTo>
                      <a:pt x="284637" y="1039463"/>
                    </a:lnTo>
                    <a:lnTo>
                      <a:pt x="198016" y="1039463"/>
                    </a:lnTo>
                    <a:lnTo>
                      <a:pt x="198016" y="952842"/>
                    </a:lnTo>
                    <a:lnTo>
                      <a:pt x="284637" y="952842"/>
                    </a:lnTo>
                    <a:close/>
                    <a:moveTo>
                      <a:pt x="284637" y="1047338"/>
                    </a:moveTo>
                    <a:lnTo>
                      <a:pt x="284637" y="1133959"/>
                    </a:lnTo>
                    <a:lnTo>
                      <a:pt x="198016" y="1133959"/>
                    </a:lnTo>
                    <a:lnTo>
                      <a:pt x="198016" y="1047338"/>
                    </a:lnTo>
                    <a:lnTo>
                      <a:pt x="284637" y="1047338"/>
                    </a:lnTo>
                    <a:close/>
                    <a:moveTo>
                      <a:pt x="284637" y="1141834"/>
                    </a:moveTo>
                    <a:lnTo>
                      <a:pt x="284637" y="1228455"/>
                    </a:lnTo>
                    <a:lnTo>
                      <a:pt x="198016" y="1228455"/>
                    </a:lnTo>
                    <a:lnTo>
                      <a:pt x="198016" y="1141834"/>
                    </a:lnTo>
                    <a:lnTo>
                      <a:pt x="284637" y="1141834"/>
                    </a:lnTo>
                    <a:close/>
                    <a:moveTo>
                      <a:pt x="284637" y="1236330"/>
                    </a:moveTo>
                    <a:lnTo>
                      <a:pt x="284637" y="1322951"/>
                    </a:lnTo>
                    <a:lnTo>
                      <a:pt x="198016" y="1322951"/>
                    </a:lnTo>
                    <a:lnTo>
                      <a:pt x="198016" y="1236330"/>
                    </a:lnTo>
                    <a:lnTo>
                      <a:pt x="284637" y="1236330"/>
                    </a:lnTo>
                    <a:close/>
                    <a:moveTo>
                      <a:pt x="284637" y="1330826"/>
                    </a:moveTo>
                    <a:lnTo>
                      <a:pt x="284637" y="1417447"/>
                    </a:lnTo>
                    <a:lnTo>
                      <a:pt x="198016" y="1417447"/>
                    </a:lnTo>
                    <a:lnTo>
                      <a:pt x="198016" y="1330826"/>
                    </a:lnTo>
                    <a:lnTo>
                      <a:pt x="284637" y="1330826"/>
                    </a:lnTo>
                    <a:close/>
                    <a:moveTo>
                      <a:pt x="284637" y="1425321"/>
                    </a:moveTo>
                    <a:lnTo>
                      <a:pt x="284637" y="1511943"/>
                    </a:lnTo>
                    <a:lnTo>
                      <a:pt x="198016" y="1511943"/>
                    </a:lnTo>
                    <a:lnTo>
                      <a:pt x="198016" y="1425321"/>
                    </a:lnTo>
                    <a:lnTo>
                      <a:pt x="284637" y="1425321"/>
                    </a:lnTo>
                    <a:close/>
                    <a:moveTo>
                      <a:pt x="284637" y="1519817"/>
                    </a:moveTo>
                    <a:lnTo>
                      <a:pt x="284637" y="1606439"/>
                    </a:lnTo>
                    <a:lnTo>
                      <a:pt x="198016" y="1606439"/>
                    </a:lnTo>
                    <a:lnTo>
                      <a:pt x="198016" y="1519817"/>
                    </a:lnTo>
                    <a:lnTo>
                      <a:pt x="284637" y="1519817"/>
                    </a:lnTo>
                    <a:close/>
                    <a:moveTo>
                      <a:pt x="284637" y="1614313"/>
                    </a:moveTo>
                    <a:lnTo>
                      <a:pt x="284637" y="1700935"/>
                    </a:lnTo>
                    <a:lnTo>
                      <a:pt x="198016" y="1700935"/>
                    </a:lnTo>
                    <a:lnTo>
                      <a:pt x="198016" y="1614313"/>
                    </a:lnTo>
                    <a:lnTo>
                      <a:pt x="284637" y="1614313"/>
                    </a:lnTo>
                    <a:close/>
                    <a:moveTo>
                      <a:pt x="284637" y="1708809"/>
                    </a:moveTo>
                    <a:lnTo>
                      <a:pt x="284637" y="1795431"/>
                    </a:lnTo>
                    <a:lnTo>
                      <a:pt x="198016" y="1795431"/>
                    </a:lnTo>
                    <a:lnTo>
                      <a:pt x="198016" y="1708809"/>
                    </a:lnTo>
                    <a:lnTo>
                      <a:pt x="284637" y="1708809"/>
                    </a:lnTo>
                    <a:close/>
                    <a:moveTo>
                      <a:pt x="292512" y="1708809"/>
                    </a:moveTo>
                    <a:lnTo>
                      <a:pt x="379133" y="1708809"/>
                    </a:lnTo>
                    <a:lnTo>
                      <a:pt x="379133" y="1795431"/>
                    </a:lnTo>
                    <a:lnTo>
                      <a:pt x="292512" y="1795431"/>
                    </a:lnTo>
                    <a:lnTo>
                      <a:pt x="292512" y="1708809"/>
                    </a:lnTo>
                    <a:close/>
                    <a:moveTo>
                      <a:pt x="379133" y="1803305"/>
                    </a:moveTo>
                    <a:lnTo>
                      <a:pt x="379133" y="1889927"/>
                    </a:lnTo>
                    <a:lnTo>
                      <a:pt x="292512" y="1889927"/>
                    </a:lnTo>
                    <a:lnTo>
                      <a:pt x="292512" y="1803305"/>
                    </a:lnTo>
                    <a:lnTo>
                      <a:pt x="379133" y="1803305"/>
                    </a:lnTo>
                    <a:close/>
                    <a:moveTo>
                      <a:pt x="387008" y="1803305"/>
                    </a:moveTo>
                    <a:lnTo>
                      <a:pt x="473629" y="1803305"/>
                    </a:lnTo>
                    <a:lnTo>
                      <a:pt x="473629" y="1889927"/>
                    </a:lnTo>
                    <a:lnTo>
                      <a:pt x="387008" y="1889927"/>
                    </a:lnTo>
                    <a:lnTo>
                      <a:pt x="387008" y="1803305"/>
                    </a:lnTo>
                    <a:close/>
                    <a:moveTo>
                      <a:pt x="481504" y="1803305"/>
                    </a:moveTo>
                    <a:lnTo>
                      <a:pt x="568125" y="1803305"/>
                    </a:lnTo>
                    <a:lnTo>
                      <a:pt x="568125" y="1889927"/>
                    </a:lnTo>
                    <a:lnTo>
                      <a:pt x="481504" y="1889927"/>
                    </a:lnTo>
                    <a:lnTo>
                      <a:pt x="481504" y="1803305"/>
                    </a:lnTo>
                    <a:close/>
                    <a:moveTo>
                      <a:pt x="576000" y="1803305"/>
                    </a:moveTo>
                    <a:lnTo>
                      <a:pt x="662621" y="1803305"/>
                    </a:lnTo>
                    <a:lnTo>
                      <a:pt x="662621" y="1889927"/>
                    </a:lnTo>
                    <a:lnTo>
                      <a:pt x="576000" y="1889927"/>
                    </a:lnTo>
                    <a:lnTo>
                      <a:pt x="576000" y="1803305"/>
                    </a:lnTo>
                    <a:close/>
                    <a:moveTo>
                      <a:pt x="670496" y="1803305"/>
                    </a:moveTo>
                    <a:lnTo>
                      <a:pt x="757117" y="1803305"/>
                    </a:lnTo>
                    <a:lnTo>
                      <a:pt x="757117" y="1889927"/>
                    </a:lnTo>
                    <a:lnTo>
                      <a:pt x="670496" y="1889927"/>
                    </a:lnTo>
                    <a:lnTo>
                      <a:pt x="670496" y="1803305"/>
                    </a:lnTo>
                    <a:close/>
                    <a:moveTo>
                      <a:pt x="764992" y="1803305"/>
                    </a:moveTo>
                    <a:lnTo>
                      <a:pt x="851613" y="1803305"/>
                    </a:lnTo>
                    <a:lnTo>
                      <a:pt x="851613" y="1889927"/>
                    </a:lnTo>
                    <a:lnTo>
                      <a:pt x="764992" y="1889927"/>
                    </a:lnTo>
                    <a:lnTo>
                      <a:pt x="764992" y="1803305"/>
                    </a:lnTo>
                    <a:close/>
                    <a:moveTo>
                      <a:pt x="859488" y="1803305"/>
                    </a:moveTo>
                    <a:lnTo>
                      <a:pt x="946109" y="1803305"/>
                    </a:lnTo>
                    <a:lnTo>
                      <a:pt x="946109" y="1889927"/>
                    </a:lnTo>
                    <a:lnTo>
                      <a:pt x="859488" y="1889927"/>
                    </a:lnTo>
                    <a:lnTo>
                      <a:pt x="859488" y="1803305"/>
                    </a:lnTo>
                    <a:close/>
                    <a:moveTo>
                      <a:pt x="953984" y="1803305"/>
                    </a:moveTo>
                    <a:lnTo>
                      <a:pt x="1040605" y="1803305"/>
                    </a:lnTo>
                    <a:lnTo>
                      <a:pt x="1040605" y="1889927"/>
                    </a:lnTo>
                    <a:lnTo>
                      <a:pt x="953984" y="1889927"/>
                    </a:lnTo>
                    <a:lnTo>
                      <a:pt x="953984" y="1803305"/>
                    </a:lnTo>
                    <a:close/>
                    <a:moveTo>
                      <a:pt x="1048480" y="1803305"/>
                    </a:moveTo>
                    <a:lnTo>
                      <a:pt x="1135101" y="1803305"/>
                    </a:lnTo>
                    <a:lnTo>
                      <a:pt x="1135101" y="1889927"/>
                    </a:lnTo>
                    <a:lnTo>
                      <a:pt x="1048480" y="1889927"/>
                    </a:lnTo>
                    <a:lnTo>
                      <a:pt x="1048480" y="1803305"/>
                    </a:lnTo>
                    <a:close/>
                    <a:moveTo>
                      <a:pt x="1142976" y="1803305"/>
                    </a:moveTo>
                    <a:lnTo>
                      <a:pt x="1229597" y="1803305"/>
                    </a:lnTo>
                    <a:lnTo>
                      <a:pt x="1229597" y="1889927"/>
                    </a:lnTo>
                    <a:lnTo>
                      <a:pt x="1142976" y="1889927"/>
                    </a:lnTo>
                    <a:lnTo>
                      <a:pt x="1142976" y="1803305"/>
                    </a:lnTo>
                    <a:close/>
                    <a:moveTo>
                      <a:pt x="1237472" y="1803305"/>
                    </a:moveTo>
                    <a:lnTo>
                      <a:pt x="1324093" y="1803305"/>
                    </a:lnTo>
                    <a:lnTo>
                      <a:pt x="1324093" y="1889927"/>
                    </a:lnTo>
                    <a:lnTo>
                      <a:pt x="1237472" y="1889927"/>
                    </a:lnTo>
                    <a:lnTo>
                      <a:pt x="1237472" y="1803305"/>
                    </a:lnTo>
                    <a:close/>
                    <a:moveTo>
                      <a:pt x="1237472" y="1795431"/>
                    </a:moveTo>
                    <a:lnTo>
                      <a:pt x="1237472" y="1708809"/>
                    </a:lnTo>
                    <a:lnTo>
                      <a:pt x="1324093" y="1708809"/>
                    </a:lnTo>
                    <a:lnTo>
                      <a:pt x="1324093" y="1795431"/>
                    </a:lnTo>
                    <a:lnTo>
                      <a:pt x="1237472" y="1795431"/>
                    </a:lnTo>
                    <a:close/>
                    <a:moveTo>
                      <a:pt x="1331968" y="1708809"/>
                    </a:moveTo>
                    <a:lnTo>
                      <a:pt x="1418589" y="1708809"/>
                    </a:lnTo>
                    <a:lnTo>
                      <a:pt x="1418589" y="1795431"/>
                    </a:lnTo>
                    <a:lnTo>
                      <a:pt x="1331968" y="1795431"/>
                    </a:lnTo>
                    <a:lnTo>
                      <a:pt x="1331968" y="1708809"/>
                    </a:lnTo>
                    <a:close/>
                    <a:moveTo>
                      <a:pt x="1331968" y="1700935"/>
                    </a:moveTo>
                    <a:lnTo>
                      <a:pt x="1331968" y="1614313"/>
                    </a:lnTo>
                    <a:lnTo>
                      <a:pt x="1418589" y="1614313"/>
                    </a:lnTo>
                    <a:lnTo>
                      <a:pt x="1418589" y="1700935"/>
                    </a:lnTo>
                    <a:lnTo>
                      <a:pt x="1331968" y="1700935"/>
                    </a:lnTo>
                    <a:close/>
                    <a:moveTo>
                      <a:pt x="1331968" y="1606439"/>
                    </a:moveTo>
                    <a:lnTo>
                      <a:pt x="1331968" y="1519817"/>
                    </a:lnTo>
                    <a:lnTo>
                      <a:pt x="1418589" y="1519817"/>
                    </a:lnTo>
                    <a:lnTo>
                      <a:pt x="1418589" y="1606439"/>
                    </a:lnTo>
                    <a:lnTo>
                      <a:pt x="1331968" y="1606439"/>
                    </a:lnTo>
                    <a:close/>
                    <a:moveTo>
                      <a:pt x="1331968" y="1511943"/>
                    </a:moveTo>
                    <a:lnTo>
                      <a:pt x="1331968" y="1425321"/>
                    </a:lnTo>
                    <a:lnTo>
                      <a:pt x="1418589" y="1425321"/>
                    </a:lnTo>
                    <a:lnTo>
                      <a:pt x="1418589" y="1511943"/>
                    </a:lnTo>
                    <a:lnTo>
                      <a:pt x="1331968" y="1511943"/>
                    </a:lnTo>
                    <a:close/>
                    <a:moveTo>
                      <a:pt x="1331968" y="1417447"/>
                    </a:moveTo>
                    <a:lnTo>
                      <a:pt x="1331968" y="1330826"/>
                    </a:lnTo>
                    <a:lnTo>
                      <a:pt x="1418589" y="1330826"/>
                    </a:lnTo>
                    <a:lnTo>
                      <a:pt x="1418589" y="1417447"/>
                    </a:lnTo>
                    <a:lnTo>
                      <a:pt x="1331968" y="1417447"/>
                    </a:lnTo>
                    <a:close/>
                    <a:moveTo>
                      <a:pt x="1331968" y="1322951"/>
                    </a:moveTo>
                    <a:lnTo>
                      <a:pt x="1331968" y="1236330"/>
                    </a:lnTo>
                    <a:lnTo>
                      <a:pt x="1418589" y="1236330"/>
                    </a:lnTo>
                    <a:lnTo>
                      <a:pt x="1418589" y="1322951"/>
                    </a:lnTo>
                    <a:lnTo>
                      <a:pt x="1331968" y="1322951"/>
                    </a:lnTo>
                    <a:close/>
                    <a:moveTo>
                      <a:pt x="1331968" y="1228455"/>
                    </a:moveTo>
                    <a:lnTo>
                      <a:pt x="1331968" y="1141834"/>
                    </a:lnTo>
                    <a:lnTo>
                      <a:pt x="1418589" y="1141834"/>
                    </a:lnTo>
                    <a:lnTo>
                      <a:pt x="1418589" y="1228455"/>
                    </a:lnTo>
                    <a:lnTo>
                      <a:pt x="1331968" y="1228455"/>
                    </a:lnTo>
                    <a:close/>
                    <a:moveTo>
                      <a:pt x="1331968" y="1133959"/>
                    </a:moveTo>
                    <a:lnTo>
                      <a:pt x="1331968" y="1047338"/>
                    </a:lnTo>
                    <a:lnTo>
                      <a:pt x="1418589" y="1047338"/>
                    </a:lnTo>
                    <a:lnTo>
                      <a:pt x="1418589" y="1133959"/>
                    </a:lnTo>
                    <a:lnTo>
                      <a:pt x="1331968" y="1133959"/>
                    </a:lnTo>
                    <a:close/>
                    <a:moveTo>
                      <a:pt x="1331968" y="1039463"/>
                    </a:moveTo>
                    <a:lnTo>
                      <a:pt x="1331968" y="952842"/>
                    </a:lnTo>
                    <a:lnTo>
                      <a:pt x="1418589" y="952842"/>
                    </a:lnTo>
                    <a:lnTo>
                      <a:pt x="1418589" y="1039463"/>
                    </a:lnTo>
                    <a:lnTo>
                      <a:pt x="1331968" y="1039463"/>
                    </a:lnTo>
                    <a:close/>
                    <a:moveTo>
                      <a:pt x="1331968" y="944967"/>
                    </a:moveTo>
                    <a:lnTo>
                      <a:pt x="1331968" y="858346"/>
                    </a:lnTo>
                    <a:lnTo>
                      <a:pt x="1418589" y="858346"/>
                    </a:lnTo>
                    <a:lnTo>
                      <a:pt x="1418589" y="944967"/>
                    </a:lnTo>
                    <a:lnTo>
                      <a:pt x="1331968" y="944967"/>
                    </a:lnTo>
                    <a:close/>
                    <a:moveTo>
                      <a:pt x="1331968" y="850471"/>
                    </a:moveTo>
                    <a:lnTo>
                      <a:pt x="1331968" y="763850"/>
                    </a:lnTo>
                    <a:lnTo>
                      <a:pt x="1418589" y="763850"/>
                    </a:lnTo>
                    <a:lnTo>
                      <a:pt x="1418589" y="850471"/>
                    </a:lnTo>
                    <a:lnTo>
                      <a:pt x="1331968" y="850471"/>
                    </a:lnTo>
                    <a:close/>
                    <a:moveTo>
                      <a:pt x="1331968" y="755975"/>
                    </a:moveTo>
                    <a:lnTo>
                      <a:pt x="1331968" y="669354"/>
                    </a:lnTo>
                    <a:lnTo>
                      <a:pt x="1418589" y="669354"/>
                    </a:lnTo>
                    <a:lnTo>
                      <a:pt x="1418589" y="755975"/>
                    </a:lnTo>
                    <a:lnTo>
                      <a:pt x="1331968" y="755975"/>
                    </a:lnTo>
                    <a:close/>
                    <a:moveTo>
                      <a:pt x="1331968" y="661472"/>
                    </a:moveTo>
                    <a:lnTo>
                      <a:pt x="1331968" y="574850"/>
                    </a:lnTo>
                    <a:lnTo>
                      <a:pt x="1418589" y="574850"/>
                    </a:lnTo>
                    <a:lnTo>
                      <a:pt x="1418589" y="661472"/>
                    </a:lnTo>
                    <a:lnTo>
                      <a:pt x="1331968" y="661472"/>
                    </a:lnTo>
                    <a:close/>
                    <a:moveTo>
                      <a:pt x="1331968" y="566976"/>
                    </a:moveTo>
                    <a:lnTo>
                      <a:pt x="1331968" y="480354"/>
                    </a:lnTo>
                    <a:lnTo>
                      <a:pt x="1418589" y="480354"/>
                    </a:lnTo>
                    <a:lnTo>
                      <a:pt x="1418589" y="566976"/>
                    </a:lnTo>
                    <a:lnTo>
                      <a:pt x="1331968" y="566976"/>
                    </a:lnTo>
                    <a:close/>
                    <a:moveTo>
                      <a:pt x="1331968" y="472480"/>
                    </a:moveTo>
                    <a:lnTo>
                      <a:pt x="1331968" y="385858"/>
                    </a:lnTo>
                    <a:lnTo>
                      <a:pt x="1418589" y="385858"/>
                    </a:lnTo>
                    <a:lnTo>
                      <a:pt x="1418589" y="472480"/>
                    </a:lnTo>
                    <a:lnTo>
                      <a:pt x="1331968" y="472480"/>
                    </a:lnTo>
                    <a:close/>
                    <a:moveTo>
                      <a:pt x="1331968" y="377984"/>
                    </a:moveTo>
                    <a:lnTo>
                      <a:pt x="1331968" y="291362"/>
                    </a:lnTo>
                    <a:lnTo>
                      <a:pt x="1418589" y="291362"/>
                    </a:lnTo>
                    <a:lnTo>
                      <a:pt x="1418589" y="377984"/>
                    </a:lnTo>
                    <a:lnTo>
                      <a:pt x="1331968" y="377984"/>
                    </a:lnTo>
                    <a:close/>
                    <a:moveTo>
                      <a:pt x="1331968" y="283488"/>
                    </a:moveTo>
                    <a:lnTo>
                      <a:pt x="1331968" y="196867"/>
                    </a:lnTo>
                    <a:lnTo>
                      <a:pt x="1418589" y="196867"/>
                    </a:lnTo>
                    <a:lnTo>
                      <a:pt x="1418589" y="283488"/>
                    </a:lnTo>
                    <a:lnTo>
                      <a:pt x="1331968" y="283488"/>
                    </a:lnTo>
                    <a:close/>
                    <a:moveTo>
                      <a:pt x="1331968" y="188992"/>
                    </a:moveTo>
                    <a:lnTo>
                      <a:pt x="1331968" y="102371"/>
                    </a:lnTo>
                    <a:lnTo>
                      <a:pt x="1418589" y="102371"/>
                    </a:lnTo>
                    <a:lnTo>
                      <a:pt x="1418589" y="188992"/>
                    </a:lnTo>
                    <a:lnTo>
                      <a:pt x="1331968" y="188992"/>
                    </a:lnTo>
                    <a:close/>
                    <a:moveTo>
                      <a:pt x="1324093" y="188992"/>
                    </a:moveTo>
                    <a:lnTo>
                      <a:pt x="1237472" y="188992"/>
                    </a:lnTo>
                    <a:lnTo>
                      <a:pt x="1237472" y="102371"/>
                    </a:lnTo>
                    <a:lnTo>
                      <a:pt x="1324093" y="102371"/>
                    </a:lnTo>
                    <a:lnTo>
                      <a:pt x="1324093" y="188992"/>
                    </a:lnTo>
                    <a:close/>
                    <a:moveTo>
                      <a:pt x="1229597" y="188992"/>
                    </a:moveTo>
                    <a:lnTo>
                      <a:pt x="1142976" y="188992"/>
                    </a:lnTo>
                    <a:lnTo>
                      <a:pt x="1142976" y="102371"/>
                    </a:lnTo>
                    <a:lnTo>
                      <a:pt x="1229597" y="102371"/>
                    </a:lnTo>
                    <a:lnTo>
                      <a:pt x="1229597" y="188992"/>
                    </a:lnTo>
                    <a:close/>
                    <a:moveTo>
                      <a:pt x="1135101" y="188992"/>
                    </a:moveTo>
                    <a:lnTo>
                      <a:pt x="1048480" y="188992"/>
                    </a:lnTo>
                    <a:lnTo>
                      <a:pt x="1048480" y="102371"/>
                    </a:lnTo>
                    <a:lnTo>
                      <a:pt x="1135101" y="102371"/>
                    </a:lnTo>
                    <a:lnTo>
                      <a:pt x="1135101" y="188992"/>
                    </a:lnTo>
                    <a:close/>
                    <a:moveTo>
                      <a:pt x="1040605" y="188992"/>
                    </a:moveTo>
                    <a:lnTo>
                      <a:pt x="953984" y="188992"/>
                    </a:lnTo>
                    <a:lnTo>
                      <a:pt x="953984" y="102371"/>
                    </a:lnTo>
                    <a:lnTo>
                      <a:pt x="1040605" y="102371"/>
                    </a:lnTo>
                    <a:lnTo>
                      <a:pt x="1040605" y="188992"/>
                    </a:lnTo>
                    <a:close/>
                    <a:moveTo>
                      <a:pt x="946109" y="188992"/>
                    </a:moveTo>
                    <a:lnTo>
                      <a:pt x="859488" y="188992"/>
                    </a:lnTo>
                    <a:lnTo>
                      <a:pt x="859488" y="102371"/>
                    </a:lnTo>
                    <a:lnTo>
                      <a:pt x="946109" y="102371"/>
                    </a:lnTo>
                    <a:lnTo>
                      <a:pt x="946109" y="188992"/>
                    </a:lnTo>
                    <a:close/>
                    <a:moveTo>
                      <a:pt x="851613" y="188992"/>
                    </a:moveTo>
                    <a:lnTo>
                      <a:pt x="764992" y="188992"/>
                    </a:lnTo>
                    <a:lnTo>
                      <a:pt x="764992" y="102371"/>
                    </a:lnTo>
                    <a:lnTo>
                      <a:pt x="851613" y="102371"/>
                    </a:lnTo>
                    <a:lnTo>
                      <a:pt x="851613" y="188992"/>
                    </a:lnTo>
                    <a:close/>
                    <a:moveTo>
                      <a:pt x="757117" y="188992"/>
                    </a:moveTo>
                    <a:lnTo>
                      <a:pt x="670496" y="188992"/>
                    </a:lnTo>
                    <a:lnTo>
                      <a:pt x="670496" y="102371"/>
                    </a:lnTo>
                    <a:lnTo>
                      <a:pt x="757117" y="102371"/>
                    </a:lnTo>
                    <a:lnTo>
                      <a:pt x="757117" y="188992"/>
                    </a:lnTo>
                    <a:close/>
                    <a:moveTo>
                      <a:pt x="662621" y="188992"/>
                    </a:moveTo>
                    <a:lnTo>
                      <a:pt x="576000" y="188992"/>
                    </a:lnTo>
                    <a:lnTo>
                      <a:pt x="576000" y="102371"/>
                    </a:lnTo>
                    <a:lnTo>
                      <a:pt x="662621" y="102371"/>
                    </a:lnTo>
                    <a:lnTo>
                      <a:pt x="662621" y="188992"/>
                    </a:lnTo>
                    <a:close/>
                    <a:moveTo>
                      <a:pt x="568125" y="188992"/>
                    </a:moveTo>
                    <a:lnTo>
                      <a:pt x="481504" y="188992"/>
                    </a:lnTo>
                    <a:lnTo>
                      <a:pt x="481504" y="102371"/>
                    </a:lnTo>
                    <a:lnTo>
                      <a:pt x="568125" y="102371"/>
                    </a:lnTo>
                    <a:lnTo>
                      <a:pt x="568125" y="188992"/>
                    </a:lnTo>
                    <a:close/>
                    <a:moveTo>
                      <a:pt x="473629" y="188992"/>
                    </a:moveTo>
                    <a:lnTo>
                      <a:pt x="387008" y="188992"/>
                    </a:lnTo>
                    <a:lnTo>
                      <a:pt x="387008" y="102371"/>
                    </a:lnTo>
                    <a:lnTo>
                      <a:pt x="473629" y="102371"/>
                    </a:lnTo>
                    <a:lnTo>
                      <a:pt x="473629" y="188992"/>
                    </a:lnTo>
                    <a:close/>
                    <a:moveTo>
                      <a:pt x="379133" y="188992"/>
                    </a:moveTo>
                    <a:lnTo>
                      <a:pt x="292512" y="188992"/>
                    </a:lnTo>
                    <a:lnTo>
                      <a:pt x="292512" y="102371"/>
                    </a:lnTo>
                    <a:lnTo>
                      <a:pt x="379133" y="102371"/>
                    </a:lnTo>
                    <a:lnTo>
                      <a:pt x="379133" y="188992"/>
                    </a:lnTo>
                    <a:close/>
                    <a:moveTo>
                      <a:pt x="284637" y="188992"/>
                    </a:moveTo>
                    <a:lnTo>
                      <a:pt x="198016" y="188992"/>
                    </a:lnTo>
                    <a:lnTo>
                      <a:pt x="198016" y="102371"/>
                    </a:lnTo>
                    <a:lnTo>
                      <a:pt x="284637" y="102371"/>
                    </a:lnTo>
                    <a:lnTo>
                      <a:pt x="284637" y="188992"/>
                    </a:lnTo>
                    <a:close/>
                    <a:moveTo>
                      <a:pt x="284637" y="196867"/>
                    </a:moveTo>
                    <a:lnTo>
                      <a:pt x="284637" y="283488"/>
                    </a:lnTo>
                    <a:lnTo>
                      <a:pt x="198016" y="283488"/>
                    </a:lnTo>
                    <a:lnTo>
                      <a:pt x="198016" y="196867"/>
                    </a:lnTo>
                    <a:lnTo>
                      <a:pt x="284637" y="196867"/>
                    </a:lnTo>
                    <a:close/>
                    <a:moveTo>
                      <a:pt x="190142" y="283488"/>
                    </a:moveTo>
                    <a:lnTo>
                      <a:pt x="103520" y="283488"/>
                    </a:lnTo>
                    <a:lnTo>
                      <a:pt x="103520" y="196867"/>
                    </a:lnTo>
                    <a:lnTo>
                      <a:pt x="190142" y="196867"/>
                    </a:lnTo>
                    <a:lnTo>
                      <a:pt x="190142" y="283488"/>
                    </a:lnTo>
                    <a:close/>
                    <a:moveTo>
                      <a:pt x="190142" y="291362"/>
                    </a:moveTo>
                    <a:lnTo>
                      <a:pt x="190142" y="377984"/>
                    </a:lnTo>
                    <a:lnTo>
                      <a:pt x="103520" y="377984"/>
                    </a:lnTo>
                    <a:lnTo>
                      <a:pt x="103520" y="291362"/>
                    </a:lnTo>
                    <a:lnTo>
                      <a:pt x="190142" y="291362"/>
                    </a:lnTo>
                    <a:close/>
                    <a:moveTo>
                      <a:pt x="190142" y="385858"/>
                    </a:moveTo>
                    <a:lnTo>
                      <a:pt x="190142" y="472480"/>
                    </a:lnTo>
                    <a:lnTo>
                      <a:pt x="103520" y="472480"/>
                    </a:lnTo>
                    <a:lnTo>
                      <a:pt x="103520" y="385858"/>
                    </a:lnTo>
                    <a:lnTo>
                      <a:pt x="190142" y="385858"/>
                    </a:lnTo>
                    <a:close/>
                    <a:moveTo>
                      <a:pt x="190142" y="480354"/>
                    </a:moveTo>
                    <a:lnTo>
                      <a:pt x="190142" y="566976"/>
                    </a:lnTo>
                    <a:lnTo>
                      <a:pt x="103520" y="566976"/>
                    </a:lnTo>
                    <a:lnTo>
                      <a:pt x="103520" y="480354"/>
                    </a:lnTo>
                    <a:lnTo>
                      <a:pt x="190142" y="480354"/>
                    </a:lnTo>
                    <a:close/>
                    <a:moveTo>
                      <a:pt x="190142" y="574850"/>
                    </a:moveTo>
                    <a:lnTo>
                      <a:pt x="190142" y="661472"/>
                    </a:lnTo>
                    <a:lnTo>
                      <a:pt x="103520" y="661472"/>
                    </a:lnTo>
                    <a:lnTo>
                      <a:pt x="103520" y="574850"/>
                    </a:lnTo>
                    <a:lnTo>
                      <a:pt x="190142" y="574850"/>
                    </a:lnTo>
                    <a:close/>
                    <a:moveTo>
                      <a:pt x="190142" y="669346"/>
                    </a:moveTo>
                    <a:lnTo>
                      <a:pt x="190142" y="755968"/>
                    </a:lnTo>
                    <a:lnTo>
                      <a:pt x="103520" y="755968"/>
                    </a:lnTo>
                    <a:lnTo>
                      <a:pt x="103520" y="669346"/>
                    </a:lnTo>
                    <a:lnTo>
                      <a:pt x="190142" y="669346"/>
                    </a:lnTo>
                    <a:close/>
                    <a:moveTo>
                      <a:pt x="190142" y="763850"/>
                    </a:moveTo>
                    <a:lnTo>
                      <a:pt x="190142" y="850471"/>
                    </a:lnTo>
                    <a:lnTo>
                      <a:pt x="103520" y="850471"/>
                    </a:lnTo>
                    <a:lnTo>
                      <a:pt x="103520" y="763850"/>
                    </a:lnTo>
                    <a:lnTo>
                      <a:pt x="190142" y="763850"/>
                    </a:lnTo>
                    <a:close/>
                    <a:moveTo>
                      <a:pt x="190142" y="858346"/>
                    </a:moveTo>
                    <a:lnTo>
                      <a:pt x="190142" y="944967"/>
                    </a:lnTo>
                    <a:lnTo>
                      <a:pt x="103520" y="944967"/>
                    </a:lnTo>
                    <a:lnTo>
                      <a:pt x="103520" y="858346"/>
                    </a:lnTo>
                    <a:lnTo>
                      <a:pt x="190142" y="858346"/>
                    </a:lnTo>
                    <a:close/>
                    <a:moveTo>
                      <a:pt x="190142" y="952842"/>
                    </a:moveTo>
                    <a:lnTo>
                      <a:pt x="190142" y="1039463"/>
                    </a:lnTo>
                    <a:lnTo>
                      <a:pt x="103520" y="1039463"/>
                    </a:lnTo>
                    <a:lnTo>
                      <a:pt x="103520" y="952842"/>
                    </a:lnTo>
                    <a:lnTo>
                      <a:pt x="190142" y="952842"/>
                    </a:lnTo>
                    <a:close/>
                    <a:moveTo>
                      <a:pt x="190142" y="1047338"/>
                    </a:moveTo>
                    <a:lnTo>
                      <a:pt x="190142" y="1133959"/>
                    </a:lnTo>
                    <a:lnTo>
                      <a:pt x="103520" y="1133959"/>
                    </a:lnTo>
                    <a:lnTo>
                      <a:pt x="103520" y="1047338"/>
                    </a:lnTo>
                    <a:lnTo>
                      <a:pt x="190142" y="1047338"/>
                    </a:lnTo>
                    <a:close/>
                    <a:moveTo>
                      <a:pt x="190142" y="1141834"/>
                    </a:moveTo>
                    <a:lnTo>
                      <a:pt x="190142" y="1228455"/>
                    </a:lnTo>
                    <a:lnTo>
                      <a:pt x="103520" y="1228455"/>
                    </a:lnTo>
                    <a:lnTo>
                      <a:pt x="103520" y="1141834"/>
                    </a:lnTo>
                    <a:lnTo>
                      <a:pt x="190142" y="1141834"/>
                    </a:lnTo>
                    <a:close/>
                    <a:moveTo>
                      <a:pt x="190142" y="1236330"/>
                    </a:moveTo>
                    <a:lnTo>
                      <a:pt x="190142" y="1322951"/>
                    </a:lnTo>
                    <a:lnTo>
                      <a:pt x="103520" y="1322951"/>
                    </a:lnTo>
                    <a:lnTo>
                      <a:pt x="103520" y="1236330"/>
                    </a:lnTo>
                    <a:lnTo>
                      <a:pt x="190142" y="1236330"/>
                    </a:lnTo>
                    <a:close/>
                    <a:moveTo>
                      <a:pt x="190142" y="1330826"/>
                    </a:moveTo>
                    <a:lnTo>
                      <a:pt x="190142" y="1417447"/>
                    </a:lnTo>
                    <a:lnTo>
                      <a:pt x="103520" y="1417447"/>
                    </a:lnTo>
                    <a:lnTo>
                      <a:pt x="103520" y="1330826"/>
                    </a:lnTo>
                    <a:lnTo>
                      <a:pt x="190142" y="1330826"/>
                    </a:lnTo>
                    <a:close/>
                    <a:moveTo>
                      <a:pt x="190142" y="1425321"/>
                    </a:moveTo>
                    <a:lnTo>
                      <a:pt x="190142" y="1511943"/>
                    </a:lnTo>
                    <a:lnTo>
                      <a:pt x="103520" y="1511943"/>
                    </a:lnTo>
                    <a:lnTo>
                      <a:pt x="103520" y="1425321"/>
                    </a:lnTo>
                    <a:lnTo>
                      <a:pt x="190142" y="1425321"/>
                    </a:lnTo>
                    <a:close/>
                    <a:moveTo>
                      <a:pt x="190142" y="1519817"/>
                    </a:moveTo>
                    <a:lnTo>
                      <a:pt x="190142" y="1606439"/>
                    </a:lnTo>
                    <a:lnTo>
                      <a:pt x="103520" y="1606439"/>
                    </a:lnTo>
                    <a:lnTo>
                      <a:pt x="103520" y="1519817"/>
                    </a:lnTo>
                    <a:lnTo>
                      <a:pt x="190142" y="1519817"/>
                    </a:lnTo>
                    <a:close/>
                    <a:moveTo>
                      <a:pt x="190142" y="1614313"/>
                    </a:moveTo>
                    <a:lnTo>
                      <a:pt x="190142" y="1700935"/>
                    </a:lnTo>
                    <a:lnTo>
                      <a:pt x="103520" y="1700935"/>
                    </a:lnTo>
                    <a:lnTo>
                      <a:pt x="103520" y="1614313"/>
                    </a:lnTo>
                    <a:lnTo>
                      <a:pt x="190142" y="1614313"/>
                    </a:lnTo>
                    <a:close/>
                    <a:moveTo>
                      <a:pt x="190142" y="1708809"/>
                    </a:moveTo>
                    <a:lnTo>
                      <a:pt x="190142" y="1795431"/>
                    </a:lnTo>
                    <a:lnTo>
                      <a:pt x="103520" y="1795431"/>
                    </a:lnTo>
                    <a:lnTo>
                      <a:pt x="103520" y="1708809"/>
                    </a:lnTo>
                    <a:lnTo>
                      <a:pt x="190142" y="1708809"/>
                    </a:lnTo>
                    <a:close/>
                    <a:moveTo>
                      <a:pt x="190142" y="1803305"/>
                    </a:moveTo>
                    <a:lnTo>
                      <a:pt x="190142" y="1889927"/>
                    </a:lnTo>
                    <a:lnTo>
                      <a:pt x="103520" y="1889927"/>
                    </a:lnTo>
                    <a:lnTo>
                      <a:pt x="103520" y="1803305"/>
                    </a:lnTo>
                    <a:lnTo>
                      <a:pt x="190142" y="1803305"/>
                    </a:lnTo>
                    <a:close/>
                    <a:moveTo>
                      <a:pt x="198016" y="1803305"/>
                    </a:moveTo>
                    <a:lnTo>
                      <a:pt x="284637" y="1803305"/>
                    </a:lnTo>
                    <a:lnTo>
                      <a:pt x="284637" y="1889927"/>
                    </a:lnTo>
                    <a:lnTo>
                      <a:pt x="198016" y="1889927"/>
                    </a:lnTo>
                    <a:lnTo>
                      <a:pt x="198016" y="1803305"/>
                    </a:lnTo>
                    <a:close/>
                    <a:moveTo>
                      <a:pt x="284637" y="1897801"/>
                    </a:moveTo>
                    <a:lnTo>
                      <a:pt x="284637" y="1984422"/>
                    </a:lnTo>
                    <a:lnTo>
                      <a:pt x="198016" y="1984422"/>
                    </a:lnTo>
                    <a:lnTo>
                      <a:pt x="198016" y="1897801"/>
                    </a:lnTo>
                    <a:lnTo>
                      <a:pt x="284637" y="1897801"/>
                    </a:lnTo>
                    <a:close/>
                    <a:moveTo>
                      <a:pt x="292512" y="1897801"/>
                    </a:moveTo>
                    <a:lnTo>
                      <a:pt x="379133" y="1897801"/>
                    </a:lnTo>
                    <a:lnTo>
                      <a:pt x="379133" y="1984422"/>
                    </a:lnTo>
                    <a:lnTo>
                      <a:pt x="292512" y="1984422"/>
                    </a:lnTo>
                    <a:lnTo>
                      <a:pt x="292512" y="1897801"/>
                    </a:lnTo>
                    <a:close/>
                    <a:moveTo>
                      <a:pt x="387008" y="1897801"/>
                    </a:moveTo>
                    <a:lnTo>
                      <a:pt x="473629" y="1897801"/>
                    </a:lnTo>
                    <a:lnTo>
                      <a:pt x="473629" y="1984422"/>
                    </a:lnTo>
                    <a:lnTo>
                      <a:pt x="387008" y="1984422"/>
                    </a:lnTo>
                    <a:lnTo>
                      <a:pt x="387008" y="1897801"/>
                    </a:lnTo>
                    <a:close/>
                    <a:moveTo>
                      <a:pt x="481504" y="1897801"/>
                    </a:moveTo>
                    <a:lnTo>
                      <a:pt x="568125" y="1897801"/>
                    </a:lnTo>
                    <a:lnTo>
                      <a:pt x="568125" y="1984422"/>
                    </a:lnTo>
                    <a:lnTo>
                      <a:pt x="481504" y="1984422"/>
                    </a:lnTo>
                    <a:lnTo>
                      <a:pt x="481504" y="1897801"/>
                    </a:lnTo>
                    <a:close/>
                    <a:moveTo>
                      <a:pt x="576000" y="1897801"/>
                    </a:moveTo>
                    <a:lnTo>
                      <a:pt x="662621" y="1897801"/>
                    </a:lnTo>
                    <a:lnTo>
                      <a:pt x="662621" y="1984422"/>
                    </a:lnTo>
                    <a:lnTo>
                      <a:pt x="576000" y="1984422"/>
                    </a:lnTo>
                    <a:lnTo>
                      <a:pt x="576000" y="1897801"/>
                    </a:lnTo>
                    <a:close/>
                    <a:moveTo>
                      <a:pt x="670496" y="1897801"/>
                    </a:moveTo>
                    <a:lnTo>
                      <a:pt x="757117" y="1897801"/>
                    </a:lnTo>
                    <a:lnTo>
                      <a:pt x="757117" y="1984422"/>
                    </a:lnTo>
                    <a:lnTo>
                      <a:pt x="670496" y="1984422"/>
                    </a:lnTo>
                    <a:lnTo>
                      <a:pt x="670496" y="1897801"/>
                    </a:lnTo>
                    <a:close/>
                    <a:moveTo>
                      <a:pt x="764992" y="1897801"/>
                    </a:moveTo>
                    <a:lnTo>
                      <a:pt x="851613" y="1897801"/>
                    </a:lnTo>
                    <a:lnTo>
                      <a:pt x="851613" y="1984422"/>
                    </a:lnTo>
                    <a:lnTo>
                      <a:pt x="764992" y="1984422"/>
                    </a:lnTo>
                    <a:lnTo>
                      <a:pt x="764992" y="1897801"/>
                    </a:lnTo>
                    <a:close/>
                    <a:moveTo>
                      <a:pt x="859488" y="1897801"/>
                    </a:moveTo>
                    <a:lnTo>
                      <a:pt x="946109" y="1897801"/>
                    </a:lnTo>
                    <a:lnTo>
                      <a:pt x="946109" y="1984422"/>
                    </a:lnTo>
                    <a:lnTo>
                      <a:pt x="859488" y="1984422"/>
                    </a:lnTo>
                    <a:lnTo>
                      <a:pt x="859488" y="1897801"/>
                    </a:lnTo>
                    <a:close/>
                    <a:moveTo>
                      <a:pt x="953984" y="1897801"/>
                    </a:moveTo>
                    <a:lnTo>
                      <a:pt x="1040605" y="1897801"/>
                    </a:lnTo>
                    <a:lnTo>
                      <a:pt x="1040605" y="1984422"/>
                    </a:lnTo>
                    <a:lnTo>
                      <a:pt x="953984" y="1984422"/>
                    </a:lnTo>
                    <a:lnTo>
                      <a:pt x="953984" y="1897801"/>
                    </a:lnTo>
                    <a:close/>
                    <a:moveTo>
                      <a:pt x="1048480" y="1897801"/>
                    </a:moveTo>
                    <a:lnTo>
                      <a:pt x="1135101" y="1897801"/>
                    </a:lnTo>
                    <a:lnTo>
                      <a:pt x="1135101" y="1984422"/>
                    </a:lnTo>
                    <a:lnTo>
                      <a:pt x="1048480" y="1984422"/>
                    </a:lnTo>
                    <a:lnTo>
                      <a:pt x="1048480" y="1897801"/>
                    </a:lnTo>
                    <a:close/>
                    <a:moveTo>
                      <a:pt x="1142976" y="1897801"/>
                    </a:moveTo>
                    <a:lnTo>
                      <a:pt x="1229597" y="1897801"/>
                    </a:lnTo>
                    <a:lnTo>
                      <a:pt x="1229597" y="1984422"/>
                    </a:lnTo>
                    <a:lnTo>
                      <a:pt x="1142976" y="1984422"/>
                    </a:lnTo>
                    <a:lnTo>
                      <a:pt x="1142976" y="1897801"/>
                    </a:lnTo>
                    <a:close/>
                    <a:moveTo>
                      <a:pt x="1237472" y="1897801"/>
                    </a:moveTo>
                    <a:lnTo>
                      <a:pt x="1324093" y="1897801"/>
                    </a:lnTo>
                    <a:lnTo>
                      <a:pt x="1324093" y="1984422"/>
                    </a:lnTo>
                    <a:lnTo>
                      <a:pt x="1237472" y="1984422"/>
                    </a:lnTo>
                    <a:lnTo>
                      <a:pt x="1237472" y="1897801"/>
                    </a:lnTo>
                    <a:close/>
                    <a:moveTo>
                      <a:pt x="1331968" y="1897801"/>
                    </a:moveTo>
                    <a:lnTo>
                      <a:pt x="1418589" y="1897801"/>
                    </a:lnTo>
                    <a:lnTo>
                      <a:pt x="1418589" y="1984422"/>
                    </a:lnTo>
                    <a:lnTo>
                      <a:pt x="1331968" y="1984422"/>
                    </a:lnTo>
                    <a:lnTo>
                      <a:pt x="1331968" y="1897801"/>
                    </a:lnTo>
                    <a:close/>
                    <a:moveTo>
                      <a:pt x="1331968" y="1889927"/>
                    </a:moveTo>
                    <a:lnTo>
                      <a:pt x="1331968" y="1803305"/>
                    </a:lnTo>
                    <a:lnTo>
                      <a:pt x="1418589" y="1803305"/>
                    </a:lnTo>
                    <a:lnTo>
                      <a:pt x="1418589" y="1889927"/>
                    </a:lnTo>
                    <a:lnTo>
                      <a:pt x="1331968" y="1889927"/>
                    </a:lnTo>
                    <a:close/>
                    <a:moveTo>
                      <a:pt x="1426463" y="1803305"/>
                    </a:moveTo>
                    <a:lnTo>
                      <a:pt x="1513085" y="1803305"/>
                    </a:lnTo>
                    <a:lnTo>
                      <a:pt x="1513085" y="1889927"/>
                    </a:lnTo>
                    <a:lnTo>
                      <a:pt x="1426463" y="1889927"/>
                    </a:lnTo>
                    <a:lnTo>
                      <a:pt x="1426463" y="1803305"/>
                    </a:lnTo>
                    <a:close/>
                    <a:moveTo>
                      <a:pt x="1426463" y="1795431"/>
                    </a:moveTo>
                    <a:lnTo>
                      <a:pt x="1426463" y="1708809"/>
                    </a:lnTo>
                    <a:lnTo>
                      <a:pt x="1513085" y="1708809"/>
                    </a:lnTo>
                    <a:lnTo>
                      <a:pt x="1513085" y="1795431"/>
                    </a:lnTo>
                    <a:lnTo>
                      <a:pt x="1426463" y="1795431"/>
                    </a:lnTo>
                    <a:close/>
                    <a:moveTo>
                      <a:pt x="1426463" y="1700935"/>
                    </a:moveTo>
                    <a:lnTo>
                      <a:pt x="1426463" y="1614313"/>
                    </a:lnTo>
                    <a:lnTo>
                      <a:pt x="1513085" y="1614313"/>
                    </a:lnTo>
                    <a:lnTo>
                      <a:pt x="1513085" y="1700935"/>
                    </a:lnTo>
                    <a:lnTo>
                      <a:pt x="1426463" y="1700935"/>
                    </a:lnTo>
                    <a:close/>
                    <a:moveTo>
                      <a:pt x="1426463" y="1606439"/>
                    </a:moveTo>
                    <a:lnTo>
                      <a:pt x="1426463" y="1519817"/>
                    </a:lnTo>
                    <a:lnTo>
                      <a:pt x="1513085" y="1519817"/>
                    </a:lnTo>
                    <a:lnTo>
                      <a:pt x="1513085" y="1606439"/>
                    </a:lnTo>
                    <a:lnTo>
                      <a:pt x="1426463" y="1606439"/>
                    </a:lnTo>
                    <a:close/>
                    <a:moveTo>
                      <a:pt x="1426463" y="1511943"/>
                    </a:moveTo>
                    <a:lnTo>
                      <a:pt x="1426463" y="1425321"/>
                    </a:lnTo>
                    <a:lnTo>
                      <a:pt x="1513085" y="1425321"/>
                    </a:lnTo>
                    <a:lnTo>
                      <a:pt x="1513085" y="1511943"/>
                    </a:lnTo>
                    <a:lnTo>
                      <a:pt x="1426463" y="1511943"/>
                    </a:lnTo>
                    <a:close/>
                    <a:moveTo>
                      <a:pt x="1426463" y="1417447"/>
                    </a:moveTo>
                    <a:lnTo>
                      <a:pt x="1426463" y="1330826"/>
                    </a:lnTo>
                    <a:lnTo>
                      <a:pt x="1513085" y="1330826"/>
                    </a:lnTo>
                    <a:lnTo>
                      <a:pt x="1513085" y="1417447"/>
                    </a:lnTo>
                    <a:lnTo>
                      <a:pt x="1426463" y="1417447"/>
                    </a:lnTo>
                    <a:close/>
                    <a:moveTo>
                      <a:pt x="1426463" y="1322951"/>
                    </a:moveTo>
                    <a:lnTo>
                      <a:pt x="1426463" y="1236330"/>
                    </a:lnTo>
                    <a:lnTo>
                      <a:pt x="1513085" y="1236330"/>
                    </a:lnTo>
                    <a:lnTo>
                      <a:pt x="1513085" y="1322951"/>
                    </a:lnTo>
                    <a:lnTo>
                      <a:pt x="1426463" y="1322951"/>
                    </a:lnTo>
                    <a:close/>
                    <a:moveTo>
                      <a:pt x="1426463" y="1228455"/>
                    </a:moveTo>
                    <a:lnTo>
                      <a:pt x="1426463" y="1141834"/>
                    </a:lnTo>
                    <a:lnTo>
                      <a:pt x="1513085" y="1141834"/>
                    </a:lnTo>
                    <a:lnTo>
                      <a:pt x="1513085" y="1228455"/>
                    </a:lnTo>
                    <a:lnTo>
                      <a:pt x="1426463" y="1228455"/>
                    </a:lnTo>
                    <a:close/>
                    <a:moveTo>
                      <a:pt x="1426463" y="1133959"/>
                    </a:moveTo>
                    <a:lnTo>
                      <a:pt x="1426463" y="1047338"/>
                    </a:lnTo>
                    <a:lnTo>
                      <a:pt x="1513085" y="1047338"/>
                    </a:lnTo>
                    <a:lnTo>
                      <a:pt x="1513085" y="1133959"/>
                    </a:lnTo>
                    <a:lnTo>
                      <a:pt x="1426463" y="1133959"/>
                    </a:lnTo>
                    <a:close/>
                    <a:moveTo>
                      <a:pt x="1426463" y="1039463"/>
                    </a:moveTo>
                    <a:lnTo>
                      <a:pt x="1426463" y="952842"/>
                    </a:lnTo>
                    <a:lnTo>
                      <a:pt x="1513085" y="952842"/>
                    </a:lnTo>
                    <a:lnTo>
                      <a:pt x="1513085" y="1039463"/>
                    </a:lnTo>
                    <a:lnTo>
                      <a:pt x="1426463" y="1039463"/>
                    </a:lnTo>
                    <a:close/>
                    <a:moveTo>
                      <a:pt x="1426463" y="944967"/>
                    </a:moveTo>
                    <a:lnTo>
                      <a:pt x="1426463" y="858346"/>
                    </a:lnTo>
                    <a:lnTo>
                      <a:pt x="1513085" y="858346"/>
                    </a:lnTo>
                    <a:lnTo>
                      <a:pt x="1513085" y="944967"/>
                    </a:lnTo>
                    <a:lnTo>
                      <a:pt x="1426463" y="944967"/>
                    </a:lnTo>
                    <a:close/>
                    <a:moveTo>
                      <a:pt x="1426463" y="850471"/>
                    </a:moveTo>
                    <a:lnTo>
                      <a:pt x="1426463" y="763850"/>
                    </a:lnTo>
                    <a:lnTo>
                      <a:pt x="1513085" y="763850"/>
                    </a:lnTo>
                    <a:lnTo>
                      <a:pt x="1513085" y="850471"/>
                    </a:lnTo>
                    <a:lnTo>
                      <a:pt x="1426463" y="850471"/>
                    </a:lnTo>
                    <a:close/>
                    <a:moveTo>
                      <a:pt x="1426463" y="755975"/>
                    </a:moveTo>
                    <a:lnTo>
                      <a:pt x="1426463" y="669354"/>
                    </a:lnTo>
                    <a:lnTo>
                      <a:pt x="1513085" y="669354"/>
                    </a:lnTo>
                    <a:lnTo>
                      <a:pt x="1513085" y="755975"/>
                    </a:lnTo>
                    <a:lnTo>
                      <a:pt x="1426463" y="755975"/>
                    </a:lnTo>
                    <a:close/>
                    <a:moveTo>
                      <a:pt x="1426463" y="661472"/>
                    </a:moveTo>
                    <a:lnTo>
                      <a:pt x="1426463" y="574850"/>
                    </a:lnTo>
                    <a:lnTo>
                      <a:pt x="1513085" y="574850"/>
                    </a:lnTo>
                    <a:lnTo>
                      <a:pt x="1513085" y="661472"/>
                    </a:lnTo>
                    <a:lnTo>
                      <a:pt x="1426463" y="661472"/>
                    </a:lnTo>
                    <a:close/>
                    <a:moveTo>
                      <a:pt x="1426463" y="566976"/>
                    </a:moveTo>
                    <a:lnTo>
                      <a:pt x="1426463" y="480354"/>
                    </a:lnTo>
                    <a:lnTo>
                      <a:pt x="1513085" y="480354"/>
                    </a:lnTo>
                    <a:lnTo>
                      <a:pt x="1513085" y="566976"/>
                    </a:lnTo>
                    <a:lnTo>
                      <a:pt x="1426463" y="566976"/>
                    </a:lnTo>
                    <a:close/>
                    <a:moveTo>
                      <a:pt x="1426463" y="472480"/>
                    </a:moveTo>
                    <a:lnTo>
                      <a:pt x="1426463" y="385858"/>
                    </a:lnTo>
                    <a:lnTo>
                      <a:pt x="1513085" y="385858"/>
                    </a:lnTo>
                    <a:lnTo>
                      <a:pt x="1513085" y="472480"/>
                    </a:lnTo>
                    <a:lnTo>
                      <a:pt x="1426463" y="472480"/>
                    </a:lnTo>
                    <a:close/>
                    <a:moveTo>
                      <a:pt x="1426463" y="377984"/>
                    </a:moveTo>
                    <a:lnTo>
                      <a:pt x="1426463" y="291362"/>
                    </a:lnTo>
                    <a:lnTo>
                      <a:pt x="1513085" y="291362"/>
                    </a:lnTo>
                    <a:lnTo>
                      <a:pt x="1513085" y="377984"/>
                    </a:lnTo>
                    <a:lnTo>
                      <a:pt x="1426463" y="377984"/>
                    </a:lnTo>
                    <a:close/>
                    <a:moveTo>
                      <a:pt x="1426463" y="283488"/>
                    </a:moveTo>
                    <a:lnTo>
                      <a:pt x="1426463" y="196867"/>
                    </a:lnTo>
                    <a:lnTo>
                      <a:pt x="1513085" y="196867"/>
                    </a:lnTo>
                    <a:lnTo>
                      <a:pt x="1513085" y="283488"/>
                    </a:lnTo>
                    <a:lnTo>
                      <a:pt x="1426463" y="283488"/>
                    </a:lnTo>
                    <a:close/>
                    <a:moveTo>
                      <a:pt x="1426463" y="188992"/>
                    </a:moveTo>
                    <a:lnTo>
                      <a:pt x="1426463" y="102371"/>
                    </a:lnTo>
                    <a:lnTo>
                      <a:pt x="1513085" y="102371"/>
                    </a:lnTo>
                    <a:lnTo>
                      <a:pt x="1513085" y="188992"/>
                    </a:lnTo>
                    <a:lnTo>
                      <a:pt x="1426463" y="188992"/>
                    </a:lnTo>
                    <a:close/>
                    <a:moveTo>
                      <a:pt x="1426463" y="94496"/>
                    </a:moveTo>
                    <a:lnTo>
                      <a:pt x="1426463" y="7875"/>
                    </a:lnTo>
                    <a:lnTo>
                      <a:pt x="1513085" y="7875"/>
                    </a:lnTo>
                    <a:lnTo>
                      <a:pt x="1513085" y="94496"/>
                    </a:lnTo>
                    <a:lnTo>
                      <a:pt x="1426463" y="94496"/>
                    </a:lnTo>
                    <a:close/>
                    <a:moveTo>
                      <a:pt x="1418589" y="94496"/>
                    </a:moveTo>
                    <a:lnTo>
                      <a:pt x="1331968" y="94496"/>
                    </a:lnTo>
                    <a:lnTo>
                      <a:pt x="1331968" y="7875"/>
                    </a:lnTo>
                    <a:lnTo>
                      <a:pt x="1418589" y="7875"/>
                    </a:lnTo>
                    <a:lnTo>
                      <a:pt x="1418589" y="94496"/>
                    </a:lnTo>
                    <a:close/>
                    <a:moveTo>
                      <a:pt x="1324093" y="94496"/>
                    </a:moveTo>
                    <a:lnTo>
                      <a:pt x="1237472" y="94496"/>
                    </a:lnTo>
                    <a:lnTo>
                      <a:pt x="1237472" y="7875"/>
                    </a:lnTo>
                    <a:lnTo>
                      <a:pt x="1324093" y="7875"/>
                    </a:lnTo>
                    <a:lnTo>
                      <a:pt x="1324093" y="94496"/>
                    </a:lnTo>
                    <a:close/>
                    <a:moveTo>
                      <a:pt x="1229597" y="94496"/>
                    </a:moveTo>
                    <a:lnTo>
                      <a:pt x="1142976" y="94496"/>
                    </a:lnTo>
                    <a:lnTo>
                      <a:pt x="1142976" y="7875"/>
                    </a:lnTo>
                    <a:lnTo>
                      <a:pt x="1229597" y="7875"/>
                    </a:lnTo>
                    <a:lnTo>
                      <a:pt x="1229597" y="94496"/>
                    </a:lnTo>
                    <a:close/>
                    <a:moveTo>
                      <a:pt x="1135101" y="94496"/>
                    </a:moveTo>
                    <a:lnTo>
                      <a:pt x="1048480" y="94496"/>
                    </a:lnTo>
                    <a:lnTo>
                      <a:pt x="1048480" y="7875"/>
                    </a:lnTo>
                    <a:lnTo>
                      <a:pt x="1135101" y="7875"/>
                    </a:lnTo>
                    <a:lnTo>
                      <a:pt x="1135101" y="94496"/>
                    </a:lnTo>
                    <a:close/>
                    <a:moveTo>
                      <a:pt x="1040605" y="94496"/>
                    </a:moveTo>
                    <a:lnTo>
                      <a:pt x="953984" y="94496"/>
                    </a:lnTo>
                    <a:lnTo>
                      <a:pt x="953984" y="7875"/>
                    </a:lnTo>
                    <a:lnTo>
                      <a:pt x="1040605" y="7875"/>
                    </a:lnTo>
                    <a:lnTo>
                      <a:pt x="1040605" y="94496"/>
                    </a:lnTo>
                    <a:close/>
                    <a:moveTo>
                      <a:pt x="946109" y="94496"/>
                    </a:moveTo>
                    <a:lnTo>
                      <a:pt x="859488" y="94496"/>
                    </a:lnTo>
                    <a:lnTo>
                      <a:pt x="859488" y="7875"/>
                    </a:lnTo>
                    <a:lnTo>
                      <a:pt x="946109" y="7875"/>
                    </a:lnTo>
                    <a:lnTo>
                      <a:pt x="946109" y="94496"/>
                    </a:lnTo>
                    <a:close/>
                    <a:moveTo>
                      <a:pt x="851613" y="94496"/>
                    </a:moveTo>
                    <a:lnTo>
                      <a:pt x="764992" y="94496"/>
                    </a:lnTo>
                    <a:lnTo>
                      <a:pt x="764992" y="7875"/>
                    </a:lnTo>
                    <a:lnTo>
                      <a:pt x="851613" y="7875"/>
                    </a:lnTo>
                    <a:lnTo>
                      <a:pt x="851613" y="94496"/>
                    </a:lnTo>
                    <a:close/>
                    <a:moveTo>
                      <a:pt x="757117" y="94496"/>
                    </a:moveTo>
                    <a:lnTo>
                      <a:pt x="670496" y="94496"/>
                    </a:lnTo>
                    <a:lnTo>
                      <a:pt x="670496" y="7875"/>
                    </a:lnTo>
                    <a:lnTo>
                      <a:pt x="757117" y="7875"/>
                    </a:lnTo>
                    <a:lnTo>
                      <a:pt x="757117" y="94496"/>
                    </a:lnTo>
                    <a:close/>
                    <a:moveTo>
                      <a:pt x="662621" y="94496"/>
                    </a:moveTo>
                    <a:lnTo>
                      <a:pt x="576000" y="94496"/>
                    </a:lnTo>
                    <a:lnTo>
                      <a:pt x="576000" y="7875"/>
                    </a:lnTo>
                    <a:lnTo>
                      <a:pt x="662621" y="7875"/>
                    </a:lnTo>
                    <a:lnTo>
                      <a:pt x="662621" y="94496"/>
                    </a:lnTo>
                    <a:close/>
                    <a:moveTo>
                      <a:pt x="568125" y="94496"/>
                    </a:moveTo>
                    <a:lnTo>
                      <a:pt x="481504" y="94496"/>
                    </a:lnTo>
                    <a:lnTo>
                      <a:pt x="481504" y="7875"/>
                    </a:lnTo>
                    <a:lnTo>
                      <a:pt x="568125" y="7875"/>
                    </a:lnTo>
                    <a:lnTo>
                      <a:pt x="568125" y="94496"/>
                    </a:lnTo>
                    <a:close/>
                    <a:moveTo>
                      <a:pt x="473629" y="94496"/>
                    </a:moveTo>
                    <a:lnTo>
                      <a:pt x="387008" y="94496"/>
                    </a:lnTo>
                    <a:lnTo>
                      <a:pt x="387008" y="7875"/>
                    </a:lnTo>
                    <a:lnTo>
                      <a:pt x="473629" y="7875"/>
                    </a:lnTo>
                    <a:lnTo>
                      <a:pt x="473629" y="94496"/>
                    </a:lnTo>
                    <a:close/>
                    <a:moveTo>
                      <a:pt x="379133" y="94496"/>
                    </a:moveTo>
                    <a:lnTo>
                      <a:pt x="292512" y="94496"/>
                    </a:lnTo>
                    <a:lnTo>
                      <a:pt x="292512" y="7875"/>
                    </a:lnTo>
                    <a:lnTo>
                      <a:pt x="379133" y="7875"/>
                    </a:lnTo>
                    <a:lnTo>
                      <a:pt x="379133" y="94496"/>
                    </a:lnTo>
                    <a:close/>
                    <a:moveTo>
                      <a:pt x="284637" y="94496"/>
                    </a:moveTo>
                    <a:lnTo>
                      <a:pt x="198016" y="94496"/>
                    </a:lnTo>
                    <a:lnTo>
                      <a:pt x="198016" y="7875"/>
                    </a:lnTo>
                    <a:lnTo>
                      <a:pt x="284637" y="7875"/>
                    </a:lnTo>
                    <a:lnTo>
                      <a:pt x="284637" y="94496"/>
                    </a:lnTo>
                    <a:close/>
                    <a:moveTo>
                      <a:pt x="190142" y="94496"/>
                    </a:moveTo>
                    <a:lnTo>
                      <a:pt x="103520" y="94496"/>
                    </a:lnTo>
                    <a:lnTo>
                      <a:pt x="103520" y="7875"/>
                    </a:lnTo>
                    <a:lnTo>
                      <a:pt x="190142" y="7875"/>
                    </a:lnTo>
                    <a:lnTo>
                      <a:pt x="190142" y="94496"/>
                    </a:lnTo>
                    <a:close/>
                    <a:moveTo>
                      <a:pt x="190142" y="102371"/>
                    </a:moveTo>
                    <a:lnTo>
                      <a:pt x="190142" y="188992"/>
                    </a:lnTo>
                    <a:lnTo>
                      <a:pt x="103520" y="188992"/>
                    </a:lnTo>
                    <a:lnTo>
                      <a:pt x="103520" y="102371"/>
                    </a:lnTo>
                    <a:lnTo>
                      <a:pt x="190142" y="102371"/>
                    </a:lnTo>
                    <a:close/>
                    <a:moveTo>
                      <a:pt x="95646" y="188992"/>
                    </a:moveTo>
                    <a:lnTo>
                      <a:pt x="7875" y="188992"/>
                    </a:lnTo>
                    <a:lnTo>
                      <a:pt x="7875" y="102371"/>
                    </a:lnTo>
                    <a:lnTo>
                      <a:pt x="95646" y="102371"/>
                    </a:lnTo>
                    <a:lnTo>
                      <a:pt x="95646" y="188992"/>
                    </a:lnTo>
                    <a:close/>
                    <a:moveTo>
                      <a:pt x="7875" y="196867"/>
                    </a:moveTo>
                    <a:lnTo>
                      <a:pt x="95646" y="196867"/>
                    </a:lnTo>
                    <a:lnTo>
                      <a:pt x="95646" y="283488"/>
                    </a:lnTo>
                    <a:lnTo>
                      <a:pt x="7875" y="283488"/>
                    </a:lnTo>
                    <a:lnTo>
                      <a:pt x="7875" y="196867"/>
                    </a:lnTo>
                    <a:close/>
                    <a:moveTo>
                      <a:pt x="95646" y="291362"/>
                    </a:moveTo>
                    <a:lnTo>
                      <a:pt x="95646" y="377984"/>
                    </a:lnTo>
                    <a:lnTo>
                      <a:pt x="7875" y="377984"/>
                    </a:lnTo>
                    <a:lnTo>
                      <a:pt x="7875" y="291362"/>
                    </a:lnTo>
                    <a:lnTo>
                      <a:pt x="95646" y="291362"/>
                    </a:lnTo>
                    <a:close/>
                    <a:moveTo>
                      <a:pt x="7875" y="385858"/>
                    </a:moveTo>
                    <a:lnTo>
                      <a:pt x="95646" y="385858"/>
                    </a:lnTo>
                    <a:lnTo>
                      <a:pt x="95646" y="472480"/>
                    </a:lnTo>
                    <a:lnTo>
                      <a:pt x="7875" y="472480"/>
                    </a:lnTo>
                    <a:lnTo>
                      <a:pt x="7875" y="385858"/>
                    </a:lnTo>
                    <a:close/>
                    <a:moveTo>
                      <a:pt x="95646" y="480354"/>
                    </a:moveTo>
                    <a:lnTo>
                      <a:pt x="95646" y="566976"/>
                    </a:lnTo>
                    <a:lnTo>
                      <a:pt x="7875" y="566976"/>
                    </a:lnTo>
                    <a:lnTo>
                      <a:pt x="7875" y="480354"/>
                    </a:lnTo>
                    <a:lnTo>
                      <a:pt x="95646" y="480354"/>
                    </a:lnTo>
                    <a:close/>
                    <a:moveTo>
                      <a:pt x="7875" y="574850"/>
                    </a:moveTo>
                    <a:lnTo>
                      <a:pt x="95646" y="574850"/>
                    </a:lnTo>
                    <a:lnTo>
                      <a:pt x="95646" y="661472"/>
                    </a:lnTo>
                    <a:lnTo>
                      <a:pt x="7875" y="661472"/>
                    </a:lnTo>
                    <a:lnTo>
                      <a:pt x="7875" y="574850"/>
                    </a:lnTo>
                    <a:close/>
                    <a:moveTo>
                      <a:pt x="95646" y="669346"/>
                    </a:moveTo>
                    <a:lnTo>
                      <a:pt x="95646" y="755968"/>
                    </a:lnTo>
                    <a:lnTo>
                      <a:pt x="7875" y="755968"/>
                    </a:lnTo>
                    <a:lnTo>
                      <a:pt x="7875" y="669346"/>
                    </a:lnTo>
                    <a:lnTo>
                      <a:pt x="95646" y="669346"/>
                    </a:lnTo>
                    <a:close/>
                    <a:moveTo>
                      <a:pt x="7875" y="763850"/>
                    </a:moveTo>
                    <a:lnTo>
                      <a:pt x="95646" y="763850"/>
                    </a:lnTo>
                    <a:lnTo>
                      <a:pt x="95646" y="850471"/>
                    </a:lnTo>
                    <a:lnTo>
                      <a:pt x="7875" y="850471"/>
                    </a:lnTo>
                    <a:lnTo>
                      <a:pt x="7875" y="763850"/>
                    </a:lnTo>
                    <a:close/>
                    <a:moveTo>
                      <a:pt x="95646" y="858346"/>
                    </a:moveTo>
                    <a:lnTo>
                      <a:pt x="95646" y="944967"/>
                    </a:lnTo>
                    <a:lnTo>
                      <a:pt x="7875" y="944967"/>
                    </a:lnTo>
                    <a:lnTo>
                      <a:pt x="7875" y="858346"/>
                    </a:lnTo>
                    <a:lnTo>
                      <a:pt x="95646" y="858346"/>
                    </a:lnTo>
                    <a:close/>
                    <a:moveTo>
                      <a:pt x="7875" y="952842"/>
                    </a:moveTo>
                    <a:lnTo>
                      <a:pt x="95646" y="952842"/>
                    </a:lnTo>
                    <a:lnTo>
                      <a:pt x="95646" y="1039463"/>
                    </a:lnTo>
                    <a:lnTo>
                      <a:pt x="7875" y="1039463"/>
                    </a:lnTo>
                    <a:lnTo>
                      <a:pt x="7875" y="952842"/>
                    </a:lnTo>
                    <a:close/>
                    <a:moveTo>
                      <a:pt x="95646" y="1047338"/>
                    </a:moveTo>
                    <a:lnTo>
                      <a:pt x="95646" y="1133959"/>
                    </a:lnTo>
                    <a:lnTo>
                      <a:pt x="7875" y="1133959"/>
                    </a:lnTo>
                    <a:lnTo>
                      <a:pt x="7875" y="1047338"/>
                    </a:lnTo>
                    <a:lnTo>
                      <a:pt x="95646" y="1047338"/>
                    </a:lnTo>
                    <a:close/>
                    <a:moveTo>
                      <a:pt x="7875" y="1141834"/>
                    </a:moveTo>
                    <a:lnTo>
                      <a:pt x="95646" y="1141834"/>
                    </a:lnTo>
                    <a:lnTo>
                      <a:pt x="95646" y="1228455"/>
                    </a:lnTo>
                    <a:lnTo>
                      <a:pt x="7875" y="1228455"/>
                    </a:lnTo>
                    <a:lnTo>
                      <a:pt x="7875" y="1141834"/>
                    </a:lnTo>
                    <a:close/>
                    <a:moveTo>
                      <a:pt x="95646" y="1236330"/>
                    </a:moveTo>
                    <a:lnTo>
                      <a:pt x="95646" y="1322951"/>
                    </a:lnTo>
                    <a:lnTo>
                      <a:pt x="7875" y="1322951"/>
                    </a:lnTo>
                    <a:lnTo>
                      <a:pt x="7875" y="1236330"/>
                    </a:lnTo>
                    <a:lnTo>
                      <a:pt x="95646" y="1236330"/>
                    </a:lnTo>
                    <a:close/>
                    <a:moveTo>
                      <a:pt x="7875" y="1330826"/>
                    </a:moveTo>
                    <a:lnTo>
                      <a:pt x="95646" y="1330826"/>
                    </a:lnTo>
                    <a:lnTo>
                      <a:pt x="95646" y="1417447"/>
                    </a:lnTo>
                    <a:lnTo>
                      <a:pt x="7875" y="1417447"/>
                    </a:lnTo>
                    <a:lnTo>
                      <a:pt x="7875" y="1330826"/>
                    </a:lnTo>
                    <a:close/>
                    <a:moveTo>
                      <a:pt x="95646" y="1425321"/>
                    </a:moveTo>
                    <a:lnTo>
                      <a:pt x="95646" y="1511943"/>
                    </a:lnTo>
                    <a:lnTo>
                      <a:pt x="7875" y="1511943"/>
                    </a:lnTo>
                    <a:lnTo>
                      <a:pt x="7875" y="1425321"/>
                    </a:lnTo>
                    <a:lnTo>
                      <a:pt x="95646" y="1425321"/>
                    </a:lnTo>
                    <a:close/>
                    <a:moveTo>
                      <a:pt x="7875" y="1519817"/>
                    </a:moveTo>
                    <a:lnTo>
                      <a:pt x="95646" y="1519817"/>
                    </a:lnTo>
                    <a:lnTo>
                      <a:pt x="95646" y="1606439"/>
                    </a:lnTo>
                    <a:lnTo>
                      <a:pt x="7875" y="1606439"/>
                    </a:lnTo>
                    <a:lnTo>
                      <a:pt x="7875" y="1519817"/>
                    </a:lnTo>
                    <a:close/>
                    <a:moveTo>
                      <a:pt x="95646" y="1614313"/>
                    </a:moveTo>
                    <a:lnTo>
                      <a:pt x="95646" y="1700935"/>
                    </a:lnTo>
                    <a:lnTo>
                      <a:pt x="7875" y="1700935"/>
                    </a:lnTo>
                    <a:lnTo>
                      <a:pt x="7875" y="1614313"/>
                    </a:lnTo>
                    <a:lnTo>
                      <a:pt x="95646" y="1614313"/>
                    </a:lnTo>
                    <a:close/>
                    <a:moveTo>
                      <a:pt x="7875" y="1708809"/>
                    </a:moveTo>
                    <a:lnTo>
                      <a:pt x="95646" y="1708809"/>
                    </a:lnTo>
                    <a:lnTo>
                      <a:pt x="95646" y="1795431"/>
                    </a:lnTo>
                    <a:lnTo>
                      <a:pt x="7875" y="1795431"/>
                    </a:lnTo>
                    <a:lnTo>
                      <a:pt x="7875" y="1708809"/>
                    </a:lnTo>
                    <a:close/>
                    <a:moveTo>
                      <a:pt x="95646" y="1803305"/>
                    </a:moveTo>
                    <a:lnTo>
                      <a:pt x="95646" y="1889927"/>
                    </a:lnTo>
                    <a:lnTo>
                      <a:pt x="7875" y="1889927"/>
                    </a:lnTo>
                    <a:lnTo>
                      <a:pt x="7875" y="1803305"/>
                    </a:lnTo>
                    <a:lnTo>
                      <a:pt x="95646" y="1803305"/>
                    </a:lnTo>
                    <a:close/>
                    <a:moveTo>
                      <a:pt x="7875" y="1897801"/>
                    </a:moveTo>
                    <a:lnTo>
                      <a:pt x="95646" y="1897801"/>
                    </a:lnTo>
                    <a:lnTo>
                      <a:pt x="95646" y="1984422"/>
                    </a:lnTo>
                    <a:lnTo>
                      <a:pt x="7875" y="1984422"/>
                    </a:lnTo>
                    <a:lnTo>
                      <a:pt x="7875" y="1897801"/>
                    </a:lnTo>
                    <a:close/>
                    <a:moveTo>
                      <a:pt x="103520" y="1897801"/>
                    </a:moveTo>
                    <a:lnTo>
                      <a:pt x="190142" y="1897801"/>
                    </a:lnTo>
                    <a:lnTo>
                      <a:pt x="190142" y="1984422"/>
                    </a:lnTo>
                    <a:lnTo>
                      <a:pt x="103520" y="1984422"/>
                    </a:lnTo>
                    <a:lnTo>
                      <a:pt x="103520" y="1897801"/>
                    </a:lnTo>
                    <a:close/>
                    <a:moveTo>
                      <a:pt x="190142" y="1992297"/>
                    </a:moveTo>
                    <a:lnTo>
                      <a:pt x="190142" y="2078911"/>
                    </a:lnTo>
                    <a:lnTo>
                      <a:pt x="103520" y="2078911"/>
                    </a:lnTo>
                    <a:lnTo>
                      <a:pt x="103520" y="1992297"/>
                    </a:lnTo>
                    <a:lnTo>
                      <a:pt x="190142" y="1992297"/>
                    </a:lnTo>
                    <a:close/>
                    <a:moveTo>
                      <a:pt x="198016" y="1992297"/>
                    </a:moveTo>
                    <a:lnTo>
                      <a:pt x="284637" y="1992297"/>
                    </a:lnTo>
                    <a:lnTo>
                      <a:pt x="284637" y="2078911"/>
                    </a:lnTo>
                    <a:lnTo>
                      <a:pt x="198016" y="2078911"/>
                    </a:lnTo>
                    <a:lnTo>
                      <a:pt x="198016" y="1992297"/>
                    </a:lnTo>
                    <a:close/>
                    <a:moveTo>
                      <a:pt x="292512" y="1992297"/>
                    </a:moveTo>
                    <a:lnTo>
                      <a:pt x="379133" y="1992297"/>
                    </a:lnTo>
                    <a:lnTo>
                      <a:pt x="379133" y="2078911"/>
                    </a:lnTo>
                    <a:lnTo>
                      <a:pt x="292512" y="2078911"/>
                    </a:lnTo>
                    <a:lnTo>
                      <a:pt x="292512" y="1992297"/>
                    </a:lnTo>
                    <a:close/>
                    <a:moveTo>
                      <a:pt x="387008" y="1992297"/>
                    </a:moveTo>
                    <a:lnTo>
                      <a:pt x="473629" y="1992297"/>
                    </a:lnTo>
                    <a:lnTo>
                      <a:pt x="473629" y="2078911"/>
                    </a:lnTo>
                    <a:lnTo>
                      <a:pt x="387008" y="2078911"/>
                    </a:lnTo>
                    <a:lnTo>
                      <a:pt x="387008" y="1992297"/>
                    </a:lnTo>
                    <a:close/>
                    <a:moveTo>
                      <a:pt x="481504" y="1992297"/>
                    </a:moveTo>
                    <a:lnTo>
                      <a:pt x="568125" y="1992297"/>
                    </a:lnTo>
                    <a:lnTo>
                      <a:pt x="568125" y="2078911"/>
                    </a:lnTo>
                    <a:lnTo>
                      <a:pt x="481504" y="2078911"/>
                    </a:lnTo>
                    <a:lnTo>
                      <a:pt x="481504" y="1992297"/>
                    </a:lnTo>
                    <a:close/>
                    <a:moveTo>
                      <a:pt x="576000" y="1992297"/>
                    </a:moveTo>
                    <a:lnTo>
                      <a:pt x="662621" y="1992297"/>
                    </a:lnTo>
                    <a:lnTo>
                      <a:pt x="662621" y="2078911"/>
                    </a:lnTo>
                    <a:lnTo>
                      <a:pt x="576000" y="2078911"/>
                    </a:lnTo>
                    <a:lnTo>
                      <a:pt x="576000" y="1992297"/>
                    </a:lnTo>
                    <a:close/>
                    <a:moveTo>
                      <a:pt x="670496" y="1992297"/>
                    </a:moveTo>
                    <a:lnTo>
                      <a:pt x="757117" y="1992297"/>
                    </a:lnTo>
                    <a:lnTo>
                      <a:pt x="757117" y="2078911"/>
                    </a:lnTo>
                    <a:lnTo>
                      <a:pt x="670496" y="2078911"/>
                    </a:lnTo>
                    <a:lnTo>
                      <a:pt x="670496" y="1992297"/>
                    </a:lnTo>
                    <a:close/>
                    <a:moveTo>
                      <a:pt x="764992" y="1992297"/>
                    </a:moveTo>
                    <a:lnTo>
                      <a:pt x="851613" y="1992297"/>
                    </a:lnTo>
                    <a:lnTo>
                      <a:pt x="851613" y="2078911"/>
                    </a:lnTo>
                    <a:lnTo>
                      <a:pt x="764992" y="2078911"/>
                    </a:lnTo>
                    <a:lnTo>
                      <a:pt x="764992" y="1992297"/>
                    </a:lnTo>
                    <a:close/>
                    <a:moveTo>
                      <a:pt x="859488" y="1992297"/>
                    </a:moveTo>
                    <a:lnTo>
                      <a:pt x="946109" y="1992297"/>
                    </a:lnTo>
                    <a:lnTo>
                      <a:pt x="946109" y="2078911"/>
                    </a:lnTo>
                    <a:lnTo>
                      <a:pt x="859488" y="2078911"/>
                    </a:lnTo>
                    <a:lnTo>
                      <a:pt x="859488" y="1992297"/>
                    </a:lnTo>
                    <a:close/>
                    <a:moveTo>
                      <a:pt x="953984" y="1992297"/>
                    </a:moveTo>
                    <a:lnTo>
                      <a:pt x="1040605" y="1992297"/>
                    </a:lnTo>
                    <a:lnTo>
                      <a:pt x="1040605" y="2078911"/>
                    </a:lnTo>
                    <a:lnTo>
                      <a:pt x="953984" y="2078911"/>
                    </a:lnTo>
                    <a:lnTo>
                      <a:pt x="953984" y="1992297"/>
                    </a:lnTo>
                    <a:close/>
                    <a:moveTo>
                      <a:pt x="1048480" y="1992297"/>
                    </a:moveTo>
                    <a:lnTo>
                      <a:pt x="1135101" y="1992297"/>
                    </a:lnTo>
                    <a:lnTo>
                      <a:pt x="1135101" y="2078911"/>
                    </a:lnTo>
                    <a:lnTo>
                      <a:pt x="1048480" y="2078911"/>
                    </a:lnTo>
                    <a:lnTo>
                      <a:pt x="1048480" y="1992297"/>
                    </a:lnTo>
                    <a:close/>
                    <a:moveTo>
                      <a:pt x="1142976" y="1992297"/>
                    </a:moveTo>
                    <a:lnTo>
                      <a:pt x="1229597" y="1992297"/>
                    </a:lnTo>
                    <a:lnTo>
                      <a:pt x="1229597" y="2078911"/>
                    </a:lnTo>
                    <a:lnTo>
                      <a:pt x="1142976" y="2078911"/>
                    </a:lnTo>
                    <a:lnTo>
                      <a:pt x="1142976" y="1992297"/>
                    </a:lnTo>
                    <a:close/>
                    <a:moveTo>
                      <a:pt x="1237472" y="1992297"/>
                    </a:moveTo>
                    <a:lnTo>
                      <a:pt x="1324093" y="1992297"/>
                    </a:lnTo>
                    <a:lnTo>
                      <a:pt x="1324093" y="2078911"/>
                    </a:lnTo>
                    <a:lnTo>
                      <a:pt x="1237472" y="2078911"/>
                    </a:lnTo>
                    <a:lnTo>
                      <a:pt x="1237472" y="1992297"/>
                    </a:lnTo>
                    <a:close/>
                    <a:moveTo>
                      <a:pt x="1331968" y="1992297"/>
                    </a:moveTo>
                    <a:lnTo>
                      <a:pt x="1418589" y="1992297"/>
                    </a:lnTo>
                    <a:lnTo>
                      <a:pt x="1418589" y="2078911"/>
                    </a:lnTo>
                    <a:lnTo>
                      <a:pt x="1331968" y="2078911"/>
                    </a:lnTo>
                    <a:lnTo>
                      <a:pt x="1331968" y="1992297"/>
                    </a:lnTo>
                    <a:close/>
                    <a:moveTo>
                      <a:pt x="1426463" y="1992297"/>
                    </a:moveTo>
                    <a:lnTo>
                      <a:pt x="1513085" y="1992297"/>
                    </a:lnTo>
                    <a:lnTo>
                      <a:pt x="1513085" y="2078911"/>
                    </a:lnTo>
                    <a:lnTo>
                      <a:pt x="1426463" y="2078911"/>
                    </a:lnTo>
                    <a:lnTo>
                      <a:pt x="1426463" y="1992297"/>
                    </a:lnTo>
                    <a:close/>
                    <a:moveTo>
                      <a:pt x="1426463" y="1984422"/>
                    </a:moveTo>
                    <a:lnTo>
                      <a:pt x="1426463" y="1897801"/>
                    </a:lnTo>
                    <a:lnTo>
                      <a:pt x="1513085" y="1897801"/>
                    </a:lnTo>
                    <a:lnTo>
                      <a:pt x="1513085" y="1984422"/>
                    </a:lnTo>
                    <a:lnTo>
                      <a:pt x="1426463" y="1984422"/>
                    </a:lnTo>
                    <a:close/>
                    <a:moveTo>
                      <a:pt x="1520959" y="1897801"/>
                    </a:moveTo>
                    <a:lnTo>
                      <a:pt x="1606431" y="1897801"/>
                    </a:lnTo>
                    <a:lnTo>
                      <a:pt x="1606431" y="1984422"/>
                    </a:lnTo>
                    <a:lnTo>
                      <a:pt x="1520959" y="1984422"/>
                    </a:lnTo>
                    <a:lnTo>
                      <a:pt x="1520959" y="1897801"/>
                    </a:lnTo>
                    <a:close/>
                    <a:moveTo>
                      <a:pt x="1520959" y="1889927"/>
                    </a:moveTo>
                    <a:lnTo>
                      <a:pt x="1520959" y="1803305"/>
                    </a:lnTo>
                    <a:lnTo>
                      <a:pt x="1606431" y="1803305"/>
                    </a:lnTo>
                    <a:lnTo>
                      <a:pt x="1606431" y="1889927"/>
                    </a:lnTo>
                    <a:lnTo>
                      <a:pt x="1520959" y="1889927"/>
                    </a:lnTo>
                    <a:close/>
                    <a:moveTo>
                      <a:pt x="1606431" y="1795431"/>
                    </a:moveTo>
                    <a:lnTo>
                      <a:pt x="1520959" y="1795431"/>
                    </a:lnTo>
                    <a:lnTo>
                      <a:pt x="1520959" y="1708809"/>
                    </a:lnTo>
                    <a:lnTo>
                      <a:pt x="1606431" y="1708809"/>
                    </a:lnTo>
                    <a:lnTo>
                      <a:pt x="1606431" y="1795431"/>
                    </a:lnTo>
                    <a:close/>
                    <a:moveTo>
                      <a:pt x="1520959" y="1700935"/>
                    </a:moveTo>
                    <a:lnTo>
                      <a:pt x="1520959" y="1614313"/>
                    </a:lnTo>
                    <a:lnTo>
                      <a:pt x="1606431" y="1614313"/>
                    </a:lnTo>
                    <a:lnTo>
                      <a:pt x="1606431" y="1700935"/>
                    </a:lnTo>
                    <a:lnTo>
                      <a:pt x="1520959" y="1700935"/>
                    </a:lnTo>
                    <a:close/>
                    <a:moveTo>
                      <a:pt x="1606431" y="1606439"/>
                    </a:moveTo>
                    <a:lnTo>
                      <a:pt x="1520959" y="1606439"/>
                    </a:lnTo>
                    <a:lnTo>
                      <a:pt x="1520959" y="1519817"/>
                    </a:lnTo>
                    <a:lnTo>
                      <a:pt x="1606431" y="1519817"/>
                    </a:lnTo>
                    <a:lnTo>
                      <a:pt x="1606431" y="1606439"/>
                    </a:lnTo>
                    <a:close/>
                    <a:moveTo>
                      <a:pt x="1520959" y="1511943"/>
                    </a:moveTo>
                    <a:lnTo>
                      <a:pt x="1520959" y="1425321"/>
                    </a:lnTo>
                    <a:lnTo>
                      <a:pt x="1606431" y="1425321"/>
                    </a:lnTo>
                    <a:lnTo>
                      <a:pt x="1606431" y="1511943"/>
                    </a:lnTo>
                    <a:lnTo>
                      <a:pt x="1520959" y="1511943"/>
                    </a:lnTo>
                    <a:close/>
                    <a:moveTo>
                      <a:pt x="1606431" y="1417447"/>
                    </a:moveTo>
                    <a:lnTo>
                      <a:pt x="1520959" y="1417447"/>
                    </a:lnTo>
                    <a:lnTo>
                      <a:pt x="1520959" y="1330826"/>
                    </a:lnTo>
                    <a:lnTo>
                      <a:pt x="1606431" y="1330826"/>
                    </a:lnTo>
                    <a:lnTo>
                      <a:pt x="1606431" y="1417447"/>
                    </a:lnTo>
                    <a:close/>
                    <a:moveTo>
                      <a:pt x="1520959" y="1322951"/>
                    </a:moveTo>
                    <a:lnTo>
                      <a:pt x="1520959" y="1236330"/>
                    </a:lnTo>
                    <a:lnTo>
                      <a:pt x="1606431" y="1236330"/>
                    </a:lnTo>
                    <a:lnTo>
                      <a:pt x="1606431" y="1322951"/>
                    </a:lnTo>
                    <a:lnTo>
                      <a:pt x="1520959" y="1322951"/>
                    </a:lnTo>
                    <a:close/>
                    <a:moveTo>
                      <a:pt x="1606431" y="1228455"/>
                    </a:moveTo>
                    <a:lnTo>
                      <a:pt x="1520959" y="1228455"/>
                    </a:lnTo>
                    <a:lnTo>
                      <a:pt x="1520959" y="1141834"/>
                    </a:lnTo>
                    <a:lnTo>
                      <a:pt x="1606431" y="1141834"/>
                    </a:lnTo>
                    <a:lnTo>
                      <a:pt x="1606431" y="1228455"/>
                    </a:lnTo>
                    <a:close/>
                    <a:moveTo>
                      <a:pt x="1520959" y="1133959"/>
                    </a:moveTo>
                    <a:lnTo>
                      <a:pt x="1520959" y="1047338"/>
                    </a:lnTo>
                    <a:lnTo>
                      <a:pt x="1606431" y="1047338"/>
                    </a:lnTo>
                    <a:lnTo>
                      <a:pt x="1606431" y="1133959"/>
                    </a:lnTo>
                    <a:lnTo>
                      <a:pt x="1520959" y="1133959"/>
                    </a:lnTo>
                    <a:close/>
                    <a:moveTo>
                      <a:pt x="1606431" y="1039463"/>
                    </a:moveTo>
                    <a:lnTo>
                      <a:pt x="1520959" y="1039463"/>
                    </a:lnTo>
                    <a:lnTo>
                      <a:pt x="1520959" y="952842"/>
                    </a:lnTo>
                    <a:lnTo>
                      <a:pt x="1606431" y="952842"/>
                    </a:lnTo>
                    <a:lnTo>
                      <a:pt x="1606431" y="1039463"/>
                    </a:lnTo>
                    <a:close/>
                    <a:moveTo>
                      <a:pt x="1520959" y="944967"/>
                    </a:moveTo>
                    <a:lnTo>
                      <a:pt x="1520959" y="858346"/>
                    </a:lnTo>
                    <a:lnTo>
                      <a:pt x="1606431" y="858346"/>
                    </a:lnTo>
                    <a:lnTo>
                      <a:pt x="1606431" y="944967"/>
                    </a:lnTo>
                    <a:lnTo>
                      <a:pt x="1520959" y="944967"/>
                    </a:lnTo>
                    <a:close/>
                    <a:moveTo>
                      <a:pt x="1606431" y="850471"/>
                    </a:moveTo>
                    <a:lnTo>
                      <a:pt x="1520959" y="850471"/>
                    </a:lnTo>
                    <a:lnTo>
                      <a:pt x="1520959" y="763850"/>
                    </a:lnTo>
                    <a:lnTo>
                      <a:pt x="1606431" y="763850"/>
                    </a:lnTo>
                    <a:lnTo>
                      <a:pt x="1606431" y="850471"/>
                    </a:lnTo>
                    <a:close/>
                    <a:moveTo>
                      <a:pt x="1520959" y="755975"/>
                    </a:moveTo>
                    <a:lnTo>
                      <a:pt x="1520959" y="669354"/>
                    </a:lnTo>
                    <a:lnTo>
                      <a:pt x="1606431" y="669354"/>
                    </a:lnTo>
                    <a:lnTo>
                      <a:pt x="1606431" y="755975"/>
                    </a:lnTo>
                    <a:lnTo>
                      <a:pt x="1520959" y="755975"/>
                    </a:lnTo>
                    <a:close/>
                    <a:moveTo>
                      <a:pt x="1606431" y="661472"/>
                    </a:moveTo>
                    <a:lnTo>
                      <a:pt x="1520959" y="661472"/>
                    </a:lnTo>
                    <a:lnTo>
                      <a:pt x="1520959" y="574850"/>
                    </a:lnTo>
                    <a:lnTo>
                      <a:pt x="1606431" y="574850"/>
                    </a:lnTo>
                    <a:lnTo>
                      <a:pt x="1606431" y="661472"/>
                    </a:lnTo>
                    <a:close/>
                    <a:moveTo>
                      <a:pt x="1520959" y="566976"/>
                    </a:moveTo>
                    <a:lnTo>
                      <a:pt x="1520959" y="480354"/>
                    </a:lnTo>
                    <a:lnTo>
                      <a:pt x="1606431" y="480354"/>
                    </a:lnTo>
                    <a:lnTo>
                      <a:pt x="1606431" y="566976"/>
                    </a:lnTo>
                    <a:lnTo>
                      <a:pt x="1520959" y="566976"/>
                    </a:lnTo>
                    <a:close/>
                    <a:moveTo>
                      <a:pt x="1606431" y="472480"/>
                    </a:moveTo>
                    <a:lnTo>
                      <a:pt x="1520959" y="472480"/>
                    </a:lnTo>
                    <a:lnTo>
                      <a:pt x="1520959" y="385858"/>
                    </a:lnTo>
                    <a:lnTo>
                      <a:pt x="1606431" y="385858"/>
                    </a:lnTo>
                    <a:lnTo>
                      <a:pt x="1606431" y="472480"/>
                    </a:lnTo>
                    <a:close/>
                    <a:moveTo>
                      <a:pt x="1520959" y="377984"/>
                    </a:moveTo>
                    <a:lnTo>
                      <a:pt x="1520959" y="291362"/>
                    </a:lnTo>
                    <a:lnTo>
                      <a:pt x="1606431" y="291362"/>
                    </a:lnTo>
                    <a:lnTo>
                      <a:pt x="1606431" y="377984"/>
                    </a:lnTo>
                    <a:lnTo>
                      <a:pt x="1520959" y="377984"/>
                    </a:lnTo>
                    <a:close/>
                    <a:moveTo>
                      <a:pt x="1606431" y="283488"/>
                    </a:moveTo>
                    <a:lnTo>
                      <a:pt x="1520959" y="283488"/>
                    </a:lnTo>
                    <a:lnTo>
                      <a:pt x="1520959" y="196867"/>
                    </a:lnTo>
                    <a:lnTo>
                      <a:pt x="1606431" y="196867"/>
                    </a:lnTo>
                    <a:lnTo>
                      <a:pt x="1606431" y="283488"/>
                    </a:lnTo>
                    <a:close/>
                    <a:moveTo>
                      <a:pt x="1520959" y="188992"/>
                    </a:moveTo>
                    <a:lnTo>
                      <a:pt x="1520959" y="102371"/>
                    </a:lnTo>
                    <a:lnTo>
                      <a:pt x="1606431" y="102371"/>
                    </a:lnTo>
                    <a:lnTo>
                      <a:pt x="1606431" y="188992"/>
                    </a:lnTo>
                    <a:lnTo>
                      <a:pt x="1520959" y="188992"/>
                    </a:lnTo>
                    <a:close/>
                    <a:moveTo>
                      <a:pt x="1606431" y="94496"/>
                    </a:moveTo>
                    <a:lnTo>
                      <a:pt x="1520959" y="94496"/>
                    </a:lnTo>
                    <a:lnTo>
                      <a:pt x="1520959" y="7875"/>
                    </a:lnTo>
                    <a:lnTo>
                      <a:pt x="1606431" y="7875"/>
                    </a:lnTo>
                    <a:lnTo>
                      <a:pt x="1606431" y="94496"/>
                    </a:lnTo>
                    <a:close/>
                    <a:moveTo>
                      <a:pt x="95646" y="7875"/>
                    </a:moveTo>
                    <a:lnTo>
                      <a:pt x="95646" y="94496"/>
                    </a:lnTo>
                    <a:lnTo>
                      <a:pt x="7875" y="94496"/>
                    </a:lnTo>
                    <a:lnTo>
                      <a:pt x="7875" y="7875"/>
                    </a:lnTo>
                    <a:lnTo>
                      <a:pt x="95646" y="7875"/>
                    </a:lnTo>
                    <a:close/>
                    <a:moveTo>
                      <a:pt x="7875" y="1992297"/>
                    </a:moveTo>
                    <a:lnTo>
                      <a:pt x="95646" y="1992297"/>
                    </a:lnTo>
                    <a:lnTo>
                      <a:pt x="95646" y="2078911"/>
                    </a:lnTo>
                    <a:lnTo>
                      <a:pt x="7875" y="2078911"/>
                    </a:lnTo>
                    <a:lnTo>
                      <a:pt x="7875" y="1992297"/>
                    </a:lnTo>
                    <a:close/>
                    <a:moveTo>
                      <a:pt x="1520959" y="2078911"/>
                    </a:moveTo>
                    <a:lnTo>
                      <a:pt x="1520959" y="1992297"/>
                    </a:lnTo>
                    <a:lnTo>
                      <a:pt x="1606431" y="1992297"/>
                    </a:lnTo>
                    <a:lnTo>
                      <a:pt x="1606431" y="2078911"/>
                    </a:lnTo>
                    <a:lnTo>
                      <a:pt x="1520959" y="2078911"/>
                    </a:lnTo>
                    <a:close/>
                  </a:path>
                </a:pathLst>
              </a:custGeom>
              <a:solidFill>
                <a:srgbClr val="F2F2F2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شكل حر: شكل 328">
                <a:extLst>
                  <a:ext uri="{FF2B5EF4-FFF2-40B4-BE49-F238E27FC236}">
                    <a16:creationId xmlns:a16="http://schemas.microsoft.com/office/drawing/2014/main" id="{138A45F9-7C00-A14D-5AE5-A27DF952D494}"/>
                  </a:ext>
                </a:extLst>
              </p:cNvPr>
              <p:cNvSpPr/>
              <p:nvPr/>
            </p:nvSpPr>
            <p:spPr>
              <a:xfrm>
                <a:off x="-3278995" y="8040130"/>
                <a:ext cx="94495" cy="94495"/>
              </a:xfrm>
              <a:custGeom>
                <a:avLst/>
                <a:gdLst>
                  <a:gd name="connsiteX0" fmla="*/ 94496 w 94495"/>
                  <a:gd name="connsiteY0" fmla="*/ 47248 h 94495"/>
                  <a:gd name="connsiteX1" fmla="*/ 47248 w 94495"/>
                  <a:gd name="connsiteY1" fmla="*/ 94496 h 94495"/>
                  <a:gd name="connsiteX2" fmla="*/ 0 w 94495"/>
                  <a:gd name="connsiteY2" fmla="*/ 47248 h 94495"/>
                  <a:gd name="connsiteX3" fmla="*/ 47248 w 94495"/>
                  <a:gd name="connsiteY3" fmla="*/ 0 h 94495"/>
                  <a:gd name="connsiteX4" fmla="*/ 94496 w 94495"/>
                  <a:gd name="connsiteY4" fmla="*/ 47248 h 9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95" h="94495">
                    <a:moveTo>
                      <a:pt x="94496" y="47248"/>
                    </a:moveTo>
                    <a:cubicBezTo>
                      <a:pt x="94496" y="73345"/>
                      <a:pt x="73345" y="94496"/>
                      <a:pt x="47248" y="94496"/>
                    </a:cubicBezTo>
                    <a:cubicBezTo>
                      <a:pt x="21151" y="94496"/>
                      <a:pt x="0" y="73345"/>
                      <a:pt x="0" y="47248"/>
                    </a:cubicBezTo>
                    <a:cubicBezTo>
                      <a:pt x="0" y="21151"/>
                      <a:pt x="21151" y="0"/>
                      <a:pt x="47248" y="0"/>
                    </a:cubicBezTo>
                    <a:cubicBezTo>
                      <a:pt x="73345" y="0"/>
                      <a:pt x="94496" y="21151"/>
                      <a:pt x="94496" y="47248"/>
                    </a:cubicBezTo>
                  </a:path>
                </a:pathLst>
              </a:custGeom>
              <a:solidFill>
                <a:srgbClr val="FFFFFF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شكل حر: شكل 329">
                <a:extLst>
                  <a:ext uri="{FF2B5EF4-FFF2-40B4-BE49-F238E27FC236}">
                    <a16:creationId xmlns:a16="http://schemas.microsoft.com/office/drawing/2014/main" id="{12B17214-81CB-FA0E-9D39-81B9D5476C97}"/>
                  </a:ext>
                </a:extLst>
              </p:cNvPr>
              <p:cNvSpPr/>
              <p:nvPr/>
            </p:nvSpPr>
            <p:spPr>
              <a:xfrm>
                <a:off x="-1956052" y="8040130"/>
                <a:ext cx="94495" cy="94495"/>
              </a:xfrm>
              <a:custGeom>
                <a:avLst/>
                <a:gdLst>
                  <a:gd name="connsiteX0" fmla="*/ 94496 w 94495"/>
                  <a:gd name="connsiteY0" fmla="*/ 47248 h 94495"/>
                  <a:gd name="connsiteX1" fmla="*/ 47248 w 94495"/>
                  <a:gd name="connsiteY1" fmla="*/ 94496 h 94495"/>
                  <a:gd name="connsiteX2" fmla="*/ 0 w 94495"/>
                  <a:gd name="connsiteY2" fmla="*/ 47248 h 94495"/>
                  <a:gd name="connsiteX3" fmla="*/ 47248 w 94495"/>
                  <a:gd name="connsiteY3" fmla="*/ 0 h 94495"/>
                  <a:gd name="connsiteX4" fmla="*/ 94496 w 94495"/>
                  <a:gd name="connsiteY4" fmla="*/ 47248 h 9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495" h="94495">
                    <a:moveTo>
                      <a:pt x="94496" y="47248"/>
                    </a:moveTo>
                    <a:cubicBezTo>
                      <a:pt x="94496" y="73345"/>
                      <a:pt x="73345" y="94496"/>
                      <a:pt x="47248" y="94496"/>
                    </a:cubicBezTo>
                    <a:cubicBezTo>
                      <a:pt x="21151" y="94496"/>
                      <a:pt x="0" y="73345"/>
                      <a:pt x="0" y="47248"/>
                    </a:cubicBezTo>
                    <a:cubicBezTo>
                      <a:pt x="0" y="21151"/>
                      <a:pt x="21151" y="0"/>
                      <a:pt x="47248" y="0"/>
                    </a:cubicBezTo>
                    <a:cubicBezTo>
                      <a:pt x="73345" y="0"/>
                      <a:pt x="94496" y="21151"/>
                      <a:pt x="94496" y="47248"/>
                    </a:cubicBezTo>
                  </a:path>
                </a:pathLst>
              </a:custGeom>
              <a:solidFill>
                <a:srgbClr val="FFFFFF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38" name="مجموعة 337">
            <a:extLst>
              <a:ext uri="{FF2B5EF4-FFF2-40B4-BE49-F238E27FC236}">
                <a16:creationId xmlns:a16="http://schemas.microsoft.com/office/drawing/2014/main" id="{0D4E51DD-508A-66D9-BC60-83947F6F15F1}"/>
              </a:ext>
            </a:extLst>
          </p:cNvPr>
          <p:cNvGrpSpPr/>
          <p:nvPr/>
        </p:nvGrpSpPr>
        <p:grpSpPr>
          <a:xfrm>
            <a:off x="4055207" y="6205462"/>
            <a:ext cx="770808" cy="798669"/>
            <a:chOff x="4055207" y="6205462"/>
            <a:chExt cx="770808" cy="798669"/>
          </a:xfrm>
        </p:grpSpPr>
        <p:sp>
          <p:nvSpPr>
            <p:cNvPr id="332" name="شكل حر: شكل 331">
              <a:extLst>
                <a:ext uri="{FF2B5EF4-FFF2-40B4-BE49-F238E27FC236}">
                  <a16:creationId xmlns:a16="http://schemas.microsoft.com/office/drawing/2014/main" id="{CC72198B-9CB3-8F1E-27FD-2C5F3B10DA30}"/>
                </a:ext>
              </a:extLst>
            </p:cNvPr>
            <p:cNvSpPr/>
            <p:nvPr/>
          </p:nvSpPr>
          <p:spPr>
            <a:xfrm rot="18900000">
              <a:off x="4228199" y="6340628"/>
              <a:ext cx="419884" cy="663503"/>
            </a:xfrm>
            <a:custGeom>
              <a:avLst/>
              <a:gdLst>
                <a:gd name="connsiteX0" fmla="*/ 0 w 209267"/>
                <a:gd name="connsiteY0" fmla="*/ 0 h 330685"/>
                <a:gd name="connsiteX1" fmla="*/ 209267 w 209267"/>
                <a:gd name="connsiteY1" fmla="*/ 0 h 330685"/>
                <a:gd name="connsiteX2" fmla="*/ 209267 w 209267"/>
                <a:gd name="connsiteY2" fmla="*/ 330685 h 330685"/>
                <a:gd name="connsiteX3" fmla="*/ 0 w 209267"/>
                <a:gd name="connsiteY3" fmla="*/ 330685 h 33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267" h="330685">
                  <a:moveTo>
                    <a:pt x="0" y="0"/>
                  </a:moveTo>
                  <a:lnTo>
                    <a:pt x="209267" y="0"/>
                  </a:lnTo>
                  <a:lnTo>
                    <a:pt x="209267" y="330685"/>
                  </a:lnTo>
                  <a:lnTo>
                    <a:pt x="0" y="330685"/>
                  </a:lnTo>
                  <a:close/>
                </a:path>
              </a:pathLst>
            </a:custGeom>
            <a:solidFill>
              <a:srgbClr val="24000C">
                <a:alpha val="21910"/>
              </a:srgbClr>
            </a:solidFill>
            <a:ln>
              <a:noFill/>
            </a:ln>
          </p:spPr>
          <p:txBody>
  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33" name="رسم 168" descr="ورقه رسم بياني مع الحاسبة والمسطرة وقلم التمييز والأقلام رصاص">
              <a:extLst>
                <a:ext uri="{FF2B5EF4-FFF2-40B4-BE49-F238E27FC236}">
                  <a16:creationId xmlns:a16="http://schemas.microsoft.com/office/drawing/2014/main" id="{9EEF315F-B48A-0466-335A-04A343A9F84F}"/>
                </a:ext>
              </a:extLst>
            </p:cNvPr>
            <p:cNvGrpSpPr/>
            <p:nvPr/>
          </p:nvGrpSpPr>
          <p:grpSpPr>
            <a:xfrm>
              <a:off x="4055207" y="6205462"/>
              <a:ext cx="770808" cy="770854"/>
              <a:chOff x="-5111232" y="7306936"/>
              <a:chExt cx="384165" cy="384188"/>
            </a:xfrm>
          </p:grpSpPr>
          <p:sp>
            <p:nvSpPr>
              <p:cNvPr id="334" name="شكل حر: شكل 333">
                <a:extLst>
                  <a:ext uri="{FF2B5EF4-FFF2-40B4-BE49-F238E27FC236}">
                    <a16:creationId xmlns:a16="http://schemas.microsoft.com/office/drawing/2014/main" id="{9E903808-0F07-F5E3-CEC0-F808994B96DB}"/>
                  </a:ext>
                </a:extLst>
              </p:cNvPr>
              <p:cNvSpPr/>
              <p:nvPr/>
            </p:nvSpPr>
            <p:spPr>
              <a:xfrm>
                <a:off x="-5111232" y="7306936"/>
                <a:ext cx="384165" cy="384188"/>
              </a:xfrm>
              <a:custGeom>
                <a:avLst/>
                <a:gdLst>
                  <a:gd name="connsiteX0" fmla="*/ 384165 w 384165"/>
                  <a:gd name="connsiteY0" fmla="*/ 233846 h 384188"/>
                  <a:gd name="connsiteX1" fmla="*/ 337658 w 384165"/>
                  <a:gd name="connsiteY1" fmla="*/ 187330 h 384188"/>
                  <a:gd name="connsiteX2" fmla="*/ 247760 w 384165"/>
                  <a:gd name="connsiteY2" fmla="*/ 136413 h 384188"/>
                  <a:gd name="connsiteX3" fmla="*/ 196851 w 384165"/>
                  <a:gd name="connsiteY3" fmla="*/ 46516 h 384188"/>
                  <a:gd name="connsiteX4" fmla="*/ 150335 w 384165"/>
                  <a:gd name="connsiteY4" fmla="*/ 0 h 384188"/>
                  <a:gd name="connsiteX5" fmla="*/ 0 w 384165"/>
                  <a:gd name="connsiteY5" fmla="*/ 150343 h 384188"/>
                  <a:gd name="connsiteX6" fmla="*/ 46515 w 384165"/>
                  <a:gd name="connsiteY6" fmla="*/ 196859 h 384188"/>
                  <a:gd name="connsiteX7" fmla="*/ 136405 w 384165"/>
                  <a:gd name="connsiteY7" fmla="*/ 247776 h 384188"/>
                  <a:gd name="connsiteX8" fmla="*/ 187314 w 384165"/>
                  <a:gd name="connsiteY8" fmla="*/ 337673 h 384188"/>
                  <a:gd name="connsiteX9" fmla="*/ 233830 w 384165"/>
                  <a:gd name="connsiteY9" fmla="*/ 384189 h 384188"/>
                  <a:gd name="connsiteX10" fmla="*/ 384165 w 384165"/>
                  <a:gd name="connsiteY10" fmla="*/ 233846 h 38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4165" h="384188">
                    <a:moveTo>
                      <a:pt x="384165" y="233846"/>
                    </a:moveTo>
                    <a:lnTo>
                      <a:pt x="337658" y="187330"/>
                    </a:lnTo>
                    <a:cubicBezTo>
                      <a:pt x="308387" y="181936"/>
                      <a:pt x="275763" y="164415"/>
                      <a:pt x="247760" y="136413"/>
                    </a:cubicBezTo>
                    <a:cubicBezTo>
                      <a:pt x="219774" y="108418"/>
                      <a:pt x="202245" y="75786"/>
                      <a:pt x="196851" y="46516"/>
                    </a:cubicBezTo>
                    <a:lnTo>
                      <a:pt x="150335" y="0"/>
                    </a:lnTo>
                    <a:lnTo>
                      <a:pt x="0" y="150343"/>
                    </a:lnTo>
                    <a:lnTo>
                      <a:pt x="46515" y="196859"/>
                    </a:lnTo>
                    <a:cubicBezTo>
                      <a:pt x="75778" y="202253"/>
                      <a:pt x="108410" y="219782"/>
                      <a:pt x="136405" y="247776"/>
                    </a:cubicBezTo>
                    <a:cubicBezTo>
                      <a:pt x="164407" y="275779"/>
                      <a:pt x="181928" y="308411"/>
                      <a:pt x="187314" y="337673"/>
                    </a:cubicBezTo>
                    <a:lnTo>
                      <a:pt x="233830" y="384189"/>
                    </a:lnTo>
                    <a:lnTo>
                      <a:pt x="384165" y="233846"/>
                    </a:lnTo>
                    <a:close/>
                  </a:path>
                </a:pathLst>
              </a:custGeom>
              <a:solidFill>
                <a:srgbClr val="EDF06E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شكل حر: شكل 334">
                <a:extLst>
                  <a:ext uri="{FF2B5EF4-FFF2-40B4-BE49-F238E27FC236}">
                    <a16:creationId xmlns:a16="http://schemas.microsoft.com/office/drawing/2014/main" id="{275C2B65-67D8-3F41-6410-966A862E37FC}"/>
                  </a:ext>
                </a:extLst>
              </p:cNvPr>
              <p:cNvSpPr/>
              <p:nvPr/>
            </p:nvSpPr>
            <p:spPr>
              <a:xfrm rot="-2700000">
                <a:off x="-4933795" y="7312336"/>
                <a:ext cx="70863" cy="331228"/>
              </a:xfrm>
              <a:custGeom>
                <a:avLst/>
                <a:gdLst>
                  <a:gd name="connsiteX0" fmla="*/ 0 w 70863"/>
                  <a:gd name="connsiteY0" fmla="*/ 0 h 331228"/>
                  <a:gd name="connsiteX1" fmla="*/ 70863 w 70863"/>
                  <a:gd name="connsiteY1" fmla="*/ 0 h 331228"/>
                  <a:gd name="connsiteX2" fmla="*/ 70863 w 70863"/>
                  <a:gd name="connsiteY2" fmla="*/ 331229 h 331228"/>
                  <a:gd name="connsiteX3" fmla="*/ 0 w 70863"/>
                  <a:gd name="connsiteY3" fmla="*/ 331229 h 33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63" h="331228">
                    <a:moveTo>
                      <a:pt x="0" y="0"/>
                    </a:moveTo>
                    <a:lnTo>
                      <a:pt x="70863" y="0"/>
                    </a:lnTo>
                    <a:lnTo>
                      <a:pt x="70863" y="331229"/>
                    </a:lnTo>
                    <a:lnTo>
                      <a:pt x="0" y="331229"/>
                    </a:lnTo>
                    <a:close/>
                  </a:path>
                </a:pathLst>
              </a:custGeom>
              <a:solidFill>
                <a:srgbClr val="97D7CD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شكل حر: شكل 335">
                <a:extLst>
                  <a:ext uri="{FF2B5EF4-FFF2-40B4-BE49-F238E27FC236}">
                    <a16:creationId xmlns:a16="http://schemas.microsoft.com/office/drawing/2014/main" id="{A743490D-44A4-148C-4B19-A45E50F723BE}"/>
                  </a:ext>
                </a:extLst>
              </p:cNvPr>
              <p:cNvSpPr/>
              <p:nvPr/>
            </p:nvSpPr>
            <p:spPr>
              <a:xfrm rot="-2700000">
                <a:off x="-4936851" y="7342989"/>
                <a:ext cx="15749" cy="331268"/>
              </a:xfrm>
              <a:custGeom>
                <a:avLst/>
                <a:gdLst>
                  <a:gd name="connsiteX0" fmla="*/ 0 w 15749"/>
                  <a:gd name="connsiteY0" fmla="*/ 0 h 331268"/>
                  <a:gd name="connsiteX1" fmla="*/ 15749 w 15749"/>
                  <a:gd name="connsiteY1" fmla="*/ 0 h 331268"/>
                  <a:gd name="connsiteX2" fmla="*/ 15749 w 15749"/>
                  <a:gd name="connsiteY2" fmla="*/ 331268 h 331268"/>
                  <a:gd name="connsiteX3" fmla="*/ 0 w 15749"/>
                  <a:gd name="connsiteY3" fmla="*/ 331268 h 33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49" h="331268">
                    <a:moveTo>
                      <a:pt x="0" y="0"/>
                    </a:moveTo>
                    <a:lnTo>
                      <a:pt x="15749" y="0"/>
                    </a:lnTo>
                    <a:lnTo>
                      <a:pt x="15749" y="331268"/>
                    </a:lnTo>
                    <a:lnTo>
                      <a:pt x="0" y="331268"/>
                    </a:lnTo>
                    <a:close/>
                  </a:path>
                </a:pathLst>
              </a:custGeom>
              <a:solidFill>
                <a:srgbClr val="24000C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شكل حر: شكل 336">
                <a:extLst>
                  <a:ext uri="{FF2B5EF4-FFF2-40B4-BE49-F238E27FC236}">
                    <a16:creationId xmlns:a16="http://schemas.microsoft.com/office/drawing/2014/main" id="{5C1E45D3-2117-38EF-BEB5-5E6FB816B1C5}"/>
                  </a:ext>
                </a:extLst>
              </p:cNvPr>
              <p:cNvSpPr/>
              <p:nvPr/>
            </p:nvSpPr>
            <p:spPr>
              <a:xfrm>
                <a:off x="-4923045" y="7453371"/>
                <a:ext cx="55118" cy="55119"/>
              </a:xfrm>
              <a:custGeom>
                <a:avLst/>
                <a:gdLst>
                  <a:gd name="connsiteX0" fmla="*/ 8073 w 55118"/>
                  <a:gd name="connsiteY0" fmla="*/ 8074 h 55119"/>
                  <a:gd name="connsiteX1" fmla="*/ 8073 w 55118"/>
                  <a:gd name="connsiteY1" fmla="*/ 47053 h 55119"/>
                  <a:gd name="connsiteX2" fmla="*/ 47045 w 55118"/>
                  <a:gd name="connsiteY2" fmla="*/ 47045 h 55119"/>
                  <a:gd name="connsiteX3" fmla="*/ 47045 w 55118"/>
                  <a:gd name="connsiteY3" fmla="*/ 8074 h 55119"/>
                  <a:gd name="connsiteX4" fmla="*/ 8073 w 55118"/>
                  <a:gd name="connsiteY4" fmla="*/ 8074 h 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18" h="55119">
                    <a:moveTo>
                      <a:pt x="8073" y="8074"/>
                    </a:moveTo>
                    <a:cubicBezTo>
                      <a:pt x="-2691" y="18838"/>
                      <a:pt x="-2691" y="36288"/>
                      <a:pt x="8073" y="47053"/>
                    </a:cubicBezTo>
                    <a:cubicBezTo>
                      <a:pt x="18830" y="57810"/>
                      <a:pt x="36280" y="57810"/>
                      <a:pt x="47045" y="47045"/>
                    </a:cubicBezTo>
                    <a:cubicBezTo>
                      <a:pt x="57810" y="36288"/>
                      <a:pt x="57810" y="18830"/>
                      <a:pt x="47045" y="8074"/>
                    </a:cubicBezTo>
                    <a:cubicBezTo>
                      <a:pt x="36288" y="-2691"/>
                      <a:pt x="18838" y="-2691"/>
                      <a:pt x="8073" y="8074"/>
                    </a:cubicBezTo>
                  </a:path>
                </a:pathLst>
              </a:custGeom>
              <a:solidFill>
                <a:srgbClr val="24000C"/>
              </a:solidFill>
              <a:ln w="7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4" name="مجموعة 343">
            <a:extLst>
              <a:ext uri="{FF2B5EF4-FFF2-40B4-BE49-F238E27FC236}">
                <a16:creationId xmlns:a16="http://schemas.microsoft.com/office/drawing/2014/main" id="{EDB472B7-4E5F-FBDB-BE16-C296FBF3F8EC}"/>
              </a:ext>
            </a:extLst>
          </p:cNvPr>
          <p:cNvGrpSpPr/>
          <p:nvPr/>
        </p:nvGrpSpPr>
        <p:grpSpPr>
          <a:xfrm rot="11155589">
            <a:off x="8512911" y="4814182"/>
            <a:ext cx="818893" cy="893687"/>
            <a:chOff x="11325019" y="2157671"/>
            <a:chExt cx="818893" cy="893687"/>
          </a:xfrm>
        </p:grpSpPr>
        <p:sp>
          <p:nvSpPr>
            <p:cNvPr id="345" name="شكل حر: شكل 344">
              <a:extLst>
                <a:ext uri="{FF2B5EF4-FFF2-40B4-BE49-F238E27FC236}">
                  <a16:creationId xmlns:a16="http://schemas.microsoft.com/office/drawing/2014/main" id="{62FD6200-6477-D4D7-59CA-31E15F5ABC25}"/>
                </a:ext>
              </a:extLst>
            </p:cNvPr>
            <p:cNvSpPr/>
            <p:nvPr/>
          </p:nvSpPr>
          <p:spPr>
            <a:xfrm>
              <a:off x="11325019" y="2206470"/>
              <a:ext cx="818893" cy="844888"/>
            </a:xfrm>
            <a:custGeom>
              <a:avLst/>
              <a:gdLst>
                <a:gd name="connsiteX0" fmla="*/ 818894 w 818893"/>
                <a:gd name="connsiteY0" fmla="*/ 67754 h 844888"/>
                <a:gd name="connsiteX1" fmla="*/ 803121 w 818893"/>
                <a:gd name="connsiteY1" fmla="*/ 0 h 844888"/>
                <a:gd name="connsiteX2" fmla="*/ 752511 w 818893"/>
                <a:gd name="connsiteY2" fmla="*/ 50603 h 844888"/>
                <a:gd name="connsiteX3" fmla="*/ 744163 w 818893"/>
                <a:gd name="connsiteY3" fmla="*/ 42255 h 844888"/>
                <a:gd name="connsiteX4" fmla="*/ 714484 w 818893"/>
                <a:gd name="connsiteY4" fmla="*/ 71927 h 844888"/>
                <a:gd name="connsiteX5" fmla="*/ 705798 w 818893"/>
                <a:gd name="connsiteY5" fmla="*/ 76605 h 844888"/>
                <a:gd name="connsiteX6" fmla="*/ 493151 w 818893"/>
                <a:gd name="connsiteY6" fmla="*/ 142925 h 844888"/>
                <a:gd name="connsiteX7" fmla="*/ 467889 w 818893"/>
                <a:gd name="connsiteY7" fmla="*/ 168179 h 844888"/>
                <a:gd name="connsiteX8" fmla="*/ 446942 w 818893"/>
                <a:gd name="connsiteY8" fmla="*/ 147256 h 844888"/>
                <a:gd name="connsiteX9" fmla="*/ 47240 w 818893"/>
                <a:gd name="connsiteY9" fmla="*/ 622098 h 844888"/>
                <a:gd name="connsiteX10" fmla="*/ 19568 w 818893"/>
                <a:gd name="connsiteY10" fmla="*/ 708389 h 844888"/>
                <a:gd name="connsiteX11" fmla="*/ 11481 w 818893"/>
                <a:gd name="connsiteY11" fmla="*/ 716476 h 844888"/>
                <a:gd name="connsiteX12" fmla="*/ 11481 w 818893"/>
                <a:gd name="connsiteY12" fmla="*/ 771914 h 844888"/>
                <a:gd name="connsiteX13" fmla="*/ 72975 w 818893"/>
                <a:gd name="connsiteY13" fmla="*/ 833407 h 844888"/>
                <a:gd name="connsiteX14" fmla="*/ 128412 w 818893"/>
                <a:gd name="connsiteY14" fmla="*/ 833407 h 844888"/>
                <a:gd name="connsiteX15" fmla="*/ 129144 w 818893"/>
                <a:gd name="connsiteY15" fmla="*/ 832667 h 844888"/>
                <a:gd name="connsiteX16" fmla="*/ 135625 w 818893"/>
                <a:gd name="connsiteY16" fmla="*/ 827729 h 844888"/>
                <a:gd name="connsiteX17" fmla="*/ 223743 w 818893"/>
                <a:gd name="connsiteY17" fmla="*/ 812445 h 844888"/>
                <a:gd name="connsiteX18" fmla="*/ 697687 w 818893"/>
                <a:gd name="connsiteY18" fmla="*/ 397749 h 844888"/>
                <a:gd name="connsiteX19" fmla="*/ 676804 w 818893"/>
                <a:gd name="connsiteY19" fmla="*/ 376881 h 844888"/>
                <a:gd name="connsiteX20" fmla="*/ 701688 w 818893"/>
                <a:gd name="connsiteY20" fmla="*/ 351997 h 844888"/>
                <a:gd name="connsiteX21" fmla="*/ 701798 w 818893"/>
                <a:gd name="connsiteY21" fmla="*/ 351060 h 844888"/>
                <a:gd name="connsiteX22" fmla="*/ 767968 w 818893"/>
                <a:gd name="connsiteY22" fmla="*/ 139641 h 844888"/>
                <a:gd name="connsiteX23" fmla="*/ 772953 w 818893"/>
                <a:gd name="connsiteY23" fmla="*/ 130389 h 844888"/>
                <a:gd name="connsiteX24" fmla="*/ 802633 w 818893"/>
                <a:gd name="connsiteY24" fmla="*/ 100717 h 844888"/>
                <a:gd name="connsiteX25" fmla="*/ 794278 w 818893"/>
                <a:gd name="connsiteY25" fmla="*/ 92362 h 844888"/>
                <a:gd name="connsiteX26" fmla="*/ 818894 w 818893"/>
                <a:gd name="connsiteY26" fmla="*/ 67754 h 84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893" h="844888">
                  <a:moveTo>
                    <a:pt x="818894" y="67754"/>
                  </a:moveTo>
                  <a:lnTo>
                    <a:pt x="803121" y="0"/>
                  </a:lnTo>
                  <a:lnTo>
                    <a:pt x="752511" y="50603"/>
                  </a:lnTo>
                  <a:lnTo>
                    <a:pt x="744163" y="42255"/>
                  </a:lnTo>
                  <a:lnTo>
                    <a:pt x="714484" y="71927"/>
                  </a:lnTo>
                  <a:lnTo>
                    <a:pt x="705798" y="76605"/>
                  </a:lnTo>
                  <a:cubicBezTo>
                    <a:pt x="639816" y="112135"/>
                    <a:pt x="567629" y="134649"/>
                    <a:pt x="493151" y="142925"/>
                  </a:cubicBezTo>
                  <a:lnTo>
                    <a:pt x="467889" y="168179"/>
                  </a:lnTo>
                  <a:lnTo>
                    <a:pt x="446942" y="147256"/>
                  </a:lnTo>
                  <a:lnTo>
                    <a:pt x="47240" y="622098"/>
                  </a:lnTo>
                  <a:cubicBezTo>
                    <a:pt x="25703" y="646722"/>
                    <a:pt x="12977" y="679819"/>
                    <a:pt x="19568" y="708389"/>
                  </a:cubicBezTo>
                  <a:lnTo>
                    <a:pt x="11481" y="716476"/>
                  </a:lnTo>
                  <a:cubicBezTo>
                    <a:pt x="-3827" y="731777"/>
                    <a:pt x="-3827" y="756605"/>
                    <a:pt x="11481" y="771914"/>
                  </a:cubicBezTo>
                  <a:lnTo>
                    <a:pt x="72975" y="833407"/>
                  </a:lnTo>
                  <a:cubicBezTo>
                    <a:pt x="88283" y="848715"/>
                    <a:pt x="113096" y="848715"/>
                    <a:pt x="128412" y="833407"/>
                  </a:cubicBezTo>
                  <a:lnTo>
                    <a:pt x="129144" y="832667"/>
                  </a:lnTo>
                  <a:lnTo>
                    <a:pt x="135625" y="827729"/>
                  </a:lnTo>
                  <a:cubicBezTo>
                    <a:pt x="164706" y="839132"/>
                    <a:pt x="198827" y="834249"/>
                    <a:pt x="223743" y="812445"/>
                  </a:cubicBezTo>
                  <a:lnTo>
                    <a:pt x="697687" y="397749"/>
                  </a:lnTo>
                  <a:lnTo>
                    <a:pt x="676804" y="376881"/>
                  </a:lnTo>
                  <a:lnTo>
                    <a:pt x="701688" y="351997"/>
                  </a:lnTo>
                  <a:lnTo>
                    <a:pt x="701798" y="351060"/>
                  </a:lnTo>
                  <a:cubicBezTo>
                    <a:pt x="710176" y="277015"/>
                    <a:pt x="732643" y="205253"/>
                    <a:pt x="767968" y="139641"/>
                  </a:cubicBezTo>
                  <a:lnTo>
                    <a:pt x="772953" y="130389"/>
                  </a:lnTo>
                  <a:lnTo>
                    <a:pt x="802633" y="100717"/>
                  </a:lnTo>
                  <a:lnTo>
                    <a:pt x="794278" y="92362"/>
                  </a:lnTo>
                  <a:lnTo>
                    <a:pt x="818894" y="67754"/>
                  </a:lnTo>
                  <a:close/>
                </a:path>
              </a:pathLst>
            </a:custGeom>
            <a:solidFill>
              <a:srgbClr val="24000C">
                <a:alpha val="21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46" name="رسم 168" descr="ورقه رسم بياني مع الحاسبة والمسطرة وقلم التمييز والأقلام رصاص">
              <a:extLst>
                <a:ext uri="{FF2B5EF4-FFF2-40B4-BE49-F238E27FC236}">
                  <a16:creationId xmlns:a16="http://schemas.microsoft.com/office/drawing/2014/main" id="{4EC67647-D790-8BE3-4E38-FB78C768DC90}"/>
                </a:ext>
              </a:extLst>
            </p:cNvPr>
            <p:cNvGrpSpPr/>
            <p:nvPr/>
          </p:nvGrpSpPr>
          <p:grpSpPr>
            <a:xfrm>
              <a:off x="11329759" y="2157671"/>
              <a:ext cx="809200" cy="844887"/>
              <a:chOff x="-6644602" y="8577993"/>
              <a:chExt cx="809200" cy="844887"/>
            </a:xfrm>
          </p:grpSpPr>
          <p:sp>
            <p:nvSpPr>
              <p:cNvPr id="347" name="شكل حر: شكل 346">
                <a:extLst>
                  <a:ext uri="{FF2B5EF4-FFF2-40B4-BE49-F238E27FC236}">
                    <a16:creationId xmlns:a16="http://schemas.microsoft.com/office/drawing/2014/main" id="{C9A31007-7D7C-88E3-3BFC-6C99DE64AB1D}"/>
                  </a:ext>
                </a:extLst>
              </p:cNvPr>
              <p:cNvSpPr/>
              <p:nvPr/>
            </p:nvSpPr>
            <p:spPr>
              <a:xfrm>
                <a:off x="-5923306" y="8577993"/>
                <a:ext cx="87904" cy="113891"/>
              </a:xfrm>
              <a:custGeom>
                <a:avLst/>
                <a:gdLst>
                  <a:gd name="connsiteX0" fmla="*/ 41759 w 87904"/>
                  <a:gd name="connsiteY0" fmla="*/ 113891 h 113891"/>
                  <a:gd name="connsiteX1" fmla="*/ 87905 w 87904"/>
                  <a:gd name="connsiteY1" fmla="*/ 67754 h 113891"/>
                  <a:gd name="connsiteX2" fmla="*/ 72132 w 87904"/>
                  <a:gd name="connsiteY2" fmla="*/ 0 h 113891"/>
                  <a:gd name="connsiteX3" fmla="*/ 0 w 87904"/>
                  <a:gd name="connsiteY3" fmla="*/ 72132 h 11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904" h="113891">
                    <a:moveTo>
                      <a:pt x="41759" y="113891"/>
                    </a:moveTo>
                    <a:lnTo>
                      <a:pt x="87905" y="67754"/>
                    </a:lnTo>
                    <a:lnTo>
                      <a:pt x="72132" y="0"/>
                    </a:lnTo>
                    <a:lnTo>
                      <a:pt x="0" y="72132"/>
                    </a:lnTo>
                    <a:close/>
                  </a:path>
                </a:pathLst>
              </a:custGeom>
              <a:solidFill>
                <a:srgbClr val="FF879B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شكل حر: شكل 347">
                <a:extLst>
                  <a:ext uri="{FF2B5EF4-FFF2-40B4-BE49-F238E27FC236}">
                    <a16:creationId xmlns:a16="http://schemas.microsoft.com/office/drawing/2014/main" id="{C013CA32-F735-1CAE-63CE-EA585BBE0337}"/>
                  </a:ext>
                </a:extLst>
              </p:cNvPr>
              <p:cNvSpPr/>
              <p:nvPr/>
            </p:nvSpPr>
            <p:spPr>
              <a:xfrm>
                <a:off x="-6237395" y="8620249"/>
                <a:ext cx="385724" cy="385614"/>
              </a:xfrm>
              <a:custGeom>
                <a:avLst/>
                <a:gdLst>
                  <a:gd name="connsiteX0" fmla="*/ 327255 w 385724"/>
                  <a:gd name="connsiteY0" fmla="*/ 0 h 385614"/>
                  <a:gd name="connsiteX1" fmla="*/ 297584 w 385724"/>
                  <a:gd name="connsiteY1" fmla="*/ 29672 h 385614"/>
                  <a:gd name="connsiteX2" fmla="*/ 288890 w 385724"/>
                  <a:gd name="connsiteY2" fmla="*/ 34349 h 385614"/>
                  <a:gd name="connsiteX3" fmla="*/ 76243 w 385724"/>
                  <a:gd name="connsiteY3" fmla="*/ 100662 h 385614"/>
                  <a:gd name="connsiteX4" fmla="*/ 0 w 385724"/>
                  <a:gd name="connsiteY4" fmla="*/ 176904 h 385614"/>
                  <a:gd name="connsiteX5" fmla="*/ 208915 w 385724"/>
                  <a:gd name="connsiteY5" fmla="*/ 385614 h 385614"/>
                  <a:gd name="connsiteX6" fmla="*/ 284779 w 385724"/>
                  <a:gd name="connsiteY6" fmla="*/ 309750 h 385614"/>
                  <a:gd name="connsiteX7" fmla="*/ 284890 w 385724"/>
                  <a:gd name="connsiteY7" fmla="*/ 308805 h 385614"/>
                  <a:gd name="connsiteX8" fmla="*/ 351060 w 385724"/>
                  <a:gd name="connsiteY8" fmla="*/ 97394 h 385614"/>
                  <a:gd name="connsiteX9" fmla="*/ 356045 w 385724"/>
                  <a:gd name="connsiteY9" fmla="*/ 88133 h 385614"/>
                  <a:gd name="connsiteX10" fmla="*/ 385725 w 385724"/>
                  <a:gd name="connsiteY10" fmla="*/ 58461 h 385614"/>
                  <a:gd name="connsiteX11" fmla="*/ 327255 w 385724"/>
                  <a:gd name="connsiteY11" fmla="*/ 0 h 38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5724" h="385614">
                    <a:moveTo>
                      <a:pt x="327255" y="0"/>
                    </a:moveTo>
                    <a:lnTo>
                      <a:pt x="297584" y="29672"/>
                    </a:lnTo>
                    <a:lnTo>
                      <a:pt x="288890" y="34349"/>
                    </a:lnTo>
                    <a:cubicBezTo>
                      <a:pt x="222908" y="69880"/>
                      <a:pt x="150713" y="92393"/>
                      <a:pt x="76243" y="100662"/>
                    </a:cubicBezTo>
                    <a:lnTo>
                      <a:pt x="0" y="176904"/>
                    </a:lnTo>
                    <a:lnTo>
                      <a:pt x="208915" y="385614"/>
                    </a:lnTo>
                    <a:lnTo>
                      <a:pt x="284779" y="309750"/>
                    </a:lnTo>
                    <a:lnTo>
                      <a:pt x="284890" y="308805"/>
                    </a:lnTo>
                    <a:cubicBezTo>
                      <a:pt x="293268" y="234759"/>
                      <a:pt x="315735" y="162998"/>
                      <a:pt x="351060" y="97394"/>
                    </a:cubicBezTo>
                    <a:lnTo>
                      <a:pt x="356045" y="88133"/>
                    </a:lnTo>
                    <a:lnTo>
                      <a:pt x="385725" y="58461"/>
                    </a:lnTo>
                    <a:lnTo>
                      <a:pt x="327255" y="0"/>
                    </a:lnTo>
                    <a:close/>
                  </a:path>
                </a:pathLst>
              </a:custGeom>
              <a:solidFill>
                <a:srgbClr val="FDCD86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شكل حر: شكل 348">
                <a:extLst>
                  <a:ext uri="{FF2B5EF4-FFF2-40B4-BE49-F238E27FC236}">
                    <a16:creationId xmlns:a16="http://schemas.microsoft.com/office/drawing/2014/main" id="{B9792ACE-515C-7EB3-106C-2316FC65D152}"/>
                  </a:ext>
                </a:extLst>
              </p:cNvPr>
              <p:cNvSpPr/>
              <p:nvPr/>
            </p:nvSpPr>
            <p:spPr>
              <a:xfrm>
                <a:off x="-6644602" y="9295075"/>
                <a:ext cx="131916" cy="127805"/>
              </a:xfrm>
              <a:custGeom>
                <a:avLst/>
                <a:gdLst>
                  <a:gd name="connsiteX0" fmla="*/ 10954 w 131916"/>
                  <a:gd name="connsiteY0" fmla="*/ 0 h 127805"/>
                  <a:gd name="connsiteX1" fmla="*/ 11450 w 131916"/>
                  <a:gd name="connsiteY1" fmla="*/ 54831 h 127805"/>
                  <a:gd name="connsiteX2" fmla="*/ 72943 w 131916"/>
                  <a:gd name="connsiteY2" fmla="*/ 116325 h 127805"/>
                  <a:gd name="connsiteX3" fmla="*/ 128389 w 131916"/>
                  <a:gd name="connsiteY3" fmla="*/ 116325 h 127805"/>
                  <a:gd name="connsiteX4" fmla="*/ 131917 w 131916"/>
                  <a:gd name="connsiteY4" fmla="*/ 112797 h 127805"/>
                  <a:gd name="connsiteX5" fmla="*/ 10954 w 131916"/>
                  <a:gd name="connsiteY5" fmla="*/ 0 h 12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916" h="127805">
                    <a:moveTo>
                      <a:pt x="10954" y="0"/>
                    </a:moveTo>
                    <a:cubicBezTo>
                      <a:pt x="-3795" y="15348"/>
                      <a:pt x="-3669" y="39712"/>
                      <a:pt x="11450" y="54831"/>
                    </a:cubicBezTo>
                    <a:lnTo>
                      <a:pt x="72943" y="116325"/>
                    </a:lnTo>
                    <a:cubicBezTo>
                      <a:pt x="88252" y="131633"/>
                      <a:pt x="113073" y="131633"/>
                      <a:pt x="128389" y="116325"/>
                    </a:cubicBezTo>
                    <a:lnTo>
                      <a:pt x="131917" y="112797"/>
                    </a:lnTo>
                    <a:cubicBezTo>
                      <a:pt x="121050" y="102843"/>
                      <a:pt x="18088" y="6772"/>
                      <a:pt x="10954" y="0"/>
                    </a:cubicBezTo>
                    <a:close/>
                  </a:path>
                </a:pathLst>
              </a:custGeom>
              <a:solidFill>
                <a:srgbClr val="FF879B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شكل حر: شكل 349">
                <a:extLst>
                  <a:ext uri="{FF2B5EF4-FFF2-40B4-BE49-F238E27FC236}">
                    <a16:creationId xmlns:a16="http://schemas.microsoft.com/office/drawing/2014/main" id="{5656B23F-67CE-55C4-AC19-351AE5CDD24F}"/>
                  </a:ext>
                </a:extLst>
              </p:cNvPr>
              <p:cNvSpPr/>
              <p:nvPr/>
            </p:nvSpPr>
            <p:spPr>
              <a:xfrm>
                <a:off x="-6643176" y="8725241"/>
                <a:ext cx="686583" cy="686508"/>
              </a:xfrm>
              <a:custGeom>
                <a:avLst/>
                <a:gdLst>
                  <a:gd name="connsiteX0" fmla="*/ 601915 w 686583"/>
                  <a:gd name="connsiteY0" fmla="*/ 165927 h 686508"/>
                  <a:gd name="connsiteX1" fmla="*/ 526878 w 686583"/>
                  <a:gd name="connsiteY1" fmla="*/ 165809 h 686508"/>
                  <a:gd name="connsiteX2" fmla="*/ 526728 w 686583"/>
                  <a:gd name="connsiteY2" fmla="*/ 90810 h 686508"/>
                  <a:gd name="connsiteX3" fmla="*/ 435831 w 686583"/>
                  <a:gd name="connsiteY3" fmla="*/ 0 h 686508"/>
                  <a:gd name="connsiteX4" fmla="*/ 21293 w 686583"/>
                  <a:gd name="connsiteY4" fmla="*/ 473881 h 686508"/>
                  <a:gd name="connsiteX5" fmla="*/ 25207 w 686583"/>
                  <a:gd name="connsiteY5" fmla="*/ 591426 h 686508"/>
                  <a:gd name="connsiteX6" fmla="*/ 95086 w 686583"/>
                  <a:gd name="connsiteY6" fmla="*/ 661306 h 686508"/>
                  <a:gd name="connsiteX7" fmla="*/ 212631 w 686583"/>
                  <a:gd name="connsiteY7" fmla="*/ 665212 h 686508"/>
                  <a:gd name="connsiteX8" fmla="*/ 686584 w 686583"/>
                  <a:gd name="connsiteY8" fmla="*/ 250509 h 686508"/>
                  <a:gd name="connsiteX9" fmla="*/ 601915 w 686583"/>
                  <a:gd name="connsiteY9" fmla="*/ 165927 h 68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6583" h="686508">
                    <a:moveTo>
                      <a:pt x="601915" y="165927"/>
                    </a:moveTo>
                    <a:cubicBezTo>
                      <a:pt x="581150" y="186558"/>
                      <a:pt x="547588" y="186527"/>
                      <a:pt x="526878" y="165809"/>
                    </a:cubicBezTo>
                    <a:cubicBezTo>
                      <a:pt x="506175" y="145106"/>
                      <a:pt x="506128" y="111576"/>
                      <a:pt x="526728" y="90810"/>
                    </a:cubicBezTo>
                    <a:lnTo>
                      <a:pt x="435831" y="0"/>
                    </a:lnTo>
                    <a:lnTo>
                      <a:pt x="21293" y="473881"/>
                    </a:lnTo>
                    <a:cubicBezTo>
                      <a:pt x="-8544" y="507986"/>
                      <a:pt x="-6828" y="559392"/>
                      <a:pt x="25207" y="591426"/>
                    </a:cubicBezTo>
                    <a:lnTo>
                      <a:pt x="95086" y="661306"/>
                    </a:lnTo>
                    <a:cubicBezTo>
                      <a:pt x="127128" y="693340"/>
                      <a:pt x="178526" y="695049"/>
                      <a:pt x="212631" y="665212"/>
                    </a:cubicBezTo>
                    <a:lnTo>
                      <a:pt x="686584" y="250509"/>
                    </a:lnTo>
                    <a:lnTo>
                      <a:pt x="601915" y="165927"/>
                    </a:lnTo>
                    <a:close/>
                  </a:path>
                </a:pathLst>
              </a:custGeom>
              <a:solidFill>
                <a:srgbClr val="FF879B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1" name="مجموعة 350">
            <a:extLst>
              <a:ext uri="{FF2B5EF4-FFF2-40B4-BE49-F238E27FC236}">
                <a16:creationId xmlns:a16="http://schemas.microsoft.com/office/drawing/2014/main" id="{8747D27F-8EE1-CF86-D736-19B1CDFFB2B3}"/>
              </a:ext>
            </a:extLst>
          </p:cNvPr>
          <p:cNvGrpSpPr/>
          <p:nvPr/>
        </p:nvGrpSpPr>
        <p:grpSpPr>
          <a:xfrm rot="4600440">
            <a:off x="1238185" y="4754899"/>
            <a:ext cx="818893" cy="893687"/>
            <a:chOff x="11325019" y="2157671"/>
            <a:chExt cx="818893" cy="893687"/>
          </a:xfrm>
        </p:grpSpPr>
        <p:sp>
          <p:nvSpPr>
            <p:cNvPr id="352" name="شكل حر: شكل 351">
              <a:extLst>
                <a:ext uri="{FF2B5EF4-FFF2-40B4-BE49-F238E27FC236}">
                  <a16:creationId xmlns:a16="http://schemas.microsoft.com/office/drawing/2014/main" id="{67C7E870-E5D6-E858-E66E-0FE29CA3D903}"/>
                </a:ext>
              </a:extLst>
            </p:cNvPr>
            <p:cNvSpPr/>
            <p:nvPr/>
          </p:nvSpPr>
          <p:spPr>
            <a:xfrm>
              <a:off x="11325019" y="2206470"/>
              <a:ext cx="818893" cy="844888"/>
            </a:xfrm>
            <a:custGeom>
              <a:avLst/>
              <a:gdLst>
                <a:gd name="connsiteX0" fmla="*/ 818894 w 818893"/>
                <a:gd name="connsiteY0" fmla="*/ 67754 h 844888"/>
                <a:gd name="connsiteX1" fmla="*/ 803121 w 818893"/>
                <a:gd name="connsiteY1" fmla="*/ 0 h 844888"/>
                <a:gd name="connsiteX2" fmla="*/ 752511 w 818893"/>
                <a:gd name="connsiteY2" fmla="*/ 50603 h 844888"/>
                <a:gd name="connsiteX3" fmla="*/ 744163 w 818893"/>
                <a:gd name="connsiteY3" fmla="*/ 42255 h 844888"/>
                <a:gd name="connsiteX4" fmla="*/ 714484 w 818893"/>
                <a:gd name="connsiteY4" fmla="*/ 71927 h 844888"/>
                <a:gd name="connsiteX5" fmla="*/ 705798 w 818893"/>
                <a:gd name="connsiteY5" fmla="*/ 76605 h 844888"/>
                <a:gd name="connsiteX6" fmla="*/ 493151 w 818893"/>
                <a:gd name="connsiteY6" fmla="*/ 142925 h 844888"/>
                <a:gd name="connsiteX7" fmla="*/ 467889 w 818893"/>
                <a:gd name="connsiteY7" fmla="*/ 168179 h 844888"/>
                <a:gd name="connsiteX8" fmla="*/ 446942 w 818893"/>
                <a:gd name="connsiteY8" fmla="*/ 147256 h 844888"/>
                <a:gd name="connsiteX9" fmla="*/ 47240 w 818893"/>
                <a:gd name="connsiteY9" fmla="*/ 622098 h 844888"/>
                <a:gd name="connsiteX10" fmla="*/ 19568 w 818893"/>
                <a:gd name="connsiteY10" fmla="*/ 708389 h 844888"/>
                <a:gd name="connsiteX11" fmla="*/ 11481 w 818893"/>
                <a:gd name="connsiteY11" fmla="*/ 716476 h 844888"/>
                <a:gd name="connsiteX12" fmla="*/ 11481 w 818893"/>
                <a:gd name="connsiteY12" fmla="*/ 771914 h 844888"/>
                <a:gd name="connsiteX13" fmla="*/ 72975 w 818893"/>
                <a:gd name="connsiteY13" fmla="*/ 833407 h 844888"/>
                <a:gd name="connsiteX14" fmla="*/ 128412 w 818893"/>
                <a:gd name="connsiteY14" fmla="*/ 833407 h 844888"/>
                <a:gd name="connsiteX15" fmla="*/ 129144 w 818893"/>
                <a:gd name="connsiteY15" fmla="*/ 832667 h 844888"/>
                <a:gd name="connsiteX16" fmla="*/ 135625 w 818893"/>
                <a:gd name="connsiteY16" fmla="*/ 827729 h 844888"/>
                <a:gd name="connsiteX17" fmla="*/ 223743 w 818893"/>
                <a:gd name="connsiteY17" fmla="*/ 812445 h 844888"/>
                <a:gd name="connsiteX18" fmla="*/ 697687 w 818893"/>
                <a:gd name="connsiteY18" fmla="*/ 397749 h 844888"/>
                <a:gd name="connsiteX19" fmla="*/ 676804 w 818893"/>
                <a:gd name="connsiteY19" fmla="*/ 376881 h 844888"/>
                <a:gd name="connsiteX20" fmla="*/ 701688 w 818893"/>
                <a:gd name="connsiteY20" fmla="*/ 351997 h 844888"/>
                <a:gd name="connsiteX21" fmla="*/ 701798 w 818893"/>
                <a:gd name="connsiteY21" fmla="*/ 351060 h 844888"/>
                <a:gd name="connsiteX22" fmla="*/ 767968 w 818893"/>
                <a:gd name="connsiteY22" fmla="*/ 139641 h 844888"/>
                <a:gd name="connsiteX23" fmla="*/ 772953 w 818893"/>
                <a:gd name="connsiteY23" fmla="*/ 130389 h 844888"/>
                <a:gd name="connsiteX24" fmla="*/ 802633 w 818893"/>
                <a:gd name="connsiteY24" fmla="*/ 100717 h 844888"/>
                <a:gd name="connsiteX25" fmla="*/ 794278 w 818893"/>
                <a:gd name="connsiteY25" fmla="*/ 92362 h 844888"/>
                <a:gd name="connsiteX26" fmla="*/ 818894 w 818893"/>
                <a:gd name="connsiteY26" fmla="*/ 67754 h 84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893" h="844888">
                  <a:moveTo>
                    <a:pt x="818894" y="67754"/>
                  </a:moveTo>
                  <a:lnTo>
                    <a:pt x="803121" y="0"/>
                  </a:lnTo>
                  <a:lnTo>
                    <a:pt x="752511" y="50603"/>
                  </a:lnTo>
                  <a:lnTo>
                    <a:pt x="744163" y="42255"/>
                  </a:lnTo>
                  <a:lnTo>
                    <a:pt x="714484" y="71927"/>
                  </a:lnTo>
                  <a:lnTo>
                    <a:pt x="705798" y="76605"/>
                  </a:lnTo>
                  <a:cubicBezTo>
                    <a:pt x="639816" y="112135"/>
                    <a:pt x="567629" y="134649"/>
                    <a:pt x="493151" y="142925"/>
                  </a:cubicBezTo>
                  <a:lnTo>
                    <a:pt x="467889" y="168179"/>
                  </a:lnTo>
                  <a:lnTo>
                    <a:pt x="446942" y="147256"/>
                  </a:lnTo>
                  <a:lnTo>
                    <a:pt x="47240" y="622098"/>
                  </a:lnTo>
                  <a:cubicBezTo>
                    <a:pt x="25703" y="646722"/>
                    <a:pt x="12977" y="679819"/>
                    <a:pt x="19568" y="708389"/>
                  </a:cubicBezTo>
                  <a:lnTo>
                    <a:pt x="11481" y="716476"/>
                  </a:lnTo>
                  <a:cubicBezTo>
                    <a:pt x="-3827" y="731777"/>
                    <a:pt x="-3827" y="756605"/>
                    <a:pt x="11481" y="771914"/>
                  </a:cubicBezTo>
                  <a:lnTo>
                    <a:pt x="72975" y="833407"/>
                  </a:lnTo>
                  <a:cubicBezTo>
                    <a:pt x="88283" y="848715"/>
                    <a:pt x="113096" y="848715"/>
                    <a:pt x="128412" y="833407"/>
                  </a:cubicBezTo>
                  <a:lnTo>
                    <a:pt x="129144" y="832667"/>
                  </a:lnTo>
                  <a:lnTo>
                    <a:pt x="135625" y="827729"/>
                  </a:lnTo>
                  <a:cubicBezTo>
                    <a:pt x="164706" y="839132"/>
                    <a:pt x="198827" y="834249"/>
                    <a:pt x="223743" y="812445"/>
                  </a:cubicBezTo>
                  <a:lnTo>
                    <a:pt x="697687" y="397749"/>
                  </a:lnTo>
                  <a:lnTo>
                    <a:pt x="676804" y="376881"/>
                  </a:lnTo>
                  <a:lnTo>
                    <a:pt x="701688" y="351997"/>
                  </a:lnTo>
                  <a:lnTo>
                    <a:pt x="701798" y="351060"/>
                  </a:lnTo>
                  <a:cubicBezTo>
                    <a:pt x="710176" y="277015"/>
                    <a:pt x="732643" y="205253"/>
                    <a:pt x="767968" y="139641"/>
                  </a:cubicBezTo>
                  <a:lnTo>
                    <a:pt x="772953" y="130389"/>
                  </a:lnTo>
                  <a:lnTo>
                    <a:pt x="802633" y="100717"/>
                  </a:lnTo>
                  <a:lnTo>
                    <a:pt x="794278" y="92362"/>
                  </a:lnTo>
                  <a:lnTo>
                    <a:pt x="818894" y="67754"/>
                  </a:lnTo>
                  <a:close/>
                </a:path>
              </a:pathLst>
            </a:custGeom>
            <a:solidFill>
              <a:srgbClr val="24000C">
                <a:alpha val="21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3" name="رسم 168" descr="ورقه رسم بياني مع الحاسبة والمسطرة وقلم التمييز والأقلام رصاص">
              <a:extLst>
                <a:ext uri="{FF2B5EF4-FFF2-40B4-BE49-F238E27FC236}">
                  <a16:creationId xmlns:a16="http://schemas.microsoft.com/office/drawing/2014/main" id="{A0E2E028-3B14-706F-8CA7-8B160D4DF2B5}"/>
                </a:ext>
              </a:extLst>
            </p:cNvPr>
            <p:cNvGrpSpPr/>
            <p:nvPr/>
          </p:nvGrpSpPr>
          <p:grpSpPr>
            <a:xfrm>
              <a:off x="11329759" y="2157671"/>
              <a:ext cx="809200" cy="844887"/>
              <a:chOff x="-6644602" y="8577993"/>
              <a:chExt cx="809200" cy="844887"/>
            </a:xfrm>
          </p:grpSpPr>
          <p:sp>
            <p:nvSpPr>
              <p:cNvPr id="354" name="شكل حر: شكل 353">
                <a:extLst>
                  <a:ext uri="{FF2B5EF4-FFF2-40B4-BE49-F238E27FC236}">
                    <a16:creationId xmlns:a16="http://schemas.microsoft.com/office/drawing/2014/main" id="{2FCB882D-E02B-B950-B740-B853FF7D86DB}"/>
                  </a:ext>
                </a:extLst>
              </p:cNvPr>
              <p:cNvSpPr/>
              <p:nvPr/>
            </p:nvSpPr>
            <p:spPr>
              <a:xfrm>
                <a:off x="-5923306" y="8577993"/>
                <a:ext cx="87904" cy="113891"/>
              </a:xfrm>
              <a:custGeom>
                <a:avLst/>
                <a:gdLst>
                  <a:gd name="connsiteX0" fmla="*/ 41759 w 87904"/>
                  <a:gd name="connsiteY0" fmla="*/ 113891 h 113891"/>
                  <a:gd name="connsiteX1" fmla="*/ 87905 w 87904"/>
                  <a:gd name="connsiteY1" fmla="*/ 67754 h 113891"/>
                  <a:gd name="connsiteX2" fmla="*/ 72132 w 87904"/>
                  <a:gd name="connsiteY2" fmla="*/ 0 h 113891"/>
                  <a:gd name="connsiteX3" fmla="*/ 0 w 87904"/>
                  <a:gd name="connsiteY3" fmla="*/ 72132 h 11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904" h="113891">
                    <a:moveTo>
                      <a:pt x="41759" y="113891"/>
                    </a:moveTo>
                    <a:lnTo>
                      <a:pt x="87905" y="67754"/>
                    </a:lnTo>
                    <a:lnTo>
                      <a:pt x="72132" y="0"/>
                    </a:lnTo>
                    <a:lnTo>
                      <a:pt x="0" y="72132"/>
                    </a:lnTo>
                    <a:close/>
                  </a:path>
                </a:pathLst>
              </a:custGeom>
              <a:solidFill>
                <a:srgbClr val="97D7CD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شكل حر: شكل 354">
                <a:extLst>
                  <a:ext uri="{FF2B5EF4-FFF2-40B4-BE49-F238E27FC236}">
                    <a16:creationId xmlns:a16="http://schemas.microsoft.com/office/drawing/2014/main" id="{EA36B6D7-CFAF-730C-3BBC-AE29A9352CFC}"/>
                  </a:ext>
                </a:extLst>
              </p:cNvPr>
              <p:cNvSpPr/>
              <p:nvPr/>
            </p:nvSpPr>
            <p:spPr>
              <a:xfrm>
                <a:off x="-6237395" y="8620249"/>
                <a:ext cx="385724" cy="385614"/>
              </a:xfrm>
              <a:custGeom>
                <a:avLst/>
                <a:gdLst>
                  <a:gd name="connsiteX0" fmla="*/ 327255 w 385724"/>
                  <a:gd name="connsiteY0" fmla="*/ 0 h 385614"/>
                  <a:gd name="connsiteX1" fmla="*/ 297584 w 385724"/>
                  <a:gd name="connsiteY1" fmla="*/ 29672 h 385614"/>
                  <a:gd name="connsiteX2" fmla="*/ 288890 w 385724"/>
                  <a:gd name="connsiteY2" fmla="*/ 34349 h 385614"/>
                  <a:gd name="connsiteX3" fmla="*/ 76243 w 385724"/>
                  <a:gd name="connsiteY3" fmla="*/ 100662 h 385614"/>
                  <a:gd name="connsiteX4" fmla="*/ 0 w 385724"/>
                  <a:gd name="connsiteY4" fmla="*/ 176904 h 385614"/>
                  <a:gd name="connsiteX5" fmla="*/ 208915 w 385724"/>
                  <a:gd name="connsiteY5" fmla="*/ 385614 h 385614"/>
                  <a:gd name="connsiteX6" fmla="*/ 284779 w 385724"/>
                  <a:gd name="connsiteY6" fmla="*/ 309750 h 385614"/>
                  <a:gd name="connsiteX7" fmla="*/ 284890 w 385724"/>
                  <a:gd name="connsiteY7" fmla="*/ 308805 h 385614"/>
                  <a:gd name="connsiteX8" fmla="*/ 351060 w 385724"/>
                  <a:gd name="connsiteY8" fmla="*/ 97394 h 385614"/>
                  <a:gd name="connsiteX9" fmla="*/ 356045 w 385724"/>
                  <a:gd name="connsiteY9" fmla="*/ 88133 h 385614"/>
                  <a:gd name="connsiteX10" fmla="*/ 385725 w 385724"/>
                  <a:gd name="connsiteY10" fmla="*/ 58461 h 385614"/>
                  <a:gd name="connsiteX11" fmla="*/ 327255 w 385724"/>
                  <a:gd name="connsiteY11" fmla="*/ 0 h 38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5724" h="385614">
                    <a:moveTo>
                      <a:pt x="327255" y="0"/>
                    </a:moveTo>
                    <a:lnTo>
                      <a:pt x="297584" y="29672"/>
                    </a:lnTo>
                    <a:lnTo>
                      <a:pt x="288890" y="34349"/>
                    </a:lnTo>
                    <a:cubicBezTo>
                      <a:pt x="222908" y="69880"/>
                      <a:pt x="150713" y="92393"/>
                      <a:pt x="76243" y="100662"/>
                    </a:cubicBezTo>
                    <a:lnTo>
                      <a:pt x="0" y="176904"/>
                    </a:lnTo>
                    <a:lnTo>
                      <a:pt x="208915" y="385614"/>
                    </a:lnTo>
                    <a:lnTo>
                      <a:pt x="284779" y="309750"/>
                    </a:lnTo>
                    <a:lnTo>
                      <a:pt x="284890" y="308805"/>
                    </a:lnTo>
                    <a:cubicBezTo>
                      <a:pt x="293268" y="234759"/>
                      <a:pt x="315735" y="162998"/>
                      <a:pt x="351060" y="97394"/>
                    </a:cubicBezTo>
                    <a:lnTo>
                      <a:pt x="356045" y="88133"/>
                    </a:lnTo>
                    <a:lnTo>
                      <a:pt x="385725" y="58461"/>
                    </a:lnTo>
                    <a:lnTo>
                      <a:pt x="327255" y="0"/>
                    </a:lnTo>
                    <a:close/>
                  </a:path>
                </a:pathLst>
              </a:custGeom>
              <a:solidFill>
                <a:srgbClr val="FDCD86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شكل حر: شكل 355">
                <a:extLst>
                  <a:ext uri="{FF2B5EF4-FFF2-40B4-BE49-F238E27FC236}">
                    <a16:creationId xmlns:a16="http://schemas.microsoft.com/office/drawing/2014/main" id="{F5EEEF94-40A8-35E7-F7A3-67DB448EB47B}"/>
                  </a:ext>
                </a:extLst>
              </p:cNvPr>
              <p:cNvSpPr/>
              <p:nvPr/>
            </p:nvSpPr>
            <p:spPr>
              <a:xfrm>
                <a:off x="-6644602" y="9295075"/>
                <a:ext cx="131916" cy="127805"/>
              </a:xfrm>
              <a:custGeom>
                <a:avLst/>
                <a:gdLst>
                  <a:gd name="connsiteX0" fmla="*/ 10954 w 131916"/>
                  <a:gd name="connsiteY0" fmla="*/ 0 h 127805"/>
                  <a:gd name="connsiteX1" fmla="*/ 11450 w 131916"/>
                  <a:gd name="connsiteY1" fmla="*/ 54831 h 127805"/>
                  <a:gd name="connsiteX2" fmla="*/ 72943 w 131916"/>
                  <a:gd name="connsiteY2" fmla="*/ 116325 h 127805"/>
                  <a:gd name="connsiteX3" fmla="*/ 128389 w 131916"/>
                  <a:gd name="connsiteY3" fmla="*/ 116325 h 127805"/>
                  <a:gd name="connsiteX4" fmla="*/ 131917 w 131916"/>
                  <a:gd name="connsiteY4" fmla="*/ 112797 h 127805"/>
                  <a:gd name="connsiteX5" fmla="*/ 10954 w 131916"/>
                  <a:gd name="connsiteY5" fmla="*/ 0 h 12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916" h="127805">
                    <a:moveTo>
                      <a:pt x="10954" y="0"/>
                    </a:moveTo>
                    <a:cubicBezTo>
                      <a:pt x="-3795" y="15348"/>
                      <a:pt x="-3669" y="39712"/>
                      <a:pt x="11450" y="54831"/>
                    </a:cubicBezTo>
                    <a:lnTo>
                      <a:pt x="72943" y="116325"/>
                    </a:lnTo>
                    <a:cubicBezTo>
                      <a:pt x="88252" y="131633"/>
                      <a:pt x="113073" y="131633"/>
                      <a:pt x="128389" y="116325"/>
                    </a:cubicBezTo>
                    <a:lnTo>
                      <a:pt x="131917" y="112797"/>
                    </a:lnTo>
                    <a:cubicBezTo>
                      <a:pt x="121050" y="102843"/>
                      <a:pt x="18088" y="6772"/>
                      <a:pt x="10954" y="0"/>
                    </a:cubicBezTo>
                    <a:close/>
                  </a:path>
                </a:pathLst>
              </a:custGeom>
              <a:solidFill>
                <a:srgbClr val="97D7CD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شكل حر: شكل 356">
                <a:extLst>
                  <a:ext uri="{FF2B5EF4-FFF2-40B4-BE49-F238E27FC236}">
                    <a16:creationId xmlns:a16="http://schemas.microsoft.com/office/drawing/2014/main" id="{464C974B-DC9F-9C40-690E-4137AC98D1FD}"/>
                  </a:ext>
                </a:extLst>
              </p:cNvPr>
              <p:cNvSpPr/>
              <p:nvPr/>
            </p:nvSpPr>
            <p:spPr>
              <a:xfrm>
                <a:off x="-6643176" y="8725241"/>
                <a:ext cx="686583" cy="686508"/>
              </a:xfrm>
              <a:custGeom>
                <a:avLst/>
                <a:gdLst>
                  <a:gd name="connsiteX0" fmla="*/ 601915 w 686583"/>
                  <a:gd name="connsiteY0" fmla="*/ 165927 h 686508"/>
                  <a:gd name="connsiteX1" fmla="*/ 526878 w 686583"/>
                  <a:gd name="connsiteY1" fmla="*/ 165809 h 686508"/>
                  <a:gd name="connsiteX2" fmla="*/ 526728 w 686583"/>
                  <a:gd name="connsiteY2" fmla="*/ 90810 h 686508"/>
                  <a:gd name="connsiteX3" fmla="*/ 435831 w 686583"/>
                  <a:gd name="connsiteY3" fmla="*/ 0 h 686508"/>
                  <a:gd name="connsiteX4" fmla="*/ 21293 w 686583"/>
                  <a:gd name="connsiteY4" fmla="*/ 473881 h 686508"/>
                  <a:gd name="connsiteX5" fmla="*/ 25207 w 686583"/>
                  <a:gd name="connsiteY5" fmla="*/ 591426 h 686508"/>
                  <a:gd name="connsiteX6" fmla="*/ 95086 w 686583"/>
                  <a:gd name="connsiteY6" fmla="*/ 661306 h 686508"/>
                  <a:gd name="connsiteX7" fmla="*/ 212631 w 686583"/>
                  <a:gd name="connsiteY7" fmla="*/ 665212 h 686508"/>
                  <a:gd name="connsiteX8" fmla="*/ 686584 w 686583"/>
                  <a:gd name="connsiteY8" fmla="*/ 250509 h 686508"/>
                  <a:gd name="connsiteX9" fmla="*/ 601915 w 686583"/>
                  <a:gd name="connsiteY9" fmla="*/ 165927 h 68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6583" h="686508">
                    <a:moveTo>
                      <a:pt x="601915" y="165927"/>
                    </a:moveTo>
                    <a:cubicBezTo>
                      <a:pt x="581150" y="186558"/>
                      <a:pt x="547588" y="186527"/>
                      <a:pt x="526878" y="165809"/>
                    </a:cubicBezTo>
                    <a:cubicBezTo>
                      <a:pt x="506175" y="145106"/>
                      <a:pt x="506128" y="111576"/>
                      <a:pt x="526728" y="90810"/>
                    </a:cubicBezTo>
                    <a:lnTo>
                      <a:pt x="435831" y="0"/>
                    </a:lnTo>
                    <a:lnTo>
                      <a:pt x="21293" y="473881"/>
                    </a:lnTo>
                    <a:cubicBezTo>
                      <a:pt x="-8544" y="507986"/>
                      <a:pt x="-6828" y="559392"/>
                      <a:pt x="25207" y="591426"/>
                    </a:cubicBezTo>
                    <a:lnTo>
                      <a:pt x="95086" y="661306"/>
                    </a:lnTo>
                    <a:cubicBezTo>
                      <a:pt x="127128" y="693340"/>
                      <a:pt x="178526" y="695049"/>
                      <a:pt x="212631" y="665212"/>
                    </a:cubicBezTo>
                    <a:lnTo>
                      <a:pt x="686584" y="250509"/>
                    </a:lnTo>
                    <a:lnTo>
                      <a:pt x="601915" y="165927"/>
                    </a:lnTo>
                    <a:close/>
                  </a:path>
                </a:pathLst>
              </a:custGeom>
              <a:solidFill>
                <a:srgbClr val="97D7CD"/>
              </a:solidFill>
              <a:ln w="7868" cap="flat">
                <a:solidFill>
                  <a:srgbClr val="FF366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256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92</TotalTime>
  <Words>272</Words>
  <Application>Microsoft Office PowerPoint</Application>
  <PresentationFormat>مخصص</PresentationFormat>
  <Paragraphs>54</Paragraphs>
  <Slides>6</Slides>
  <Notes>2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Lato</vt:lpstr>
      <vt:lpstr>Arial</vt:lpstr>
      <vt:lpstr>Harmattan</vt:lpstr>
      <vt:lpstr>Calibri</vt:lpstr>
      <vt:lpstr>Righteous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44</cp:revision>
  <cp:lastPrinted>2023-04-21T16:15:01Z</cp:lastPrinted>
  <dcterms:created xsi:type="dcterms:W3CDTF">2022-06-17T15:03:51Z</dcterms:created>
  <dcterms:modified xsi:type="dcterms:W3CDTF">2023-06-05T13:49:16Z</dcterms:modified>
</cp:coreProperties>
</file>