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104063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938"/>
    <a:srgbClr val="7728E0"/>
    <a:srgbClr val="9B5FE8"/>
    <a:srgbClr val="CD510A"/>
    <a:srgbClr val="FD9718"/>
    <a:srgbClr val="0051F2"/>
    <a:srgbClr val="E52255"/>
    <a:srgbClr val="DAC1FB"/>
    <a:srgbClr val="FF2F00"/>
    <a:srgbClr val="FE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FEDDD-81AF-4271-9933-111830D3A251}" v="24" dt="2026-11-01T11:00:50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 modHandout">
      <pc:chgData name="Hasan Selim" userId="84cd2103f36ef0dc" providerId="LiveId" clId="{6ED845BA-74CA-4F74-9AC4-C2ED4D184EBF}" dt="2026-11-01T11:01:38.541" v="18920" actId="1035"/>
      <pc:docMkLst>
        <pc:docMk/>
      </pc:docMkLst>
      <pc:sldChg chg="modSp mod modClrScheme chgLayout modNotes">
        <pc:chgData name="Hasan Selim" userId="84cd2103f36ef0dc" providerId="LiveId" clId="{6ED845BA-74CA-4F74-9AC4-C2ED4D184EBF}" dt="2026-11-01T11:00:50.111" v="18919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1-01T11:00:50.111" v="18919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1-01T10:28:30.418" v="18415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1-01T10:28:30.418" v="18415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1-01T10:57:08.978" v="18918" actId="207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11-01T10:30:03.540" v="18449" actId="478"/>
          <ac:spMkLst>
            <pc:docMk/>
            <pc:sldMk cId="1245817147" sldId="509"/>
            <ac:spMk id="4" creationId="{6CB9E23A-F053-5F3A-AB5C-93D28360134A}"/>
          </ac:spMkLst>
        </pc:spChg>
        <pc:spChg chg="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7" creationId="{24A3D076-0F17-4B65-D67D-C84997078FB4}"/>
          </ac:spMkLst>
        </pc:spChg>
        <pc:spChg chg="add del mod">
          <ac:chgData name="Hasan Selim" userId="84cd2103f36ef0dc" providerId="LiveId" clId="{6ED845BA-74CA-4F74-9AC4-C2ED4D184EBF}" dt="2026-11-01T10:40:02.890" v="18582" actId="478"/>
          <ac:spMkLst>
            <pc:docMk/>
            <pc:sldMk cId="1245817147" sldId="509"/>
            <ac:spMk id="8" creationId="{FC7F0800-4F5B-BD85-515C-8D47CD02F37F}"/>
          </ac:spMkLst>
        </pc:spChg>
        <pc:spChg chg="mod">
          <ac:chgData name="Hasan Selim" userId="84cd2103f36ef0dc" providerId="LiveId" clId="{6ED845BA-74CA-4F74-9AC4-C2ED4D184EBF}" dt="2026-11-01T10:48:06.777" v="18684" actId="1076"/>
          <ac:spMkLst>
            <pc:docMk/>
            <pc:sldMk cId="1245817147" sldId="509"/>
            <ac:spMk id="10" creationId="{7EA548E2-6223-8D75-7E80-1BE894632DC0}"/>
          </ac:spMkLst>
        </pc:spChg>
        <pc:spChg chg="del mod">
          <ac:chgData name="Hasan Selim" userId="84cd2103f36ef0dc" providerId="LiveId" clId="{6ED845BA-74CA-4F74-9AC4-C2ED4D184EBF}" dt="2026-11-01T10:40:09.525" v="18584" actId="478"/>
          <ac:spMkLst>
            <pc:docMk/>
            <pc:sldMk cId="1245817147" sldId="509"/>
            <ac:spMk id="13" creationId="{9FD404FA-228E-7FB5-76ED-43C6D6BF3D6A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15" creationId="{8BD41D53-8216-26FF-E086-AE0320014710}"/>
          </ac:spMkLst>
        </pc:spChg>
        <pc:spChg chg="mod">
          <ac:chgData name="Hasan Selim" userId="84cd2103f36ef0dc" providerId="LiveId" clId="{6ED845BA-74CA-4F74-9AC4-C2ED4D184EBF}" dt="2026-11-01T10:57:08.978" v="18918" actId="207"/>
          <ac:spMkLst>
            <pc:docMk/>
            <pc:sldMk cId="1245817147" sldId="509"/>
            <ac:spMk id="16" creationId="{8CA68881-1B6E-26DF-6F0F-2DFBA2CEF9DC}"/>
          </ac:spMkLst>
        </pc:spChg>
        <pc:spChg chg="mod">
          <ac:chgData name="Hasan Selim" userId="84cd2103f36ef0dc" providerId="LiveId" clId="{6ED845BA-74CA-4F74-9AC4-C2ED4D184EBF}" dt="2026-11-01T10:46:45.706" v="18658" actId="207"/>
          <ac:spMkLst>
            <pc:docMk/>
            <pc:sldMk cId="1245817147" sldId="509"/>
            <ac:spMk id="20" creationId="{AEC58E02-9706-2FDB-E15D-E2740F5046B7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23" creationId="{71BA7C2A-0A27-3E6F-A695-2B73E6D8D43B}"/>
          </ac:spMkLst>
        </pc:spChg>
        <pc:spChg chg="mod">
          <ac:chgData name="Hasan Selim" userId="84cd2103f36ef0dc" providerId="LiveId" clId="{6ED845BA-74CA-4F74-9AC4-C2ED4D184EBF}" dt="2026-11-01T10:47:29.960" v="18673" actId="20577"/>
          <ac:spMkLst>
            <pc:docMk/>
            <pc:sldMk cId="1245817147" sldId="509"/>
            <ac:spMk id="24" creationId="{9C697C24-120F-8D2C-4A83-45F6D138311A}"/>
          </ac:spMkLst>
        </pc:spChg>
        <pc:spChg chg="mod">
          <ac:chgData name="Hasan Selim" userId="84cd2103f36ef0dc" providerId="LiveId" clId="{6ED845BA-74CA-4F74-9AC4-C2ED4D184EBF}" dt="2026-11-01T10:46:39.410" v="18657" actId="403"/>
          <ac:spMkLst>
            <pc:docMk/>
            <pc:sldMk cId="1245817147" sldId="509"/>
            <ac:spMk id="28" creationId="{77C19C40-4DE2-5AB7-4274-F25B68F9F1CF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31" creationId="{87AF3474-72B1-2098-CB14-0108E988B5FC}"/>
          </ac:spMkLst>
        </pc:spChg>
        <pc:spChg chg="mod">
          <ac:chgData name="Hasan Selim" userId="84cd2103f36ef0dc" providerId="LiveId" clId="{6ED845BA-74CA-4F74-9AC4-C2ED4D184EBF}" dt="2026-11-01T10:44:10.231" v="18600" actId="1076"/>
          <ac:spMkLst>
            <pc:docMk/>
            <pc:sldMk cId="1245817147" sldId="509"/>
            <ac:spMk id="32" creationId="{33BA7CB4-A08B-FA59-2D5A-61C9DF83E263}"/>
          </ac:spMkLst>
        </pc:spChg>
        <pc:spChg chg="add mod">
          <ac:chgData name="Hasan Selim" userId="84cd2103f36ef0dc" providerId="LiveId" clId="{6ED845BA-74CA-4F74-9AC4-C2ED4D184EBF}" dt="2026-11-01T10:46:07.724" v="18651" actId="207"/>
          <ac:spMkLst>
            <pc:docMk/>
            <pc:sldMk cId="1245817147" sldId="509"/>
            <ac:spMk id="34" creationId="{BC9CC385-E81A-DD82-94C8-D63EBF00AADC}"/>
          </ac:spMkLst>
        </pc:spChg>
        <pc:spChg chg="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37" creationId="{16814DFE-55CC-9E4E-4E36-6A57078779A5}"/>
          </ac:spMkLst>
        </pc:spChg>
        <pc:spChg chg="mod">
          <ac:chgData name="Hasan Selim" userId="84cd2103f36ef0dc" providerId="LiveId" clId="{6ED845BA-74CA-4F74-9AC4-C2ED4D184EBF}" dt="2026-11-01T10:47:33.634" v="18674" actId="20577"/>
          <ac:spMkLst>
            <pc:docMk/>
            <pc:sldMk cId="1245817147" sldId="509"/>
            <ac:spMk id="38" creationId="{4D853C7E-9459-B1C5-703A-3F886330A853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39" creationId="{B1A81F53-E824-09B9-F887-B33292C77850}"/>
          </ac:spMkLst>
        </pc:spChg>
        <pc:spChg chg="add mod">
          <ac:chgData name="Hasan Selim" userId="84cd2103f36ef0dc" providerId="LiveId" clId="{6ED845BA-74CA-4F74-9AC4-C2ED4D184EBF}" dt="2026-11-01T10:46:11.348" v="18652" actId="207"/>
          <ac:spMkLst>
            <pc:docMk/>
            <pc:sldMk cId="1245817147" sldId="509"/>
            <ac:spMk id="41" creationId="{D6B695C7-0ED3-8CB2-1600-0217EBA08BB7}"/>
          </ac:spMkLst>
        </pc:spChg>
        <pc:spChg chg="add mod">
          <ac:chgData name="Hasan Selim" userId="84cd2103f36ef0dc" providerId="LiveId" clId="{6ED845BA-74CA-4F74-9AC4-C2ED4D184EBF}" dt="2026-11-01T10:56:02.961" v="18914" actId="20577"/>
          <ac:spMkLst>
            <pc:docMk/>
            <pc:sldMk cId="1245817147" sldId="509"/>
            <ac:spMk id="43" creationId="{A59B952F-DAAF-6C8F-BC4C-635FA43B83B6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45" creationId="{E5ADFCFA-80A6-2FB4-F194-4655BBE0B1A2}"/>
          </ac:spMkLst>
        </pc:spChg>
        <pc:spChg chg="add mod">
          <ac:chgData name="Hasan Selim" userId="84cd2103f36ef0dc" providerId="LiveId" clId="{6ED845BA-74CA-4F74-9AC4-C2ED4D184EBF}" dt="2026-11-01T10:45:06.023" v="18627" actId="1076"/>
          <ac:spMkLst>
            <pc:docMk/>
            <pc:sldMk cId="1245817147" sldId="509"/>
            <ac:spMk id="46" creationId="{1F373417-A9CD-B6D2-0690-DB1F85C07028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47" creationId="{BB8158B0-8FE3-4A5D-515C-67A69AAF8C97}"/>
          </ac:spMkLst>
        </pc:spChg>
        <pc:spChg chg="mod">
          <ac:chgData name="Hasan Selim" userId="84cd2103f36ef0dc" providerId="LiveId" clId="{6ED845BA-74CA-4F74-9AC4-C2ED4D184EBF}" dt="2026-11-01T10:44:38.712" v="18613" actId="1076"/>
          <ac:spMkLst>
            <pc:docMk/>
            <pc:sldMk cId="1245817147" sldId="509"/>
            <ac:spMk id="50" creationId="{36E84AF2-FC2F-431A-7618-D2631FAE61CD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53" creationId="{702AB380-3B12-85B2-AA1A-7CF4EAC060F4}"/>
          </ac:spMkLst>
        </pc:spChg>
        <pc:spChg chg="mod">
          <ac:chgData name="Hasan Selim" userId="84cd2103f36ef0dc" providerId="LiveId" clId="{6ED845BA-74CA-4F74-9AC4-C2ED4D184EBF}" dt="2026-11-01T10:46:27.880" v="18655" actId="207"/>
          <ac:spMkLst>
            <pc:docMk/>
            <pc:sldMk cId="1245817147" sldId="509"/>
            <ac:spMk id="56" creationId="{CB41CB78-6CAA-8C0B-6D55-E95C962C20DD}"/>
          </ac:spMkLst>
        </pc:spChg>
        <pc:spChg chg="add del mod">
          <ac:chgData name="Hasan Selim" userId="84cd2103f36ef0dc" providerId="LiveId" clId="{6ED845BA-74CA-4F74-9AC4-C2ED4D184EBF}" dt="2026-11-01T10:21:29.696" v="18401" actId="478"/>
          <ac:spMkLst>
            <pc:docMk/>
            <pc:sldMk cId="1245817147" sldId="509"/>
            <ac:spMk id="57" creationId="{D306164F-A9D6-F59C-23FC-265BF704CF94}"/>
          </ac:spMkLst>
        </pc:spChg>
        <pc:spChg chg="mod">
          <ac:chgData name="Hasan Selim" userId="84cd2103f36ef0dc" providerId="LiveId" clId="{6ED845BA-74CA-4F74-9AC4-C2ED4D184EBF}" dt="2026-11-01T10:44:10.231" v="18600" actId="1076"/>
          <ac:spMkLst>
            <pc:docMk/>
            <pc:sldMk cId="1245817147" sldId="509"/>
            <ac:spMk id="60" creationId="{8A2EB7B2-AF77-6F31-0ACB-DE565D5C912E}"/>
          </ac:spMkLst>
        </pc:spChg>
        <pc:spChg chg="mod">
          <ac:chgData name="Hasan Selim" userId="84cd2103f36ef0dc" providerId="LiveId" clId="{6ED845BA-74CA-4F74-9AC4-C2ED4D184EBF}" dt="2026-11-01T10:55:46.128" v="18912" actId="1036"/>
          <ac:spMkLst>
            <pc:docMk/>
            <pc:sldMk cId="1245817147" sldId="509"/>
            <ac:spMk id="63" creationId="{BCF1F251-42D0-E6E4-DA95-733A0BFFF1B3}"/>
          </ac:spMkLst>
        </pc:spChg>
        <pc:spChg chg="add mod">
          <ac:chgData name="Hasan Selim" userId="84cd2103f36ef0dc" providerId="LiveId" clId="{6ED845BA-74CA-4F74-9AC4-C2ED4D184EBF}" dt="2026-11-01T10:47:12.501" v="18665" actId="1076"/>
          <ac:spMkLst>
            <pc:docMk/>
            <pc:sldMk cId="1245817147" sldId="509"/>
            <ac:spMk id="65" creationId="{D5402AA3-6913-C8D8-52BE-B7E24C8D4008}"/>
          </ac:spMkLst>
        </pc:spChg>
        <pc:spChg chg="add mod">
          <ac:chgData name="Hasan Selim" userId="84cd2103f36ef0dc" providerId="LiveId" clId="{6ED845BA-74CA-4F74-9AC4-C2ED4D184EBF}" dt="2026-11-01T10:55:27.576" v="18903" actId="207"/>
          <ac:spMkLst>
            <pc:docMk/>
            <pc:sldMk cId="1245817147" sldId="509"/>
            <ac:spMk id="67" creationId="{94A1608C-CB3D-A0B6-9CA3-DB23A05863E1}"/>
          </ac:spMkLst>
        </pc:spChg>
        <pc:spChg chg="mod">
          <ac:chgData name="Hasan Selim" userId="84cd2103f36ef0dc" providerId="LiveId" clId="{6ED845BA-74CA-4F74-9AC4-C2ED4D184EBF}" dt="2026-11-01T10:47:16.099" v="18667" actId="1076"/>
          <ac:spMkLst>
            <pc:docMk/>
            <pc:sldMk cId="1245817147" sldId="509"/>
            <ac:spMk id="69" creationId="{AC79F7D4-9AF2-21F8-C486-069D83DE1B2B}"/>
          </ac:spMkLst>
        </pc:spChg>
        <pc:spChg chg="mod">
          <ac:chgData name="Hasan Selim" userId="84cd2103f36ef0dc" providerId="LiveId" clId="{6ED845BA-74CA-4F74-9AC4-C2ED4D184EBF}" dt="2026-11-01T10:55:39.712" v="18910" actId="1036"/>
          <ac:spMkLst>
            <pc:docMk/>
            <pc:sldMk cId="1245817147" sldId="509"/>
            <ac:spMk id="71" creationId="{D10A9C8D-CCFC-4977-FD88-D4D76239F1A6}"/>
          </ac:spMkLst>
        </pc:spChg>
        <pc:spChg chg="add mod">
          <ac:chgData name="Hasan Selim" userId="84cd2103f36ef0dc" providerId="LiveId" clId="{6ED845BA-74CA-4F74-9AC4-C2ED4D184EBF}" dt="2026-11-01T10:47:20.821" v="18669" actId="1076"/>
          <ac:spMkLst>
            <pc:docMk/>
            <pc:sldMk cId="1245817147" sldId="509"/>
            <ac:spMk id="73" creationId="{F4B11530-C0CB-C3A4-BA5D-2B20C6679A1C}"/>
          </ac:spMkLst>
        </pc:spChg>
        <pc:spChg chg="add del mod">
          <ac:chgData name="Hasan Selim" userId="84cd2103f36ef0dc" providerId="LiveId" clId="{6ED845BA-74CA-4F74-9AC4-C2ED4D184EBF}" dt="2026-11-01T10:30:43.720" v="18460" actId="478"/>
          <ac:spMkLst>
            <pc:docMk/>
            <pc:sldMk cId="1245817147" sldId="509"/>
            <ac:spMk id="75" creationId="{19AF17B7-8A30-E1D8-9C72-13AEB59C1114}"/>
          </ac:spMkLst>
        </pc:spChg>
        <pc:spChg chg="mod">
          <ac:chgData name="Hasan Selim" userId="84cd2103f36ef0dc" providerId="LiveId" clId="{6ED845BA-74CA-4F74-9AC4-C2ED4D184EBF}" dt="2026-11-01T10:57:00.181" v="18916" actId="207"/>
          <ac:spMkLst>
            <pc:docMk/>
            <pc:sldMk cId="1245817147" sldId="509"/>
            <ac:spMk id="77" creationId="{CC8280FB-FDA0-FC1F-7B25-61EA584BCF08}"/>
          </ac:spMkLst>
        </pc:spChg>
      </pc:sldChg>
      <pc:sldChg chg="addSp delSp modSp add mod ord">
        <pc:chgData name="Hasan Selim" userId="84cd2103f36ef0dc" providerId="LiveId" clId="{6ED845BA-74CA-4F74-9AC4-C2ED4D184EBF}" dt="2026-11-01T11:01:38.541" v="18920" actId="1035"/>
        <pc:sldMkLst>
          <pc:docMk/>
          <pc:sldMk cId="2662163927" sldId="511"/>
        </pc:sldMkLst>
        <pc:spChg chg="mod">
          <ac:chgData name="Hasan Selim" userId="84cd2103f36ef0dc" providerId="LiveId" clId="{6ED845BA-74CA-4F74-9AC4-C2ED4D184EBF}" dt="2026-11-01T10:50:06.098" v="18733" actId="1035"/>
          <ac:spMkLst>
            <pc:docMk/>
            <pc:sldMk cId="2662163927" sldId="511"/>
            <ac:spMk id="3" creationId="{1923CC1B-2820-0544-8302-3300E4B83E85}"/>
          </ac:spMkLst>
        </pc:spChg>
        <pc:spChg chg="add del mod">
          <ac:chgData name="Hasan Selim" userId="84cd2103f36ef0dc" providerId="LiveId" clId="{6ED845BA-74CA-4F74-9AC4-C2ED4D184EBF}" dt="2026-11-01T10:48:48.878" v="18710" actId="478"/>
          <ac:spMkLst>
            <pc:docMk/>
            <pc:sldMk cId="2662163927" sldId="511"/>
            <ac:spMk id="5" creationId="{9405F35D-8B5E-A893-93C8-DD9BA6E06653}"/>
          </ac:spMkLst>
        </pc:spChg>
        <pc:spChg chg="mod">
          <ac:chgData name="Hasan Selim" userId="84cd2103f36ef0dc" providerId="LiveId" clId="{6ED845BA-74CA-4F74-9AC4-C2ED4D184EBF}" dt="2026-11-01T10:49:28.960" v="18720" actId="1076"/>
          <ac:spMkLst>
            <pc:docMk/>
            <pc:sldMk cId="2662163927" sldId="511"/>
            <ac:spMk id="8" creationId="{AC41997B-C381-7E1F-407B-BD7B00A9BD75}"/>
          </ac:spMkLst>
        </pc:spChg>
        <pc:spChg chg="add mod">
          <ac:chgData name="Hasan Selim" userId="84cd2103f36ef0dc" providerId="LiveId" clId="{6ED845BA-74CA-4F74-9AC4-C2ED4D184EBF}" dt="2026-11-01T10:49:26.239" v="18719" actId="1076"/>
          <ac:spMkLst>
            <pc:docMk/>
            <pc:sldMk cId="2662163927" sldId="511"/>
            <ac:spMk id="11" creationId="{C504DE9E-E8EF-6580-3DA1-0456A6ADF9C7}"/>
          </ac:spMkLst>
        </pc:spChg>
        <pc:spChg chg="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13" creationId="{2DC631F9-F03F-2B71-D569-37DD5A9A9399}"/>
          </ac:spMkLst>
        </pc:spChg>
        <pc:spChg chg="mod">
          <ac:chgData name="Hasan Selim" userId="84cd2103f36ef0dc" providerId="LiveId" clId="{6ED845BA-74CA-4F74-9AC4-C2ED4D184EBF}" dt="2026-11-01T10:49:26.239" v="18719" actId="1076"/>
          <ac:spMkLst>
            <pc:docMk/>
            <pc:sldMk cId="2662163927" sldId="511"/>
            <ac:spMk id="14" creationId="{8A37BF6A-017A-79B4-7DC3-B9C309B08FF6}"/>
          </ac:spMkLst>
        </pc:spChg>
        <pc:spChg chg="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15" creationId="{D687B83B-5310-0033-D3BB-75DE06200C66}"/>
          </ac:spMkLst>
        </pc:spChg>
        <pc:spChg chg="add 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17" creationId="{9ED1A320-59B9-29A8-41B5-E4189BC702FF}"/>
          </ac:spMkLst>
        </pc:spChg>
        <pc:spChg chg="add mod">
          <ac:chgData name="Hasan Selim" userId="84cd2103f36ef0dc" providerId="LiveId" clId="{6ED845BA-74CA-4F74-9AC4-C2ED4D184EBF}" dt="2026-11-01T10:49:21.314" v="18718" actId="1076"/>
          <ac:spMkLst>
            <pc:docMk/>
            <pc:sldMk cId="2662163927" sldId="511"/>
            <ac:spMk id="18" creationId="{F3FC8D9A-AC88-2317-094D-B180BE7FC7D7}"/>
          </ac:spMkLst>
        </pc:spChg>
        <pc:spChg chg="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19" creationId="{39B6B053-785F-A352-87B0-EABC0AF4110F}"/>
          </ac:spMkLst>
        </pc:spChg>
        <pc:spChg chg="add mod">
          <ac:chgData name="Hasan Selim" userId="84cd2103f36ef0dc" providerId="LiveId" clId="{6ED845BA-74CA-4F74-9AC4-C2ED4D184EBF}" dt="2026-11-01T10:49:21.314" v="18718" actId="1076"/>
          <ac:spMkLst>
            <pc:docMk/>
            <pc:sldMk cId="2662163927" sldId="511"/>
            <ac:spMk id="22" creationId="{7F827786-B7EB-9AF6-31C8-B585DD98704D}"/>
          </ac:spMkLst>
        </pc:spChg>
        <pc:spChg chg="mod">
          <ac:chgData name="Hasan Selim" userId="84cd2103f36ef0dc" providerId="LiveId" clId="{6ED845BA-74CA-4F74-9AC4-C2ED4D184EBF}" dt="2026-11-01T10:49:21.314" v="18718" actId="1076"/>
          <ac:spMkLst>
            <pc:docMk/>
            <pc:sldMk cId="2662163927" sldId="511"/>
            <ac:spMk id="24" creationId="{9E03C956-3CDB-E73A-B450-26C34A08351B}"/>
          </ac:spMkLst>
        </pc:spChg>
        <pc:spChg chg="add 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25" creationId="{F7209D61-FAE6-6079-852F-3EA2B57272C9}"/>
          </ac:spMkLst>
        </pc:spChg>
        <pc:spChg chg="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27" creationId="{792D423D-6B42-30DD-8A18-3039FCF83CE0}"/>
          </ac:spMkLst>
        </pc:spChg>
        <pc:spChg chg="mod">
          <ac:chgData name="Hasan Selim" userId="84cd2103f36ef0dc" providerId="LiveId" clId="{6ED845BA-74CA-4F74-9AC4-C2ED4D184EBF}" dt="2026-11-01T10:54:35.816" v="18878" actId="255"/>
          <ac:spMkLst>
            <pc:docMk/>
            <pc:sldMk cId="2662163927" sldId="511"/>
            <ac:spMk id="28" creationId="{3D0BAD28-5FD3-5B0B-D41B-1A628B78F291}"/>
          </ac:spMkLst>
        </pc:spChg>
        <pc:spChg chg="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31" creationId="{D71C386C-7967-E667-590A-1FD7C603C4A7}"/>
          </ac:spMkLst>
        </pc:spChg>
        <pc:spChg chg="add mod">
          <ac:chgData name="Hasan Selim" userId="84cd2103f36ef0dc" providerId="LiveId" clId="{6ED845BA-74CA-4F74-9AC4-C2ED4D184EBF}" dt="2026-11-01T10:54:31.884" v="18877" actId="255"/>
          <ac:spMkLst>
            <pc:docMk/>
            <pc:sldMk cId="2662163927" sldId="511"/>
            <ac:spMk id="32" creationId="{E961E8F0-231B-47E7-6A6D-8724811C4D62}"/>
          </ac:spMkLst>
        </pc:spChg>
        <pc:spChg chg="add 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33" creationId="{4BC6F8C5-46E4-9E1A-FD15-3DFFA1087BC5}"/>
          </ac:spMkLst>
        </pc:spChg>
        <pc:spChg chg="add 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35" creationId="{15D1E9D5-BC63-8449-ABF3-9458DC6D8A6D}"/>
          </ac:spMkLst>
        </pc:spChg>
        <pc:spChg chg="add mod">
          <ac:chgData name="Hasan Selim" userId="84cd2103f36ef0dc" providerId="LiveId" clId="{6ED845BA-74CA-4F74-9AC4-C2ED4D184EBF}" dt="2026-11-01T10:49:34.917" v="18724" actId="1036"/>
          <ac:spMkLst>
            <pc:docMk/>
            <pc:sldMk cId="2662163927" sldId="511"/>
            <ac:spMk id="36" creationId="{F56027D7-DF76-42B3-570A-9F64ECD4BE90}"/>
          </ac:spMkLst>
        </pc:spChg>
        <pc:spChg chg="del">
          <ac:chgData name="Hasan Selim" userId="84cd2103f36ef0dc" providerId="LiveId" clId="{6ED845BA-74CA-4F74-9AC4-C2ED4D184EBF}" dt="2026-11-01T10:49:53.347" v="18728" actId="478"/>
          <ac:spMkLst>
            <pc:docMk/>
            <pc:sldMk cId="2662163927" sldId="511"/>
            <ac:spMk id="38" creationId="{74D95F2A-0F83-B6F4-A832-9EC521254E56}"/>
          </ac:spMkLst>
        </pc:spChg>
        <pc:spChg chg="del">
          <ac:chgData name="Hasan Selim" userId="84cd2103f36ef0dc" providerId="LiveId" clId="{6ED845BA-74CA-4F74-9AC4-C2ED4D184EBF}" dt="2026-11-01T10:29:21.969" v="18435" actId="478"/>
          <ac:spMkLst>
            <pc:docMk/>
            <pc:sldMk cId="2662163927" sldId="511"/>
            <ac:spMk id="41" creationId="{1BF70763-C6D7-C48E-A410-DF6D5E415EF5}"/>
          </ac:spMkLst>
        </pc:spChg>
        <pc:spChg chg="add del mod">
          <ac:chgData name="Hasan Selim" userId="84cd2103f36ef0dc" providerId="LiveId" clId="{6ED845BA-74CA-4F74-9AC4-C2ED4D184EBF}" dt="2026-11-01T10:21:26.477" v="18400" actId="478"/>
          <ac:spMkLst>
            <pc:docMk/>
            <pc:sldMk cId="2662163927" sldId="511"/>
            <ac:spMk id="47" creationId="{5E76FA2F-4B02-F08E-CE2C-85C64F734AB6}"/>
          </ac:spMkLst>
        </pc:spChg>
        <pc:spChg chg="add mod">
          <ac:chgData name="Hasan Selim" userId="84cd2103f36ef0dc" providerId="LiveId" clId="{6ED845BA-74CA-4F74-9AC4-C2ED4D184EBF}" dt="2026-11-01T10:52:26.262" v="18824" actId="14100"/>
          <ac:spMkLst>
            <pc:docMk/>
            <pc:sldMk cId="2662163927" sldId="511"/>
            <ac:spMk id="51" creationId="{D13E9070-52EA-E096-4A0E-1FE34DCB2C0C}"/>
          </ac:spMkLst>
        </pc:spChg>
        <pc:spChg chg="add mod">
          <ac:chgData name="Hasan Selim" userId="84cd2103f36ef0dc" providerId="LiveId" clId="{6ED845BA-74CA-4F74-9AC4-C2ED4D184EBF}" dt="2026-11-01T10:54:44.236" v="18886" actId="1038"/>
          <ac:spMkLst>
            <pc:docMk/>
            <pc:sldMk cId="2662163927" sldId="511"/>
            <ac:spMk id="53" creationId="{C33E9698-45D8-6144-85E1-00D6302F3E8B}"/>
          </ac:spMkLst>
        </pc:spChg>
        <pc:spChg chg="mod">
          <ac:chgData name="Hasan Selim" userId="84cd2103f36ef0dc" providerId="LiveId" clId="{6ED845BA-74CA-4F74-9AC4-C2ED4D184EBF}" dt="2026-11-01T10:51:16.422" v="18768" actId="14100"/>
          <ac:spMkLst>
            <pc:docMk/>
            <pc:sldMk cId="2662163927" sldId="511"/>
            <ac:spMk id="55" creationId="{A1C7D92D-3553-1891-3C9E-4738262FB4D5}"/>
          </ac:spMkLst>
        </pc:spChg>
        <pc:spChg chg="add mod">
          <ac:chgData name="Hasan Selim" userId="84cd2103f36ef0dc" providerId="LiveId" clId="{6ED845BA-74CA-4F74-9AC4-C2ED4D184EBF}" dt="2026-11-01T10:54:50.291" v="18897" actId="1036"/>
          <ac:spMkLst>
            <pc:docMk/>
            <pc:sldMk cId="2662163927" sldId="511"/>
            <ac:spMk id="57" creationId="{3AA2AF4A-4A4B-5B93-8923-B2668011A9B2}"/>
          </ac:spMkLst>
        </pc:spChg>
        <pc:spChg chg="mod">
          <ac:chgData name="Hasan Selim" userId="84cd2103f36ef0dc" providerId="LiveId" clId="{6ED845BA-74CA-4F74-9AC4-C2ED4D184EBF}" dt="2026-11-01T10:54:57.561" v="18899" actId="20577"/>
          <ac:spMkLst>
            <pc:docMk/>
            <pc:sldMk cId="2662163927" sldId="511"/>
            <ac:spMk id="59" creationId="{8AA589FE-0998-87D9-217E-E40A7321D896}"/>
          </ac:spMkLst>
        </pc:spChg>
        <pc:spChg chg="add del">
          <ac:chgData name="Hasan Selim" userId="84cd2103f36ef0dc" providerId="LiveId" clId="{6ED845BA-74CA-4F74-9AC4-C2ED4D184EBF}" dt="2026-11-01T10:53:23.606" v="18874" actId="478"/>
          <ac:spMkLst>
            <pc:docMk/>
            <pc:sldMk cId="2662163927" sldId="511"/>
            <ac:spMk id="61" creationId="{0D6A87C7-C688-E8C8-EACE-B8221176C881}"/>
          </ac:spMkLst>
        </pc:spChg>
        <pc:spChg chg="add mod">
          <ac:chgData name="Hasan Selim" userId="84cd2103f36ef0dc" providerId="LiveId" clId="{6ED845BA-74CA-4F74-9AC4-C2ED4D184EBF}" dt="2026-11-01T10:53:58.196" v="18876" actId="1076"/>
          <ac:spMkLst>
            <pc:docMk/>
            <pc:sldMk cId="2662163927" sldId="511"/>
            <ac:spMk id="63" creationId="{F3A73A5E-BF89-5E3D-2247-A5A44A0EAAB3}"/>
          </ac:spMkLst>
        </pc:spChg>
        <pc:spChg chg="add mod">
          <ac:chgData name="Hasan Selim" userId="84cd2103f36ef0dc" providerId="LiveId" clId="{6ED845BA-74CA-4F74-9AC4-C2ED4D184EBF}" dt="2026-11-01T10:50:11.209" v="18734" actId="1076"/>
          <ac:spMkLst>
            <pc:docMk/>
            <pc:sldMk cId="2662163927" sldId="511"/>
            <ac:spMk id="65" creationId="{D92AFE38-85D8-5A26-968C-D5A9ADD58335}"/>
          </ac:spMkLst>
        </pc:spChg>
        <pc:spChg chg="add mod">
          <ac:chgData name="Hasan Selim" userId="84cd2103f36ef0dc" providerId="LiveId" clId="{6ED845BA-74CA-4F74-9AC4-C2ED4D184EBF}" dt="2026-11-01T11:01:38.541" v="18920" actId="1035"/>
          <ac:spMkLst>
            <pc:docMk/>
            <pc:sldMk cId="2662163927" sldId="511"/>
            <ac:spMk id="66" creationId="{67C3B892-ABCD-9F12-25C9-90C3043BD485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1-01T10:39:55.862" v="18581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1-01T10:36:28.406" v="18524" actId="167"/>
          <pc:sldLayoutMkLst>
            <pc:docMk/>
            <pc:sldMasterMk cId="2476636414" sldId="2147483660"/>
            <pc:sldLayoutMk cId="641393381" sldId="2147483661"/>
          </pc:sldLayoutMkLst>
          <pc:grpChg chg="add mod ord">
            <ac:chgData name="Hasan Selim" userId="84cd2103f36ef0dc" providerId="LiveId" clId="{6ED845BA-74CA-4F74-9AC4-C2ED4D184EBF}" dt="2026-10-26T12:12:10.772" v="17241" actId="166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del mod ord">
            <ac:chgData name="Hasan Selim" userId="84cd2103f36ef0dc" providerId="LiveId" clId="{6ED845BA-74CA-4F74-9AC4-C2ED4D184EBF}" dt="2026-11-01T10:21:35.150" v="18403" actId="478"/>
            <ac:grpSpMkLst>
              <pc:docMk/>
              <pc:sldMasterMk cId="2476636414" sldId="2147483660"/>
              <pc:sldLayoutMk cId="641393381" sldId="2147483661"/>
              <ac:grpSpMk id="11" creationId="{9833D221-6238-C6F5-F2ED-21C7BE90360E}"/>
            </ac:grpSpMkLst>
          </pc:grpChg>
          <pc:grpChg chg="add mod ord">
            <ac:chgData name="Hasan Selim" userId="84cd2103f36ef0dc" providerId="LiveId" clId="{6ED845BA-74CA-4F74-9AC4-C2ED4D184EBF}" dt="2026-11-01T10:36:28.406" v="18524" actId="167"/>
            <ac:grpSpMkLst>
              <pc:docMk/>
              <pc:sldMasterMk cId="2476636414" sldId="2147483660"/>
              <pc:sldLayoutMk cId="641393381" sldId="2147483661"/>
              <ac:grpSpMk id="18" creationId="{505DE453-0154-B10A-A0F9-518C9419BB61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">
            <ac:chgData name="Hasan Selim" userId="84cd2103f36ef0dc" providerId="LiveId" clId="{6ED845BA-74CA-4F74-9AC4-C2ED4D184EBF}" dt="2026-11-01T10:34:23.428" v="18491" actId="478"/>
            <ac:picMkLst>
              <pc:docMk/>
              <pc:sldMasterMk cId="2476636414" sldId="2147483660"/>
              <pc:sldLayoutMk cId="641393381" sldId="2147483661"/>
              <ac:picMk id="6" creationId="{6347982A-22DB-EFEC-3437-8BF37171CC51}"/>
            </ac:picMkLst>
          </pc:picChg>
          <pc:picChg chg="add del mod">
            <ac:chgData name="Hasan Selim" userId="84cd2103f36ef0dc" providerId="LiveId" clId="{6ED845BA-74CA-4F74-9AC4-C2ED4D184EBF}" dt="2026-11-01T10:23:20.812" v="18408" actId="478"/>
            <ac:picMkLst>
              <pc:docMk/>
              <pc:sldMasterMk cId="2476636414" sldId="2147483660"/>
              <pc:sldLayoutMk cId="641393381" sldId="2147483661"/>
              <ac:picMk id="13" creationId="{A9997DD3-2702-6F3B-9FFA-ABDE2DEEF252}"/>
            </ac:picMkLst>
          </pc:picChg>
          <pc:picChg chg="add mod ord modCrop">
            <ac:chgData name="Hasan Selim" userId="84cd2103f36ef0dc" providerId="LiveId" clId="{6ED845BA-74CA-4F74-9AC4-C2ED4D184EBF}" dt="2026-11-01T10:36:26.281" v="18523" actId="164"/>
            <ac:picMkLst>
              <pc:docMk/>
              <pc:sldMasterMk cId="2476636414" sldId="2147483660"/>
              <pc:sldLayoutMk cId="641393381" sldId="2147483661"/>
              <ac:picMk id="15" creationId="{F0FA3545-A6EF-145B-A0B5-248CC0542BC8}"/>
            </ac:picMkLst>
          </pc:picChg>
          <pc:picChg chg="add mod modCrop">
            <ac:chgData name="Hasan Selim" userId="84cd2103f36ef0dc" providerId="LiveId" clId="{6ED845BA-74CA-4F74-9AC4-C2ED4D184EBF}" dt="2026-11-01T10:36:26.281" v="18523" actId="164"/>
            <ac:picMkLst>
              <pc:docMk/>
              <pc:sldMasterMk cId="2476636414" sldId="2147483660"/>
              <pc:sldLayoutMk cId="641393381" sldId="2147483661"/>
              <ac:picMk id="16" creationId="{48CF6EEB-71DE-623B-E66E-F877A800EFA3}"/>
            </ac:picMkLst>
          </pc:picChg>
          <pc:picChg chg="add mod modCrop">
            <ac:chgData name="Hasan Selim" userId="84cd2103f36ef0dc" providerId="LiveId" clId="{6ED845BA-74CA-4F74-9AC4-C2ED4D184EBF}" dt="2026-11-01T10:36:26.281" v="18523" actId="164"/>
            <ac:picMkLst>
              <pc:docMk/>
              <pc:sldMasterMk cId="2476636414" sldId="2147483660"/>
              <pc:sldLayoutMk cId="641393381" sldId="2147483661"/>
              <ac:picMk id="17" creationId="{89A62221-DC4B-3F1B-E972-61209BCEF8A7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1-01T10:39:55.862" v="18581" actId="167"/>
          <pc:sldLayoutMkLst>
            <pc:docMk/>
            <pc:sldMasterMk cId="2476636414" sldId="2147483660"/>
            <pc:sldLayoutMk cId="117721130" sldId="2147483662"/>
          </pc:sldLayoutMkLst>
          <pc:spChg chg="add mod">
            <ac:chgData name="Hasan Selim" userId="84cd2103f36ef0dc" providerId="LiveId" clId="{6ED845BA-74CA-4F74-9AC4-C2ED4D184EBF}" dt="2026-11-01T10:39:31.123" v="18575" actId="164"/>
            <ac:spMkLst>
              <pc:docMk/>
              <pc:sldMasterMk cId="2476636414" sldId="2147483660"/>
              <pc:sldLayoutMk cId="117721130" sldId="2147483662"/>
              <ac:spMk id="25" creationId="{CB28AB2B-0DDA-4408-D910-2373011B784A}"/>
            </ac:spMkLst>
          </pc:spChg>
          <pc:grpChg chg="add mod">
            <ac:chgData name="Hasan Selim" userId="84cd2103f36ef0dc" providerId="LiveId" clId="{6ED845BA-74CA-4F74-9AC4-C2ED4D184EBF}" dt="2026-10-22T14:29:12.282" v="16586" actId="1076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del mod ord">
            <ac:chgData name="Hasan Selim" userId="84cd2103f36ef0dc" providerId="LiveId" clId="{6ED845BA-74CA-4F74-9AC4-C2ED4D184EBF}" dt="2026-11-01T10:21:33.863" v="18402" actId="478"/>
            <ac:grpSpMkLst>
              <pc:docMk/>
              <pc:sldMasterMk cId="2476636414" sldId="2147483660"/>
              <pc:sldLayoutMk cId="117721130" sldId="2147483662"/>
              <ac:grpSpMk id="20" creationId="{419F3B9A-AFB6-0504-A746-57F26C56C5EC}"/>
            </ac:grpSpMkLst>
          </pc:grpChg>
          <pc:grpChg chg="add mod ord">
            <ac:chgData name="Hasan Selim" userId="84cd2103f36ef0dc" providerId="LiveId" clId="{6ED845BA-74CA-4F74-9AC4-C2ED4D184EBF}" dt="2026-11-01T10:39:33.477" v="18576" actId="164"/>
            <ac:grpSpMkLst>
              <pc:docMk/>
              <pc:sldMasterMk cId="2476636414" sldId="2147483660"/>
              <pc:sldLayoutMk cId="117721130" sldId="2147483662"/>
              <ac:grpSpMk id="22" creationId="{3333DEB7-9F71-B2B9-CD25-E8CF4EE5F0C5}"/>
            </ac:grpSpMkLst>
          </pc:grpChg>
          <pc:grpChg chg="add mod">
            <ac:chgData name="Hasan Selim" userId="84cd2103f36ef0dc" providerId="LiveId" clId="{6ED845BA-74CA-4F74-9AC4-C2ED4D184EBF}" dt="2026-11-01T10:39:33.477" v="18576" actId="164"/>
            <ac:grpSpMkLst>
              <pc:docMk/>
              <pc:sldMasterMk cId="2476636414" sldId="2147483660"/>
              <pc:sldLayoutMk cId="117721130" sldId="2147483662"/>
              <ac:grpSpMk id="26" creationId="{1FC67CCD-8B71-FADF-DBF4-10C9ABCBF7C5}"/>
            </ac:grpSpMkLst>
          </pc:grpChg>
          <pc:grpChg chg="add mod ord">
            <ac:chgData name="Hasan Selim" userId="84cd2103f36ef0dc" providerId="LiveId" clId="{6ED845BA-74CA-4F74-9AC4-C2ED4D184EBF}" dt="2026-11-01T10:39:55.862" v="18581" actId="167"/>
            <ac:grpSpMkLst>
              <pc:docMk/>
              <pc:sldMasterMk cId="2476636414" sldId="2147483660"/>
              <pc:sldLayoutMk cId="117721130" sldId="2147483662"/>
              <ac:grpSpMk id="27" creationId="{E6C3A8BE-2A99-A103-29B3-685D1ED933C5}"/>
            </ac:grpSpMkLst>
          </pc:grp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 mod">
            <ac:chgData name="Hasan Selim" userId="84cd2103f36ef0dc" providerId="LiveId" clId="{6ED845BA-74CA-4F74-9AC4-C2ED4D184EBF}" dt="2026-11-01T10:34:28.729" v="18492" actId="478"/>
            <ac:picMkLst>
              <pc:docMk/>
              <pc:sldMasterMk cId="2476636414" sldId="2147483660"/>
              <pc:sldLayoutMk cId="117721130" sldId="2147483662"/>
              <ac:picMk id="5" creationId="{8B0793C1-EB25-5F5A-D4E7-4964D40D69FE}"/>
            </ac:picMkLst>
          </pc:pic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del mod">
            <ac:chgData name="Hasan Selim" userId="84cd2103f36ef0dc" providerId="LiveId" clId="{6ED845BA-74CA-4F74-9AC4-C2ED4D184EBF}" dt="2026-11-01T10:34:19.530" v="18488" actId="21"/>
            <ac:picMkLst>
              <pc:docMk/>
              <pc:sldMasterMk cId="2476636414" sldId="2147483660"/>
              <pc:sldLayoutMk cId="117721130" sldId="2147483662"/>
              <ac:picMk id="8" creationId="{6719E992-AE1D-811B-F137-3C7DE66E348E}"/>
            </ac:picMkLst>
          </pc:picChg>
          <pc:picChg chg="add mod ord modCrop">
            <ac:chgData name="Hasan Selim" userId="84cd2103f36ef0dc" providerId="LiveId" clId="{6ED845BA-74CA-4F74-9AC4-C2ED4D184EBF}" dt="2026-11-01T10:35:25.507" v="18508" actId="164"/>
            <ac:picMkLst>
              <pc:docMk/>
              <pc:sldMasterMk cId="2476636414" sldId="2147483660"/>
              <pc:sldLayoutMk cId="117721130" sldId="2147483662"/>
              <ac:picMk id="10" creationId="{F39B7010-2DBA-7A8C-7BC6-5164E46677E5}"/>
            </ac:picMkLst>
          </pc:picChg>
          <pc:picChg chg="add mod modCrop">
            <ac:chgData name="Hasan Selim" userId="84cd2103f36ef0dc" providerId="LiveId" clId="{6ED845BA-74CA-4F74-9AC4-C2ED4D184EBF}" dt="2026-11-01T10:35:25.507" v="18508" actId="164"/>
            <ac:picMkLst>
              <pc:docMk/>
              <pc:sldMasterMk cId="2476636414" sldId="2147483660"/>
              <pc:sldLayoutMk cId="117721130" sldId="2147483662"/>
              <ac:picMk id="15" creationId="{A685DFA5-5AAB-0ACA-B06F-57B348392F15}"/>
            </ac:picMkLst>
          </pc:picChg>
          <pc:picChg chg="add mod modCrop">
            <ac:chgData name="Hasan Selim" userId="84cd2103f36ef0dc" providerId="LiveId" clId="{6ED845BA-74CA-4F74-9AC4-C2ED4D184EBF}" dt="2026-11-01T10:35:25.507" v="18508" actId="164"/>
            <ac:picMkLst>
              <pc:docMk/>
              <pc:sldMasterMk cId="2476636414" sldId="2147483660"/>
              <pc:sldLayoutMk cId="117721130" sldId="2147483662"/>
              <ac:picMk id="21" creationId="{3DF606FB-9296-E984-4F3C-3EDDF30CAB1F}"/>
            </ac:picMkLst>
          </pc:picChg>
          <pc:picChg chg="add mod ord modCrop">
            <ac:chgData name="Hasan Selim" userId="84cd2103f36ef0dc" providerId="LiveId" clId="{6ED845BA-74CA-4F74-9AC4-C2ED4D184EBF}" dt="2026-11-01T10:39:52.066" v="18580" actId="1076"/>
            <ac:picMkLst>
              <pc:docMk/>
              <pc:sldMasterMk cId="2476636414" sldId="2147483660"/>
              <pc:sldLayoutMk cId="117721130" sldId="2147483662"/>
              <ac:picMk id="24" creationId="{EADE7BAE-4E33-2F6C-26EB-6CF9EF53F3FB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5424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90" y="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21/05/1448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5424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90" y="9721851"/>
            <a:ext cx="3078639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5903" y="4"/>
            <a:ext cx="3078163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4"/>
            <a:ext cx="3078162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21/05/1448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9663" y="1279525"/>
            <a:ext cx="4886325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1200" y="4926016"/>
            <a:ext cx="568325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5903" y="9721853"/>
            <a:ext cx="3078163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9721853"/>
            <a:ext cx="3078162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9663" y="1279525"/>
            <a:ext cx="4886325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9663" y="1279525"/>
            <a:ext cx="4886325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505DE453-0154-B10A-A0F9-518C9419BB61}"/>
              </a:ext>
            </a:extLst>
          </p:cNvPr>
          <p:cNvGrpSpPr/>
          <p:nvPr userDrawn="1"/>
        </p:nvGrpSpPr>
        <p:grpSpPr>
          <a:xfrm>
            <a:off x="-1" y="0"/>
            <a:ext cx="10691814" cy="7559675"/>
            <a:chOff x="-1" y="0"/>
            <a:chExt cx="10691814" cy="7559675"/>
          </a:xfrm>
        </p:grpSpPr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F0FA3545-A6EF-145B-A0B5-248CC0542B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2441" r="32711"/>
            <a:stretch>
              <a:fillRect/>
            </a:stretch>
          </p:blipFill>
          <p:spPr>
            <a:xfrm>
              <a:off x="3546475" y="0"/>
              <a:ext cx="3585846" cy="7559675"/>
            </a:xfrm>
            <a:prstGeom prst="rect">
              <a:avLst/>
            </a:prstGeom>
          </p:spPr>
        </p:pic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48CF6EEB-71DE-623B-E66E-F877A800E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67298"/>
            <a:stretch>
              <a:fillRect/>
            </a:stretch>
          </p:blipFill>
          <p:spPr>
            <a:xfrm>
              <a:off x="7138990" y="0"/>
              <a:ext cx="3552823" cy="7559675"/>
            </a:xfrm>
            <a:prstGeom prst="rect">
              <a:avLst/>
            </a:prstGeom>
          </p:spPr>
        </p:pic>
        <p:pic>
          <p:nvPicPr>
            <p:cNvPr id="17" name="صورة 16">
              <a:extLst>
                <a:ext uri="{FF2B5EF4-FFF2-40B4-BE49-F238E27FC236}">
                  <a16:creationId xmlns:a16="http://schemas.microsoft.com/office/drawing/2014/main" id="{89A62221-DC4B-3F1B-E972-61209BCEF8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r="67379"/>
            <a:stretch>
              <a:fillRect/>
            </a:stretch>
          </p:blipFill>
          <p:spPr>
            <a:xfrm>
              <a:off x="-1" y="0"/>
              <a:ext cx="3539807" cy="7559675"/>
            </a:xfrm>
            <a:prstGeom prst="rect">
              <a:avLst/>
            </a:prstGeom>
          </p:spPr>
        </p:pic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E6C3A8BE-2A99-A103-29B3-685D1ED933C5}"/>
              </a:ext>
            </a:extLst>
          </p:cNvPr>
          <p:cNvGrpSpPr/>
          <p:nvPr userDrawn="1"/>
        </p:nvGrpSpPr>
        <p:grpSpPr>
          <a:xfrm>
            <a:off x="0" y="0"/>
            <a:ext cx="10674351" cy="7559675"/>
            <a:chOff x="0" y="0"/>
            <a:chExt cx="10674351" cy="7559675"/>
          </a:xfrm>
        </p:grpSpPr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3333DEB7-9F71-B2B9-CD25-E8CF4EE5F0C5}"/>
                </a:ext>
              </a:extLst>
            </p:cNvPr>
            <p:cNvGrpSpPr/>
            <p:nvPr userDrawn="1"/>
          </p:nvGrpSpPr>
          <p:grpSpPr>
            <a:xfrm>
              <a:off x="0" y="0"/>
              <a:ext cx="10674351" cy="7559675"/>
              <a:chOff x="0" y="0"/>
              <a:chExt cx="10674351" cy="7559675"/>
            </a:xfrm>
          </p:grpSpPr>
          <p:pic>
            <p:nvPicPr>
              <p:cNvPr id="10" name="صورة 9">
                <a:extLst>
                  <a:ext uri="{FF2B5EF4-FFF2-40B4-BE49-F238E27FC236}">
                    <a16:creationId xmlns:a16="http://schemas.microsoft.com/office/drawing/2014/main" id="{F39B7010-2DBA-7A8C-7BC6-5164E46677E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32745" r="32891"/>
              <a:stretch>
                <a:fillRect/>
              </a:stretch>
            </p:blipFill>
            <p:spPr>
              <a:xfrm>
                <a:off x="3546475" y="0"/>
                <a:ext cx="3563938" cy="7559675"/>
              </a:xfrm>
              <a:prstGeom prst="rect">
                <a:avLst/>
              </a:prstGeom>
            </p:spPr>
          </p:pic>
          <p:pic>
            <p:nvPicPr>
              <p:cNvPr id="15" name="صورة 14">
                <a:extLst>
                  <a:ext uri="{FF2B5EF4-FFF2-40B4-BE49-F238E27FC236}">
                    <a16:creationId xmlns:a16="http://schemas.microsoft.com/office/drawing/2014/main" id="{A685DFA5-5AAB-0ACA-B06F-57B348392F1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r="67523"/>
              <a:stretch>
                <a:fillRect/>
              </a:stretch>
            </p:blipFill>
            <p:spPr>
              <a:xfrm>
                <a:off x="0" y="0"/>
                <a:ext cx="3531235" cy="7559675"/>
              </a:xfrm>
              <a:prstGeom prst="rect">
                <a:avLst/>
              </a:prstGeom>
            </p:spPr>
          </p:pic>
          <p:pic>
            <p:nvPicPr>
              <p:cNvPr id="21" name="صورة 20">
                <a:extLst>
                  <a:ext uri="{FF2B5EF4-FFF2-40B4-BE49-F238E27FC236}">
                    <a16:creationId xmlns:a16="http://schemas.microsoft.com/office/drawing/2014/main" id="{3DF606FB-9296-E984-4F3C-3EDDF30CAB1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67186" r="168"/>
              <a:stretch>
                <a:fillRect/>
              </a:stretch>
            </p:blipFill>
            <p:spPr>
              <a:xfrm>
                <a:off x="7125653" y="0"/>
                <a:ext cx="3548698" cy="7559675"/>
              </a:xfrm>
              <a:prstGeom prst="rect">
                <a:avLst/>
              </a:prstGeom>
            </p:spPr>
          </p:pic>
        </p:grpSp>
        <p:grpSp>
          <p:nvGrpSpPr>
            <p:cNvPr id="26" name="مجموعة 25">
              <a:extLst>
                <a:ext uri="{FF2B5EF4-FFF2-40B4-BE49-F238E27FC236}">
                  <a16:creationId xmlns:a16="http://schemas.microsoft.com/office/drawing/2014/main" id="{1FC67CCD-8B71-FADF-DBF4-10C9ABCBF7C5}"/>
                </a:ext>
              </a:extLst>
            </p:cNvPr>
            <p:cNvGrpSpPr/>
            <p:nvPr userDrawn="1"/>
          </p:nvGrpSpPr>
          <p:grpSpPr>
            <a:xfrm>
              <a:off x="6229156" y="4426586"/>
              <a:ext cx="903165" cy="694054"/>
              <a:chOff x="6229156" y="4426586"/>
              <a:chExt cx="903165" cy="694054"/>
            </a:xfrm>
          </p:grpSpPr>
          <p:sp>
            <p:nvSpPr>
              <p:cNvPr id="25" name="مستطيل 24">
                <a:extLst>
                  <a:ext uri="{FF2B5EF4-FFF2-40B4-BE49-F238E27FC236}">
                    <a16:creationId xmlns:a16="http://schemas.microsoft.com/office/drawing/2014/main" id="{CB28AB2B-0DDA-4408-D910-2373011B784A}"/>
                  </a:ext>
                </a:extLst>
              </p:cNvPr>
              <p:cNvSpPr/>
              <p:nvPr userDrawn="1"/>
            </p:nvSpPr>
            <p:spPr>
              <a:xfrm>
                <a:off x="6444412" y="4620260"/>
                <a:ext cx="621030" cy="500380"/>
              </a:xfrm>
              <a:prstGeom prst="rect">
                <a:avLst/>
              </a:prstGeom>
              <a:solidFill>
                <a:srgbClr val="DAC1F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pic>
            <p:nvPicPr>
              <p:cNvPr id="24" name="صورة 23">
                <a:extLst>
                  <a:ext uri="{FF2B5EF4-FFF2-40B4-BE49-F238E27FC236}">
                    <a16:creationId xmlns:a16="http://schemas.microsoft.com/office/drawing/2014/main" id="{EADE7BAE-4E33-2F6C-26EB-6CF9EF53F3F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45085" b="54271" l="45895" r="54105">
                            <a14:foregroundMark x1="53392" y1="45447" x2="53592" y2="46092"/>
                            <a14:foregroundMark x1="53563" y1="44964" x2="53620" y2="46575"/>
                            <a14:foregroundMark x1="53620" y1="46575" x2="54133" y2="45689"/>
                            <a14:foregroundMark x1="50114" y1="47905" x2="50228" y2="48187"/>
                            <a14:foregroundMark x1="46636" y1="50161" x2="46722" y2="51732"/>
                            <a14:foregroundMark x1="46722" y1="51732" x2="46038" y2="51128"/>
                          </a14:backgroundRemoval>
                        </a14:imgEffect>
                      </a14:imgLayer>
                    </a14:imgProps>
                  </a:ext>
                </a:extLst>
              </a:blip>
              <a:srcRect l="45246" t="43943" r="45643" b="46527"/>
              <a:stretch>
                <a:fillRect/>
              </a:stretch>
            </p:blipFill>
            <p:spPr>
              <a:xfrm>
                <a:off x="6229156" y="4426586"/>
                <a:ext cx="903165" cy="694054"/>
              </a:xfrm>
              <a:prstGeom prst="rect">
                <a:avLst/>
              </a:prstGeom>
            </p:spPr>
          </p:pic>
        </p:grp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0">
            <a:extLst>
              <a:ext uri="{FF2B5EF4-FFF2-40B4-BE49-F238E27FC236}">
                <a16:creationId xmlns:a16="http://schemas.microsoft.com/office/drawing/2014/main" id="{1923CC1B-2820-0544-8302-3300E4B83E85}"/>
              </a:ext>
            </a:extLst>
          </p:cNvPr>
          <p:cNvSpPr txBox="1"/>
          <p:nvPr/>
        </p:nvSpPr>
        <p:spPr>
          <a:xfrm>
            <a:off x="462642" y="2656437"/>
            <a:ext cx="2761487" cy="406265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prstTxWarp prst="textArchUp">
              <a:avLst/>
            </a:prstTxWarp>
            <a:spAutoFit/>
          </a:bodyPr>
          <a:lstStyle/>
          <a:p>
            <a:pPr algn="ctr" rtl="1"/>
            <a:r>
              <a:rPr lang="ar-SA" sz="2400" b="1" noProof="0" dirty="0">
                <a:solidFill>
                  <a:srgbClr val="CD510A"/>
                </a:solidFill>
                <a:latin typeface="Arial"/>
              </a:rPr>
              <a:t>صلاتي نور حياتي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AC41997B-C381-7E1F-407B-BD7B00A9BD75}"/>
              </a:ext>
            </a:extLst>
          </p:cNvPr>
          <p:cNvSpPr txBox="1"/>
          <p:nvPr/>
        </p:nvSpPr>
        <p:spPr>
          <a:xfrm>
            <a:off x="5845572" y="2569411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الإسلام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C504DE9E-E8EF-6580-3DA1-0456A6ADF9C7}"/>
              </a:ext>
            </a:extLst>
          </p:cNvPr>
          <p:cNvSpPr txBox="1"/>
          <p:nvPr/>
        </p:nvSpPr>
        <p:spPr>
          <a:xfrm>
            <a:off x="4680331" y="2569411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العقل</a:t>
            </a:r>
          </a:p>
        </p:txBody>
      </p:sp>
      <p:sp>
        <p:nvSpPr>
          <p:cNvPr id="14" name="TextBox 24">
            <a:extLst>
              <a:ext uri="{FF2B5EF4-FFF2-40B4-BE49-F238E27FC236}">
                <a16:creationId xmlns:a16="http://schemas.microsoft.com/office/drawing/2014/main" id="{8A37BF6A-017A-79B4-7DC3-B9C309B08FF6}"/>
              </a:ext>
            </a:extLst>
          </p:cNvPr>
          <p:cNvSpPr txBox="1"/>
          <p:nvPr/>
        </p:nvSpPr>
        <p:spPr>
          <a:xfrm>
            <a:off x="3546475" y="2569411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التمييز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:a16="http://schemas.microsoft.com/office/drawing/2014/main" id="{F3FC8D9A-AC88-2317-094D-B180BE7FC7D7}"/>
              </a:ext>
            </a:extLst>
          </p:cNvPr>
          <p:cNvSpPr txBox="1"/>
          <p:nvPr/>
        </p:nvSpPr>
        <p:spPr>
          <a:xfrm>
            <a:off x="5814187" y="4086298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رفع الحدث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7F827786-B7EB-9AF6-31C8-B585DD98704D}"/>
              </a:ext>
            </a:extLst>
          </p:cNvPr>
          <p:cNvSpPr txBox="1"/>
          <p:nvPr/>
        </p:nvSpPr>
        <p:spPr>
          <a:xfrm>
            <a:off x="4680331" y="4086299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إزالة النجاسة</a:t>
            </a:r>
          </a:p>
        </p:txBody>
      </p:sp>
      <p:sp>
        <p:nvSpPr>
          <p:cNvPr id="24" name="TextBox 33">
            <a:extLst>
              <a:ext uri="{FF2B5EF4-FFF2-40B4-BE49-F238E27FC236}">
                <a16:creationId xmlns:a16="http://schemas.microsoft.com/office/drawing/2014/main" id="{9E03C956-3CDB-E73A-B450-26C34A08351B}"/>
              </a:ext>
            </a:extLst>
          </p:cNvPr>
          <p:cNvSpPr txBox="1"/>
          <p:nvPr/>
        </p:nvSpPr>
        <p:spPr>
          <a:xfrm>
            <a:off x="3546475" y="4086298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ستر العورة</a:t>
            </a:r>
          </a:p>
        </p:txBody>
      </p:sp>
      <p:sp>
        <p:nvSpPr>
          <p:cNvPr id="28" name="TextBox 36">
            <a:extLst>
              <a:ext uri="{FF2B5EF4-FFF2-40B4-BE49-F238E27FC236}">
                <a16:creationId xmlns:a16="http://schemas.microsoft.com/office/drawing/2014/main" id="{3D0BAD28-5FD3-5B0B-D41B-1A628B78F291}"/>
              </a:ext>
            </a:extLst>
          </p:cNvPr>
          <p:cNvSpPr txBox="1"/>
          <p:nvPr/>
        </p:nvSpPr>
        <p:spPr>
          <a:xfrm>
            <a:off x="5845572" y="5653829"/>
            <a:ext cx="1316156" cy="298543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700" b="1" noProof="0" dirty="0">
                <a:solidFill>
                  <a:srgbClr val="183070"/>
                </a:solidFill>
                <a:latin typeface="Arial"/>
              </a:rPr>
              <a:t>دخول الوقت</a:t>
            </a:r>
          </a:p>
        </p:txBody>
      </p:sp>
      <p:sp>
        <p:nvSpPr>
          <p:cNvPr id="32" name="TextBox 39">
            <a:extLst>
              <a:ext uri="{FF2B5EF4-FFF2-40B4-BE49-F238E27FC236}">
                <a16:creationId xmlns:a16="http://schemas.microsoft.com/office/drawing/2014/main" id="{E961E8F0-231B-47E7-6A6D-8724811C4D62}"/>
              </a:ext>
            </a:extLst>
          </p:cNvPr>
          <p:cNvSpPr txBox="1"/>
          <p:nvPr/>
        </p:nvSpPr>
        <p:spPr>
          <a:xfrm>
            <a:off x="4680331" y="5653830"/>
            <a:ext cx="1316156" cy="298543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700" b="1" noProof="0" dirty="0">
                <a:solidFill>
                  <a:srgbClr val="183070"/>
                </a:solidFill>
                <a:latin typeface="Arial"/>
              </a:rPr>
              <a:t>استقبال القبلة</a:t>
            </a:r>
          </a:p>
        </p:txBody>
      </p:sp>
      <p:sp>
        <p:nvSpPr>
          <p:cNvPr id="36" name="TextBox 42">
            <a:extLst>
              <a:ext uri="{FF2B5EF4-FFF2-40B4-BE49-F238E27FC236}">
                <a16:creationId xmlns:a16="http://schemas.microsoft.com/office/drawing/2014/main" id="{F56027D7-DF76-42B3-570A-9F64ECD4BE90}"/>
              </a:ext>
            </a:extLst>
          </p:cNvPr>
          <p:cNvSpPr txBox="1"/>
          <p:nvPr/>
        </p:nvSpPr>
        <p:spPr>
          <a:xfrm>
            <a:off x="3546475" y="5646135"/>
            <a:ext cx="1316156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النية</a:t>
            </a:r>
          </a:p>
        </p:txBody>
      </p:sp>
      <p:sp>
        <p:nvSpPr>
          <p:cNvPr id="51" name="TextBox 51">
            <a:extLst>
              <a:ext uri="{FF2B5EF4-FFF2-40B4-BE49-F238E27FC236}">
                <a16:creationId xmlns:a16="http://schemas.microsoft.com/office/drawing/2014/main" id="{D13E9070-52EA-E096-4A0E-1FE34DCB2C0C}"/>
              </a:ext>
            </a:extLst>
          </p:cNvPr>
          <p:cNvSpPr txBox="1"/>
          <p:nvPr/>
        </p:nvSpPr>
        <p:spPr>
          <a:xfrm>
            <a:off x="7507224" y="1283353"/>
            <a:ext cx="2786711" cy="1117229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3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من شروط الصلاة: ....................</a:t>
            </a:r>
          </a:p>
          <a:p>
            <a:pPr algn="r" rtl="1">
              <a:lnSpc>
                <a:spcPct val="13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ستر ................ من شروط الصلاة</a:t>
            </a:r>
          </a:p>
          <a:p>
            <a:pPr algn="r" rtl="1">
              <a:lnSpc>
                <a:spcPct val="13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نستقبل في الصلاة جهة .............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C33E9698-45D8-6144-85E1-00D6302F3E8B}"/>
              </a:ext>
            </a:extLst>
          </p:cNvPr>
          <p:cNvSpPr txBox="1"/>
          <p:nvPr/>
        </p:nvSpPr>
        <p:spPr>
          <a:xfrm>
            <a:off x="7521229" y="2599396"/>
            <a:ext cx="2551176" cy="406265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400" b="1" noProof="0" dirty="0">
                <a:solidFill>
                  <a:srgbClr val="183070"/>
                </a:solidFill>
                <a:latin typeface="Arial"/>
              </a:rPr>
              <a:t>صح أم خطأ؟</a:t>
            </a:r>
          </a:p>
        </p:txBody>
      </p:sp>
      <p:sp>
        <p:nvSpPr>
          <p:cNvPr id="55" name="TextBox 55">
            <a:extLst>
              <a:ext uri="{FF2B5EF4-FFF2-40B4-BE49-F238E27FC236}">
                <a16:creationId xmlns:a16="http://schemas.microsoft.com/office/drawing/2014/main" id="{A1C7D92D-3553-1891-3C9E-4738262FB4D5}"/>
              </a:ext>
            </a:extLst>
          </p:cNvPr>
          <p:cNvSpPr txBox="1"/>
          <p:nvPr/>
        </p:nvSpPr>
        <p:spPr>
          <a:xfrm>
            <a:off x="7810500" y="3088726"/>
            <a:ext cx="248343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من شروط الصلاة رفع الحدث</a:t>
            </a:r>
          </a:p>
          <a:p>
            <a:pPr algn="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يمكن الصلاة بدون نية</a:t>
            </a:r>
          </a:p>
        </p:txBody>
      </p:sp>
      <p:sp>
        <p:nvSpPr>
          <p:cNvPr id="57" name="TextBox 58">
            <a:extLst>
              <a:ext uri="{FF2B5EF4-FFF2-40B4-BE49-F238E27FC236}">
                <a16:creationId xmlns:a16="http://schemas.microsoft.com/office/drawing/2014/main" id="{3AA2AF4A-4A4B-5B93-8923-B2668011A9B2}"/>
              </a:ext>
            </a:extLst>
          </p:cNvPr>
          <p:cNvSpPr txBox="1"/>
          <p:nvPr/>
        </p:nvSpPr>
        <p:spPr>
          <a:xfrm>
            <a:off x="7532804" y="3924515"/>
            <a:ext cx="2551176" cy="406265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400" b="1" noProof="0" dirty="0">
                <a:solidFill>
                  <a:srgbClr val="183070"/>
                </a:solidFill>
                <a:latin typeface="Arial"/>
              </a:rPr>
              <a:t>اختر الإجابة الصحيحة</a:t>
            </a:r>
          </a:p>
        </p:txBody>
      </p:sp>
      <p:sp>
        <p:nvSpPr>
          <p:cNvPr id="59" name="TextBox 59">
            <a:extLst>
              <a:ext uri="{FF2B5EF4-FFF2-40B4-BE49-F238E27FC236}">
                <a16:creationId xmlns:a16="http://schemas.microsoft.com/office/drawing/2014/main" id="{8AA589FE-0998-87D9-217E-E40A7321D896}"/>
              </a:ext>
            </a:extLst>
          </p:cNvPr>
          <p:cNvSpPr txBox="1"/>
          <p:nvPr/>
        </p:nvSpPr>
        <p:spPr>
          <a:xfrm>
            <a:off x="7351775" y="4207410"/>
            <a:ext cx="2843784" cy="8679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عدد شروط الصلاة هو:</a:t>
            </a:r>
          </a:p>
          <a:p>
            <a:pPr algn="r" rtl="1">
              <a:lnSpc>
                <a:spcPct val="15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سبعة              ثمانية             تسعة  </a:t>
            </a:r>
          </a:p>
        </p:txBody>
      </p:sp>
      <p:sp>
        <p:nvSpPr>
          <p:cNvPr id="63" name="TextBox 15">
            <a:extLst>
              <a:ext uri="{FF2B5EF4-FFF2-40B4-BE49-F238E27FC236}">
                <a16:creationId xmlns:a16="http://schemas.microsoft.com/office/drawing/2014/main" id="{F3A73A5E-BF89-5E3D-2247-A5A44A0EAAB3}"/>
              </a:ext>
            </a:extLst>
          </p:cNvPr>
          <p:cNvSpPr txBox="1"/>
          <p:nvPr/>
        </p:nvSpPr>
        <p:spPr>
          <a:xfrm>
            <a:off x="3526544" y="925631"/>
            <a:ext cx="3583869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7728E0"/>
                </a:solidFill>
                <a:latin typeface="Arial"/>
              </a:rPr>
              <a:t>للصلاة تسعة شروط يجب تحققها</a:t>
            </a:r>
          </a:p>
        </p:txBody>
      </p:sp>
      <p:sp>
        <p:nvSpPr>
          <p:cNvPr id="65" name="TextBox 50">
            <a:extLst>
              <a:ext uri="{FF2B5EF4-FFF2-40B4-BE49-F238E27FC236}">
                <a16:creationId xmlns:a16="http://schemas.microsoft.com/office/drawing/2014/main" id="{D92AFE38-85D8-5A26-968C-D5A9ADD58335}"/>
              </a:ext>
            </a:extLst>
          </p:cNvPr>
          <p:cNvSpPr txBox="1"/>
          <p:nvPr/>
        </p:nvSpPr>
        <p:spPr>
          <a:xfrm>
            <a:off x="7507224" y="907950"/>
            <a:ext cx="2551176" cy="406265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400" b="1" noProof="0" dirty="0">
                <a:solidFill>
                  <a:srgbClr val="183070"/>
                </a:solidFill>
                <a:latin typeface="Arial"/>
              </a:rPr>
              <a:t>أكمل العبارات الآتية</a:t>
            </a:r>
          </a:p>
        </p:txBody>
      </p:sp>
      <p:sp>
        <p:nvSpPr>
          <p:cNvPr id="66" name="TextBox 59">
            <a:extLst>
              <a:ext uri="{FF2B5EF4-FFF2-40B4-BE49-F238E27FC236}">
                <a16:creationId xmlns:a16="http://schemas.microsoft.com/office/drawing/2014/main" id="{67C3B892-ABCD-9F12-25C9-90C3043BD485}"/>
              </a:ext>
            </a:extLst>
          </p:cNvPr>
          <p:cNvSpPr txBox="1"/>
          <p:nvPr/>
        </p:nvSpPr>
        <p:spPr>
          <a:xfrm>
            <a:off x="7450151" y="5023388"/>
            <a:ext cx="2843784" cy="8679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يشترط للصلاة:</a:t>
            </a:r>
          </a:p>
          <a:p>
            <a:pPr algn="r" rtl="1">
              <a:lnSpc>
                <a:spcPct val="150000"/>
              </a:lnSpc>
            </a:pPr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  الطهارة            النوم              الأكل  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>
            <a:extLst>
              <a:ext uri="{FF2B5EF4-FFF2-40B4-BE49-F238E27FC236}">
                <a16:creationId xmlns:a16="http://schemas.microsoft.com/office/drawing/2014/main" id="{7EA548E2-6223-8D75-7E80-1BE894632DC0}"/>
              </a:ext>
            </a:extLst>
          </p:cNvPr>
          <p:cNvSpPr txBox="1"/>
          <p:nvPr/>
        </p:nvSpPr>
        <p:spPr>
          <a:xfrm>
            <a:off x="7462899" y="1009113"/>
            <a:ext cx="2843784" cy="652486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هي الأمور التي يجب تحققها قبل الصلاة حتى تكون الصلاة صحيحة.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8CA68881-1B6E-26DF-6F0F-2DFBA2CEF9DC}"/>
              </a:ext>
            </a:extLst>
          </p:cNvPr>
          <p:cNvSpPr txBox="1"/>
          <p:nvPr/>
        </p:nvSpPr>
        <p:spPr>
          <a:xfrm>
            <a:off x="7270351" y="4262637"/>
            <a:ext cx="2843784" cy="280692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الإسلام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العقل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التمييز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رفع الحدث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إزالة النجاسة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ستر العورة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دخول الوقت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استقبال القبلة</a:t>
            </a:r>
          </a:p>
          <a:p>
            <a:pPr algn="r" rtl="1"/>
            <a:r>
              <a:rPr lang="ar-SA" sz="2000" b="1" noProof="0" dirty="0">
                <a:solidFill>
                  <a:srgbClr val="222B46"/>
                </a:solidFill>
                <a:latin typeface="Arial"/>
              </a:rPr>
              <a:t>النية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AEC58E02-9706-2FDB-E15D-E2740F5046B7}"/>
              </a:ext>
            </a:extLst>
          </p:cNvPr>
          <p:cNvSpPr txBox="1"/>
          <p:nvPr/>
        </p:nvSpPr>
        <p:spPr>
          <a:xfrm>
            <a:off x="5161172" y="1131184"/>
            <a:ext cx="1200036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CD510A"/>
                </a:solidFill>
                <a:latin typeface="Arial"/>
              </a:rPr>
              <a:t>الإسلام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9C697C24-120F-8D2C-4A83-45F6D138311A}"/>
              </a:ext>
            </a:extLst>
          </p:cNvPr>
          <p:cNvSpPr txBox="1"/>
          <p:nvPr/>
        </p:nvSpPr>
        <p:spPr>
          <a:xfrm>
            <a:off x="5422093" y="1713253"/>
            <a:ext cx="1556011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يكون </a:t>
            </a:r>
          </a:p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المصلي مسلما.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77C19C40-4DE2-5AB7-4274-F25B68F9F1CF}"/>
              </a:ext>
            </a:extLst>
          </p:cNvPr>
          <p:cNvSpPr txBox="1"/>
          <p:nvPr/>
        </p:nvSpPr>
        <p:spPr>
          <a:xfrm>
            <a:off x="3532340" y="1099750"/>
            <a:ext cx="1066177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183070"/>
                </a:solidFill>
                <a:latin typeface="Arial"/>
              </a:rPr>
              <a:t>العقل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33BA7CB4-A08B-FA59-2D5A-61C9DF83E263}"/>
              </a:ext>
            </a:extLst>
          </p:cNvPr>
          <p:cNvSpPr txBox="1"/>
          <p:nvPr/>
        </p:nvSpPr>
        <p:spPr>
          <a:xfrm>
            <a:off x="3631136" y="1675916"/>
            <a:ext cx="1702595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يكون المصلي عاقلًا يفهم ما يفعل.</a:t>
            </a:r>
          </a:p>
        </p:txBody>
      </p:sp>
      <p:sp>
        <p:nvSpPr>
          <p:cNvPr id="34" name="TextBox 26">
            <a:extLst>
              <a:ext uri="{FF2B5EF4-FFF2-40B4-BE49-F238E27FC236}">
                <a16:creationId xmlns:a16="http://schemas.microsoft.com/office/drawing/2014/main" id="{BC9CC385-E81A-DD82-94C8-D63EBF00AADC}"/>
              </a:ext>
            </a:extLst>
          </p:cNvPr>
          <p:cNvSpPr txBox="1"/>
          <p:nvPr/>
        </p:nvSpPr>
        <p:spPr>
          <a:xfrm>
            <a:off x="5567422" y="2773067"/>
            <a:ext cx="792190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E52255"/>
                </a:solidFill>
                <a:latin typeface="Arial"/>
              </a:rPr>
              <a:t>التمييز</a:t>
            </a:r>
          </a:p>
        </p:txBody>
      </p:sp>
      <p:sp>
        <p:nvSpPr>
          <p:cNvPr id="38" name="TextBox 27">
            <a:extLst>
              <a:ext uri="{FF2B5EF4-FFF2-40B4-BE49-F238E27FC236}">
                <a16:creationId xmlns:a16="http://schemas.microsoft.com/office/drawing/2014/main" id="{4D853C7E-9459-B1C5-703A-3F886330A853}"/>
              </a:ext>
            </a:extLst>
          </p:cNvPr>
          <p:cNvSpPr txBox="1"/>
          <p:nvPr/>
        </p:nvSpPr>
        <p:spPr>
          <a:xfrm>
            <a:off x="5412939" y="3345872"/>
            <a:ext cx="1556011" cy="8679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يكون قادرا على فهم الصلاة وتمييز أوقاتها.</a:t>
            </a:r>
          </a:p>
        </p:txBody>
      </p:sp>
      <p:sp>
        <p:nvSpPr>
          <p:cNvPr id="41" name="TextBox 30">
            <a:extLst>
              <a:ext uri="{FF2B5EF4-FFF2-40B4-BE49-F238E27FC236}">
                <a16:creationId xmlns:a16="http://schemas.microsoft.com/office/drawing/2014/main" id="{D6B695C7-0ED3-8CB2-1600-0217EBA08BB7}"/>
              </a:ext>
            </a:extLst>
          </p:cNvPr>
          <p:cNvSpPr txBox="1"/>
          <p:nvPr/>
        </p:nvSpPr>
        <p:spPr>
          <a:xfrm>
            <a:off x="3569144" y="2786602"/>
            <a:ext cx="1176953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2000" b="1" noProof="0" dirty="0">
                <a:solidFill>
                  <a:srgbClr val="0F9938"/>
                </a:solidFill>
                <a:latin typeface="Arial"/>
              </a:rPr>
              <a:t>رفع الحدث</a:t>
            </a:r>
          </a:p>
        </p:txBody>
      </p:sp>
      <p:sp>
        <p:nvSpPr>
          <p:cNvPr id="43" name="TextBox 31">
            <a:extLst>
              <a:ext uri="{FF2B5EF4-FFF2-40B4-BE49-F238E27FC236}">
                <a16:creationId xmlns:a16="http://schemas.microsoft.com/office/drawing/2014/main" id="{A59B952F-DAAF-6C8F-BC4C-635FA43B83B6}"/>
              </a:ext>
            </a:extLst>
          </p:cNvPr>
          <p:cNvSpPr txBox="1"/>
          <p:nvPr/>
        </p:nvSpPr>
        <p:spPr>
          <a:xfrm>
            <a:off x="3740768" y="3472512"/>
            <a:ext cx="1483330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يكون متطهراً من الحدث</a:t>
            </a:r>
          </a:p>
        </p:txBody>
      </p:sp>
      <p:sp>
        <p:nvSpPr>
          <p:cNvPr id="46" name="TextBox 34">
            <a:extLst>
              <a:ext uri="{FF2B5EF4-FFF2-40B4-BE49-F238E27FC236}">
                <a16:creationId xmlns:a16="http://schemas.microsoft.com/office/drawing/2014/main" id="{1F373417-A9CD-B6D2-0690-DB1F85C07028}"/>
              </a:ext>
            </a:extLst>
          </p:cNvPr>
          <p:cNvSpPr txBox="1"/>
          <p:nvPr/>
        </p:nvSpPr>
        <p:spPr>
          <a:xfrm>
            <a:off x="5151122" y="4659669"/>
            <a:ext cx="1283190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183070"/>
                </a:solidFill>
                <a:latin typeface="Arial"/>
              </a:rPr>
              <a:t>إزالة النجاسة</a:t>
            </a:r>
          </a:p>
        </p:txBody>
      </p:sp>
      <p:sp>
        <p:nvSpPr>
          <p:cNvPr id="50" name="TextBox 35">
            <a:extLst>
              <a:ext uri="{FF2B5EF4-FFF2-40B4-BE49-F238E27FC236}">
                <a16:creationId xmlns:a16="http://schemas.microsoft.com/office/drawing/2014/main" id="{36E84AF2-FC2F-431A-7618-D2631FAE61CD}"/>
              </a:ext>
            </a:extLst>
          </p:cNvPr>
          <p:cNvSpPr txBox="1"/>
          <p:nvPr/>
        </p:nvSpPr>
        <p:spPr>
          <a:xfrm>
            <a:off x="5363356" y="5253032"/>
            <a:ext cx="1670974" cy="8679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يخلو بدن المصلي وثوبه ومكان صلاته من النجاسة.</a:t>
            </a:r>
          </a:p>
        </p:txBody>
      </p:sp>
      <p:sp>
        <p:nvSpPr>
          <p:cNvPr id="56" name="TextBox 38">
            <a:extLst>
              <a:ext uri="{FF2B5EF4-FFF2-40B4-BE49-F238E27FC236}">
                <a16:creationId xmlns:a16="http://schemas.microsoft.com/office/drawing/2014/main" id="{CB41CB78-6CAA-8C0B-6D55-E95C962C20DD}"/>
              </a:ext>
            </a:extLst>
          </p:cNvPr>
          <p:cNvSpPr txBox="1"/>
          <p:nvPr/>
        </p:nvSpPr>
        <p:spPr>
          <a:xfrm>
            <a:off x="3553902" y="4617487"/>
            <a:ext cx="1049499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/>
            <a:r>
              <a:rPr lang="ar-SA" sz="1800" b="1" noProof="0" dirty="0">
                <a:solidFill>
                  <a:srgbClr val="0051F2"/>
                </a:solidFill>
                <a:latin typeface="Arial"/>
              </a:rPr>
              <a:t>ستر العورة</a:t>
            </a:r>
          </a:p>
        </p:txBody>
      </p:sp>
      <p:sp>
        <p:nvSpPr>
          <p:cNvPr id="60" name="TextBox 39">
            <a:extLst>
              <a:ext uri="{FF2B5EF4-FFF2-40B4-BE49-F238E27FC236}">
                <a16:creationId xmlns:a16="http://schemas.microsoft.com/office/drawing/2014/main" id="{8A2EB7B2-AF77-6F31-0ACB-DE565D5C912E}"/>
              </a:ext>
            </a:extLst>
          </p:cNvPr>
          <p:cNvSpPr txBox="1"/>
          <p:nvPr/>
        </p:nvSpPr>
        <p:spPr>
          <a:xfrm>
            <a:off x="3817580" y="5269110"/>
            <a:ext cx="1307830" cy="86793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يغطي المصلي عورته بلباس مناسب.</a:t>
            </a:r>
          </a:p>
        </p:txBody>
      </p:sp>
      <p:sp>
        <p:nvSpPr>
          <p:cNvPr id="63" name="TextBox 45">
            <a:extLst>
              <a:ext uri="{FF2B5EF4-FFF2-40B4-BE49-F238E27FC236}">
                <a16:creationId xmlns:a16="http://schemas.microsoft.com/office/drawing/2014/main" id="{BCF1F251-42D0-E6E4-DA95-733A0BFFF1B3}"/>
              </a:ext>
            </a:extLst>
          </p:cNvPr>
          <p:cNvSpPr txBox="1"/>
          <p:nvPr/>
        </p:nvSpPr>
        <p:spPr>
          <a:xfrm>
            <a:off x="1762982" y="997368"/>
            <a:ext cx="1465933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7728E0"/>
                </a:solidFill>
                <a:latin typeface="Arial"/>
              </a:rPr>
              <a:t>دخول الوقت</a:t>
            </a:r>
          </a:p>
        </p:txBody>
      </p:sp>
      <p:sp>
        <p:nvSpPr>
          <p:cNvPr id="65" name="TextBox 46">
            <a:extLst>
              <a:ext uri="{FF2B5EF4-FFF2-40B4-BE49-F238E27FC236}">
                <a16:creationId xmlns:a16="http://schemas.microsoft.com/office/drawing/2014/main" id="{D5402AA3-6913-C8D8-52BE-B7E24C8D4008}"/>
              </a:ext>
            </a:extLst>
          </p:cNvPr>
          <p:cNvSpPr txBox="1"/>
          <p:nvPr/>
        </p:nvSpPr>
        <p:spPr>
          <a:xfrm>
            <a:off x="1523875" y="1366134"/>
            <a:ext cx="1778193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تكون الصلاة في وقتها المحدد.</a:t>
            </a:r>
          </a:p>
        </p:txBody>
      </p:sp>
      <p:sp>
        <p:nvSpPr>
          <p:cNvPr id="67" name="TextBox 49">
            <a:extLst>
              <a:ext uri="{FF2B5EF4-FFF2-40B4-BE49-F238E27FC236}">
                <a16:creationId xmlns:a16="http://schemas.microsoft.com/office/drawing/2014/main" id="{94A1608C-CB3D-A0B6-9CA3-DB23A05863E1}"/>
              </a:ext>
            </a:extLst>
          </p:cNvPr>
          <p:cNvSpPr txBox="1"/>
          <p:nvPr/>
        </p:nvSpPr>
        <p:spPr>
          <a:xfrm>
            <a:off x="1689831" y="2181461"/>
            <a:ext cx="1612237" cy="313932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7728E0"/>
                </a:solidFill>
                <a:latin typeface="Arial"/>
              </a:rPr>
              <a:t>استقبال القبلة</a:t>
            </a:r>
          </a:p>
        </p:txBody>
      </p:sp>
      <p:sp>
        <p:nvSpPr>
          <p:cNvPr id="69" name="TextBox 50">
            <a:extLst>
              <a:ext uri="{FF2B5EF4-FFF2-40B4-BE49-F238E27FC236}">
                <a16:creationId xmlns:a16="http://schemas.microsoft.com/office/drawing/2014/main" id="{AC79F7D4-9AF2-21F8-C486-069D83DE1B2B}"/>
              </a:ext>
            </a:extLst>
          </p:cNvPr>
          <p:cNvSpPr txBox="1"/>
          <p:nvPr/>
        </p:nvSpPr>
        <p:spPr>
          <a:xfrm>
            <a:off x="1543468" y="2600729"/>
            <a:ext cx="1820581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يتجه المصلي إلى الكعبة المشرفة.</a:t>
            </a:r>
          </a:p>
        </p:txBody>
      </p:sp>
      <p:sp>
        <p:nvSpPr>
          <p:cNvPr id="71" name="TextBox 53">
            <a:extLst>
              <a:ext uri="{FF2B5EF4-FFF2-40B4-BE49-F238E27FC236}">
                <a16:creationId xmlns:a16="http://schemas.microsoft.com/office/drawing/2014/main" id="{D10A9C8D-CCFC-4977-FD88-D4D76239F1A6}"/>
              </a:ext>
            </a:extLst>
          </p:cNvPr>
          <p:cNvSpPr txBox="1"/>
          <p:nvPr/>
        </p:nvSpPr>
        <p:spPr>
          <a:xfrm>
            <a:off x="1993829" y="3409514"/>
            <a:ext cx="1032949" cy="344710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7728E0"/>
                </a:solidFill>
                <a:latin typeface="Arial"/>
              </a:rPr>
              <a:t>النــية</a:t>
            </a:r>
          </a:p>
        </p:txBody>
      </p:sp>
      <p:sp>
        <p:nvSpPr>
          <p:cNvPr id="73" name="TextBox 54">
            <a:extLst>
              <a:ext uri="{FF2B5EF4-FFF2-40B4-BE49-F238E27FC236}">
                <a16:creationId xmlns:a16="http://schemas.microsoft.com/office/drawing/2014/main" id="{F4B11530-C0CB-C3A4-BA5D-2B20C6679A1C}"/>
              </a:ext>
            </a:extLst>
          </p:cNvPr>
          <p:cNvSpPr txBox="1"/>
          <p:nvPr/>
        </p:nvSpPr>
        <p:spPr>
          <a:xfrm>
            <a:off x="1523875" y="3761852"/>
            <a:ext cx="1820581" cy="59093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222B46"/>
                </a:solidFill>
                <a:latin typeface="Arial"/>
              </a:rPr>
              <a:t>أن ينوي المصلي أداء الصلاة لله تعالى.</a:t>
            </a:r>
          </a:p>
        </p:txBody>
      </p:sp>
      <p:sp>
        <p:nvSpPr>
          <p:cNvPr id="77" name="TextBox 59">
            <a:extLst>
              <a:ext uri="{FF2B5EF4-FFF2-40B4-BE49-F238E27FC236}">
                <a16:creationId xmlns:a16="http://schemas.microsoft.com/office/drawing/2014/main" id="{CC8280FB-FDA0-FC1F-7B25-61EA584BCF08}"/>
              </a:ext>
            </a:extLst>
          </p:cNvPr>
          <p:cNvSpPr txBox="1"/>
          <p:nvPr/>
        </p:nvSpPr>
        <p:spPr>
          <a:xfrm>
            <a:off x="1031240" y="5199215"/>
            <a:ext cx="2094198" cy="1514261"/>
          </a:xfrm>
          <a:prstGeom prst="rect">
            <a:avLst/>
          </a:prstGeom>
          <a:noFill/>
        </p:spPr>
        <p:txBody>
          <a:bodyPr wrap="square" lIns="54864" tIns="18288" rIns="54864" bIns="18288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222B46"/>
                </a:solidFill>
                <a:latin typeface="Arial"/>
              </a:rPr>
              <a:t>لأؤدي صلاتي بصورة صحيحة.</a:t>
            </a:r>
          </a:p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222B46"/>
                </a:solidFill>
                <a:latin typeface="Arial"/>
              </a:rPr>
              <a:t>لأحرص على صحة صلاتي.</a:t>
            </a:r>
          </a:p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222B46"/>
                </a:solidFill>
                <a:latin typeface="Arial"/>
              </a:rPr>
              <a:t>لأتقرب إلى الله تعالى.</a:t>
            </a:r>
          </a:p>
          <a:p>
            <a:pPr algn="r" rtl="1">
              <a:lnSpc>
                <a:spcPct val="150000"/>
              </a:lnSpc>
            </a:pPr>
            <a:r>
              <a:rPr lang="ar-SA" sz="1600" b="1" noProof="0" dirty="0">
                <a:solidFill>
                  <a:srgbClr val="222B46"/>
                </a:solidFill>
                <a:latin typeface="Arial"/>
              </a:rPr>
              <a:t>لأتعلم كيف أستعد للصلاة.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276</Words>
  <Application>Microsoft Office PowerPoint</Application>
  <PresentationFormat>مخصص</PresentationFormat>
  <Paragraphs>63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2026-11-01T11:01:40Z</dcterms:modified>
</cp:coreProperties>
</file>