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rmattan" panose="01000503000000020003" pitchFamily="2" charset="-78"/>
      <p:regular r:id="rId13"/>
      <p:bold r:id="rId14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A00"/>
    <a:srgbClr val="E50283"/>
    <a:srgbClr val="FFFAEE"/>
    <a:srgbClr val="680198"/>
    <a:srgbClr val="08E1D4"/>
    <a:srgbClr val="F5EBD9"/>
    <a:srgbClr val="383838"/>
    <a:srgbClr val="155C58"/>
    <a:srgbClr val="DC5223"/>
    <a:srgbClr val="F59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4B03D-71E1-4A59-BDF8-2D526E2E1AF8}" v="72" dt="2023-06-05T13:48:2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8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1244B03D-71E1-4A59-BDF8-2D526E2E1AF8}"/>
    <pc:docChg chg="undo redo custSel addSld delSld modSld modMainMaster modNotesMaster">
      <pc:chgData name="H M" userId="84cd2103f36ef0dc" providerId="LiveId" clId="{1244B03D-71E1-4A59-BDF8-2D526E2E1AF8}" dt="2023-06-05T13:48:23.558" v="930" actId="165"/>
      <pc:docMkLst>
        <pc:docMk/>
      </pc:docMkLst>
      <pc:sldChg chg="addSp delSp modSp mod setBg">
        <pc:chgData name="H M" userId="84cd2103f36ef0dc" providerId="LiveId" clId="{1244B03D-71E1-4A59-BDF8-2D526E2E1AF8}" dt="2023-06-05T13:13:11.870" v="770" actId="1076"/>
        <pc:sldMkLst>
          <pc:docMk/>
          <pc:sldMk cId="2852566979" sldId="412"/>
        </pc:sldMkLst>
        <pc:spChg chg="mod">
          <ac:chgData name="H M" userId="84cd2103f36ef0dc" providerId="LiveId" clId="{1244B03D-71E1-4A59-BDF8-2D526E2E1AF8}" dt="2023-06-05T13:11:35.304" v="713" actId="207"/>
          <ac:spMkLst>
            <pc:docMk/>
            <pc:sldMk cId="2852566979" sldId="412"/>
            <ac:spMk id="3" creationId="{240F3B58-6052-9F6A-8CF4-EA37D012117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" creationId="{82DE51B8-2F16-C558-F03E-12B96CB40DC0}"/>
          </ac:spMkLst>
        </pc:spChg>
        <pc:spChg chg="mod">
          <ac:chgData name="H M" userId="84cd2103f36ef0dc" providerId="LiveId" clId="{1244B03D-71E1-4A59-BDF8-2D526E2E1AF8}" dt="2023-06-05T13:11:37.526" v="714" actId="207"/>
          <ac:spMkLst>
            <pc:docMk/>
            <pc:sldMk cId="2852566979" sldId="412"/>
            <ac:spMk id="5" creationId="{1501F3FC-C754-E676-0F8E-665CE9E4C1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" creationId="{C3AFDD04-E272-CDEF-F39D-505343D2BA8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" creationId="{CA8CBC1A-4D73-8426-0242-C109809CED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" creationId="{17118692-3359-0A2E-48BF-A342D5E0DB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" creationId="{84F7B25F-E212-5083-2CC3-72DAA0AD2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" creationId="{8BBC4581-3218-D471-2237-354990FF2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" creationId="{C1971DDA-5285-5648-3243-C4B8AEAFCE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" creationId="{6139D71F-2DC5-DC57-FB4D-0B57102C885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" creationId="{DD0B3740-7452-F6E5-EFFA-C082D40B03F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" creationId="{6E96CCB3-0D23-A3BB-4945-51264A50C36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6" creationId="{DEDE1DBB-3EDC-5336-E3AF-2B2C8C118E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9" creationId="{1F2A3EF6-2DE7-1CE7-14D6-1C0B264F10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2" creationId="{3F41222E-4E66-CB8C-BAA9-747A4F99CF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3" creationId="{47A6B2E6-18B5-8D85-FCA1-196BD131DC1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4" creationId="{5C032486-EF22-FCF9-BDB3-D6078BAE496F}"/>
          </ac:spMkLst>
        </pc:spChg>
        <pc:spChg chg="mod">
          <ac:chgData name="H M" userId="84cd2103f36ef0dc" providerId="LiveId" clId="{1244B03D-71E1-4A59-BDF8-2D526E2E1AF8}" dt="2023-06-05T13:11:54.079" v="723" actId="207"/>
          <ac:spMkLst>
            <pc:docMk/>
            <pc:sldMk cId="2852566979" sldId="412"/>
            <ac:spMk id="25" creationId="{1D970279-3CEB-96F9-A78F-A6AF157AE8B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6" creationId="{B50667F8-5229-4095-8664-E6741755F8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7" creationId="{3F282EB6-727F-4FF3-21C1-0823979D40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9" creationId="{D988190A-2A20-70AE-A1B8-907FF1CE7BA1}"/>
          </ac:spMkLst>
        </pc:spChg>
        <pc:spChg chg="mod">
          <ac:chgData name="H M" userId="84cd2103f36ef0dc" providerId="LiveId" clId="{1244B03D-71E1-4A59-BDF8-2D526E2E1AF8}" dt="2023-06-05T13:11:59.396" v="727" actId="207"/>
          <ac:spMkLst>
            <pc:docMk/>
            <pc:sldMk cId="2852566979" sldId="412"/>
            <ac:spMk id="30" creationId="{1972E3E6-E025-525B-C1EC-70E8C9DDD3B9}"/>
          </ac:spMkLst>
        </pc:spChg>
        <pc:spChg chg="mod">
          <ac:chgData name="H M" userId="84cd2103f36ef0dc" providerId="LiveId" clId="{1244B03D-71E1-4A59-BDF8-2D526E2E1AF8}" dt="2023-06-05T13:12:01.190" v="728" actId="207"/>
          <ac:spMkLst>
            <pc:docMk/>
            <pc:sldMk cId="2852566979" sldId="412"/>
            <ac:spMk id="31" creationId="{A869E919-14DF-968A-2D16-1398024698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3" creationId="{3BA3C747-9AB5-F1C2-8338-ED5F67758C1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4" creationId="{4AEE911C-A293-8536-FB15-631B45F41ED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5" creationId="{12E8344C-33B1-A6E4-4846-3D604E131533}"/>
          </ac:spMkLst>
        </pc:spChg>
        <pc:spChg chg="mod">
          <ac:chgData name="H M" userId="84cd2103f36ef0dc" providerId="LiveId" clId="{1244B03D-71E1-4A59-BDF8-2D526E2E1AF8}" dt="2023-06-05T13:11:55.479" v="724" actId="207"/>
          <ac:spMkLst>
            <pc:docMk/>
            <pc:sldMk cId="2852566979" sldId="412"/>
            <ac:spMk id="37" creationId="{077B560D-1D85-AD8B-D3DA-96212385B2B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8" creationId="{4BA5C0D8-6D2E-F787-7D88-8C6F1CA910D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9" creationId="{8007FD53-751A-5D02-6401-21177FB4911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1" creationId="{E2E6C578-4BD9-B463-0A10-4B2527A2D96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2" creationId="{59762C26-FEB9-666C-0F18-C362811C1D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3" creationId="{89418A6A-6E2D-3C9B-3335-C46CB6862A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4" creationId="{FA701CCE-CAA7-75ED-80FE-EAEDCC299A2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5" creationId="{CE105B40-7AE8-9D18-67A5-EC4E549DD4F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6" creationId="{EA361218-138A-5A8B-41C6-D8F63D3D59B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7" creationId="{020D6ECF-E23D-FCEB-72CB-F329BAB6EF5D}"/>
          </ac:spMkLst>
        </pc:spChg>
        <pc:spChg chg="mod">
          <ac:chgData name="H M" userId="84cd2103f36ef0dc" providerId="LiveId" clId="{1244B03D-71E1-4A59-BDF8-2D526E2E1AF8}" dt="2023-06-05T13:11:44.536" v="718" actId="207"/>
          <ac:spMkLst>
            <pc:docMk/>
            <pc:sldMk cId="2852566979" sldId="412"/>
            <ac:spMk id="49" creationId="{CFDB4F03-B0F0-70DE-AD3A-614929C933C1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4" creationId="{D51014C4-5B34-2F89-4156-470A48352D8D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5" creationId="{922A17C1-F475-8E9F-2A8F-8417B516DBD3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6" creationId="{2B36B875-D139-E30C-5DDE-CFE639DE03F5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7" creationId="{96CA554A-13A5-F96B-9CC8-009FA2DDEBBC}"/>
          </ac:spMkLst>
        </pc:spChg>
        <pc:spChg chg="mod">
          <ac:chgData name="H M" userId="84cd2103f36ef0dc" providerId="LiveId" clId="{1244B03D-71E1-4A59-BDF8-2D526E2E1AF8}" dt="2023-06-05T13:11:43.271" v="717" actId="207"/>
          <ac:spMkLst>
            <pc:docMk/>
            <pc:sldMk cId="2852566979" sldId="412"/>
            <ac:spMk id="58" creationId="{19197C75-3EFD-4906-B229-2BB0055698E9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9" creationId="{6CA63088-F88E-99D7-1942-57315005271F}"/>
          </ac:spMkLst>
        </pc:spChg>
        <pc:spChg chg="mod">
          <ac:chgData name="H M" userId="84cd2103f36ef0dc" providerId="LiveId" clId="{1244B03D-71E1-4A59-BDF8-2D526E2E1AF8}" dt="2023-06-05T13:11:46.439" v="719" actId="207"/>
          <ac:spMkLst>
            <pc:docMk/>
            <pc:sldMk cId="2852566979" sldId="412"/>
            <ac:spMk id="60" creationId="{547DF5C6-36E1-208D-5764-C05A5CB4D06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2" creationId="{38042EDD-A497-75EB-632F-E66F1F2529C9}"/>
          </ac:spMkLst>
        </pc:spChg>
        <pc:spChg chg="mod">
          <ac:chgData name="H M" userId="84cd2103f36ef0dc" providerId="LiveId" clId="{1244B03D-71E1-4A59-BDF8-2D526E2E1AF8}" dt="2023-06-05T13:11:58.088" v="726" actId="207"/>
          <ac:spMkLst>
            <pc:docMk/>
            <pc:sldMk cId="2852566979" sldId="412"/>
            <ac:spMk id="63" creationId="{DEBCA8E0-2A8A-9003-5EB5-934FC16B8E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4" creationId="{3FEDDD87-E321-FBF6-B04B-EDD18EAA6EF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5" creationId="{286E271B-B5BD-3484-9C69-4391C93487B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6" creationId="{555E80E8-3DB6-7C09-BF3E-B6B6738F13B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7" creationId="{0B1F0E83-DA3E-B073-F89A-0560B7B1AB89}"/>
          </ac:spMkLst>
        </pc:spChg>
        <pc:spChg chg="mod">
          <ac:chgData name="H M" userId="84cd2103f36ef0dc" providerId="LiveId" clId="{1244B03D-71E1-4A59-BDF8-2D526E2E1AF8}" dt="2023-06-05T13:12:02.944" v="729" actId="207"/>
          <ac:spMkLst>
            <pc:docMk/>
            <pc:sldMk cId="2852566979" sldId="412"/>
            <ac:spMk id="68" creationId="{20B39870-D8A6-BDB3-274A-E2B5BC74962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9" creationId="{401CF3B2-496D-218F-C74D-1D2BBA2FE9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0" creationId="{0F1C956A-F24C-D25E-0741-7C4288794D2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1" creationId="{60668763-67C9-99D1-CAD3-8B3E9BD787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2" creationId="{D0F9A2CE-BB5A-F2EC-4690-7320513CB45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3" creationId="{F9B66363-FB2A-E7F9-F95D-BDBC209A668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4" creationId="{124A1E84-E59C-FD36-8430-5DC6DEB2D88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5" creationId="{FE824BA2-8310-A13B-2A7A-70F56FD89B5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7" creationId="{255507B6-3F8F-5D2C-EC09-82FD8D8622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8" creationId="{45F19D4D-6FD8-3E88-A267-40BE1C7FE99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9" creationId="{A57799D9-342F-953A-6743-BD9375E4B4C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0" creationId="{77AF8BC0-30F3-D00C-7158-B00FBC3737E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1" creationId="{B5D10E57-C182-F05C-E735-9B284D21E6F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2" creationId="{C791A37D-0C9A-068A-9170-8F06CCA56F4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4" creationId="{02B5EA69-8167-4EDD-0948-CED1C1AEDFB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5" creationId="{966CC986-FEFD-4EF4-262F-C3AF2CD4B83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6" creationId="{EA9559AE-2457-949B-38DC-DF052DE1E22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7" creationId="{E81C3B72-C6C4-231D-1DE3-BBD9E6CD65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8" creationId="{63BFD604-3540-3434-3D34-0071BEFDF1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9" creationId="{22D978C7-88A4-5D32-44B7-54BB526E9BE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0" creationId="{58CF18A6-6BBA-7D86-E2F3-7F28C34C0E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1" creationId="{F3363B8D-D2CE-9DC1-9067-41A7592D94D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4" creationId="{4EDC6DC8-C93B-16B2-5EC1-48B4C752EA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5" creationId="{01EA70D7-D84F-41C2-154D-51386034E8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6" creationId="{79A12E60-A90A-3A83-C0A5-04DA0BAB93E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7" creationId="{F0297D6E-C54E-C64E-609D-81206FC3FED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8" creationId="{63014012-C4CB-74D7-D10E-5829C16074A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9" creationId="{5F00B0D0-3249-75C0-B87C-A6D6BFB9A9C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0" creationId="{8EB95F53-AB8E-8A96-11A9-B412A843E24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1" creationId="{69FA8352-232F-9183-8B0C-DCA4D87B37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3" creationId="{EC197D66-9C89-8827-B40F-8359D4E8BBE7}"/>
          </ac:spMkLst>
        </pc:spChg>
        <pc:spChg chg="mod">
          <ac:chgData name="H M" userId="84cd2103f36ef0dc" providerId="LiveId" clId="{1244B03D-71E1-4A59-BDF8-2D526E2E1AF8}" dt="2023-06-05T13:11:51.877" v="722" actId="207"/>
          <ac:spMkLst>
            <pc:docMk/>
            <pc:sldMk cId="2852566979" sldId="412"/>
            <ac:spMk id="104" creationId="{58FF55D6-0F32-F805-6DA0-F76CB3F505A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7" creationId="{3B43ED0D-8D2D-2435-B46D-6228AFBB10A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8" creationId="{7065209F-F8CC-8D56-D3F8-99AFD2D7482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9" creationId="{2C3E6557-BB1E-2499-3F22-45A37773B4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0" creationId="{ED55B613-5D79-4673-9263-6F4BA230987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1" creationId="{94D8D493-391A-62BE-8635-A8D317F8AE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2" creationId="{B2870E07-D7C7-2D41-7C2E-07B95950F0A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3" creationId="{8064AA85-9A44-72BA-299D-DAAF2D0DCD7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4" creationId="{C7E031F6-7867-C530-E1FF-0268B166C1D3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5" creationId="{19769F55-4E96-4820-7678-B325CDA11FB7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9" creationId="{EF18E86D-0B35-685C-5CFE-BFCF2700F2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0" creationId="{3B47C4A5-C2C2-5889-CAB3-4F31D58871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2" creationId="{56CDC8E3-7F27-FF7A-23C3-F4DD7D431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3" creationId="{D2E9FA76-9FEF-0E4B-BBDC-35BFACB06C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4" creationId="{903CFE96-9C57-5DFE-F4DF-6D45AB23FF04}"/>
          </ac:spMkLst>
        </pc:spChg>
        <pc:spChg chg="mod">
          <ac:chgData name="H M" userId="84cd2103f36ef0dc" providerId="LiveId" clId="{1244B03D-71E1-4A59-BDF8-2D526E2E1AF8}" dt="2023-06-05T13:12:04.560" v="730" actId="207"/>
          <ac:spMkLst>
            <pc:docMk/>
            <pc:sldMk cId="2852566979" sldId="412"/>
            <ac:spMk id="125" creationId="{64EA554A-8AB7-044B-C7B0-5C39853775F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7" creationId="{E030BCE0-F8A9-D5CA-0DCA-8A11F6622A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8" creationId="{2C3DE58D-39CE-25DA-4C21-3B5FED35C99C}"/>
          </ac:spMkLst>
        </pc:spChg>
        <pc:spChg chg="add mod topLvl">
          <ac:chgData name="H M" userId="84cd2103f36ef0dc" providerId="LiveId" clId="{1244B03D-71E1-4A59-BDF8-2D526E2E1AF8}" dt="2023-06-05T13:12:35.766" v="749" actId="164"/>
          <ac:spMkLst>
            <pc:docMk/>
            <pc:sldMk cId="2852566979" sldId="412"/>
            <ac:spMk id="129" creationId="{8188B88D-44C8-DFE4-BFA1-537AC46B2F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2" creationId="{45826373-E05D-C60A-E644-B3F67BE5177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3" creationId="{CA1D5BE7-CCA9-B5C2-7854-A7D5949939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4" creationId="{FF6F0795-5A38-6658-E595-C093B924C7C3}"/>
          </ac:spMkLst>
        </pc:spChg>
        <pc:spChg chg="mod">
          <ac:chgData name="H M" userId="84cd2103f36ef0dc" providerId="LiveId" clId="{1244B03D-71E1-4A59-BDF8-2D526E2E1AF8}" dt="2023-06-05T13:11:48.330" v="720" actId="207"/>
          <ac:spMkLst>
            <pc:docMk/>
            <pc:sldMk cId="2852566979" sldId="412"/>
            <ac:spMk id="135" creationId="{6CB9EEA6-B7DA-EAC4-7F58-4A043A8F826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6" creationId="{FC72A1B9-9E65-746A-B80F-066F6425493E}"/>
          </ac:spMkLst>
        </pc:spChg>
        <pc:spChg chg="mod">
          <ac:chgData name="H M" userId="84cd2103f36ef0dc" providerId="LiveId" clId="{1244B03D-71E1-4A59-BDF8-2D526E2E1AF8}" dt="2023-06-05T13:11:49.607" v="721" actId="207"/>
          <ac:spMkLst>
            <pc:docMk/>
            <pc:sldMk cId="2852566979" sldId="412"/>
            <ac:spMk id="137" creationId="{6CA178C6-B4D1-5DE2-58F5-1840B38EFF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9" creationId="{9DFCBC65-040E-AE47-A642-4D2472A459F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0" creationId="{E362F39C-CD26-8121-DFAE-926AF533CD0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1" creationId="{26D6829F-BCF8-6203-FE33-53F58EE07EB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4" creationId="{39FA3C40-5D42-7A21-1FF9-277DFF939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5" creationId="{12F8CCC7-6B4D-699A-6411-7C4ABB12166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6" creationId="{70D9C24F-4F01-03FF-5519-CB11BC4D8D3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7" creationId="{4610070D-8194-3C4A-B4CF-8A5385EB45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0" creationId="{E5C29C69-AE9E-1EFE-9EF0-3328FA2C234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1" creationId="{BB29B66B-28B8-F8FB-146C-003A783DDA2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2" creationId="{05E3E5A5-84EF-37FF-B504-918CCCAFC47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3" creationId="{BE8354F5-E8E4-93F2-09B5-FCD1D70EBA9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8" creationId="{8DB11EED-F8C4-B918-F8EE-05CFFFF42E24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9" creationId="{3A5C0D62-3F28-2757-9A20-F48E018F697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0" creationId="{52EEED11-CCE7-84CC-CBF1-7735E60914F1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1" creationId="{8BBCC7CB-EFF2-F6EC-8A69-52B2CD8CC4A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2" creationId="{1A2598DA-78ED-E567-A80E-904D7686FE6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3" creationId="{D3813165-EE48-D0A5-6353-E1CBDE325DA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4" creationId="{ED95EC28-9248-B630-55AD-E50563FD27E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5" creationId="{6C1E3105-C67B-D175-BEA2-1B7FE66B3535}"/>
          </ac:spMkLst>
        </pc:spChg>
        <pc:grpChg chg="add mod topLvl">
          <ac:chgData name="H M" userId="84cd2103f36ef0dc" providerId="LiveId" clId="{1244B03D-71E1-4A59-BDF8-2D526E2E1AF8}" dt="2023-06-05T13:12:29.012" v="745" actId="1076"/>
          <ac:grpSpMkLst>
            <pc:docMk/>
            <pc:sldMk cId="2852566979" sldId="412"/>
            <ac:grpSpMk id="2" creationId="{91085966-A1E8-CC76-754C-8ABD1AC369EE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" creationId="{834A8666-0954-31F8-4D47-D08888E50F0F}"/>
          </ac:grpSpMkLst>
        </pc:grpChg>
        <pc:grpChg chg="add mod topLvl">
          <ac:chgData name="H M" userId="84cd2103f36ef0dc" providerId="LiveId" clId="{1244B03D-71E1-4A59-BDF8-2D526E2E1AF8}" dt="2023-06-05T13:13:04.326" v="767" actId="1076"/>
          <ac:grpSpMkLst>
            <pc:docMk/>
            <pc:sldMk cId="2852566979" sldId="412"/>
            <ac:grpSpMk id="17" creationId="{FD0E22B6-E21A-85D3-8AD5-607EDC17E55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8" creationId="{322C22AF-98A5-5403-2AA1-6DB1E105E8A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0" creationId="{6BD52292-21AF-B4E0-0099-781E806E4D6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1" creationId="{AB8C3C0A-B6FC-DF6F-0F08-6A05376ECD0D}"/>
          </ac:grpSpMkLst>
        </pc:grpChg>
        <pc:grpChg chg="add mod topLvl">
          <ac:chgData name="H M" userId="84cd2103f36ef0dc" providerId="LiveId" clId="{1244B03D-71E1-4A59-BDF8-2D526E2E1AF8}" dt="2023-06-05T13:13:10.875" v="769" actId="1076"/>
          <ac:grpSpMkLst>
            <pc:docMk/>
            <pc:sldMk cId="2852566979" sldId="412"/>
            <ac:grpSpMk id="28" creationId="{FB49514B-4203-FEC4-D860-03E3A0EC15B6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32" creationId="{C668BD87-6C95-BEA4-2868-36042827EBE2}"/>
          </ac:grpSpMkLst>
        </pc:grpChg>
        <pc:grpChg chg="add mod topLvl">
          <ac:chgData name="H M" userId="84cd2103f36ef0dc" providerId="LiveId" clId="{1244B03D-71E1-4A59-BDF8-2D526E2E1AF8}" dt="2023-06-05T13:12:41.583" v="752" actId="1076"/>
          <ac:grpSpMkLst>
            <pc:docMk/>
            <pc:sldMk cId="2852566979" sldId="412"/>
            <ac:grpSpMk id="36" creationId="{6C80B36E-A5B0-4F58-6CF4-4A2E8A9865D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40" creationId="{831679B0-A3B0-7A71-348C-B57797F1D39F}"/>
          </ac:grpSpMkLst>
        </pc:grpChg>
        <pc:grpChg chg="add mod topLvl">
          <ac:chgData name="H M" userId="84cd2103f36ef0dc" providerId="LiveId" clId="{1244B03D-71E1-4A59-BDF8-2D526E2E1AF8}" dt="2023-06-05T13:12:42.979" v="753" actId="1076"/>
          <ac:grpSpMkLst>
            <pc:docMk/>
            <pc:sldMk cId="2852566979" sldId="412"/>
            <ac:grpSpMk id="48" creationId="{4E73B81F-BE9F-2648-B25A-2289216F24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0" creationId="{3B3BF7A2-9169-A50B-CFC0-15326FD730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1" creationId="{54796599-6BA5-8592-7442-43C1FD6EA15F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2" creationId="{C6408839-0372-3D71-7A91-CA743D108C1B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3" creationId="{BBBC11CD-46D5-CF40-76B0-3E5E2FCE2CF2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61" creationId="{2F168E8A-4BFF-C337-00F3-0608E32CE665}"/>
          </ac:grpSpMkLst>
        </pc:grpChg>
        <pc:grpChg chg="add mod topLvl">
          <ac:chgData name="H M" userId="84cd2103f36ef0dc" providerId="LiveId" clId="{1244B03D-71E1-4A59-BDF8-2D526E2E1AF8}" dt="2023-06-05T13:12:52.842" v="759" actId="1076"/>
          <ac:grpSpMkLst>
            <pc:docMk/>
            <pc:sldMk cId="2852566979" sldId="412"/>
            <ac:grpSpMk id="76" creationId="{3A2DA787-1E11-9B77-C352-714EE9FDF38F}"/>
          </ac:grpSpMkLst>
        </pc:grpChg>
        <pc:grpChg chg="add mod topLvl">
          <ac:chgData name="H M" userId="84cd2103f36ef0dc" providerId="LiveId" clId="{1244B03D-71E1-4A59-BDF8-2D526E2E1AF8}" dt="2023-06-05T13:12:49.167" v="757" actId="1076"/>
          <ac:grpSpMkLst>
            <pc:docMk/>
            <pc:sldMk cId="2852566979" sldId="412"/>
            <ac:grpSpMk id="83" creationId="{01C17C6C-1BDC-BDCF-BB2A-E02F2F07FB6E}"/>
          </ac:grpSpMkLst>
        </pc:grpChg>
        <pc:grpChg chg="add mod topLvl">
          <ac:chgData name="H M" userId="84cd2103f36ef0dc" providerId="LiveId" clId="{1244B03D-71E1-4A59-BDF8-2D526E2E1AF8}" dt="2023-06-05T13:12:56.681" v="761" actId="1076"/>
          <ac:grpSpMkLst>
            <pc:docMk/>
            <pc:sldMk cId="2852566979" sldId="412"/>
            <ac:grpSpMk id="92" creationId="{B79F85F7-7203-7EBC-6A5D-428C79384A7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93" creationId="{17074D2C-9EE0-1E37-5171-F95E2829D893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2" creationId="{D222127B-B570-5E0D-2440-F583C5091B9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5" creationId="{6BC223C6-D86E-2E0C-A3C0-649D7BF9E46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6" creationId="{C8921CBE-EF1E-0943-E6D9-260BFDB8B7AC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7" creationId="{D3E2A691-9259-B629-A42E-A65BDC8B3EA2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8" creationId="{555CABCE-8A4D-8D16-8A41-85608966E4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1" creationId="{2B6858D0-1127-80F1-B287-2B7B99F0E64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6" creationId="{73BCA688-20E1-28FC-F232-64A6D8362E6F}"/>
          </ac:grpSpMkLst>
        </pc:grpChg>
        <pc:grpChg chg="add mod topLvl">
          <ac:chgData name="H M" userId="84cd2103f36ef0dc" providerId="LiveId" clId="{1244B03D-71E1-4A59-BDF8-2D526E2E1AF8}" dt="2023-06-05T13:13:06.179" v="768" actId="1076"/>
          <ac:grpSpMkLst>
            <pc:docMk/>
            <pc:sldMk cId="2852566979" sldId="412"/>
            <ac:grpSpMk id="130" creationId="{AC73B6DA-B665-6545-589F-5D5BC79FE9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1" creationId="{B42AFCCA-131A-CD0F-C7F5-57FDCDEF629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8" creationId="{5D610C35-CC0B-A562-CA82-5A7E4B048EB0}"/>
          </ac:grpSpMkLst>
        </pc:grpChg>
        <pc:grpChg chg="add mod topLvl">
          <ac:chgData name="H M" userId="84cd2103f36ef0dc" providerId="LiveId" clId="{1244B03D-71E1-4A59-BDF8-2D526E2E1AF8}" dt="2023-06-05T13:12:35.766" v="749" actId="164"/>
          <ac:grpSpMkLst>
            <pc:docMk/>
            <pc:sldMk cId="2852566979" sldId="412"/>
            <ac:grpSpMk id="142" creationId="{528D1791-9372-0C57-B1FD-566332822EE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3" creationId="{E895D1F1-82FA-31BF-A658-29B5E812EF0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8" creationId="{23F43B53-E08B-3F6C-893B-A7234FE05820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9" creationId="{16B6BD39-770F-C4AC-47C0-D36648BAC905}"/>
          </ac:grpSpMkLst>
        </pc:grpChg>
        <pc:grpChg chg="add del 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54" creationId="{60CCB839-CBA0-381B-CB80-0EFF54F5EADA}"/>
          </ac:grpSpMkLst>
        </pc:grpChg>
        <pc:grpChg chg="add mod">
          <ac:chgData name="H M" userId="84cd2103f36ef0dc" providerId="LiveId" clId="{1244B03D-71E1-4A59-BDF8-2D526E2E1AF8}" dt="2023-06-05T13:13:11.870" v="770" actId="1076"/>
          <ac:grpSpMkLst>
            <pc:docMk/>
            <pc:sldMk cId="2852566979" sldId="412"/>
            <ac:grpSpMk id="155" creationId="{F5EC32FC-FCA3-EDAE-1E47-7527F5D98CAF}"/>
          </ac:grpSpMkLst>
        </pc:grpChg>
        <pc:grpChg chg="add mod">
          <ac:chgData name="H M" userId="84cd2103f36ef0dc" providerId="LiveId" clId="{1244B03D-71E1-4A59-BDF8-2D526E2E1AF8}" dt="2023-06-05T13:13:01.676" v="766" actId="68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1244B03D-71E1-4A59-BDF8-2D526E2E1AF8}" dt="2023-06-05T13:12:57.839" v="762" actId="571"/>
          <ac:grpSpMkLst>
            <pc:docMk/>
            <pc:sldMk cId="2852566979" sldId="412"/>
            <ac:grpSpMk id="157" creationId="{542D675F-F581-01D9-9343-699C30371E88}"/>
          </ac:grpSpMkLst>
        </pc:grpChg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1719167534" sldId="468"/>
        </pc:sldMkLst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4000033492" sldId="469"/>
        </pc:sldMkLst>
      </pc:sldChg>
      <pc:sldChg chg="addSp delSp modSp mod">
        <pc:chgData name="H M" userId="84cd2103f36ef0dc" providerId="LiveId" clId="{1244B03D-71E1-4A59-BDF8-2D526E2E1AF8}" dt="2023-06-05T13:48:14.904" v="926" actId="165"/>
        <pc:sldMkLst>
          <pc:docMk/>
          <pc:sldMk cId="3165081508" sldId="471"/>
        </pc:sldMkLst>
        <pc:spChg chg="del mod">
          <ac:chgData name="H M" userId="84cd2103f36ef0dc" providerId="LiveId" clId="{1244B03D-71E1-4A59-BDF8-2D526E2E1AF8}" dt="2023-06-05T13:48:07.253" v="923" actId="478"/>
          <ac:spMkLst>
            <pc:docMk/>
            <pc:sldMk cId="3165081508" sldId="471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08.879" v="924" actId="478"/>
          <ac:spMkLst>
            <pc:docMk/>
            <pc:sldMk cId="3165081508" sldId="471"/>
            <ac:spMk id="3" creationId="{0BB6EC46-7BC4-0FA5-DD83-BD328C38428B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6" creationId="{142E7160-2796-A3F6-9E2C-A3230779EBD8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8" creationId="{9E32B65F-3E90-D2D8-47F8-8D1D690372E4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9" creationId="{684FD0FC-804C-9D8C-E6B9-42088657641E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0" creationId="{93506FB9-2481-935D-2F10-B1D9E4F9CAB0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1" creationId="{A557A3F8-2185-BDA7-96FA-F5BE27D80281}"/>
          </ac:spMkLst>
        </pc:spChg>
        <pc:spChg chg="mod">
          <ac:chgData name="H M" userId="84cd2103f36ef0dc" providerId="LiveId" clId="{1244B03D-71E1-4A59-BDF8-2D526E2E1AF8}" dt="2023-06-05T13:05:49.775" v="559" actId="1076"/>
          <ac:spMkLst>
            <pc:docMk/>
            <pc:sldMk cId="3165081508" sldId="471"/>
            <ac:spMk id="12" creationId="{DB3E85C3-E491-0B74-5880-9B66DBD04995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13" creationId="{25B1C09B-9480-6B17-3D79-B2F5A72FEB7C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4" creationId="{CCFF2AFB-DFF9-CCB3-15E4-607E1C59782D}"/>
          </ac:spMkLst>
        </pc:spChg>
        <pc:spChg chg="add mod">
          <ac:chgData name="H M" userId="84cd2103f36ef0dc" providerId="LiveId" clId="{1244B03D-71E1-4A59-BDF8-2D526E2E1AF8}" dt="2023-06-05T13:20:18.522" v="882" actId="14100"/>
          <ac:spMkLst>
            <pc:docMk/>
            <pc:sldMk cId="3165081508" sldId="471"/>
            <ac:spMk id="16" creationId="{658CDD1F-E65C-A4E9-BABB-B23188C2AB28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7" creationId="{E4BF7BB1-3554-C5AD-4ED4-E3D476EF0D67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2:59:43.361" v="420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1244B03D-71E1-4A59-BDF8-2D526E2E1AF8}" dt="2023-06-05T12:59:44.198" v="421" actId="207"/>
          <ac:spMkLst>
            <pc:docMk/>
            <pc:sldMk cId="3165081508" sldId="471"/>
            <ac:spMk id="27" creationId="{8505E859-7AAF-0F73-F630-1EB1BE317AF9}"/>
          </ac:spMkLst>
        </pc:spChg>
        <pc:spChg chg="mod topLvl">
          <ac:chgData name="H M" userId="84cd2103f36ef0dc" providerId="LiveId" clId="{1244B03D-71E1-4A59-BDF8-2D526E2E1AF8}" dt="2023-06-05T13:00:12.041" v="431" actId="207"/>
          <ac:spMkLst>
            <pc:docMk/>
            <pc:sldMk cId="3165081508" sldId="471"/>
            <ac:spMk id="32" creationId="{3A8791F7-61A3-797B-BFC8-7DC9639FDB07}"/>
          </ac:spMkLst>
        </pc:spChg>
        <pc:spChg chg="mod topLvl">
          <ac:chgData name="H M" userId="84cd2103f36ef0dc" providerId="LiveId" clId="{1244B03D-71E1-4A59-BDF8-2D526E2E1AF8}" dt="2023-06-05T13:00:14.219" v="432" actId="207"/>
          <ac:spMkLst>
            <pc:docMk/>
            <pc:sldMk cId="3165081508" sldId="471"/>
            <ac:spMk id="33" creationId="{E7F09F7F-15AD-24AD-405B-E507C68A538A}"/>
          </ac:spMkLst>
        </pc:spChg>
        <pc:spChg chg="mod topLvl">
          <ac:chgData name="H M" userId="84cd2103f36ef0dc" providerId="LiveId" clId="{1244B03D-71E1-4A59-BDF8-2D526E2E1AF8}" dt="2023-06-05T13:00:55.502" v="446" actId="1076"/>
          <ac:spMkLst>
            <pc:docMk/>
            <pc:sldMk cId="3165081508" sldId="471"/>
            <ac:spMk id="34" creationId="{C1E9B928-D6C0-664B-B34B-0B972A60BB16}"/>
          </ac:spMkLst>
        </pc:spChg>
        <pc:spChg chg="del mod topLvl">
          <ac:chgData name="H M" userId="84cd2103f36ef0dc" providerId="LiveId" clId="{1244B03D-71E1-4A59-BDF8-2D526E2E1AF8}" dt="2023-06-05T13:00:16.748" v="433" actId="478"/>
          <ac:spMkLst>
            <pc:docMk/>
            <pc:sldMk cId="3165081508" sldId="471"/>
            <ac:spMk id="35" creationId="{BBA4D590-29DE-EB76-895C-514EB8D242F0}"/>
          </ac:spMkLst>
        </pc:spChg>
        <pc:spChg chg="mod topLvl">
          <ac:chgData name="H M" userId="84cd2103f36ef0dc" providerId="LiveId" clId="{1244B03D-71E1-4A59-BDF8-2D526E2E1AF8}" dt="2023-06-05T13:00:50.581" v="444" actId="164"/>
          <ac:spMkLst>
            <pc:docMk/>
            <pc:sldMk cId="3165081508" sldId="471"/>
            <ac:spMk id="37" creationId="{3F25D834-F373-5FBD-8062-7BD8A8960BC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1" creationId="{BC831CA2-E4F3-6F9B-D81F-B8E33789F28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2" creationId="{8644CA27-AE1D-E351-A0A2-CB27EF09D2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3" creationId="{3BF66C57-ED13-A60D-9F64-99E0F2423FA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4" creationId="{E1853292-B165-5323-B914-2243BF54DA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7" creationId="{5F483C39-3E18-3D03-7EB9-C8B5E4B095E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8" creationId="{DBAFDD24-E118-2BCB-50DF-CDD3E0FD4F6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9" creationId="{8C83494E-9EBD-7114-79B9-97227B5CBCFF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50" creationId="{082593D9-C8C3-5489-656D-BD63C8818BE1}"/>
          </ac:spMkLst>
        </pc:spChg>
        <pc:spChg chg="mod">
          <ac:chgData name="H M" userId="84cd2103f36ef0dc" providerId="LiveId" clId="{1244B03D-71E1-4A59-BDF8-2D526E2E1AF8}" dt="2023-06-05T13:17:02.325" v="841" actId="692"/>
          <ac:spMkLst>
            <pc:docMk/>
            <pc:sldMk cId="3165081508" sldId="471"/>
            <ac:spMk id="52" creationId="{68C7D243-71B2-83D0-2E2C-440C79935126}"/>
          </ac:spMkLst>
        </pc:spChg>
        <pc:spChg chg="mod">
          <ac:chgData name="H M" userId="84cd2103f36ef0dc" providerId="LiveId" clId="{1244B03D-71E1-4A59-BDF8-2D526E2E1AF8}" dt="2023-06-05T13:17:05.952" v="842" actId="692"/>
          <ac:spMkLst>
            <pc:docMk/>
            <pc:sldMk cId="3165081508" sldId="471"/>
            <ac:spMk id="53" creationId="{FA086A92-00BA-BD0A-DB72-EE637437E81A}"/>
          </ac:spMkLst>
        </pc:spChg>
        <pc:spChg chg="mod">
          <ac:chgData name="H M" userId="84cd2103f36ef0dc" providerId="LiveId" clId="{1244B03D-71E1-4A59-BDF8-2D526E2E1AF8}" dt="2023-06-05T13:17:28.996" v="845" actId="692"/>
          <ac:spMkLst>
            <pc:docMk/>
            <pc:sldMk cId="3165081508" sldId="471"/>
            <ac:spMk id="54" creationId="{E2D6B97D-2CE2-E0B1-3766-03E78465AA89}"/>
          </ac:spMkLst>
        </pc:spChg>
        <pc:spChg chg="mod">
          <ac:chgData name="H M" userId="84cd2103f36ef0dc" providerId="LiveId" clId="{1244B03D-71E1-4A59-BDF8-2D526E2E1AF8}" dt="2023-06-05T13:16:53.397" v="837" actId="692"/>
          <ac:spMkLst>
            <pc:docMk/>
            <pc:sldMk cId="3165081508" sldId="471"/>
            <ac:spMk id="55" creationId="{AA7FC89E-28FC-92E0-4CAE-FDCBF859108F}"/>
          </ac:spMkLst>
        </pc:spChg>
        <pc:spChg chg="mod">
          <ac:chgData name="H M" userId="84cd2103f36ef0dc" providerId="LiveId" clId="{1244B03D-71E1-4A59-BDF8-2D526E2E1AF8}" dt="2023-06-05T13:16:54.996" v="838" actId="692"/>
          <ac:spMkLst>
            <pc:docMk/>
            <pc:sldMk cId="3165081508" sldId="471"/>
            <ac:spMk id="56" creationId="{EDD27FA5-A0C9-D4F2-265E-012FAF5962C3}"/>
          </ac:spMkLst>
        </pc:spChg>
        <pc:spChg chg="add del mod">
          <ac:chgData name="H M" userId="84cd2103f36ef0dc" providerId="LiveId" clId="{1244B03D-71E1-4A59-BDF8-2D526E2E1AF8}" dt="2023-06-05T13:25:03.684" v="907" actId="2085"/>
          <ac:spMkLst>
            <pc:docMk/>
            <pc:sldMk cId="3165081508" sldId="471"/>
            <ac:spMk id="57" creationId="{B37B0F40-261E-3A94-12C4-C209544AE6A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59" creationId="{B3C6EFA4-CB42-927E-B2D8-B57546904644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0" creationId="{D3A129A2-74BF-8BDB-FBE9-1F666BE3BE27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1" creationId="{B279EA99-4554-29E2-40E2-5E8C98536C2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00:28.718" v="438" actId="1076"/>
          <ac:spMkLst>
            <pc:docMk/>
            <pc:sldMk cId="3165081508" sldId="471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3" creationId="{2CEC7F3C-1F0E-7BA2-52D7-44AF581B772C}"/>
          </ac:spMkLst>
        </pc:spChg>
        <pc:spChg chg="mod">
          <ac:chgData name="H M" userId="84cd2103f36ef0dc" providerId="LiveId" clId="{1244B03D-71E1-4A59-BDF8-2D526E2E1AF8}" dt="2023-06-05T13:00:34.386" v="439" actId="207"/>
          <ac:spMkLst>
            <pc:docMk/>
            <pc:sldMk cId="3165081508" sldId="471"/>
            <ac:spMk id="74" creationId="{AC373594-F60B-3963-D7AD-1FC45EC0FB2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7" creationId="{54B20350-9A8A-1329-A736-2EEC58D2A94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8" creationId="{F6A38AF6-0FFE-B559-4F8D-82EF3227C099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9" creationId="{F927736C-6BF0-2483-C6CC-C7CF2A108DA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0" creationId="{A833B092-3405-798A-D7F3-657AB7B8CF0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1" creationId="{8D57B440-D062-9B7A-051F-F6097EE6D7E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2" creationId="{A8E090D5-EDEE-E5BA-EA9E-FEECE129B39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4" creationId="{B1203924-F1D1-E1E7-A7BD-322D6102AEA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5" creationId="{5A278F72-FF3C-3712-CAEA-5928702B794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6" creationId="{856D88B8-D4EC-137D-31D1-EE0939E0667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7" creationId="{9FCB10A8-A430-B115-29F1-E383A0D10FA1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8" creationId="{FBA2540D-AA65-6280-64B8-29CE2542574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9" creationId="{84D9619C-6CD5-1296-CAEF-E423F74934A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0" creationId="{50AE5ADF-95EC-AF8C-4D75-F83FEECAD4D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1" creationId="{13043AD6-9059-CF9C-A444-61677EB6E68D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0" creationId="{0A5F9829-21F2-CF81-07EF-494E2EF7C73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1" creationId="{C664E85E-0BAA-03D6-0F2F-F194ECBC174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2" creationId="{ED91499D-C772-5D47-0048-553B4A2C278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3" creationId="{8C303F92-DB18-7B04-8E86-CF41E84E076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4" creationId="{33B4B53F-748F-5220-869C-EEEA53ABDBCF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5" creationId="{4F64EAF6-E69E-5C6D-4226-BE6F110099C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6" creationId="{2312D0F0-5D61-4A29-1909-D902CC1B733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7" creationId="{F0B90E49-01D8-29F9-E477-5F066060259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8" creationId="{02E4F10F-B06C-D25D-17F2-5B0D149C865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9" creationId="{47225EE6-1181-07AB-FBC2-FBFF3C00289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0" creationId="{288510E3-F35E-F157-AC62-1950CE6C25D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1" creationId="{53541C8F-DE8E-6CA9-F6BB-C50350C05D9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3" creationId="{C2C65678-BFBB-605E-BF9B-595F3DF5B16B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4" creationId="{2500FF58-F763-B017-3899-A125017F384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5" creationId="{9EACC0A6-4A82-0C72-008F-7AEED8C9962A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6" creationId="{225EB6BB-9C59-484C-817D-5299567BE76F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7" creationId="{0E3A8FCD-A60A-3BB2-AC91-AB38412FB42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8" creationId="{C7263203-3F89-9202-CF22-6DA2049285DA}"/>
          </ac:spMkLst>
        </pc:spChg>
        <pc:spChg chg="mod">
          <ac:chgData name="H M" userId="84cd2103f36ef0dc" providerId="LiveId" clId="{1244B03D-71E1-4A59-BDF8-2D526E2E1AF8}" dt="2023-06-05T13:24:20.760" v="904" actId="1582"/>
          <ac:spMkLst>
            <pc:docMk/>
            <pc:sldMk cId="3165081508" sldId="471"/>
            <ac:spMk id="119" creationId="{183A8724-A1AB-C637-6735-D674CE6ED7B3}"/>
          </ac:spMkLst>
        </pc:spChg>
        <pc:spChg chg="mod topLvl">
          <ac:chgData name="H M" userId="84cd2103f36ef0dc" providerId="LiveId" clId="{1244B03D-71E1-4A59-BDF8-2D526E2E1AF8}" dt="2023-06-05T13:19:39.535" v="875" actId="692"/>
          <ac:spMkLst>
            <pc:docMk/>
            <pc:sldMk cId="3165081508" sldId="471"/>
            <ac:spMk id="120" creationId="{0ED278B1-5E7E-625D-BBDD-FF8AB6D3FE28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5" creationId="{94FDB20E-3AEF-379C-F8AA-92D9E859DBA2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6" creationId="{997E47EA-4DF8-F5E7-34C1-FE8EE17F9DAE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7" creationId="{952ECAAD-841F-DEE2-348C-43C39D37A0CA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8" creationId="{73D3DBE8-B001-2D61-5421-AAE6EA875517}"/>
          </ac:spMkLst>
        </pc:spChg>
        <pc:spChg chg="mod">
          <ac:chgData name="H M" userId="84cd2103f36ef0dc" providerId="LiveId" clId="{1244B03D-71E1-4A59-BDF8-2D526E2E1AF8}" dt="2023-06-05T13:19:30.741" v="874" actId="692"/>
          <ac:spMkLst>
            <pc:docMk/>
            <pc:sldMk cId="3165081508" sldId="471"/>
            <ac:spMk id="129" creationId="{C257ABE7-6458-FD4E-CD04-56AEB7574764}"/>
          </ac:spMkLst>
        </pc:spChg>
        <pc:spChg chg="mod">
          <ac:chgData name="H M" userId="84cd2103f36ef0dc" providerId="LiveId" clId="{1244B03D-71E1-4A59-BDF8-2D526E2E1AF8}" dt="2023-06-05T13:19:41.249" v="876" actId="692"/>
          <ac:spMkLst>
            <pc:docMk/>
            <pc:sldMk cId="3165081508" sldId="471"/>
            <ac:spMk id="130" creationId="{2CC37176-9E41-A989-4484-3BD2121E2208}"/>
          </ac:spMkLst>
        </pc:spChg>
        <pc:spChg chg="mod">
          <ac:chgData name="H M" userId="84cd2103f36ef0dc" providerId="LiveId" clId="{1244B03D-71E1-4A59-BDF8-2D526E2E1AF8}" dt="2023-06-05T13:19:42.985" v="877" actId="692"/>
          <ac:spMkLst>
            <pc:docMk/>
            <pc:sldMk cId="3165081508" sldId="471"/>
            <ac:spMk id="131" creationId="{4C9CD903-128C-AEAB-518B-10C98B0D97FC}"/>
          </ac:spMkLst>
        </pc:spChg>
        <pc:spChg chg="mod">
          <ac:chgData name="H M" userId="84cd2103f36ef0dc" providerId="LiveId" clId="{1244B03D-71E1-4A59-BDF8-2D526E2E1AF8}" dt="2023-06-05T13:18:01.134" v="854" actId="692"/>
          <ac:spMkLst>
            <pc:docMk/>
            <pc:sldMk cId="3165081508" sldId="471"/>
            <ac:spMk id="132" creationId="{6E1E85AF-02D7-0C7D-E176-0C3F23969FF1}"/>
          </ac:spMkLst>
        </pc:spChg>
        <pc:spChg chg="mod">
          <ac:chgData name="H M" userId="84cd2103f36ef0dc" providerId="LiveId" clId="{1244B03D-71E1-4A59-BDF8-2D526E2E1AF8}" dt="2023-06-05T13:18:04.154" v="855" actId="692"/>
          <ac:spMkLst>
            <pc:docMk/>
            <pc:sldMk cId="3165081508" sldId="471"/>
            <ac:spMk id="133" creationId="{1DC42DA9-FDBB-F7B1-A8B0-643649DDE350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4" creationId="{C6921630-BBBA-E860-28C3-479DB1DA4601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6" creationId="{B6BFAB6E-9AB7-DF3C-7D8D-15AD834A412F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7" creationId="{0DD0E394-A417-66E3-27E2-87EA374AB555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8" creationId="{6C0F9E6A-47ED-2AE1-7A40-0DBF804FA40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9" creationId="{55F7C69F-D360-4A7A-4F6D-DE3EA0BB8BC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0" creationId="{C9C66979-BB1E-308F-01E0-88B8F76D0F0B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1" creationId="{001CE818-10EE-B448-6213-9929A16FD136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2" creationId="{C886BCC7-5FC0-61AA-525C-7AF347E20B12}"/>
          </ac:spMkLst>
        </pc:spChg>
        <pc:spChg chg="mod">
          <ac:chgData name="H M" userId="84cd2103f36ef0dc" providerId="LiveId" clId="{1244B03D-71E1-4A59-BDF8-2D526E2E1AF8}" dt="2023-06-05T13:17:56.005" v="853" actId="692"/>
          <ac:spMkLst>
            <pc:docMk/>
            <pc:sldMk cId="3165081508" sldId="471"/>
            <ac:spMk id="143" creationId="{652A4C38-649C-319A-945D-F5330C5B7194}"/>
          </ac:spMkLst>
        </pc:spChg>
        <pc:spChg chg="mod">
          <ac:chgData name="H M" userId="84cd2103f36ef0dc" providerId="LiveId" clId="{1244B03D-71E1-4A59-BDF8-2D526E2E1AF8}" dt="2023-06-05T13:17:42.241" v="847" actId="692"/>
          <ac:spMkLst>
            <pc:docMk/>
            <pc:sldMk cId="3165081508" sldId="471"/>
            <ac:spMk id="144" creationId="{9C882A4A-5746-BE40-2BEC-73E23362F57D}"/>
          </ac:spMkLst>
        </pc:spChg>
        <pc:spChg chg="mod">
          <ac:chgData name="H M" userId="84cd2103f36ef0dc" providerId="LiveId" clId="{1244B03D-71E1-4A59-BDF8-2D526E2E1AF8}" dt="2023-06-05T13:17:52.421" v="852" actId="692"/>
          <ac:spMkLst>
            <pc:docMk/>
            <pc:sldMk cId="3165081508" sldId="471"/>
            <ac:spMk id="145" creationId="{A4CA0D97-8E6B-831F-825C-D4A29C14EC46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7" creationId="{43EBFD2F-53B1-4BCE-98C0-3F673B7C8529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8" creationId="{4AA7122C-36C5-4788-38A4-EE135E8E3558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9" creationId="{A4E84326-8355-6AFB-D3D5-5EE404966A92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4" creationId="{44900DE0-F3F0-7D35-261C-CDE8FA68B994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5" creationId="{4BB169B8-FCCE-6632-C783-1A32354B3475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6" creationId="{CDDCBF75-3831-EB08-FD17-B80284A5BF6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7" creationId="{026B7DCB-1D3D-D61D-9A47-E660B432C4D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9" creationId="{B4A43A4F-5CA4-A379-0989-77851FEFB2E8}"/>
          </ac:spMkLst>
        </pc:spChg>
        <pc:spChg chg="mod">
          <ac:chgData name="H M" userId="84cd2103f36ef0dc" providerId="LiveId" clId="{1244B03D-71E1-4A59-BDF8-2D526E2E1AF8}" dt="2023-06-05T13:18:52.530" v="864" actId="692"/>
          <ac:spMkLst>
            <pc:docMk/>
            <pc:sldMk cId="3165081508" sldId="471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8:58.692" v="866" actId="692"/>
          <ac:spMkLst>
            <pc:docMk/>
            <pc:sldMk cId="3165081508" sldId="471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8:57.154" v="865" actId="692"/>
          <ac:spMkLst>
            <pc:docMk/>
            <pc:sldMk cId="3165081508" sldId="471"/>
            <ac:spMk id="162" creationId="{70BDDF5A-14E5-0653-1DDA-93DFF638FF28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3" creationId="{55C1D61F-7923-AA63-D151-5622EA0425A6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4" creationId="{06B344A2-2D6A-3AF0-6672-B9AFBC34336C}"/>
          </ac:spMkLst>
        </pc:spChg>
        <pc:spChg chg="del mod">
          <ac:chgData name="H M" userId="84cd2103f36ef0dc" providerId="LiveId" clId="{1244B03D-71E1-4A59-BDF8-2D526E2E1AF8}" dt="2023-06-05T13:19:02.662" v="867" actId="478"/>
          <ac:spMkLst>
            <pc:docMk/>
            <pc:sldMk cId="3165081508" sldId="471"/>
            <ac:spMk id="165" creationId="{98E9E9D3-66F1-E66C-2F99-A8D000FFDF98}"/>
          </ac:spMkLst>
        </pc:spChg>
        <pc:spChg chg="del mod">
          <ac:chgData name="H M" userId="84cd2103f36ef0dc" providerId="LiveId" clId="{1244B03D-71E1-4A59-BDF8-2D526E2E1AF8}" dt="2023-06-05T13:19:04.248" v="868" actId="478"/>
          <ac:spMkLst>
            <pc:docMk/>
            <pc:sldMk cId="3165081508" sldId="471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8" creationId="{73FE25CC-1037-7D19-2E3B-281185581A4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9" creationId="{30F63454-C1E9-60B2-747C-7BD47F5C1C1D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0" creationId="{ECB2D1F2-C512-579B-A9F2-BC25F1558790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1" creationId="{0EC83D74-8BA9-CC26-3A20-D6F4E5604D0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2" creationId="{BB6DF5E8-3EA8-848F-377E-BFC8B65FCF6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3" creationId="{7D01D174-5645-8D56-199E-23DF49EEC4C4}"/>
          </ac:spMkLst>
        </pc:spChg>
        <pc:spChg chg="add mod">
          <ac:chgData name="H M" userId="84cd2103f36ef0dc" providerId="LiveId" clId="{1244B03D-71E1-4A59-BDF8-2D526E2E1AF8}" dt="2023-06-05T12:54:42.434" v="231" actId="1076"/>
          <ac:spMkLst>
            <pc:docMk/>
            <pc:sldMk cId="3165081508" sldId="471"/>
            <ac:spMk id="174" creationId="{F90DDB09-988C-31A7-9736-D95790168CB0}"/>
          </ac:spMkLst>
        </pc:spChg>
        <pc:spChg chg="add mod">
          <ac:chgData name="H M" userId="84cd2103f36ef0dc" providerId="LiveId" clId="{1244B03D-71E1-4A59-BDF8-2D526E2E1AF8}" dt="2023-06-05T12:54:44.758" v="232" actId="1076"/>
          <ac:spMkLst>
            <pc:docMk/>
            <pc:sldMk cId="3165081508" sldId="471"/>
            <ac:spMk id="175" creationId="{D1994430-0C7E-7A51-5EFC-336D58EAD6D1}"/>
          </ac:spMkLst>
        </pc:spChg>
        <pc:spChg chg="add mod">
          <ac:chgData name="H M" userId="84cd2103f36ef0dc" providerId="LiveId" clId="{1244B03D-71E1-4A59-BDF8-2D526E2E1AF8}" dt="2023-06-05T12:58:40.501" v="405" actId="1076"/>
          <ac:spMkLst>
            <pc:docMk/>
            <pc:sldMk cId="3165081508" sldId="471"/>
            <ac:spMk id="176" creationId="{7669280A-6870-F152-BA56-1724254C2715}"/>
          </ac:spMkLst>
        </pc:spChg>
        <pc:spChg chg="add mod">
          <ac:chgData name="H M" userId="84cd2103f36ef0dc" providerId="LiveId" clId="{1244B03D-71E1-4A59-BDF8-2D526E2E1AF8}" dt="2023-06-05T12:55:41.009" v="326" actId="571"/>
          <ac:spMkLst>
            <pc:docMk/>
            <pc:sldMk cId="3165081508" sldId="471"/>
            <ac:spMk id="177" creationId="{27014AE1-28E3-58AA-5AA1-FDA5E99191B6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0" creationId="{3E5BFCC5-3DE8-F7B8-858A-50AE7F6BE393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1" creationId="{BCA3A8A3-A28C-E118-8D41-9B58DED6B950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2" creationId="{7D49DD1E-ADAB-519B-383F-5A3EC44D1750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3" creationId="{EED575F9-613C-F27B-7D31-B24AF55B320B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4" creationId="{FEB45856-E674-3CFA-D6FD-31855674F1D6}"/>
          </ac:spMkLst>
        </pc:spChg>
        <pc:spChg chg="add mod">
          <ac:chgData name="H M" userId="84cd2103f36ef0dc" providerId="LiveId" clId="{1244B03D-71E1-4A59-BDF8-2D526E2E1AF8}" dt="2023-06-05T13:17:34.873" v="846" actId="1076"/>
          <ac:spMkLst>
            <pc:docMk/>
            <pc:sldMk cId="3165081508" sldId="471"/>
            <ac:spMk id="185" creationId="{5A24630C-CF88-18CC-52DD-10D81E1BABBD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89" creationId="{2948DF91-8F69-6633-F76E-15FED0A5CFF4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0" creationId="{7ADE70FC-1B79-58E9-FA41-BFC2441D1603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1" creationId="{57DA74BE-2FF9-44A9-A224-DC92188904F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2" creationId="{3F061C2B-1A9B-C6F7-C49A-88503EC2749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3" creationId="{71450FF3-1608-6E58-B93E-63D7D2A5B6B8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4" creationId="{3072AAEB-73D6-3C11-AC5A-8BA9C64AD865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5" creationId="{1FDB64F4-15F8-0FA6-CEEF-E70B006D12E0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6" creationId="{63212D76-6083-169B-0E89-C483D22D167F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7" creationId="{B57ED93A-4075-10E2-94FE-585FA27EAF3E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3" creationId="{2363A2C6-EFF1-3FFB-E12B-E03452E1F9AB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4" creationId="{49147B09-0B98-B97D-0679-4BA3534C565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5" creationId="{5C226E4A-7896-F4FD-9518-0D875FADEEF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6" creationId="{D5BB665C-C008-E7A1-9D2C-1E73A98F48B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7" creationId="{6EE8EC5A-646E-9B2F-43CB-87CBBC74411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8" creationId="{E70C8AA0-1640-8050-7B74-CBB7ECDA5AA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9" creationId="{EEB8ED9D-ADEF-32E9-9A82-891098CAC4CD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2" creationId="{CE9B94EE-B623-16B3-882A-B09914A3547E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3" creationId="{9D5BF5BB-2196-678E-5AD4-F157B9B8214B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4" creationId="{272FDAFE-6A9F-1E7A-DB60-AE3AAD1667A3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6" creationId="{46D874F4-347D-66A5-E745-56B5FD1570D5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7" creationId="{C01E2D62-29C2-1A6B-CAAA-CF46CE681DDC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8" creationId="{69ABCB09-83E0-A3BD-051B-3065E2C2E37A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0" creationId="{2F0F75C8-6590-6462-32DB-BD6770FB65FD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1" creationId="{2D01664B-74CA-6296-1458-4860B5FE0E02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4" creationId="{E08E07E7-0479-272B-E543-EF4635834887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5" creationId="{F2CB2518-CB96-7C4F-6720-6A2DA5166453}"/>
          </ac:spMkLst>
        </pc:spChg>
        <pc:spChg chg="mod">
          <ac:chgData name="H M" userId="84cd2103f36ef0dc" providerId="LiveId" clId="{1244B03D-71E1-4A59-BDF8-2D526E2E1AF8}" dt="2023-06-05T13:21:58.118" v="897" actId="1582"/>
          <ac:spMkLst>
            <pc:docMk/>
            <pc:sldMk cId="3165081508" sldId="471"/>
            <ac:spMk id="226" creationId="{D8F9C166-0815-296C-0F70-EE63A7621B0E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7" creationId="{A205D235-C21F-0825-EDAE-428A643768E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8" creationId="{A1013E4F-7B12-A37A-A5E2-F18B921FAF2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9" creationId="{0F4076CF-447D-1C15-32F8-F5FE9524F8C6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1" creationId="{209B24F5-0F44-7B39-DABD-7A50CEF02B9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2" creationId="{02623C85-4DE6-0C53-9FF6-EB3D00B393B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3" creationId="{26208040-02F4-9087-7F58-C8189620022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5" creationId="{0B295EEF-19E6-C205-8713-E10982BBA4A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6" creationId="{10F18896-6939-1525-1EDE-E125E01231FE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7" creationId="{5E751F1D-5213-711C-2696-D12C26D531C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8" creationId="{ED9C65EE-AA73-3514-AD18-39496D8E914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9" creationId="{5CBAEA2E-9311-9DF6-D120-1FEFC402914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0" creationId="{A658CAE8-30D9-D47A-7B94-4AD40B2C1410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1" creationId="{738D0A58-88C4-8130-253E-81F6BE5BE1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4" creationId="{98B51018-0054-BFD6-0CF8-4BD9EE874EC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5" creationId="{3A81B577-148B-981A-284F-EC7EBD611261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6" creationId="{5B1FB277-DC95-84C5-A45A-2B2355279C6B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7" creationId="{025997DA-CD82-AEE1-7A71-B7CB899EF79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8" creationId="{6278B354-685C-147F-1943-FD459B5C241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9" creationId="{7FCA4261-E215-BC34-3E0A-ECACE300C6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1" creationId="{BFE53272-FECD-9445-EAB7-B3BA6AB9B2F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2" creationId="{ACFDD037-D784-AA99-425F-7641F400B2D8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3" creationId="{BFD43EBB-3528-0F6F-DB7B-1E3832701A64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5" creationId="{CCEDD498-1A44-E61D-6727-6914FE0229E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6" creationId="{2B5682B1-6016-66A4-257C-132CFF42B10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7" creationId="{2874B1E1-19FA-670A-CA58-978A4D628C8C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8" creationId="{A944EFB6-99B4-E463-8B38-ABF2D5272DE7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9" creationId="{A9A8CC45-A43D-C118-8E58-A454C9E220FF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60" creationId="{B335B28B-E27D-B117-B4DB-423D1175D7DA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2" creationId="{106F55D0-016A-BDC0-4041-92E0FDCEABEE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3" creationId="{BEDF0FFA-C3EA-4D0A-35DF-10DD7B09A121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4" creationId="{04F36DE8-7A88-D899-9B55-072FC220D7E4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6" creationId="{7BB2EAA6-DDD6-F72D-2D18-9D85ED8F5B08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7" creationId="{A98CA300-E301-92B3-1EBE-99C8CF0FFB0D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8" creationId="{D70B642B-EF21-092E-2CA6-BED5188D0B62}"/>
          </ac:spMkLst>
        </pc:spChg>
        <pc:spChg chg="add mod">
          <ac:chgData name="H M" userId="84cd2103f36ef0dc" providerId="LiveId" clId="{1244B03D-71E1-4A59-BDF8-2D526E2E1AF8}" dt="2023-06-05T13:05:02.769" v="544" actId="1076"/>
          <ac:spMkLst>
            <pc:docMk/>
            <pc:sldMk cId="3165081508" sldId="471"/>
            <ac:spMk id="269" creationId="{6AD99DEB-AF83-2B2D-3751-4780F5CA04CE}"/>
          </ac:spMkLst>
        </pc:spChg>
        <pc:spChg chg="add mod">
          <ac:chgData name="H M" userId="84cd2103f36ef0dc" providerId="LiveId" clId="{1244B03D-71E1-4A59-BDF8-2D526E2E1AF8}" dt="2023-06-05T13:05:00.492" v="543" actId="1076"/>
          <ac:spMkLst>
            <pc:docMk/>
            <pc:sldMk cId="3165081508" sldId="471"/>
            <ac:spMk id="270" creationId="{EDA9BC95-A27D-E5BC-C02D-FC954E89EAE8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3" creationId="{AB1C5858-9913-F7AB-7A5B-AF73C2578B99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6" creationId="{CA9E6521-8FBC-902A-F572-52200B4E45C1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7" creationId="{6212E070-599C-B056-CDDA-0DA3FA7F42CF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8" creationId="{4646A687-9C91-FDC2-E4D8-EDF9FCD9726B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9" creationId="{CA9A821A-1199-AED4-8820-7013B9563EEA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0" creationId="{3392E1EA-6A46-177C-CB65-8FF0356A0934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1" creationId="{41DC88E9-8AAC-07E9-5995-6A01CD95B1CB}"/>
          </ac:spMkLst>
        </pc:spChg>
        <pc:spChg chg="add mod">
          <ac:chgData name="H M" userId="84cd2103f36ef0dc" providerId="LiveId" clId="{1244B03D-71E1-4A59-BDF8-2D526E2E1AF8}" dt="2023-06-05T13:25:19.735" v="910" actId="1076"/>
          <ac:spMkLst>
            <pc:docMk/>
            <pc:sldMk cId="3165081508" sldId="471"/>
            <ac:spMk id="282" creationId="{0EDB4CCF-20BB-37E5-EB38-DC405AAB1281}"/>
          </ac:spMkLst>
        </pc:spChg>
        <pc:grpChg chg="add del mod">
          <ac:chgData name="H M" userId="84cd2103f36ef0dc" providerId="LiveId" clId="{1244B03D-71E1-4A59-BDF8-2D526E2E1AF8}" dt="2023-06-05T13:48:14.904" v="926" actId="165"/>
          <ac:grpSpMkLst>
            <pc:docMk/>
            <pc:sldMk cId="3165081508" sldId="471"/>
            <ac:grpSpMk id="4" creationId="{FA071DFA-9224-83F3-7470-7DB11C99C646}"/>
          </ac:grpSpMkLst>
        </pc:grpChg>
        <pc:grpChg chg="add del mod">
          <ac:chgData name="H M" userId="84cd2103f36ef0dc" providerId="LiveId" clId="{1244B03D-71E1-4A59-BDF8-2D526E2E1AF8}" dt="2023-06-05T13:13:37.775" v="782" actId="478"/>
          <ac:grpSpMkLst>
            <pc:docMk/>
            <pc:sldMk cId="3165081508" sldId="471"/>
            <ac:grpSpMk id="7" creationId="{ECCE4D0A-7791-2F36-D536-CB45EDF45E6E}"/>
          </ac:grpSpMkLst>
        </pc:grpChg>
        <pc:grpChg chg="add del 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9" creationId="{C16552EC-CB36-ED5F-0460-58C424C48A4A}"/>
          </ac:grpSpMkLst>
        </pc:grpChg>
        <pc:grpChg chg="mod topLvl">
          <ac:chgData name="H M" userId="84cd2103f36ef0dc" providerId="LiveId" clId="{1244B03D-71E1-4A59-BDF8-2D526E2E1AF8}" dt="2023-06-05T13:05:46.030" v="555" actId="1076"/>
          <ac:grpSpMkLst>
            <pc:docMk/>
            <pc:sldMk cId="3165081508" sldId="471"/>
            <ac:grpSpMk id="20" creationId="{F4BA1A97-A158-CB1A-A6D9-D96996EE5A68}"/>
          </ac:grpSpMkLst>
        </pc:grpChg>
        <pc:grpChg chg="del mod topLvl">
          <ac:chgData name="H M" userId="84cd2103f36ef0dc" providerId="LiveId" clId="{1244B03D-71E1-4A59-BDF8-2D526E2E1AF8}" dt="2023-06-05T13:18:21.988" v="860" actId="478"/>
          <ac:grpSpMkLst>
            <pc:docMk/>
            <pc:sldMk cId="3165081508" sldId="471"/>
            <ac:grpSpMk id="21" creationId="{74744151-68CD-EE8A-1580-61704FE0C8E8}"/>
          </ac:grpSpMkLst>
        </pc:grpChg>
        <pc:grpChg chg="mod topLvl">
          <ac:chgData name="H M" userId="84cd2103f36ef0dc" providerId="LiveId" clId="{1244B03D-71E1-4A59-BDF8-2D526E2E1AF8}" dt="2023-06-05T13:04:38.136" v="530" actId="14100"/>
          <ac:grpSpMkLst>
            <pc:docMk/>
            <pc:sldMk cId="3165081508" sldId="471"/>
            <ac:grpSpMk id="22" creationId="{483E86FF-E102-341B-EE2F-D7873331BFAF}"/>
          </ac:grpSpMkLst>
        </pc:grpChg>
        <pc:grpChg chg="mod topLvl">
          <ac:chgData name="H M" userId="84cd2103f36ef0dc" providerId="LiveId" clId="{1244B03D-71E1-4A59-BDF8-2D526E2E1AF8}" dt="2023-06-05T12:53:01.744" v="167" actId="688"/>
          <ac:grpSpMkLst>
            <pc:docMk/>
            <pc:sldMk cId="3165081508" sldId="471"/>
            <ac:grpSpMk id="23" creationId="{791A5293-5C24-9C44-C568-B240E690A1C5}"/>
          </ac:grpSpMkLst>
        </pc:grpChg>
        <pc:grpChg chg="del mod topLvl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24" creationId="{25308424-117C-F0D1-655E-EA5BD3B1DE9D}"/>
          </ac:grpSpMkLst>
        </pc:grpChg>
        <pc:grpChg chg="mod topLvl">
          <ac:chgData name="H M" userId="84cd2103f36ef0dc" providerId="LiveId" clId="{1244B03D-71E1-4A59-BDF8-2D526E2E1AF8}" dt="2023-06-05T13:25:10.091" v="908" actId="1076"/>
          <ac:grpSpMkLst>
            <pc:docMk/>
            <pc:sldMk cId="3165081508" sldId="471"/>
            <ac:grpSpMk id="25" creationId="{C628FC58-3DE5-3D96-B64F-8A1C191EBB5F}"/>
          </ac:grpSpMkLst>
        </pc:grpChg>
        <pc:grpChg chg="mod topLvl">
          <ac:chgData name="H M" userId="84cd2103f36ef0dc" providerId="LiveId" clId="{1244B03D-71E1-4A59-BDF8-2D526E2E1AF8}" dt="2023-06-05T12:52:44.079" v="161" actId="1076"/>
          <ac:grpSpMkLst>
            <pc:docMk/>
            <pc:sldMk cId="3165081508" sldId="471"/>
            <ac:grpSpMk id="28" creationId="{CE59786C-79DE-8FED-BF45-E1FA82D2BBC0}"/>
          </ac:grpSpMkLst>
        </pc:grpChg>
        <pc:grpChg chg="mod topLvl">
          <ac:chgData name="H M" userId="84cd2103f36ef0dc" providerId="LiveId" clId="{1244B03D-71E1-4A59-BDF8-2D526E2E1AF8}" dt="2023-06-05T13:05:51.311" v="560" actId="1076"/>
          <ac:grpSpMkLst>
            <pc:docMk/>
            <pc:sldMk cId="3165081508" sldId="471"/>
            <ac:grpSpMk id="29" creationId="{E96C36DE-D91B-E9CC-25E4-F4A74BBB990C}"/>
          </ac:grpSpMkLst>
        </pc:grpChg>
        <pc:grpChg chg="mod topLvl">
          <ac:chgData name="H M" userId="84cd2103f36ef0dc" providerId="LiveId" clId="{1244B03D-71E1-4A59-BDF8-2D526E2E1AF8}" dt="2023-06-05T12:52:38.038" v="158" actId="1076"/>
          <ac:grpSpMkLst>
            <pc:docMk/>
            <pc:sldMk cId="3165081508" sldId="471"/>
            <ac:grpSpMk id="30" creationId="{82BA51D8-C861-B76A-D670-5B707BB44323}"/>
          </ac:grpSpMkLst>
        </pc:grpChg>
        <pc:grpChg chg="del mod topLvl">
          <ac:chgData name="H M" userId="84cd2103f36ef0dc" providerId="LiveId" clId="{1244B03D-71E1-4A59-BDF8-2D526E2E1AF8}" dt="2023-06-05T13:13:18.108" v="771" actId="478"/>
          <ac:grpSpMkLst>
            <pc:docMk/>
            <pc:sldMk cId="3165081508" sldId="471"/>
            <ac:grpSpMk id="31" creationId="{BC352E32-28C4-3AB3-E61D-BA37DECA8A30}"/>
          </ac:grpSpMkLst>
        </pc:grpChg>
        <pc:grpChg chg="del mod topLvl">
          <ac:chgData name="H M" userId="84cd2103f36ef0dc" providerId="LiveId" clId="{1244B03D-71E1-4A59-BDF8-2D526E2E1AF8}" dt="2023-06-05T13:13:19.315" v="772" actId="478"/>
          <ac:grpSpMkLst>
            <pc:docMk/>
            <pc:sldMk cId="3165081508" sldId="471"/>
            <ac:grpSpMk id="36" creationId="{2BD1D178-9789-2F68-9A9F-CBDF915FF73F}"/>
          </ac:grpSpMkLst>
        </pc:grpChg>
        <pc:grpChg chg="mod topLvl">
          <ac:chgData name="H M" userId="84cd2103f36ef0dc" providerId="LiveId" clId="{1244B03D-71E1-4A59-BDF8-2D526E2E1AF8}" dt="2023-06-05T13:05:48.286" v="557" actId="1076"/>
          <ac:grpSpMkLst>
            <pc:docMk/>
            <pc:sldMk cId="3165081508" sldId="471"/>
            <ac:grpSpMk id="38" creationId="{EABF52C1-091F-88FB-917A-C7A13B30771E}"/>
          </ac:grpSpMkLst>
        </pc:grpChg>
        <pc:grpChg chg="mod topLvl">
          <ac:chgData name="H M" userId="84cd2103f36ef0dc" providerId="LiveId" clId="{1244B03D-71E1-4A59-BDF8-2D526E2E1AF8}" dt="2023-06-05T13:00:50.581" v="444" actId="164"/>
          <ac:grpSpMkLst>
            <pc:docMk/>
            <pc:sldMk cId="3165081508" sldId="471"/>
            <ac:grpSpMk id="39" creationId="{E7C3C076-5D47-ED96-F245-94DE53966EAD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0" creationId="{F61E2D99-01EA-83B1-3C19-D49F58A9A29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5" creationId="{A3F311AD-3C59-36D3-8DE8-4569F120938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6" creationId="{73D90682-EE3E-BCF7-AAE7-0F6AF121839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1" creationId="{6A84046E-922F-6409-1421-6E0E07C103A7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8" creationId="{B35AC06A-13BE-46CE-473B-04BD96A44C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2" creationId="{7EF7539E-0218-E6F8-8C8B-3869B148480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5" creationId="{9DFDD6A7-7BAB-ABF6-505D-77315F9908CB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0" creationId="{64A55832-CDA5-8AB1-B63A-98ECCC1D45D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5" creationId="{1AE06241-599A-577D-6999-D7799046A3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6" creationId="{D94C2185-7935-600F-2E72-B40661A41C2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83" creationId="{2ED2AA65-173B-F601-66F7-54C35D62432D}"/>
          </ac:grpSpMkLst>
        </pc:grpChg>
        <pc:grpChg chg="mod topLvl">
          <ac:chgData name="H M" userId="84cd2103f36ef0dc" providerId="LiveId" clId="{1244B03D-71E1-4A59-BDF8-2D526E2E1AF8}" dt="2023-06-05T13:02:43.383" v="474" actId="164"/>
          <ac:grpSpMkLst>
            <pc:docMk/>
            <pc:sldMk cId="3165081508" sldId="471"/>
            <ac:grpSpMk id="121" creationId="{7CE9780F-2650-2CBF-4222-991260509AEC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2" creationId="{09E9BF1F-60C9-B2A1-4296-1815AA0DBC86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3" creationId="{9252F63E-D1B6-5AE1-E1ED-7212D7038A39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4" creationId="{7731D176-0126-4BD1-14B0-065AA5E4AE55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35" creationId="{EA98E0AA-E662-CCEF-FCA8-2CF356473F9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46" creationId="{41F898D1-0D42-7A3F-4701-AF84A6D8C0D3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0" creationId="{78C43B64-3D5B-0134-E33C-8DA1FB93F4F1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2" creationId="{B03C1846-338D-35F2-0086-25354B52E920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3" creationId="{84651F7E-0FE7-5A1F-9776-52DE03D45A84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67" creationId="{FD41D310-1A12-D7DE-50A9-73F1EF05BF5B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6" creationId="{0A241960-C5EE-EC3C-A4F5-8D42717C443F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7" creationId="{349220FF-ECD6-137B-393E-CD6ABF910CE4}"/>
          </ac:grpSpMkLst>
        </pc:grpChg>
        <pc:grpChg chg="mod">
          <ac:chgData name="H M" userId="84cd2103f36ef0dc" providerId="LiveId" clId="{1244B03D-71E1-4A59-BDF8-2D526E2E1AF8}" dt="2023-06-05T13:01:00.359" v="447" actId="571"/>
          <ac:grpSpMkLst>
            <pc:docMk/>
            <pc:sldMk cId="3165081508" sldId="471"/>
            <ac:grpSpMk id="188" creationId="{931DE6A8-2534-4FEA-CB5C-0FB096C54417}"/>
          </ac:grpSpMkLst>
        </pc:grpChg>
        <pc:grpChg chg="add 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199" creationId="{70ECB6E4-4D93-1B91-5956-384E0A8FF6A0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0" creationId="{99EB8C1A-25B1-A4A5-718C-1A05E2C7E6ED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1" creationId="{69FA55EE-E4FF-F979-4819-59C709936DA7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2" creationId="{CF12C0B5-C0A9-6573-D7A9-0A67DDB69556}"/>
          </ac:grpSpMkLst>
        </pc:grpChg>
        <pc:grpChg chg="add mod">
          <ac:chgData name="H M" userId="84cd2103f36ef0dc" providerId="LiveId" clId="{1244B03D-71E1-4A59-BDF8-2D526E2E1AF8}" dt="2023-06-05T13:19:25.145" v="873" actId="1076"/>
          <ac:grpSpMkLst>
            <pc:docMk/>
            <pc:sldMk cId="3165081508" sldId="471"/>
            <ac:grpSpMk id="210" creationId="{8883C814-9EB8-DD57-57C8-DDB7383410DD}"/>
          </ac:grpSpMkLst>
        </pc:grpChg>
        <pc:grpChg chg="add del mod">
          <ac:chgData name="H M" userId="84cd2103f36ef0dc" providerId="LiveId" clId="{1244B03D-71E1-4A59-BDF8-2D526E2E1AF8}" dt="2023-06-05T13:02:56.552" v="481" actId="478"/>
          <ac:grpSpMkLst>
            <pc:docMk/>
            <pc:sldMk cId="3165081508" sldId="471"/>
            <ac:grpSpMk id="211" creationId="{8C57CF84-0917-E037-27B7-D4E7EE3ABDAB}"/>
          </ac:grpSpMkLst>
        </pc:grpChg>
        <pc:grpChg chg="mod">
          <ac:chgData name="H M" userId="84cd2103f36ef0dc" providerId="LiveId" clId="{1244B03D-71E1-4A59-BDF8-2D526E2E1AF8}" dt="2023-06-05T13:02:50.657" v="476" actId="571"/>
          <ac:grpSpMkLst>
            <pc:docMk/>
            <pc:sldMk cId="3165081508" sldId="471"/>
            <ac:grpSpMk id="215" creationId="{1C95ECCF-CC3A-0242-BE4C-D08FBD9953B3}"/>
          </ac:grpSpMkLst>
        </pc:grpChg>
        <pc:grpChg chg="add mod">
          <ac:chgData name="H M" userId="84cd2103f36ef0dc" providerId="LiveId" clId="{1244B03D-71E1-4A59-BDF8-2D526E2E1AF8}" dt="2023-06-05T13:03:12.953" v="489" actId="688"/>
          <ac:grpSpMkLst>
            <pc:docMk/>
            <pc:sldMk cId="3165081508" sldId="471"/>
            <ac:grpSpMk id="219" creationId="{2DBC13BE-B53E-E6B2-6C43-4D9291E088A2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2" creationId="{D527A36A-EDB9-1CA2-A077-AC9A939D8AD1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3" creationId="{3F8609E6-5A34-3A6E-0E18-2AB75AE83D06}"/>
          </ac:grpSpMkLst>
        </pc:grpChg>
        <pc:grpChg chg="add del mod">
          <ac:chgData name="H M" userId="84cd2103f36ef0dc" providerId="LiveId" clId="{1244B03D-71E1-4A59-BDF8-2D526E2E1AF8}" dt="2023-06-05T13:03:53.798" v="508" actId="478"/>
          <ac:grpSpMkLst>
            <pc:docMk/>
            <pc:sldMk cId="3165081508" sldId="471"/>
            <ac:grpSpMk id="230" creationId="{0AADA017-24F2-8B13-09A7-54F1E73BEA6F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34" creationId="{919BF48A-BE1D-92A1-8DD6-0678DDC7E6DD}"/>
          </ac:grpSpMkLst>
        </pc:grpChg>
        <pc:grpChg chg="add del mod">
          <ac:chgData name="H M" userId="84cd2103f36ef0dc" providerId="LiveId" clId="{1244B03D-71E1-4A59-BDF8-2D526E2E1AF8}" dt="2023-06-05T13:03:50.939" v="507" actId="478"/>
          <ac:grpSpMkLst>
            <pc:docMk/>
            <pc:sldMk cId="3165081508" sldId="471"/>
            <ac:grpSpMk id="242" creationId="{FA6EE9DC-A385-ED08-C96D-11CE81F5C899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43" creationId="{7D1CD0CB-5BB0-B305-A126-D9B6A6E2A1D0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50" creationId="{5E34D607-B74E-F41C-174B-3B87B699C9FE}"/>
          </ac:grpSpMkLst>
        </pc:grpChg>
        <pc:grpChg chg="add del mod">
          <ac:chgData name="H M" userId="84cd2103f36ef0dc" providerId="LiveId" clId="{1244B03D-71E1-4A59-BDF8-2D526E2E1AF8}" dt="2023-06-05T13:04:32.639" v="526" actId="478"/>
          <ac:grpSpMkLst>
            <pc:docMk/>
            <pc:sldMk cId="3165081508" sldId="471"/>
            <ac:grpSpMk id="254" creationId="{1824798F-4F5C-B77D-2828-CDE255B89BEF}"/>
          </ac:grpSpMkLst>
        </pc:grpChg>
        <pc:grpChg chg="add del mod">
          <ac:chgData name="H M" userId="84cd2103f36ef0dc" providerId="LiveId" clId="{1244B03D-71E1-4A59-BDF8-2D526E2E1AF8}" dt="2023-06-05T13:04:51.300" v="538" actId="478"/>
          <ac:grpSpMkLst>
            <pc:docMk/>
            <pc:sldMk cId="3165081508" sldId="471"/>
            <ac:grpSpMk id="261" creationId="{DB45B4D2-88F3-7580-DBD5-D0B6200BECA3}"/>
          </ac:grpSpMkLst>
        </pc:grpChg>
        <pc:grpChg chg="mod">
          <ac:chgData name="H M" userId="84cd2103f36ef0dc" providerId="LiveId" clId="{1244B03D-71E1-4A59-BDF8-2D526E2E1AF8}" dt="2023-06-05T13:04:39.272" v="531" actId="571"/>
          <ac:grpSpMkLst>
            <pc:docMk/>
            <pc:sldMk cId="3165081508" sldId="471"/>
            <ac:grpSpMk id="265" creationId="{FE5DA156-F858-EC9F-A17A-C7EBF4398E1F}"/>
          </ac:grpSpMkLst>
        </pc:grpChg>
        <pc:grpChg chg="add mod">
          <ac:chgData name="H M" userId="84cd2103f36ef0dc" providerId="LiveId" clId="{1244B03D-71E1-4A59-BDF8-2D526E2E1AF8}" dt="2023-06-05T13:18:32.702" v="863" actId="1076"/>
          <ac:grpSpMkLst>
            <pc:docMk/>
            <pc:sldMk cId="3165081508" sldId="471"/>
            <ac:grpSpMk id="271" creationId="{B0CAD93C-1302-0887-121C-1DEAC4B60ECB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2" creationId="{F788C5FA-9F6A-7401-0A45-508EDCD35DCF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4" creationId="{1E9949A2-7118-B455-F96E-3D7DAE457693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5" creationId="{61565AF3-0C66-8DE5-30DD-39CAA2C3EAB9}"/>
          </ac:grpSpMkLst>
        </pc:grpChg>
        <pc:picChg chg="add del mod modCrop">
          <ac:chgData name="H M" userId="84cd2103f36ef0dc" providerId="LiveId" clId="{1244B03D-71E1-4A59-BDF8-2D526E2E1AF8}" dt="2023-06-05T13:13:25.773" v="774" actId="478"/>
          <ac:picMkLst>
            <pc:docMk/>
            <pc:sldMk cId="3165081508" sldId="471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5" creationId="{F4E99126-3B65-A2CC-72EA-2FB631F26CEE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6" creationId="{D973BBE8-3F70-C411-8542-8843526D1599}"/>
          </ac:picMkLst>
        </pc:picChg>
        <pc:picChg chg="add del mod modCrop">
          <ac:chgData name="H M" userId="84cd2103f36ef0dc" providerId="LiveId" clId="{1244B03D-71E1-4A59-BDF8-2D526E2E1AF8}" dt="2023-06-05T13:13:24.098" v="773" actId="478"/>
          <ac:picMkLst>
            <pc:docMk/>
            <pc:sldMk cId="3165081508" sldId="471"/>
            <ac:picMk id="15" creationId="{E462A17A-61AD-D3B0-CDE0-5B6ACC2C4D30}"/>
          </ac:picMkLst>
        </pc:picChg>
        <pc:cxnChg chg="add del">
          <ac:chgData name="H M" userId="84cd2103f36ef0dc" providerId="LiveId" clId="{1244B03D-71E1-4A59-BDF8-2D526E2E1AF8}" dt="2023-06-05T13:03:39.591" v="502" actId="478"/>
          <ac:cxnSpMkLst>
            <pc:docMk/>
            <pc:sldMk cId="3165081508" sldId="471"/>
            <ac:cxnSpMk id="179" creationId="{D34FFB2C-7806-DDAE-B111-53D1FA0171F0}"/>
          </ac:cxnSpMkLst>
        </pc:cxnChg>
      </pc:sldChg>
      <pc:sldChg chg="addSp delSp modSp add mod">
        <pc:chgData name="H M" userId="84cd2103f36ef0dc" providerId="LiveId" clId="{1244B03D-71E1-4A59-BDF8-2D526E2E1AF8}" dt="2023-06-05T13:48:23.558" v="930" actId="165"/>
        <pc:sldMkLst>
          <pc:docMk/>
          <pc:sldMk cId="3613481990" sldId="472"/>
        </pc:sldMkLst>
        <pc:spChg chg="del mod">
          <ac:chgData name="H M" userId="84cd2103f36ef0dc" providerId="LiveId" clId="{1244B03D-71E1-4A59-BDF8-2D526E2E1AF8}" dt="2023-06-05T13:48:19.903" v="927" actId="478"/>
          <ac:spMkLst>
            <pc:docMk/>
            <pc:sldMk cId="3613481990" sldId="472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20.885" v="928" actId="478"/>
          <ac:spMkLst>
            <pc:docMk/>
            <pc:sldMk cId="3613481990" sldId="472"/>
            <ac:spMk id="3" creationId="{0BB6EC46-7BC4-0FA5-DD83-BD328C38428B}"/>
          </ac:spMkLst>
        </pc:spChg>
        <pc:spChg chg="add mod">
          <ac:chgData name="H M" userId="84cd2103f36ef0dc" providerId="LiveId" clId="{1244B03D-71E1-4A59-BDF8-2D526E2E1AF8}" dt="2023-06-05T13:07:14.877" v="609" actId="1076"/>
          <ac:spMkLst>
            <pc:docMk/>
            <pc:sldMk cId="3613481990" sldId="472"/>
            <ac:spMk id="4" creationId="{14C353CA-0FF3-7824-617C-28B02ACDE01B}"/>
          </ac:spMkLst>
        </pc:spChg>
        <pc:spChg chg="add mod">
          <ac:chgData name="H M" userId="84cd2103f36ef0dc" providerId="LiveId" clId="{1244B03D-71E1-4A59-BDF8-2D526E2E1AF8}" dt="2023-06-05T13:08:34.574" v="630" actId="1076"/>
          <ac:spMkLst>
            <pc:docMk/>
            <pc:sldMk cId="3613481990" sldId="472"/>
            <ac:spMk id="6" creationId="{2259F8E5-1066-D95A-51C0-FC913D5A7521}"/>
          </ac:spMkLst>
        </pc:spChg>
        <pc:spChg chg="mod">
          <ac:chgData name="H M" userId="84cd2103f36ef0dc" providerId="LiveId" clId="{1244B03D-71E1-4A59-BDF8-2D526E2E1AF8}" dt="2023-06-05T13:20:38.670" v="885" actId="1076"/>
          <ac:spMkLst>
            <pc:docMk/>
            <pc:sldMk cId="3613481990" sldId="472"/>
            <ac:spMk id="14" creationId="{CCFF2AFB-DFF9-CCB3-15E4-607E1C59782D}"/>
          </ac:spMkLst>
        </pc:spChg>
        <pc:spChg chg="mod">
          <ac:chgData name="H M" userId="84cd2103f36ef0dc" providerId="LiveId" clId="{1244B03D-71E1-4A59-BDF8-2D526E2E1AF8}" dt="2023-06-05T13:07:10.083" v="607" actId="404"/>
          <ac:spMkLst>
            <pc:docMk/>
            <pc:sldMk cId="3613481990" sldId="472"/>
            <ac:spMk id="17" creationId="{E4BF7BB1-3554-C5AD-4ED4-E3D476EF0D67}"/>
          </ac:spMkLst>
        </pc:spChg>
        <pc:spChg chg="mod">
          <ac:chgData name="H M" userId="84cd2103f36ef0dc" providerId="LiveId" clId="{1244B03D-71E1-4A59-BDF8-2D526E2E1AF8}" dt="2023-06-05T13:23:31.801" v="901" actId="1076"/>
          <ac:spMkLst>
            <pc:docMk/>
            <pc:sldMk cId="3613481990" sldId="472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9" creationId="{2E50E0FB-89B4-393B-5A80-8F4C662013F1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24" creationId="{CCAD4351-0A9F-8A82-EF6F-AA6D6CEA9118}"/>
          </ac:spMkLst>
        </pc:spChg>
        <pc:spChg chg="del">
          <ac:chgData name="H M" userId="84cd2103f36ef0dc" providerId="LiveId" clId="{1244B03D-71E1-4A59-BDF8-2D526E2E1AF8}" dt="2023-06-05T13:06:37.782" v="567" actId="478"/>
          <ac:spMkLst>
            <pc:docMk/>
            <pc:sldMk cId="3613481990" sldId="472"/>
            <ac:spMk id="32" creationId="{3A8791F7-61A3-797B-BFC8-7DC9639FDB07}"/>
          </ac:spMkLst>
        </pc:spChg>
        <pc:spChg chg="del">
          <ac:chgData name="H M" userId="84cd2103f36ef0dc" providerId="LiveId" clId="{1244B03D-71E1-4A59-BDF8-2D526E2E1AF8}" dt="2023-06-05T13:06:40.784" v="569" actId="478"/>
          <ac:spMkLst>
            <pc:docMk/>
            <pc:sldMk cId="3613481990" sldId="472"/>
            <ac:spMk id="33" creationId="{E7F09F7F-15AD-24AD-405B-E507C68A538A}"/>
          </ac:spMkLst>
        </pc:spChg>
        <pc:spChg chg="del mod">
          <ac:chgData name="H M" userId="84cd2103f36ef0dc" providerId="LiveId" clId="{1244B03D-71E1-4A59-BDF8-2D526E2E1AF8}" dt="2023-06-05T13:13:30.548" v="777" actId="478"/>
          <ac:spMkLst>
            <pc:docMk/>
            <pc:sldMk cId="3613481990" sldId="472"/>
            <ac:spMk id="34" creationId="{C1E9B928-D6C0-664B-B34B-0B972A60BB16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35" creationId="{41BA149A-12F1-B214-DA09-0BB2C74EF66B}"/>
          </ac:spMkLst>
        </pc:spChg>
        <pc:spChg chg="mod">
          <ac:chgData name="H M" userId="84cd2103f36ef0dc" providerId="LiveId" clId="{1244B03D-71E1-4A59-BDF8-2D526E2E1AF8}" dt="2023-06-05T13:16:22.865" v="830" actId="692"/>
          <ac:spMkLst>
            <pc:docMk/>
            <pc:sldMk cId="3613481990" sldId="472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3:16:23.760" v="831" actId="692"/>
          <ac:spMkLst>
            <pc:docMk/>
            <pc:sldMk cId="3613481990" sldId="472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16:17.077" v="827" actId="692"/>
          <ac:spMkLst>
            <pc:docMk/>
            <pc:sldMk cId="3613481990" sldId="472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3:16:21.813" v="829" actId="692"/>
          <ac:spMkLst>
            <pc:docMk/>
            <pc:sldMk cId="3613481990" sldId="472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3:16:20.438" v="828" actId="692"/>
          <ac:spMkLst>
            <pc:docMk/>
            <pc:sldMk cId="3613481990" sldId="472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5:44.925" v="913" actId="207"/>
          <ac:spMkLst>
            <pc:docMk/>
            <pc:sldMk cId="3613481990" sldId="472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24:38.278" v="905" actId="1582"/>
          <ac:spMkLst>
            <pc:docMk/>
            <pc:sldMk cId="3613481990" sldId="472"/>
            <ac:spMk id="119" creationId="{183A8724-A1AB-C637-6735-D674CE6ED7B3}"/>
          </ac:spMkLst>
        </pc:spChg>
        <pc:spChg chg="mod">
          <ac:chgData name="H M" userId="84cd2103f36ef0dc" providerId="LiveId" clId="{1244B03D-71E1-4A59-BDF8-2D526E2E1AF8}" dt="2023-06-05T13:16:33.341" v="833" actId="692"/>
          <ac:spMkLst>
            <pc:docMk/>
            <pc:sldMk cId="3613481990" sldId="472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3:16:30.396" v="832" actId="692"/>
          <ac:spMkLst>
            <pc:docMk/>
            <pc:sldMk cId="3613481990" sldId="472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3:16:42.009" v="834" actId="692"/>
          <ac:spMkLst>
            <pc:docMk/>
            <pc:sldMk cId="3613481990" sldId="472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6:43.344" v="835" actId="692"/>
          <ac:spMkLst>
            <pc:docMk/>
            <pc:sldMk cId="3613481990" sldId="472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6:45.307" v="836" actId="692"/>
          <ac:spMkLst>
            <pc:docMk/>
            <pc:sldMk cId="3613481990" sldId="472"/>
            <ac:spMk id="162" creationId="{70BDDF5A-14E5-0653-1DDA-93DFF638FF28}"/>
          </ac:spMkLst>
        </pc:spChg>
        <pc:spChg chg="del">
          <ac:chgData name="H M" userId="84cd2103f36ef0dc" providerId="LiveId" clId="{1244B03D-71E1-4A59-BDF8-2D526E2E1AF8}" dt="2023-06-05T13:14:21.693" v="787" actId="478"/>
          <ac:spMkLst>
            <pc:docMk/>
            <pc:sldMk cId="3613481990" sldId="472"/>
            <ac:spMk id="165" creationId="{98E9E9D3-66F1-E66C-2F99-A8D000FFDF98}"/>
          </ac:spMkLst>
        </pc:spChg>
        <pc:spChg chg="del">
          <ac:chgData name="H M" userId="84cd2103f36ef0dc" providerId="LiveId" clId="{1244B03D-71E1-4A59-BDF8-2D526E2E1AF8}" dt="2023-06-05T13:14:19.207" v="786" actId="478"/>
          <ac:spMkLst>
            <pc:docMk/>
            <pc:sldMk cId="3613481990" sldId="472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4" creationId="{F90DDB09-988C-31A7-9736-D95790168CB0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5" creationId="{D1994430-0C7E-7A51-5EFC-336D58EAD6D1}"/>
          </ac:spMkLst>
        </pc:spChg>
        <pc:spChg chg="mod">
          <ac:chgData name="H M" userId="84cd2103f36ef0dc" providerId="LiveId" clId="{1244B03D-71E1-4A59-BDF8-2D526E2E1AF8}" dt="2023-06-05T13:09:39.946" v="681" actId="1076"/>
          <ac:spMkLst>
            <pc:docMk/>
            <pc:sldMk cId="3613481990" sldId="472"/>
            <ac:spMk id="176" creationId="{7669280A-6870-F152-BA56-1724254C2715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7" creationId="{550426E4-184B-EE1E-9610-14887C901522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8" creationId="{CDBFACD3-727A-2501-0407-A72F66079F20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9" creationId="{327EFE73-28B7-8AC7-EE63-7D48667A5235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0" creationId="{3E5BFCC5-3DE8-F7B8-858A-50AE7F6BE393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1" creationId="{BCA3A8A3-A28C-E118-8D41-9B58DED6B950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2" creationId="{7D49DD1E-ADAB-519B-383F-5A3EC44D1750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3" creationId="{EED575F9-613C-F27B-7D31-B24AF55B320B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4" creationId="{FEB45856-E674-3CFA-D6FD-31855674F1D6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5" creationId="{5A24630C-CF88-18CC-52DD-10D81E1BABBD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7" creationId="{B57ED93A-4075-10E2-94FE-585FA27EAF3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8" creationId="{04F1A919-168C-64A6-1BA2-03C229435642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199" creationId="{44D61838-32CC-B2E5-05B0-78A9017EEE95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200" creationId="{CDB2E792-B5FD-5899-77B1-35D5E7F9F94A}"/>
          </ac:spMkLst>
        </pc:spChg>
        <pc:spChg chg="add mod">
          <ac:chgData name="H M" userId="84cd2103f36ef0dc" providerId="LiveId" clId="{1244B03D-71E1-4A59-BDF8-2D526E2E1AF8}" dt="2023-06-05T13:08:32.018" v="629" actId="571"/>
          <ac:spMkLst>
            <pc:docMk/>
            <pc:sldMk cId="3613481990" sldId="472"/>
            <ac:spMk id="201" creationId="{A4EDB487-9202-7DEC-6A69-41657C7CDA15}"/>
          </ac:spMkLst>
        </pc:spChg>
        <pc:spChg chg="add mod">
          <ac:chgData name="H M" userId="84cd2103f36ef0dc" providerId="LiveId" clId="{1244B03D-71E1-4A59-BDF8-2D526E2E1AF8}" dt="2023-06-05T13:13:55.175" v="783" actId="113"/>
          <ac:spMkLst>
            <pc:docMk/>
            <pc:sldMk cId="3613481990" sldId="472"/>
            <ac:spMk id="202" creationId="{035CCF06-CDD7-FA97-368A-35AEBBD1F55B}"/>
          </ac:spMkLst>
        </pc:spChg>
        <pc:spChg chg="add mod">
          <ac:chgData name="H M" userId="84cd2103f36ef0dc" providerId="LiveId" clId="{1244B03D-71E1-4A59-BDF8-2D526E2E1AF8}" dt="2023-06-05T13:23:36.974" v="903" actId="255"/>
          <ac:spMkLst>
            <pc:docMk/>
            <pc:sldMk cId="3613481990" sldId="472"/>
            <ac:spMk id="203" creationId="{FF5C7964-C0AA-60C0-9764-E9D3CDC0C30F}"/>
          </ac:spMkLst>
        </pc:spChg>
        <pc:spChg chg="add mod">
          <ac:chgData name="H M" userId="84cd2103f36ef0dc" providerId="LiveId" clId="{1244B03D-71E1-4A59-BDF8-2D526E2E1AF8}" dt="2023-06-05T13:10:14.909" v="692" actId="1076"/>
          <ac:spMkLst>
            <pc:docMk/>
            <pc:sldMk cId="3613481990" sldId="472"/>
            <ac:spMk id="204" creationId="{A4EEF5C4-330D-5BBB-850F-75FEECA4E9C9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69" creationId="{6AD99DEB-AF83-2B2D-3751-4780F5CA04C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70" creationId="{EDA9BC95-A27D-E5BC-C02D-FC954E89EAE8}"/>
          </ac:spMkLst>
        </pc:spChg>
        <pc:grpChg chg="add del mod">
          <ac:chgData name="H M" userId="84cd2103f36ef0dc" providerId="LiveId" clId="{1244B03D-71E1-4A59-BDF8-2D526E2E1AF8}" dt="2023-06-05T13:48:23.558" v="930" actId="165"/>
          <ac:grpSpMkLst>
            <pc:docMk/>
            <pc:sldMk cId="3613481990" sldId="472"/>
            <ac:grpSpMk id="5" creationId="{9A03A350-8024-B634-00DF-E68FBFC2F079}"/>
          </ac:grpSpMkLst>
        </pc:grpChg>
        <pc:grpChg chg="del">
          <ac:chgData name="H M" userId="84cd2103f36ef0dc" providerId="LiveId" clId="{1244B03D-71E1-4A59-BDF8-2D526E2E1AF8}" dt="2023-06-05T13:13:34.720" v="780" actId="478"/>
          <ac:grpSpMkLst>
            <pc:docMk/>
            <pc:sldMk cId="3613481990" sldId="472"/>
            <ac:grpSpMk id="7" creationId="{ECCE4D0A-7791-2F36-D536-CB45EDF45E6E}"/>
          </ac:grpSpMkLst>
        </pc:grpChg>
        <pc:grpChg chg="add mod">
          <ac:chgData name="H M" userId="84cd2103f36ef0dc" providerId="LiveId" clId="{1244B03D-71E1-4A59-BDF8-2D526E2E1AF8}" dt="2023-06-05T13:08:36.454" v="631" actId="1076"/>
          <ac:grpSpMkLst>
            <pc:docMk/>
            <pc:sldMk cId="3613481990" sldId="472"/>
            <ac:grpSpMk id="13" creationId="{5FBEB1F3-3234-8021-2C37-AE6C2C5D72E1}"/>
          </ac:grpSpMkLst>
        </pc:grpChg>
        <pc:grpChg chg="mod">
          <ac:chgData name="H M" userId="84cd2103f36ef0dc" providerId="LiveId" clId="{1244B03D-71E1-4A59-BDF8-2D526E2E1AF8}" dt="2023-06-05T13:10:55.826" v="705" actId="1076"/>
          <ac:grpSpMkLst>
            <pc:docMk/>
            <pc:sldMk cId="3613481990" sldId="472"/>
            <ac:grpSpMk id="20" creationId="{F4BA1A97-A158-CB1A-A6D9-D96996EE5A68}"/>
          </ac:grpSpMkLst>
        </pc:grpChg>
        <pc:grpChg chg="mod">
          <ac:chgData name="H M" userId="84cd2103f36ef0dc" providerId="LiveId" clId="{1244B03D-71E1-4A59-BDF8-2D526E2E1AF8}" dt="2023-06-05T13:10:34.856" v="698" actId="1076"/>
          <ac:grpSpMkLst>
            <pc:docMk/>
            <pc:sldMk cId="3613481990" sldId="472"/>
            <ac:grpSpMk id="21" creationId="{74744151-68CD-EE8A-1580-61704FE0C8E8}"/>
          </ac:grpSpMkLst>
        </pc:grpChg>
        <pc:grpChg chg="del">
          <ac:chgData name="H M" userId="84cd2103f36ef0dc" providerId="LiveId" clId="{1244B03D-71E1-4A59-BDF8-2D526E2E1AF8}" dt="2023-06-05T13:06:34.173" v="564" actId="478"/>
          <ac:grpSpMkLst>
            <pc:docMk/>
            <pc:sldMk cId="3613481990" sldId="472"/>
            <ac:grpSpMk id="22" creationId="{483E86FF-E102-341B-EE2F-D7873331BFAF}"/>
          </ac:grpSpMkLst>
        </pc:grpChg>
        <pc:grpChg chg="del">
          <ac:chgData name="H M" userId="84cd2103f36ef0dc" providerId="LiveId" clId="{1244B03D-71E1-4A59-BDF8-2D526E2E1AF8}" dt="2023-06-05T13:06:34.775" v="565" actId="478"/>
          <ac:grpSpMkLst>
            <pc:docMk/>
            <pc:sldMk cId="3613481990" sldId="472"/>
            <ac:grpSpMk id="23" creationId="{791A5293-5C24-9C44-C568-B240E690A1C5}"/>
          </ac:grpSpMkLst>
        </pc:grpChg>
        <pc:grpChg chg="mod">
          <ac:chgData name="H M" userId="84cd2103f36ef0dc" providerId="LiveId" clId="{1244B03D-71E1-4A59-BDF8-2D526E2E1AF8}" dt="2023-06-05T13:07:23.675" v="613" actId="1076"/>
          <ac:grpSpMkLst>
            <pc:docMk/>
            <pc:sldMk cId="3613481990" sldId="472"/>
            <ac:grpSpMk id="25" creationId="{C628FC58-3DE5-3D96-B64F-8A1C191EBB5F}"/>
          </ac:grpSpMkLst>
        </pc:grpChg>
        <pc:grpChg chg="del">
          <ac:chgData name="H M" userId="84cd2103f36ef0dc" providerId="LiveId" clId="{1244B03D-71E1-4A59-BDF8-2D526E2E1AF8}" dt="2023-06-05T13:06:36.731" v="566" actId="478"/>
          <ac:grpSpMkLst>
            <pc:docMk/>
            <pc:sldMk cId="3613481990" sldId="472"/>
            <ac:grpSpMk id="28" creationId="{CE59786C-79DE-8FED-BF45-E1FA82D2BBC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29" creationId="{E96C36DE-D91B-E9CC-25E4-F4A74BBB990C}"/>
          </ac:grpSpMkLst>
        </pc:grpChg>
        <pc:grpChg chg="del">
          <ac:chgData name="H M" userId="84cd2103f36ef0dc" providerId="LiveId" clId="{1244B03D-71E1-4A59-BDF8-2D526E2E1AF8}" dt="2023-06-05T13:06:39.243" v="568" actId="478"/>
          <ac:grpSpMkLst>
            <pc:docMk/>
            <pc:sldMk cId="3613481990" sldId="472"/>
            <ac:grpSpMk id="30" creationId="{82BA51D8-C861-B76A-D670-5B707BB44323}"/>
          </ac:grpSpMkLst>
        </pc:grpChg>
        <pc:grpChg chg="mod">
          <ac:chgData name="H M" userId="84cd2103f36ef0dc" providerId="LiveId" clId="{1244B03D-71E1-4A59-BDF8-2D526E2E1AF8}" dt="2023-06-05T13:10:42.344" v="700" actId="1076"/>
          <ac:grpSpMkLst>
            <pc:docMk/>
            <pc:sldMk cId="3613481990" sldId="472"/>
            <ac:grpSpMk id="31" creationId="{BC352E32-28C4-3AB3-E61D-BA37DECA8A3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36" creationId="{2BD1D178-9789-2F68-9A9F-CBDF915FF73F}"/>
          </ac:grpSpMkLst>
        </pc:grpChg>
        <pc:grpChg chg="del mod">
          <ac:chgData name="H M" userId="84cd2103f36ef0dc" providerId="LiveId" clId="{1244B03D-71E1-4A59-BDF8-2D526E2E1AF8}" dt="2023-06-05T13:13:35.758" v="781" actId="478"/>
          <ac:grpSpMkLst>
            <pc:docMk/>
            <pc:sldMk cId="3613481990" sldId="472"/>
            <ac:grpSpMk id="38" creationId="{EABF52C1-091F-88FB-917A-C7A13B30771E}"/>
          </ac:grpSpMkLst>
        </pc:grpChg>
        <pc:grpChg chg="del mod">
          <ac:chgData name="H M" userId="84cd2103f36ef0dc" providerId="LiveId" clId="{1244B03D-71E1-4A59-BDF8-2D526E2E1AF8}" dt="2023-06-05T13:13:33.096" v="779" actId="478"/>
          <ac:grpSpMkLst>
            <pc:docMk/>
            <pc:sldMk cId="3613481990" sldId="472"/>
            <ac:grpSpMk id="186" creationId="{0A241960-C5EE-EC3C-A4F5-8D42717C443F}"/>
          </ac:grpSpMkLst>
        </pc:grpChg>
        <pc:grpChg chg="mod">
          <ac:chgData name="H M" userId="84cd2103f36ef0dc" providerId="LiveId" clId="{1244B03D-71E1-4A59-BDF8-2D526E2E1AF8}" dt="2023-06-05T13:11:16.168" v="708" actId="1076"/>
          <ac:grpSpMkLst>
            <pc:docMk/>
            <pc:sldMk cId="3613481990" sldId="472"/>
            <ac:grpSpMk id="187" creationId="{349220FF-ECD6-137B-393E-CD6ABF910CE4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0" creationId="{8883C814-9EB8-DD57-57C8-DDB7383410DD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9" creationId="{2DBC13BE-B53E-E6B2-6C43-4D9291E088A2}"/>
          </ac:grpSpMkLst>
        </pc:grpChg>
        <pc:picChg chg="del mod">
          <ac:chgData name="H M" userId="84cd2103f36ef0dc" providerId="LiveId" clId="{1244B03D-71E1-4A59-BDF8-2D526E2E1AF8}" dt="2023-06-05T13:13:28.853" v="775" actId="478"/>
          <ac:picMkLst>
            <pc:docMk/>
            <pc:sldMk cId="3613481990" sldId="472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7" creationId="{AD6EA11C-A4AF-79D3-A5AC-C6644DBA50E2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8" creationId="{EDEE1017-E84C-BE08-1BAD-4E3E3AB92017}"/>
          </ac:picMkLst>
        </pc:picChg>
        <pc:picChg chg="del mod">
          <ac:chgData name="H M" userId="84cd2103f36ef0dc" providerId="LiveId" clId="{1244B03D-71E1-4A59-BDF8-2D526E2E1AF8}" dt="2023-06-05T13:13:29.553" v="776" actId="478"/>
          <ac:picMkLst>
            <pc:docMk/>
            <pc:sldMk cId="3613481990" sldId="472"/>
            <ac:picMk id="15" creationId="{E462A17A-61AD-D3B0-CDE0-5B6ACC2C4D30}"/>
          </ac:picMkLst>
        </pc:picChg>
      </pc:sldChg>
      <pc:sldChg chg="addSp delSp modSp add del mod">
        <pc:chgData name="H M" userId="84cd2103f36ef0dc" providerId="LiveId" clId="{1244B03D-71E1-4A59-BDF8-2D526E2E1AF8}" dt="2023-06-05T13:36:06.547" v="922" actId="47"/>
        <pc:sldMkLst>
          <pc:docMk/>
          <pc:sldMk cId="1020232075" sldId="473"/>
        </pc:sldMkLst>
        <pc:spChg chg="del">
          <ac:chgData name="H M" userId="84cd2103f36ef0dc" providerId="LiveId" clId="{1244B03D-71E1-4A59-BDF8-2D526E2E1AF8}" dt="2023-06-05T13:35:46.270" v="919" actId="478"/>
          <ac:spMkLst>
            <pc:docMk/>
            <pc:sldMk cId="1020232075" sldId="473"/>
            <ac:spMk id="2" creationId="{5C32B595-96F1-BB39-A4E8-1261C8885184}"/>
          </ac:spMkLst>
        </pc:spChg>
        <pc:spChg chg="del">
          <ac:chgData name="H M" userId="84cd2103f36ef0dc" providerId="LiveId" clId="{1244B03D-71E1-4A59-BDF8-2D526E2E1AF8}" dt="2023-06-05T13:35:47.112" v="920" actId="478"/>
          <ac:spMkLst>
            <pc:docMk/>
            <pc:sldMk cId="1020232075" sldId="473"/>
            <ac:spMk id="3" creationId="{0BB6EC46-7BC4-0FA5-DD83-BD328C38428B}"/>
          </ac:spMkLst>
        </pc:spChg>
        <pc:picChg chg="add mod">
          <ac:chgData name="H M" userId="84cd2103f36ef0dc" providerId="LiveId" clId="{1244B03D-71E1-4A59-BDF8-2D526E2E1AF8}" dt="2023-06-05T13:35:50.640" v="921" actId="1076"/>
          <ac:picMkLst>
            <pc:docMk/>
            <pc:sldMk cId="1020232075" sldId="473"/>
            <ac:picMk id="4" creationId="{37699F6F-C100-851B-B355-BA045291BF85}"/>
          </ac:picMkLst>
        </pc:picChg>
      </pc:sldChg>
      <pc:sldMasterChg chg="modSldLayout">
        <pc:chgData name="H M" userId="84cd2103f36ef0dc" providerId="LiveId" clId="{1244B03D-71E1-4A59-BDF8-2D526E2E1AF8}" dt="2023-06-05T12:49:51.116" v="57" actId="478"/>
        <pc:sldMasterMkLst>
          <pc:docMk/>
          <pc:sldMasterMk cId="2476636414" sldId="2147483660"/>
        </pc:sldMasterMkLst>
        <pc:sldLayoutChg chg="delSp mod">
          <pc:chgData name="H M" userId="84cd2103f36ef0dc" providerId="LiveId" clId="{1244B03D-71E1-4A59-BDF8-2D526E2E1AF8}" dt="2023-06-05T12:49:51.116" v="57" actId="478"/>
          <pc:sldLayoutMkLst>
            <pc:docMk/>
            <pc:sldMasterMk cId="2476636414" sldId="2147483660"/>
            <pc:sldLayoutMk cId="3767799702" sldId="2147483663"/>
          </pc:sldLayoutMkLst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2" creationId="{57D8D651-84F6-42E1-BDE4-352DE4A79A18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3" creationId="{B2E0FF66-1696-4B5C-BAC4-F1980D4A6AA6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4" creationId="{9779AB8A-DAC4-46CE-AFDB-33FA2C5C3DA3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5" creationId="{07717785-9BA3-4D72-AD3D-BD3D96F92C9D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6" creationId="{16F2E551-1779-46D5-8A39-B36F7CC8F97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11/17/1444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08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CCFF2AFB-DFF9-CCB3-15E4-607E1C59782D}"/>
              </a:ext>
            </a:extLst>
          </p:cNvPr>
          <p:cNvSpPr/>
          <p:nvPr/>
        </p:nvSpPr>
        <p:spPr>
          <a:xfrm>
            <a:off x="9478551" y="-1"/>
            <a:ext cx="1213261" cy="909244"/>
          </a:xfrm>
          <a:custGeom>
            <a:avLst/>
            <a:gdLst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174980 w 1213080"/>
              <a:gd name="connsiteY3" fmla="*/ 885666 h 909244"/>
              <a:gd name="connsiteX4" fmla="*/ 1036867 w 1213080"/>
              <a:gd name="connsiteY4" fmla="*/ 792480 h 909244"/>
              <a:gd name="connsiteX5" fmla="*/ 833667 w 1213080"/>
              <a:gd name="connsiteY5" fmla="*/ 447040 h 909244"/>
              <a:gd name="connsiteX6" fmla="*/ 234227 w 1213080"/>
              <a:gd name="connsiteY6" fmla="*/ 396240 h 909244"/>
              <a:gd name="connsiteX7" fmla="*/ 964 w 1213080"/>
              <a:gd name="connsiteY7" fmla="*/ 22483 h 909244"/>
              <a:gd name="connsiteX0" fmla="*/ 52259 w 1265339"/>
              <a:gd name="connsiteY0" fmla="*/ 0 h 909244"/>
              <a:gd name="connsiteX1" fmla="*/ 1265339 w 1265339"/>
              <a:gd name="connsiteY1" fmla="*/ 0 h 909244"/>
              <a:gd name="connsiteX2" fmla="*/ 1265339 w 1265339"/>
              <a:gd name="connsiteY2" fmla="*/ 909244 h 909244"/>
              <a:gd name="connsiteX3" fmla="*/ 1227239 w 1265339"/>
              <a:gd name="connsiteY3" fmla="*/ 885666 h 909244"/>
              <a:gd name="connsiteX4" fmla="*/ 1089126 w 1265339"/>
              <a:gd name="connsiteY4" fmla="*/ 792480 h 909244"/>
              <a:gd name="connsiteX5" fmla="*/ 885926 w 1265339"/>
              <a:gd name="connsiteY5" fmla="*/ 447040 h 909244"/>
              <a:gd name="connsiteX6" fmla="*/ 286486 w 1265339"/>
              <a:gd name="connsiteY6" fmla="*/ 396240 h 909244"/>
              <a:gd name="connsiteX7" fmla="*/ 52259 w 1265339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75161 w 1213261"/>
              <a:gd name="connsiteY3" fmla="*/ 88566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75161 w 1213261"/>
              <a:gd name="connsiteY3" fmla="*/ 88566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69446 w 1213261"/>
              <a:gd name="connsiteY3" fmla="*/ 89328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037048 w 1213261"/>
              <a:gd name="connsiteY3" fmla="*/ 792480 h 909244"/>
              <a:gd name="connsiteX4" fmla="*/ 833848 w 1213261"/>
              <a:gd name="connsiteY4" fmla="*/ 447040 h 909244"/>
              <a:gd name="connsiteX5" fmla="*/ 234408 w 1213261"/>
              <a:gd name="connsiteY5" fmla="*/ 396240 h 909244"/>
              <a:gd name="connsiteX6" fmla="*/ 181 w 1213261"/>
              <a:gd name="connsiteY6" fmla="*/ 0 h 909244"/>
              <a:gd name="connsiteX0" fmla="*/ 181 w 1213261"/>
              <a:gd name="connsiteY0" fmla="*/ 0 h 957648"/>
              <a:gd name="connsiteX1" fmla="*/ 1213261 w 1213261"/>
              <a:gd name="connsiteY1" fmla="*/ 0 h 957648"/>
              <a:gd name="connsiteX2" fmla="*/ 1213261 w 1213261"/>
              <a:gd name="connsiteY2" fmla="*/ 909244 h 957648"/>
              <a:gd name="connsiteX3" fmla="*/ 1037048 w 1213261"/>
              <a:gd name="connsiteY3" fmla="*/ 792480 h 957648"/>
              <a:gd name="connsiteX4" fmla="*/ 833848 w 1213261"/>
              <a:gd name="connsiteY4" fmla="*/ 447040 h 957648"/>
              <a:gd name="connsiteX5" fmla="*/ 234408 w 1213261"/>
              <a:gd name="connsiteY5" fmla="*/ 396240 h 957648"/>
              <a:gd name="connsiteX6" fmla="*/ 181 w 1213261"/>
              <a:gd name="connsiteY6" fmla="*/ 0 h 957648"/>
              <a:gd name="connsiteX0" fmla="*/ 181 w 1213261"/>
              <a:gd name="connsiteY0" fmla="*/ 0 h 917513"/>
              <a:gd name="connsiteX1" fmla="*/ 1213261 w 1213261"/>
              <a:gd name="connsiteY1" fmla="*/ 0 h 917513"/>
              <a:gd name="connsiteX2" fmla="*/ 1213261 w 1213261"/>
              <a:gd name="connsiteY2" fmla="*/ 909244 h 917513"/>
              <a:gd name="connsiteX3" fmla="*/ 833848 w 1213261"/>
              <a:gd name="connsiteY3" fmla="*/ 447040 h 917513"/>
              <a:gd name="connsiteX4" fmla="*/ 234408 w 1213261"/>
              <a:gd name="connsiteY4" fmla="*/ 396240 h 917513"/>
              <a:gd name="connsiteX5" fmla="*/ 181 w 1213261"/>
              <a:gd name="connsiteY5" fmla="*/ 0 h 917513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833848 w 1213261"/>
              <a:gd name="connsiteY3" fmla="*/ 447040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833848 w 1213261"/>
              <a:gd name="connsiteY3" fmla="*/ 447040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784318 w 1213261"/>
              <a:gd name="connsiteY3" fmla="*/ 445135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61" h="909244">
                <a:moveTo>
                  <a:pt x="181" y="0"/>
                </a:moveTo>
                <a:lnTo>
                  <a:pt x="1213261" y="0"/>
                </a:lnTo>
                <a:lnTo>
                  <a:pt x="1213261" y="909244"/>
                </a:lnTo>
                <a:cubicBezTo>
                  <a:pt x="826176" y="846591"/>
                  <a:pt x="947460" y="530636"/>
                  <a:pt x="784318" y="445135"/>
                </a:cubicBezTo>
                <a:cubicBezTo>
                  <a:pt x="650545" y="379095"/>
                  <a:pt x="384691" y="461433"/>
                  <a:pt x="234408" y="396240"/>
                </a:cubicBezTo>
                <a:cubicBezTo>
                  <a:pt x="95464" y="321733"/>
                  <a:pt x="-4846" y="142240"/>
                  <a:pt x="181" y="0"/>
                </a:cubicBezTo>
                <a:close/>
              </a:path>
            </a:pathLst>
          </a:custGeom>
          <a:solidFill>
            <a:srgbClr val="08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658CDD1F-E65C-A4E9-BABB-B23188C2AB28}"/>
              </a:ext>
            </a:extLst>
          </p:cNvPr>
          <p:cNvSpPr/>
          <p:nvPr/>
        </p:nvSpPr>
        <p:spPr>
          <a:xfrm rot="10800000">
            <a:off x="-3335" y="6997359"/>
            <a:ext cx="3569493" cy="563815"/>
          </a:xfrm>
          <a:custGeom>
            <a:avLst/>
            <a:gdLst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174980 w 1213080"/>
              <a:gd name="connsiteY3" fmla="*/ 885666 h 909244"/>
              <a:gd name="connsiteX4" fmla="*/ 1036867 w 1213080"/>
              <a:gd name="connsiteY4" fmla="*/ 792480 h 909244"/>
              <a:gd name="connsiteX5" fmla="*/ 833667 w 1213080"/>
              <a:gd name="connsiteY5" fmla="*/ 447040 h 909244"/>
              <a:gd name="connsiteX6" fmla="*/ 234227 w 1213080"/>
              <a:gd name="connsiteY6" fmla="*/ 396240 h 909244"/>
              <a:gd name="connsiteX7" fmla="*/ 964 w 1213080"/>
              <a:gd name="connsiteY7" fmla="*/ 22483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34227 w 1213080"/>
              <a:gd name="connsiteY4" fmla="*/ 39624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17730"/>
              <a:gd name="connsiteX1" fmla="*/ 1213080 w 1213080"/>
              <a:gd name="connsiteY1" fmla="*/ 0 h 917730"/>
              <a:gd name="connsiteX2" fmla="*/ 1213080 w 1213080"/>
              <a:gd name="connsiteY2" fmla="*/ 909244 h 917730"/>
              <a:gd name="connsiteX3" fmla="*/ 266612 w 1213080"/>
              <a:gd name="connsiteY3" fmla="*/ 430530 h 917730"/>
              <a:gd name="connsiteX4" fmla="*/ 964 w 1213080"/>
              <a:gd name="connsiteY4" fmla="*/ 22483 h 917730"/>
              <a:gd name="connsiteX5" fmla="*/ 0 w 1213080"/>
              <a:gd name="connsiteY5" fmla="*/ 0 h 917730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266612 w 1213080"/>
              <a:gd name="connsiteY3" fmla="*/ 430530 h 909244"/>
              <a:gd name="connsiteX4" fmla="*/ 964 w 1213080"/>
              <a:gd name="connsiteY4" fmla="*/ 22483 h 909244"/>
              <a:gd name="connsiteX5" fmla="*/ 0 w 1213080"/>
              <a:gd name="connsiteY5" fmla="*/ 0 h 90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080" h="909244">
                <a:moveTo>
                  <a:pt x="0" y="0"/>
                </a:moveTo>
                <a:lnTo>
                  <a:pt x="1213080" y="0"/>
                </a:lnTo>
                <a:lnTo>
                  <a:pt x="1213080" y="909244"/>
                </a:lnTo>
                <a:cubicBezTo>
                  <a:pt x="1110580" y="742874"/>
                  <a:pt x="468631" y="578324"/>
                  <a:pt x="266612" y="430530"/>
                </a:cubicBezTo>
                <a:cubicBezTo>
                  <a:pt x="189354" y="365972"/>
                  <a:pt x="28778" y="163275"/>
                  <a:pt x="964" y="22483"/>
                </a:cubicBezTo>
                <a:cubicBezTo>
                  <a:pt x="643" y="14989"/>
                  <a:pt x="321" y="7494"/>
                  <a:pt x="0" y="0"/>
                </a:cubicBezTo>
                <a:close/>
              </a:path>
            </a:pathLst>
          </a:custGeom>
          <a:solidFill>
            <a:srgbClr val="FD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4BF7BB1-3554-C5AD-4ED4-E3D476EF0D67}"/>
              </a:ext>
            </a:extLst>
          </p:cNvPr>
          <p:cNvSpPr txBox="1"/>
          <p:nvPr/>
        </p:nvSpPr>
        <p:spPr>
          <a:xfrm>
            <a:off x="7662441" y="1713053"/>
            <a:ext cx="2581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000" b="1" dirty="0">
                <a:solidFill>
                  <a:srgbClr val="680198"/>
                </a:solidFill>
              </a:rPr>
              <a:t>العلوم</a:t>
            </a:r>
            <a:endParaRPr lang="en-US" sz="8000" b="1" dirty="0">
              <a:solidFill>
                <a:srgbClr val="680198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65A751E-9A4F-E769-AE18-EFE6DE42CA07}"/>
              </a:ext>
            </a:extLst>
          </p:cNvPr>
          <p:cNvSpPr txBox="1"/>
          <p:nvPr/>
        </p:nvSpPr>
        <p:spPr>
          <a:xfrm>
            <a:off x="7662441" y="1254995"/>
            <a:ext cx="258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600" dirty="0">
                <a:solidFill>
                  <a:srgbClr val="E50283"/>
                </a:solidFill>
              </a:rPr>
              <a:t>هيا نتعلم </a:t>
            </a:r>
            <a:endParaRPr lang="en-US" sz="3600" dirty="0">
              <a:solidFill>
                <a:srgbClr val="E50283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4BA1A97-A158-CB1A-A6D9-D96996EE5A68}"/>
              </a:ext>
            </a:extLst>
          </p:cNvPr>
          <p:cNvGrpSpPr/>
          <p:nvPr/>
        </p:nvGrpSpPr>
        <p:grpSpPr>
          <a:xfrm rot="20696067">
            <a:off x="5885525" y="6334506"/>
            <a:ext cx="847048" cy="913624"/>
            <a:chOff x="7731573" y="974589"/>
            <a:chExt cx="1646668" cy="1776097"/>
          </a:xfrm>
        </p:grpSpPr>
        <p:sp>
          <p:nvSpPr>
            <p:cNvPr id="160" name="شكل حر: شكل 159">
              <a:extLst>
                <a:ext uri="{FF2B5EF4-FFF2-40B4-BE49-F238E27FC236}">
                  <a16:creationId xmlns:a16="http://schemas.microsoft.com/office/drawing/2014/main" id="{23B9B75D-287A-1971-229B-F78D01BBCE51}"/>
                </a:ext>
              </a:extLst>
            </p:cNvPr>
            <p:cNvSpPr/>
            <p:nvPr/>
          </p:nvSpPr>
          <p:spPr>
            <a:xfrm>
              <a:off x="7866178" y="1187196"/>
              <a:ext cx="1377113" cy="1563490"/>
            </a:xfrm>
            <a:custGeom>
              <a:avLst/>
              <a:gdLst>
                <a:gd name="connsiteX0" fmla="*/ 345 w 1377113"/>
                <a:gd name="connsiteY0" fmla="*/ 0 h 1563490"/>
                <a:gd name="connsiteX1" fmla="*/ 1377113 w 1377113"/>
                <a:gd name="connsiteY1" fmla="*/ 0 h 1563490"/>
                <a:gd name="connsiteX2" fmla="*/ 1377113 w 1377113"/>
                <a:gd name="connsiteY2" fmla="*/ 1353990 h 1563490"/>
                <a:gd name="connsiteX3" fmla="*/ 1167613 w 1377113"/>
                <a:gd name="connsiteY3" fmla="*/ 1563490 h 1563490"/>
                <a:gd name="connsiteX4" fmla="*/ 209501 w 1377113"/>
                <a:gd name="connsiteY4" fmla="*/ 1563490 h 1563490"/>
                <a:gd name="connsiteX5" fmla="*/ 0 w 1377113"/>
                <a:gd name="connsiteY5" fmla="*/ 1353990 h 1563490"/>
                <a:gd name="connsiteX6" fmla="*/ 0 w 1377113"/>
                <a:gd name="connsiteY6" fmla="*/ 0 h 1563490"/>
                <a:gd name="connsiteX7" fmla="*/ 0 w 1377113"/>
                <a:gd name="connsiteY7" fmla="*/ 0 h 15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13" h="1563490">
                  <a:moveTo>
                    <a:pt x="345" y="0"/>
                  </a:moveTo>
                  <a:lnTo>
                    <a:pt x="1377113" y="0"/>
                  </a:lnTo>
                  <a:lnTo>
                    <a:pt x="1377113" y="1353990"/>
                  </a:lnTo>
                  <a:cubicBezTo>
                    <a:pt x="1377113" y="1469612"/>
                    <a:pt x="1283235" y="1563490"/>
                    <a:pt x="1167613" y="1563490"/>
                  </a:cubicBezTo>
                  <a:lnTo>
                    <a:pt x="209501" y="1563490"/>
                  </a:lnTo>
                  <a:cubicBezTo>
                    <a:pt x="93878" y="1563490"/>
                    <a:pt x="0" y="1469612"/>
                    <a:pt x="0" y="135399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C12F98BD-0E9D-C74F-BB75-C85FAE8FAD32}"/>
                </a:ext>
              </a:extLst>
            </p:cNvPr>
            <p:cNvSpPr/>
            <p:nvPr/>
          </p:nvSpPr>
          <p:spPr>
            <a:xfrm>
              <a:off x="7866523" y="1974808"/>
              <a:ext cx="1377113" cy="775877"/>
            </a:xfrm>
            <a:custGeom>
              <a:avLst/>
              <a:gdLst>
                <a:gd name="connsiteX0" fmla="*/ 0 w 1377113"/>
                <a:gd name="connsiteY0" fmla="*/ 0 h 775877"/>
                <a:gd name="connsiteX1" fmla="*/ 0 w 1377113"/>
                <a:gd name="connsiteY1" fmla="*/ 566377 h 775877"/>
                <a:gd name="connsiteX2" fmla="*/ 209501 w 1377113"/>
                <a:gd name="connsiteY2" fmla="*/ 775878 h 775877"/>
                <a:gd name="connsiteX3" fmla="*/ 1167613 w 1377113"/>
                <a:gd name="connsiteY3" fmla="*/ 775878 h 775877"/>
                <a:gd name="connsiteX4" fmla="*/ 1377114 w 1377113"/>
                <a:gd name="connsiteY4" fmla="*/ 566377 h 775877"/>
                <a:gd name="connsiteX5" fmla="*/ 1377114 w 1377113"/>
                <a:gd name="connsiteY5" fmla="*/ 0 h 775877"/>
                <a:gd name="connsiteX6" fmla="*/ 0 w 1377113"/>
                <a:gd name="connsiteY6" fmla="*/ 0 h 77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113" h="775877">
                  <a:moveTo>
                    <a:pt x="0" y="0"/>
                  </a:moveTo>
                  <a:lnTo>
                    <a:pt x="0" y="566377"/>
                  </a:lnTo>
                  <a:cubicBezTo>
                    <a:pt x="0" y="681999"/>
                    <a:pt x="93878" y="775878"/>
                    <a:pt x="209501" y="775878"/>
                  </a:cubicBezTo>
                  <a:lnTo>
                    <a:pt x="1167613" y="775878"/>
                  </a:lnTo>
                  <a:cubicBezTo>
                    <a:pt x="1283235" y="775878"/>
                    <a:pt x="1377114" y="681999"/>
                    <a:pt x="1377114" y="566377"/>
                  </a:cubicBezTo>
                  <a:lnTo>
                    <a:pt x="1377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283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شكل حر: شكل 161">
              <a:extLst>
                <a:ext uri="{FF2B5EF4-FFF2-40B4-BE49-F238E27FC236}">
                  <a16:creationId xmlns:a16="http://schemas.microsoft.com/office/drawing/2014/main" id="{70BDDF5A-14E5-0653-1DDA-93DFF638FF28}"/>
                </a:ext>
              </a:extLst>
            </p:cNvPr>
            <p:cNvSpPr/>
            <p:nvPr/>
          </p:nvSpPr>
          <p:spPr>
            <a:xfrm>
              <a:off x="7731573" y="974589"/>
              <a:ext cx="1646668" cy="242289"/>
            </a:xfrm>
            <a:custGeom>
              <a:avLst/>
              <a:gdLst>
                <a:gd name="connsiteX0" fmla="*/ 1525524 w 1646668"/>
                <a:gd name="connsiteY0" fmla="*/ 242289 h 242289"/>
                <a:gd name="connsiteX1" fmla="*/ 121145 w 1646668"/>
                <a:gd name="connsiteY1" fmla="*/ 242289 h 242289"/>
                <a:gd name="connsiteX2" fmla="*/ 0 w 1646668"/>
                <a:gd name="connsiteY2" fmla="*/ 121145 h 242289"/>
                <a:gd name="connsiteX3" fmla="*/ 0 w 1646668"/>
                <a:gd name="connsiteY3" fmla="*/ 121145 h 242289"/>
                <a:gd name="connsiteX4" fmla="*/ 121145 w 1646668"/>
                <a:gd name="connsiteY4" fmla="*/ 0 h 242289"/>
                <a:gd name="connsiteX5" fmla="*/ 1525524 w 1646668"/>
                <a:gd name="connsiteY5" fmla="*/ 0 h 242289"/>
                <a:gd name="connsiteX6" fmla="*/ 1646669 w 1646668"/>
                <a:gd name="connsiteY6" fmla="*/ 121145 h 242289"/>
                <a:gd name="connsiteX7" fmla="*/ 1646669 w 1646668"/>
                <a:gd name="connsiteY7" fmla="*/ 121145 h 242289"/>
                <a:gd name="connsiteX8" fmla="*/ 1525524 w 1646668"/>
                <a:gd name="connsiteY8" fmla="*/ 242289 h 2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668" h="242289">
                  <a:moveTo>
                    <a:pt x="1525524" y="242289"/>
                  </a:moveTo>
                  <a:lnTo>
                    <a:pt x="121145" y="242289"/>
                  </a:lnTo>
                  <a:cubicBezTo>
                    <a:pt x="54187" y="242289"/>
                    <a:pt x="0" y="188102"/>
                    <a:pt x="0" y="121145"/>
                  </a:cubicBezTo>
                  <a:lnTo>
                    <a:pt x="0" y="121145"/>
                  </a:lnTo>
                  <a:cubicBezTo>
                    <a:pt x="0" y="54187"/>
                    <a:pt x="54187" y="0"/>
                    <a:pt x="121145" y="0"/>
                  </a:cubicBezTo>
                  <a:lnTo>
                    <a:pt x="1525524" y="0"/>
                  </a:lnTo>
                  <a:cubicBezTo>
                    <a:pt x="1592482" y="0"/>
                    <a:pt x="1646669" y="54187"/>
                    <a:pt x="1646669" y="121145"/>
                  </a:cubicBezTo>
                  <a:lnTo>
                    <a:pt x="1646669" y="121145"/>
                  </a:lnTo>
                  <a:cubicBezTo>
                    <a:pt x="1646669" y="188102"/>
                    <a:pt x="1592482" y="242289"/>
                    <a:pt x="1525524" y="242289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شكل حر: شكل 162">
              <a:extLst>
                <a:ext uri="{FF2B5EF4-FFF2-40B4-BE49-F238E27FC236}">
                  <a16:creationId xmlns:a16="http://schemas.microsoft.com/office/drawing/2014/main" id="{55C1D61F-7923-AA63-D151-5622EA0425A6}"/>
                </a:ext>
              </a:extLst>
            </p:cNvPr>
            <p:cNvSpPr/>
            <p:nvPr/>
          </p:nvSpPr>
          <p:spPr>
            <a:xfrm>
              <a:off x="8139875" y="214116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شكل حر: شكل 163">
              <a:extLst>
                <a:ext uri="{FF2B5EF4-FFF2-40B4-BE49-F238E27FC236}">
                  <a16:creationId xmlns:a16="http://schemas.microsoft.com/office/drawing/2014/main" id="{06B344A2-2D6A-3AF0-6672-B9AFBC34336C}"/>
                </a:ext>
              </a:extLst>
            </p:cNvPr>
            <p:cNvSpPr/>
            <p:nvPr/>
          </p:nvSpPr>
          <p:spPr>
            <a:xfrm>
              <a:off x="8139875" y="231373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7" name="مجموعة 166">
              <a:extLst>
                <a:ext uri="{FF2B5EF4-FFF2-40B4-BE49-F238E27FC236}">
                  <a16:creationId xmlns:a16="http://schemas.microsoft.com/office/drawing/2014/main" id="{FD41D310-1A12-D7DE-50A9-73F1EF05BF5B}"/>
                </a:ext>
              </a:extLst>
            </p:cNvPr>
            <p:cNvGrpSpPr/>
            <p:nvPr/>
          </p:nvGrpSpPr>
          <p:grpSpPr>
            <a:xfrm>
              <a:off x="8106285" y="1522078"/>
              <a:ext cx="875156" cy="290526"/>
              <a:chOff x="8039762" y="1398352"/>
              <a:chExt cx="947241" cy="314457"/>
            </a:xfrm>
          </p:grpSpPr>
          <p:sp>
            <p:nvSpPr>
              <p:cNvPr id="171" name="رسم 35">
                <a:extLst>
                  <a:ext uri="{FF2B5EF4-FFF2-40B4-BE49-F238E27FC236}">
                    <a16:creationId xmlns:a16="http://schemas.microsoft.com/office/drawing/2014/main" id="{0EC83D74-8BA9-CC26-3A20-D6F4E5604D04}"/>
                  </a:ext>
                </a:extLst>
              </p:cNvPr>
              <p:cNvSpPr/>
              <p:nvPr/>
            </p:nvSpPr>
            <p:spPr>
              <a:xfrm>
                <a:off x="8438855" y="1535041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رسم 35">
                <a:extLst>
                  <a:ext uri="{FF2B5EF4-FFF2-40B4-BE49-F238E27FC236}">
                    <a16:creationId xmlns:a16="http://schemas.microsoft.com/office/drawing/2014/main" id="{BB6DF5E8-3EA8-848F-377E-BFC8B65FCF6B}"/>
                  </a:ext>
                </a:extLst>
              </p:cNvPr>
              <p:cNvSpPr/>
              <p:nvPr/>
            </p:nvSpPr>
            <p:spPr>
              <a:xfrm rot="10800000">
                <a:off x="8821266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173" name="رسم 35">
                <a:extLst>
                  <a:ext uri="{FF2B5EF4-FFF2-40B4-BE49-F238E27FC236}">
                    <a16:creationId xmlns:a16="http://schemas.microsoft.com/office/drawing/2014/main" id="{7D01D174-5645-8D56-199E-23DF49EEC4C4}"/>
                  </a:ext>
                </a:extLst>
              </p:cNvPr>
              <p:cNvSpPr/>
              <p:nvPr/>
            </p:nvSpPr>
            <p:spPr>
              <a:xfrm rot="11110237">
                <a:off x="8039762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</p:grpSp>
        <p:sp>
          <p:nvSpPr>
            <p:cNvPr id="168" name="شكل حر: شكل 167">
              <a:extLst>
                <a:ext uri="{FF2B5EF4-FFF2-40B4-BE49-F238E27FC236}">
                  <a16:creationId xmlns:a16="http://schemas.microsoft.com/office/drawing/2014/main" id="{73FE25CC-1037-7D19-2E3B-281185581A44}"/>
                </a:ext>
              </a:extLst>
            </p:cNvPr>
            <p:cNvSpPr/>
            <p:nvPr/>
          </p:nvSpPr>
          <p:spPr>
            <a:xfrm>
              <a:off x="8139875" y="2484006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 dirty="0"/>
            </a:p>
          </p:txBody>
        </p:sp>
        <p:sp>
          <p:nvSpPr>
            <p:cNvPr id="169" name="شكل بيضاوي 168">
              <a:extLst>
                <a:ext uri="{FF2B5EF4-FFF2-40B4-BE49-F238E27FC236}">
                  <a16:creationId xmlns:a16="http://schemas.microsoft.com/office/drawing/2014/main" id="{30F63454-C1E9-60B2-747C-7BD47F5C1C1D}"/>
                </a:ext>
              </a:extLst>
            </p:cNvPr>
            <p:cNvSpPr/>
            <p:nvPr/>
          </p:nvSpPr>
          <p:spPr>
            <a:xfrm>
              <a:off x="8781434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شكل بيضاوي 169">
              <a:extLst>
                <a:ext uri="{FF2B5EF4-FFF2-40B4-BE49-F238E27FC236}">
                  <a16:creationId xmlns:a16="http://schemas.microsoft.com/office/drawing/2014/main" id="{ECB2D1F2-C512-579B-A9F2-BC25F1558790}"/>
                </a:ext>
              </a:extLst>
            </p:cNvPr>
            <p:cNvSpPr/>
            <p:nvPr/>
          </p:nvSpPr>
          <p:spPr>
            <a:xfrm>
              <a:off x="8037370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83E86FF-E102-341B-EE2F-D7873331BFAF}"/>
              </a:ext>
            </a:extLst>
          </p:cNvPr>
          <p:cNvGrpSpPr/>
          <p:nvPr/>
        </p:nvGrpSpPr>
        <p:grpSpPr>
          <a:xfrm>
            <a:off x="8487933" y="4346056"/>
            <a:ext cx="1171083" cy="1171084"/>
            <a:chOff x="4182881" y="746073"/>
            <a:chExt cx="1347564" cy="1347566"/>
          </a:xfrm>
        </p:grpSpPr>
        <p:sp>
          <p:nvSpPr>
            <p:cNvPr id="143" name="شكل حر: شكل 142">
              <a:extLst>
                <a:ext uri="{FF2B5EF4-FFF2-40B4-BE49-F238E27FC236}">
                  <a16:creationId xmlns:a16="http://schemas.microsoft.com/office/drawing/2014/main" id="{652A4C38-649C-319A-945D-F5330C5B7194}"/>
                </a:ext>
              </a:extLst>
            </p:cNvPr>
            <p:cNvSpPr/>
            <p:nvPr/>
          </p:nvSpPr>
          <p:spPr>
            <a:xfrm rot="16756200">
              <a:off x="4182880" y="746074"/>
              <a:ext cx="1347566" cy="1347564"/>
            </a:xfrm>
            <a:custGeom>
              <a:avLst/>
              <a:gdLst>
                <a:gd name="connsiteX0" fmla="*/ 1347567 w 1347566"/>
                <a:gd name="connsiteY0" fmla="*/ 673782 h 1347564"/>
                <a:gd name="connsiteX1" fmla="*/ 673783 w 1347566"/>
                <a:gd name="connsiteY1" fmla="*/ 1347565 h 1347564"/>
                <a:gd name="connsiteX2" fmla="*/ 0 w 1347566"/>
                <a:gd name="connsiteY2" fmla="*/ 673782 h 1347564"/>
                <a:gd name="connsiteX3" fmla="*/ 673783 w 1347566"/>
                <a:gd name="connsiteY3" fmla="*/ 0 h 1347564"/>
                <a:gd name="connsiteX4" fmla="*/ 1347567 w 1347566"/>
                <a:gd name="connsiteY4" fmla="*/ 673782 h 134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566" h="1347564">
                  <a:moveTo>
                    <a:pt x="1347567" y="673782"/>
                  </a:moveTo>
                  <a:cubicBezTo>
                    <a:pt x="1347567" y="1045902"/>
                    <a:pt x="1045904" y="1347565"/>
                    <a:pt x="673783" y="1347565"/>
                  </a:cubicBezTo>
                  <a:cubicBezTo>
                    <a:pt x="301663" y="1347565"/>
                    <a:pt x="0" y="1045902"/>
                    <a:pt x="0" y="673782"/>
                  </a:cubicBezTo>
                  <a:cubicBezTo>
                    <a:pt x="0" y="301663"/>
                    <a:pt x="301663" y="0"/>
                    <a:pt x="673783" y="0"/>
                  </a:cubicBezTo>
                  <a:cubicBezTo>
                    <a:pt x="1045904" y="0"/>
                    <a:pt x="1347567" y="301663"/>
                    <a:pt x="1347567" y="673782"/>
                  </a:cubicBezTo>
                  <a:close/>
                </a:path>
              </a:pathLst>
            </a:custGeom>
            <a:solidFill>
              <a:srgbClr val="08E1D4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شكل حر: شكل 143">
              <a:extLst>
                <a:ext uri="{FF2B5EF4-FFF2-40B4-BE49-F238E27FC236}">
                  <a16:creationId xmlns:a16="http://schemas.microsoft.com/office/drawing/2014/main" id="{9C882A4A-5746-BE40-2BEC-73E23362F57D}"/>
                </a:ext>
              </a:extLst>
            </p:cNvPr>
            <p:cNvSpPr/>
            <p:nvPr/>
          </p:nvSpPr>
          <p:spPr>
            <a:xfrm>
              <a:off x="4856663" y="931398"/>
              <a:ext cx="646355" cy="494212"/>
            </a:xfrm>
            <a:custGeom>
              <a:avLst/>
              <a:gdLst>
                <a:gd name="connsiteX0" fmla="*/ 545990 w 771507"/>
                <a:gd name="connsiteY0" fmla="*/ 0 h 589905"/>
                <a:gd name="connsiteX1" fmla="*/ 182392 w 771507"/>
                <a:gd name="connsiteY1" fmla="*/ 0 h 589905"/>
                <a:gd name="connsiteX2" fmla="*/ 0 w 771507"/>
                <a:gd name="connsiteY2" fmla="*/ 182392 h 589905"/>
                <a:gd name="connsiteX3" fmla="*/ 182392 w 771507"/>
                <a:gd name="connsiteY3" fmla="*/ 364784 h 589905"/>
                <a:gd name="connsiteX4" fmla="*/ 430857 w 771507"/>
                <a:gd name="connsiteY4" fmla="*/ 364784 h 589905"/>
                <a:gd name="connsiteX5" fmla="*/ 655979 w 771507"/>
                <a:gd name="connsiteY5" fmla="*/ 589906 h 589905"/>
                <a:gd name="connsiteX6" fmla="*/ 765177 w 771507"/>
                <a:gd name="connsiteY6" fmla="*/ 589906 h 589905"/>
                <a:gd name="connsiteX7" fmla="*/ 771508 w 771507"/>
                <a:gd name="connsiteY7" fmla="*/ 502468 h 589905"/>
                <a:gd name="connsiteX8" fmla="*/ 545594 w 771507"/>
                <a:gd name="connsiteY8" fmla="*/ 0 h 5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507" h="589905">
                  <a:moveTo>
                    <a:pt x="545990" y="0"/>
                  </a:moveTo>
                  <a:lnTo>
                    <a:pt x="182392" y="0"/>
                  </a:lnTo>
                  <a:cubicBezTo>
                    <a:pt x="81503" y="0"/>
                    <a:pt x="0" y="81503"/>
                    <a:pt x="0" y="182392"/>
                  </a:cubicBezTo>
                  <a:cubicBezTo>
                    <a:pt x="0" y="283281"/>
                    <a:pt x="81503" y="364784"/>
                    <a:pt x="182392" y="364784"/>
                  </a:cubicBezTo>
                  <a:lnTo>
                    <a:pt x="430857" y="364784"/>
                  </a:lnTo>
                  <a:cubicBezTo>
                    <a:pt x="430857" y="489017"/>
                    <a:pt x="531747" y="589906"/>
                    <a:pt x="655979" y="589906"/>
                  </a:cubicBezTo>
                  <a:lnTo>
                    <a:pt x="765177" y="589906"/>
                  </a:lnTo>
                  <a:cubicBezTo>
                    <a:pt x="768738" y="561024"/>
                    <a:pt x="771508" y="532142"/>
                    <a:pt x="771508" y="502468"/>
                  </a:cubicBezTo>
                  <a:cubicBezTo>
                    <a:pt x="771508" y="302668"/>
                    <a:pt x="684070" y="123441"/>
                    <a:pt x="545594" y="0"/>
                  </a:cubicBezTo>
                  <a:close/>
                </a:path>
              </a:pathLst>
            </a:custGeom>
            <a:solidFill>
              <a:srgbClr val="FFFAEE"/>
            </a:solidFill>
            <a:ln w="508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شكل حر: شكل 144">
              <a:extLst>
                <a:ext uri="{FF2B5EF4-FFF2-40B4-BE49-F238E27FC236}">
                  <a16:creationId xmlns:a16="http://schemas.microsoft.com/office/drawing/2014/main" id="{A4CA0D97-8E6B-831F-825C-D4A29C14EC46}"/>
                </a:ext>
              </a:extLst>
            </p:cNvPr>
            <p:cNvSpPr/>
            <p:nvPr/>
          </p:nvSpPr>
          <p:spPr>
            <a:xfrm>
              <a:off x="4260549" y="1648365"/>
              <a:ext cx="265346" cy="179172"/>
            </a:xfrm>
            <a:custGeom>
              <a:avLst/>
              <a:gdLst>
                <a:gd name="connsiteX0" fmla="*/ 326011 w 492182"/>
                <a:gd name="connsiteY0" fmla="*/ 396 h 332341"/>
                <a:gd name="connsiteX1" fmla="*/ 0 w 492182"/>
                <a:gd name="connsiteY1" fmla="*/ 396 h 332341"/>
                <a:gd name="connsiteX2" fmla="*/ 146784 w 492182"/>
                <a:gd name="connsiteY2" fmla="*/ 332341 h 332341"/>
                <a:gd name="connsiteX3" fmla="*/ 326011 w 492182"/>
                <a:gd name="connsiteY3" fmla="*/ 332341 h 332341"/>
                <a:gd name="connsiteX4" fmla="*/ 492182 w 492182"/>
                <a:gd name="connsiteY4" fmla="*/ 166171 h 332341"/>
                <a:gd name="connsiteX5" fmla="*/ 326011 w 492182"/>
                <a:gd name="connsiteY5" fmla="*/ 0 h 3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82" h="332341">
                  <a:moveTo>
                    <a:pt x="326011" y="396"/>
                  </a:moveTo>
                  <a:lnTo>
                    <a:pt x="0" y="396"/>
                  </a:lnTo>
                  <a:cubicBezTo>
                    <a:pt x="18200" y="125419"/>
                    <a:pt x="70029" y="239365"/>
                    <a:pt x="146784" y="332341"/>
                  </a:cubicBezTo>
                  <a:lnTo>
                    <a:pt x="326011" y="332341"/>
                  </a:lnTo>
                  <a:cubicBezTo>
                    <a:pt x="417801" y="332341"/>
                    <a:pt x="492182" y="257960"/>
                    <a:pt x="492182" y="166171"/>
                  </a:cubicBezTo>
                  <a:cubicBezTo>
                    <a:pt x="492182" y="74381"/>
                    <a:pt x="417801" y="0"/>
                    <a:pt x="326011" y="0"/>
                  </a:cubicBezTo>
                  <a:close/>
                </a:path>
              </a:pathLst>
            </a:custGeom>
            <a:solidFill>
              <a:srgbClr val="FFFAEE"/>
            </a:solidFill>
            <a:ln w="508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41F898D1-0D42-7A3F-4701-AF84A6D8C0D3}"/>
                </a:ext>
              </a:extLst>
            </p:cNvPr>
            <p:cNvGrpSpPr/>
            <p:nvPr/>
          </p:nvGrpSpPr>
          <p:grpSpPr>
            <a:xfrm>
              <a:off x="4489496" y="1395679"/>
              <a:ext cx="672466" cy="223238"/>
              <a:chOff x="8039762" y="1398352"/>
              <a:chExt cx="947241" cy="314457"/>
            </a:xfrm>
          </p:grpSpPr>
          <p:sp>
            <p:nvSpPr>
              <p:cNvPr id="147" name="رسم 35">
                <a:extLst>
                  <a:ext uri="{FF2B5EF4-FFF2-40B4-BE49-F238E27FC236}">
                    <a16:creationId xmlns:a16="http://schemas.microsoft.com/office/drawing/2014/main" id="{43EBFD2F-53B1-4BCE-98C0-3F673B7C8529}"/>
                  </a:ext>
                </a:extLst>
              </p:cNvPr>
              <p:cNvSpPr/>
              <p:nvPr/>
            </p:nvSpPr>
            <p:spPr>
              <a:xfrm>
                <a:off x="8438855" y="1535041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148" name="رسم 35">
                <a:extLst>
                  <a:ext uri="{FF2B5EF4-FFF2-40B4-BE49-F238E27FC236}">
                    <a16:creationId xmlns:a16="http://schemas.microsoft.com/office/drawing/2014/main" id="{4AA7122C-36C5-4788-38A4-EE135E8E3558}"/>
                  </a:ext>
                </a:extLst>
              </p:cNvPr>
              <p:cNvSpPr/>
              <p:nvPr/>
            </p:nvSpPr>
            <p:spPr>
              <a:xfrm rot="10800000">
                <a:off x="8821266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149" name="رسم 35">
                <a:extLst>
                  <a:ext uri="{FF2B5EF4-FFF2-40B4-BE49-F238E27FC236}">
                    <a16:creationId xmlns:a16="http://schemas.microsoft.com/office/drawing/2014/main" id="{A4E84326-8355-6AFB-D3D5-5EE404966A92}"/>
                  </a:ext>
                </a:extLst>
              </p:cNvPr>
              <p:cNvSpPr/>
              <p:nvPr/>
            </p:nvSpPr>
            <p:spPr>
              <a:xfrm rot="11110237">
                <a:off x="8039762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</p:grp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91A5293-5C24-9C44-C568-B240E690A1C5}"/>
              </a:ext>
            </a:extLst>
          </p:cNvPr>
          <p:cNvGrpSpPr/>
          <p:nvPr/>
        </p:nvGrpSpPr>
        <p:grpSpPr>
          <a:xfrm rot="519437">
            <a:off x="7443404" y="4950592"/>
            <a:ext cx="1129621" cy="2358282"/>
            <a:chOff x="6589892" y="2324377"/>
            <a:chExt cx="1299854" cy="2713674"/>
          </a:xfrm>
        </p:grpSpPr>
        <p:sp>
          <p:nvSpPr>
            <p:cNvPr id="132" name="شكل حر: شكل 131">
              <a:extLst>
                <a:ext uri="{FF2B5EF4-FFF2-40B4-BE49-F238E27FC236}">
                  <a16:creationId xmlns:a16="http://schemas.microsoft.com/office/drawing/2014/main" id="{6E1E85AF-02D7-0C7D-E176-0C3F23969FF1}"/>
                </a:ext>
              </a:extLst>
            </p:cNvPr>
            <p:cNvSpPr/>
            <p:nvPr/>
          </p:nvSpPr>
          <p:spPr>
            <a:xfrm>
              <a:off x="6589892" y="3183554"/>
              <a:ext cx="1299854" cy="1854497"/>
            </a:xfrm>
            <a:custGeom>
              <a:avLst/>
              <a:gdLst>
                <a:gd name="connsiteX0" fmla="*/ 1271936 w 1299854"/>
                <a:gd name="connsiteY0" fmla="*/ 1517634 h 1854497"/>
                <a:gd name="connsiteX1" fmla="*/ 965232 w 1299854"/>
                <a:gd name="connsiteY1" fmla="*/ 951887 h 1854497"/>
                <a:gd name="connsiteX2" fmla="*/ 860214 w 1299854"/>
                <a:gd name="connsiteY2" fmla="*/ 538281 h 1854497"/>
                <a:gd name="connsiteX3" fmla="*/ 860214 w 1299854"/>
                <a:gd name="connsiteY3" fmla="*/ 203841 h 1854497"/>
                <a:gd name="connsiteX4" fmla="*/ 928610 w 1299854"/>
                <a:gd name="connsiteY4" fmla="*/ 98555 h 1854497"/>
                <a:gd name="connsiteX5" fmla="*/ 818477 w 1299854"/>
                <a:gd name="connsiteY5" fmla="*/ 0 h 1854497"/>
                <a:gd name="connsiteX6" fmla="*/ 481344 w 1299854"/>
                <a:gd name="connsiteY6" fmla="*/ 0 h 1854497"/>
                <a:gd name="connsiteX7" fmla="*/ 371211 w 1299854"/>
                <a:gd name="connsiteY7" fmla="*/ 98555 h 1854497"/>
                <a:gd name="connsiteX8" fmla="*/ 439607 w 1299854"/>
                <a:gd name="connsiteY8" fmla="*/ 203841 h 1854497"/>
                <a:gd name="connsiteX9" fmla="*/ 439607 w 1299854"/>
                <a:gd name="connsiteY9" fmla="*/ 538281 h 1854497"/>
                <a:gd name="connsiteX10" fmla="*/ 334589 w 1299854"/>
                <a:gd name="connsiteY10" fmla="*/ 951887 h 1854497"/>
                <a:gd name="connsiteX11" fmla="*/ 27885 w 1299854"/>
                <a:gd name="connsiteY11" fmla="*/ 1517634 h 1854497"/>
                <a:gd name="connsiteX12" fmla="*/ 228226 w 1299854"/>
                <a:gd name="connsiteY12" fmla="*/ 1854497 h 1854497"/>
                <a:gd name="connsiteX13" fmla="*/ 1071595 w 1299854"/>
                <a:gd name="connsiteY13" fmla="*/ 1854497 h 1854497"/>
                <a:gd name="connsiteX14" fmla="*/ 1271936 w 1299854"/>
                <a:gd name="connsiteY14" fmla="*/ 1517634 h 18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9854" h="1854497">
                  <a:moveTo>
                    <a:pt x="1271936" y="1517634"/>
                  </a:moveTo>
                  <a:lnTo>
                    <a:pt x="965232" y="951887"/>
                  </a:lnTo>
                  <a:cubicBezTo>
                    <a:pt x="896297" y="824790"/>
                    <a:pt x="860214" y="682612"/>
                    <a:pt x="860214" y="538281"/>
                  </a:cubicBezTo>
                  <a:lnTo>
                    <a:pt x="860214" y="203841"/>
                  </a:lnTo>
                  <a:cubicBezTo>
                    <a:pt x="902221" y="188223"/>
                    <a:pt x="931572" y="146755"/>
                    <a:pt x="928610" y="98555"/>
                  </a:cubicBezTo>
                  <a:cubicBezTo>
                    <a:pt x="925110" y="42276"/>
                    <a:pt x="874755" y="0"/>
                    <a:pt x="818477" y="0"/>
                  </a:cubicBezTo>
                  <a:lnTo>
                    <a:pt x="481344" y="0"/>
                  </a:lnTo>
                  <a:cubicBezTo>
                    <a:pt x="424796" y="0"/>
                    <a:pt x="374711" y="42276"/>
                    <a:pt x="371211" y="98555"/>
                  </a:cubicBezTo>
                  <a:cubicBezTo>
                    <a:pt x="368249" y="146755"/>
                    <a:pt x="397600" y="188223"/>
                    <a:pt x="439607" y="203841"/>
                  </a:cubicBezTo>
                  <a:lnTo>
                    <a:pt x="439607" y="538281"/>
                  </a:lnTo>
                  <a:cubicBezTo>
                    <a:pt x="439607" y="682612"/>
                    <a:pt x="403524" y="824790"/>
                    <a:pt x="334589" y="951887"/>
                  </a:cubicBezTo>
                  <a:lnTo>
                    <a:pt x="27885" y="1517634"/>
                  </a:lnTo>
                  <a:cubicBezTo>
                    <a:pt x="-54513" y="1669506"/>
                    <a:pt x="55620" y="1854497"/>
                    <a:pt x="228226" y="1854497"/>
                  </a:cubicBezTo>
                  <a:lnTo>
                    <a:pt x="1071595" y="1854497"/>
                  </a:lnTo>
                  <a:cubicBezTo>
                    <a:pt x="1244470" y="1854497"/>
                    <a:pt x="1354334" y="1669775"/>
                    <a:pt x="1271936" y="1517634"/>
                  </a:cubicBezTo>
                  <a:close/>
                </a:path>
              </a:pathLst>
            </a:custGeom>
            <a:solidFill>
              <a:srgbClr val="FFFAEE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1DC42DA9-FDBB-F7B1-A8B0-643649DDE350}"/>
                </a:ext>
              </a:extLst>
            </p:cNvPr>
            <p:cNvSpPr/>
            <p:nvPr/>
          </p:nvSpPr>
          <p:spPr>
            <a:xfrm>
              <a:off x="6589892" y="4394601"/>
              <a:ext cx="1299854" cy="643449"/>
            </a:xfrm>
            <a:custGeom>
              <a:avLst/>
              <a:gdLst>
                <a:gd name="connsiteX0" fmla="*/ 1271936 w 1299854"/>
                <a:gd name="connsiteY0" fmla="*/ 306587 h 643449"/>
                <a:gd name="connsiteX1" fmla="*/ 1165842 w 1299854"/>
                <a:gd name="connsiteY1" fmla="*/ 110824 h 643449"/>
                <a:gd name="connsiteX2" fmla="*/ 1072403 w 1299854"/>
                <a:gd name="connsiteY2" fmla="*/ 171141 h 643449"/>
                <a:gd name="connsiteX3" fmla="*/ 602518 w 1299854"/>
                <a:gd name="connsiteY3" fmla="*/ 107592 h 643449"/>
                <a:gd name="connsiteX4" fmla="*/ 358285 w 1299854"/>
                <a:gd name="connsiteY4" fmla="*/ 1498 h 643449"/>
                <a:gd name="connsiteX5" fmla="*/ 137480 w 1299854"/>
                <a:gd name="connsiteY5" fmla="*/ 124288 h 643449"/>
                <a:gd name="connsiteX6" fmla="*/ 115668 w 1299854"/>
                <a:gd name="connsiteY6" fmla="*/ 144483 h 643449"/>
                <a:gd name="connsiteX7" fmla="*/ 27885 w 1299854"/>
                <a:gd name="connsiteY7" fmla="*/ 306587 h 643449"/>
                <a:gd name="connsiteX8" fmla="*/ 228226 w 1299854"/>
                <a:gd name="connsiteY8" fmla="*/ 643450 h 643449"/>
                <a:gd name="connsiteX9" fmla="*/ 1071595 w 1299854"/>
                <a:gd name="connsiteY9" fmla="*/ 643450 h 643449"/>
                <a:gd name="connsiteX10" fmla="*/ 1271936 w 1299854"/>
                <a:gd name="connsiteY10" fmla="*/ 306587 h 6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854" h="643449">
                  <a:moveTo>
                    <a:pt x="1271936" y="306587"/>
                  </a:moveTo>
                  <a:lnTo>
                    <a:pt x="1165842" y="110824"/>
                  </a:lnTo>
                  <a:cubicBezTo>
                    <a:pt x="1139991" y="136136"/>
                    <a:pt x="1108486" y="156870"/>
                    <a:pt x="1072403" y="171141"/>
                  </a:cubicBezTo>
                  <a:cubicBezTo>
                    <a:pt x="923763" y="230382"/>
                    <a:pt x="737425" y="181374"/>
                    <a:pt x="602518" y="107592"/>
                  </a:cubicBezTo>
                  <a:cubicBezTo>
                    <a:pt x="527121" y="66124"/>
                    <a:pt x="440953" y="12000"/>
                    <a:pt x="358285" y="1498"/>
                  </a:cubicBezTo>
                  <a:cubicBezTo>
                    <a:pt x="265116" y="-10350"/>
                    <a:pt x="192681" y="49698"/>
                    <a:pt x="137480" y="124288"/>
                  </a:cubicBezTo>
                  <a:cubicBezTo>
                    <a:pt x="131286" y="132635"/>
                    <a:pt x="123747" y="139367"/>
                    <a:pt x="115668" y="144483"/>
                  </a:cubicBezTo>
                  <a:lnTo>
                    <a:pt x="27885" y="306587"/>
                  </a:lnTo>
                  <a:cubicBezTo>
                    <a:pt x="-54513" y="458458"/>
                    <a:pt x="55620" y="643450"/>
                    <a:pt x="228226" y="643450"/>
                  </a:cubicBezTo>
                  <a:lnTo>
                    <a:pt x="1071595" y="643450"/>
                  </a:lnTo>
                  <a:cubicBezTo>
                    <a:pt x="1244470" y="643450"/>
                    <a:pt x="1354334" y="458727"/>
                    <a:pt x="1271936" y="306587"/>
                  </a:cubicBezTo>
                  <a:close/>
                </a:path>
              </a:pathLst>
            </a:custGeom>
            <a:solidFill>
              <a:srgbClr val="FDCA00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شكل حر: شكل 133">
              <a:extLst>
                <a:ext uri="{FF2B5EF4-FFF2-40B4-BE49-F238E27FC236}">
                  <a16:creationId xmlns:a16="http://schemas.microsoft.com/office/drawing/2014/main" id="{C6921630-BBBA-E860-28C3-479DB1DA4601}"/>
                </a:ext>
              </a:extLst>
            </p:cNvPr>
            <p:cNvSpPr/>
            <p:nvPr/>
          </p:nvSpPr>
          <p:spPr>
            <a:xfrm>
              <a:off x="7239802" y="3387664"/>
              <a:ext cx="210303" cy="26927"/>
            </a:xfrm>
            <a:custGeom>
              <a:avLst/>
              <a:gdLst>
                <a:gd name="connsiteX0" fmla="*/ 210304 w 210303"/>
                <a:gd name="connsiteY0" fmla="*/ 0 h 26927"/>
                <a:gd name="connsiteX1" fmla="*/ 0 w 210303"/>
                <a:gd name="connsiteY1" fmla="*/ 0 h 2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303" h="26927">
                  <a:moveTo>
                    <a:pt x="210304" y="0"/>
                  </a:moveTo>
                  <a:lnTo>
                    <a:pt x="0" y="0"/>
                  </a:lnTo>
                </a:path>
              </a:pathLst>
            </a:custGeom>
            <a:ln w="5372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5" name="مجموعة 134">
              <a:extLst>
                <a:ext uri="{FF2B5EF4-FFF2-40B4-BE49-F238E27FC236}">
                  <a16:creationId xmlns:a16="http://schemas.microsoft.com/office/drawing/2014/main" id="{EA98E0AA-E662-CCEF-FCA8-2CF356473F99}"/>
                </a:ext>
              </a:extLst>
            </p:cNvPr>
            <p:cNvGrpSpPr/>
            <p:nvPr/>
          </p:nvGrpSpPr>
          <p:grpSpPr>
            <a:xfrm>
              <a:off x="7111354" y="4685869"/>
              <a:ext cx="292794" cy="276996"/>
              <a:chOff x="6501247" y="4070638"/>
              <a:chExt cx="998465" cy="944594"/>
            </a:xfrm>
          </p:grpSpPr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001CE818-10EE-B448-6213-9929A16FD136}"/>
                  </a:ext>
                </a:extLst>
              </p:cNvPr>
              <p:cNvSpPr/>
              <p:nvPr/>
            </p:nvSpPr>
            <p:spPr>
              <a:xfrm rot="1688412">
                <a:off x="6501247" y="4070638"/>
                <a:ext cx="998465" cy="906557"/>
              </a:xfrm>
              <a:custGeom>
                <a:avLst/>
                <a:gdLst>
                  <a:gd name="connsiteX0" fmla="*/ 774571 w 998465"/>
                  <a:gd name="connsiteY0" fmla="*/ 818060 h 906557"/>
                  <a:gd name="connsiteX1" fmla="*/ 276890 w 998465"/>
                  <a:gd name="connsiteY1" fmla="*/ 870292 h 906557"/>
                  <a:gd name="connsiteX2" fmla="*/ 252770 w 998465"/>
                  <a:gd name="connsiteY2" fmla="*/ 861095 h 906557"/>
                  <a:gd name="connsiteX3" fmla="*/ 48006 w 998465"/>
                  <a:gd name="connsiteY3" fmla="*/ 693987 h 906557"/>
                  <a:gd name="connsiteX4" fmla="*/ 53906 w 998465"/>
                  <a:gd name="connsiteY4" fmla="*/ 363241 h 906557"/>
                  <a:gd name="connsiteX5" fmla="*/ 414152 w 998465"/>
                  <a:gd name="connsiteY5" fmla="*/ 363241 h 906557"/>
                  <a:gd name="connsiteX6" fmla="*/ 674098 w 998465"/>
                  <a:gd name="connsiteY6" fmla="*/ 2822 h 906557"/>
                  <a:gd name="connsiteX7" fmla="*/ 981417 w 998465"/>
                  <a:gd name="connsiteY7" fmla="*/ 286542 h 906557"/>
                  <a:gd name="connsiteX8" fmla="*/ 998076 w 998465"/>
                  <a:gd name="connsiteY8" fmla="*/ 384759 h 906557"/>
                  <a:gd name="connsiteX9" fmla="*/ 774571 w 998465"/>
                  <a:gd name="connsiteY9" fmla="*/ 818060 h 90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5" h="906557">
                    <a:moveTo>
                      <a:pt x="774571" y="818060"/>
                    </a:moveTo>
                    <a:cubicBezTo>
                      <a:pt x="558701" y="969724"/>
                      <a:pt x="312117" y="883307"/>
                      <a:pt x="276890" y="870292"/>
                    </a:cubicBezTo>
                    <a:cubicBezTo>
                      <a:pt x="269776" y="867689"/>
                      <a:pt x="261620" y="864566"/>
                      <a:pt x="252770" y="861095"/>
                    </a:cubicBezTo>
                    <a:cubicBezTo>
                      <a:pt x="194464" y="837495"/>
                      <a:pt x="104403" y="792378"/>
                      <a:pt x="48006" y="693987"/>
                    </a:cubicBezTo>
                    <a:cubicBezTo>
                      <a:pt x="-12903" y="588308"/>
                      <a:pt x="-21059" y="423976"/>
                      <a:pt x="53906" y="363241"/>
                    </a:cubicBezTo>
                    <a:cubicBezTo>
                      <a:pt x="142753" y="291227"/>
                      <a:pt x="271337" y="426753"/>
                      <a:pt x="414152" y="363241"/>
                    </a:cubicBezTo>
                    <a:cubicBezTo>
                      <a:pt x="583863" y="287930"/>
                      <a:pt x="546554" y="33190"/>
                      <a:pt x="674098" y="2822"/>
                    </a:cubicBezTo>
                    <a:cubicBezTo>
                      <a:pt x="781859" y="-22687"/>
                      <a:pt x="934217" y="128977"/>
                      <a:pt x="981417" y="286542"/>
                    </a:cubicBezTo>
                    <a:cubicBezTo>
                      <a:pt x="991135" y="318991"/>
                      <a:pt x="996514" y="351788"/>
                      <a:pt x="998076" y="384759"/>
                    </a:cubicBezTo>
                    <a:cubicBezTo>
                      <a:pt x="1005364" y="554123"/>
                      <a:pt x="909750" y="723140"/>
                      <a:pt x="774571" y="818060"/>
                    </a:cubicBezTo>
                    <a:close/>
                  </a:path>
                </a:pathLst>
              </a:custGeom>
              <a:solidFill>
                <a:srgbClr val="680198"/>
              </a:solidFill>
              <a:ln w="861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C886BCC7-5FC0-61AA-525C-7AF347E20B12}"/>
                  </a:ext>
                </a:extLst>
              </p:cNvPr>
              <p:cNvSpPr/>
              <p:nvPr/>
            </p:nvSpPr>
            <p:spPr>
              <a:xfrm rot="1688412">
                <a:off x="6653011" y="4473651"/>
                <a:ext cx="745695" cy="541581"/>
              </a:xfrm>
              <a:custGeom>
                <a:avLst/>
                <a:gdLst>
                  <a:gd name="connsiteX0" fmla="*/ 521801 w 745695"/>
                  <a:gd name="connsiteY0" fmla="*/ 453084 h 541581"/>
                  <a:gd name="connsiteX1" fmla="*/ 24120 w 745695"/>
                  <a:gd name="connsiteY1" fmla="*/ 505316 h 541581"/>
                  <a:gd name="connsiteX2" fmla="*/ 0 w 745695"/>
                  <a:gd name="connsiteY2" fmla="*/ 496119 h 541581"/>
                  <a:gd name="connsiteX3" fmla="*/ 591559 w 745695"/>
                  <a:gd name="connsiteY3" fmla="*/ 0 h 541581"/>
                  <a:gd name="connsiteX4" fmla="*/ 745306 w 745695"/>
                  <a:gd name="connsiteY4" fmla="*/ 19782 h 541581"/>
                  <a:gd name="connsiteX5" fmla="*/ 521801 w 745695"/>
                  <a:gd name="connsiteY5" fmla="*/ 453084 h 54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95" h="541581">
                    <a:moveTo>
                      <a:pt x="521801" y="453084"/>
                    </a:moveTo>
                    <a:cubicBezTo>
                      <a:pt x="305931" y="604748"/>
                      <a:pt x="59347" y="518330"/>
                      <a:pt x="24120" y="505316"/>
                    </a:cubicBezTo>
                    <a:cubicBezTo>
                      <a:pt x="17006" y="502713"/>
                      <a:pt x="8850" y="499589"/>
                      <a:pt x="0" y="496119"/>
                    </a:cubicBezTo>
                    <a:cubicBezTo>
                      <a:pt x="49282" y="214308"/>
                      <a:pt x="295519" y="0"/>
                      <a:pt x="591559" y="0"/>
                    </a:cubicBezTo>
                    <a:cubicBezTo>
                      <a:pt x="644659" y="0"/>
                      <a:pt x="696197" y="6941"/>
                      <a:pt x="745306" y="19782"/>
                    </a:cubicBezTo>
                    <a:cubicBezTo>
                      <a:pt x="752594" y="189146"/>
                      <a:pt x="656980" y="358163"/>
                      <a:pt x="521801" y="453084"/>
                    </a:cubicBezTo>
                    <a:close/>
                  </a:path>
                </a:pathLst>
              </a:custGeom>
              <a:solidFill>
                <a:srgbClr val="E50283"/>
              </a:solidFill>
              <a:ln w="1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sp>
          <p:nvSpPr>
            <p:cNvPr id="136" name="رسم 35">
              <a:extLst>
                <a:ext uri="{FF2B5EF4-FFF2-40B4-BE49-F238E27FC236}">
                  <a16:creationId xmlns:a16="http://schemas.microsoft.com/office/drawing/2014/main" id="{B6BFAB6E-9AB7-DF3C-7D8D-15AD834A412F}"/>
                </a:ext>
              </a:extLst>
            </p:cNvPr>
            <p:cNvSpPr/>
            <p:nvPr/>
          </p:nvSpPr>
          <p:spPr>
            <a:xfrm rot="10800000">
              <a:off x="7521758" y="4698338"/>
              <a:ext cx="153124" cy="164239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43143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37" name="رسم 35">
              <a:extLst>
                <a:ext uri="{FF2B5EF4-FFF2-40B4-BE49-F238E27FC236}">
                  <a16:creationId xmlns:a16="http://schemas.microsoft.com/office/drawing/2014/main" id="{0DD0E394-A417-66E3-27E2-87EA374AB555}"/>
                </a:ext>
              </a:extLst>
            </p:cNvPr>
            <p:cNvSpPr/>
            <p:nvPr/>
          </p:nvSpPr>
          <p:spPr>
            <a:xfrm rot="11110237">
              <a:off x="6840366" y="4698338"/>
              <a:ext cx="153124" cy="164239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43143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6C0F9E6A-47ED-2AE1-7A40-0DBF804FA403}"/>
                </a:ext>
              </a:extLst>
            </p:cNvPr>
            <p:cNvSpPr/>
            <p:nvPr/>
          </p:nvSpPr>
          <p:spPr>
            <a:xfrm>
              <a:off x="7221662" y="2924400"/>
              <a:ext cx="126787" cy="126787"/>
            </a:xfrm>
            <a:custGeom>
              <a:avLst/>
              <a:gdLst>
                <a:gd name="connsiteX0" fmla="*/ 126787 w 126787"/>
                <a:gd name="connsiteY0" fmla="*/ 63394 h 126787"/>
                <a:gd name="connsiteX1" fmla="*/ 63394 w 126787"/>
                <a:gd name="connsiteY1" fmla="*/ 126787 h 126787"/>
                <a:gd name="connsiteX2" fmla="*/ 0 w 126787"/>
                <a:gd name="connsiteY2" fmla="*/ 63394 h 126787"/>
                <a:gd name="connsiteX3" fmla="*/ 63394 w 126787"/>
                <a:gd name="connsiteY3" fmla="*/ 0 h 126787"/>
                <a:gd name="connsiteX4" fmla="*/ 126787 w 126787"/>
                <a:gd name="connsiteY4" fmla="*/ 63394 h 12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7" h="126787">
                  <a:moveTo>
                    <a:pt x="126787" y="63394"/>
                  </a:moveTo>
                  <a:cubicBezTo>
                    <a:pt x="126787" y="98415"/>
                    <a:pt x="98415" y="126787"/>
                    <a:pt x="63394" y="126787"/>
                  </a:cubicBezTo>
                  <a:cubicBezTo>
                    <a:pt x="28372" y="126787"/>
                    <a:pt x="0" y="98415"/>
                    <a:pt x="0" y="63394"/>
                  </a:cubicBezTo>
                  <a:cubicBezTo>
                    <a:pt x="0" y="28372"/>
                    <a:pt x="28372" y="0"/>
                    <a:pt x="63394" y="0"/>
                  </a:cubicBezTo>
                  <a:cubicBezTo>
                    <a:pt x="98415" y="0"/>
                    <a:pt x="126787" y="28372"/>
                    <a:pt x="126787" y="63394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55F7C69F-D360-4A7A-4F6D-DE3EA0BB8BC3}"/>
                </a:ext>
              </a:extLst>
            </p:cNvPr>
            <p:cNvSpPr/>
            <p:nvPr/>
          </p:nvSpPr>
          <p:spPr>
            <a:xfrm>
              <a:off x="7016186" y="2652428"/>
              <a:ext cx="111714" cy="111714"/>
            </a:xfrm>
            <a:custGeom>
              <a:avLst/>
              <a:gdLst>
                <a:gd name="connsiteX0" fmla="*/ 111715 w 111714"/>
                <a:gd name="connsiteY0" fmla="*/ 55857 h 111714"/>
                <a:gd name="connsiteX1" fmla="*/ 55857 w 111714"/>
                <a:gd name="connsiteY1" fmla="*/ 111715 h 111714"/>
                <a:gd name="connsiteX2" fmla="*/ 0 w 111714"/>
                <a:gd name="connsiteY2" fmla="*/ 55857 h 111714"/>
                <a:gd name="connsiteX3" fmla="*/ 55857 w 111714"/>
                <a:gd name="connsiteY3" fmla="*/ 0 h 111714"/>
                <a:gd name="connsiteX4" fmla="*/ 111715 w 111714"/>
                <a:gd name="connsiteY4" fmla="*/ 55857 h 1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14" h="111714">
                  <a:moveTo>
                    <a:pt x="111715" y="55857"/>
                  </a:moveTo>
                  <a:cubicBezTo>
                    <a:pt x="111715" y="86668"/>
                    <a:pt x="86668" y="111715"/>
                    <a:pt x="55857" y="111715"/>
                  </a:cubicBezTo>
                  <a:cubicBezTo>
                    <a:pt x="25047" y="111715"/>
                    <a:pt x="0" y="86668"/>
                    <a:pt x="0" y="55857"/>
                  </a:cubicBezTo>
                  <a:cubicBezTo>
                    <a:pt x="0" y="25047"/>
                    <a:pt x="25047" y="0"/>
                    <a:pt x="55857" y="0"/>
                  </a:cubicBezTo>
                  <a:cubicBezTo>
                    <a:pt x="86668" y="0"/>
                    <a:pt x="111715" y="25047"/>
                    <a:pt x="111715" y="55857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شكل حر: شكل 139">
              <a:extLst>
                <a:ext uri="{FF2B5EF4-FFF2-40B4-BE49-F238E27FC236}">
                  <a16:creationId xmlns:a16="http://schemas.microsoft.com/office/drawing/2014/main" id="{C9C66979-BB1E-308F-01E0-88B8F76D0F0B}"/>
                </a:ext>
              </a:extLst>
            </p:cNvPr>
            <p:cNvSpPr/>
            <p:nvPr/>
          </p:nvSpPr>
          <p:spPr>
            <a:xfrm>
              <a:off x="7127680" y="2324377"/>
              <a:ext cx="93982" cy="93982"/>
            </a:xfrm>
            <a:custGeom>
              <a:avLst/>
              <a:gdLst>
                <a:gd name="connsiteX0" fmla="*/ 93982 w 93982"/>
                <a:gd name="connsiteY0" fmla="*/ 46991 h 93982"/>
                <a:gd name="connsiteX1" fmla="*/ 46991 w 93982"/>
                <a:gd name="connsiteY1" fmla="*/ 93982 h 93982"/>
                <a:gd name="connsiteX2" fmla="*/ 0 w 93982"/>
                <a:gd name="connsiteY2" fmla="*/ 46991 h 93982"/>
                <a:gd name="connsiteX3" fmla="*/ 46991 w 93982"/>
                <a:gd name="connsiteY3" fmla="*/ 0 h 93982"/>
                <a:gd name="connsiteX4" fmla="*/ 93982 w 93982"/>
                <a:gd name="connsiteY4" fmla="*/ 46991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2" h="93982">
                  <a:moveTo>
                    <a:pt x="93982" y="46991"/>
                  </a:moveTo>
                  <a:cubicBezTo>
                    <a:pt x="93982" y="72944"/>
                    <a:pt x="72944" y="93982"/>
                    <a:pt x="46991" y="93982"/>
                  </a:cubicBezTo>
                  <a:cubicBezTo>
                    <a:pt x="21039" y="93982"/>
                    <a:pt x="0" y="72944"/>
                    <a:pt x="0" y="46991"/>
                  </a:cubicBezTo>
                  <a:cubicBezTo>
                    <a:pt x="0" y="21039"/>
                    <a:pt x="21039" y="0"/>
                    <a:pt x="46991" y="0"/>
                  </a:cubicBezTo>
                  <a:cubicBezTo>
                    <a:pt x="72944" y="0"/>
                    <a:pt x="93982" y="21039"/>
                    <a:pt x="93982" y="46991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مجموعة 209">
            <a:extLst>
              <a:ext uri="{FF2B5EF4-FFF2-40B4-BE49-F238E27FC236}">
                <a16:creationId xmlns:a16="http://schemas.microsoft.com/office/drawing/2014/main" id="{8883C814-9EB8-DD57-57C8-DDB7383410DD}"/>
              </a:ext>
            </a:extLst>
          </p:cNvPr>
          <p:cNvGrpSpPr/>
          <p:nvPr/>
        </p:nvGrpSpPr>
        <p:grpSpPr>
          <a:xfrm>
            <a:off x="1307365" y="294970"/>
            <a:ext cx="1022124" cy="1133335"/>
            <a:chOff x="996247" y="271135"/>
            <a:chExt cx="1505992" cy="1669850"/>
          </a:xfrm>
        </p:grpSpPr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0ED278B1-5E7E-625D-BBDD-FF8AB6D3FE28}"/>
                </a:ext>
              </a:extLst>
            </p:cNvPr>
            <p:cNvSpPr/>
            <p:nvPr/>
          </p:nvSpPr>
          <p:spPr>
            <a:xfrm rot="2622007">
              <a:off x="996296" y="271135"/>
              <a:ext cx="1505648" cy="1669732"/>
            </a:xfrm>
            <a:custGeom>
              <a:avLst/>
              <a:gdLst>
                <a:gd name="connsiteX0" fmla="*/ 1732549 w 1732548"/>
                <a:gd name="connsiteY0" fmla="*/ 540704 h 1921358"/>
                <a:gd name="connsiteX1" fmla="*/ 1191845 w 1732548"/>
                <a:gd name="connsiteY1" fmla="*/ 0 h 1921358"/>
                <a:gd name="connsiteX2" fmla="*/ 666974 w 1732548"/>
                <a:gd name="connsiteY2" fmla="*/ 413642 h 1921358"/>
                <a:gd name="connsiteX3" fmla="*/ 488454 w 1732548"/>
                <a:gd name="connsiteY3" fmla="*/ 378018 h 1921358"/>
                <a:gd name="connsiteX4" fmla="*/ 23354 w 1732548"/>
                <a:gd name="connsiteY4" fmla="*/ 843118 h 1921358"/>
                <a:gd name="connsiteX5" fmla="*/ 258873 w 1732548"/>
                <a:gd name="connsiteY5" fmla="*/ 1247260 h 1921358"/>
                <a:gd name="connsiteX6" fmla="*/ 0 w 1732548"/>
                <a:gd name="connsiteY6" fmla="*/ 1578966 h 1921358"/>
                <a:gd name="connsiteX7" fmla="*/ 342393 w 1732548"/>
                <a:gd name="connsiteY7" fmla="*/ 1921359 h 1921358"/>
                <a:gd name="connsiteX8" fmla="*/ 679640 w 1732548"/>
                <a:gd name="connsiteY8" fmla="*/ 1637549 h 1921358"/>
                <a:gd name="connsiteX9" fmla="*/ 1000659 w 1732548"/>
                <a:gd name="connsiteY9" fmla="*/ 1750360 h 1921358"/>
                <a:gd name="connsiteX10" fmla="*/ 1514842 w 1732548"/>
                <a:gd name="connsiteY10" fmla="*/ 1236177 h 1921358"/>
                <a:gd name="connsiteX11" fmla="*/ 1461405 w 1732548"/>
                <a:gd name="connsiteY11" fmla="*/ 1008575 h 1921358"/>
                <a:gd name="connsiteX12" fmla="*/ 1732549 w 1732548"/>
                <a:gd name="connsiteY12" fmla="*/ 540308 h 192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2548" h="1921358">
                  <a:moveTo>
                    <a:pt x="1732549" y="540704"/>
                  </a:moveTo>
                  <a:cubicBezTo>
                    <a:pt x="1732549" y="242248"/>
                    <a:pt x="1490697" y="0"/>
                    <a:pt x="1191845" y="0"/>
                  </a:cubicBezTo>
                  <a:cubicBezTo>
                    <a:pt x="936930" y="0"/>
                    <a:pt x="723973" y="176540"/>
                    <a:pt x="666974" y="413642"/>
                  </a:cubicBezTo>
                  <a:cubicBezTo>
                    <a:pt x="611953" y="390684"/>
                    <a:pt x="551787" y="378018"/>
                    <a:pt x="488454" y="378018"/>
                  </a:cubicBezTo>
                  <a:cubicBezTo>
                    <a:pt x="231561" y="378018"/>
                    <a:pt x="23354" y="586224"/>
                    <a:pt x="23354" y="843118"/>
                  </a:cubicBezTo>
                  <a:cubicBezTo>
                    <a:pt x="23354" y="1016491"/>
                    <a:pt x="118353" y="1167303"/>
                    <a:pt x="258873" y="1247260"/>
                  </a:cubicBezTo>
                  <a:cubicBezTo>
                    <a:pt x="110041" y="1284468"/>
                    <a:pt x="0" y="1418655"/>
                    <a:pt x="0" y="1578966"/>
                  </a:cubicBezTo>
                  <a:cubicBezTo>
                    <a:pt x="0" y="1768173"/>
                    <a:pt x="153186" y="1921359"/>
                    <a:pt x="342393" y="1921359"/>
                  </a:cubicBezTo>
                  <a:cubicBezTo>
                    <a:pt x="511413" y="1921359"/>
                    <a:pt x="651536" y="1798652"/>
                    <a:pt x="679640" y="1637549"/>
                  </a:cubicBezTo>
                  <a:cubicBezTo>
                    <a:pt x="767515" y="1708007"/>
                    <a:pt x="879139" y="1750360"/>
                    <a:pt x="1000659" y="1750360"/>
                  </a:cubicBezTo>
                  <a:cubicBezTo>
                    <a:pt x="1284865" y="1750360"/>
                    <a:pt x="1514842" y="1519987"/>
                    <a:pt x="1514842" y="1236177"/>
                  </a:cubicBezTo>
                  <a:cubicBezTo>
                    <a:pt x="1514842" y="1154240"/>
                    <a:pt x="1495051" y="1077053"/>
                    <a:pt x="1461405" y="1008575"/>
                  </a:cubicBezTo>
                  <a:cubicBezTo>
                    <a:pt x="1623300" y="915159"/>
                    <a:pt x="1732549" y="740598"/>
                    <a:pt x="1732549" y="540308"/>
                  </a:cubicBezTo>
                  <a:close/>
                </a:path>
              </a:pathLst>
            </a:custGeom>
            <a:solidFill>
              <a:srgbClr val="FFFAEE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7CE9780F-2650-2CBF-4222-991260509AEC}"/>
                </a:ext>
              </a:extLst>
            </p:cNvPr>
            <p:cNvGrpSpPr/>
            <p:nvPr/>
          </p:nvGrpSpPr>
          <p:grpSpPr>
            <a:xfrm>
              <a:off x="996247" y="271254"/>
              <a:ext cx="1505992" cy="1669731"/>
              <a:chOff x="8000909" y="4776365"/>
              <a:chExt cx="1732944" cy="1921358"/>
            </a:xfrm>
          </p:grpSpPr>
          <p:grpSp>
            <p:nvGrpSpPr>
              <p:cNvPr id="122" name="رسم 156">
                <a:extLst>
                  <a:ext uri="{FF2B5EF4-FFF2-40B4-BE49-F238E27FC236}">
                    <a16:creationId xmlns:a16="http://schemas.microsoft.com/office/drawing/2014/main" id="{09E9BF1F-60C9-B2A1-4296-1815AA0DBC86}"/>
                  </a:ext>
                </a:extLst>
              </p:cNvPr>
              <p:cNvGrpSpPr/>
              <p:nvPr/>
            </p:nvGrpSpPr>
            <p:grpSpPr>
              <a:xfrm rot="2622007">
                <a:off x="8000909" y="4776365"/>
                <a:ext cx="1732944" cy="1921358"/>
                <a:chOff x="7938583" y="4913587"/>
                <a:chExt cx="1732944" cy="1921358"/>
              </a:xfrm>
              <a:solidFill>
                <a:srgbClr val="FFFFFF"/>
              </a:solidFill>
            </p:grpSpPr>
            <p:sp>
              <p:nvSpPr>
                <p:cNvPr id="129" name="شكل حر: شكل 128">
                  <a:extLst>
                    <a:ext uri="{FF2B5EF4-FFF2-40B4-BE49-F238E27FC236}">
                      <a16:creationId xmlns:a16="http://schemas.microsoft.com/office/drawing/2014/main" id="{C257ABE7-6458-FD4E-CD04-56AEB7574764}"/>
                    </a:ext>
                  </a:extLst>
                </p:cNvPr>
                <p:cNvSpPr/>
                <p:nvPr/>
              </p:nvSpPr>
              <p:spPr>
                <a:xfrm>
                  <a:off x="8590119" y="4913587"/>
                  <a:ext cx="1081408" cy="1081407"/>
                </a:xfrm>
                <a:custGeom>
                  <a:avLst/>
                  <a:gdLst>
                    <a:gd name="connsiteX0" fmla="*/ 0 w 1081408"/>
                    <a:gd name="connsiteY0" fmla="*/ 540704 h 1081407"/>
                    <a:gd name="connsiteX1" fmla="*/ 540704 w 1081408"/>
                    <a:gd name="connsiteY1" fmla="*/ 0 h 1081407"/>
                    <a:gd name="connsiteX2" fmla="*/ 1081408 w 1081408"/>
                    <a:gd name="connsiteY2" fmla="*/ 540704 h 1081407"/>
                    <a:gd name="connsiteX3" fmla="*/ 540704 w 1081408"/>
                    <a:gd name="connsiteY3" fmla="*/ 1081408 h 10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408" h="1081407">
                      <a:moveTo>
                        <a:pt x="0" y="540704"/>
                      </a:moveTo>
                      <a:cubicBezTo>
                        <a:pt x="0" y="242248"/>
                        <a:pt x="241852" y="0"/>
                        <a:pt x="540704" y="0"/>
                      </a:cubicBezTo>
                      <a:cubicBezTo>
                        <a:pt x="839556" y="0"/>
                        <a:pt x="1081408" y="241852"/>
                        <a:pt x="1081408" y="540704"/>
                      </a:cubicBezTo>
                      <a:cubicBezTo>
                        <a:pt x="1081408" y="839555"/>
                        <a:pt x="839556" y="1081408"/>
                        <a:pt x="540704" y="1081408"/>
                      </a:cubicBezTo>
                    </a:path>
                  </a:pathLst>
                </a:custGeom>
                <a:solidFill>
                  <a:srgbClr val="FFFAEE"/>
                </a:solidFill>
                <a:ln w="50800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شكل حر: شكل 129">
                  <a:extLst>
                    <a:ext uri="{FF2B5EF4-FFF2-40B4-BE49-F238E27FC236}">
                      <a16:creationId xmlns:a16="http://schemas.microsoft.com/office/drawing/2014/main" id="{2CC37176-9E41-A989-4484-3BD2121E2208}"/>
                    </a:ext>
                  </a:extLst>
                </p:cNvPr>
                <p:cNvSpPr/>
                <p:nvPr/>
              </p:nvSpPr>
              <p:spPr>
                <a:xfrm>
                  <a:off x="8457120" y="6150159"/>
                  <a:ext cx="996304" cy="514183"/>
                </a:xfrm>
                <a:custGeom>
                  <a:avLst/>
                  <a:gdLst>
                    <a:gd name="connsiteX0" fmla="*/ 996305 w 996304"/>
                    <a:gd name="connsiteY0" fmla="*/ 0 h 514183"/>
                    <a:gd name="connsiteX1" fmla="*/ 482121 w 996304"/>
                    <a:gd name="connsiteY1" fmla="*/ 514183 h 514183"/>
                    <a:gd name="connsiteX2" fmla="*/ 0 w 996304"/>
                    <a:gd name="connsiteY2" fmla="*/ 179311 h 51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6304" h="514183">
                      <a:moveTo>
                        <a:pt x="996305" y="0"/>
                      </a:moveTo>
                      <a:cubicBezTo>
                        <a:pt x="996305" y="284206"/>
                        <a:pt x="765931" y="514183"/>
                        <a:pt x="482121" y="514183"/>
                      </a:cubicBezTo>
                      <a:cubicBezTo>
                        <a:pt x="261248" y="514183"/>
                        <a:pt x="72833" y="374851"/>
                        <a:pt x="0" y="179311"/>
                      </a:cubicBezTo>
                    </a:path>
                  </a:pathLst>
                </a:custGeom>
                <a:solidFill>
                  <a:srgbClr val="FFFFFF"/>
                </a:solidFill>
                <a:ln w="50800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شكل حر: شكل 130">
                  <a:extLst>
                    <a:ext uri="{FF2B5EF4-FFF2-40B4-BE49-F238E27FC236}">
                      <a16:creationId xmlns:a16="http://schemas.microsoft.com/office/drawing/2014/main" id="{4C9CD903-128C-AEAB-518B-10C98B0D97FC}"/>
                    </a:ext>
                  </a:extLst>
                </p:cNvPr>
                <p:cNvSpPr/>
                <p:nvPr/>
              </p:nvSpPr>
              <p:spPr>
                <a:xfrm>
                  <a:off x="7938583" y="6150159"/>
                  <a:ext cx="342393" cy="684785"/>
                </a:xfrm>
                <a:custGeom>
                  <a:avLst/>
                  <a:gdLst>
                    <a:gd name="connsiteX0" fmla="*/ 342393 w 342393"/>
                    <a:gd name="connsiteY0" fmla="*/ 684786 h 684785"/>
                    <a:gd name="connsiteX1" fmla="*/ 0 w 342393"/>
                    <a:gd name="connsiteY1" fmla="*/ 342393 h 684785"/>
                    <a:gd name="connsiteX2" fmla="*/ 342393 w 342393"/>
                    <a:gd name="connsiteY2" fmla="*/ 0 h 68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2393" h="684785">
                      <a:moveTo>
                        <a:pt x="342393" y="684786"/>
                      </a:moveTo>
                      <a:cubicBezTo>
                        <a:pt x="153186" y="684786"/>
                        <a:pt x="0" y="531600"/>
                        <a:pt x="0" y="342393"/>
                      </a:cubicBezTo>
                      <a:cubicBezTo>
                        <a:pt x="0" y="153186"/>
                        <a:pt x="153186" y="0"/>
                        <a:pt x="342393" y="0"/>
                      </a:cubicBezTo>
                    </a:path>
                  </a:pathLst>
                </a:custGeom>
                <a:solidFill>
                  <a:srgbClr val="FFFAEE"/>
                </a:solidFill>
                <a:ln w="50800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مجموعة 122">
                <a:extLst>
                  <a:ext uri="{FF2B5EF4-FFF2-40B4-BE49-F238E27FC236}">
                    <a16:creationId xmlns:a16="http://schemas.microsoft.com/office/drawing/2014/main" id="{9252F63E-D1B6-5AE1-E1ED-7212D7038A39}"/>
                  </a:ext>
                </a:extLst>
              </p:cNvPr>
              <p:cNvGrpSpPr/>
              <p:nvPr/>
            </p:nvGrpSpPr>
            <p:grpSpPr>
              <a:xfrm>
                <a:off x="8359293" y="5575439"/>
                <a:ext cx="862676" cy="259179"/>
                <a:chOff x="10573855" y="1444889"/>
                <a:chExt cx="862676" cy="259179"/>
              </a:xfrm>
            </p:grpSpPr>
            <p:sp>
              <p:nvSpPr>
                <p:cNvPr id="127" name="شكل بيضاوي 126">
                  <a:extLst>
                    <a:ext uri="{FF2B5EF4-FFF2-40B4-BE49-F238E27FC236}">
                      <a16:creationId xmlns:a16="http://schemas.microsoft.com/office/drawing/2014/main" id="{952ECAAD-841F-DEE2-348C-43C39D37A0CA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28" name="شكل بيضاوي 127">
                  <a:extLst>
                    <a:ext uri="{FF2B5EF4-FFF2-40B4-BE49-F238E27FC236}">
                      <a16:creationId xmlns:a16="http://schemas.microsoft.com/office/drawing/2014/main" id="{73D3DBE8-B001-2D61-5421-AAE6EA875517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124" name="مجموعة 123">
                <a:extLst>
                  <a:ext uri="{FF2B5EF4-FFF2-40B4-BE49-F238E27FC236}">
                    <a16:creationId xmlns:a16="http://schemas.microsoft.com/office/drawing/2014/main" id="{7731D176-0126-4BD1-14B0-065AA5E4AE55}"/>
                  </a:ext>
                </a:extLst>
              </p:cNvPr>
              <p:cNvGrpSpPr/>
              <p:nvPr/>
            </p:nvGrpSpPr>
            <p:grpSpPr>
              <a:xfrm>
                <a:off x="8622930" y="5672666"/>
                <a:ext cx="292794" cy="276996"/>
                <a:chOff x="6501247" y="4070638"/>
                <a:chExt cx="998465" cy="944594"/>
              </a:xfrm>
            </p:grpSpPr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id="{94FDB20E-3AEF-379C-F8AA-92D9E859DBA2}"/>
                    </a:ext>
                  </a:extLst>
                </p:cNvPr>
                <p:cNvSpPr/>
                <p:nvPr/>
              </p:nvSpPr>
              <p:spPr>
                <a:xfrm rot="1688412">
                  <a:off x="6501247" y="4070638"/>
                  <a:ext cx="998465" cy="906557"/>
                </a:xfrm>
                <a:custGeom>
                  <a:avLst/>
                  <a:gdLst>
                    <a:gd name="connsiteX0" fmla="*/ 774571 w 998465"/>
                    <a:gd name="connsiteY0" fmla="*/ 818060 h 906557"/>
                    <a:gd name="connsiteX1" fmla="*/ 276890 w 998465"/>
                    <a:gd name="connsiteY1" fmla="*/ 870292 h 906557"/>
                    <a:gd name="connsiteX2" fmla="*/ 252770 w 998465"/>
                    <a:gd name="connsiteY2" fmla="*/ 861095 h 906557"/>
                    <a:gd name="connsiteX3" fmla="*/ 48006 w 998465"/>
                    <a:gd name="connsiteY3" fmla="*/ 693987 h 906557"/>
                    <a:gd name="connsiteX4" fmla="*/ 53906 w 998465"/>
                    <a:gd name="connsiteY4" fmla="*/ 363241 h 906557"/>
                    <a:gd name="connsiteX5" fmla="*/ 414152 w 998465"/>
                    <a:gd name="connsiteY5" fmla="*/ 363241 h 906557"/>
                    <a:gd name="connsiteX6" fmla="*/ 674098 w 998465"/>
                    <a:gd name="connsiteY6" fmla="*/ 2822 h 906557"/>
                    <a:gd name="connsiteX7" fmla="*/ 981417 w 998465"/>
                    <a:gd name="connsiteY7" fmla="*/ 286542 h 906557"/>
                    <a:gd name="connsiteX8" fmla="*/ 998076 w 998465"/>
                    <a:gd name="connsiteY8" fmla="*/ 384759 h 906557"/>
                    <a:gd name="connsiteX9" fmla="*/ 774571 w 998465"/>
                    <a:gd name="connsiteY9" fmla="*/ 818060 h 906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8465" h="906557">
                      <a:moveTo>
                        <a:pt x="774571" y="818060"/>
                      </a:moveTo>
                      <a:cubicBezTo>
                        <a:pt x="558701" y="969724"/>
                        <a:pt x="312117" y="883307"/>
                        <a:pt x="276890" y="870292"/>
                      </a:cubicBezTo>
                      <a:cubicBezTo>
                        <a:pt x="269776" y="867689"/>
                        <a:pt x="261620" y="864566"/>
                        <a:pt x="252770" y="861095"/>
                      </a:cubicBezTo>
                      <a:cubicBezTo>
                        <a:pt x="194464" y="837495"/>
                        <a:pt x="104403" y="792378"/>
                        <a:pt x="48006" y="693987"/>
                      </a:cubicBezTo>
                      <a:cubicBezTo>
                        <a:pt x="-12903" y="588308"/>
                        <a:pt x="-21059" y="423976"/>
                        <a:pt x="53906" y="363241"/>
                      </a:cubicBezTo>
                      <a:cubicBezTo>
                        <a:pt x="142753" y="291227"/>
                        <a:pt x="271337" y="426753"/>
                        <a:pt x="414152" y="363241"/>
                      </a:cubicBezTo>
                      <a:cubicBezTo>
                        <a:pt x="583863" y="287930"/>
                        <a:pt x="546554" y="33190"/>
                        <a:pt x="674098" y="2822"/>
                      </a:cubicBezTo>
                      <a:cubicBezTo>
                        <a:pt x="781859" y="-22687"/>
                        <a:pt x="934217" y="128977"/>
                        <a:pt x="981417" y="286542"/>
                      </a:cubicBezTo>
                      <a:cubicBezTo>
                        <a:pt x="991135" y="318991"/>
                        <a:pt x="996514" y="351788"/>
                        <a:pt x="998076" y="384759"/>
                      </a:cubicBezTo>
                      <a:cubicBezTo>
                        <a:pt x="1005364" y="554123"/>
                        <a:pt x="909750" y="723140"/>
                        <a:pt x="774571" y="818060"/>
                      </a:cubicBezTo>
                      <a:close/>
                    </a:path>
                  </a:pathLst>
                </a:custGeom>
                <a:solidFill>
                  <a:srgbClr val="680198"/>
                </a:solidFill>
                <a:ln w="571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id="{997E47EA-4DF8-F5E7-34C1-FE8EE17F9DAE}"/>
                    </a:ext>
                  </a:extLst>
                </p:cNvPr>
                <p:cNvSpPr/>
                <p:nvPr/>
              </p:nvSpPr>
              <p:spPr>
                <a:xfrm rot="1688412">
                  <a:off x="6653011" y="4473651"/>
                  <a:ext cx="745695" cy="541581"/>
                </a:xfrm>
                <a:custGeom>
                  <a:avLst/>
                  <a:gdLst>
                    <a:gd name="connsiteX0" fmla="*/ 521801 w 745695"/>
                    <a:gd name="connsiteY0" fmla="*/ 453084 h 541581"/>
                    <a:gd name="connsiteX1" fmla="*/ 24120 w 745695"/>
                    <a:gd name="connsiteY1" fmla="*/ 505316 h 541581"/>
                    <a:gd name="connsiteX2" fmla="*/ 0 w 745695"/>
                    <a:gd name="connsiteY2" fmla="*/ 496119 h 541581"/>
                    <a:gd name="connsiteX3" fmla="*/ 591559 w 745695"/>
                    <a:gd name="connsiteY3" fmla="*/ 0 h 541581"/>
                    <a:gd name="connsiteX4" fmla="*/ 745306 w 745695"/>
                    <a:gd name="connsiteY4" fmla="*/ 19782 h 541581"/>
                    <a:gd name="connsiteX5" fmla="*/ 521801 w 745695"/>
                    <a:gd name="connsiteY5" fmla="*/ 453084 h 54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5695" h="541581">
                      <a:moveTo>
                        <a:pt x="521801" y="453084"/>
                      </a:moveTo>
                      <a:cubicBezTo>
                        <a:pt x="305931" y="604748"/>
                        <a:pt x="59347" y="518330"/>
                        <a:pt x="24120" y="505316"/>
                      </a:cubicBezTo>
                      <a:cubicBezTo>
                        <a:pt x="17006" y="502713"/>
                        <a:pt x="8850" y="499589"/>
                        <a:pt x="0" y="496119"/>
                      </a:cubicBezTo>
                      <a:cubicBezTo>
                        <a:pt x="49282" y="214308"/>
                        <a:pt x="295519" y="0"/>
                        <a:pt x="591559" y="0"/>
                      </a:cubicBezTo>
                      <a:cubicBezTo>
                        <a:pt x="644659" y="0"/>
                        <a:pt x="696197" y="6941"/>
                        <a:pt x="745306" y="19782"/>
                      </a:cubicBezTo>
                      <a:cubicBezTo>
                        <a:pt x="752594" y="189146"/>
                        <a:pt x="656980" y="358163"/>
                        <a:pt x="521801" y="453084"/>
                      </a:cubicBezTo>
                      <a:close/>
                    </a:path>
                  </a:pathLst>
                </a:custGeom>
                <a:solidFill>
                  <a:srgbClr val="E50283"/>
                </a:solidFill>
                <a:ln w="571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</p:grpSp>
        </p:grp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628FC58-3DE5-3D96-B64F-8A1C191EBB5F}"/>
              </a:ext>
            </a:extLst>
          </p:cNvPr>
          <p:cNvGrpSpPr/>
          <p:nvPr/>
        </p:nvGrpSpPr>
        <p:grpSpPr>
          <a:xfrm rot="19998708">
            <a:off x="9291304" y="5979347"/>
            <a:ext cx="1445474" cy="1416762"/>
            <a:chOff x="2604625" y="4082464"/>
            <a:chExt cx="2518821" cy="2468789"/>
          </a:xfrm>
        </p:grpSpPr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2312D0F0-5D61-4A29-1909-D902CC1B733C}"/>
                </a:ext>
              </a:extLst>
            </p:cNvPr>
            <p:cNvSpPr/>
            <p:nvPr/>
          </p:nvSpPr>
          <p:spPr>
            <a:xfrm>
              <a:off x="2930688" y="4082464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شكل حر: شكل 106">
              <a:extLst>
                <a:ext uri="{FF2B5EF4-FFF2-40B4-BE49-F238E27FC236}">
                  <a16:creationId xmlns:a16="http://schemas.microsoft.com/office/drawing/2014/main" id="{F0B90E49-01D8-29F9-E477-5F066060259D}"/>
                </a:ext>
              </a:extLst>
            </p:cNvPr>
            <p:cNvSpPr/>
            <p:nvPr/>
          </p:nvSpPr>
          <p:spPr>
            <a:xfrm>
              <a:off x="3556769" y="4488479"/>
              <a:ext cx="1159281" cy="1596163"/>
            </a:xfrm>
            <a:custGeom>
              <a:avLst/>
              <a:gdLst>
                <a:gd name="connsiteX0" fmla="*/ 1159282 w 1159281"/>
                <a:gd name="connsiteY0" fmla="*/ 1596163 h 1596163"/>
                <a:gd name="connsiteX1" fmla="*/ 815281 w 1159281"/>
                <a:gd name="connsiteY1" fmla="*/ 1596163 h 1596163"/>
                <a:gd name="connsiteX2" fmla="*/ 815281 w 1159281"/>
                <a:gd name="connsiteY2" fmla="*/ 1159282 h 1596163"/>
                <a:gd name="connsiteX3" fmla="*/ 0 w 1159281"/>
                <a:gd name="connsiteY3" fmla="*/ 344001 h 1596163"/>
                <a:gd name="connsiteX4" fmla="*/ 0 w 1159281"/>
                <a:gd name="connsiteY4" fmla="*/ 0 h 1596163"/>
                <a:gd name="connsiteX5" fmla="*/ 1159282 w 1159281"/>
                <a:gd name="connsiteY5" fmla="*/ 1159282 h 1596163"/>
                <a:gd name="connsiteX6" fmla="*/ 1159282 w 1159281"/>
                <a:gd name="connsiteY6" fmla="*/ 1596163 h 159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281" h="1596163">
                  <a:moveTo>
                    <a:pt x="1159282" y="1596163"/>
                  </a:moveTo>
                  <a:lnTo>
                    <a:pt x="815281" y="1596163"/>
                  </a:lnTo>
                  <a:lnTo>
                    <a:pt x="815281" y="1159282"/>
                  </a:lnTo>
                  <a:cubicBezTo>
                    <a:pt x="815281" y="709624"/>
                    <a:pt x="449658" y="344001"/>
                    <a:pt x="0" y="344001"/>
                  </a:cubicBezTo>
                  <a:lnTo>
                    <a:pt x="0" y="0"/>
                  </a:lnTo>
                  <a:cubicBezTo>
                    <a:pt x="639350" y="0"/>
                    <a:pt x="1159282" y="520178"/>
                    <a:pt x="1159282" y="1159282"/>
                  </a:cubicBezTo>
                  <a:lnTo>
                    <a:pt x="1159282" y="1596163"/>
                  </a:lnTo>
                  <a:close/>
                </a:path>
              </a:pathLst>
            </a:custGeom>
            <a:solidFill>
              <a:srgbClr val="FFFAEE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02E4F10F-B06C-D25D-17F2-5B0D149C865C}"/>
                </a:ext>
              </a:extLst>
            </p:cNvPr>
            <p:cNvSpPr/>
            <p:nvPr/>
          </p:nvSpPr>
          <p:spPr>
            <a:xfrm>
              <a:off x="2930688" y="5623189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47225EE6-1181-07AB-FBC2-FBFF3C002897}"/>
                </a:ext>
              </a:extLst>
            </p:cNvPr>
            <p:cNvSpPr/>
            <p:nvPr/>
          </p:nvSpPr>
          <p:spPr>
            <a:xfrm>
              <a:off x="2930934" y="4211558"/>
              <a:ext cx="550646" cy="1513848"/>
            </a:xfrm>
            <a:custGeom>
              <a:avLst/>
              <a:gdLst>
                <a:gd name="connsiteX0" fmla="*/ 0 w 550646"/>
                <a:gd name="connsiteY0" fmla="*/ 0 h 1513848"/>
                <a:gd name="connsiteX1" fmla="*/ 550647 w 550646"/>
                <a:gd name="connsiteY1" fmla="*/ 0 h 1513848"/>
                <a:gd name="connsiteX2" fmla="*/ 550647 w 550646"/>
                <a:gd name="connsiteY2" fmla="*/ 1513849 h 1513848"/>
                <a:gd name="connsiteX3" fmla="*/ 0 w 550646"/>
                <a:gd name="connsiteY3" fmla="*/ 1513849 h 15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46" h="1513848">
                  <a:moveTo>
                    <a:pt x="0" y="0"/>
                  </a:moveTo>
                  <a:lnTo>
                    <a:pt x="550647" y="0"/>
                  </a:lnTo>
                  <a:lnTo>
                    <a:pt x="550647" y="1513849"/>
                  </a:lnTo>
                  <a:lnTo>
                    <a:pt x="0" y="1513849"/>
                  </a:lnTo>
                  <a:close/>
                </a:path>
              </a:pathLst>
            </a:custGeom>
            <a:solidFill>
              <a:srgbClr val="08E1D4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شكل حر: شكل 109">
              <a:extLst>
                <a:ext uri="{FF2B5EF4-FFF2-40B4-BE49-F238E27FC236}">
                  <a16:creationId xmlns:a16="http://schemas.microsoft.com/office/drawing/2014/main" id="{288510E3-F35E-F157-AC62-1950CE6C25D9}"/>
                </a:ext>
              </a:extLst>
            </p:cNvPr>
            <p:cNvSpPr/>
            <p:nvPr/>
          </p:nvSpPr>
          <p:spPr>
            <a:xfrm>
              <a:off x="2847637" y="5520972"/>
              <a:ext cx="716995" cy="204434"/>
            </a:xfrm>
            <a:custGeom>
              <a:avLst/>
              <a:gdLst>
                <a:gd name="connsiteX0" fmla="*/ 0 w 716995"/>
                <a:gd name="connsiteY0" fmla="*/ 0 h 204434"/>
                <a:gd name="connsiteX1" fmla="*/ 716995 w 716995"/>
                <a:gd name="connsiteY1" fmla="*/ 0 h 204434"/>
                <a:gd name="connsiteX2" fmla="*/ 716995 w 716995"/>
                <a:gd name="connsiteY2" fmla="*/ 204435 h 204434"/>
                <a:gd name="connsiteX3" fmla="*/ 0 w 716995"/>
                <a:gd name="connsiteY3" fmla="*/ 204435 h 2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4434">
                  <a:moveTo>
                    <a:pt x="0" y="0"/>
                  </a:moveTo>
                  <a:lnTo>
                    <a:pt x="716995" y="0"/>
                  </a:lnTo>
                  <a:lnTo>
                    <a:pt x="716995" y="204435"/>
                  </a:lnTo>
                  <a:lnTo>
                    <a:pt x="0" y="204435"/>
                  </a:ln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شكل حر: شكل 110">
              <a:extLst>
                <a:ext uri="{FF2B5EF4-FFF2-40B4-BE49-F238E27FC236}">
                  <a16:creationId xmlns:a16="http://schemas.microsoft.com/office/drawing/2014/main" id="{53541C8F-DE8E-6CA9-F6BB-C50350C05D99}"/>
                </a:ext>
              </a:extLst>
            </p:cNvPr>
            <p:cNvSpPr/>
            <p:nvPr/>
          </p:nvSpPr>
          <p:spPr>
            <a:xfrm>
              <a:off x="2847637" y="6166710"/>
              <a:ext cx="716995" cy="206400"/>
            </a:xfrm>
            <a:custGeom>
              <a:avLst/>
              <a:gdLst>
                <a:gd name="connsiteX0" fmla="*/ 0 w 716995"/>
                <a:gd name="connsiteY0" fmla="*/ 0 h 206400"/>
                <a:gd name="connsiteX1" fmla="*/ 716995 w 716995"/>
                <a:gd name="connsiteY1" fmla="*/ 0 h 206400"/>
                <a:gd name="connsiteX2" fmla="*/ 716995 w 716995"/>
                <a:gd name="connsiteY2" fmla="*/ 206400 h 206400"/>
                <a:gd name="connsiteX3" fmla="*/ 0 w 716995"/>
                <a:gd name="connsiteY3" fmla="*/ 206400 h 2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6400">
                  <a:moveTo>
                    <a:pt x="0" y="0"/>
                  </a:moveTo>
                  <a:lnTo>
                    <a:pt x="716995" y="0"/>
                  </a:lnTo>
                  <a:lnTo>
                    <a:pt x="716995" y="206400"/>
                  </a:lnTo>
                  <a:lnTo>
                    <a:pt x="0" y="206400"/>
                  </a:ln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شكل حر: شكل 111">
              <a:extLst>
                <a:ext uri="{FF2B5EF4-FFF2-40B4-BE49-F238E27FC236}">
                  <a16:creationId xmlns:a16="http://schemas.microsoft.com/office/drawing/2014/main" id="{94843E1F-E258-D779-85BD-C8F20DC44BFD}"/>
                </a:ext>
              </a:extLst>
            </p:cNvPr>
            <p:cNvSpPr/>
            <p:nvPr/>
          </p:nvSpPr>
          <p:spPr>
            <a:xfrm>
              <a:off x="2604625" y="6372865"/>
              <a:ext cx="2518821" cy="178388"/>
            </a:xfrm>
            <a:custGeom>
              <a:avLst/>
              <a:gdLst>
                <a:gd name="connsiteX0" fmla="*/ 0 w 2518821"/>
                <a:gd name="connsiteY0" fmla="*/ 0 h 178388"/>
                <a:gd name="connsiteX1" fmla="*/ 2518821 w 2518821"/>
                <a:gd name="connsiteY1" fmla="*/ 0 h 178388"/>
                <a:gd name="connsiteX2" fmla="*/ 2518821 w 2518821"/>
                <a:gd name="connsiteY2" fmla="*/ 178389 h 178388"/>
                <a:gd name="connsiteX3" fmla="*/ 0 w 2518821"/>
                <a:gd name="connsiteY3" fmla="*/ 178389 h 17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8821" h="178388">
                  <a:moveTo>
                    <a:pt x="0" y="0"/>
                  </a:moveTo>
                  <a:lnTo>
                    <a:pt x="2518821" y="0"/>
                  </a:lnTo>
                  <a:lnTo>
                    <a:pt x="2518821" y="178389"/>
                  </a:lnTo>
                  <a:lnTo>
                    <a:pt x="0" y="178389"/>
                  </a:lnTo>
                  <a:close/>
                </a:path>
              </a:pathLst>
            </a:custGeom>
            <a:solidFill>
              <a:srgbClr val="FFFAEE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شكل حر: شكل 112">
              <a:extLst>
                <a:ext uri="{FF2B5EF4-FFF2-40B4-BE49-F238E27FC236}">
                  <a16:creationId xmlns:a16="http://schemas.microsoft.com/office/drawing/2014/main" id="{C2C65678-BFBB-605E-BF9B-595F3DF5B16B}"/>
                </a:ext>
              </a:extLst>
            </p:cNvPr>
            <p:cNvSpPr/>
            <p:nvPr/>
          </p:nvSpPr>
          <p:spPr>
            <a:xfrm>
              <a:off x="4276222" y="5823201"/>
              <a:ext cx="549663" cy="549909"/>
            </a:xfrm>
            <a:custGeom>
              <a:avLst/>
              <a:gdLst>
                <a:gd name="connsiteX0" fmla="*/ 274955 w 549663"/>
                <a:gd name="connsiteY0" fmla="*/ 0 h 549909"/>
                <a:gd name="connsiteX1" fmla="*/ 274955 w 549663"/>
                <a:gd name="connsiteY1" fmla="*/ 0 h 549909"/>
                <a:gd name="connsiteX2" fmla="*/ 0 w 549663"/>
                <a:gd name="connsiteY2" fmla="*/ 274955 h 549909"/>
                <a:gd name="connsiteX3" fmla="*/ 0 w 549663"/>
                <a:gd name="connsiteY3" fmla="*/ 549910 h 549909"/>
                <a:gd name="connsiteX4" fmla="*/ 549664 w 549663"/>
                <a:gd name="connsiteY4" fmla="*/ 549910 h 549909"/>
                <a:gd name="connsiteX5" fmla="*/ 549664 w 549663"/>
                <a:gd name="connsiteY5" fmla="*/ 274955 h 549909"/>
                <a:gd name="connsiteX6" fmla="*/ 274709 w 549663"/>
                <a:gd name="connsiteY6" fmla="*/ 0 h 54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663" h="549909">
                  <a:moveTo>
                    <a:pt x="274955" y="0"/>
                  </a:moveTo>
                  <a:lnTo>
                    <a:pt x="274955" y="0"/>
                  </a:lnTo>
                  <a:cubicBezTo>
                    <a:pt x="123103" y="0"/>
                    <a:pt x="0" y="123103"/>
                    <a:pt x="0" y="274955"/>
                  </a:cubicBezTo>
                  <a:lnTo>
                    <a:pt x="0" y="549910"/>
                  </a:lnTo>
                  <a:lnTo>
                    <a:pt x="549664" y="549910"/>
                  </a:lnTo>
                  <a:lnTo>
                    <a:pt x="549664" y="274955"/>
                  </a:lnTo>
                  <a:cubicBezTo>
                    <a:pt x="549664" y="123103"/>
                    <a:pt x="426561" y="0"/>
                    <a:pt x="274709" y="0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2500FF58-F763-B017-3899-A125017F3847}"/>
                </a:ext>
              </a:extLst>
            </p:cNvPr>
            <p:cNvSpPr/>
            <p:nvPr/>
          </p:nvSpPr>
          <p:spPr>
            <a:xfrm>
              <a:off x="4416771" y="5957361"/>
              <a:ext cx="254560" cy="254560"/>
            </a:xfrm>
            <a:custGeom>
              <a:avLst/>
              <a:gdLst>
                <a:gd name="connsiteX0" fmla="*/ 254560 w 254560"/>
                <a:gd name="connsiteY0" fmla="*/ 127280 h 254560"/>
                <a:gd name="connsiteX1" fmla="*/ 127280 w 254560"/>
                <a:gd name="connsiteY1" fmla="*/ 254561 h 254560"/>
                <a:gd name="connsiteX2" fmla="*/ 0 w 254560"/>
                <a:gd name="connsiteY2" fmla="*/ 127280 h 254560"/>
                <a:gd name="connsiteX3" fmla="*/ 127280 w 254560"/>
                <a:gd name="connsiteY3" fmla="*/ 0 h 254560"/>
                <a:gd name="connsiteX4" fmla="*/ 254560 w 254560"/>
                <a:gd name="connsiteY4" fmla="*/ 127280 h 25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0" h="254560">
                  <a:moveTo>
                    <a:pt x="254560" y="127280"/>
                  </a:moveTo>
                  <a:cubicBezTo>
                    <a:pt x="254560" y="197575"/>
                    <a:pt x="197575" y="254561"/>
                    <a:pt x="127280" y="254561"/>
                  </a:cubicBezTo>
                  <a:cubicBezTo>
                    <a:pt x="56985" y="254561"/>
                    <a:pt x="0" y="197575"/>
                    <a:pt x="0" y="127280"/>
                  </a:cubicBezTo>
                  <a:cubicBezTo>
                    <a:pt x="0" y="56985"/>
                    <a:pt x="56985" y="0"/>
                    <a:pt x="127280" y="0"/>
                  </a:cubicBezTo>
                  <a:cubicBezTo>
                    <a:pt x="197575" y="0"/>
                    <a:pt x="254560" y="56985"/>
                    <a:pt x="254560" y="12728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9EACC0A6-4A82-0C72-008F-7AEED8C9962A}"/>
                </a:ext>
              </a:extLst>
            </p:cNvPr>
            <p:cNvSpPr/>
            <p:nvPr/>
          </p:nvSpPr>
          <p:spPr>
            <a:xfrm>
              <a:off x="3304912" y="4408621"/>
              <a:ext cx="503715" cy="503715"/>
            </a:xfrm>
            <a:custGeom>
              <a:avLst/>
              <a:gdLst>
                <a:gd name="connsiteX0" fmla="*/ 503715 w 503715"/>
                <a:gd name="connsiteY0" fmla="*/ 251858 h 503715"/>
                <a:gd name="connsiteX1" fmla="*/ 251858 w 503715"/>
                <a:gd name="connsiteY1" fmla="*/ 503715 h 503715"/>
                <a:gd name="connsiteX2" fmla="*/ 0 w 503715"/>
                <a:gd name="connsiteY2" fmla="*/ 251858 h 503715"/>
                <a:gd name="connsiteX3" fmla="*/ 251858 w 503715"/>
                <a:gd name="connsiteY3" fmla="*/ 0 h 503715"/>
                <a:gd name="connsiteX4" fmla="*/ 503715 w 503715"/>
                <a:gd name="connsiteY4" fmla="*/ 251858 h 5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15" h="503715">
                  <a:moveTo>
                    <a:pt x="503715" y="251858"/>
                  </a:moveTo>
                  <a:cubicBezTo>
                    <a:pt x="503715" y="390955"/>
                    <a:pt x="390955" y="503715"/>
                    <a:pt x="251858" y="503715"/>
                  </a:cubicBezTo>
                  <a:cubicBezTo>
                    <a:pt x="112760" y="503715"/>
                    <a:pt x="0" y="390955"/>
                    <a:pt x="0" y="251858"/>
                  </a:cubicBezTo>
                  <a:cubicBezTo>
                    <a:pt x="0" y="112761"/>
                    <a:pt x="112760" y="0"/>
                    <a:pt x="251858" y="0"/>
                  </a:cubicBezTo>
                  <a:cubicBezTo>
                    <a:pt x="390955" y="0"/>
                    <a:pt x="503715" y="112761"/>
                    <a:pt x="503715" y="251858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225EB6BB-9C59-484C-817D-5299567BE76F}"/>
                </a:ext>
              </a:extLst>
            </p:cNvPr>
            <p:cNvSpPr/>
            <p:nvPr/>
          </p:nvSpPr>
          <p:spPr>
            <a:xfrm>
              <a:off x="3440055" y="4543764"/>
              <a:ext cx="233428" cy="233429"/>
            </a:xfrm>
            <a:custGeom>
              <a:avLst/>
              <a:gdLst>
                <a:gd name="connsiteX0" fmla="*/ 233429 w 233428"/>
                <a:gd name="connsiteY0" fmla="*/ 116715 h 233429"/>
                <a:gd name="connsiteX1" fmla="*/ 116714 w 233428"/>
                <a:gd name="connsiteY1" fmla="*/ 233429 h 233429"/>
                <a:gd name="connsiteX2" fmla="*/ 0 w 233428"/>
                <a:gd name="connsiteY2" fmla="*/ 116715 h 233429"/>
                <a:gd name="connsiteX3" fmla="*/ 116714 w 233428"/>
                <a:gd name="connsiteY3" fmla="*/ 0 h 233429"/>
                <a:gd name="connsiteX4" fmla="*/ 233429 w 233428"/>
                <a:gd name="connsiteY4" fmla="*/ 116715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28" h="233429">
                  <a:moveTo>
                    <a:pt x="233429" y="116715"/>
                  </a:moveTo>
                  <a:cubicBezTo>
                    <a:pt x="233429" y="181337"/>
                    <a:pt x="181092" y="233429"/>
                    <a:pt x="116714" y="233429"/>
                  </a:cubicBezTo>
                  <a:cubicBezTo>
                    <a:pt x="52337" y="233429"/>
                    <a:pt x="0" y="181092"/>
                    <a:pt x="0" y="116715"/>
                  </a:cubicBezTo>
                  <a:cubicBezTo>
                    <a:pt x="0" y="52337"/>
                    <a:pt x="52337" y="0"/>
                    <a:pt x="116714" y="0"/>
                  </a:cubicBezTo>
                  <a:cubicBezTo>
                    <a:pt x="181092" y="0"/>
                    <a:pt x="233429" y="52337"/>
                    <a:pt x="233429" y="116715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شكل بيضاوي 116">
              <a:extLst>
                <a:ext uri="{FF2B5EF4-FFF2-40B4-BE49-F238E27FC236}">
                  <a16:creationId xmlns:a16="http://schemas.microsoft.com/office/drawing/2014/main" id="{0E3A8FCD-A60A-3BB2-AC91-AB38412FB42C}"/>
                </a:ext>
              </a:extLst>
            </p:cNvPr>
            <p:cNvSpPr/>
            <p:nvPr/>
          </p:nvSpPr>
          <p:spPr>
            <a:xfrm>
              <a:off x="3303554" y="517134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8" name="شكل بيضاوي 117">
              <a:extLst>
                <a:ext uri="{FF2B5EF4-FFF2-40B4-BE49-F238E27FC236}">
                  <a16:creationId xmlns:a16="http://schemas.microsoft.com/office/drawing/2014/main" id="{C7263203-3F89-9202-CF22-6DA2049285DA}"/>
                </a:ext>
              </a:extLst>
            </p:cNvPr>
            <p:cNvSpPr/>
            <p:nvPr/>
          </p:nvSpPr>
          <p:spPr>
            <a:xfrm>
              <a:off x="3013815" y="517673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9" name="رسم 35">
              <a:extLst>
                <a:ext uri="{FF2B5EF4-FFF2-40B4-BE49-F238E27FC236}">
                  <a16:creationId xmlns:a16="http://schemas.microsoft.com/office/drawing/2014/main" id="{183A8724-A1AB-C637-6735-D674CE6ED7B3}"/>
                </a:ext>
              </a:extLst>
            </p:cNvPr>
            <p:cNvSpPr/>
            <p:nvPr/>
          </p:nvSpPr>
          <p:spPr>
            <a:xfrm>
              <a:off x="3151360" y="5331336"/>
              <a:ext cx="86101" cy="92352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19050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E59786C-79DE-8FED-BF45-E1FA82D2BBC0}"/>
              </a:ext>
            </a:extLst>
          </p:cNvPr>
          <p:cNvGrpSpPr/>
          <p:nvPr/>
        </p:nvGrpSpPr>
        <p:grpSpPr>
          <a:xfrm>
            <a:off x="7529093" y="3356267"/>
            <a:ext cx="918524" cy="1008888"/>
            <a:chOff x="10471127" y="5337344"/>
            <a:chExt cx="1056945" cy="1160927"/>
          </a:xfrm>
        </p:grpSpPr>
        <p:sp>
          <p:nvSpPr>
            <p:cNvPr id="100" name="شكل حر: شكل 99">
              <a:extLst>
                <a:ext uri="{FF2B5EF4-FFF2-40B4-BE49-F238E27FC236}">
                  <a16:creationId xmlns:a16="http://schemas.microsoft.com/office/drawing/2014/main" id="{0A5F9829-21F2-CF81-07EF-494E2EF7C735}"/>
                </a:ext>
              </a:extLst>
            </p:cNvPr>
            <p:cNvSpPr/>
            <p:nvPr/>
          </p:nvSpPr>
          <p:spPr>
            <a:xfrm>
              <a:off x="10471127" y="5540297"/>
              <a:ext cx="474602" cy="547891"/>
            </a:xfrm>
            <a:custGeom>
              <a:avLst/>
              <a:gdLst>
                <a:gd name="connsiteX0" fmla="*/ 0 w 474602"/>
                <a:gd name="connsiteY0" fmla="*/ 410918 h 547891"/>
                <a:gd name="connsiteX1" fmla="*/ 0 w 474602"/>
                <a:gd name="connsiteY1" fmla="*/ 136973 h 547891"/>
                <a:gd name="connsiteX2" fmla="*/ 237197 w 474602"/>
                <a:gd name="connsiteY2" fmla="*/ 0 h 547891"/>
                <a:gd name="connsiteX3" fmla="*/ 474602 w 474602"/>
                <a:gd name="connsiteY3" fmla="*/ 136973 h 547891"/>
                <a:gd name="connsiteX4" fmla="*/ 474602 w 474602"/>
                <a:gd name="connsiteY4" fmla="*/ 410918 h 547891"/>
                <a:gd name="connsiteX5" fmla="*/ 237197 w 474602"/>
                <a:gd name="connsiteY5" fmla="*/ 547891 h 547891"/>
                <a:gd name="connsiteX6" fmla="*/ 0 w 474602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602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602" y="136973"/>
                  </a:lnTo>
                  <a:lnTo>
                    <a:pt x="474602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شكل حر: شكل 100">
              <a:extLst>
                <a:ext uri="{FF2B5EF4-FFF2-40B4-BE49-F238E27FC236}">
                  <a16:creationId xmlns:a16="http://schemas.microsoft.com/office/drawing/2014/main" id="{C664E85E-0BAA-03D6-0F2F-F194ECBC1744}"/>
                </a:ext>
              </a:extLst>
            </p:cNvPr>
            <p:cNvSpPr/>
            <p:nvPr/>
          </p:nvSpPr>
          <p:spPr>
            <a:xfrm>
              <a:off x="10711247" y="5950380"/>
              <a:ext cx="474393" cy="547891"/>
            </a:xfrm>
            <a:custGeom>
              <a:avLst/>
              <a:gdLst>
                <a:gd name="connsiteX0" fmla="*/ 0 w 474393"/>
                <a:gd name="connsiteY0" fmla="*/ 410918 h 547891"/>
                <a:gd name="connsiteX1" fmla="*/ 0 w 474393"/>
                <a:gd name="connsiteY1" fmla="*/ 136973 h 547891"/>
                <a:gd name="connsiteX2" fmla="*/ 237197 w 474393"/>
                <a:gd name="connsiteY2" fmla="*/ 0 h 547891"/>
                <a:gd name="connsiteX3" fmla="*/ 474394 w 474393"/>
                <a:gd name="connsiteY3" fmla="*/ 136973 h 547891"/>
                <a:gd name="connsiteX4" fmla="*/ 474394 w 474393"/>
                <a:gd name="connsiteY4" fmla="*/ 410918 h 547891"/>
                <a:gd name="connsiteX5" fmla="*/ 237197 w 474393"/>
                <a:gd name="connsiteY5" fmla="*/ 547891 h 547891"/>
                <a:gd name="connsiteX6" fmla="*/ 0 w 474393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93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394" y="136973"/>
                  </a:lnTo>
                  <a:lnTo>
                    <a:pt x="474394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شكل حر: شكل 101">
              <a:extLst>
                <a:ext uri="{FF2B5EF4-FFF2-40B4-BE49-F238E27FC236}">
                  <a16:creationId xmlns:a16="http://schemas.microsoft.com/office/drawing/2014/main" id="{ED91499D-C772-5D47-0048-553B4A2C2784}"/>
                </a:ext>
              </a:extLst>
            </p:cNvPr>
            <p:cNvSpPr/>
            <p:nvPr/>
          </p:nvSpPr>
          <p:spPr>
            <a:xfrm>
              <a:off x="11185640" y="5950380"/>
              <a:ext cx="243460" cy="136972"/>
            </a:xfrm>
            <a:custGeom>
              <a:avLst/>
              <a:gdLst>
                <a:gd name="connsiteX0" fmla="*/ 0 w 243460"/>
                <a:gd name="connsiteY0" fmla="*/ 136973 h 136972"/>
                <a:gd name="connsiteX1" fmla="*/ 243461 w 243460"/>
                <a:gd name="connsiteY1" fmla="*/ 0 h 13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460" h="136972">
                  <a:moveTo>
                    <a:pt x="0" y="136973"/>
                  </a:moveTo>
                  <a:lnTo>
                    <a:pt x="243461" y="0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8C303F92-DB18-7B04-8E86-CF41E84E0765}"/>
                </a:ext>
              </a:extLst>
            </p:cNvPr>
            <p:cNvSpPr/>
            <p:nvPr/>
          </p:nvSpPr>
          <p:spPr>
            <a:xfrm>
              <a:off x="10708323" y="5337344"/>
              <a:ext cx="20880" cy="202953"/>
            </a:xfrm>
            <a:custGeom>
              <a:avLst/>
              <a:gdLst>
                <a:gd name="connsiteX0" fmla="*/ 0 w 20880"/>
                <a:gd name="connsiteY0" fmla="*/ 202954 h 202953"/>
                <a:gd name="connsiteX1" fmla="*/ 0 w 20880"/>
                <a:gd name="connsiteY1" fmla="*/ 0 h 2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80" h="202953">
                  <a:moveTo>
                    <a:pt x="0" y="202954"/>
                  </a:moveTo>
                  <a:lnTo>
                    <a:pt x="0" y="0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33B4B53F-748F-5220-869C-EEEA53ABDBCF}"/>
                </a:ext>
              </a:extLst>
            </p:cNvPr>
            <p:cNvSpPr/>
            <p:nvPr/>
          </p:nvSpPr>
          <p:spPr>
            <a:xfrm>
              <a:off x="10609143" y="5997778"/>
              <a:ext cx="177062" cy="177062"/>
            </a:xfrm>
            <a:custGeom>
              <a:avLst/>
              <a:gdLst>
                <a:gd name="connsiteX0" fmla="*/ 88531 w 177062"/>
                <a:gd name="connsiteY0" fmla="*/ 177062 h 177062"/>
                <a:gd name="connsiteX1" fmla="*/ 177062 w 177062"/>
                <a:gd name="connsiteY1" fmla="*/ 88531 h 177062"/>
                <a:gd name="connsiteX2" fmla="*/ 88531 w 177062"/>
                <a:gd name="connsiteY2" fmla="*/ 0 h 177062"/>
                <a:gd name="connsiteX3" fmla="*/ 0 w 177062"/>
                <a:gd name="connsiteY3" fmla="*/ 88531 h 177062"/>
                <a:gd name="connsiteX4" fmla="*/ 88531 w 177062"/>
                <a:gd name="connsiteY4" fmla="*/ 177062 h 1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62" h="177062">
                  <a:moveTo>
                    <a:pt x="88531" y="177062"/>
                  </a:moveTo>
                  <a:cubicBezTo>
                    <a:pt x="137390" y="177062"/>
                    <a:pt x="177062" y="137390"/>
                    <a:pt x="177062" y="88531"/>
                  </a:cubicBezTo>
                  <a:cubicBezTo>
                    <a:pt x="177062" y="39672"/>
                    <a:pt x="137390" y="0"/>
                    <a:pt x="88531" y="0"/>
                  </a:cubicBezTo>
                  <a:cubicBezTo>
                    <a:pt x="39672" y="0"/>
                    <a:pt x="0" y="39672"/>
                    <a:pt x="0" y="88531"/>
                  </a:cubicBezTo>
                  <a:cubicBezTo>
                    <a:pt x="0" y="137390"/>
                    <a:pt x="39672" y="177062"/>
                    <a:pt x="88531" y="177062"/>
                  </a:cubicBezTo>
                  <a:close/>
                </a:path>
              </a:pathLst>
            </a:custGeom>
            <a:solidFill>
              <a:srgbClr val="E50283"/>
            </a:solidFill>
            <a:ln w="381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4F64EAF6-E69E-5C6D-4226-BE6F110099CD}"/>
                </a:ext>
              </a:extLst>
            </p:cNvPr>
            <p:cNvSpPr/>
            <p:nvPr/>
          </p:nvSpPr>
          <p:spPr>
            <a:xfrm>
              <a:off x="11381077" y="5850992"/>
              <a:ext cx="146995" cy="146995"/>
            </a:xfrm>
            <a:custGeom>
              <a:avLst/>
              <a:gdLst>
                <a:gd name="connsiteX0" fmla="*/ 73498 w 146995"/>
                <a:gd name="connsiteY0" fmla="*/ 146995 h 146995"/>
                <a:gd name="connsiteX1" fmla="*/ 146995 w 146995"/>
                <a:gd name="connsiteY1" fmla="*/ 73498 h 146995"/>
                <a:gd name="connsiteX2" fmla="*/ 73498 w 146995"/>
                <a:gd name="connsiteY2" fmla="*/ 0 h 146995"/>
                <a:gd name="connsiteX3" fmla="*/ 0 w 146995"/>
                <a:gd name="connsiteY3" fmla="*/ 73498 h 146995"/>
                <a:gd name="connsiteX4" fmla="*/ 73498 w 146995"/>
                <a:gd name="connsiteY4" fmla="*/ 146995 h 14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95" h="146995">
                  <a:moveTo>
                    <a:pt x="73498" y="146995"/>
                  </a:moveTo>
                  <a:cubicBezTo>
                    <a:pt x="114005" y="146995"/>
                    <a:pt x="146995" y="114005"/>
                    <a:pt x="146995" y="73498"/>
                  </a:cubicBezTo>
                  <a:cubicBezTo>
                    <a:pt x="146995" y="32990"/>
                    <a:pt x="114005" y="0"/>
                    <a:pt x="73498" y="0"/>
                  </a:cubicBezTo>
                  <a:cubicBezTo>
                    <a:pt x="32990" y="0"/>
                    <a:pt x="0" y="32990"/>
                    <a:pt x="0" y="73498"/>
                  </a:cubicBezTo>
                  <a:cubicBezTo>
                    <a:pt x="0" y="114005"/>
                    <a:pt x="32990" y="146995"/>
                    <a:pt x="73498" y="146995"/>
                  </a:cubicBezTo>
                  <a:close/>
                </a:path>
              </a:pathLst>
            </a:custGeom>
            <a:solidFill>
              <a:srgbClr val="FDCA00"/>
            </a:solidFill>
            <a:ln w="38100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E96C36DE-D91B-E9CC-25E4-F4A74BBB990C}"/>
              </a:ext>
            </a:extLst>
          </p:cNvPr>
          <p:cNvGrpSpPr/>
          <p:nvPr/>
        </p:nvGrpSpPr>
        <p:grpSpPr>
          <a:xfrm>
            <a:off x="4696916" y="6368336"/>
            <a:ext cx="973394" cy="886979"/>
            <a:chOff x="10640920" y="2976478"/>
            <a:chExt cx="1120084" cy="1020646"/>
          </a:xfrm>
        </p:grpSpPr>
        <p:sp>
          <p:nvSpPr>
            <p:cNvPr id="92" name="شكل حر: شكل 91">
              <a:extLst>
                <a:ext uri="{FF2B5EF4-FFF2-40B4-BE49-F238E27FC236}">
                  <a16:creationId xmlns:a16="http://schemas.microsoft.com/office/drawing/2014/main" id="{462BBA52-E26F-0A11-EE2F-20C15FC7DACA}"/>
                </a:ext>
              </a:extLst>
            </p:cNvPr>
            <p:cNvSpPr/>
            <p:nvPr/>
          </p:nvSpPr>
          <p:spPr>
            <a:xfrm>
              <a:off x="10801475" y="3155202"/>
              <a:ext cx="433431" cy="375288"/>
            </a:xfrm>
            <a:custGeom>
              <a:avLst/>
              <a:gdLst>
                <a:gd name="connsiteX0" fmla="*/ 325074 w 433431"/>
                <a:gd name="connsiteY0" fmla="*/ 0 h 375288"/>
                <a:gd name="connsiteX1" fmla="*/ 108358 w 433431"/>
                <a:gd name="connsiteY1" fmla="*/ 0 h 375288"/>
                <a:gd name="connsiteX2" fmla="*/ 0 w 433431"/>
                <a:gd name="connsiteY2" fmla="*/ 187644 h 375288"/>
                <a:gd name="connsiteX3" fmla="*/ 108358 w 433431"/>
                <a:gd name="connsiteY3" fmla="*/ 375289 h 375288"/>
                <a:gd name="connsiteX4" fmla="*/ 325074 w 433431"/>
                <a:gd name="connsiteY4" fmla="*/ 375289 h 375288"/>
                <a:gd name="connsiteX5" fmla="*/ 433432 w 433431"/>
                <a:gd name="connsiteY5" fmla="*/ 187644 h 375288"/>
                <a:gd name="connsiteX6" fmla="*/ 325074 w 433431"/>
                <a:gd name="connsiteY6" fmla="*/ 0 h 37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288">
                  <a:moveTo>
                    <a:pt x="325074" y="0"/>
                  </a:moveTo>
                  <a:lnTo>
                    <a:pt x="108358" y="0"/>
                  </a:lnTo>
                  <a:lnTo>
                    <a:pt x="0" y="187644"/>
                  </a:lnTo>
                  <a:lnTo>
                    <a:pt x="108358" y="375289"/>
                  </a:lnTo>
                  <a:lnTo>
                    <a:pt x="325074" y="375289"/>
                  </a:lnTo>
                  <a:lnTo>
                    <a:pt x="433432" y="187644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C04911DD-C97D-9160-70BD-A124BFE9EFA5}"/>
                </a:ext>
              </a:extLst>
            </p:cNvPr>
            <p:cNvSpPr/>
            <p:nvPr/>
          </p:nvSpPr>
          <p:spPr>
            <a:xfrm>
              <a:off x="11125889" y="3344994"/>
              <a:ext cx="433431" cy="375453"/>
            </a:xfrm>
            <a:custGeom>
              <a:avLst/>
              <a:gdLst>
                <a:gd name="connsiteX0" fmla="*/ 325074 w 433431"/>
                <a:gd name="connsiteY0" fmla="*/ 0 h 375453"/>
                <a:gd name="connsiteX1" fmla="*/ 108358 w 433431"/>
                <a:gd name="connsiteY1" fmla="*/ 0 h 375453"/>
                <a:gd name="connsiteX2" fmla="*/ 0 w 433431"/>
                <a:gd name="connsiteY2" fmla="*/ 187810 h 375453"/>
                <a:gd name="connsiteX3" fmla="*/ 108358 w 433431"/>
                <a:gd name="connsiteY3" fmla="*/ 375454 h 375453"/>
                <a:gd name="connsiteX4" fmla="*/ 325074 w 433431"/>
                <a:gd name="connsiteY4" fmla="*/ 375454 h 375453"/>
                <a:gd name="connsiteX5" fmla="*/ 433432 w 433431"/>
                <a:gd name="connsiteY5" fmla="*/ 187810 h 375453"/>
                <a:gd name="connsiteX6" fmla="*/ 325074 w 433431"/>
                <a:gd name="connsiteY6" fmla="*/ 0 h 3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453">
                  <a:moveTo>
                    <a:pt x="325074" y="0"/>
                  </a:moveTo>
                  <a:lnTo>
                    <a:pt x="108358" y="0"/>
                  </a:lnTo>
                  <a:lnTo>
                    <a:pt x="0" y="187810"/>
                  </a:lnTo>
                  <a:lnTo>
                    <a:pt x="108358" y="375454"/>
                  </a:lnTo>
                  <a:lnTo>
                    <a:pt x="325074" y="375454"/>
                  </a:lnTo>
                  <a:lnTo>
                    <a:pt x="433432" y="187810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239BA169-4557-BB8C-4CCC-715A28D677DB}"/>
                </a:ext>
              </a:extLst>
            </p:cNvPr>
            <p:cNvSpPr/>
            <p:nvPr/>
          </p:nvSpPr>
          <p:spPr>
            <a:xfrm>
              <a:off x="11125889" y="3720448"/>
              <a:ext cx="108357" cy="192434"/>
            </a:xfrm>
            <a:custGeom>
              <a:avLst/>
              <a:gdLst>
                <a:gd name="connsiteX0" fmla="*/ 108358 w 108357"/>
                <a:gd name="connsiteY0" fmla="*/ 0 h 192434"/>
                <a:gd name="connsiteX1" fmla="*/ 0 w 108357"/>
                <a:gd name="connsiteY1" fmla="*/ 192435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357" h="192434">
                  <a:moveTo>
                    <a:pt x="108358" y="0"/>
                  </a:moveTo>
                  <a:lnTo>
                    <a:pt x="0" y="192435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9AB5C03F-C790-C4A9-27D7-8463905C3284}"/>
                </a:ext>
              </a:extLst>
            </p:cNvPr>
            <p:cNvSpPr/>
            <p:nvPr/>
          </p:nvSpPr>
          <p:spPr>
            <a:xfrm>
              <a:off x="11559320" y="3532804"/>
              <a:ext cx="201684" cy="16517"/>
            </a:xfrm>
            <a:custGeom>
              <a:avLst/>
              <a:gdLst>
                <a:gd name="connsiteX0" fmla="*/ 0 w 201684"/>
                <a:gd name="connsiteY0" fmla="*/ 0 h 16517"/>
                <a:gd name="connsiteX1" fmla="*/ 201685 w 20168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684" h="16517">
                  <a:moveTo>
                    <a:pt x="0" y="0"/>
                  </a:moveTo>
                  <a:lnTo>
                    <a:pt x="201685" y="0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D5DCE9DF-6451-FB7E-7BF5-03894D2D43AF}"/>
                </a:ext>
              </a:extLst>
            </p:cNvPr>
            <p:cNvSpPr/>
            <p:nvPr/>
          </p:nvSpPr>
          <p:spPr>
            <a:xfrm>
              <a:off x="10640920" y="3342847"/>
              <a:ext cx="160554" cy="16517"/>
            </a:xfrm>
            <a:custGeom>
              <a:avLst/>
              <a:gdLst>
                <a:gd name="connsiteX0" fmla="*/ 160555 w 160554"/>
                <a:gd name="connsiteY0" fmla="*/ 0 h 16517"/>
                <a:gd name="connsiteX1" fmla="*/ 0 w 16055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54" h="16517">
                  <a:moveTo>
                    <a:pt x="160555" y="0"/>
                  </a:moveTo>
                  <a:lnTo>
                    <a:pt x="0" y="0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D7F875CF-A274-E4C1-62F4-110ED3458657}"/>
                </a:ext>
              </a:extLst>
            </p:cNvPr>
            <p:cNvSpPr/>
            <p:nvPr/>
          </p:nvSpPr>
          <p:spPr>
            <a:xfrm>
              <a:off x="10766622" y="2976478"/>
              <a:ext cx="143210" cy="178724"/>
            </a:xfrm>
            <a:custGeom>
              <a:avLst/>
              <a:gdLst>
                <a:gd name="connsiteX0" fmla="*/ 143211 w 143210"/>
                <a:gd name="connsiteY0" fmla="*/ 178725 h 178724"/>
                <a:gd name="connsiteX1" fmla="*/ 0 w 143210"/>
                <a:gd name="connsiteY1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210" h="178724">
                  <a:moveTo>
                    <a:pt x="143211" y="178725"/>
                  </a:moveTo>
                  <a:lnTo>
                    <a:pt x="0" y="0"/>
                  </a:lnTo>
                </a:path>
              </a:pathLst>
            </a:custGeom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DD4BDC57-D310-6D06-0A4A-BFA8D6C8E480}"/>
                </a:ext>
              </a:extLst>
            </p:cNvPr>
            <p:cNvSpPr/>
            <p:nvPr/>
          </p:nvSpPr>
          <p:spPr>
            <a:xfrm>
              <a:off x="11163550" y="3269011"/>
              <a:ext cx="149983" cy="149983"/>
            </a:xfrm>
            <a:custGeom>
              <a:avLst/>
              <a:gdLst>
                <a:gd name="connsiteX0" fmla="*/ 149983 w 149983"/>
                <a:gd name="connsiteY0" fmla="*/ 74992 h 149983"/>
                <a:gd name="connsiteX1" fmla="*/ 74992 w 149983"/>
                <a:gd name="connsiteY1" fmla="*/ 149983 h 149983"/>
                <a:gd name="connsiteX2" fmla="*/ 0 w 149983"/>
                <a:gd name="connsiteY2" fmla="*/ 74992 h 149983"/>
                <a:gd name="connsiteX3" fmla="*/ 74992 w 149983"/>
                <a:gd name="connsiteY3" fmla="*/ 0 h 149983"/>
                <a:gd name="connsiteX4" fmla="*/ 149983 w 149983"/>
                <a:gd name="connsiteY4" fmla="*/ 74992 h 14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83" h="149983">
                  <a:moveTo>
                    <a:pt x="149983" y="74992"/>
                  </a:moveTo>
                  <a:cubicBezTo>
                    <a:pt x="149983" y="116408"/>
                    <a:pt x="116408" y="149983"/>
                    <a:pt x="74992" y="149983"/>
                  </a:cubicBezTo>
                  <a:cubicBezTo>
                    <a:pt x="33575" y="149983"/>
                    <a:pt x="0" y="116408"/>
                    <a:pt x="0" y="74992"/>
                  </a:cubicBezTo>
                  <a:cubicBezTo>
                    <a:pt x="0" y="33575"/>
                    <a:pt x="33575" y="0"/>
                    <a:pt x="74992" y="0"/>
                  </a:cubicBezTo>
                  <a:cubicBezTo>
                    <a:pt x="116408" y="0"/>
                    <a:pt x="149983" y="33575"/>
                    <a:pt x="149983" y="74992"/>
                  </a:cubicBezTo>
                  <a:close/>
                </a:path>
              </a:pathLst>
            </a:custGeom>
            <a:solidFill>
              <a:srgbClr val="FDCA00"/>
            </a:solidFill>
            <a:ln w="38100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9B024CD0-21CB-03AC-B72E-12BDADC27D52}"/>
                </a:ext>
              </a:extLst>
            </p:cNvPr>
            <p:cNvSpPr/>
            <p:nvPr/>
          </p:nvSpPr>
          <p:spPr>
            <a:xfrm>
              <a:off x="11051227" y="3869936"/>
              <a:ext cx="127188" cy="127188"/>
            </a:xfrm>
            <a:custGeom>
              <a:avLst/>
              <a:gdLst>
                <a:gd name="connsiteX0" fmla="*/ 127189 w 127188"/>
                <a:gd name="connsiteY0" fmla="*/ 63594 h 127188"/>
                <a:gd name="connsiteX1" fmla="*/ 63594 w 127188"/>
                <a:gd name="connsiteY1" fmla="*/ 127188 h 127188"/>
                <a:gd name="connsiteX2" fmla="*/ 0 w 127188"/>
                <a:gd name="connsiteY2" fmla="*/ 63594 h 127188"/>
                <a:gd name="connsiteX3" fmla="*/ 63594 w 127188"/>
                <a:gd name="connsiteY3" fmla="*/ 0 h 127188"/>
                <a:gd name="connsiteX4" fmla="*/ 127189 w 127188"/>
                <a:gd name="connsiteY4" fmla="*/ 63594 h 1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8" h="127188">
                  <a:moveTo>
                    <a:pt x="127189" y="63594"/>
                  </a:moveTo>
                  <a:cubicBezTo>
                    <a:pt x="127189" y="98716"/>
                    <a:pt x="98716" y="127188"/>
                    <a:pt x="63594" y="127188"/>
                  </a:cubicBezTo>
                  <a:cubicBezTo>
                    <a:pt x="28472" y="127188"/>
                    <a:pt x="0" y="98716"/>
                    <a:pt x="0" y="63594"/>
                  </a:cubicBezTo>
                  <a:cubicBezTo>
                    <a:pt x="0" y="28472"/>
                    <a:pt x="28472" y="0"/>
                    <a:pt x="63594" y="0"/>
                  </a:cubicBezTo>
                  <a:cubicBezTo>
                    <a:pt x="98716" y="0"/>
                    <a:pt x="127189" y="28472"/>
                    <a:pt x="127189" y="63594"/>
                  </a:cubicBezTo>
                  <a:close/>
                </a:path>
              </a:pathLst>
            </a:custGeom>
            <a:solidFill>
              <a:srgbClr val="E50283"/>
            </a:solidFill>
            <a:ln w="381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82BA51D8-C861-B76A-D670-5B707BB44323}"/>
              </a:ext>
            </a:extLst>
          </p:cNvPr>
          <p:cNvGrpSpPr/>
          <p:nvPr/>
        </p:nvGrpSpPr>
        <p:grpSpPr>
          <a:xfrm>
            <a:off x="9577733" y="3782103"/>
            <a:ext cx="884453" cy="852702"/>
            <a:chOff x="6292847" y="5484562"/>
            <a:chExt cx="1017740" cy="981204"/>
          </a:xfrm>
        </p:grpSpPr>
        <p:grpSp>
          <p:nvGrpSpPr>
            <p:cNvPr id="83" name="رسم 200">
              <a:extLst>
                <a:ext uri="{FF2B5EF4-FFF2-40B4-BE49-F238E27FC236}">
                  <a16:creationId xmlns:a16="http://schemas.microsoft.com/office/drawing/2014/main" id="{2ED2AA65-173B-F601-66F7-54C35D62432D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FBA2540D-AA65-6280-64B8-29CE2542574E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84D9619C-6CD5-1296-CAEF-E423F74934A2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50AE5ADF-95EC-AF8C-4D75-F83FEECAD4DE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13043AD6-9059-CF9C-A444-61677EB6E68D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B1203924-F1D1-E1E7-A7BD-322D6102AEA7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DCA00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5A278F72-FF3C-3712-CAEA-5928702B7942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08E1D4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856D88B8-D4EC-137D-31D1-EE0939E0667A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E50283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9FCB10A8-A430-B115-29F1-E383A0D10FA1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FAEE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نجمة: 4 نقاط 31">
            <a:extLst>
              <a:ext uri="{FF2B5EF4-FFF2-40B4-BE49-F238E27FC236}">
                <a16:creationId xmlns:a16="http://schemas.microsoft.com/office/drawing/2014/main" id="{3A8791F7-61A3-797B-BFC8-7DC9639FDB07}"/>
              </a:ext>
            </a:extLst>
          </p:cNvPr>
          <p:cNvSpPr/>
          <p:nvPr/>
        </p:nvSpPr>
        <p:spPr>
          <a:xfrm>
            <a:off x="8986931" y="3334566"/>
            <a:ext cx="436145" cy="436143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نجمة: 4 نقاط 32">
            <a:extLst>
              <a:ext uri="{FF2B5EF4-FFF2-40B4-BE49-F238E27FC236}">
                <a16:creationId xmlns:a16="http://schemas.microsoft.com/office/drawing/2014/main" id="{E7F09F7F-15AD-24AD-405B-E507C68A538A}"/>
              </a:ext>
            </a:extLst>
          </p:cNvPr>
          <p:cNvSpPr/>
          <p:nvPr/>
        </p:nvSpPr>
        <p:spPr>
          <a:xfrm>
            <a:off x="9478551" y="3057026"/>
            <a:ext cx="241836" cy="241834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4" name="فقاعة الكلام: بيضاوية 33">
            <a:extLst>
              <a:ext uri="{FF2B5EF4-FFF2-40B4-BE49-F238E27FC236}">
                <a16:creationId xmlns:a16="http://schemas.microsoft.com/office/drawing/2014/main" id="{C1E9B928-D6C0-664B-B34B-0B972A60BB16}"/>
              </a:ext>
            </a:extLst>
          </p:cNvPr>
          <p:cNvSpPr/>
          <p:nvPr/>
        </p:nvSpPr>
        <p:spPr>
          <a:xfrm>
            <a:off x="1436401" y="3881970"/>
            <a:ext cx="1701064" cy="1563747"/>
          </a:xfrm>
          <a:prstGeom prst="wedgeEllipseCallou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800" dirty="0">
                <a:solidFill>
                  <a:schemeClr val="bg1"/>
                </a:solidFill>
              </a:rPr>
              <a:t>هذا النص هو مثال لنص في هذا المساحة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EABF52C1-091F-88FB-917A-C7A13B30771E}"/>
              </a:ext>
            </a:extLst>
          </p:cNvPr>
          <p:cNvGrpSpPr/>
          <p:nvPr/>
        </p:nvGrpSpPr>
        <p:grpSpPr>
          <a:xfrm>
            <a:off x="3840668" y="5832057"/>
            <a:ext cx="723378" cy="1427148"/>
            <a:chOff x="8547490" y="36540"/>
            <a:chExt cx="1629215" cy="3214271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6A84046E-922F-6409-1421-6E0E07C103A7}"/>
                </a:ext>
              </a:extLst>
            </p:cNvPr>
            <p:cNvGrpSpPr/>
            <p:nvPr/>
          </p:nvGrpSpPr>
          <p:grpSpPr>
            <a:xfrm>
              <a:off x="8547490" y="972835"/>
              <a:ext cx="1629215" cy="2277976"/>
              <a:chOff x="10190585" y="485524"/>
              <a:chExt cx="1629215" cy="2277976"/>
            </a:xfrm>
          </p:grpSpPr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AA7FC89E-28FC-92E0-4CAE-FDCBF859108F}"/>
                  </a:ext>
                </a:extLst>
              </p:cNvPr>
              <p:cNvSpPr/>
              <p:nvPr/>
            </p:nvSpPr>
            <p:spPr>
              <a:xfrm>
                <a:off x="10190585" y="660643"/>
                <a:ext cx="1629215" cy="2102857"/>
              </a:xfrm>
              <a:custGeom>
                <a:avLst/>
                <a:gdLst>
                  <a:gd name="connsiteX0" fmla="*/ 1048219 w 1629215"/>
                  <a:gd name="connsiteY0" fmla="*/ 507881 h 2102857"/>
                  <a:gd name="connsiteX1" fmla="*/ 1048219 w 1629215"/>
                  <a:gd name="connsiteY1" fmla="*/ 0 h 2102857"/>
                  <a:gd name="connsiteX2" fmla="*/ 580640 w 1629215"/>
                  <a:gd name="connsiteY2" fmla="*/ 0 h 2102857"/>
                  <a:gd name="connsiteX3" fmla="*/ 580640 w 1629215"/>
                  <a:gd name="connsiteY3" fmla="*/ 507881 h 2102857"/>
                  <a:gd name="connsiteX4" fmla="*/ 0 w 1629215"/>
                  <a:gd name="connsiteY4" fmla="*/ 1288250 h 2102857"/>
                  <a:gd name="connsiteX5" fmla="*/ 814608 w 1629215"/>
                  <a:gd name="connsiteY5" fmla="*/ 2102858 h 2102857"/>
                  <a:gd name="connsiteX6" fmla="*/ 1629215 w 1629215"/>
                  <a:gd name="connsiteY6" fmla="*/ 1288250 h 2102857"/>
                  <a:gd name="connsiteX7" fmla="*/ 1048576 w 1629215"/>
                  <a:gd name="connsiteY7" fmla="*/ 507881 h 210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215" h="2102857">
                    <a:moveTo>
                      <a:pt x="1048219" y="507881"/>
                    </a:moveTo>
                    <a:lnTo>
                      <a:pt x="1048219" y="0"/>
                    </a:lnTo>
                    <a:lnTo>
                      <a:pt x="580640" y="0"/>
                    </a:lnTo>
                    <a:lnTo>
                      <a:pt x="580640" y="507881"/>
                    </a:lnTo>
                    <a:cubicBezTo>
                      <a:pt x="245024" y="608459"/>
                      <a:pt x="0" y="919822"/>
                      <a:pt x="0" y="1288250"/>
                    </a:cubicBezTo>
                    <a:cubicBezTo>
                      <a:pt x="0" y="1737996"/>
                      <a:pt x="364505" y="2102858"/>
                      <a:pt x="814608" y="2102858"/>
                    </a:cubicBezTo>
                    <a:cubicBezTo>
                      <a:pt x="1264710" y="2102858"/>
                      <a:pt x="1629215" y="1738353"/>
                      <a:pt x="1629215" y="1288250"/>
                    </a:cubicBezTo>
                    <a:cubicBezTo>
                      <a:pt x="1629215" y="919822"/>
                      <a:pt x="1384191" y="608459"/>
                      <a:pt x="1048576" y="507881"/>
                    </a:cubicBezTo>
                    <a:close/>
                  </a:path>
                </a:pathLst>
              </a:custGeom>
              <a:solidFill>
                <a:srgbClr val="FFFAEE"/>
              </a:solidFill>
              <a:ln w="508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EDD27FA5-A0C9-D4F2-265E-012FAF5962C3}"/>
                  </a:ext>
                </a:extLst>
              </p:cNvPr>
              <p:cNvSpPr/>
              <p:nvPr/>
            </p:nvSpPr>
            <p:spPr>
              <a:xfrm>
                <a:off x="10191299" y="1898202"/>
                <a:ext cx="1628145" cy="865298"/>
              </a:xfrm>
              <a:custGeom>
                <a:avLst/>
                <a:gdLst>
                  <a:gd name="connsiteX0" fmla="*/ 934088 w 1628145"/>
                  <a:gd name="connsiteY0" fmla="*/ 148772 h 865298"/>
                  <a:gd name="connsiteX1" fmla="*/ 416220 w 1628145"/>
                  <a:gd name="connsiteY1" fmla="*/ 6822 h 865298"/>
                  <a:gd name="connsiteX2" fmla="*/ 0 w 1628145"/>
                  <a:gd name="connsiteY2" fmla="*/ 79937 h 865298"/>
                  <a:gd name="connsiteX3" fmla="*/ 813894 w 1628145"/>
                  <a:gd name="connsiteY3" fmla="*/ 865298 h 865298"/>
                  <a:gd name="connsiteX4" fmla="*/ 1628145 w 1628145"/>
                  <a:gd name="connsiteY4" fmla="*/ 63530 h 865298"/>
                  <a:gd name="connsiteX5" fmla="*/ 934445 w 1628145"/>
                  <a:gd name="connsiteY5" fmla="*/ 148772 h 86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145" h="865298">
                    <a:moveTo>
                      <a:pt x="934088" y="148772"/>
                    </a:moveTo>
                    <a:cubicBezTo>
                      <a:pt x="758612" y="110966"/>
                      <a:pt x="595619" y="31074"/>
                      <a:pt x="416220" y="6822"/>
                    </a:cubicBezTo>
                    <a:cubicBezTo>
                      <a:pt x="266067" y="-13508"/>
                      <a:pt x="127327" y="11815"/>
                      <a:pt x="0" y="79937"/>
                    </a:cubicBezTo>
                    <a:cubicBezTo>
                      <a:pt x="15336" y="516130"/>
                      <a:pt x="373778" y="865298"/>
                      <a:pt x="813894" y="865298"/>
                    </a:cubicBezTo>
                    <a:cubicBezTo>
                      <a:pt x="1254011" y="865298"/>
                      <a:pt x="1621012" y="507570"/>
                      <a:pt x="1628145" y="63530"/>
                    </a:cubicBezTo>
                    <a:cubicBezTo>
                      <a:pt x="1421640" y="181941"/>
                      <a:pt x="1170196" y="199774"/>
                      <a:pt x="934445" y="148772"/>
                    </a:cubicBezTo>
                    <a:close/>
                  </a:path>
                </a:pathLst>
              </a:custGeom>
              <a:solidFill>
                <a:srgbClr val="08E1D4"/>
              </a:solidFill>
              <a:ln w="508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B37B0F40-261E-3A94-12C4-C209544AE6A3}"/>
                  </a:ext>
                </a:extLst>
              </p:cNvPr>
              <p:cNvSpPr/>
              <p:nvPr/>
            </p:nvSpPr>
            <p:spPr>
              <a:xfrm>
                <a:off x="10650675" y="485524"/>
                <a:ext cx="709036" cy="241101"/>
              </a:xfrm>
              <a:custGeom>
                <a:avLst/>
                <a:gdLst>
                  <a:gd name="connsiteX0" fmla="*/ 120551 w 709036"/>
                  <a:gd name="connsiteY0" fmla="*/ 241101 h 241101"/>
                  <a:gd name="connsiteX1" fmla="*/ 0 w 709036"/>
                  <a:gd name="connsiteY1" fmla="*/ 120551 h 241101"/>
                  <a:gd name="connsiteX2" fmla="*/ 0 w 709036"/>
                  <a:gd name="connsiteY2" fmla="*/ 120551 h 241101"/>
                  <a:gd name="connsiteX3" fmla="*/ 120551 w 709036"/>
                  <a:gd name="connsiteY3" fmla="*/ 0 h 241101"/>
                  <a:gd name="connsiteX4" fmla="*/ 588486 w 709036"/>
                  <a:gd name="connsiteY4" fmla="*/ 0 h 241101"/>
                  <a:gd name="connsiteX5" fmla="*/ 709037 w 709036"/>
                  <a:gd name="connsiteY5" fmla="*/ 120551 h 241101"/>
                  <a:gd name="connsiteX6" fmla="*/ 709037 w 709036"/>
                  <a:gd name="connsiteY6" fmla="*/ 120551 h 241101"/>
                  <a:gd name="connsiteX7" fmla="*/ 588486 w 709036"/>
                  <a:gd name="connsiteY7" fmla="*/ 241101 h 241101"/>
                  <a:gd name="connsiteX8" fmla="*/ 382694 w 709036"/>
                  <a:gd name="connsiteY8" fmla="*/ 241101 h 24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9036" h="241101">
                    <a:moveTo>
                      <a:pt x="120551" y="241101"/>
                    </a:moveTo>
                    <a:cubicBezTo>
                      <a:pt x="53855" y="241101"/>
                      <a:pt x="0" y="187246"/>
                      <a:pt x="0" y="120551"/>
                    </a:cubicBezTo>
                    <a:lnTo>
                      <a:pt x="0" y="120551"/>
                    </a:lnTo>
                    <a:cubicBezTo>
                      <a:pt x="0" y="53855"/>
                      <a:pt x="53855" y="0"/>
                      <a:pt x="120551" y="0"/>
                    </a:cubicBezTo>
                    <a:lnTo>
                      <a:pt x="588486" y="0"/>
                    </a:lnTo>
                    <a:cubicBezTo>
                      <a:pt x="655181" y="0"/>
                      <a:pt x="709037" y="53855"/>
                      <a:pt x="709037" y="120551"/>
                    </a:cubicBezTo>
                    <a:lnTo>
                      <a:pt x="709037" y="120551"/>
                    </a:lnTo>
                    <a:cubicBezTo>
                      <a:pt x="709037" y="187246"/>
                      <a:pt x="655181" y="241101"/>
                      <a:pt x="588486" y="241101"/>
                    </a:cubicBezTo>
                    <a:lnTo>
                      <a:pt x="382694" y="241101"/>
                    </a:lnTo>
                  </a:path>
                </a:pathLst>
              </a:custGeom>
              <a:solidFill>
                <a:srgbClr val="FFFAEE"/>
              </a:solidFill>
              <a:ln w="50800" cap="sq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B35AC06A-13BE-46CE-473B-04BD96A44CC2}"/>
                  </a:ext>
                </a:extLst>
              </p:cNvPr>
              <p:cNvGrpSpPr/>
              <p:nvPr/>
            </p:nvGrpSpPr>
            <p:grpSpPr>
              <a:xfrm>
                <a:off x="10573855" y="1444889"/>
                <a:ext cx="862676" cy="260572"/>
                <a:chOff x="10573855" y="1444889"/>
                <a:chExt cx="862676" cy="260572"/>
              </a:xfrm>
            </p:grpSpPr>
            <p:sp>
              <p:nvSpPr>
                <p:cNvPr id="59" name="شكل بيضاوي 58">
                  <a:extLst>
                    <a:ext uri="{FF2B5EF4-FFF2-40B4-BE49-F238E27FC236}">
                      <a16:creationId xmlns:a16="http://schemas.microsoft.com/office/drawing/2014/main" id="{B3C6EFA4-CB42-927E-B2D8-B57546904644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شكل بيضاوي 59">
                  <a:extLst>
                    <a:ext uri="{FF2B5EF4-FFF2-40B4-BE49-F238E27FC236}">
                      <a16:creationId xmlns:a16="http://schemas.microsoft.com/office/drawing/2014/main" id="{D3A129A2-74BF-8BDB-FBE9-1F666BE3BE27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رسم 35">
                  <a:extLst>
                    <a:ext uri="{FF2B5EF4-FFF2-40B4-BE49-F238E27FC236}">
                      <a16:creationId xmlns:a16="http://schemas.microsoft.com/office/drawing/2014/main" id="{B279EA99-4554-29E2-40E2-5E8C98536C2A}"/>
                    </a:ext>
                  </a:extLst>
                </p:cNvPr>
                <p:cNvSpPr/>
                <p:nvPr/>
              </p:nvSpPr>
              <p:spPr>
                <a:xfrm>
                  <a:off x="10920699" y="1527693"/>
                  <a:ext cx="165737" cy="177768"/>
                </a:xfrm>
                <a:custGeom>
                  <a:avLst/>
                  <a:gdLst>
                    <a:gd name="connsiteX0" fmla="*/ 551 w 164699"/>
                    <a:gd name="connsiteY0" fmla="*/ 3291 h 177735"/>
                    <a:gd name="connsiteX1" fmla="*/ 82215 w 164699"/>
                    <a:gd name="connsiteY1" fmla="*/ 177735 h 177735"/>
                    <a:gd name="connsiteX2" fmla="*/ 163879 w 164699"/>
                    <a:gd name="connsiteY2" fmla="*/ 0 h 177735"/>
                    <a:gd name="connsiteX0" fmla="*/ 551 w 165074"/>
                    <a:gd name="connsiteY0" fmla="*/ 3291 h 177735"/>
                    <a:gd name="connsiteX1" fmla="*/ 82215 w 165074"/>
                    <a:gd name="connsiteY1" fmla="*/ 177735 h 177735"/>
                    <a:gd name="connsiteX2" fmla="*/ 163879 w 165074"/>
                    <a:gd name="connsiteY2" fmla="*/ 0 h 177735"/>
                    <a:gd name="connsiteX0" fmla="*/ 1214 w 165737"/>
                    <a:gd name="connsiteY0" fmla="*/ 3291 h 177768"/>
                    <a:gd name="connsiteX1" fmla="*/ 82878 w 165737"/>
                    <a:gd name="connsiteY1" fmla="*/ 177735 h 177768"/>
                    <a:gd name="connsiteX2" fmla="*/ 164542 w 165737"/>
                    <a:gd name="connsiteY2" fmla="*/ 0 h 17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737" h="177768">
                      <a:moveTo>
                        <a:pt x="1214" y="3291"/>
                      </a:moveTo>
                      <a:cubicBezTo>
                        <a:pt x="-5120" y="105138"/>
                        <a:pt x="12052" y="179578"/>
                        <a:pt x="82878" y="177735"/>
                      </a:cubicBezTo>
                      <a:cubicBezTo>
                        <a:pt x="140866" y="177859"/>
                        <a:pt x="172429" y="103710"/>
                        <a:pt x="164542" y="0"/>
                      </a:cubicBezTo>
                    </a:path>
                  </a:pathLst>
                </a:custGeom>
                <a:noFill/>
                <a:ln w="43143" cap="rnd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68C7D243-71B2-83D0-2E2C-440C79935126}"/>
                </a:ext>
              </a:extLst>
            </p:cNvPr>
            <p:cNvSpPr/>
            <p:nvPr/>
          </p:nvSpPr>
          <p:spPr>
            <a:xfrm>
              <a:off x="9288721" y="636563"/>
              <a:ext cx="126787" cy="126787"/>
            </a:xfrm>
            <a:custGeom>
              <a:avLst/>
              <a:gdLst>
                <a:gd name="connsiteX0" fmla="*/ 126787 w 126787"/>
                <a:gd name="connsiteY0" fmla="*/ 63394 h 126787"/>
                <a:gd name="connsiteX1" fmla="*/ 63394 w 126787"/>
                <a:gd name="connsiteY1" fmla="*/ 126787 h 126787"/>
                <a:gd name="connsiteX2" fmla="*/ 0 w 126787"/>
                <a:gd name="connsiteY2" fmla="*/ 63394 h 126787"/>
                <a:gd name="connsiteX3" fmla="*/ 63394 w 126787"/>
                <a:gd name="connsiteY3" fmla="*/ 0 h 126787"/>
                <a:gd name="connsiteX4" fmla="*/ 126787 w 126787"/>
                <a:gd name="connsiteY4" fmla="*/ 63394 h 12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7" h="126787">
                  <a:moveTo>
                    <a:pt x="126787" y="63394"/>
                  </a:moveTo>
                  <a:cubicBezTo>
                    <a:pt x="126787" y="98415"/>
                    <a:pt x="98415" y="126787"/>
                    <a:pt x="63394" y="126787"/>
                  </a:cubicBezTo>
                  <a:cubicBezTo>
                    <a:pt x="28372" y="126787"/>
                    <a:pt x="0" y="98415"/>
                    <a:pt x="0" y="63394"/>
                  </a:cubicBezTo>
                  <a:cubicBezTo>
                    <a:pt x="0" y="28372"/>
                    <a:pt x="28372" y="0"/>
                    <a:pt x="63394" y="0"/>
                  </a:cubicBezTo>
                  <a:cubicBezTo>
                    <a:pt x="98415" y="0"/>
                    <a:pt x="126787" y="28372"/>
                    <a:pt x="126787" y="63394"/>
                  </a:cubicBezTo>
                  <a:close/>
                </a:path>
              </a:pathLst>
            </a:custGeom>
            <a:solidFill>
              <a:srgbClr val="08E1D4"/>
            </a:solidFill>
            <a:ln w="127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FA086A92-00BA-BD0A-DB72-EE637437E81A}"/>
                </a:ext>
              </a:extLst>
            </p:cNvPr>
            <p:cNvSpPr/>
            <p:nvPr/>
          </p:nvSpPr>
          <p:spPr>
            <a:xfrm>
              <a:off x="9083245" y="364591"/>
              <a:ext cx="111714" cy="111714"/>
            </a:xfrm>
            <a:custGeom>
              <a:avLst/>
              <a:gdLst>
                <a:gd name="connsiteX0" fmla="*/ 111715 w 111714"/>
                <a:gd name="connsiteY0" fmla="*/ 55857 h 111714"/>
                <a:gd name="connsiteX1" fmla="*/ 55857 w 111714"/>
                <a:gd name="connsiteY1" fmla="*/ 111715 h 111714"/>
                <a:gd name="connsiteX2" fmla="*/ 0 w 111714"/>
                <a:gd name="connsiteY2" fmla="*/ 55857 h 111714"/>
                <a:gd name="connsiteX3" fmla="*/ 55857 w 111714"/>
                <a:gd name="connsiteY3" fmla="*/ 0 h 111714"/>
                <a:gd name="connsiteX4" fmla="*/ 111715 w 111714"/>
                <a:gd name="connsiteY4" fmla="*/ 55857 h 1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14" h="111714">
                  <a:moveTo>
                    <a:pt x="111715" y="55857"/>
                  </a:moveTo>
                  <a:cubicBezTo>
                    <a:pt x="111715" y="86668"/>
                    <a:pt x="86668" y="111715"/>
                    <a:pt x="55857" y="111715"/>
                  </a:cubicBezTo>
                  <a:cubicBezTo>
                    <a:pt x="25047" y="111715"/>
                    <a:pt x="0" y="86668"/>
                    <a:pt x="0" y="55857"/>
                  </a:cubicBezTo>
                  <a:cubicBezTo>
                    <a:pt x="0" y="25047"/>
                    <a:pt x="25047" y="0"/>
                    <a:pt x="55857" y="0"/>
                  </a:cubicBezTo>
                  <a:cubicBezTo>
                    <a:pt x="86668" y="0"/>
                    <a:pt x="111715" y="25047"/>
                    <a:pt x="111715" y="55857"/>
                  </a:cubicBezTo>
                  <a:close/>
                </a:path>
              </a:pathLst>
            </a:custGeom>
            <a:solidFill>
              <a:srgbClr val="08E1D4"/>
            </a:solidFill>
            <a:ln w="127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E2D6B97D-2CE2-E0B1-3766-03E78465AA89}"/>
                </a:ext>
              </a:extLst>
            </p:cNvPr>
            <p:cNvSpPr/>
            <p:nvPr/>
          </p:nvSpPr>
          <p:spPr>
            <a:xfrm>
              <a:off x="9194739" y="36540"/>
              <a:ext cx="93982" cy="93982"/>
            </a:xfrm>
            <a:custGeom>
              <a:avLst/>
              <a:gdLst>
                <a:gd name="connsiteX0" fmla="*/ 93982 w 93982"/>
                <a:gd name="connsiteY0" fmla="*/ 46991 h 93982"/>
                <a:gd name="connsiteX1" fmla="*/ 46991 w 93982"/>
                <a:gd name="connsiteY1" fmla="*/ 93982 h 93982"/>
                <a:gd name="connsiteX2" fmla="*/ 0 w 93982"/>
                <a:gd name="connsiteY2" fmla="*/ 46991 h 93982"/>
                <a:gd name="connsiteX3" fmla="*/ 46991 w 93982"/>
                <a:gd name="connsiteY3" fmla="*/ 0 h 93982"/>
                <a:gd name="connsiteX4" fmla="*/ 93982 w 93982"/>
                <a:gd name="connsiteY4" fmla="*/ 46991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2" h="93982">
                  <a:moveTo>
                    <a:pt x="93982" y="46991"/>
                  </a:moveTo>
                  <a:cubicBezTo>
                    <a:pt x="93982" y="72944"/>
                    <a:pt x="72944" y="93982"/>
                    <a:pt x="46991" y="93982"/>
                  </a:cubicBezTo>
                  <a:cubicBezTo>
                    <a:pt x="21039" y="93982"/>
                    <a:pt x="0" y="72944"/>
                    <a:pt x="0" y="46991"/>
                  </a:cubicBezTo>
                  <a:cubicBezTo>
                    <a:pt x="0" y="21039"/>
                    <a:pt x="21039" y="0"/>
                    <a:pt x="46991" y="0"/>
                  </a:cubicBezTo>
                  <a:cubicBezTo>
                    <a:pt x="72944" y="0"/>
                    <a:pt x="93982" y="21039"/>
                    <a:pt x="93982" y="46991"/>
                  </a:cubicBezTo>
                  <a:close/>
                </a:path>
              </a:pathLst>
            </a:custGeom>
            <a:solidFill>
              <a:srgbClr val="08E1D4"/>
            </a:solidFill>
            <a:ln w="127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مجموعة 185">
            <a:extLst>
              <a:ext uri="{FF2B5EF4-FFF2-40B4-BE49-F238E27FC236}">
                <a16:creationId xmlns:a16="http://schemas.microsoft.com/office/drawing/2014/main" id="{0A241960-C5EE-EC3C-A4F5-8D42717C443F}"/>
              </a:ext>
            </a:extLst>
          </p:cNvPr>
          <p:cNvGrpSpPr/>
          <p:nvPr/>
        </p:nvGrpSpPr>
        <p:grpSpPr>
          <a:xfrm>
            <a:off x="396993" y="5193882"/>
            <a:ext cx="2172743" cy="1527492"/>
            <a:chOff x="11175159" y="5054728"/>
            <a:chExt cx="2172743" cy="1527492"/>
          </a:xfrm>
        </p:grpSpPr>
        <p:sp>
          <p:nvSpPr>
            <p:cNvPr id="37" name="شكل بيضاوي 261">
              <a:extLst>
                <a:ext uri="{FF2B5EF4-FFF2-40B4-BE49-F238E27FC236}">
                  <a16:creationId xmlns:a16="http://schemas.microsoft.com/office/drawing/2014/main" id="{3F25D834-F373-5FBD-8062-7BD8A8960BC7}"/>
                </a:ext>
              </a:extLst>
            </p:cNvPr>
            <p:cNvSpPr/>
            <p:nvPr/>
          </p:nvSpPr>
          <p:spPr>
            <a:xfrm>
              <a:off x="11986049" y="5626087"/>
              <a:ext cx="1361853" cy="874917"/>
            </a:xfrm>
            <a:custGeom>
              <a:avLst/>
              <a:gdLst>
                <a:gd name="connsiteX0" fmla="*/ 0 w 873263"/>
                <a:gd name="connsiteY0" fmla="*/ 215449 h 430897"/>
                <a:gd name="connsiteX1" fmla="*/ 436632 w 873263"/>
                <a:gd name="connsiteY1" fmla="*/ 0 h 430897"/>
                <a:gd name="connsiteX2" fmla="*/ 873264 w 873263"/>
                <a:gd name="connsiteY2" fmla="*/ 215449 h 430897"/>
                <a:gd name="connsiteX3" fmla="*/ 436632 w 873263"/>
                <a:gd name="connsiteY3" fmla="*/ 430898 h 430897"/>
                <a:gd name="connsiteX4" fmla="*/ 0 w 873263"/>
                <a:gd name="connsiteY4" fmla="*/ 215449 h 430897"/>
                <a:gd name="connsiteX0" fmla="*/ 1297 w 874561"/>
                <a:gd name="connsiteY0" fmla="*/ 215449 h 430898"/>
                <a:gd name="connsiteX1" fmla="*/ 346489 w 874561"/>
                <a:gd name="connsiteY1" fmla="*/ 0 h 430898"/>
                <a:gd name="connsiteX2" fmla="*/ 874561 w 874561"/>
                <a:gd name="connsiteY2" fmla="*/ 215449 h 430898"/>
                <a:gd name="connsiteX3" fmla="*/ 437929 w 874561"/>
                <a:gd name="connsiteY3" fmla="*/ 430898 h 430898"/>
                <a:gd name="connsiteX4" fmla="*/ 1297 w 874561"/>
                <a:gd name="connsiteY4" fmla="*/ 215449 h 4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561" h="430898">
                  <a:moveTo>
                    <a:pt x="1297" y="215449"/>
                  </a:moveTo>
                  <a:cubicBezTo>
                    <a:pt x="-13943" y="143633"/>
                    <a:pt x="105344" y="0"/>
                    <a:pt x="346489" y="0"/>
                  </a:cubicBezTo>
                  <a:cubicBezTo>
                    <a:pt x="587634" y="0"/>
                    <a:pt x="874561" y="96460"/>
                    <a:pt x="874561" y="215449"/>
                  </a:cubicBezTo>
                  <a:cubicBezTo>
                    <a:pt x="874561" y="334438"/>
                    <a:pt x="679074" y="430898"/>
                    <a:pt x="437929" y="430898"/>
                  </a:cubicBezTo>
                  <a:cubicBezTo>
                    <a:pt x="196784" y="430898"/>
                    <a:pt x="16537" y="287265"/>
                    <a:pt x="1297" y="215449"/>
                  </a:cubicBezTo>
                  <a:close/>
                </a:path>
              </a:pathLst>
            </a:cu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E7C3C076-5D47-ED96-F245-94DE53966EAD}"/>
                </a:ext>
              </a:extLst>
            </p:cNvPr>
            <p:cNvGrpSpPr/>
            <p:nvPr/>
          </p:nvGrpSpPr>
          <p:grpSpPr>
            <a:xfrm>
              <a:off x="11175159" y="5054728"/>
              <a:ext cx="1527492" cy="1527492"/>
              <a:chOff x="2415014" y="485524"/>
              <a:chExt cx="1757684" cy="1757684"/>
            </a:xfrm>
          </p:grpSpPr>
          <p:grpSp>
            <p:nvGrpSpPr>
              <p:cNvPr id="40" name="مجموعة 39">
                <a:extLst>
                  <a:ext uri="{FF2B5EF4-FFF2-40B4-BE49-F238E27FC236}">
                    <a16:creationId xmlns:a16="http://schemas.microsoft.com/office/drawing/2014/main" id="{F61E2D99-01EA-83B1-3C19-D49F58A9A292}"/>
                  </a:ext>
                </a:extLst>
              </p:cNvPr>
              <p:cNvGrpSpPr/>
              <p:nvPr/>
            </p:nvGrpSpPr>
            <p:grpSpPr>
              <a:xfrm>
                <a:off x="2415014" y="485524"/>
                <a:ext cx="1757684" cy="1757684"/>
                <a:chOff x="8438780" y="4769217"/>
                <a:chExt cx="1757684" cy="1757684"/>
              </a:xfrm>
            </p:grpSpPr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8644CA27-AE1D-E351-A0A2-CB27EF09D2CC}"/>
                    </a:ext>
                  </a:extLst>
                </p:cNvPr>
                <p:cNvSpPr/>
                <p:nvPr/>
              </p:nvSpPr>
              <p:spPr>
                <a:xfrm>
                  <a:off x="9164192" y="5494629"/>
                  <a:ext cx="1032272" cy="1032272"/>
                </a:xfrm>
                <a:custGeom>
                  <a:avLst/>
                  <a:gdLst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710962 w 1032272"/>
                    <a:gd name="connsiteY6" fmla="*/ 321310 h 1032272"/>
                    <a:gd name="connsiteX7" fmla="*/ 321310 w 1032272"/>
                    <a:gd name="connsiteY7" fmla="*/ 321310 h 1032272"/>
                    <a:gd name="connsiteX8" fmla="*/ 321310 w 1032272"/>
                    <a:gd name="connsiteY8" fmla="*/ 710962 h 1032272"/>
                    <a:gd name="connsiteX9" fmla="*/ 710962 w 1032272"/>
                    <a:gd name="connsiteY9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8" fmla="*/ 710962 w 1032272"/>
                    <a:gd name="connsiteY8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321310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272" h="1032272">
                      <a:moveTo>
                        <a:pt x="150965" y="150965"/>
                      </a:moveTo>
                      <a:cubicBezTo>
                        <a:pt x="352251" y="-50322"/>
                        <a:pt x="680021" y="-50322"/>
                        <a:pt x="881307" y="150965"/>
                      </a:cubicBezTo>
                      <a:cubicBezTo>
                        <a:pt x="1082594" y="352251"/>
                        <a:pt x="1082594" y="680021"/>
                        <a:pt x="881307" y="881307"/>
                      </a:cubicBezTo>
                      <a:cubicBezTo>
                        <a:pt x="680021" y="1082594"/>
                        <a:pt x="352251" y="1082594"/>
                        <a:pt x="150965" y="881307"/>
                      </a:cubicBezTo>
                      <a:cubicBezTo>
                        <a:pt x="-50322" y="680021"/>
                        <a:pt x="-50322" y="352251"/>
                        <a:pt x="150965" y="150965"/>
                      </a:cubicBezTo>
                      <a:close/>
                    </a:path>
                  </a:pathLst>
                </a:custGeom>
                <a:solidFill>
                  <a:srgbClr val="08E1D4"/>
                </a:solidFill>
                <a:ln w="67733" cap="sq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3BF66C57-ED13-A60D-9F64-99E0F2423FAB}"/>
                    </a:ext>
                  </a:extLst>
                </p:cNvPr>
                <p:cNvSpPr/>
                <p:nvPr/>
              </p:nvSpPr>
              <p:spPr>
                <a:xfrm>
                  <a:off x="8438780" y="4769217"/>
                  <a:ext cx="832855" cy="832855"/>
                </a:xfrm>
                <a:custGeom>
                  <a:avLst/>
                  <a:gdLst>
                    <a:gd name="connsiteX0" fmla="*/ 50492 w 832855"/>
                    <a:gd name="connsiteY0" fmla="*/ 50492 h 832855"/>
                    <a:gd name="connsiteX1" fmla="*/ 50492 w 832855"/>
                    <a:gd name="connsiteY1" fmla="*/ 50492 h 832855"/>
                    <a:gd name="connsiteX2" fmla="*/ 294619 w 832855"/>
                    <a:gd name="connsiteY2" fmla="*/ 50492 h 832855"/>
                    <a:gd name="connsiteX3" fmla="*/ 832856 w 832855"/>
                    <a:gd name="connsiteY3" fmla="*/ 588728 h 832855"/>
                    <a:gd name="connsiteX4" fmla="*/ 588728 w 832855"/>
                    <a:gd name="connsiteY4" fmla="*/ 832856 h 832855"/>
                    <a:gd name="connsiteX5" fmla="*/ 50492 w 832855"/>
                    <a:gd name="connsiteY5" fmla="*/ 294619 h 832855"/>
                    <a:gd name="connsiteX6" fmla="*/ 50492 w 832855"/>
                    <a:gd name="connsiteY6" fmla="*/ 50492 h 832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2855" h="832855">
                      <a:moveTo>
                        <a:pt x="50492" y="50492"/>
                      </a:moveTo>
                      <a:lnTo>
                        <a:pt x="50492" y="50492"/>
                      </a:lnTo>
                      <a:cubicBezTo>
                        <a:pt x="117814" y="-16831"/>
                        <a:pt x="227297" y="-16831"/>
                        <a:pt x="294619" y="50492"/>
                      </a:cubicBezTo>
                      <a:lnTo>
                        <a:pt x="832856" y="588728"/>
                      </a:lnTo>
                      <a:lnTo>
                        <a:pt x="588728" y="832856"/>
                      </a:lnTo>
                      <a:lnTo>
                        <a:pt x="50492" y="294619"/>
                      </a:lnTo>
                      <a:cubicBezTo>
                        <a:pt x="-16831" y="227297"/>
                        <a:pt x="-16831" y="117814"/>
                        <a:pt x="50492" y="50492"/>
                      </a:cubicBezTo>
                      <a:close/>
                    </a:path>
                  </a:pathLst>
                </a:custGeom>
                <a:solidFill>
                  <a:srgbClr val="E50283"/>
                </a:solidFill>
                <a:ln w="67733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E1853292-B165-5323-B914-2243BF54DACC}"/>
                    </a:ext>
                  </a:extLst>
                </p:cNvPr>
                <p:cNvSpPr/>
                <p:nvPr/>
              </p:nvSpPr>
              <p:spPr>
                <a:xfrm>
                  <a:off x="9149572" y="5480009"/>
                  <a:ext cx="165585" cy="165585"/>
                </a:xfrm>
                <a:custGeom>
                  <a:avLst/>
                  <a:gdLst>
                    <a:gd name="connsiteX0" fmla="*/ 0 w 165585"/>
                    <a:gd name="connsiteY0" fmla="*/ 0 h 165585"/>
                    <a:gd name="connsiteX1" fmla="*/ 165585 w 165585"/>
                    <a:gd name="connsiteY1" fmla="*/ 165585 h 1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585" h="165585">
                      <a:moveTo>
                        <a:pt x="0" y="0"/>
                      </a:moveTo>
                      <a:lnTo>
                        <a:pt x="165585" y="165585"/>
                      </a:lnTo>
                    </a:path>
                  </a:pathLst>
                </a:custGeom>
                <a:ln w="67733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5" name="مجموعة 44">
                  <a:extLst>
                    <a:ext uri="{FF2B5EF4-FFF2-40B4-BE49-F238E27FC236}">
                      <a16:creationId xmlns:a16="http://schemas.microsoft.com/office/drawing/2014/main" id="{A3F311AD-3C59-36D3-8DE8-4569F1209388}"/>
                    </a:ext>
                  </a:extLst>
                </p:cNvPr>
                <p:cNvGrpSpPr/>
                <p:nvPr/>
              </p:nvGrpSpPr>
              <p:grpSpPr>
                <a:xfrm>
                  <a:off x="9304997" y="5910657"/>
                  <a:ext cx="753850" cy="276668"/>
                  <a:chOff x="9315157" y="5813483"/>
                  <a:chExt cx="990954" cy="363687"/>
                </a:xfrm>
              </p:grpSpPr>
              <p:grpSp>
                <p:nvGrpSpPr>
                  <p:cNvPr id="46" name="مجموعة 45">
                    <a:extLst>
                      <a:ext uri="{FF2B5EF4-FFF2-40B4-BE49-F238E27FC236}">
                        <a16:creationId xmlns:a16="http://schemas.microsoft.com/office/drawing/2014/main" id="{73D90682-EE3E-BCF7-AAE7-0F6AF1218398}"/>
                      </a:ext>
                    </a:extLst>
                  </p:cNvPr>
                  <p:cNvGrpSpPr/>
                  <p:nvPr/>
                </p:nvGrpSpPr>
                <p:grpSpPr>
                  <a:xfrm>
                    <a:off x="9384072" y="5813483"/>
                    <a:ext cx="875156" cy="164239"/>
                    <a:chOff x="8039762" y="1398352"/>
                    <a:chExt cx="947241" cy="177768"/>
                  </a:xfrm>
                </p:grpSpPr>
                <p:sp>
                  <p:nvSpPr>
                    <p:cNvPr id="49" name="رسم 35">
                      <a:extLst>
                        <a:ext uri="{FF2B5EF4-FFF2-40B4-BE49-F238E27FC236}">
                          <a16:creationId xmlns:a16="http://schemas.microsoft.com/office/drawing/2014/main" id="{8C83494E-9EBD-7114-79B9-97227B5CBCF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821266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43143" cap="rnd">
                      <a:solidFill>
                        <a:srgbClr val="68019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  <p:sp>
                  <p:nvSpPr>
                    <p:cNvPr id="50" name="رسم 35">
                      <a:extLst>
                        <a:ext uri="{FF2B5EF4-FFF2-40B4-BE49-F238E27FC236}">
                          <a16:creationId xmlns:a16="http://schemas.microsoft.com/office/drawing/2014/main" id="{082593D9-C8C3-5489-656D-BD63C8818BE1}"/>
                        </a:ext>
                      </a:extLst>
                    </p:cNvPr>
                    <p:cNvSpPr/>
                    <p:nvPr/>
                  </p:nvSpPr>
                  <p:spPr>
                    <a:xfrm rot="11110237">
                      <a:off x="8039762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43143" cap="rnd">
                      <a:solidFill>
                        <a:srgbClr val="68019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</p:grpSp>
              <p:sp>
                <p:nvSpPr>
                  <p:cNvPr id="47" name="شكل بيضاوي 46">
                    <a:extLst>
                      <a:ext uri="{FF2B5EF4-FFF2-40B4-BE49-F238E27FC236}">
                        <a16:creationId xmlns:a16="http://schemas.microsoft.com/office/drawing/2014/main" id="{5F483C39-3E18-3D03-7EB9-C8B5E4B095EB}"/>
                      </a:ext>
                    </a:extLst>
                  </p:cNvPr>
                  <p:cNvSpPr/>
                  <p:nvPr/>
                </p:nvSpPr>
                <p:spPr>
                  <a:xfrm>
                    <a:off x="10059221" y="6051810"/>
                    <a:ext cx="246890" cy="125360"/>
                  </a:xfrm>
                  <a:prstGeom prst="ellipse">
                    <a:avLst/>
                  </a:prstGeom>
                  <a:solidFill>
                    <a:srgbClr val="E502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شكل بيضاوي 47">
                    <a:extLst>
                      <a:ext uri="{FF2B5EF4-FFF2-40B4-BE49-F238E27FC236}">
                        <a16:creationId xmlns:a16="http://schemas.microsoft.com/office/drawing/2014/main" id="{DBAFDD24-E118-2BCB-50DF-CDD3E0FD4F6E}"/>
                      </a:ext>
                    </a:extLst>
                  </p:cNvPr>
                  <p:cNvSpPr/>
                  <p:nvPr/>
                </p:nvSpPr>
                <p:spPr>
                  <a:xfrm>
                    <a:off x="9315157" y="6051810"/>
                    <a:ext cx="246890" cy="125360"/>
                  </a:xfrm>
                  <a:prstGeom prst="ellipse">
                    <a:avLst/>
                  </a:prstGeom>
                  <a:solidFill>
                    <a:srgbClr val="E502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</p:grpSp>
          <p:sp>
            <p:nvSpPr>
              <p:cNvPr id="41" name="شكل بيضاوي 40">
                <a:extLst>
                  <a:ext uri="{FF2B5EF4-FFF2-40B4-BE49-F238E27FC236}">
                    <a16:creationId xmlns:a16="http://schemas.microsoft.com/office/drawing/2014/main" id="{BC831CA2-E4F3-6F9B-D81F-B8E33789F282}"/>
                  </a:ext>
                </a:extLst>
              </p:cNvPr>
              <p:cNvSpPr/>
              <p:nvPr/>
            </p:nvSpPr>
            <p:spPr>
              <a:xfrm rot="5400000">
                <a:off x="3592951" y="1735116"/>
                <a:ext cx="153640" cy="146302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</p:grp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F90DDB09-988C-31A7-9736-D95790168CB0}"/>
              </a:ext>
            </a:extLst>
          </p:cNvPr>
          <p:cNvSpPr txBox="1"/>
          <p:nvPr/>
        </p:nvSpPr>
        <p:spPr>
          <a:xfrm>
            <a:off x="4003069" y="266202"/>
            <a:ext cx="258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E50283"/>
                </a:solidFill>
              </a:rPr>
              <a:t>عنوان هنا</a:t>
            </a:r>
            <a:endParaRPr lang="en-US" sz="4400" b="1" dirty="0">
              <a:solidFill>
                <a:srgbClr val="E50283"/>
              </a:solidFill>
            </a:endParaRP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D1994430-0C7E-7A51-5EFC-336D58EAD6D1}"/>
              </a:ext>
            </a:extLst>
          </p:cNvPr>
          <p:cNvSpPr txBox="1"/>
          <p:nvPr/>
        </p:nvSpPr>
        <p:spPr>
          <a:xfrm>
            <a:off x="4003069" y="940396"/>
            <a:ext cx="25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dirty="0">
                <a:solidFill>
                  <a:srgbClr val="680198"/>
                </a:solidFill>
              </a:rPr>
              <a:t>تعديل النص</a:t>
            </a:r>
            <a:endParaRPr lang="en-US" sz="2400" dirty="0">
              <a:solidFill>
                <a:srgbClr val="680198"/>
              </a:solidFill>
            </a:endParaRPr>
          </a:p>
        </p:txBody>
      </p:sp>
      <p:sp>
        <p:nvSpPr>
          <p:cNvPr id="176" name="مربع نص 175">
            <a:extLst>
              <a:ext uri="{FF2B5EF4-FFF2-40B4-BE49-F238E27FC236}">
                <a16:creationId xmlns:a16="http://schemas.microsoft.com/office/drawing/2014/main" id="{7669280A-6870-F152-BA56-1724254C2715}"/>
              </a:ext>
            </a:extLst>
          </p:cNvPr>
          <p:cNvSpPr txBox="1"/>
          <p:nvPr/>
        </p:nvSpPr>
        <p:spPr>
          <a:xfrm>
            <a:off x="4003069" y="1549501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0" name="مستطيل 179">
            <a:extLst>
              <a:ext uri="{FF2B5EF4-FFF2-40B4-BE49-F238E27FC236}">
                <a16:creationId xmlns:a16="http://schemas.microsoft.com/office/drawing/2014/main" id="{3E5BFCC5-3DE8-F7B8-858A-50AE7F6BE393}"/>
              </a:ext>
            </a:extLst>
          </p:cNvPr>
          <p:cNvSpPr/>
          <p:nvPr/>
        </p:nvSpPr>
        <p:spPr>
          <a:xfrm>
            <a:off x="6113513" y="2938105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BCA3A8A3-A28C-E118-8D41-9B58DED6B950}"/>
              </a:ext>
            </a:extLst>
          </p:cNvPr>
          <p:cNvSpPr txBox="1"/>
          <p:nvPr/>
        </p:nvSpPr>
        <p:spPr>
          <a:xfrm>
            <a:off x="3799896" y="2764608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2" name="مستطيل 181">
            <a:extLst>
              <a:ext uri="{FF2B5EF4-FFF2-40B4-BE49-F238E27FC236}">
                <a16:creationId xmlns:a16="http://schemas.microsoft.com/office/drawing/2014/main" id="{7D49DD1E-ADAB-519B-383F-5A3EC44D1750}"/>
              </a:ext>
            </a:extLst>
          </p:cNvPr>
          <p:cNvSpPr/>
          <p:nvPr/>
        </p:nvSpPr>
        <p:spPr>
          <a:xfrm>
            <a:off x="6113513" y="4087835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EED575F9-613C-F27B-7D31-B24AF55B320B}"/>
              </a:ext>
            </a:extLst>
          </p:cNvPr>
          <p:cNvSpPr txBox="1"/>
          <p:nvPr/>
        </p:nvSpPr>
        <p:spPr>
          <a:xfrm>
            <a:off x="3799896" y="3914338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4" name="مستطيل 183">
            <a:extLst>
              <a:ext uri="{FF2B5EF4-FFF2-40B4-BE49-F238E27FC236}">
                <a16:creationId xmlns:a16="http://schemas.microsoft.com/office/drawing/2014/main" id="{FEB45856-E674-3CFA-D6FD-31855674F1D6}"/>
              </a:ext>
            </a:extLst>
          </p:cNvPr>
          <p:cNvSpPr/>
          <p:nvPr/>
        </p:nvSpPr>
        <p:spPr>
          <a:xfrm>
            <a:off x="6113513" y="5175024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5A24630C-CF88-18CC-52DD-10D81E1BABBD}"/>
              </a:ext>
            </a:extLst>
          </p:cNvPr>
          <p:cNvSpPr txBox="1"/>
          <p:nvPr/>
        </p:nvSpPr>
        <p:spPr>
          <a:xfrm>
            <a:off x="3799896" y="5002419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349220FF-ECD6-137B-393E-CD6ABF910CE4}"/>
              </a:ext>
            </a:extLst>
          </p:cNvPr>
          <p:cNvGrpSpPr/>
          <p:nvPr/>
        </p:nvGrpSpPr>
        <p:grpSpPr>
          <a:xfrm rot="1864986">
            <a:off x="2037926" y="5813159"/>
            <a:ext cx="802192" cy="773394"/>
            <a:chOff x="6292847" y="5484562"/>
            <a:chExt cx="1017740" cy="981204"/>
          </a:xfrm>
        </p:grpSpPr>
        <p:grpSp>
          <p:nvGrpSpPr>
            <p:cNvPr id="188" name="رسم 200">
              <a:extLst>
                <a:ext uri="{FF2B5EF4-FFF2-40B4-BE49-F238E27FC236}">
                  <a16:creationId xmlns:a16="http://schemas.microsoft.com/office/drawing/2014/main" id="{931DE6A8-2534-4FEA-CB5C-0FB096C54417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71450FF3-1608-6E58-B93E-63D7D2A5B6B8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3072AAEB-73D6-3C11-AC5A-8BA9C64AD865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1FDB64F4-15F8-0FA6-CEEF-E70B006D12E0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63212D76-6083-169B-0E89-C483D22D167F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9" name="شكل حر: شكل 188">
              <a:extLst>
                <a:ext uri="{FF2B5EF4-FFF2-40B4-BE49-F238E27FC236}">
                  <a16:creationId xmlns:a16="http://schemas.microsoft.com/office/drawing/2014/main" id="{2948DF91-8F69-6633-F76E-15FED0A5CFF4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DCA00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شكل حر: شكل 189">
              <a:extLst>
                <a:ext uri="{FF2B5EF4-FFF2-40B4-BE49-F238E27FC236}">
                  <a16:creationId xmlns:a16="http://schemas.microsoft.com/office/drawing/2014/main" id="{7ADE70FC-1B79-58E9-FA41-BFC2441D1603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08E1D4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شكل حر: شكل 190">
              <a:extLst>
                <a:ext uri="{FF2B5EF4-FFF2-40B4-BE49-F238E27FC236}">
                  <a16:creationId xmlns:a16="http://schemas.microsoft.com/office/drawing/2014/main" id="{57DA74BE-2FF9-44A9-A224-DC92188904F6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E50283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شكل حر: شكل 191">
              <a:extLst>
                <a:ext uri="{FF2B5EF4-FFF2-40B4-BE49-F238E27FC236}">
                  <a16:creationId xmlns:a16="http://schemas.microsoft.com/office/drawing/2014/main" id="{3F061C2B-1A9B-C6F7-C49A-88503EC27496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FAEE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7" name="مربع نص 196">
            <a:extLst>
              <a:ext uri="{FF2B5EF4-FFF2-40B4-BE49-F238E27FC236}">
                <a16:creationId xmlns:a16="http://schemas.microsoft.com/office/drawing/2014/main" id="{B57ED93A-4075-10E2-94FE-585FA27EAF3E}"/>
              </a:ext>
            </a:extLst>
          </p:cNvPr>
          <p:cNvSpPr txBox="1"/>
          <p:nvPr/>
        </p:nvSpPr>
        <p:spPr>
          <a:xfrm>
            <a:off x="382674" y="2155503"/>
            <a:ext cx="25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dirty="0">
                <a:solidFill>
                  <a:srgbClr val="E50283"/>
                </a:solidFill>
              </a:rPr>
              <a:t>تعديل النص</a:t>
            </a:r>
            <a:endParaRPr lang="en-US" sz="2400" dirty="0">
              <a:solidFill>
                <a:srgbClr val="E50283"/>
              </a:solidFill>
            </a:endParaRPr>
          </a:p>
        </p:txBody>
      </p:sp>
      <p:sp>
        <p:nvSpPr>
          <p:cNvPr id="198" name="مربع نص 197">
            <a:extLst>
              <a:ext uri="{FF2B5EF4-FFF2-40B4-BE49-F238E27FC236}">
                <a16:creationId xmlns:a16="http://schemas.microsoft.com/office/drawing/2014/main" id="{04F1A919-168C-64A6-1BA2-03C229435642}"/>
              </a:ext>
            </a:extLst>
          </p:cNvPr>
          <p:cNvSpPr txBox="1"/>
          <p:nvPr/>
        </p:nvSpPr>
        <p:spPr>
          <a:xfrm>
            <a:off x="382674" y="2764608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2DBC13BE-B53E-E6B2-6C43-4D9291E088A2}"/>
              </a:ext>
            </a:extLst>
          </p:cNvPr>
          <p:cNvGrpSpPr/>
          <p:nvPr/>
        </p:nvGrpSpPr>
        <p:grpSpPr>
          <a:xfrm rot="1284963">
            <a:off x="2246489" y="1736037"/>
            <a:ext cx="705215" cy="861207"/>
            <a:chOff x="8078397" y="3199745"/>
            <a:chExt cx="1156134" cy="1411868"/>
          </a:xfrm>
        </p:grpSpPr>
        <p:sp>
          <p:nvSpPr>
            <p:cNvPr id="220" name="شكل حر: شكل 219">
              <a:extLst>
                <a:ext uri="{FF2B5EF4-FFF2-40B4-BE49-F238E27FC236}">
                  <a16:creationId xmlns:a16="http://schemas.microsoft.com/office/drawing/2014/main" id="{2F0F75C8-6590-6462-32DB-BD6770FB65FD}"/>
                </a:ext>
              </a:extLst>
            </p:cNvPr>
            <p:cNvSpPr/>
            <p:nvPr/>
          </p:nvSpPr>
          <p:spPr>
            <a:xfrm>
              <a:off x="8393723" y="3733817"/>
              <a:ext cx="525935" cy="737408"/>
            </a:xfrm>
            <a:custGeom>
              <a:avLst/>
              <a:gdLst>
                <a:gd name="connsiteX0" fmla="*/ 525669 w 525935"/>
                <a:gd name="connsiteY0" fmla="*/ 262967 h 737408"/>
                <a:gd name="connsiteX1" fmla="*/ 249955 w 525935"/>
                <a:gd name="connsiteY1" fmla="*/ 306 h 737408"/>
                <a:gd name="connsiteX2" fmla="*/ 81 w 525935"/>
                <a:gd name="connsiteY2" fmla="*/ 256041 h 737408"/>
                <a:gd name="connsiteX3" fmla="*/ 79465 w 525935"/>
                <a:gd name="connsiteY3" fmla="*/ 451039 h 737408"/>
                <a:gd name="connsiteX4" fmla="*/ 165243 w 525935"/>
                <a:gd name="connsiteY4" fmla="*/ 645504 h 737408"/>
                <a:gd name="connsiteX5" fmla="*/ 165243 w 525935"/>
                <a:gd name="connsiteY5" fmla="*/ 737408 h 737408"/>
                <a:gd name="connsiteX6" fmla="*/ 360507 w 525935"/>
                <a:gd name="connsiteY6" fmla="*/ 737408 h 737408"/>
                <a:gd name="connsiteX7" fmla="*/ 360507 w 525935"/>
                <a:gd name="connsiteY7" fmla="*/ 648434 h 737408"/>
                <a:gd name="connsiteX8" fmla="*/ 444153 w 525935"/>
                <a:gd name="connsiteY8" fmla="*/ 453170 h 737408"/>
                <a:gd name="connsiteX9" fmla="*/ 525935 w 525935"/>
                <a:gd name="connsiteY9" fmla="*/ 262967 h 7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935" h="737408">
                  <a:moveTo>
                    <a:pt x="525669" y="262967"/>
                  </a:moveTo>
                  <a:cubicBezTo>
                    <a:pt x="525669" y="113522"/>
                    <a:pt x="400998" y="-6886"/>
                    <a:pt x="249955" y="306"/>
                  </a:cubicBezTo>
                  <a:cubicBezTo>
                    <a:pt x="114096" y="6700"/>
                    <a:pt x="3544" y="120182"/>
                    <a:pt x="81" y="256041"/>
                  </a:cubicBezTo>
                  <a:cubicBezTo>
                    <a:pt x="-1784" y="332495"/>
                    <a:pt x="28851" y="401757"/>
                    <a:pt x="79465" y="451039"/>
                  </a:cubicBezTo>
                  <a:cubicBezTo>
                    <a:pt x="132477" y="502719"/>
                    <a:pt x="165243" y="571447"/>
                    <a:pt x="165243" y="645504"/>
                  </a:cubicBezTo>
                  <a:lnTo>
                    <a:pt x="165243" y="737408"/>
                  </a:lnTo>
                  <a:lnTo>
                    <a:pt x="360507" y="737408"/>
                  </a:lnTo>
                  <a:lnTo>
                    <a:pt x="360507" y="648434"/>
                  </a:lnTo>
                  <a:cubicBezTo>
                    <a:pt x="360507" y="574644"/>
                    <a:pt x="390609" y="504051"/>
                    <a:pt x="444153" y="453170"/>
                  </a:cubicBezTo>
                  <a:cubicBezTo>
                    <a:pt x="494501" y="405220"/>
                    <a:pt x="525935" y="337823"/>
                    <a:pt x="525935" y="262967"/>
                  </a:cubicBezTo>
                  <a:close/>
                </a:path>
              </a:pathLst>
            </a:custGeom>
            <a:solidFill>
              <a:srgbClr val="FDCA00"/>
            </a:solidFill>
            <a:ln w="381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شكل حر: شكل 220">
              <a:extLst>
                <a:ext uri="{FF2B5EF4-FFF2-40B4-BE49-F238E27FC236}">
                  <a16:creationId xmlns:a16="http://schemas.microsoft.com/office/drawing/2014/main" id="{2D01664B-74CA-6296-1458-4860B5FE0E02}"/>
                </a:ext>
              </a:extLst>
            </p:cNvPr>
            <p:cNvSpPr/>
            <p:nvPr/>
          </p:nvSpPr>
          <p:spPr>
            <a:xfrm>
              <a:off x="8558966" y="4471492"/>
              <a:ext cx="194731" cy="140121"/>
            </a:xfrm>
            <a:custGeom>
              <a:avLst/>
              <a:gdLst>
                <a:gd name="connsiteX0" fmla="*/ 0 w 194731"/>
                <a:gd name="connsiteY0" fmla="*/ 0 h 140121"/>
                <a:gd name="connsiteX1" fmla="*/ 194731 w 194731"/>
                <a:gd name="connsiteY1" fmla="*/ 0 h 140121"/>
                <a:gd name="connsiteX2" fmla="*/ 194731 w 194731"/>
                <a:gd name="connsiteY2" fmla="*/ 70860 h 140121"/>
                <a:gd name="connsiteX3" fmla="*/ 125470 w 194731"/>
                <a:gd name="connsiteY3" fmla="*/ 140121 h 140121"/>
                <a:gd name="connsiteX4" fmla="*/ 69528 w 194731"/>
                <a:gd name="connsiteY4" fmla="*/ 140121 h 140121"/>
                <a:gd name="connsiteX5" fmla="*/ 266 w 194731"/>
                <a:gd name="connsiteY5" fmla="*/ 70860 h 140121"/>
                <a:gd name="connsiteX6" fmla="*/ 266 w 194731"/>
                <a:gd name="connsiteY6" fmla="*/ 0 h 140121"/>
                <a:gd name="connsiteX7" fmla="*/ 266 w 194731"/>
                <a:gd name="connsiteY7" fmla="*/ 0 h 1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31" h="140121">
                  <a:moveTo>
                    <a:pt x="0" y="0"/>
                  </a:moveTo>
                  <a:lnTo>
                    <a:pt x="194731" y="0"/>
                  </a:lnTo>
                  <a:lnTo>
                    <a:pt x="194731" y="70860"/>
                  </a:lnTo>
                  <a:cubicBezTo>
                    <a:pt x="194731" y="109220"/>
                    <a:pt x="163564" y="140121"/>
                    <a:pt x="125470" y="140121"/>
                  </a:cubicBezTo>
                  <a:lnTo>
                    <a:pt x="69528" y="140121"/>
                  </a:lnTo>
                  <a:cubicBezTo>
                    <a:pt x="31168" y="140121"/>
                    <a:pt x="266" y="108954"/>
                    <a:pt x="266" y="70860"/>
                  </a:cubicBez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AEE"/>
            </a:solidFill>
            <a:ln w="38100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2" name="رسم 196">
              <a:extLst>
                <a:ext uri="{FF2B5EF4-FFF2-40B4-BE49-F238E27FC236}">
                  <a16:creationId xmlns:a16="http://schemas.microsoft.com/office/drawing/2014/main" id="{D527A36A-EDB9-1CA2-A077-AC9A939D8AD1}"/>
                </a:ext>
              </a:extLst>
            </p:cNvPr>
            <p:cNvGrpSpPr/>
            <p:nvPr/>
          </p:nvGrpSpPr>
          <p:grpSpPr>
            <a:xfrm>
              <a:off x="8078397" y="3199745"/>
              <a:ext cx="1156134" cy="546100"/>
              <a:chOff x="8078397" y="3199745"/>
              <a:chExt cx="1156134" cy="546100"/>
            </a:xfrm>
          </p:grpSpPr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205D235-C21F-0825-EDAE-428A643768E5}"/>
                  </a:ext>
                </a:extLst>
              </p:cNvPr>
              <p:cNvSpPr/>
              <p:nvPr/>
            </p:nvSpPr>
            <p:spPr>
              <a:xfrm>
                <a:off x="8656464" y="3199745"/>
                <a:ext cx="26639" cy="433683"/>
              </a:xfrm>
              <a:custGeom>
                <a:avLst/>
                <a:gdLst>
                  <a:gd name="connsiteX0" fmla="*/ 0 w 26639"/>
                  <a:gd name="connsiteY0" fmla="*/ 433684 h 433683"/>
                  <a:gd name="connsiteX1" fmla="*/ 0 w 26639"/>
                  <a:gd name="connsiteY1" fmla="*/ 0 h 43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39" h="433683">
                    <a:moveTo>
                      <a:pt x="0" y="433684"/>
                    </a:moveTo>
                    <a:lnTo>
                      <a:pt x="0" y="0"/>
                    </a:lnTo>
                  </a:path>
                </a:pathLst>
              </a:custGeom>
              <a:ln w="381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A1013E4F-7B12-A37A-A5E2-F18B921FAF25}"/>
                  </a:ext>
                </a:extLst>
              </p:cNvPr>
              <p:cNvSpPr/>
              <p:nvPr/>
            </p:nvSpPr>
            <p:spPr>
              <a:xfrm>
                <a:off x="8078397" y="3439229"/>
                <a:ext cx="306615" cy="306348"/>
              </a:xfrm>
              <a:custGeom>
                <a:avLst/>
                <a:gdLst>
                  <a:gd name="connsiteX0" fmla="*/ 306615 w 306615"/>
                  <a:gd name="connsiteY0" fmla="*/ 306349 h 306348"/>
                  <a:gd name="connsiteX1" fmla="*/ 0 w 306615"/>
                  <a:gd name="connsiteY1" fmla="*/ 0 h 30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615" h="306348">
                    <a:moveTo>
                      <a:pt x="306615" y="306349"/>
                    </a:moveTo>
                    <a:lnTo>
                      <a:pt x="0" y="0"/>
                    </a:lnTo>
                  </a:path>
                </a:pathLst>
              </a:custGeom>
              <a:ln w="381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0F4076CF-447D-1C15-32F8-F5FE9524F8C6}"/>
                  </a:ext>
                </a:extLst>
              </p:cNvPr>
              <p:cNvSpPr/>
              <p:nvPr/>
            </p:nvSpPr>
            <p:spPr>
              <a:xfrm>
                <a:off x="8928183" y="3439229"/>
                <a:ext cx="306349" cy="306615"/>
              </a:xfrm>
              <a:custGeom>
                <a:avLst/>
                <a:gdLst>
                  <a:gd name="connsiteX0" fmla="*/ 306349 w 306349"/>
                  <a:gd name="connsiteY0" fmla="*/ 0 h 306615"/>
                  <a:gd name="connsiteX1" fmla="*/ 0 w 306349"/>
                  <a:gd name="connsiteY1" fmla="*/ 306615 h 30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349" h="306615">
                    <a:moveTo>
                      <a:pt x="306349" y="0"/>
                    </a:moveTo>
                    <a:lnTo>
                      <a:pt x="0" y="306615"/>
                    </a:lnTo>
                  </a:path>
                </a:pathLst>
              </a:custGeom>
              <a:ln w="381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3" name="مجموعة 222">
              <a:extLst>
                <a:ext uri="{FF2B5EF4-FFF2-40B4-BE49-F238E27FC236}">
                  <a16:creationId xmlns:a16="http://schemas.microsoft.com/office/drawing/2014/main" id="{3F8609E6-5A34-3A6E-0E18-2AB75AE83D06}"/>
                </a:ext>
              </a:extLst>
            </p:cNvPr>
            <p:cNvGrpSpPr/>
            <p:nvPr/>
          </p:nvGrpSpPr>
          <p:grpSpPr>
            <a:xfrm>
              <a:off x="8465137" y="3911789"/>
              <a:ext cx="369556" cy="137402"/>
              <a:chOff x="8465137" y="3911789"/>
              <a:chExt cx="369556" cy="137402"/>
            </a:xfrm>
          </p:grpSpPr>
          <p:sp>
            <p:nvSpPr>
              <p:cNvPr id="224" name="شكل بيضاوي 223">
                <a:extLst>
                  <a:ext uri="{FF2B5EF4-FFF2-40B4-BE49-F238E27FC236}">
                    <a16:creationId xmlns:a16="http://schemas.microsoft.com/office/drawing/2014/main" id="{E08E07E7-0479-272B-E543-EF4635834887}"/>
                  </a:ext>
                </a:extLst>
              </p:cNvPr>
              <p:cNvSpPr/>
              <p:nvPr/>
            </p:nvSpPr>
            <p:spPr>
              <a:xfrm>
                <a:off x="8754876" y="391178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شكل بيضاوي 224">
                <a:extLst>
                  <a:ext uri="{FF2B5EF4-FFF2-40B4-BE49-F238E27FC236}">
                    <a16:creationId xmlns:a16="http://schemas.microsoft.com/office/drawing/2014/main" id="{F2CB2518-CB96-7C4F-6720-6A2DA5166453}"/>
                  </a:ext>
                </a:extLst>
              </p:cNvPr>
              <p:cNvSpPr/>
              <p:nvPr/>
            </p:nvSpPr>
            <p:spPr>
              <a:xfrm>
                <a:off x="8465137" y="391717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رسم 35">
                <a:extLst>
                  <a:ext uri="{FF2B5EF4-FFF2-40B4-BE49-F238E27FC236}">
                    <a16:creationId xmlns:a16="http://schemas.microsoft.com/office/drawing/2014/main" id="{D8F9C166-0815-296C-0F70-EE63A7621B0E}"/>
                  </a:ext>
                </a:extLst>
              </p:cNvPr>
              <p:cNvSpPr/>
              <p:nvPr/>
            </p:nvSpPr>
            <p:spPr>
              <a:xfrm>
                <a:off x="8606429" y="3956839"/>
                <a:ext cx="86101" cy="92352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19050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9" name="نجمة: 4 نقاط 268">
            <a:extLst>
              <a:ext uri="{FF2B5EF4-FFF2-40B4-BE49-F238E27FC236}">
                <a16:creationId xmlns:a16="http://schemas.microsoft.com/office/drawing/2014/main" id="{6AD99DEB-AF83-2B2D-3751-4780F5CA04CE}"/>
              </a:ext>
            </a:extLst>
          </p:cNvPr>
          <p:cNvSpPr/>
          <p:nvPr/>
        </p:nvSpPr>
        <p:spPr>
          <a:xfrm>
            <a:off x="594364" y="1146001"/>
            <a:ext cx="436145" cy="436143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نجمة: 4 نقاط 269">
            <a:extLst>
              <a:ext uri="{FF2B5EF4-FFF2-40B4-BE49-F238E27FC236}">
                <a16:creationId xmlns:a16="http://schemas.microsoft.com/office/drawing/2014/main" id="{EDA9BC95-A27D-E5BC-C02D-FC954E89EAE8}"/>
              </a:ext>
            </a:extLst>
          </p:cNvPr>
          <p:cNvSpPr/>
          <p:nvPr/>
        </p:nvSpPr>
        <p:spPr>
          <a:xfrm>
            <a:off x="843427" y="846345"/>
            <a:ext cx="241836" cy="241834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1" name="مجموعة 270">
            <a:extLst>
              <a:ext uri="{FF2B5EF4-FFF2-40B4-BE49-F238E27FC236}">
                <a16:creationId xmlns:a16="http://schemas.microsoft.com/office/drawing/2014/main" id="{B0CAD93C-1302-0887-121C-1DEAC4B60ECB}"/>
              </a:ext>
            </a:extLst>
          </p:cNvPr>
          <p:cNvGrpSpPr/>
          <p:nvPr/>
        </p:nvGrpSpPr>
        <p:grpSpPr>
          <a:xfrm rot="20594182">
            <a:off x="8593076" y="358407"/>
            <a:ext cx="652220" cy="800362"/>
            <a:chOff x="9722442" y="3453198"/>
            <a:chExt cx="1230387" cy="1509855"/>
          </a:xfrm>
        </p:grpSpPr>
        <p:grpSp>
          <p:nvGrpSpPr>
            <p:cNvPr id="272" name="رسم 68">
              <a:extLst>
                <a:ext uri="{FF2B5EF4-FFF2-40B4-BE49-F238E27FC236}">
                  <a16:creationId xmlns:a16="http://schemas.microsoft.com/office/drawing/2014/main" id="{F788C5FA-9F6A-7401-0A45-508EDCD35DCF}"/>
                </a:ext>
              </a:extLst>
            </p:cNvPr>
            <p:cNvGrpSpPr/>
            <p:nvPr/>
          </p:nvGrpSpPr>
          <p:grpSpPr>
            <a:xfrm>
              <a:off x="9722442" y="3453198"/>
              <a:ext cx="1230387" cy="1509855"/>
              <a:chOff x="9722442" y="3453198"/>
              <a:chExt cx="1230387" cy="1509855"/>
            </a:xfrm>
            <a:solidFill>
              <a:srgbClr val="E50283"/>
            </a:solidFill>
          </p:grpSpPr>
          <p:sp>
            <p:nvSpPr>
              <p:cNvPr id="280" name="شكل حر: شكل 279">
                <a:extLst>
                  <a:ext uri="{FF2B5EF4-FFF2-40B4-BE49-F238E27FC236}">
                    <a16:creationId xmlns:a16="http://schemas.microsoft.com/office/drawing/2014/main" id="{3392E1EA-6A46-177C-CB65-8FF0356A0934}"/>
                  </a:ext>
                </a:extLst>
              </p:cNvPr>
              <p:cNvSpPr/>
              <p:nvPr/>
            </p:nvSpPr>
            <p:spPr>
              <a:xfrm>
                <a:off x="9722442" y="3953951"/>
                <a:ext cx="1230387" cy="1009102"/>
              </a:xfrm>
              <a:custGeom>
                <a:avLst/>
                <a:gdLst>
                  <a:gd name="connsiteX0" fmla="*/ 1210307 w 1230387"/>
                  <a:gd name="connsiteY0" fmla="*/ 298521 h 1009102"/>
                  <a:gd name="connsiteX1" fmla="*/ 1086822 w 1230387"/>
                  <a:gd name="connsiteY1" fmla="*/ 223789 h 1009102"/>
                  <a:gd name="connsiteX2" fmla="*/ 1022054 w 1230387"/>
                  <a:gd name="connsiteY2" fmla="*/ 238380 h 1009102"/>
                  <a:gd name="connsiteX3" fmla="*/ 913160 w 1230387"/>
                  <a:gd name="connsiteY3" fmla="*/ 306 h 1009102"/>
                  <a:gd name="connsiteX4" fmla="*/ 769034 w 1230387"/>
                  <a:gd name="connsiteY4" fmla="*/ 31978 h 1009102"/>
                  <a:gd name="connsiteX5" fmla="*/ 461210 w 1230387"/>
                  <a:gd name="connsiteY5" fmla="*/ 31978 h 1009102"/>
                  <a:gd name="connsiteX6" fmla="*/ 243777 w 1230387"/>
                  <a:gd name="connsiteY6" fmla="*/ 11338 h 1009102"/>
                  <a:gd name="connsiteX7" fmla="*/ 28122 w 1230387"/>
                  <a:gd name="connsiteY7" fmla="*/ 610259 h 1009102"/>
                  <a:gd name="connsiteX8" fmla="*/ 533807 w 1230387"/>
                  <a:gd name="connsiteY8" fmla="*/ 997796 h 1009102"/>
                  <a:gd name="connsiteX9" fmla="*/ 615300 w 1230387"/>
                  <a:gd name="connsiteY9" fmla="*/ 958651 h 1009102"/>
                  <a:gd name="connsiteX10" fmla="*/ 696793 w 1230387"/>
                  <a:gd name="connsiteY10" fmla="*/ 997796 h 1009102"/>
                  <a:gd name="connsiteX11" fmla="*/ 1202478 w 1230387"/>
                  <a:gd name="connsiteY11" fmla="*/ 610259 h 1009102"/>
                  <a:gd name="connsiteX12" fmla="*/ 1217780 w 1230387"/>
                  <a:gd name="connsiteY12" fmla="*/ 297453 h 1009102"/>
                  <a:gd name="connsiteX13" fmla="*/ 1209951 w 1230387"/>
                  <a:gd name="connsiteY13" fmla="*/ 298165 h 100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387" h="1009102">
                    <a:moveTo>
                      <a:pt x="1210307" y="298521"/>
                    </a:moveTo>
                    <a:cubicBezTo>
                      <a:pt x="1148387" y="298521"/>
                      <a:pt x="1107462" y="266493"/>
                      <a:pt x="1086822" y="223789"/>
                    </a:cubicBezTo>
                    <a:cubicBezTo>
                      <a:pt x="1068673" y="232686"/>
                      <a:pt x="1047321" y="238380"/>
                      <a:pt x="1022054" y="238380"/>
                    </a:cubicBezTo>
                    <a:cubicBezTo>
                      <a:pt x="885402" y="238380"/>
                      <a:pt x="849460" y="83222"/>
                      <a:pt x="913160" y="306"/>
                    </a:cubicBezTo>
                    <a:cubicBezTo>
                      <a:pt x="864762" y="-762"/>
                      <a:pt x="816008" y="10270"/>
                      <a:pt x="769034" y="31978"/>
                    </a:cubicBezTo>
                    <a:cubicBezTo>
                      <a:pt x="670815" y="77528"/>
                      <a:pt x="559429" y="77528"/>
                      <a:pt x="461210" y="31978"/>
                    </a:cubicBezTo>
                    <a:cubicBezTo>
                      <a:pt x="390749" y="-762"/>
                      <a:pt x="315662" y="-9659"/>
                      <a:pt x="243777" y="11338"/>
                    </a:cubicBezTo>
                    <a:cubicBezTo>
                      <a:pt x="44848" y="69699"/>
                      <a:pt x="-51947" y="338022"/>
                      <a:pt x="28122" y="610259"/>
                    </a:cubicBezTo>
                    <a:cubicBezTo>
                      <a:pt x="108192" y="882496"/>
                      <a:pt x="334522" y="1056158"/>
                      <a:pt x="533807" y="997796"/>
                    </a:cubicBezTo>
                    <a:cubicBezTo>
                      <a:pt x="563344" y="989255"/>
                      <a:pt x="590746" y="975732"/>
                      <a:pt x="615300" y="958651"/>
                    </a:cubicBezTo>
                    <a:cubicBezTo>
                      <a:pt x="640211" y="975732"/>
                      <a:pt x="667257" y="989255"/>
                      <a:pt x="696793" y="997796"/>
                    </a:cubicBezTo>
                    <a:cubicBezTo>
                      <a:pt x="896078" y="1056158"/>
                      <a:pt x="1122408" y="882852"/>
                      <a:pt x="1202478" y="610259"/>
                    </a:cubicBezTo>
                    <a:cubicBezTo>
                      <a:pt x="1234506" y="500652"/>
                      <a:pt x="1238065" y="392113"/>
                      <a:pt x="1217780" y="297453"/>
                    </a:cubicBezTo>
                    <a:cubicBezTo>
                      <a:pt x="1215289" y="297453"/>
                      <a:pt x="1212798" y="298165"/>
                      <a:pt x="1209951" y="298165"/>
                    </a:cubicBezTo>
                    <a:close/>
                  </a:path>
                </a:pathLst>
              </a:custGeom>
              <a:grpFill/>
              <a:ln w="508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شكل حر: شكل 280">
                <a:extLst>
                  <a:ext uri="{FF2B5EF4-FFF2-40B4-BE49-F238E27FC236}">
                    <a16:creationId xmlns:a16="http://schemas.microsoft.com/office/drawing/2014/main" id="{41DC88E9-8AAC-07E9-5995-6A01CD95B1CB}"/>
                  </a:ext>
                </a:extLst>
              </p:cNvPr>
              <p:cNvSpPr/>
              <p:nvPr/>
            </p:nvSpPr>
            <p:spPr>
              <a:xfrm>
                <a:off x="10337742" y="3453198"/>
                <a:ext cx="150886" cy="566893"/>
              </a:xfrm>
              <a:custGeom>
                <a:avLst/>
                <a:gdLst>
                  <a:gd name="connsiteX0" fmla="*/ 0 w 150886"/>
                  <a:gd name="connsiteY0" fmla="*/ 566893 h 566893"/>
                  <a:gd name="connsiteX1" fmla="*/ 0 w 150886"/>
                  <a:gd name="connsiteY1" fmla="*/ 456219 h 566893"/>
                  <a:gd name="connsiteX2" fmla="*/ 150887 w 150886"/>
                  <a:gd name="connsiteY2" fmla="*/ 0 h 566893"/>
                  <a:gd name="connsiteX3" fmla="*/ 150887 w 150886"/>
                  <a:gd name="connsiteY3" fmla="*/ 0 h 56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86" h="566893">
                    <a:moveTo>
                      <a:pt x="0" y="566893"/>
                    </a:moveTo>
                    <a:lnTo>
                      <a:pt x="0" y="456219"/>
                    </a:lnTo>
                    <a:cubicBezTo>
                      <a:pt x="0" y="291810"/>
                      <a:pt x="53024" y="132026"/>
                      <a:pt x="150887" y="0"/>
                    </a:cubicBezTo>
                    <a:lnTo>
                      <a:pt x="150887" y="0"/>
                    </a:lnTo>
                  </a:path>
                </a:pathLst>
              </a:custGeom>
              <a:noFill/>
              <a:ln w="7105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3" name="شكل حر: شكل 272">
              <a:extLst>
                <a:ext uri="{FF2B5EF4-FFF2-40B4-BE49-F238E27FC236}">
                  <a16:creationId xmlns:a16="http://schemas.microsoft.com/office/drawing/2014/main" id="{AB1C5858-9913-F7AB-7A5B-AF73C2578B99}"/>
                </a:ext>
              </a:extLst>
            </p:cNvPr>
            <p:cNvSpPr/>
            <p:nvPr/>
          </p:nvSpPr>
          <p:spPr>
            <a:xfrm>
              <a:off x="9842572" y="3464425"/>
              <a:ext cx="373269" cy="373625"/>
            </a:xfrm>
            <a:custGeom>
              <a:avLst/>
              <a:gdLst>
                <a:gd name="connsiteX0" fmla="*/ 311188 w 373269"/>
                <a:gd name="connsiteY0" fmla="*/ 62438 h 373625"/>
                <a:gd name="connsiteX1" fmla="*/ 362432 w 373269"/>
                <a:gd name="connsiteY1" fmla="*/ 362788 h 373625"/>
                <a:gd name="connsiteX2" fmla="*/ 62082 w 373269"/>
                <a:gd name="connsiteY2" fmla="*/ 311544 h 373625"/>
                <a:gd name="connsiteX3" fmla="*/ 10837 w 373269"/>
                <a:gd name="connsiteY3" fmla="*/ 10837 h 373625"/>
                <a:gd name="connsiteX4" fmla="*/ 311188 w 373269"/>
                <a:gd name="connsiteY4" fmla="*/ 62082 h 3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69" h="373625">
                  <a:moveTo>
                    <a:pt x="311188" y="62438"/>
                  </a:moveTo>
                  <a:cubicBezTo>
                    <a:pt x="408339" y="159589"/>
                    <a:pt x="362432" y="362788"/>
                    <a:pt x="362432" y="362788"/>
                  </a:cubicBezTo>
                  <a:cubicBezTo>
                    <a:pt x="362432" y="362788"/>
                    <a:pt x="159233" y="408695"/>
                    <a:pt x="62082" y="311544"/>
                  </a:cubicBezTo>
                  <a:cubicBezTo>
                    <a:pt x="-35069" y="214392"/>
                    <a:pt x="10837" y="10837"/>
                    <a:pt x="10837" y="10837"/>
                  </a:cubicBezTo>
                  <a:cubicBezTo>
                    <a:pt x="10837" y="10837"/>
                    <a:pt x="214037" y="-35069"/>
                    <a:pt x="311188" y="62082"/>
                  </a:cubicBezTo>
                  <a:close/>
                </a:path>
              </a:pathLst>
            </a:custGeom>
            <a:solidFill>
              <a:srgbClr val="FDCA00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4" name="مجموعة 273">
              <a:extLst>
                <a:ext uri="{FF2B5EF4-FFF2-40B4-BE49-F238E27FC236}">
                  <a16:creationId xmlns:a16="http://schemas.microsoft.com/office/drawing/2014/main" id="{1E9949A2-7118-B455-F96E-3D7DAE457693}"/>
                </a:ext>
              </a:extLst>
            </p:cNvPr>
            <p:cNvGrpSpPr/>
            <p:nvPr/>
          </p:nvGrpSpPr>
          <p:grpSpPr>
            <a:xfrm>
              <a:off x="10181178" y="4325669"/>
              <a:ext cx="356864" cy="337608"/>
              <a:chOff x="6501247" y="4070638"/>
              <a:chExt cx="998465" cy="944594"/>
            </a:xfrm>
          </p:grpSpPr>
          <p:sp>
            <p:nvSpPr>
              <p:cNvPr id="278" name="شكل حر: شكل 277">
                <a:extLst>
                  <a:ext uri="{FF2B5EF4-FFF2-40B4-BE49-F238E27FC236}">
                    <a16:creationId xmlns:a16="http://schemas.microsoft.com/office/drawing/2014/main" id="{4646A687-9C91-FDC2-E4D8-EDF9FCD9726B}"/>
                  </a:ext>
                </a:extLst>
              </p:cNvPr>
              <p:cNvSpPr/>
              <p:nvPr/>
            </p:nvSpPr>
            <p:spPr>
              <a:xfrm rot="1688412">
                <a:off x="6501247" y="4070638"/>
                <a:ext cx="998465" cy="906557"/>
              </a:xfrm>
              <a:custGeom>
                <a:avLst/>
                <a:gdLst>
                  <a:gd name="connsiteX0" fmla="*/ 774571 w 998465"/>
                  <a:gd name="connsiteY0" fmla="*/ 818060 h 906557"/>
                  <a:gd name="connsiteX1" fmla="*/ 276890 w 998465"/>
                  <a:gd name="connsiteY1" fmla="*/ 870292 h 906557"/>
                  <a:gd name="connsiteX2" fmla="*/ 252770 w 998465"/>
                  <a:gd name="connsiteY2" fmla="*/ 861095 h 906557"/>
                  <a:gd name="connsiteX3" fmla="*/ 48006 w 998465"/>
                  <a:gd name="connsiteY3" fmla="*/ 693987 h 906557"/>
                  <a:gd name="connsiteX4" fmla="*/ 53906 w 998465"/>
                  <a:gd name="connsiteY4" fmla="*/ 363241 h 906557"/>
                  <a:gd name="connsiteX5" fmla="*/ 414152 w 998465"/>
                  <a:gd name="connsiteY5" fmla="*/ 363241 h 906557"/>
                  <a:gd name="connsiteX6" fmla="*/ 674098 w 998465"/>
                  <a:gd name="connsiteY6" fmla="*/ 2822 h 906557"/>
                  <a:gd name="connsiteX7" fmla="*/ 981417 w 998465"/>
                  <a:gd name="connsiteY7" fmla="*/ 286542 h 906557"/>
                  <a:gd name="connsiteX8" fmla="*/ 998076 w 998465"/>
                  <a:gd name="connsiteY8" fmla="*/ 384759 h 906557"/>
                  <a:gd name="connsiteX9" fmla="*/ 774571 w 998465"/>
                  <a:gd name="connsiteY9" fmla="*/ 818060 h 90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5" h="906557">
                    <a:moveTo>
                      <a:pt x="774571" y="818060"/>
                    </a:moveTo>
                    <a:cubicBezTo>
                      <a:pt x="558701" y="969724"/>
                      <a:pt x="312117" y="883307"/>
                      <a:pt x="276890" y="870292"/>
                    </a:cubicBezTo>
                    <a:cubicBezTo>
                      <a:pt x="269776" y="867689"/>
                      <a:pt x="261620" y="864566"/>
                      <a:pt x="252770" y="861095"/>
                    </a:cubicBezTo>
                    <a:cubicBezTo>
                      <a:pt x="194464" y="837495"/>
                      <a:pt x="104403" y="792378"/>
                      <a:pt x="48006" y="693987"/>
                    </a:cubicBezTo>
                    <a:cubicBezTo>
                      <a:pt x="-12903" y="588308"/>
                      <a:pt x="-21059" y="423976"/>
                      <a:pt x="53906" y="363241"/>
                    </a:cubicBezTo>
                    <a:cubicBezTo>
                      <a:pt x="142753" y="291227"/>
                      <a:pt x="271337" y="426753"/>
                      <a:pt x="414152" y="363241"/>
                    </a:cubicBezTo>
                    <a:cubicBezTo>
                      <a:pt x="583863" y="287930"/>
                      <a:pt x="546554" y="33190"/>
                      <a:pt x="674098" y="2822"/>
                    </a:cubicBezTo>
                    <a:cubicBezTo>
                      <a:pt x="781859" y="-22687"/>
                      <a:pt x="934217" y="128977"/>
                      <a:pt x="981417" y="286542"/>
                    </a:cubicBezTo>
                    <a:cubicBezTo>
                      <a:pt x="991135" y="318991"/>
                      <a:pt x="996514" y="351788"/>
                      <a:pt x="998076" y="384759"/>
                    </a:cubicBezTo>
                    <a:cubicBezTo>
                      <a:pt x="1005364" y="554123"/>
                      <a:pt x="909750" y="723140"/>
                      <a:pt x="774571" y="818060"/>
                    </a:cubicBezTo>
                    <a:close/>
                  </a:path>
                </a:pathLst>
              </a:custGeom>
              <a:solidFill>
                <a:srgbClr val="680198"/>
              </a:solidFill>
              <a:ln w="861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279" name="شكل حر: شكل 278">
                <a:extLst>
                  <a:ext uri="{FF2B5EF4-FFF2-40B4-BE49-F238E27FC236}">
                    <a16:creationId xmlns:a16="http://schemas.microsoft.com/office/drawing/2014/main" id="{CA9A821A-1199-AED4-8820-7013B9563EEA}"/>
                  </a:ext>
                </a:extLst>
              </p:cNvPr>
              <p:cNvSpPr/>
              <p:nvPr/>
            </p:nvSpPr>
            <p:spPr>
              <a:xfrm rot="1688412">
                <a:off x="6653011" y="4473651"/>
                <a:ext cx="745695" cy="541581"/>
              </a:xfrm>
              <a:custGeom>
                <a:avLst/>
                <a:gdLst>
                  <a:gd name="connsiteX0" fmla="*/ 521801 w 745695"/>
                  <a:gd name="connsiteY0" fmla="*/ 453084 h 541581"/>
                  <a:gd name="connsiteX1" fmla="*/ 24120 w 745695"/>
                  <a:gd name="connsiteY1" fmla="*/ 505316 h 541581"/>
                  <a:gd name="connsiteX2" fmla="*/ 0 w 745695"/>
                  <a:gd name="connsiteY2" fmla="*/ 496119 h 541581"/>
                  <a:gd name="connsiteX3" fmla="*/ 591559 w 745695"/>
                  <a:gd name="connsiteY3" fmla="*/ 0 h 541581"/>
                  <a:gd name="connsiteX4" fmla="*/ 745306 w 745695"/>
                  <a:gd name="connsiteY4" fmla="*/ 19782 h 541581"/>
                  <a:gd name="connsiteX5" fmla="*/ 521801 w 745695"/>
                  <a:gd name="connsiteY5" fmla="*/ 453084 h 54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95" h="541581">
                    <a:moveTo>
                      <a:pt x="521801" y="453084"/>
                    </a:moveTo>
                    <a:cubicBezTo>
                      <a:pt x="305931" y="604748"/>
                      <a:pt x="59347" y="518330"/>
                      <a:pt x="24120" y="505316"/>
                    </a:cubicBezTo>
                    <a:cubicBezTo>
                      <a:pt x="17006" y="502713"/>
                      <a:pt x="8850" y="499589"/>
                      <a:pt x="0" y="496119"/>
                    </a:cubicBezTo>
                    <a:cubicBezTo>
                      <a:pt x="49282" y="214308"/>
                      <a:pt x="295519" y="0"/>
                      <a:pt x="591559" y="0"/>
                    </a:cubicBezTo>
                    <a:cubicBezTo>
                      <a:pt x="644659" y="0"/>
                      <a:pt x="696197" y="6941"/>
                      <a:pt x="745306" y="19782"/>
                    </a:cubicBezTo>
                    <a:cubicBezTo>
                      <a:pt x="752594" y="189146"/>
                      <a:pt x="656980" y="358163"/>
                      <a:pt x="521801" y="4530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275" name="مجموعة 274">
              <a:extLst>
                <a:ext uri="{FF2B5EF4-FFF2-40B4-BE49-F238E27FC236}">
                  <a16:creationId xmlns:a16="http://schemas.microsoft.com/office/drawing/2014/main" id="{61565AF3-0C66-8DE5-30DD-39CAA2C3EAB9}"/>
                </a:ext>
              </a:extLst>
            </p:cNvPr>
            <p:cNvGrpSpPr/>
            <p:nvPr/>
          </p:nvGrpSpPr>
          <p:grpSpPr>
            <a:xfrm>
              <a:off x="9915367" y="4250645"/>
              <a:ext cx="862676" cy="259179"/>
              <a:chOff x="10573855" y="1444889"/>
              <a:chExt cx="862676" cy="259179"/>
            </a:xfrm>
          </p:grpSpPr>
          <p:sp>
            <p:nvSpPr>
              <p:cNvPr id="276" name="شكل بيضاوي 275">
                <a:extLst>
                  <a:ext uri="{FF2B5EF4-FFF2-40B4-BE49-F238E27FC236}">
                    <a16:creationId xmlns:a16="http://schemas.microsoft.com/office/drawing/2014/main" id="{CA9E6521-8FBC-902A-F572-52200B4E45C1}"/>
                  </a:ext>
                </a:extLst>
              </p:cNvPr>
              <p:cNvSpPr/>
              <p:nvPr/>
            </p:nvSpPr>
            <p:spPr>
              <a:xfrm>
                <a:off x="11282891" y="1460240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شكل بيضاوي 276">
                <a:extLst>
                  <a:ext uri="{FF2B5EF4-FFF2-40B4-BE49-F238E27FC236}">
                    <a16:creationId xmlns:a16="http://schemas.microsoft.com/office/drawing/2014/main" id="{6212E070-599C-B056-CDDA-0DA3FA7F42CF}"/>
                  </a:ext>
                </a:extLst>
              </p:cNvPr>
              <p:cNvSpPr/>
              <p:nvPr/>
            </p:nvSpPr>
            <p:spPr>
              <a:xfrm>
                <a:off x="10573855" y="1444889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82" name="نجمة: 4 نقاط 281">
            <a:extLst>
              <a:ext uri="{FF2B5EF4-FFF2-40B4-BE49-F238E27FC236}">
                <a16:creationId xmlns:a16="http://schemas.microsoft.com/office/drawing/2014/main" id="{0EDB4CCF-20BB-37E5-EB38-DC405AAB1281}"/>
              </a:ext>
            </a:extLst>
          </p:cNvPr>
          <p:cNvSpPr/>
          <p:nvPr/>
        </p:nvSpPr>
        <p:spPr>
          <a:xfrm>
            <a:off x="9624775" y="5555778"/>
            <a:ext cx="241836" cy="241834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E99126-3B65-A2CC-72EA-2FB631F2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73BBE8-3F70-C411-8542-8843526D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F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08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F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CCFF2AFB-DFF9-CCB3-15E4-607E1C59782D}"/>
              </a:ext>
            </a:extLst>
          </p:cNvPr>
          <p:cNvSpPr/>
          <p:nvPr/>
        </p:nvSpPr>
        <p:spPr>
          <a:xfrm flipV="1">
            <a:off x="9478551" y="6658776"/>
            <a:ext cx="1213261" cy="909244"/>
          </a:xfrm>
          <a:custGeom>
            <a:avLst/>
            <a:gdLst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174980 w 1213080"/>
              <a:gd name="connsiteY3" fmla="*/ 885666 h 909244"/>
              <a:gd name="connsiteX4" fmla="*/ 1036867 w 1213080"/>
              <a:gd name="connsiteY4" fmla="*/ 792480 h 909244"/>
              <a:gd name="connsiteX5" fmla="*/ 833667 w 1213080"/>
              <a:gd name="connsiteY5" fmla="*/ 447040 h 909244"/>
              <a:gd name="connsiteX6" fmla="*/ 234227 w 1213080"/>
              <a:gd name="connsiteY6" fmla="*/ 396240 h 909244"/>
              <a:gd name="connsiteX7" fmla="*/ 964 w 1213080"/>
              <a:gd name="connsiteY7" fmla="*/ 22483 h 909244"/>
              <a:gd name="connsiteX0" fmla="*/ 52259 w 1265339"/>
              <a:gd name="connsiteY0" fmla="*/ 0 h 909244"/>
              <a:gd name="connsiteX1" fmla="*/ 1265339 w 1265339"/>
              <a:gd name="connsiteY1" fmla="*/ 0 h 909244"/>
              <a:gd name="connsiteX2" fmla="*/ 1265339 w 1265339"/>
              <a:gd name="connsiteY2" fmla="*/ 909244 h 909244"/>
              <a:gd name="connsiteX3" fmla="*/ 1227239 w 1265339"/>
              <a:gd name="connsiteY3" fmla="*/ 885666 h 909244"/>
              <a:gd name="connsiteX4" fmla="*/ 1089126 w 1265339"/>
              <a:gd name="connsiteY4" fmla="*/ 792480 h 909244"/>
              <a:gd name="connsiteX5" fmla="*/ 885926 w 1265339"/>
              <a:gd name="connsiteY5" fmla="*/ 447040 h 909244"/>
              <a:gd name="connsiteX6" fmla="*/ 286486 w 1265339"/>
              <a:gd name="connsiteY6" fmla="*/ 396240 h 909244"/>
              <a:gd name="connsiteX7" fmla="*/ 52259 w 1265339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75161 w 1213261"/>
              <a:gd name="connsiteY3" fmla="*/ 88566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75161 w 1213261"/>
              <a:gd name="connsiteY3" fmla="*/ 88566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169446 w 1213261"/>
              <a:gd name="connsiteY3" fmla="*/ 893286 h 909244"/>
              <a:gd name="connsiteX4" fmla="*/ 1037048 w 1213261"/>
              <a:gd name="connsiteY4" fmla="*/ 792480 h 909244"/>
              <a:gd name="connsiteX5" fmla="*/ 833848 w 1213261"/>
              <a:gd name="connsiteY5" fmla="*/ 447040 h 909244"/>
              <a:gd name="connsiteX6" fmla="*/ 234408 w 1213261"/>
              <a:gd name="connsiteY6" fmla="*/ 396240 h 909244"/>
              <a:gd name="connsiteX7" fmla="*/ 181 w 1213261"/>
              <a:gd name="connsiteY7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1037048 w 1213261"/>
              <a:gd name="connsiteY3" fmla="*/ 792480 h 909244"/>
              <a:gd name="connsiteX4" fmla="*/ 833848 w 1213261"/>
              <a:gd name="connsiteY4" fmla="*/ 447040 h 909244"/>
              <a:gd name="connsiteX5" fmla="*/ 234408 w 1213261"/>
              <a:gd name="connsiteY5" fmla="*/ 396240 h 909244"/>
              <a:gd name="connsiteX6" fmla="*/ 181 w 1213261"/>
              <a:gd name="connsiteY6" fmla="*/ 0 h 909244"/>
              <a:gd name="connsiteX0" fmla="*/ 181 w 1213261"/>
              <a:gd name="connsiteY0" fmla="*/ 0 h 957648"/>
              <a:gd name="connsiteX1" fmla="*/ 1213261 w 1213261"/>
              <a:gd name="connsiteY1" fmla="*/ 0 h 957648"/>
              <a:gd name="connsiteX2" fmla="*/ 1213261 w 1213261"/>
              <a:gd name="connsiteY2" fmla="*/ 909244 h 957648"/>
              <a:gd name="connsiteX3" fmla="*/ 1037048 w 1213261"/>
              <a:gd name="connsiteY3" fmla="*/ 792480 h 957648"/>
              <a:gd name="connsiteX4" fmla="*/ 833848 w 1213261"/>
              <a:gd name="connsiteY4" fmla="*/ 447040 h 957648"/>
              <a:gd name="connsiteX5" fmla="*/ 234408 w 1213261"/>
              <a:gd name="connsiteY5" fmla="*/ 396240 h 957648"/>
              <a:gd name="connsiteX6" fmla="*/ 181 w 1213261"/>
              <a:gd name="connsiteY6" fmla="*/ 0 h 957648"/>
              <a:gd name="connsiteX0" fmla="*/ 181 w 1213261"/>
              <a:gd name="connsiteY0" fmla="*/ 0 h 917513"/>
              <a:gd name="connsiteX1" fmla="*/ 1213261 w 1213261"/>
              <a:gd name="connsiteY1" fmla="*/ 0 h 917513"/>
              <a:gd name="connsiteX2" fmla="*/ 1213261 w 1213261"/>
              <a:gd name="connsiteY2" fmla="*/ 909244 h 917513"/>
              <a:gd name="connsiteX3" fmla="*/ 833848 w 1213261"/>
              <a:gd name="connsiteY3" fmla="*/ 447040 h 917513"/>
              <a:gd name="connsiteX4" fmla="*/ 234408 w 1213261"/>
              <a:gd name="connsiteY4" fmla="*/ 396240 h 917513"/>
              <a:gd name="connsiteX5" fmla="*/ 181 w 1213261"/>
              <a:gd name="connsiteY5" fmla="*/ 0 h 917513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833848 w 1213261"/>
              <a:gd name="connsiteY3" fmla="*/ 447040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833848 w 1213261"/>
              <a:gd name="connsiteY3" fmla="*/ 447040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  <a:gd name="connsiteX0" fmla="*/ 181 w 1213261"/>
              <a:gd name="connsiteY0" fmla="*/ 0 h 909244"/>
              <a:gd name="connsiteX1" fmla="*/ 1213261 w 1213261"/>
              <a:gd name="connsiteY1" fmla="*/ 0 h 909244"/>
              <a:gd name="connsiteX2" fmla="*/ 1213261 w 1213261"/>
              <a:gd name="connsiteY2" fmla="*/ 909244 h 909244"/>
              <a:gd name="connsiteX3" fmla="*/ 784318 w 1213261"/>
              <a:gd name="connsiteY3" fmla="*/ 445135 h 909244"/>
              <a:gd name="connsiteX4" fmla="*/ 234408 w 1213261"/>
              <a:gd name="connsiteY4" fmla="*/ 396240 h 909244"/>
              <a:gd name="connsiteX5" fmla="*/ 181 w 1213261"/>
              <a:gd name="connsiteY5" fmla="*/ 0 h 90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61" h="909244">
                <a:moveTo>
                  <a:pt x="181" y="0"/>
                </a:moveTo>
                <a:lnTo>
                  <a:pt x="1213261" y="0"/>
                </a:lnTo>
                <a:lnTo>
                  <a:pt x="1213261" y="909244"/>
                </a:lnTo>
                <a:cubicBezTo>
                  <a:pt x="826176" y="846591"/>
                  <a:pt x="947460" y="530636"/>
                  <a:pt x="784318" y="445135"/>
                </a:cubicBezTo>
                <a:cubicBezTo>
                  <a:pt x="650545" y="379095"/>
                  <a:pt x="384691" y="461433"/>
                  <a:pt x="234408" y="396240"/>
                </a:cubicBezTo>
                <a:cubicBezTo>
                  <a:pt x="95464" y="321733"/>
                  <a:pt x="-4846" y="142240"/>
                  <a:pt x="181" y="0"/>
                </a:cubicBezTo>
                <a:close/>
              </a:path>
            </a:pathLst>
          </a:custGeom>
          <a:solidFill>
            <a:srgbClr val="08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658CDD1F-E65C-A4E9-BABB-B23188C2AB28}"/>
              </a:ext>
            </a:extLst>
          </p:cNvPr>
          <p:cNvSpPr/>
          <p:nvPr/>
        </p:nvSpPr>
        <p:spPr>
          <a:xfrm rot="10800000">
            <a:off x="-3333" y="6651931"/>
            <a:ext cx="1213080" cy="909244"/>
          </a:xfrm>
          <a:custGeom>
            <a:avLst/>
            <a:gdLst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174980 w 1213080"/>
              <a:gd name="connsiteY3" fmla="*/ 885666 h 909244"/>
              <a:gd name="connsiteX4" fmla="*/ 1036867 w 1213080"/>
              <a:gd name="connsiteY4" fmla="*/ 792480 h 909244"/>
              <a:gd name="connsiteX5" fmla="*/ 833667 w 1213080"/>
              <a:gd name="connsiteY5" fmla="*/ 447040 h 909244"/>
              <a:gd name="connsiteX6" fmla="*/ 234227 w 1213080"/>
              <a:gd name="connsiteY6" fmla="*/ 396240 h 909244"/>
              <a:gd name="connsiteX7" fmla="*/ 964 w 1213080"/>
              <a:gd name="connsiteY7" fmla="*/ 22483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833667 w 1213080"/>
              <a:gd name="connsiteY4" fmla="*/ 447040 h 909244"/>
              <a:gd name="connsiteX5" fmla="*/ 234227 w 1213080"/>
              <a:gd name="connsiteY5" fmla="*/ 396240 h 909244"/>
              <a:gd name="connsiteX6" fmla="*/ 964 w 1213080"/>
              <a:gd name="connsiteY6" fmla="*/ 22483 h 909244"/>
              <a:gd name="connsiteX7" fmla="*/ 0 w 1213080"/>
              <a:gd name="connsiteY7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34227 w 1213080"/>
              <a:gd name="connsiteY4" fmla="*/ 39624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1036867 w 1213080"/>
              <a:gd name="connsiteY3" fmla="*/ 792480 h 909244"/>
              <a:gd name="connsiteX4" fmla="*/ 266612 w 1213080"/>
              <a:gd name="connsiteY4" fmla="*/ 430530 h 909244"/>
              <a:gd name="connsiteX5" fmla="*/ 964 w 1213080"/>
              <a:gd name="connsiteY5" fmla="*/ 22483 h 909244"/>
              <a:gd name="connsiteX6" fmla="*/ 0 w 1213080"/>
              <a:gd name="connsiteY6" fmla="*/ 0 h 909244"/>
              <a:gd name="connsiteX0" fmla="*/ 0 w 1213080"/>
              <a:gd name="connsiteY0" fmla="*/ 0 h 917730"/>
              <a:gd name="connsiteX1" fmla="*/ 1213080 w 1213080"/>
              <a:gd name="connsiteY1" fmla="*/ 0 h 917730"/>
              <a:gd name="connsiteX2" fmla="*/ 1213080 w 1213080"/>
              <a:gd name="connsiteY2" fmla="*/ 909244 h 917730"/>
              <a:gd name="connsiteX3" fmla="*/ 266612 w 1213080"/>
              <a:gd name="connsiteY3" fmla="*/ 430530 h 917730"/>
              <a:gd name="connsiteX4" fmla="*/ 964 w 1213080"/>
              <a:gd name="connsiteY4" fmla="*/ 22483 h 917730"/>
              <a:gd name="connsiteX5" fmla="*/ 0 w 1213080"/>
              <a:gd name="connsiteY5" fmla="*/ 0 h 917730"/>
              <a:gd name="connsiteX0" fmla="*/ 0 w 1213080"/>
              <a:gd name="connsiteY0" fmla="*/ 0 h 909244"/>
              <a:gd name="connsiteX1" fmla="*/ 1213080 w 1213080"/>
              <a:gd name="connsiteY1" fmla="*/ 0 h 909244"/>
              <a:gd name="connsiteX2" fmla="*/ 1213080 w 1213080"/>
              <a:gd name="connsiteY2" fmla="*/ 909244 h 909244"/>
              <a:gd name="connsiteX3" fmla="*/ 266612 w 1213080"/>
              <a:gd name="connsiteY3" fmla="*/ 430530 h 909244"/>
              <a:gd name="connsiteX4" fmla="*/ 964 w 1213080"/>
              <a:gd name="connsiteY4" fmla="*/ 22483 h 909244"/>
              <a:gd name="connsiteX5" fmla="*/ 0 w 1213080"/>
              <a:gd name="connsiteY5" fmla="*/ 0 h 90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080" h="909244">
                <a:moveTo>
                  <a:pt x="0" y="0"/>
                </a:moveTo>
                <a:lnTo>
                  <a:pt x="1213080" y="0"/>
                </a:lnTo>
                <a:lnTo>
                  <a:pt x="1213080" y="909244"/>
                </a:lnTo>
                <a:cubicBezTo>
                  <a:pt x="1110580" y="742874"/>
                  <a:pt x="468631" y="578324"/>
                  <a:pt x="266612" y="430530"/>
                </a:cubicBezTo>
                <a:cubicBezTo>
                  <a:pt x="189354" y="365972"/>
                  <a:pt x="28778" y="163275"/>
                  <a:pt x="964" y="22483"/>
                </a:cubicBezTo>
                <a:cubicBezTo>
                  <a:pt x="643" y="14989"/>
                  <a:pt x="321" y="7494"/>
                  <a:pt x="0" y="0"/>
                </a:cubicBezTo>
                <a:close/>
              </a:path>
            </a:pathLst>
          </a:custGeom>
          <a:solidFill>
            <a:srgbClr val="FD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4BF7BB1-3554-C5AD-4ED4-E3D476EF0D67}"/>
              </a:ext>
            </a:extLst>
          </p:cNvPr>
          <p:cNvSpPr txBox="1"/>
          <p:nvPr/>
        </p:nvSpPr>
        <p:spPr>
          <a:xfrm>
            <a:off x="7662441" y="3693011"/>
            <a:ext cx="258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b="1" dirty="0">
                <a:solidFill>
                  <a:srgbClr val="680198"/>
                </a:solidFill>
              </a:rPr>
              <a:t>عنوان هنا</a:t>
            </a:r>
            <a:endParaRPr lang="en-US" sz="6600" b="1" dirty="0">
              <a:solidFill>
                <a:srgbClr val="680198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65A751E-9A4F-E769-AE18-EFE6DE42CA07}"/>
              </a:ext>
            </a:extLst>
          </p:cNvPr>
          <p:cNvSpPr txBox="1"/>
          <p:nvPr/>
        </p:nvSpPr>
        <p:spPr>
          <a:xfrm>
            <a:off x="7662441" y="3326106"/>
            <a:ext cx="25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400" dirty="0">
                <a:solidFill>
                  <a:srgbClr val="E50283"/>
                </a:solidFill>
              </a:rPr>
              <a:t>تعديل النص</a:t>
            </a:r>
            <a:endParaRPr lang="en-US" sz="2400" dirty="0">
              <a:solidFill>
                <a:srgbClr val="E50283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4BA1A97-A158-CB1A-A6D9-D96996EE5A68}"/>
              </a:ext>
            </a:extLst>
          </p:cNvPr>
          <p:cNvGrpSpPr/>
          <p:nvPr/>
        </p:nvGrpSpPr>
        <p:grpSpPr>
          <a:xfrm rot="20696067">
            <a:off x="2027026" y="6093120"/>
            <a:ext cx="1044343" cy="1126426"/>
            <a:chOff x="7731573" y="974589"/>
            <a:chExt cx="1646668" cy="1776097"/>
          </a:xfrm>
        </p:grpSpPr>
        <p:sp>
          <p:nvSpPr>
            <p:cNvPr id="160" name="شكل حر: شكل 159">
              <a:extLst>
                <a:ext uri="{FF2B5EF4-FFF2-40B4-BE49-F238E27FC236}">
                  <a16:creationId xmlns:a16="http://schemas.microsoft.com/office/drawing/2014/main" id="{23B9B75D-287A-1971-229B-F78D01BBCE51}"/>
                </a:ext>
              </a:extLst>
            </p:cNvPr>
            <p:cNvSpPr/>
            <p:nvPr/>
          </p:nvSpPr>
          <p:spPr>
            <a:xfrm>
              <a:off x="7866178" y="1187196"/>
              <a:ext cx="1377113" cy="1563490"/>
            </a:xfrm>
            <a:custGeom>
              <a:avLst/>
              <a:gdLst>
                <a:gd name="connsiteX0" fmla="*/ 345 w 1377113"/>
                <a:gd name="connsiteY0" fmla="*/ 0 h 1563490"/>
                <a:gd name="connsiteX1" fmla="*/ 1377113 w 1377113"/>
                <a:gd name="connsiteY1" fmla="*/ 0 h 1563490"/>
                <a:gd name="connsiteX2" fmla="*/ 1377113 w 1377113"/>
                <a:gd name="connsiteY2" fmla="*/ 1353990 h 1563490"/>
                <a:gd name="connsiteX3" fmla="*/ 1167613 w 1377113"/>
                <a:gd name="connsiteY3" fmla="*/ 1563490 h 1563490"/>
                <a:gd name="connsiteX4" fmla="*/ 209501 w 1377113"/>
                <a:gd name="connsiteY4" fmla="*/ 1563490 h 1563490"/>
                <a:gd name="connsiteX5" fmla="*/ 0 w 1377113"/>
                <a:gd name="connsiteY5" fmla="*/ 1353990 h 1563490"/>
                <a:gd name="connsiteX6" fmla="*/ 0 w 1377113"/>
                <a:gd name="connsiteY6" fmla="*/ 0 h 1563490"/>
                <a:gd name="connsiteX7" fmla="*/ 0 w 1377113"/>
                <a:gd name="connsiteY7" fmla="*/ 0 h 15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13" h="1563490">
                  <a:moveTo>
                    <a:pt x="345" y="0"/>
                  </a:moveTo>
                  <a:lnTo>
                    <a:pt x="1377113" y="0"/>
                  </a:lnTo>
                  <a:lnTo>
                    <a:pt x="1377113" y="1353990"/>
                  </a:lnTo>
                  <a:cubicBezTo>
                    <a:pt x="1377113" y="1469612"/>
                    <a:pt x="1283235" y="1563490"/>
                    <a:pt x="1167613" y="1563490"/>
                  </a:cubicBezTo>
                  <a:lnTo>
                    <a:pt x="209501" y="1563490"/>
                  </a:lnTo>
                  <a:cubicBezTo>
                    <a:pt x="93878" y="1563490"/>
                    <a:pt x="0" y="1469612"/>
                    <a:pt x="0" y="135399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C12F98BD-0E9D-C74F-BB75-C85FAE8FAD32}"/>
                </a:ext>
              </a:extLst>
            </p:cNvPr>
            <p:cNvSpPr/>
            <p:nvPr/>
          </p:nvSpPr>
          <p:spPr>
            <a:xfrm>
              <a:off x="7866523" y="1974808"/>
              <a:ext cx="1377113" cy="775877"/>
            </a:xfrm>
            <a:custGeom>
              <a:avLst/>
              <a:gdLst>
                <a:gd name="connsiteX0" fmla="*/ 0 w 1377113"/>
                <a:gd name="connsiteY0" fmla="*/ 0 h 775877"/>
                <a:gd name="connsiteX1" fmla="*/ 0 w 1377113"/>
                <a:gd name="connsiteY1" fmla="*/ 566377 h 775877"/>
                <a:gd name="connsiteX2" fmla="*/ 209501 w 1377113"/>
                <a:gd name="connsiteY2" fmla="*/ 775878 h 775877"/>
                <a:gd name="connsiteX3" fmla="*/ 1167613 w 1377113"/>
                <a:gd name="connsiteY3" fmla="*/ 775878 h 775877"/>
                <a:gd name="connsiteX4" fmla="*/ 1377114 w 1377113"/>
                <a:gd name="connsiteY4" fmla="*/ 566377 h 775877"/>
                <a:gd name="connsiteX5" fmla="*/ 1377114 w 1377113"/>
                <a:gd name="connsiteY5" fmla="*/ 0 h 775877"/>
                <a:gd name="connsiteX6" fmla="*/ 0 w 1377113"/>
                <a:gd name="connsiteY6" fmla="*/ 0 h 77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113" h="775877">
                  <a:moveTo>
                    <a:pt x="0" y="0"/>
                  </a:moveTo>
                  <a:lnTo>
                    <a:pt x="0" y="566377"/>
                  </a:lnTo>
                  <a:cubicBezTo>
                    <a:pt x="0" y="681999"/>
                    <a:pt x="93878" y="775878"/>
                    <a:pt x="209501" y="775878"/>
                  </a:cubicBezTo>
                  <a:lnTo>
                    <a:pt x="1167613" y="775878"/>
                  </a:lnTo>
                  <a:cubicBezTo>
                    <a:pt x="1283235" y="775878"/>
                    <a:pt x="1377114" y="681999"/>
                    <a:pt x="1377114" y="566377"/>
                  </a:cubicBezTo>
                  <a:lnTo>
                    <a:pt x="1377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283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شكل حر: شكل 161">
              <a:extLst>
                <a:ext uri="{FF2B5EF4-FFF2-40B4-BE49-F238E27FC236}">
                  <a16:creationId xmlns:a16="http://schemas.microsoft.com/office/drawing/2014/main" id="{70BDDF5A-14E5-0653-1DDA-93DFF638FF28}"/>
                </a:ext>
              </a:extLst>
            </p:cNvPr>
            <p:cNvSpPr/>
            <p:nvPr/>
          </p:nvSpPr>
          <p:spPr>
            <a:xfrm>
              <a:off x="7731573" y="974589"/>
              <a:ext cx="1646668" cy="242289"/>
            </a:xfrm>
            <a:custGeom>
              <a:avLst/>
              <a:gdLst>
                <a:gd name="connsiteX0" fmla="*/ 1525524 w 1646668"/>
                <a:gd name="connsiteY0" fmla="*/ 242289 h 242289"/>
                <a:gd name="connsiteX1" fmla="*/ 121145 w 1646668"/>
                <a:gd name="connsiteY1" fmla="*/ 242289 h 242289"/>
                <a:gd name="connsiteX2" fmla="*/ 0 w 1646668"/>
                <a:gd name="connsiteY2" fmla="*/ 121145 h 242289"/>
                <a:gd name="connsiteX3" fmla="*/ 0 w 1646668"/>
                <a:gd name="connsiteY3" fmla="*/ 121145 h 242289"/>
                <a:gd name="connsiteX4" fmla="*/ 121145 w 1646668"/>
                <a:gd name="connsiteY4" fmla="*/ 0 h 242289"/>
                <a:gd name="connsiteX5" fmla="*/ 1525524 w 1646668"/>
                <a:gd name="connsiteY5" fmla="*/ 0 h 242289"/>
                <a:gd name="connsiteX6" fmla="*/ 1646669 w 1646668"/>
                <a:gd name="connsiteY6" fmla="*/ 121145 h 242289"/>
                <a:gd name="connsiteX7" fmla="*/ 1646669 w 1646668"/>
                <a:gd name="connsiteY7" fmla="*/ 121145 h 242289"/>
                <a:gd name="connsiteX8" fmla="*/ 1525524 w 1646668"/>
                <a:gd name="connsiteY8" fmla="*/ 242289 h 2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668" h="242289">
                  <a:moveTo>
                    <a:pt x="1525524" y="242289"/>
                  </a:moveTo>
                  <a:lnTo>
                    <a:pt x="121145" y="242289"/>
                  </a:lnTo>
                  <a:cubicBezTo>
                    <a:pt x="54187" y="242289"/>
                    <a:pt x="0" y="188102"/>
                    <a:pt x="0" y="121145"/>
                  </a:cubicBezTo>
                  <a:lnTo>
                    <a:pt x="0" y="121145"/>
                  </a:lnTo>
                  <a:cubicBezTo>
                    <a:pt x="0" y="54187"/>
                    <a:pt x="54187" y="0"/>
                    <a:pt x="121145" y="0"/>
                  </a:cubicBezTo>
                  <a:lnTo>
                    <a:pt x="1525524" y="0"/>
                  </a:lnTo>
                  <a:cubicBezTo>
                    <a:pt x="1592482" y="0"/>
                    <a:pt x="1646669" y="54187"/>
                    <a:pt x="1646669" y="121145"/>
                  </a:cubicBezTo>
                  <a:lnTo>
                    <a:pt x="1646669" y="121145"/>
                  </a:lnTo>
                  <a:cubicBezTo>
                    <a:pt x="1646669" y="188102"/>
                    <a:pt x="1592482" y="242289"/>
                    <a:pt x="1525524" y="242289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شكل حر: شكل 162">
              <a:extLst>
                <a:ext uri="{FF2B5EF4-FFF2-40B4-BE49-F238E27FC236}">
                  <a16:creationId xmlns:a16="http://schemas.microsoft.com/office/drawing/2014/main" id="{55C1D61F-7923-AA63-D151-5622EA0425A6}"/>
                </a:ext>
              </a:extLst>
            </p:cNvPr>
            <p:cNvSpPr/>
            <p:nvPr/>
          </p:nvSpPr>
          <p:spPr>
            <a:xfrm>
              <a:off x="8139875" y="214116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شكل حر: شكل 163">
              <a:extLst>
                <a:ext uri="{FF2B5EF4-FFF2-40B4-BE49-F238E27FC236}">
                  <a16:creationId xmlns:a16="http://schemas.microsoft.com/office/drawing/2014/main" id="{06B344A2-2D6A-3AF0-6672-B9AFBC34336C}"/>
                </a:ext>
              </a:extLst>
            </p:cNvPr>
            <p:cNvSpPr/>
            <p:nvPr/>
          </p:nvSpPr>
          <p:spPr>
            <a:xfrm>
              <a:off x="8139875" y="231373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7" name="مجموعة 166">
              <a:extLst>
                <a:ext uri="{FF2B5EF4-FFF2-40B4-BE49-F238E27FC236}">
                  <a16:creationId xmlns:a16="http://schemas.microsoft.com/office/drawing/2014/main" id="{FD41D310-1A12-D7DE-50A9-73F1EF05BF5B}"/>
                </a:ext>
              </a:extLst>
            </p:cNvPr>
            <p:cNvGrpSpPr/>
            <p:nvPr/>
          </p:nvGrpSpPr>
          <p:grpSpPr>
            <a:xfrm>
              <a:off x="8106285" y="1522078"/>
              <a:ext cx="875156" cy="290526"/>
              <a:chOff x="8039762" y="1398352"/>
              <a:chExt cx="947241" cy="314457"/>
            </a:xfrm>
          </p:grpSpPr>
          <p:sp>
            <p:nvSpPr>
              <p:cNvPr id="171" name="رسم 35">
                <a:extLst>
                  <a:ext uri="{FF2B5EF4-FFF2-40B4-BE49-F238E27FC236}">
                    <a16:creationId xmlns:a16="http://schemas.microsoft.com/office/drawing/2014/main" id="{0EC83D74-8BA9-CC26-3A20-D6F4E5604D04}"/>
                  </a:ext>
                </a:extLst>
              </p:cNvPr>
              <p:cNvSpPr/>
              <p:nvPr/>
            </p:nvSpPr>
            <p:spPr>
              <a:xfrm>
                <a:off x="8438855" y="1535041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رسم 35">
                <a:extLst>
                  <a:ext uri="{FF2B5EF4-FFF2-40B4-BE49-F238E27FC236}">
                    <a16:creationId xmlns:a16="http://schemas.microsoft.com/office/drawing/2014/main" id="{BB6DF5E8-3EA8-848F-377E-BFC8B65FCF6B}"/>
                  </a:ext>
                </a:extLst>
              </p:cNvPr>
              <p:cNvSpPr/>
              <p:nvPr/>
            </p:nvSpPr>
            <p:spPr>
              <a:xfrm rot="10800000">
                <a:off x="8821266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173" name="رسم 35">
                <a:extLst>
                  <a:ext uri="{FF2B5EF4-FFF2-40B4-BE49-F238E27FC236}">
                    <a16:creationId xmlns:a16="http://schemas.microsoft.com/office/drawing/2014/main" id="{7D01D174-5645-8D56-199E-23DF49EEC4C4}"/>
                  </a:ext>
                </a:extLst>
              </p:cNvPr>
              <p:cNvSpPr/>
              <p:nvPr/>
            </p:nvSpPr>
            <p:spPr>
              <a:xfrm rot="11110237">
                <a:off x="8039762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</p:grpSp>
        <p:sp>
          <p:nvSpPr>
            <p:cNvPr id="168" name="شكل حر: شكل 167">
              <a:extLst>
                <a:ext uri="{FF2B5EF4-FFF2-40B4-BE49-F238E27FC236}">
                  <a16:creationId xmlns:a16="http://schemas.microsoft.com/office/drawing/2014/main" id="{73FE25CC-1037-7D19-2E3B-281185581A44}"/>
                </a:ext>
              </a:extLst>
            </p:cNvPr>
            <p:cNvSpPr/>
            <p:nvPr/>
          </p:nvSpPr>
          <p:spPr>
            <a:xfrm>
              <a:off x="8139875" y="2484006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 dirty="0"/>
            </a:p>
          </p:txBody>
        </p:sp>
        <p:sp>
          <p:nvSpPr>
            <p:cNvPr id="169" name="شكل بيضاوي 168">
              <a:extLst>
                <a:ext uri="{FF2B5EF4-FFF2-40B4-BE49-F238E27FC236}">
                  <a16:creationId xmlns:a16="http://schemas.microsoft.com/office/drawing/2014/main" id="{30F63454-C1E9-60B2-747C-7BD47F5C1C1D}"/>
                </a:ext>
              </a:extLst>
            </p:cNvPr>
            <p:cNvSpPr/>
            <p:nvPr/>
          </p:nvSpPr>
          <p:spPr>
            <a:xfrm>
              <a:off x="8781434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شكل بيضاوي 169">
              <a:extLst>
                <a:ext uri="{FF2B5EF4-FFF2-40B4-BE49-F238E27FC236}">
                  <a16:creationId xmlns:a16="http://schemas.microsoft.com/office/drawing/2014/main" id="{ECB2D1F2-C512-579B-A9F2-BC25F1558790}"/>
                </a:ext>
              </a:extLst>
            </p:cNvPr>
            <p:cNvSpPr/>
            <p:nvPr/>
          </p:nvSpPr>
          <p:spPr>
            <a:xfrm>
              <a:off x="8037370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4744151-68CD-EE8A-1580-61704FE0C8E8}"/>
              </a:ext>
            </a:extLst>
          </p:cNvPr>
          <p:cNvGrpSpPr/>
          <p:nvPr/>
        </p:nvGrpSpPr>
        <p:grpSpPr>
          <a:xfrm rot="20594182">
            <a:off x="9630429" y="1048097"/>
            <a:ext cx="652220" cy="800362"/>
            <a:chOff x="9722442" y="3453198"/>
            <a:chExt cx="1230387" cy="1509855"/>
          </a:xfrm>
        </p:grpSpPr>
        <p:grpSp>
          <p:nvGrpSpPr>
            <p:cNvPr id="150" name="رسم 68">
              <a:extLst>
                <a:ext uri="{FF2B5EF4-FFF2-40B4-BE49-F238E27FC236}">
                  <a16:creationId xmlns:a16="http://schemas.microsoft.com/office/drawing/2014/main" id="{78C43B64-3D5B-0134-E33C-8DA1FB93F4F1}"/>
                </a:ext>
              </a:extLst>
            </p:cNvPr>
            <p:cNvGrpSpPr/>
            <p:nvPr/>
          </p:nvGrpSpPr>
          <p:grpSpPr>
            <a:xfrm>
              <a:off x="9722442" y="3453198"/>
              <a:ext cx="1230387" cy="1509855"/>
              <a:chOff x="9722442" y="3453198"/>
              <a:chExt cx="1230387" cy="1509855"/>
            </a:xfrm>
            <a:solidFill>
              <a:srgbClr val="E50283"/>
            </a:solidFill>
          </p:grpSpPr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15B04643-2887-3CB0-2153-8B027F1674C0}"/>
                  </a:ext>
                </a:extLst>
              </p:cNvPr>
              <p:cNvSpPr/>
              <p:nvPr/>
            </p:nvSpPr>
            <p:spPr>
              <a:xfrm>
                <a:off x="9722442" y="3953951"/>
                <a:ext cx="1230387" cy="1009102"/>
              </a:xfrm>
              <a:custGeom>
                <a:avLst/>
                <a:gdLst>
                  <a:gd name="connsiteX0" fmla="*/ 1210307 w 1230387"/>
                  <a:gd name="connsiteY0" fmla="*/ 298521 h 1009102"/>
                  <a:gd name="connsiteX1" fmla="*/ 1086822 w 1230387"/>
                  <a:gd name="connsiteY1" fmla="*/ 223789 h 1009102"/>
                  <a:gd name="connsiteX2" fmla="*/ 1022054 w 1230387"/>
                  <a:gd name="connsiteY2" fmla="*/ 238380 h 1009102"/>
                  <a:gd name="connsiteX3" fmla="*/ 913160 w 1230387"/>
                  <a:gd name="connsiteY3" fmla="*/ 306 h 1009102"/>
                  <a:gd name="connsiteX4" fmla="*/ 769034 w 1230387"/>
                  <a:gd name="connsiteY4" fmla="*/ 31978 h 1009102"/>
                  <a:gd name="connsiteX5" fmla="*/ 461210 w 1230387"/>
                  <a:gd name="connsiteY5" fmla="*/ 31978 h 1009102"/>
                  <a:gd name="connsiteX6" fmla="*/ 243777 w 1230387"/>
                  <a:gd name="connsiteY6" fmla="*/ 11338 h 1009102"/>
                  <a:gd name="connsiteX7" fmla="*/ 28122 w 1230387"/>
                  <a:gd name="connsiteY7" fmla="*/ 610259 h 1009102"/>
                  <a:gd name="connsiteX8" fmla="*/ 533807 w 1230387"/>
                  <a:gd name="connsiteY8" fmla="*/ 997796 h 1009102"/>
                  <a:gd name="connsiteX9" fmla="*/ 615300 w 1230387"/>
                  <a:gd name="connsiteY9" fmla="*/ 958651 h 1009102"/>
                  <a:gd name="connsiteX10" fmla="*/ 696793 w 1230387"/>
                  <a:gd name="connsiteY10" fmla="*/ 997796 h 1009102"/>
                  <a:gd name="connsiteX11" fmla="*/ 1202478 w 1230387"/>
                  <a:gd name="connsiteY11" fmla="*/ 610259 h 1009102"/>
                  <a:gd name="connsiteX12" fmla="*/ 1217780 w 1230387"/>
                  <a:gd name="connsiteY12" fmla="*/ 297453 h 1009102"/>
                  <a:gd name="connsiteX13" fmla="*/ 1209951 w 1230387"/>
                  <a:gd name="connsiteY13" fmla="*/ 298165 h 100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387" h="1009102">
                    <a:moveTo>
                      <a:pt x="1210307" y="298521"/>
                    </a:moveTo>
                    <a:cubicBezTo>
                      <a:pt x="1148387" y="298521"/>
                      <a:pt x="1107462" y="266493"/>
                      <a:pt x="1086822" y="223789"/>
                    </a:cubicBezTo>
                    <a:cubicBezTo>
                      <a:pt x="1068673" y="232686"/>
                      <a:pt x="1047321" y="238380"/>
                      <a:pt x="1022054" y="238380"/>
                    </a:cubicBezTo>
                    <a:cubicBezTo>
                      <a:pt x="885402" y="238380"/>
                      <a:pt x="849460" y="83222"/>
                      <a:pt x="913160" y="306"/>
                    </a:cubicBezTo>
                    <a:cubicBezTo>
                      <a:pt x="864762" y="-762"/>
                      <a:pt x="816008" y="10270"/>
                      <a:pt x="769034" y="31978"/>
                    </a:cubicBezTo>
                    <a:cubicBezTo>
                      <a:pt x="670815" y="77528"/>
                      <a:pt x="559429" y="77528"/>
                      <a:pt x="461210" y="31978"/>
                    </a:cubicBezTo>
                    <a:cubicBezTo>
                      <a:pt x="390749" y="-762"/>
                      <a:pt x="315662" y="-9659"/>
                      <a:pt x="243777" y="11338"/>
                    </a:cubicBezTo>
                    <a:cubicBezTo>
                      <a:pt x="44848" y="69699"/>
                      <a:pt x="-51947" y="338022"/>
                      <a:pt x="28122" y="610259"/>
                    </a:cubicBezTo>
                    <a:cubicBezTo>
                      <a:pt x="108192" y="882496"/>
                      <a:pt x="334522" y="1056158"/>
                      <a:pt x="533807" y="997796"/>
                    </a:cubicBezTo>
                    <a:cubicBezTo>
                      <a:pt x="563344" y="989255"/>
                      <a:pt x="590746" y="975732"/>
                      <a:pt x="615300" y="958651"/>
                    </a:cubicBezTo>
                    <a:cubicBezTo>
                      <a:pt x="640211" y="975732"/>
                      <a:pt x="667257" y="989255"/>
                      <a:pt x="696793" y="997796"/>
                    </a:cubicBezTo>
                    <a:cubicBezTo>
                      <a:pt x="896078" y="1056158"/>
                      <a:pt x="1122408" y="882852"/>
                      <a:pt x="1202478" y="610259"/>
                    </a:cubicBezTo>
                    <a:cubicBezTo>
                      <a:pt x="1234506" y="500652"/>
                      <a:pt x="1238065" y="392113"/>
                      <a:pt x="1217780" y="297453"/>
                    </a:cubicBezTo>
                    <a:cubicBezTo>
                      <a:pt x="1215289" y="297453"/>
                      <a:pt x="1212798" y="298165"/>
                      <a:pt x="1209951" y="298165"/>
                    </a:cubicBezTo>
                    <a:close/>
                  </a:path>
                </a:pathLst>
              </a:custGeom>
              <a:grpFill/>
              <a:ln w="508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شكل حر: شكل 158">
                <a:extLst>
                  <a:ext uri="{FF2B5EF4-FFF2-40B4-BE49-F238E27FC236}">
                    <a16:creationId xmlns:a16="http://schemas.microsoft.com/office/drawing/2014/main" id="{B4A43A4F-5CA4-A379-0989-77851FEFB2E8}"/>
                  </a:ext>
                </a:extLst>
              </p:cNvPr>
              <p:cNvSpPr/>
              <p:nvPr/>
            </p:nvSpPr>
            <p:spPr>
              <a:xfrm>
                <a:off x="10337742" y="3453198"/>
                <a:ext cx="150886" cy="566893"/>
              </a:xfrm>
              <a:custGeom>
                <a:avLst/>
                <a:gdLst>
                  <a:gd name="connsiteX0" fmla="*/ 0 w 150886"/>
                  <a:gd name="connsiteY0" fmla="*/ 566893 h 566893"/>
                  <a:gd name="connsiteX1" fmla="*/ 0 w 150886"/>
                  <a:gd name="connsiteY1" fmla="*/ 456219 h 566893"/>
                  <a:gd name="connsiteX2" fmla="*/ 150887 w 150886"/>
                  <a:gd name="connsiteY2" fmla="*/ 0 h 566893"/>
                  <a:gd name="connsiteX3" fmla="*/ 150887 w 150886"/>
                  <a:gd name="connsiteY3" fmla="*/ 0 h 56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86" h="566893">
                    <a:moveTo>
                      <a:pt x="0" y="566893"/>
                    </a:moveTo>
                    <a:lnTo>
                      <a:pt x="0" y="456219"/>
                    </a:lnTo>
                    <a:cubicBezTo>
                      <a:pt x="0" y="291810"/>
                      <a:pt x="53024" y="132026"/>
                      <a:pt x="150887" y="0"/>
                    </a:cubicBezTo>
                    <a:lnTo>
                      <a:pt x="150887" y="0"/>
                    </a:lnTo>
                  </a:path>
                </a:pathLst>
              </a:custGeom>
              <a:noFill/>
              <a:ln w="7105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شكل حر: شكل 150">
              <a:extLst>
                <a:ext uri="{FF2B5EF4-FFF2-40B4-BE49-F238E27FC236}">
                  <a16:creationId xmlns:a16="http://schemas.microsoft.com/office/drawing/2014/main" id="{95F50320-08D9-9BA6-A4A2-7E80432D4986}"/>
                </a:ext>
              </a:extLst>
            </p:cNvPr>
            <p:cNvSpPr/>
            <p:nvPr/>
          </p:nvSpPr>
          <p:spPr>
            <a:xfrm>
              <a:off x="9842572" y="3464425"/>
              <a:ext cx="373269" cy="373625"/>
            </a:xfrm>
            <a:custGeom>
              <a:avLst/>
              <a:gdLst>
                <a:gd name="connsiteX0" fmla="*/ 311188 w 373269"/>
                <a:gd name="connsiteY0" fmla="*/ 62438 h 373625"/>
                <a:gd name="connsiteX1" fmla="*/ 362432 w 373269"/>
                <a:gd name="connsiteY1" fmla="*/ 362788 h 373625"/>
                <a:gd name="connsiteX2" fmla="*/ 62082 w 373269"/>
                <a:gd name="connsiteY2" fmla="*/ 311544 h 373625"/>
                <a:gd name="connsiteX3" fmla="*/ 10837 w 373269"/>
                <a:gd name="connsiteY3" fmla="*/ 10837 h 373625"/>
                <a:gd name="connsiteX4" fmla="*/ 311188 w 373269"/>
                <a:gd name="connsiteY4" fmla="*/ 62082 h 3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69" h="373625">
                  <a:moveTo>
                    <a:pt x="311188" y="62438"/>
                  </a:moveTo>
                  <a:cubicBezTo>
                    <a:pt x="408339" y="159589"/>
                    <a:pt x="362432" y="362788"/>
                    <a:pt x="362432" y="362788"/>
                  </a:cubicBezTo>
                  <a:cubicBezTo>
                    <a:pt x="362432" y="362788"/>
                    <a:pt x="159233" y="408695"/>
                    <a:pt x="62082" y="311544"/>
                  </a:cubicBezTo>
                  <a:cubicBezTo>
                    <a:pt x="-35069" y="214392"/>
                    <a:pt x="10837" y="10837"/>
                    <a:pt x="10837" y="10837"/>
                  </a:cubicBezTo>
                  <a:cubicBezTo>
                    <a:pt x="10837" y="10837"/>
                    <a:pt x="214037" y="-35069"/>
                    <a:pt x="311188" y="62082"/>
                  </a:cubicBezTo>
                  <a:close/>
                </a:path>
              </a:pathLst>
            </a:custGeom>
            <a:solidFill>
              <a:srgbClr val="FDCA00"/>
            </a:solidFill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B03C1846-338D-35F2-0086-25354B52E920}"/>
                </a:ext>
              </a:extLst>
            </p:cNvPr>
            <p:cNvGrpSpPr/>
            <p:nvPr/>
          </p:nvGrpSpPr>
          <p:grpSpPr>
            <a:xfrm>
              <a:off x="10181178" y="4325669"/>
              <a:ext cx="356864" cy="337608"/>
              <a:chOff x="6501247" y="4070638"/>
              <a:chExt cx="998465" cy="944594"/>
            </a:xfrm>
          </p:grpSpPr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CDDCBF75-3831-EB08-FD17-B80284A5BF60}"/>
                  </a:ext>
                </a:extLst>
              </p:cNvPr>
              <p:cNvSpPr/>
              <p:nvPr/>
            </p:nvSpPr>
            <p:spPr>
              <a:xfrm rot="1688412">
                <a:off x="6501247" y="4070638"/>
                <a:ext cx="998465" cy="906557"/>
              </a:xfrm>
              <a:custGeom>
                <a:avLst/>
                <a:gdLst>
                  <a:gd name="connsiteX0" fmla="*/ 774571 w 998465"/>
                  <a:gd name="connsiteY0" fmla="*/ 818060 h 906557"/>
                  <a:gd name="connsiteX1" fmla="*/ 276890 w 998465"/>
                  <a:gd name="connsiteY1" fmla="*/ 870292 h 906557"/>
                  <a:gd name="connsiteX2" fmla="*/ 252770 w 998465"/>
                  <a:gd name="connsiteY2" fmla="*/ 861095 h 906557"/>
                  <a:gd name="connsiteX3" fmla="*/ 48006 w 998465"/>
                  <a:gd name="connsiteY3" fmla="*/ 693987 h 906557"/>
                  <a:gd name="connsiteX4" fmla="*/ 53906 w 998465"/>
                  <a:gd name="connsiteY4" fmla="*/ 363241 h 906557"/>
                  <a:gd name="connsiteX5" fmla="*/ 414152 w 998465"/>
                  <a:gd name="connsiteY5" fmla="*/ 363241 h 906557"/>
                  <a:gd name="connsiteX6" fmla="*/ 674098 w 998465"/>
                  <a:gd name="connsiteY6" fmla="*/ 2822 h 906557"/>
                  <a:gd name="connsiteX7" fmla="*/ 981417 w 998465"/>
                  <a:gd name="connsiteY7" fmla="*/ 286542 h 906557"/>
                  <a:gd name="connsiteX8" fmla="*/ 998076 w 998465"/>
                  <a:gd name="connsiteY8" fmla="*/ 384759 h 906557"/>
                  <a:gd name="connsiteX9" fmla="*/ 774571 w 998465"/>
                  <a:gd name="connsiteY9" fmla="*/ 818060 h 90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5" h="906557">
                    <a:moveTo>
                      <a:pt x="774571" y="818060"/>
                    </a:moveTo>
                    <a:cubicBezTo>
                      <a:pt x="558701" y="969724"/>
                      <a:pt x="312117" y="883307"/>
                      <a:pt x="276890" y="870292"/>
                    </a:cubicBezTo>
                    <a:cubicBezTo>
                      <a:pt x="269776" y="867689"/>
                      <a:pt x="261620" y="864566"/>
                      <a:pt x="252770" y="861095"/>
                    </a:cubicBezTo>
                    <a:cubicBezTo>
                      <a:pt x="194464" y="837495"/>
                      <a:pt x="104403" y="792378"/>
                      <a:pt x="48006" y="693987"/>
                    </a:cubicBezTo>
                    <a:cubicBezTo>
                      <a:pt x="-12903" y="588308"/>
                      <a:pt x="-21059" y="423976"/>
                      <a:pt x="53906" y="363241"/>
                    </a:cubicBezTo>
                    <a:cubicBezTo>
                      <a:pt x="142753" y="291227"/>
                      <a:pt x="271337" y="426753"/>
                      <a:pt x="414152" y="363241"/>
                    </a:cubicBezTo>
                    <a:cubicBezTo>
                      <a:pt x="583863" y="287930"/>
                      <a:pt x="546554" y="33190"/>
                      <a:pt x="674098" y="2822"/>
                    </a:cubicBezTo>
                    <a:cubicBezTo>
                      <a:pt x="781859" y="-22687"/>
                      <a:pt x="934217" y="128977"/>
                      <a:pt x="981417" y="286542"/>
                    </a:cubicBezTo>
                    <a:cubicBezTo>
                      <a:pt x="991135" y="318991"/>
                      <a:pt x="996514" y="351788"/>
                      <a:pt x="998076" y="384759"/>
                    </a:cubicBezTo>
                    <a:cubicBezTo>
                      <a:pt x="1005364" y="554123"/>
                      <a:pt x="909750" y="723140"/>
                      <a:pt x="774571" y="818060"/>
                    </a:cubicBezTo>
                    <a:close/>
                  </a:path>
                </a:pathLst>
              </a:custGeom>
              <a:solidFill>
                <a:srgbClr val="680198"/>
              </a:solidFill>
              <a:ln w="861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026B7DCB-1D3D-D61D-9A47-E660B432C4D6}"/>
                  </a:ext>
                </a:extLst>
              </p:cNvPr>
              <p:cNvSpPr/>
              <p:nvPr/>
            </p:nvSpPr>
            <p:spPr>
              <a:xfrm rot="1688412">
                <a:off x="6653011" y="4473651"/>
                <a:ext cx="745695" cy="541581"/>
              </a:xfrm>
              <a:custGeom>
                <a:avLst/>
                <a:gdLst>
                  <a:gd name="connsiteX0" fmla="*/ 521801 w 745695"/>
                  <a:gd name="connsiteY0" fmla="*/ 453084 h 541581"/>
                  <a:gd name="connsiteX1" fmla="*/ 24120 w 745695"/>
                  <a:gd name="connsiteY1" fmla="*/ 505316 h 541581"/>
                  <a:gd name="connsiteX2" fmla="*/ 0 w 745695"/>
                  <a:gd name="connsiteY2" fmla="*/ 496119 h 541581"/>
                  <a:gd name="connsiteX3" fmla="*/ 591559 w 745695"/>
                  <a:gd name="connsiteY3" fmla="*/ 0 h 541581"/>
                  <a:gd name="connsiteX4" fmla="*/ 745306 w 745695"/>
                  <a:gd name="connsiteY4" fmla="*/ 19782 h 541581"/>
                  <a:gd name="connsiteX5" fmla="*/ 521801 w 745695"/>
                  <a:gd name="connsiteY5" fmla="*/ 453084 h 54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95" h="541581">
                    <a:moveTo>
                      <a:pt x="521801" y="453084"/>
                    </a:moveTo>
                    <a:cubicBezTo>
                      <a:pt x="305931" y="604748"/>
                      <a:pt x="59347" y="518330"/>
                      <a:pt x="24120" y="505316"/>
                    </a:cubicBezTo>
                    <a:cubicBezTo>
                      <a:pt x="17006" y="502713"/>
                      <a:pt x="8850" y="499589"/>
                      <a:pt x="0" y="496119"/>
                    </a:cubicBezTo>
                    <a:cubicBezTo>
                      <a:pt x="49282" y="214308"/>
                      <a:pt x="295519" y="0"/>
                      <a:pt x="591559" y="0"/>
                    </a:cubicBezTo>
                    <a:cubicBezTo>
                      <a:pt x="644659" y="0"/>
                      <a:pt x="696197" y="6941"/>
                      <a:pt x="745306" y="19782"/>
                    </a:cubicBezTo>
                    <a:cubicBezTo>
                      <a:pt x="752594" y="189146"/>
                      <a:pt x="656980" y="358163"/>
                      <a:pt x="521801" y="4530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153" name="مجموعة 152">
              <a:extLst>
                <a:ext uri="{FF2B5EF4-FFF2-40B4-BE49-F238E27FC236}">
                  <a16:creationId xmlns:a16="http://schemas.microsoft.com/office/drawing/2014/main" id="{84651F7E-0FE7-5A1F-9776-52DE03D45A84}"/>
                </a:ext>
              </a:extLst>
            </p:cNvPr>
            <p:cNvGrpSpPr/>
            <p:nvPr/>
          </p:nvGrpSpPr>
          <p:grpSpPr>
            <a:xfrm>
              <a:off x="9915367" y="4250645"/>
              <a:ext cx="862676" cy="259179"/>
              <a:chOff x="10573855" y="1444889"/>
              <a:chExt cx="862676" cy="259179"/>
            </a:xfrm>
          </p:grpSpPr>
          <p:sp>
            <p:nvSpPr>
              <p:cNvPr id="154" name="شكل بيضاوي 153">
                <a:extLst>
                  <a:ext uri="{FF2B5EF4-FFF2-40B4-BE49-F238E27FC236}">
                    <a16:creationId xmlns:a16="http://schemas.microsoft.com/office/drawing/2014/main" id="{44900DE0-F3F0-7D35-261C-CDE8FA68B994}"/>
                  </a:ext>
                </a:extLst>
              </p:cNvPr>
              <p:cNvSpPr/>
              <p:nvPr/>
            </p:nvSpPr>
            <p:spPr>
              <a:xfrm>
                <a:off x="11282891" y="1460240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شكل بيضاوي 154">
                <a:extLst>
                  <a:ext uri="{FF2B5EF4-FFF2-40B4-BE49-F238E27FC236}">
                    <a16:creationId xmlns:a16="http://schemas.microsoft.com/office/drawing/2014/main" id="{4BB169B8-FCCE-6632-C783-1A32354B3475}"/>
                  </a:ext>
                </a:extLst>
              </p:cNvPr>
              <p:cNvSpPr/>
              <p:nvPr/>
            </p:nvSpPr>
            <p:spPr>
              <a:xfrm>
                <a:off x="10573855" y="1444889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628FC58-3DE5-3D96-B64F-8A1C191EBB5F}"/>
              </a:ext>
            </a:extLst>
          </p:cNvPr>
          <p:cNvGrpSpPr/>
          <p:nvPr/>
        </p:nvGrpSpPr>
        <p:grpSpPr>
          <a:xfrm>
            <a:off x="8039580" y="1282459"/>
            <a:ext cx="1856006" cy="1819139"/>
            <a:chOff x="2604625" y="4082464"/>
            <a:chExt cx="2518821" cy="2468789"/>
          </a:xfrm>
        </p:grpSpPr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2312D0F0-5D61-4A29-1909-D902CC1B733C}"/>
                </a:ext>
              </a:extLst>
            </p:cNvPr>
            <p:cNvSpPr/>
            <p:nvPr/>
          </p:nvSpPr>
          <p:spPr>
            <a:xfrm>
              <a:off x="2930688" y="4082464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شكل حر: شكل 106">
              <a:extLst>
                <a:ext uri="{FF2B5EF4-FFF2-40B4-BE49-F238E27FC236}">
                  <a16:creationId xmlns:a16="http://schemas.microsoft.com/office/drawing/2014/main" id="{F0B90E49-01D8-29F9-E477-5F066060259D}"/>
                </a:ext>
              </a:extLst>
            </p:cNvPr>
            <p:cNvSpPr/>
            <p:nvPr/>
          </p:nvSpPr>
          <p:spPr>
            <a:xfrm>
              <a:off x="3556769" y="4488479"/>
              <a:ext cx="1159281" cy="1596163"/>
            </a:xfrm>
            <a:custGeom>
              <a:avLst/>
              <a:gdLst>
                <a:gd name="connsiteX0" fmla="*/ 1159282 w 1159281"/>
                <a:gd name="connsiteY0" fmla="*/ 1596163 h 1596163"/>
                <a:gd name="connsiteX1" fmla="*/ 815281 w 1159281"/>
                <a:gd name="connsiteY1" fmla="*/ 1596163 h 1596163"/>
                <a:gd name="connsiteX2" fmla="*/ 815281 w 1159281"/>
                <a:gd name="connsiteY2" fmla="*/ 1159282 h 1596163"/>
                <a:gd name="connsiteX3" fmla="*/ 0 w 1159281"/>
                <a:gd name="connsiteY3" fmla="*/ 344001 h 1596163"/>
                <a:gd name="connsiteX4" fmla="*/ 0 w 1159281"/>
                <a:gd name="connsiteY4" fmla="*/ 0 h 1596163"/>
                <a:gd name="connsiteX5" fmla="*/ 1159282 w 1159281"/>
                <a:gd name="connsiteY5" fmla="*/ 1159282 h 1596163"/>
                <a:gd name="connsiteX6" fmla="*/ 1159282 w 1159281"/>
                <a:gd name="connsiteY6" fmla="*/ 1596163 h 159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281" h="1596163">
                  <a:moveTo>
                    <a:pt x="1159282" y="1596163"/>
                  </a:moveTo>
                  <a:lnTo>
                    <a:pt x="815281" y="1596163"/>
                  </a:lnTo>
                  <a:lnTo>
                    <a:pt x="815281" y="1159282"/>
                  </a:lnTo>
                  <a:cubicBezTo>
                    <a:pt x="815281" y="709624"/>
                    <a:pt x="449658" y="344001"/>
                    <a:pt x="0" y="344001"/>
                  </a:cubicBezTo>
                  <a:lnTo>
                    <a:pt x="0" y="0"/>
                  </a:lnTo>
                  <a:cubicBezTo>
                    <a:pt x="639350" y="0"/>
                    <a:pt x="1159282" y="520178"/>
                    <a:pt x="1159282" y="1159282"/>
                  </a:cubicBezTo>
                  <a:lnTo>
                    <a:pt x="1159282" y="1596163"/>
                  </a:lnTo>
                  <a:close/>
                </a:path>
              </a:pathLst>
            </a:custGeom>
            <a:solidFill>
              <a:srgbClr val="FFFAEE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02E4F10F-B06C-D25D-17F2-5B0D149C865C}"/>
                </a:ext>
              </a:extLst>
            </p:cNvPr>
            <p:cNvSpPr/>
            <p:nvPr/>
          </p:nvSpPr>
          <p:spPr>
            <a:xfrm>
              <a:off x="2930688" y="5623189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47225EE6-1181-07AB-FBC2-FBFF3C002897}"/>
                </a:ext>
              </a:extLst>
            </p:cNvPr>
            <p:cNvSpPr/>
            <p:nvPr/>
          </p:nvSpPr>
          <p:spPr>
            <a:xfrm>
              <a:off x="2930934" y="4211558"/>
              <a:ext cx="550646" cy="1513848"/>
            </a:xfrm>
            <a:custGeom>
              <a:avLst/>
              <a:gdLst>
                <a:gd name="connsiteX0" fmla="*/ 0 w 550646"/>
                <a:gd name="connsiteY0" fmla="*/ 0 h 1513848"/>
                <a:gd name="connsiteX1" fmla="*/ 550647 w 550646"/>
                <a:gd name="connsiteY1" fmla="*/ 0 h 1513848"/>
                <a:gd name="connsiteX2" fmla="*/ 550647 w 550646"/>
                <a:gd name="connsiteY2" fmla="*/ 1513849 h 1513848"/>
                <a:gd name="connsiteX3" fmla="*/ 0 w 550646"/>
                <a:gd name="connsiteY3" fmla="*/ 1513849 h 15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46" h="1513848">
                  <a:moveTo>
                    <a:pt x="0" y="0"/>
                  </a:moveTo>
                  <a:lnTo>
                    <a:pt x="550647" y="0"/>
                  </a:lnTo>
                  <a:lnTo>
                    <a:pt x="550647" y="1513849"/>
                  </a:lnTo>
                  <a:lnTo>
                    <a:pt x="0" y="1513849"/>
                  </a:lnTo>
                  <a:close/>
                </a:path>
              </a:pathLst>
            </a:custGeom>
            <a:solidFill>
              <a:srgbClr val="08E1D4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شكل حر: شكل 109">
              <a:extLst>
                <a:ext uri="{FF2B5EF4-FFF2-40B4-BE49-F238E27FC236}">
                  <a16:creationId xmlns:a16="http://schemas.microsoft.com/office/drawing/2014/main" id="{288510E3-F35E-F157-AC62-1950CE6C25D9}"/>
                </a:ext>
              </a:extLst>
            </p:cNvPr>
            <p:cNvSpPr/>
            <p:nvPr/>
          </p:nvSpPr>
          <p:spPr>
            <a:xfrm>
              <a:off x="2847637" y="5520972"/>
              <a:ext cx="716995" cy="204434"/>
            </a:xfrm>
            <a:custGeom>
              <a:avLst/>
              <a:gdLst>
                <a:gd name="connsiteX0" fmla="*/ 0 w 716995"/>
                <a:gd name="connsiteY0" fmla="*/ 0 h 204434"/>
                <a:gd name="connsiteX1" fmla="*/ 716995 w 716995"/>
                <a:gd name="connsiteY1" fmla="*/ 0 h 204434"/>
                <a:gd name="connsiteX2" fmla="*/ 716995 w 716995"/>
                <a:gd name="connsiteY2" fmla="*/ 204435 h 204434"/>
                <a:gd name="connsiteX3" fmla="*/ 0 w 716995"/>
                <a:gd name="connsiteY3" fmla="*/ 204435 h 2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4434">
                  <a:moveTo>
                    <a:pt x="0" y="0"/>
                  </a:moveTo>
                  <a:lnTo>
                    <a:pt x="716995" y="0"/>
                  </a:lnTo>
                  <a:lnTo>
                    <a:pt x="716995" y="204435"/>
                  </a:lnTo>
                  <a:lnTo>
                    <a:pt x="0" y="204435"/>
                  </a:ln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شكل حر: شكل 110">
              <a:extLst>
                <a:ext uri="{FF2B5EF4-FFF2-40B4-BE49-F238E27FC236}">
                  <a16:creationId xmlns:a16="http://schemas.microsoft.com/office/drawing/2014/main" id="{53541C8F-DE8E-6CA9-F6BB-C50350C05D99}"/>
                </a:ext>
              </a:extLst>
            </p:cNvPr>
            <p:cNvSpPr/>
            <p:nvPr/>
          </p:nvSpPr>
          <p:spPr>
            <a:xfrm>
              <a:off x="2847637" y="6166710"/>
              <a:ext cx="716995" cy="206400"/>
            </a:xfrm>
            <a:custGeom>
              <a:avLst/>
              <a:gdLst>
                <a:gd name="connsiteX0" fmla="*/ 0 w 716995"/>
                <a:gd name="connsiteY0" fmla="*/ 0 h 206400"/>
                <a:gd name="connsiteX1" fmla="*/ 716995 w 716995"/>
                <a:gd name="connsiteY1" fmla="*/ 0 h 206400"/>
                <a:gd name="connsiteX2" fmla="*/ 716995 w 716995"/>
                <a:gd name="connsiteY2" fmla="*/ 206400 h 206400"/>
                <a:gd name="connsiteX3" fmla="*/ 0 w 716995"/>
                <a:gd name="connsiteY3" fmla="*/ 206400 h 2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6400">
                  <a:moveTo>
                    <a:pt x="0" y="0"/>
                  </a:moveTo>
                  <a:lnTo>
                    <a:pt x="716995" y="0"/>
                  </a:lnTo>
                  <a:lnTo>
                    <a:pt x="716995" y="206400"/>
                  </a:lnTo>
                  <a:lnTo>
                    <a:pt x="0" y="206400"/>
                  </a:ln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شكل حر: شكل 111">
              <a:extLst>
                <a:ext uri="{FF2B5EF4-FFF2-40B4-BE49-F238E27FC236}">
                  <a16:creationId xmlns:a16="http://schemas.microsoft.com/office/drawing/2014/main" id="{94843E1F-E258-D779-85BD-C8F20DC44BFD}"/>
                </a:ext>
              </a:extLst>
            </p:cNvPr>
            <p:cNvSpPr/>
            <p:nvPr/>
          </p:nvSpPr>
          <p:spPr>
            <a:xfrm>
              <a:off x="2604625" y="6372865"/>
              <a:ext cx="2518821" cy="178388"/>
            </a:xfrm>
            <a:custGeom>
              <a:avLst/>
              <a:gdLst>
                <a:gd name="connsiteX0" fmla="*/ 0 w 2518821"/>
                <a:gd name="connsiteY0" fmla="*/ 0 h 178388"/>
                <a:gd name="connsiteX1" fmla="*/ 2518821 w 2518821"/>
                <a:gd name="connsiteY1" fmla="*/ 0 h 178388"/>
                <a:gd name="connsiteX2" fmla="*/ 2518821 w 2518821"/>
                <a:gd name="connsiteY2" fmla="*/ 178389 h 178388"/>
                <a:gd name="connsiteX3" fmla="*/ 0 w 2518821"/>
                <a:gd name="connsiteY3" fmla="*/ 178389 h 17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8821" h="178388">
                  <a:moveTo>
                    <a:pt x="0" y="0"/>
                  </a:moveTo>
                  <a:lnTo>
                    <a:pt x="2518821" y="0"/>
                  </a:lnTo>
                  <a:lnTo>
                    <a:pt x="2518821" y="178389"/>
                  </a:lnTo>
                  <a:lnTo>
                    <a:pt x="0" y="178389"/>
                  </a:ln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شكل حر: شكل 112">
              <a:extLst>
                <a:ext uri="{FF2B5EF4-FFF2-40B4-BE49-F238E27FC236}">
                  <a16:creationId xmlns:a16="http://schemas.microsoft.com/office/drawing/2014/main" id="{C2C65678-BFBB-605E-BF9B-595F3DF5B16B}"/>
                </a:ext>
              </a:extLst>
            </p:cNvPr>
            <p:cNvSpPr/>
            <p:nvPr/>
          </p:nvSpPr>
          <p:spPr>
            <a:xfrm>
              <a:off x="4276222" y="5823201"/>
              <a:ext cx="549663" cy="549909"/>
            </a:xfrm>
            <a:custGeom>
              <a:avLst/>
              <a:gdLst>
                <a:gd name="connsiteX0" fmla="*/ 274955 w 549663"/>
                <a:gd name="connsiteY0" fmla="*/ 0 h 549909"/>
                <a:gd name="connsiteX1" fmla="*/ 274955 w 549663"/>
                <a:gd name="connsiteY1" fmla="*/ 0 h 549909"/>
                <a:gd name="connsiteX2" fmla="*/ 0 w 549663"/>
                <a:gd name="connsiteY2" fmla="*/ 274955 h 549909"/>
                <a:gd name="connsiteX3" fmla="*/ 0 w 549663"/>
                <a:gd name="connsiteY3" fmla="*/ 549910 h 549909"/>
                <a:gd name="connsiteX4" fmla="*/ 549664 w 549663"/>
                <a:gd name="connsiteY4" fmla="*/ 549910 h 549909"/>
                <a:gd name="connsiteX5" fmla="*/ 549664 w 549663"/>
                <a:gd name="connsiteY5" fmla="*/ 274955 h 549909"/>
                <a:gd name="connsiteX6" fmla="*/ 274709 w 549663"/>
                <a:gd name="connsiteY6" fmla="*/ 0 h 54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663" h="549909">
                  <a:moveTo>
                    <a:pt x="274955" y="0"/>
                  </a:moveTo>
                  <a:lnTo>
                    <a:pt x="274955" y="0"/>
                  </a:lnTo>
                  <a:cubicBezTo>
                    <a:pt x="123103" y="0"/>
                    <a:pt x="0" y="123103"/>
                    <a:pt x="0" y="274955"/>
                  </a:cubicBezTo>
                  <a:lnTo>
                    <a:pt x="0" y="549910"/>
                  </a:lnTo>
                  <a:lnTo>
                    <a:pt x="549664" y="549910"/>
                  </a:lnTo>
                  <a:lnTo>
                    <a:pt x="549664" y="274955"/>
                  </a:lnTo>
                  <a:cubicBezTo>
                    <a:pt x="549664" y="123103"/>
                    <a:pt x="426561" y="0"/>
                    <a:pt x="274709" y="0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2500FF58-F763-B017-3899-A125017F3847}"/>
                </a:ext>
              </a:extLst>
            </p:cNvPr>
            <p:cNvSpPr/>
            <p:nvPr/>
          </p:nvSpPr>
          <p:spPr>
            <a:xfrm>
              <a:off x="4416771" y="5957361"/>
              <a:ext cx="254560" cy="254560"/>
            </a:xfrm>
            <a:custGeom>
              <a:avLst/>
              <a:gdLst>
                <a:gd name="connsiteX0" fmla="*/ 254560 w 254560"/>
                <a:gd name="connsiteY0" fmla="*/ 127280 h 254560"/>
                <a:gd name="connsiteX1" fmla="*/ 127280 w 254560"/>
                <a:gd name="connsiteY1" fmla="*/ 254561 h 254560"/>
                <a:gd name="connsiteX2" fmla="*/ 0 w 254560"/>
                <a:gd name="connsiteY2" fmla="*/ 127280 h 254560"/>
                <a:gd name="connsiteX3" fmla="*/ 127280 w 254560"/>
                <a:gd name="connsiteY3" fmla="*/ 0 h 254560"/>
                <a:gd name="connsiteX4" fmla="*/ 254560 w 254560"/>
                <a:gd name="connsiteY4" fmla="*/ 127280 h 25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0" h="254560">
                  <a:moveTo>
                    <a:pt x="254560" y="127280"/>
                  </a:moveTo>
                  <a:cubicBezTo>
                    <a:pt x="254560" y="197575"/>
                    <a:pt x="197575" y="254561"/>
                    <a:pt x="127280" y="254561"/>
                  </a:cubicBezTo>
                  <a:cubicBezTo>
                    <a:pt x="56985" y="254561"/>
                    <a:pt x="0" y="197575"/>
                    <a:pt x="0" y="127280"/>
                  </a:cubicBezTo>
                  <a:cubicBezTo>
                    <a:pt x="0" y="56985"/>
                    <a:pt x="56985" y="0"/>
                    <a:pt x="127280" y="0"/>
                  </a:cubicBezTo>
                  <a:cubicBezTo>
                    <a:pt x="197575" y="0"/>
                    <a:pt x="254560" y="56985"/>
                    <a:pt x="254560" y="12728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9EACC0A6-4A82-0C72-008F-7AEED8C9962A}"/>
                </a:ext>
              </a:extLst>
            </p:cNvPr>
            <p:cNvSpPr/>
            <p:nvPr/>
          </p:nvSpPr>
          <p:spPr>
            <a:xfrm>
              <a:off x="3304912" y="4408621"/>
              <a:ext cx="503715" cy="503715"/>
            </a:xfrm>
            <a:custGeom>
              <a:avLst/>
              <a:gdLst>
                <a:gd name="connsiteX0" fmla="*/ 503715 w 503715"/>
                <a:gd name="connsiteY0" fmla="*/ 251858 h 503715"/>
                <a:gd name="connsiteX1" fmla="*/ 251858 w 503715"/>
                <a:gd name="connsiteY1" fmla="*/ 503715 h 503715"/>
                <a:gd name="connsiteX2" fmla="*/ 0 w 503715"/>
                <a:gd name="connsiteY2" fmla="*/ 251858 h 503715"/>
                <a:gd name="connsiteX3" fmla="*/ 251858 w 503715"/>
                <a:gd name="connsiteY3" fmla="*/ 0 h 503715"/>
                <a:gd name="connsiteX4" fmla="*/ 503715 w 503715"/>
                <a:gd name="connsiteY4" fmla="*/ 251858 h 5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15" h="503715">
                  <a:moveTo>
                    <a:pt x="503715" y="251858"/>
                  </a:moveTo>
                  <a:cubicBezTo>
                    <a:pt x="503715" y="390955"/>
                    <a:pt x="390955" y="503715"/>
                    <a:pt x="251858" y="503715"/>
                  </a:cubicBezTo>
                  <a:cubicBezTo>
                    <a:pt x="112760" y="503715"/>
                    <a:pt x="0" y="390955"/>
                    <a:pt x="0" y="251858"/>
                  </a:cubicBezTo>
                  <a:cubicBezTo>
                    <a:pt x="0" y="112761"/>
                    <a:pt x="112760" y="0"/>
                    <a:pt x="251858" y="0"/>
                  </a:cubicBezTo>
                  <a:cubicBezTo>
                    <a:pt x="390955" y="0"/>
                    <a:pt x="503715" y="112761"/>
                    <a:pt x="503715" y="251858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225EB6BB-9C59-484C-817D-5299567BE76F}"/>
                </a:ext>
              </a:extLst>
            </p:cNvPr>
            <p:cNvSpPr/>
            <p:nvPr/>
          </p:nvSpPr>
          <p:spPr>
            <a:xfrm>
              <a:off x="3440055" y="4543764"/>
              <a:ext cx="233428" cy="233429"/>
            </a:xfrm>
            <a:custGeom>
              <a:avLst/>
              <a:gdLst>
                <a:gd name="connsiteX0" fmla="*/ 233429 w 233428"/>
                <a:gd name="connsiteY0" fmla="*/ 116715 h 233429"/>
                <a:gd name="connsiteX1" fmla="*/ 116714 w 233428"/>
                <a:gd name="connsiteY1" fmla="*/ 233429 h 233429"/>
                <a:gd name="connsiteX2" fmla="*/ 0 w 233428"/>
                <a:gd name="connsiteY2" fmla="*/ 116715 h 233429"/>
                <a:gd name="connsiteX3" fmla="*/ 116714 w 233428"/>
                <a:gd name="connsiteY3" fmla="*/ 0 h 233429"/>
                <a:gd name="connsiteX4" fmla="*/ 233429 w 233428"/>
                <a:gd name="connsiteY4" fmla="*/ 116715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28" h="233429">
                  <a:moveTo>
                    <a:pt x="233429" y="116715"/>
                  </a:moveTo>
                  <a:cubicBezTo>
                    <a:pt x="233429" y="181337"/>
                    <a:pt x="181092" y="233429"/>
                    <a:pt x="116714" y="233429"/>
                  </a:cubicBezTo>
                  <a:cubicBezTo>
                    <a:pt x="52337" y="233429"/>
                    <a:pt x="0" y="181092"/>
                    <a:pt x="0" y="116715"/>
                  </a:cubicBezTo>
                  <a:cubicBezTo>
                    <a:pt x="0" y="52337"/>
                    <a:pt x="52337" y="0"/>
                    <a:pt x="116714" y="0"/>
                  </a:cubicBezTo>
                  <a:cubicBezTo>
                    <a:pt x="181092" y="0"/>
                    <a:pt x="233429" y="52337"/>
                    <a:pt x="233429" y="116715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شكل بيضاوي 116">
              <a:extLst>
                <a:ext uri="{FF2B5EF4-FFF2-40B4-BE49-F238E27FC236}">
                  <a16:creationId xmlns:a16="http://schemas.microsoft.com/office/drawing/2014/main" id="{0E3A8FCD-A60A-3BB2-AC91-AB38412FB42C}"/>
                </a:ext>
              </a:extLst>
            </p:cNvPr>
            <p:cNvSpPr/>
            <p:nvPr/>
          </p:nvSpPr>
          <p:spPr>
            <a:xfrm>
              <a:off x="3303554" y="517134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8" name="شكل بيضاوي 117">
              <a:extLst>
                <a:ext uri="{FF2B5EF4-FFF2-40B4-BE49-F238E27FC236}">
                  <a16:creationId xmlns:a16="http://schemas.microsoft.com/office/drawing/2014/main" id="{C7263203-3F89-9202-CF22-6DA2049285DA}"/>
                </a:ext>
              </a:extLst>
            </p:cNvPr>
            <p:cNvSpPr/>
            <p:nvPr/>
          </p:nvSpPr>
          <p:spPr>
            <a:xfrm>
              <a:off x="3013815" y="517673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9" name="رسم 35">
              <a:extLst>
                <a:ext uri="{FF2B5EF4-FFF2-40B4-BE49-F238E27FC236}">
                  <a16:creationId xmlns:a16="http://schemas.microsoft.com/office/drawing/2014/main" id="{183A8724-A1AB-C637-6735-D674CE6ED7B3}"/>
                </a:ext>
              </a:extLst>
            </p:cNvPr>
            <p:cNvSpPr/>
            <p:nvPr/>
          </p:nvSpPr>
          <p:spPr>
            <a:xfrm>
              <a:off x="3151360" y="5331336"/>
              <a:ext cx="86101" cy="92352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19050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E96C36DE-D91B-E9CC-25E4-F4A74BBB990C}"/>
              </a:ext>
            </a:extLst>
          </p:cNvPr>
          <p:cNvGrpSpPr/>
          <p:nvPr/>
        </p:nvGrpSpPr>
        <p:grpSpPr>
          <a:xfrm>
            <a:off x="5628280" y="2959894"/>
            <a:ext cx="973394" cy="886979"/>
            <a:chOff x="10640920" y="2976478"/>
            <a:chExt cx="1120084" cy="1020646"/>
          </a:xfrm>
        </p:grpSpPr>
        <p:sp>
          <p:nvSpPr>
            <p:cNvPr id="92" name="شكل حر: شكل 91">
              <a:extLst>
                <a:ext uri="{FF2B5EF4-FFF2-40B4-BE49-F238E27FC236}">
                  <a16:creationId xmlns:a16="http://schemas.microsoft.com/office/drawing/2014/main" id="{462BBA52-E26F-0A11-EE2F-20C15FC7DACA}"/>
                </a:ext>
              </a:extLst>
            </p:cNvPr>
            <p:cNvSpPr/>
            <p:nvPr/>
          </p:nvSpPr>
          <p:spPr>
            <a:xfrm>
              <a:off x="10801475" y="3155202"/>
              <a:ext cx="433431" cy="375288"/>
            </a:xfrm>
            <a:custGeom>
              <a:avLst/>
              <a:gdLst>
                <a:gd name="connsiteX0" fmla="*/ 325074 w 433431"/>
                <a:gd name="connsiteY0" fmla="*/ 0 h 375288"/>
                <a:gd name="connsiteX1" fmla="*/ 108358 w 433431"/>
                <a:gd name="connsiteY1" fmla="*/ 0 h 375288"/>
                <a:gd name="connsiteX2" fmla="*/ 0 w 433431"/>
                <a:gd name="connsiteY2" fmla="*/ 187644 h 375288"/>
                <a:gd name="connsiteX3" fmla="*/ 108358 w 433431"/>
                <a:gd name="connsiteY3" fmla="*/ 375289 h 375288"/>
                <a:gd name="connsiteX4" fmla="*/ 325074 w 433431"/>
                <a:gd name="connsiteY4" fmla="*/ 375289 h 375288"/>
                <a:gd name="connsiteX5" fmla="*/ 433432 w 433431"/>
                <a:gd name="connsiteY5" fmla="*/ 187644 h 375288"/>
                <a:gd name="connsiteX6" fmla="*/ 325074 w 433431"/>
                <a:gd name="connsiteY6" fmla="*/ 0 h 37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288">
                  <a:moveTo>
                    <a:pt x="325074" y="0"/>
                  </a:moveTo>
                  <a:lnTo>
                    <a:pt x="108358" y="0"/>
                  </a:lnTo>
                  <a:lnTo>
                    <a:pt x="0" y="187644"/>
                  </a:lnTo>
                  <a:lnTo>
                    <a:pt x="108358" y="375289"/>
                  </a:lnTo>
                  <a:lnTo>
                    <a:pt x="325074" y="375289"/>
                  </a:lnTo>
                  <a:lnTo>
                    <a:pt x="433432" y="187644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C04911DD-C97D-9160-70BD-A124BFE9EFA5}"/>
                </a:ext>
              </a:extLst>
            </p:cNvPr>
            <p:cNvSpPr/>
            <p:nvPr/>
          </p:nvSpPr>
          <p:spPr>
            <a:xfrm>
              <a:off x="11125889" y="3344994"/>
              <a:ext cx="433431" cy="375453"/>
            </a:xfrm>
            <a:custGeom>
              <a:avLst/>
              <a:gdLst>
                <a:gd name="connsiteX0" fmla="*/ 325074 w 433431"/>
                <a:gd name="connsiteY0" fmla="*/ 0 h 375453"/>
                <a:gd name="connsiteX1" fmla="*/ 108358 w 433431"/>
                <a:gd name="connsiteY1" fmla="*/ 0 h 375453"/>
                <a:gd name="connsiteX2" fmla="*/ 0 w 433431"/>
                <a:gd name="connsiteY2" fmla="*/ 187810 h 375453"/>
                <a:gd name="connsiteX3" fmla="*/ 108358 w 433431"/>
                <a:gd name="connsiteY3" fmla="*/ 375454 h 375453"/>
                <a:gd name="connsiteX4" fmla="*/ 325074 w 433431"/>
                <a:gd name="connsiteY4" fmla="*/ 375454 h 375453"/>
                <a:gd name="connsiteX5" fmla="*/ 433432 w 433431"/>
                <a:gd name="connsiteY5" fmla="*/ 187810 h 375453"/>
                <a:gd name="connsiteX6" fmla="*/ 325074 w 433431"/>
                <a:gd name="connsiteY6" fmla="*/ 0 h 3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453">
                  <a:moveTo>
                    <a:pt x="325074" y="0"/>
                  </a:moveTo>
                  <a:lnTo>
                    <a:pt x="108358" y="0"/>
                  </a:lnTo>
                  <a:lnTo>
                    <a:pt x="0" y="187810"/>
                  </a:lnTo>
                  <a:lnTo>
                    <a:pt x="108358" y="375454"/>
                  </a:lnTo>
                  <a:lnTo>
                    <a:pt x="325074" y="375454"/>
                  </a:lnTo>
                  <a:lnTo>
                    <a:pt x="433432" y="187810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239BA169-4557-BB8C-4CCC-715A28D677DB}"/>
                </a:ext>
              </a:extLst>
            </p:cNvPr>
            <p:cNvSpPr/>
            <p:nvPr/>
          </p:nvSpPr>
          <p:spPr>
            <a:xfrm>
              <a:off x="11125889" y="3720448"/>
              <a:ext cx="108357" cy="192434"/>
            </a:xfrm>
            <a:custGeom>
              <a:avLst/>
              <a:gdLst>
                <a:gd name="connsiteX0" fmla="*/ 108358 w 108357"/>
                <a:gd name="connsiteY0" fmla="*/ 0 h 192434"/>
                <a:gd name="connsiteX1" fmla="*/ 0 w 108357"/>
                <a:gd name="connsiteY1" fmla="*/ 192435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357" h="192434">
                  <a:moveTo>
                    <a:pt x="108358" y="0"/>
                  </a:moveTo>
                  <a:lnTo>
                    <a:pt x="0" y="192435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9AB5C03F-C790-C4A9-27D7-8463905C3284}"/>
                </a:ext>
              </a:extLst>
            </p:cNvPr>
            <p:cNvSpPr/>
            <p:nvPr/>
          </p:nvSpPr>
          <p:spPr>
            <a:xfrm>
              <a:off x="11559320" y="3532804"/>
              <a:ext cx="201684" cy="16517"/>
            </a:xfrm>
            <a:custGeom>
              <a:avLst/>
              <a:gdLst>
                <a:gd name="connsiteX0" fmla="*/ 0 w 201684"/>
                <a:gd name="connsiteY0" fmla="*/ 0 h 16517"/>
                <a:gd name="connsiteX1" fmla="*/ 201685 w 20168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684" h="16517">
                  <a:moveTo>
                    <a:pt x="0" y="0"/>
                  </a:moveTo>
                  <a:lnTo>
                    <a:pt x="201685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D5DCE9DF-6451-FB7E-7BF5-03894D2D43AF}"/>
                </a:ext>
              </a:extLst>
            </p:cNvPr>
            <p:cNvSpPr/>
            <p:nvPr/>
          </p:nvSpPr>
          <p:spPr>
            <a:xfrm>
              <a:off x="10640920" y="3342847"/>
              <a:ext cx="160554" cy="16517"/>
            </a:xfrm>
            <a:custGeom>
              <a:avLst/>
              <a:gdLst>
                <a:gd name="connsiteX0" fmla="*/ 160555 w 160554"/>
                <a:gd name="connsiteY0" fmla="*/ 0 h 16517"/>
                <a:gd name="connsiteX1" fmla="*/ 0 w 16055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54" h="16517">
                  <a:moveTo>
                    <a:pt x="160555" y="0"/>
                  </a:moveTo>
                  <a:lnTo>
                    <a:pt x="0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D7F875CF-A274-E4C1-62F4-110ED3458657}"/>
                </a:ext>
              </a:extLst>
            </p:cNvPr>
            <p:cNvSpPr/>
            <p:nvPr/>
          </p:nvSpPr>
          <p:spPr>
            <a:xfrm>
              <a:off x="10766622" y="2976478"/>
              <a:ext cx="143210" cy="178724"/>
            </a:xfrm>
            <a:custGeom>
              <a:avLst/>
              <a:gdLst>
                <a:gd name="connsiteX0" fmla="*/ 143211 w 143210"/>
                <a:gd name="connsiteY0" fmla="*/ 178725 h 178724"/>
                <a:gd name="connsiteX1" fmla="*/ 0 w 143210"/>
                <a:gd name="connsiteY1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210" h="178724">
                  <a:moveTo>
                    <a:pt x="143211" y="178725"/>
                  </a:moveTo>
                  <a:lnTo>
                    <a:pt x="0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DD4BDC57-D310-6D06-0A4A-BFA8D6C8E480}"/>
                </a:ext>
              </a:extLst>
            </p:cNvPr>
            <p:cNvSpPr/>
            <p:nvPr/>
          </p:nvSpPr>
          <p:spPr>
            <a:xfrm>
              <a:off x="11163550" y="3269011"/>
              <a:ext cx="149983" cy="149983"/>
            </a:xfrm>
            <a:custGeom>
              <a:avLst/>
              <a:gdLst>
                <a:gd name="connsiteX0" fmla="*/ 149983 w 149983"/>
                <a:gd name="connsiteY0" fmla="*/ 74992 h 149983"/>
                <a:gd name="connsiteX1" fmla="*/ 74992 w 149983"/>
                <a:gd name="connsiteY1" fmla="*/ 149983 h 149983"/>
                <a:gd name="connsiteX2" fmla="*/ 0 w 149983"/>
                <a:gd name="connsiteY2" fmla="*/ 74992 h 149983"/>
                <a:gd name="connsiteX3" fmla="*/ 74992 w 149983"/>
                <a:gd name="connsiteY3" fmla="*/ 0 h 149983"/>
                <a:gd name="connsiteX4" fmla="*/ 149983 w 149983"/>
                <a:gd name="connsiteY4" fmla="*/ 74992 h 14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83" h="149983">
                  <a:moveTo>
                    <a:pt x="149983" y="74992"/>
                  </a:moveTo>
                  <a:cubicBezTo>
                    <a:pt x="149983" y="116408"/>
                    <a:pt x="116408" y="149983"/>
                    <a:pt x="74992" y="149983"/>
                  </a:cubicBezTo>
                  <a:cubicBezTo>
                    <a:pt x="33575" y="149983"/>
                    <a:pt x="0" y="116408"/>
                    <a:pt x="0" y="74992"/>
                  </a:cubicBezTo>
                  <a:cubicBezTo>
                    <a:pt x="0" y="33575"/>
                    <a:pt x="33575" y="0"/>
                    <a:pt x="74992" y="0"/>
                  </a:cubicBezTo>
                  <a:cubicBezTo>
                    <a:pt x="116408" y="0"/>
                    <a:pt x="149983" y="33575"/>
                    <a:pt x="149983" y="74992"/>
                  </a:cubicBezTo>
                  <a:close/>
                </a:path>
              </a:pathLst>
            </a:custGeom>
            <a:solidFill>
              <a:srgbClr val="FDCA00"/>
            </a:solidFill>
            <a:ln w="32929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9B024CD0-21CB-03AC-B72E-12BDADC27D52}"/>
                </a:ext>
              </a:extLst>
            </p:cNvPr>
            <p:cNvSpPr/>
            <p:nvPr/>
          </p:nvSpPr>
          <p:spPr>
            <a:xfrm>
              <a:off x="11051227" y="3869936"/>
              <a:ext cx="127188" cy="127188"/>
            </a:xfrm>
            <a:custGeom>
              <a:avLst/>
              <a:gdLst>
                <a:gd name="connsiteX0" fmla="*/ 127189 w 127188"/>
                <a:gd name="connsiteY0" fmla="*/ 63594 h 127188"/>
                <a:gd name="connsiteX1" fmla="*/ 63594 w 127188"/>
                <a:gd name="connsiteY1" fmla="*/ 127188 h 127188"/>
                <a:gd name="connsiteX2" fmla="*/ 0 w 127188"/>
                <a:gd name="connsiteY2" fmla="*/ 63594 h 127188"/>
                <a:gd name="connsiteX3" fmla="*/ 63594 w 127188"/>
                <a:gd name="connsiteY3" fmla="*/ 0 h 127188"/>
                <a:gd name="connsiteX4" fmla="*/ 127189 w 127188"/>
                <a:gd name="connsiteY4" fmla="*/ 63594 h 1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8" h="127188">
                  <a:moveTo>
                    <a:pt x="127189" y="63594"/>
                  </a:moveTo>
                  <a:cubicBezTo>
                    <a:pt x="127189" y="98716"/>
                    <a:pt x="98716" y="127188"/>
                    <a:pt x="63594" y="127188"/>
                  </a:cubicBezTo>
                  <a:cubicBezTo>
                    <a:pt x="28472" y="127188"/>
                    <a:pt x="0" y="98716"/>
                    <a:pt x="0" y="63594"/>
                  </a:cubicBezTo>
                  <a:cubicBezTo>
                    <a:pt x="0" y="28472"/>
                    <a:pt x="28472" y="0"/>
                    <a:pt x="63594" y="0"/>
                  </a:cubicBezTo>
                  <a:cubicBezTo>
                    <a:pt x="98716" y="0"/>
                    <a:pt x="127189" y="28472"/>
                    <a:pt x="127189" y="63594"/>
                  </a:cubicBezTo>
                  <a:close/>
                </a:path>
              </a:pathLst>
            </a:custGeom>
            <a:solidFill>
              <a:srgbClr val="E50283"/>
            </a:solidFill>
            <a:ln w="32929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C352E32-28C4-3AB3-E61D-BA37DECA8A30}"/>
              </a:ext>
            </a:extLst>
          </p:cNvPr>
          <p:cNvGrpSpPr/>
          <p:nvPr/>
        </p:nvGrpSpPr>
        <p:grpSpPr>
          <a:xfrm>
            <a:off x="4776088" y="5398286"/>
            <a:ext cx="1004723" cy="1226965"/>
            <a:chOff x="8078397" y="3199745"/>
            <a:chExt cx="1156134" cy="1411868"/>
          </a:xfrm>
        </p:grpSpPr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CEC7F3C-1F0E-7BA2-52D7-44AF581B772C}"/>
                </a:ext>
              </a:extLst>
            </p:cNvPr>
            <p:cNvSpPr/>
            <p:nvPr/>
          </p:nvSpPr>
          <p:spPr>
            <a:xfrm>
              <a:off x="8393723" y="3733817"/>
              <a:ext cx="525935" cy="737408"/>
            </a:xfrm>
            <a:custGeom>
              <a:avLst/>
              <a:gdLst>
                <a:gd name="connsiteX0" fmla="*/ 525669 w 525935"/>
                <a:gd name="connsiteY0" fmla="*/ 262967 h 737408"/>
                <a:gd name="connsiteX1" fmla="*/ 249955 w 525935"/>
                <a:gd name="connsiteY1" fmla="*/ 306 h 737408"/>
                <a:gd name="connsiteX2" fmla="*/ 81 w 525935"/>
                <a:gd name="connsiteY2" fmla="*/ 256041 h 737408"/>
                <a:gd name="connsiteX3" fmla="*/ 79465 w 525935"/>
                <a:gd name="connsiteY3" fmla="*/ 451039 h 737408"/>
                <a:gd name="connsiteX4" fmla="*/ 165243 w 525935"/>
                <a:gd name="connsiteY4" fmla="*/ 645504 h 737408"/>
                <a:gd name="connsiteX5" fmla="*/ 165243 w 525935"/>
                <a:gd name="connsiteY5" fmla="*/ 737408 h 737408"/>
                <a:gd name="connsiteX6" fmla="*/ 360507 w 525935"/>
                <a:gd name="connsiteY6" fmla="*/ 737408 h 737408"/>
                <a:gd name="connsiteX7" fmla="*/ 360507 w 525935"/>
                <a:gd name="connsiteY7" fmla="*/ 648434 h 737408"/>
                <a:gd name="connsiteX8" fmla="*/ 444153 w 525935"/>
                <a:gd name="connsiteY8" fmla="*/ 453170 h 737408"/>
                <a:gd name="connsiteX9" fmla="*/ 525935 w 525935"/>
                <a:gd name="connsiteY9" fmla="*/ 262967 h 7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935" h="737408">
                  <a:moveTo>
                    <a:pt x="525669" y="262967"/>
                  </a:moveTo>
                  <a:cubicBezTo>
                    <a:pt x="525669" y="113522"/>
                    <a:pt x="400998" y="-6886"/>
                    <a:pt x="249955" y="306"/>
                  </a:cubicBezTo>
                  <a:cubicBezTo>
                    <a:pt x="114096" y="6700"/>
                    <a:pt x="3544" y="120182"/>
                    <a:pt x="81" y="256041"/>
                  </a:cubicBezTo>
                  <a:cubicBezTo>
                    <a:pt x="-1784" y="332495"/>
                    <a:pt x="28851" y="401757"/>
                    <a:pt x="79465" y="451039"/>
                  </a:cubicBezTo>
                  <a:cubicBezTo>
                    <a:pt x="132477" y="502719"/>
                    <a:pt x="165243" y="571447"/>
                    <a:pt x="165243" y="645504"/>
                  </a:cubicBezTo>
                  <a:lnTo>
                    <a:pt x="165243" y="737408"/>
                  </a:lnTo>
                  <a:lnTo>
                    <a:pt x="360507" y="737408"/>
                  </a:lnTo>
                  <a:lnTo>
                    <a:pt x="360507" y="648434"/>
                  </a:lnTo>
                  <a:cubicBezTo>
                    <a:pt x="360507" y="574644"/>
                    <a:pt x="390609" y="504051"/>
                    <a:pt x="444153" y="453170"/>
                  </a:cubicBezTo>
                  <a:cubicBezTo>
                    <a:pt x="494501" y="405220"/>
                    <a:pt x="525935" y="337823"/>
                    <a:pt x="525935" y="262967"/>
                  </a:cubicBezTo>
                  <a:close/>
                </a:path>
              </a:pathLst>
            </a:custGeom>
            <a:solidFill>
              <a:srgbClr val="FDCA00"/>
            </a:solidFill>
            <a:ln w="52917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AC373594-F60B-3963-D7AD-1FC45EC0FB22}"/>
                </a:ext>
              </a:extLst>
            </p:cNvPr>
            <p:cNvSpPr/>
            <p:nvPr/>
          </p:nvSpPr>
          <p:spPr>
            <a:xfrm>
              <a:off x="8558966" y="4471492"/>
              <a:ext cx="194731" cy="140121"/>
            </a:xfrm>
            <a:custGeom>
              <a:avLst/>
              <a:gdLst>
                <a:gd name="connsiteX0" fmla="*/ 0 w 194731"/>
                <a:gd name="connsiteY0" fmla="*/ 0 h 140121"/>
                <a:gd name="connsiteX1" fmla="*/ 194731 w 194731"/>
                <a:gd name="connsiteY1" fmla="*/ 0 h 140121"/>
                <a:gd name="connsiteX2" fmla="*/ 194731 w 194731"/>
                <a:gd name="connsiteY2" fmla="*/ 70860 h 140121"/>
                <a:gd name="connsiteX3" fmla="*/ 125470 w 194731"/>
                <a:gd name="connsiteY3" fmla="*/ 140121 h 140121"/>
                <a:gd name="connsiteX4" fmla="*/ 69528 w 194731"/>
                <a:gd name="connsiteY4" fmla="*/ 140121 h 140121"/>
                <a:gd name="connsiteX5" fmla="*/ 266 w 194731"/>
                <a:gd name="connsiteY5" fmla="*/ 70860 h 140121"/>
                <a:gd name="connsiteX6" fmla="*/ 266 w 194731"/>
                <a:gd name="connsiteY6" fmla="*/ 0 h 140121"/>
                <a:gd name="connsiteX7" fmla="*/ 266 w 194731"/>
                <a:gd name="connsiteY7" fmla="*/ 0 h 1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31" h="140121">
                  <a:moveTo>
                    <a:pt x="0" y="0"/>
                  </a:moveTo>
                  <a:lnTo>
                    <a:pt x="194731" y="0"/>
                  </a:lnTo>
                  <a:lnTo>
                    <a:pt x="194731" y="70860"/>
                  </a:lnTo>
                  <a:cubicBezTo>
                    <a:pt x="194731" y="109220"/>
                    <a:pt x="163564" y="140121"/>
                    <a:pt x="125470" y="140121"/>
                  </a:cubicBezTo>
                  <a:lnTo>
                    <a:pt x="69528" y="140121"/>
                  </a:lnTo>
                  <a:cubicBezTo>
                    <a:pt x="31168" y="140121"/>
                    <a:pt x="266" y="108954"/>
                    <a:pt x="266" y="70860"/>
                  </a:cubicBez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AEE"/>
            </a:solidFill>
            <a:ln w="52917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رسم 196">
              <a:extLst>
                <a:ext uri="{FF2B5EF4-FFF2-40B4-BE49-F238E27FC236}">
                  <a16:creationId xmlns:a16="http://schemas.microsoft.com/office/drawing/2014/main" id="{1AE06241-599A-577D-6999-D7799046A3C2}"/>
                </a:ext>
              </a:extLst>
            </p:cNvPr>
            <p:cNvGrpSpPr/>
            <p:nvPr/>
          </p:nvGrpSpPr>
          <p:grpSpPr>
            <a:xfrm>
              <a:off x="8078397" y="3199745"/>
              <a:ext cx="1156134" cy="546100"/>
              <a:chOff x="8078397" y="3199745"/>
              <a:chExt cx="1156134" cy="546100"/>
            </a:xfrm>
          </p:grpSpPr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A833B092-3405-798A-D7F3-657AB7B8CF03}"/>
                  </a:ext>
                </a:extLst>
              </p:cNvPr>
              <p:cNvSpPr/>
              <p:nvPr/>
            </p:nvSpPr>
            <p:spPr>
              <a:xfrm>
                <a:off x="8656464" y="3199745"/>
                <a:ext cx="26639" cy="433683"/>
              </a:xfrm>
              <a:custGeom>
                <a:avLst/>
                <a:gdLst>
                  <a:gd name="connsiteX0" fmla="*/ 0 w 26639"/>
                  <a:gd name="connsiteY0" fmla="*/ 433684 h 433683"/>
                  <a:gd name="connsiteX1" fmla="*/ 0 w 26639"/>
                  <a:gd name="connsiteY1" fmla="*/ 0 h 43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39" h="433683">
                    <a:moveTo>
                      <a:pt x="0" y="433684"/>
                    </a:moveTo>
                    <a:lnTo>
                      <a:pt x="0" y="0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8D57B440-D062-9B7A-051F-F6097EE6D7EC}"/>
                  </a:ext>
                </a:extLst>
              </p:cNvPr>
              <p:cNvSpPr/>
              <p:nvPr/>
            </p:nvSpPr>
            <p:spPr>
              <a:xfrm>
                <a:off x="8078397" y="3439229"/>
                <a:ext cx="306615" cy="306348"/>
              </a:xfrm>
              <a:custGeom>
                <a:avLst/>
                <a:gdLst>
                  <a:gd name="connsiteX0" fmla="*/ 306615 w 306615"/>
                  <a:gd name="connsiteY0" fmla="*/ 306349 h 306348"/>
                  <a:gd name="connsiteX1" fmla="*/ 0 w 306615"/>
                  <a:gd name="connsiteY1" fmla="*/ 0 h 30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615" h="306348">
                    <a:moveTo>
                      <a:pt x="306615" y="306349"/>
                    </a:moveTo>
                    <a:lnTo>
                      <a:pt x="0" y="0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A8E090D5-EDEE-E5BA-EA9E-FEECE129B392}"/>
                  </a:ext>
                </a:extLst>
              </p:cNvPr>
              <p:cNvSpPr/>
              <p:nvPr/>
            </p:nvSpPr>
            <p:spPr>
              <a:xfrm>
                <a:off x="8928183" y="3439229"/>
                <a:ext cx="306349" cy="306615"/>
              </a:xfrm>
              <a:custGeom>
                <a:avLst/>
                <a:gdLst>
                  <a:gd name="connsiteX0" fmla="*/ 306349 w 306349"/>
                  <a:gd name="connsiteY0" fmla="*/ 0 h 306615"/>
                  <a:gd name="connsiteX1" fmla="*/ 0 w 306349"/>
                  <a:gd name="connsiteY1" fmla="*/ 306615 h 30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349" h="306615">
                    <a:moveTo>
                      <a:pt x="306349" y="0"/>
                    </a:moveTo>
                    <a:lnTo>
                      <a:pt x="0" y="306615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D94C2185-7935-600F-2E72-B40661A41C22}"/>
                </a:ext>
              </a:extLst>
            </p:cNvPr>
            <p:cNvGrpSpPr/>
            <p:nvPr/>
          </p:nvGrpSpPr>
          <p:grpSpPr>
            <a:xfrm>
              <a:off x="8465137" y="3911789"/>
              <a:ext cx="369556" cy="137402"/>
              <a:chOff x="8465137" y="3911789"/>
              <a:chExt cx="369556" cy="137402"/>
            </a:xfrm>
          </p:grpSpPr>
          <p:sp>
            <p:nvSpPr>
              <p:cNvPr id="77" name="شكل بيضاوي 76">
                <a:extLst>
                  <a:ext uri="{FF2B5EF4-FFF2-40B4-BE49-F238E27FC236}">
                    <a16:creationId xmlns:a16="http://schemas.microsoft.com/office/drawing/2014/main" id="{54B20350-9A8A-1329-A736-2EEC58D2A945}"/>
                  </a:ext>
                </a:extLst>
              </p:cNvPr>
              <p:cNvSpPr/>
              <p:nvPr/>
            </p:nvSpPr>
            <p:spPr>
              <a:xfrm>
                <a:off x="8754876" y="391178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8" name="شكل بيضاوي 77">
                <a:extLst>
                  <a:ext uri="{FF2B5EF4-FFF2-40B4-BE49-F238E27FC236}">
                    <a16:creationId xmlns:a16="http://schemas.microsoft.com/office/drawing/2014/main" id="{F6A38AF6-0FFE-B559-4F8D-82EF3227C099}"/>
                  </a:ext>
                </a:extLst>
              </p:cNvPr>
              <p:cNvSpPr/>
              <p:nvPr/>
            </p:nvSpPr>
            <p:spPr>
              <a:xfrm>
                <a:off x="8465137" y="391717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9" name="رسم 35">
                <a:extLst>
                  <a:ext uri="{FF2B5EF4-FFF2-40B4-BE49-F238E27FC236}">
                    <a16:creationId xmlns:a16="http://schemas.microsoft.com/office/drawing/2014/main" id="{F927736C-6BF0-2483-C6CC-C7CF2A108DAA}"/>
                  </a:ext>
                </a:extLst>
              </p:cNvPr>
              <p:cNvSpPr/>
              <p:nvPr/>
            </p:nvSpPr>
            <p:spPr>
              <a:xfrm>
                <a:off x="8606429" y="3956839"/>
                <a:ext cx="86101" cy="92352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19050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2BD1D178-9789-2F68-9A9F-CBDF915FF73F}"/>
              </a:ext>
            </a:extLst>
          </p:cNvPr>
          <p:cNvGrpSpPr/>
          <p:nvPr/>
        </p:nvGrpSpPr>
        <p:grpSpPr>
          <a:xfrm rot="1014778">
            <a:off x="4223378" y="2612877"/>
            <a:ext cx="995561" cy="1454667"/>
            <a:chOff x="6304974" y="373730"/>
            <a:chExt cx="1145591" cy="1673884"/>
          </a:xfrm>
        </p:grpSpPr>
        <p:grpSp>
          <p:nvGrpSpPr>
            <p:cNvPr id="62" name="رسم 198">
              <a:extLst>
                <a:ext uri="{FF2B5EF4-FFF2-40B4-BE49-F238E27FC236}">
                  <a16:creationId xmlns:a16="http://schemas.microsoft.com/office/drawing/2014/main" id="{7EF7539E-0218-E6F8-8C8B-3869B1484809}"/>
                </a:ext>
              </a:extLst>
            </p:cNvPr>
            <p:cNvGrpSpPr/>
            <p:nvPr/>
          </p:nvGrpSpPr>
          <p:grpSpPr>
            <a:xfrm>
              <a:off x="6304974" y="895059"/>
              <a:ext cx="1145591" cy="1152555"/>
              <a:chOff x="6304974" y="895059"/>
              <a:chExt cx="1145591" cy="1152555"/>
            </a:xfrm>
          </p:grpSpPr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299B4FA7-D9C7-6DF3-1751-B6A3EFE1A0A5}"/>
                  </a:ext>
                </a:extLst>
              </p:cNvPr>
              <p:cNvSpPr/>
              <p:nvPr/>
            </p:nvSpPr>
            <p:spPr>
              <a:xfrm>
                <a:off x="6304974" y="895059"/>
                <a:ext cx="1145591" cy="1152555"/>
              </a:xfrm>
              <a:custGeom>
                <a:avLst/>
                <a:gdLst>
                  <a:gd name="connsiteX0" fmla="*/ 0 w 1145591"/>
                  <a:gd name="connsiteY0" fmla="*/ 0 h 1152555"/>
                  <a:gd name="connsiteX1" fmla="*/ 275802 w 1145591"/>
                  <a:gd name="connsiteY1" fmla="*/ 0 h 1152555"/>
                  <a:gd name="connsiteX2" fmla="*/ 275802 w 1145591"/>
                  <a:gd name="connsiteY2" fmla="*/ 579759 h 1152555"/>
                  <a:gd name="connsiteX3" fmla="*/ 572796 w 1145591"/>
                  <a:gd name="connsiteY3" fmla="*/ 876753 h 1152555"/>
                  <a:gd name="connsiteX4" fmla="*/ 869790 w 1145591"/>
                  <a:gd name="connsiteY4" fmla="*/ 579759 h 1152555"/>
                  <a:gd name="connsiteX5" fmla="*/ 869790 w 1145591"/>
                  <a:gd name="connsiteY5" fmla="*/ 0 h 1152555"/>
                  <a:gd name="connsiteX6" fmla="*/ 1145592 w 1145591"/>
                  <a:gd name="connsiteY6" fmla="*/ 0 h 1152555"/>
                  <a:gd name="connsiteX7" fmla="*/ 1145592 w 1145591"/>
                  <a:gd name="connsiteY7" fmla="*/ 579759 h 1152555"/>
                  <a:gd name="connsiteX8" fmla="*/ 572796 w 1145591"/>
                  <a:gd name="connsiteY8" fmla="*/ 1152555 h 1152555"/>
                  <a:gd name="connsiteX9" fmla="*/ 0 w 1145591"/>
                  <a:gd name="connsiteY9" fmla="*/ 579759 h 1152555"/>
                  <a:gd name="connsiteX10" fmla="*/ 0 w 1145591"/>
                  <a:gd name="connsiteY10" fmla="*/ 0 h 115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5591" h="1152555">
                    <a:moveTo>
                      <a:pt x="0" y="0"/>
                    </a:moveTo>
                    <a:lnTo>
                      <a:pt x="275802" y="0"/>
                    </a:lnTo>
                    <a:lnTo>
                      <a:pt x="275802" y="579759"/>
                    </a:lnTo>
                    <a:cubicBezTo>
                      <a:pt x="275802" y="743545"/>
                      <a:pt x="409010" y="876753"/>
                      <a:pt x="572796" y="876753"/>
                    </a:cubicBezTo>
                    <a:cubicBezTo>
                      <a:pt x="736582" y="876753"/>
                      <a:pt x="869790" y="743545"/>
                      <a:pt x="869790" y="579759"/>
                    </a:cubicBezTo>
                    <a:lnTo>
                      <a:pt x="869790" y="0"/>
                    </a:lnTo>
                    <a:lnTo>
                      <a:pt x="1145592" y="0"/>
                    </a:lnTo>
                    <a:lnTo>
                      <a:pt x="1145592" y="579759"/>
                    </a:lnTo>
                    <a:cubicBezTo>
                      <a:pt x="1145592" y="895524"/>
                      <a:pt x="888560" y="1152555"/>
                      <a:pt x="572796" y="1152555"/>
                    </a:cubicBezTo>
                    <a:cubicBezTo>
                      <a:pt x="257032" y="1152555"/>
                      <a:pt x="0" y="895826"/>
                      <a:pt x="0" y="5797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E"/>
              </a:solidFill>
              <a:ln w="50800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0" name="رسم 198">
                <a:extLst>
                  <a:ext uri="{FF2B5EF4-FFF2-40B4-BE49-F238E27FC236}">
                    <a16:creationId xmlns:a16="http://schemas.microsoft.com/office/drawing/2014/main" id="{64A55832-CDA5-8AB1-B63A-98ECCC1D45D2}"/>
                  </a:ext>
                </a:extLst>
              </p:cNvPr>
              <p:cNvGrpSpPr/>
              <p:nvPr/>
            </p:nvGrpSpPr>
            <p:grpSpPr>
              <a:xfrm>
                <a:off x="6304974" y="895059"/>
                <a:ext cx="1145591" cy="237958"/>
                <a:chOff x="6304974" y="895059"/>
                <a:chExt cx="1145591" cy="237958"/>
              </a:xfrm>
            </p:grpSpPr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79216B30-8F54-0505-B28C-294ECC8F153B}"/>
                    </a:ext>
                  </a:extLst>
                </p:cNvPr>
                <p:cNvSpPr/>
                <p:nvPr/>
              </p:nvSpPr>
              <p:spPr>
                <a:xfrm>
                  <a:off x="7174764" y="895059"/>
                  <a:ext cx="275801" cy="237958"/>
                </a:xfrm>
                <a:custGeom>
                  <a:avLst/>
                  <a:gdLst>
                    <a:gd name="connsiteX0" fmla="*/ 0 w 275801"/>
                    <a:gd name="connsiteY0" fmla="*/ 0 h 237958"/>
                    <a:gd name="connsiteX1" fmla="*/ 275802 w 275801"/>
                    <a:gd name="connsiteY1" fmla="*/ 0 h 237958"/>
                    <a:gd name="connsiteX2" fmla="*/ 275802 w 275801"/>
                    <a:gd name="connsiteY2" fmla="*/ 237959 h 237958"/>
                    <a:gd name="connsiteX3" fmla="*/ 0 w 275801"/>
                    <a:gd name="connsiteY3" fmla="*/ 237959 h 23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01" h="237958">
                      <a:moveTo>
                        <a:pt x="0" y="0"/>
                      </a:moveTo>
                      <a:lnTo>
                        <a:pt x="275802" y="0"/>
                      </a:lnTo>
                      <a:lnTo>
                        <a:pt x="275802" y="237959"/>
                      </a:lnTo>
                      <a:lnTo>
                        <a:pt x="0" y="237959"/>
                      </a:lnTo>
                      <a:close/>
                    </a:path>
                  </a:pathLst>
                </a:custGeom>
                <a:solidFill>
                  <a:srgbClr val="E50283"/>
                </a:solidFill>
                <a:ln w="50800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9B37D3AB-E9D1-9679-7749-493576C492E3}"/>
                    </a:ext>
                  </a:extLst>
                </p:cNvPr>
                <p:cNvSpPr/>
                <p:nvPr/>
              </p:nvSpPr>
              <p:spPr>
                <a:xfrm>
                  <a:off x="6304974" y="895059"/>
                  <a:ext cx="275801" cy="237958"/>
                </a:xfrm>
                <a:custGeom>
                  <a:avLst/>
                  <a:gdLst>
                    <a:gd name="connsiteX0" fmla="*/ 0 w 275801"/>
                    <a:gd name="connsiteY0" fmla="*/ 0 h 237958"/>
                    <a:gd name="connsiteX1" fmla="*/ 275802 w 275801"/>
                    <a:gd name="connsiteY1" fmla="*/ 0 h 237958"/>
                    <a:gd name="connsiteX2" fmla="*/ 275802 w 275801"/>
                    <a:gd name="connsiteY2" fmla="*/ 237959 h 237958"/>
                    <a:gd name="connsiteX3" fmla="*/ 0 w 275801"/>
                    <a:gd name="connsiteY3" fmla="*/ 237959 h 23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01" h="237958">
                      <a:moveTo>
                        <a:pt x="0" y="0"/>
                      </a:moveTo>
                      <a:lnTo>
                        <a:pt x="275802" y="0"/>
                      </a:lnTo>
                      <a:lnTo>
                        <a:pt x="275802" y="237959"/>
                      </a:lnTo>
                      <a:lnTo>
                        <a:pt x="0" y="237959"/>
                      </a:lnTo>
                      <a:close/>
                    </a:path>
                  </a:pathLst>
                </a:custGeom>
                <a:solidFill>
                  <a:srgbClr val="08E1D4"/>
                </a:solidFill>
                <a:ln w="50800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06DEE882-7F62-D7AE-AB59-7E0B0AC6C7A3}"/>
                </a:ext>
              </a:extLst>
            </p:cNvPr>
            <p:cNvSpPr/>
            <p:nvPr/>
          </p:nvSpPr>
          <p:spPr>
            <a:xfrm>
              <a:off x="6443026" y="373730"/>
              <a:ext cx="876753" cy="438376"/>
            </a:xfrm>
            <a:custGeom>
              <a:avLst/>
              <a:gdLst>
                <a:gd name="connsiteX0" fmla="*/ 0 w 876753"/>
                <a:gd name="connsiteY0" fmla="*/ 438377 h 438376"/>
                <a:gd name="connsiteX1" fmla="*/ 438377 w 876753"/>
                <a:gd name="connsiteY1" fmla="*/ 0 h 438376"/>
                <a:gd name="connsiteX2" fmla="*/ 876753 w 876753"/>
                <a:gd name="connsiteY2" fmla="*/ 438377 h 4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753" h="438376">
                  <a:moveTo>
                    <a:pt x="0" y="438377"/>
                  </a:moveTo>
                  <a:cubicBezTo>
                    <a:pt x="0" y="196180"/>
                    <a:pt x="196180" y="0"/>
                    <a:pt x="438377" y="0"/>
                  </a:cubicBezTo>
                  <a:cubicBezTo>
                    <a:pt x="680574" y="0"/>
                    <a:pt x="876753" y="196180"/>
                    <a:pt x="876753" y="438377"/>
                  </a:cubicBezTo>
                </a:path>
              </a:pathLst>
            </a:custGeom>
            <a:noFill/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D393F8AC-CDDE-79B0-B8DA-E657AC644BBB}"/>
                </a:ext>
              </a:extLst>
            </p:cNvPr>
            <p:cNvSpPr/>
            <p:nvPr/>
          </p:nvSpPr>
          <p:spPr>
            <a:xfrm>
              <a:off x="6656765" y="541452"/>
              <a:ext cx="448669" cy="224335"/>
            </a:xfrm>
            <a:custGeom>
              <a:avLst/>
              <a:gdLst>
                <a:gd name="connsiteX0" fmla="*/ 0 w 448669"/>
                <a:gd name="connsiteY0" fmla="*/ 224335 h 224335"/>
                <a:gd name="connsiteX1" fmla="*/ 224335 w 448669"/>
                <a:gd name="connsiteY1" fmla="*/ 0 h 224335"/>
                <a:gd name="connsiteX2" fmla="*/ 448670 w 448669"/>
                <a:gd name="connsiteY2" fmla="*/ 224335 h 22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669" h="224335">
                  <a:moveTo>
                    <a:pt x="0" y="224335"/>
                  </a:moveTo>
                  <a:cubicBezTo>
                    <a:pt x="0" y="100209"/>
                    <a:pt x="100512" y="0"/>
                    <a:pt x="224335" y="0"/>
                  </a:cubicBezTo>
                  <a:cubicBezTo>
                    <a:pt x="348158" y="0"/>
                    <a:pt x="448670" y="100512"/>
                    <a:pt x="448670" y="224335"/>
                  </a:cubicBezTo>
                </a:path>
              </a:pathLst>
            </a:custGeom>
            <a:noFill/>
            <a:ln w="50800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9DFDD6A7-7BAB-ABF6-505D-77315F9908CB}"/>
                </a:ext>
              </a:extLst>
            </p:cNvPr>
            <p:cNvGrpSpPr/>
            <p:nvPr/>
          </p:nvGrpSpPr>
          <p:grpSpPr>
            <a:xfrm>
              <a:off x="6710069" y="1847331"/>
              <a:ext cx="369556" cy="137402"/>
              <a:chOff x="8465137" y="3911789"/>
              <a:chExt cx="369556" cy="137402"/>
            </a:xfrm>
          </p:grpSpPr>
          <p:sp>
            <p:nvSpPr>
              <p:cNvPr id="66" name="شكل بيضاوي 65">
                <a:extLst>
                  <a:ext uri="{FF2B5EF4-FFF2-40B4-BE49-F238E27FC236}">
                    <a16:creationId xmlns:a16="http://schemas.microsoft.com/office/drawing/2014/main" id="{66895D19-D67E-D648-164F-5D5FA34D7DA5}"/>
                  </a:ext>
                </a:extLst>
              </p:cNvPr>
              <p:cNvSpPr/>
              <p:nvPr/>
            </p:nvSpPr>
            <p:spPr>
              <a:xfrm>
                <a:off x="8754876" y="391178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7" name="شكل بيضاوي 66">
                <a:extLst>
                  <a:ext uri="{FF2B5EF4-FFF2-40B4-BE49-F238E27FC236}">
                    <a16:creationId xmlns:a16="http://schemas.microsoft.com/office/drawing/2014/main" id="{93C3BB2E-9E68-ADB5-3566-6DAEB1A402FB}"/>
                  </a:ext>
                </a:extLst>
              </p:cNvPr>
              <p:cNvSpPr/>
              <p:nvPr/>
            </p:nvSpPr>
            <p:spPr>
              <a:xfrm>
                <a:off x="8465137" y="391717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8" name="رسم 35">
                <a:extLst>
                  <a:ext uri="{FF2B5EF4-FFF2-40B4-BE49-F238E27FC236}">
                    <a16:creationId xmlns:a16="http://schemas.microsoft.com/office/drawing/2014/main" id="{1A7BE30C-8094-3F2F-46BE-B91A4B621AB7}"/>
                  </a:ext>
                </a:extLst>
              </p:cNvPr>
              <p:cNvSpPr/>
              <p:nvPr/>
            </p:nvSpPr>
            <p:spPr>
              <a:xfrm>
                <a:off x="8606429" y="3956839"/>
                <a:ext cx="86101" cy="92352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19050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</p:grpSp>
      </p:grp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F90DDB09-988C-31A7-9736-D95790168CB0}"/>
              </a:ext>
            </a:extLst>
          </p:cNvPr>
          <p:cNvSpPr txBox="1"/>
          <p:nvPr/>
        </p:nvSpPr>
        <p:spPr>
          <a:xfrm>
            <a:off x="472114" y="266202"/>
            <a:ext cx="258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E50283"/>
                </a:solidFill>
              </a:rPr>
              <a:t>عنوان هنا</a:t>
            </a:r>
            <a:endParaRPr lang="en-US" sz="4400" b="1" dirty="0">
              <a:solidFill>
                <a:srgbClr val="E50283"/>
              </a:solidFill>
            </a:endParaRP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D1994430-0C7E-7A51-5EFC-336D58EAD6D1}"/>
              </a:ext>
            </a:extLst>
          </p:cNvPr>
          <p:cNvSpPr txBox="1"/>
          <p:nvPr/>
        </p:nvSpPr>
        <p:spPr>
          <a:xfrm>
            <a:off x="472114" y="940396"/>
            <a:ext cx="25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dirty="0">
                <a:solidFill>
                  <a:srgbClr val="680198"/>
                </a:solidFill>
              </a:rPr>
              <a:t>تعديل النص</a:t>
            </a:r>
            <a:endParaRPr lang="en-US" sz="2400" dirty="0">
              <a:solidFill>
                <a:srgbClr val="680198"/>
              </a:solidFill>
            </a:endParaRPr>
          </a:p>
        </p:txBody>
      </p:sp>
      <p:sp>
        <p:nvSpPr>
          <p:cNvPr id="176" name="مربع نص 175">
            <a:extLst>
              <a:ext uri="{FF2B5EF4-FFF2-40B4-BE49-F238E27FC236}">
                <a16:creationId xmlns:a16="http://schemas.microsoft.com/office/drawing/2014/main" id="{7669280A-6870-F152-BA56-1724254C2715}"/>
              </a:ext>
            </a:extLst>
          </p:cNvPr>
          <p:cNvSpPr txBox="1"/>
          <p:nvPr/>
        </p:nvSpPr>
        <p:spPr>
          <a:xfrm>
            <a:off x="4003069" y="1224666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0" name="مستطيل 179">
            <a:extLst>
              <a:ext uri="{FF2B5EF4-FFF2-40B4-BE49-F238E27FC236}">
                <a16:creationId xmlns:a16="http://schemas.microsoft.com/office/drawing/2014/main" id="{3E5BFCC5-3DE8-F7B8-858A-50AE7F6BE393}"/>
              </a:ext>
            </a:extLst>
          </p:cNvPr>
          <p:cNvSpPr/>
          <p:nvPr/>
        </p:nvSpPr>
        <p:spPr>
          <a:xfrm>
            <a:off x="2644205" y="2876173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BCA3A8A3-A28C-E118-8D41-9B58DED6B950}"/>
              </a:ext>
            </a:extLst>
          </p:cNvPr>
          <p:cNvSpPr txBox="1"/>
          <p:nvPr/>
        </p:nvSpPr>
        <p:spPr>
          <a:xfrm>
            <a:off x="330588" y="2702676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2" name="مستطيل 181">
            <a:extLst>
              <a:ext uri="{FF2B5EF4-FFF2-40B4-BE49-F238E27FC236}">
                <a16:creationId xmlns:a16="http://schemas.microsoft.com/office/drawing/2014/main" id="{7D49DD1E-ADAB-519B-383F-5A3EC44D1750}"/>
              </a:ext>
            </a:extLst>
          </p:cNvPr>
          <p:cNvSpPr/>
          <p:nvPr/>
        </p:nvSpPr>
        <p:spPr>
          <a:xfrm>
            <a:off x="2644205" y="4025903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EED575F9-613C-F27B-7D31-B24AF55B320B}"/>
              </a:ext>
            </a:extLst>
          </p:cNvPr>
          <p:cNvSpPr txBox="1"/>
          <p:nvPr/>
        </p:nvSpPr>
        <p:spPr>
          <a:xfrm>
            <a:off x="330588" y="3852406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184" name="مستطيل 183">
            <a:extLst>
              <a:ext uri="{FF2B5EF4-FFF2-40B4-BE49-F238E27FC236}">
                <a16:creationId xmlns:a16="http://schemas.microsoft.com/office/drawing/2014/main" id="{FEB45856-E674-3CFA-D6FD-31855674F1D6}"/>
              </a:ext>
            </a:extLst>
          </p:cNvPr>
          <p:cNvSpPr/>
          <p:nvPr/>
        </p:nvSpPr>
        <p:spPr>
          <a:xfrm>
            <a:off x="2644205" y="5113092"/>
            <a:ext cx="523246" cy="523246"/>
          </a:xfrm>
          <a:prstGeom prst="rec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5A24630C-CF88-18CC-52DD-10D81E1BABBD}"/>
              </a:ext>
            </a:extLst>
          </p:cNvPr>
          <p:cNvSpPr txBox="1"/>
          <p:nvPr/>
        </p:nvSpPr>
        <p:spPr>
          <a:xfrm>
            <a:off x="330588" y="4939595"/>
            <a:ext cx="210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800" dirty="0">
                <a:solidFill>
                  <a:srgbClr val="E50283"/>
                </a:solidFill>
              </a:rPr>
              <a:t>عنوان هنا</a:t>
            </a:r>
            <a:endParaRPr lang="en-US" sz="1800" dirty="0">
              <a:solidFill>
                <a:srgbClr val="E50283"/>
              </a:solidFill>
            </a:endParaRPr>
          </a:p>
          <a:p>
            <a:pPr algn="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</a:t>
            </a:r>
            <a:endParaRPr lang="en-US" sz="1800" dirty="0">
              <a:solidFill>
                <a:srgbClr val="680198"/>
              </a:solidFill>
            </a:endParaRPr>
          </a:p>
        </p:txBody>
      </p: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349220FF-ECD6-137B-393E-CD6ABF910CE4}"/>
              </a:ext>
            </a:extLst>
          </p:cNvPr>
          <p:cNvGrpSpPr/>
          <p:nvPr/>
        </p:nvGrpSpPr>
        <p:grpSpPr>
          <a:xfrm rot="1864986">
            <a:off x="545390" y="6043410"/>
            <a:ext cx="802192" cy="773394"/>
            <a:chOff x="6292847" y="5484562"/>
            <a:chExt cx="1017740" cy="981204"/>
          </a:xfrm>
        </p:grpSpPr>
        <p:grpSp>
          <p:nvGrpSpPr>
            <p:cNvPr id="188" name="رسم 200">
              <a:extLst>
                <a:ext uri="{FF2B5EF4-FFF2-40B4-BE49-F238E27FC236}">
                  <a16:creationId xmlns:a16="http://schemas.microsoft.com/office/drawing/2014/main" id="{931DE6A8-2534-4FEA-CB5C-0FB096C54417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71450FF3-1608-6E58-B93E-63D7D2A5B6B8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3072AAEB-73D6-3C11-AC5A-8BA9C64AD865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1FDB64F4-15F8-0FA6-CEEF-E70B006D12E0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63212D76-6083-169B-0E89-C483D22D167F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9" name="شكل حر: شكل 188">
              <a:extLst>
                <a:ext uri="{FF2B5EF4-FFF2-40B4-BE49-F238E27FC236}">
                  <a16:creationId xmlns:a16="http://schemas.microsoft.com/office/drawing/2014/main" id="{2948DF91-8F69-6633-F76E-15FED0A5CFF4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DCA00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شكل حر: شكل 189">
              <a:extLst>
                <a:ext uri="{FF2B5EF4-FFF2-40B4-BE49-F238E27FC236}">
                  <a16:creationId xmlns:a16="http://schemas.microsoft.com/office/drawing/2014/main" id="{7ADE70FC-1B79-58E9-FA41-BFC2441D1603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08E1D4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شكل حر: شكل 190">
              <a:extLst>
                <a:ext uri="{FF2B5EF4-FFF2-40B4-BE49-F238E27FC236}">
                  <a16:creationId xmlns:a16="http://schemas.microsoft.com/office/drawing/2014/main" id="{57DA74BE-2FF9-44A9-A224-DC92188904F6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E50283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شكل حر: شكل 191">
              <a:extLst>
                <a:ext uri="{FF2B5EF4-FFF2-40B4-BE49-F238E27FC236}">
                  <a16:creationId xmlns:a16="http://schemas.microsoft.com/office/drawing/2014/main" id="{3F061C2B-1A9B-C6F7-C49A-88503EC27496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FAEE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C353CA-0FF3-7824-617C-28B02ACDE01B}"/>
              </a:ext>
            </a:extLst>
          </p:cNvPr>
          <p:cNvSpPr txBox="1"/>
          <p:nvPr/>
        </p:nvSpPr>
        <p:spPr>
          <a:xfrm>
            <a:off x="7701005" y="4514177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59F8E5-1066-D95A-51C0-FC913D5A7521}"/>
              </a:ext>
            </a:extLst>
          </p:cNvPr>
          <p:cNvSpPr txBox="1"/>
          <p:nvPr/>
        </p:nvSpPr>
        <p:spPr>
          <a:xfrm>
            <a:off x="7701005" y="5636338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FBEB1F3-3234-8021-2C37-AE6C2C5D72E1}"/>
              </a:ext>
            </a:extLst>
          </p:cNvPr>
          <p:cNvGrpSpPr/>
          <p:nvPr/>
        </p:nvGrpSpPr>
        <p:grpSpPr>
          <a:xfrm>
            <a:off x="7448848" y="6358396"/>
            <a:ext cx="918524" cy="1008888"/>
            <a:chOff x="10471127" y="5337344"/>
            <a:chExt cx="1056945" cy="1160927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E50E0FB-89B4-393B-5A80-8F4C662013F1}"/>
                </a:ext>
              </a:extLst>
            </p:cNvPr>
            <p:cNvSpPr/>
            <p:nvPr/>
          </p:nvSpPr>
          <p:spPr>
            <a:xfrm>
              <a:off x="10471127" y="5540297"/>
              <a:ext cx="474602" cy="547891"/>
            </a:xfrm>
            <a:custGeom>
              <a:avLst/>
              <a:gdLst>
                <a:gd name="connsiteX0" fmla="*/ 0 w 474602"/>
                <a:gd name="connsiteY0" fmla="*/ 410918 h 547891"/>
                <a:gd name="connsiteX1" fmla="*/ 0 w 474602"/>
                <a:gd name="connsiteY1" fmla="*/ 136973 h 547891"/>
                <a:gd name="connsiteX2" fmla="*/ 237197 w 474602"/>
                <a:gd name="connsiteY2" fmla="*/ 0 h 547891"/>
                <a:gd name="connsiteX3" fmla="*/ 474602 w 474602"/>
                <a:gd name="connsiteY3" fmla="*/ 136973 h 547891"/>
                <a:gd name="connsiteX4" fmla="*/ 474602 w 474602"/>
                <a:gd name="connsiteY4" fmla="*/ 410918 h 547891"/>
                <a:gd name="connsiteX5" fmla="*/ 237197 w 474602"/>
                <a:gd name="connsiteY5" fmla="*/ 547891 h 547891"/>
                <a:gd name="connsiteX6" fmla="*/ 0 w 474602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602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602" y="136973"/>
                  </a:lnTo>
                  <a:lnTo>
                    <a:pt x="474602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CCAD4351-0A9F-8A82-EF6F-AA6D6CEA9118}"/>
                </a:ext>
              </a:extLst>
            </p:cNvPr>
            <p:cNvSpPr/>
            <p:nvPr/>
          </p:nvSpPr>
          <p:spPr>
            <a:xfrm>
              <a:off x="10711247" y="5950380"/>
              <a:ext cx="474393" cy="547891"/>
            </a:xfrm>
            <a:custGeom>
              <a:avLst/>
              <a:gdLst>
                <a:gd name="connsiteX0" fmla="*/ 0 w 474393"/>
                <a:gd name="connsiteY0" fmla="*/ 410918 h 547891"/>
                <a:gd name="connsiteX1" fmla="*/ 0 w 474393"/>
                <a:gd name="connsiteY1" fmla="*/ 136973 h 547891"/>
                <a:gd name="connsiteX2" fmla="*/ 237197 w 474393"/>
                <a:gd name="connsiteY2" fmla="*/ 0 h 547891"/>
                <a:gd name="connsiteX3" fmla="*/ 474394 w 474393"/>
                <a:gd name="connsiteY3" fmla="*/ 136973 h 547891"/>
                <a:gd name="connsiteX4" fmla="*/ 474394 w 474393"/>
                <a:gd name="connsiteY4" fmla="*/ 410918 h 547891"/>
                <a:gd name="connsiteX5" fmla="*/ 237197 w 474393"/>
                <a:gd name="connsiteY5" fmla="*/ 547891 h 547891"/>
                <a:gd name="connsiteX6" fmla="*/ 0 w 474393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93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394" y="136973"/>
                  </a:lnTo>
                  <a:lnTo>
                    <a:pt x="474394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41BA149A-12F1-B214-DA09-0BB2C74EF66B}"/>
                </a:ext>
              </a:extLst>
            </p:cNvPr>
            <p:cNvSpPr/>
            <p:nvPr/>
          </p:nvSpPr>
          <p:spPr>
            <a:xfrm>
              <a:off x="11185640" y="5950380"/>
              <a:ext cx="243460" cy="136972"/>
            </a:xfrm>
            <a:custGeom>
              <a:avLst/>
              <a:gdLst>
                <a:gd name="connsiteX0" fmla="*/ 0 w 243460"/>
                <a:gd name="connsiteY0" fmla="*/ 136973 h 136972"/>
                <a:gd name="connsiteX1" fmla="*/ 243461 w 243460"/>
                <a:gd name="connsiteY1" fmla="*/ 0 h 13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460" h="136972">
                  <a:moveTo>
                    <a:pt x="0" y="136973"/>
                  </a:moveTo>
                  <a:lnTo>
                    <a:pt x="243461" y="0"/>
                  </a:lnTo>
                </a:path>
              </a:pathLst>
            </a:custGeom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شكل حر: شكل 176">
              <a:extLst>
                <a:ext uri="{FF2B5EF4-FFF2-40B4-BE49-F238E27FC236}">
                  <a16:creationId xmlns:a16="http://schemas.microsoft.com/office/drawing/2014/main" id="{550426E4-184B-EE1E-9610-14887C901522}"/>
                </a:ext>
              </a:extLst>
            </p:cNvPr>
            <p:cNvSpPr/>
            <p:nvPr/>
          </p:nvSpPr>
          <p:spPr>
            <a:xfrm>
              <a:off x="10708323" y="5337344"/>
              <a:ext cx="20880" cy="202953"/>
            </a:xfrm>
            <a:custGeom>
              <a:avLst/>
              <a:gdLst>
                <a:gd name="connsiteX0" fmla="*/ 0 w 20880"/>
                <a:gd name="connsiteY0" fmla="*/ 202954 h 202953"/>
                <a:gd name="connsiteX1" fmla="*/ 0 w 20880"/>
                <a:gd name="connsiteY1" fmla="*/ 0 h 2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80" h="202953">
                  <a:moveTo>
                    <a:pt x="0" y="202954"/>
                  </a:moveTo>
                  <a:lnTo>
                    <a:pt x="0" y="0"/>
                  </a:lnTo>
                </a:path>
              </a:pathLst>
            </a:custGeom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شكل حر: شكل 177">
              <a:extLst>
                <a:ext uri="{FF2B5EF4-FFF2-40B4-BE49-F238E27FC236}">
                  <a16:creationId xmlns:a16="http://schemas.microsoft.com/office/drawing/2014/main" id="{CDBFACD3-727A-2501-0407-A72F66079F20}"/>
                </a:ext>
              </a:extLst>
            </p:cNvPr>
            <p:cNvSpPr/>
            <p:nvPr/>
          </p:nvSpPr>
          <p:spPr>
            <a:xfrm>
              <a:off x="10609143" y="5997778"/>
              <a:ext cx="177062" cy="177062"/>
            </a:xfrm>
            <a:custGeom>
              <a:avLst/>
              <a:gdLst>
                <a:gd name="connsiteX0" fmla="*/ 88531 w 177062"/>
                <a:gd name="connsiteY0" fmla="*/ 177062 h 177062"/>
                <a:gd name="connsiteX1" fmla="*/ 177062 w 177062"/>
                <a:gd name="connsiteY1" fmla="*/ 88531 h 177062"/>
                <a:gd name="connsiteX2" fmla="*/ 88531 w 177062"/>
                <a:gd name="connsiteY2" fmla="*/ 0 h 177062"/>
                <a:gd name="connsiteX3" fmla="*/ 0 w 177062"/>
                <a:gd name="connsiteY3" fmla="*/ 88531 h 177062"/>
                <a:gd name="connsiteX4" fmla="*/ 88531 w 177062"/>
                <a:gd name="connsiteY4" fmla="*/ 177062 h 1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62" h="177062">
                  <a:moveTo>
                    <a:pt x="88531" y="177062"/>
                  </a:moveTo>
                  <a:cubicBezTo>
                    <a:pt x="137390" y="177062"/>
                    <a:pt x="177062" y="137390"/>
                    <a:pt x="177062" y="88531"/>
                  </a:cubicBezTo>
                  <a:cubicBezTo>
                    <a:pt x="177062" y="39672"/>
                    <a:pt x="137390" y="0"/>
                    <a:pt x="88531" y="0"/>
                  </a:cubicBezTo>
                  <a:cubicBezTo>
                    <a:pt x="39672" y="0"/>
                    <a:pt x="0" y="39672"/>
                    <a:pt x="0" y="88531"/>
                  </a:cubicBezTo>
                  <a:cubicBezTo>
                    <a:pt x="0" y="137390"/>
                    <a:pt x="39672" y="177062"/>
                    <a:pt x="88531" y="177062"/>
                  </a:cubicBezTo>
                  <a:close/>
                </a:path>
              </a:pathLst>
            </a:custGeom>
            <a:solidFill>
              <a:srgbClr val="E50283"/>
            </a:solidFill>
            <a:ln w="4169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شكل حر: شكل 178">
              <a:extLst>
                <a:ext uri="{FF2B5EF4-FFF2-40B4-BE49-F238E27FC236}">
                  <a16:creationId xmlns:a16="http://schemas.microsoft.com/office/drawing/2014/main" id="{327EFE73-28B7-8AC7-EE63-7D48667A5235}"/>
                </a:ext>
              </a:extLst>
            </p:cNvPr>
            <p:cNvSpPr/>
            <p:nvPr/>
          </p:nvSpPr>
          <p:spPr>
            <a:xfrm>
              <a:off x="11381077" y="5850992"/>
              <a:ext cx="146995" cy="146995"/>
            </a:xfrm>
            <a:custGeom>
              <a:avLst/>
              <a:gdLst>
                <a:gd name="connsiteX0" fmla="*/ 73498 w 146995"/>
                <a:gd name="connsiteY0" fmla="*/ 146995 h 146995"/>
                <a:gd name="connsiteX1" fmla="*/ 146995 w 146995"/>
                <a:gd name="connsiteY1" fmla="*/ 73498 h 146995"/>
                <a:gd name="connsiteX2" fmla="*/ 73498 w 146995"/>
                <a:gd name="connsiteY2" fmla="*/ 0 h 146995"/>
                <a:gd name="connsiteX3" fmla="*/ 0 w 146995"/>
                <a:gd name="connsiteY3" fmla="*/ 73498 h 146995"/>
                <a:gd name="connsiteX4" fmla="*/ 73498 w 146995"/>
                <a:gd name="connsiteY4" fmla="*/ 146995 h 14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95" h="146995">
                  <a:moveTo>
                    <a:pt x="73498" y="146995"/>
                  </a:moveTo>
                  <a:cubicBezTo>
                    <a:pt x="114005" y="146995"/>
                    <a:pt x="146995" y="114005"/>
                    <a:pt x="146995" y="73498"/>
                  </a:cubicBezTo>
                  <a:cubicBezTo>
                    <a:pt x="146995" y="32990"/>
                    <a:pt x="114005" y="0"/>
                    <a:pt x="73498" y="0"/>
                  </a:cubicBezTo>
                  <a:cubicBezTo>
                    <a:pt x="32990" y="0"/>
                    <a:pt x="0" y="32990"/>
                    <a:pt x="0" y="73498"/>
                  </a:cubicBezTo>
                  <a:cubicBezTo>
                    <a:pt x="0" y="114005"/>
                    <a:pt x="32990" y="146995"/>
                    <a:pt x="73498" y="146995"/>
                  </a:cubicBezTo>
                  <a:close/>
                </a:path>
              </a:pathLst>
            </a:custGeom>
            <a:solidFill>
              <a:srgbClr val="FDCA00"/>
            </a:solidFill>
            <a:ln w="41694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9" name="نجمة: 4 نقاط 198">
            <a:extLst>
              <a:ext uri="{FF2B5EF4-FFF2-40B4-BE49-F238E27FC236}">
                <a16:creationId xmlns:a16="http://schemas.microsoft.com/office/drawing/2014/main" id="{44D61838-32CC-B2E5-05B0-78A9017EEE95}"/>
              </a:ext>
            </a:extLst>
          </p:cNvPr>
          <p:cNvSpPr/>
          <p:nvPr/>
        </p:nvSpPr>
        <p:spPr>
          <a:xfrm>
            <a:off x="7724047" y="684090"/>
            <a:ext cx="436145" cy="436143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نجمة: 4 نقاط 199">
            <a:extLst>
              <a:ext uri="{FF2B5EF4-FFF2-40B4-BE49-F238E27FC236}">
                <a16:creationId xmlns:a16="http://schemas.microsoft.com/office/drawing/2014/main" id="{CDB2E792-B5FD-5899-77B1-35D5E7F9F94A}"/>
              </a:ext>
            </a:extLst>
          </p:cNvPr>
          <p:cNvSpPr/>
          <p:nvPr/>
        </p:nvSpPr>
        <p:spPr>
          <a:xfrm>
            <a:off x="8215667" y="406550"/>
            <a:ext cx="241836" cy="241834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1" name="مربع نص 200">
            <a:extLst>
              <a:ext uri="{FF2B5EF4-FFF2-40B4-BE49-F238E27FC236}">
                <a16:creationId xmlns:a16="http://schemas.microsoft.com/office/drawing/2014/main" id="{A4EDB487-9202-7DEC-6A69-41657C7CDA15}"/>
              </a:ext>
            </a:extLst>
          </p:cNvPr>
          <p:cNvSpPr txBox="1"/>
          <p:nvPr/>
        </p:nvSpPr>
        <p:spPr>
          <a:xfrm>
            <a:off x="493107" y="1549501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sp>
        <p:nvSpPr>
          <p:cNvPr id="202" name="مستطيل: زوايا مستديرة 201">
            <a:extLst>
              <a:ext uri="{FF2B5EF4-FFF2-40B4-BE49-F238E27FC236}">
                <a16:creationId xmlns:a16="http://schemas.microsoft.com/office/drawing/2014/main" id="{035CCF06-CDD7-FA97-368A-35AEBBD1F55B}"/>
              </a:ext>
            </a:extLst>
          </p:cNvPr>
          <p:cNvSpPr/>
          <p:nvPr/>
        </p:nvSpPr>
        <p:spPr>
          <a:xfrm>
            <a:off x="3915571" y="6860597"/>
            <a:ext cx="2859004" cy="325441"/>
          </a:xfrm>
          <a:prstGeom prst="roundRect">
            <a:avLst>
              <a:gd name="adj" fmla="val 50000"/>
            </a:avLst>
          </a:prstGeom>
          <a:solidFill>
            <a:srgbClr val="E50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/>
              <a:t>هذا النص هو مثال لنص</a:t>
            </a:r>
            <a:endParaRPr lang="en-US" b="1" dirty="0"/>
          </a:p>
        </p:txBody>
      </p:sp>
      <p:sp>
        <p:nvSpPr>
          <p:cNvPr id="203" name="مربع نص 202">
            <a:extLst>
              <a:ext uri="{FF2B5EF4-FFF2-40B4-BE49-F238E27FC236}">
                <a16:creationId xmlns:a16="http://schemas.microsoft.com/office/drawing/2014/main" id="{FF5C7964-C0AA-60C0-9764-E9D3CDC0C30F}"/>
              </a:ext>
            </a:extLst>
          </p:cNvPr>
          <p:cNvSpPr txBox="1"/>
          <p:nvPr/>
        </p:nvSpPr>
        <p:spPr>
          <a:xfrm>
            <a:off x="4024157" y="503010"/>
            <a:ext cx="258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dirty="0">
                <a:solidFill>
                  <a:srgbClr val="E50283"/>
                </a:solidFill>
              </a:rPr>
              <a:t>تعديل النص</a:t>
            </a:r>
            <a:endParaRPr lang="en-US" sz="3200" dirty="0">
              <a:solidFill>
                <a:srgbClr val="E50283"/>
              </a:solidFill>
            </a:endParaRPr>
          </a:p>
        </p:txBody>
      </p:sp>
      <p:sp>
        <p:nvSpPr>
          <p:cNvPr id="204" name="مربع نص 203">
            <a:extLst>
              <a:ext uri="{FF2B5EF4-FFF2-40B4-BE49-F238E27FC236}">
                <a16:creationId xmlns:a16="http://schemas.microsoft.com/office/drawing/2014/main" id="{A4EEF5C4-330D-5BBB-850F-75FEECA4E9C9}"/>
              </a:ext>
            </a:extLst>
          </p:cNvPr>
          <p:cNvSpPr txBox="1"/>
          <p:nvPr/>
        </p:nvSpPr>
        <p:spPr>
          <a:xfrm>
            <a:off x="4003069" y="4419015"/>
            <a:ext cx="25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800" dirty="0">
                <a:solidFill>
                  <a:srgbClr val="680198"/>
                </a:solidFill>
              </a:rPr>
              <a:t>هذا النص هو مثال لنص في هذا المساحة ، تم توليد هذا النص باستخدام مولد النص العربي</a:t>
            </a:r>
            <a:endParaRPr lang="en-US" sz="1800" dirty="0">
              <a:solidFill>
                <a:srgbClr val="680198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EA11C-A4AF-79D3-A5AC-C6644DBA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EE1017-E84C-BE08-1BAD-4E3E3AB9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1085966-A1E8-CC76-754C-8ABD1AC369EE}"/>
              </a:ext>
            </a:extLst>
          </p:cNvPr>
          <p:cNvGrpSpPr/>
          <p:nvPr/>
        </p:nvGrpSpPr>
        <p:grpSpPr>
          <a:xfrm>
            <a:off x="6216401" y="889616"/>
            <a:ext cx="1431015" cy="1543493"/>
            <a:chOff x="7731573" y="974589"/>
            <a:chExt cx="1646668" cy="1776097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240F3B58-6052-9F6A-8CF4-EA37D012117B}"/>
                </a:ext>
              </a:extLst>
            </p:cNvPr>
            <p:cNvSpPr/>
            <p:nvPr/>
          </p:nvSpPr>
          <p:spPr>
            <a:xfrm>
              <a:off x="7866178" y="1187196"/>
              <a:ext cx="1377113" cy="1563490"/>
            </a:xfrm>
            <a:custGeom>
              <a:avLst/>
              <a:gdLst>
                <a:gd name="connsiteX0" fmla="*/ 345 w 1377113"/>
                <a:gd name="connsiteY0" fmla="*/ 0 h 1563490"/>
                <a:gd name="connsiteX1" fmla="*/ 1377113 w 1377113"/>
                <a:gd name="connsiteY1" fmla="*/ 0 h 1563490"/>
                <a:gd name="connsiteX2" fmla="*/ 1377113 w 1377113"/>
                <a:gd name="connsiteY2" fmla="*/ 1353990 h 1563490"/>
                <a:gd name="connsiteX3" fmla="*/ 1167613 w 1377113"/>
                <a:gd name="connsiteY3" fmla="*/ 1563490 h 1563490"/>
                <a:gd name="connsiteX4" fmla="*/ 209501 w 1377113"/>
                <a:gd name="connsiteY4" fmla="*/ 1563490 h 1563490"/>
                <a:gd name="connsiteX5" fmla="*/ 0 w 1377113"/>
                <a:gd name="connsiteY5" fmla="*/ 1353990 h 1563490"/>
                <a:gd name="connsiteX6" fmla="*/ 0 w 1377113"/>
                <a:gd name="connsiteY6" fmla="*/ 0 h 1563490"/>
                <a:gd name="connsiteX7" fmla="*/ 0 w 1377113"/>
                <a:gd name="connsiteY7" fmla="*/ 0 h 15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13" h="1563490">
                  <a:moveTo>
                    <a:pt x="345" y="0"/>
                  </a:moveTo>
                  <a:lnTo>
                    <a:pt x="1377113" y="0"/>
                  </a:lnTo>
                  <a:lnTo>
                    <a:pt x="1377113" y="1353990"/>
                  </a:lnTo>
                  <a:cubicBezTo>
                    <a:pt x="1377113" y="1469612"/>
                    <a:pt x="1283235" y="1563490"/>
                    <a:pt x="1167613" y="1563490"/>
                  </a:cubicBezTo>
                  <a:lnTo>
                    <a:pt x="209501" y="1563490"/>
                  </a:lnTo>
                  <a:cubicBezTo>
                    <a:pt x="93878" y="1563490"/>
                    <a:pt x="0" y="1469612"/>
                    <a:pt x="0" y="135399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E"/>
            </a:solidFill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82DE51B8-2F16-C558-F03E-12B96CB40DC0}"/>
                </a:ext>
              </a:extLst>
            </p:cNvPr>
            <p:cNvSpPr/>
            <p:nvPr/>
          </p:nvSpPr>
          <p:spPr>
            <a:xfrm>
              <a:off x="7866523" y="1974808"/>
              <a:ext cx="1377113" cy="775877"/>
            </a:xfrm>
            <a:custGeom>
              <a:avLst/>
              <a:gdLst>
                <a:gd name="connsiteX0" fmla="*/ 0 w 1377113"/>
                <a:gd name="connsiteY0" fmla="*/ 0 h 775877"/>
                <a:gd name="connsiteX1" fmla="*/ 0 w 1377113"/>
                <a:gd name="connsiteY1" fmla="*/ 566377 h 775877"/>
                <a:gd name="connsiteX2" fmla="*/ 209501 w 1377113"/>
                <a:gd name="connsiteY2" fmla="*/ 775878 h 775877"/>
                <a:gd name="connsiteX3" fmla="*/ 1167613 w 1377113"/>
                <a:gd name="connsiteY3" fmla="*/ 775878 h 775877"/>
                <a:gd name="connsiteX4" fmla="*/ 1377114 w 1377113"/>
                <a:gd name="connsiteY4" fmla="*/ 566377 h 775877"/>
                <a:gd name="connsiteX5" fmla="*/ 1377114 w 1377113"/>
                <a:gd name="connsiteY5" fmla="*/ 0 h 775877"/>
                <a:gd name="connsiteX6" fmla="*/ 0 w 1377113"/>
                <a:gd name="connsiteY6" fmla="*/ 0 h 77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113" h="775877">
                  <a:moveTo>
                    <a:pt x="0" y="0"/>
                  </a:moveTo>
                  <a:lnTo>
                    <a:pt x="0" y="566377"/>
                  </a:lnTo>
                  <a:cubicBezTo>
                    <a:pt x="0" y="681999"/>
                    <a:pt x="93878" y="775878"/>
                    <a:pt x="209501" y="775878"/>
                  </a:cubicBezTo>
                  <a:lnTo>
                    <a:pt x="1167613" y="775878"/>
                  </a:lnTo>
                  <a:cubicBezTo>
                    <a:pt x="1283235" y="775878"/>
                    <a:pt x="1377114" y="681999"/>
                    <a:pt x="1377114" y="566377"/>
                  </a:cubicBezTo>
                  <a:lnTo>
                    <a:pt x="1377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283"/>
            </a:solidFill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1501F3FC-C754-E676-0F8E-665CE9E4C1DA}"/>
                </a:ext>
              </a:extLst>
            </p:cNvPr>
            <p:cNvSpPr/>
            <p:nvPr/>
          </p:nvSpPr>
          <p:spPr>
            <a:xfrm>
              <a:off x="7731573" y="974589"/>
              <a:ext cx="1646668" cy="242289"/>
            </a:xfrm>
            <a:custGeom>
              <a:avLst/>
              <a:gdLst>
                <a:gd name="connsiteX0" fmla="*/ 1525524 w 1646668"/>
                <a:gd name="connsiteY0" fmla="*/ 242289 h 242289"/>
                <a:gd name="connsiteX1" fmla="*/ 121145 w 1646668"/>
                <a:gd name="connsiteY1" fmla="*/ 242289 h 242289"/>
                <a:gd name="connsiteX2" fmla="*/ 0 w 1646668"/>
                <a:gd name="connsiteY2" fmla="*/ 121145 h 242289"/>
                <a:gd name="connsiteX3" fmla="*/ 0 w 1646668"/>
                <a:gd name="connsiteY3" fmla="*/ 121145 h 242289"/>
                <a:gd name="connsiteX4" fmla="*/ 121145 w 1646668"/>
                <a:gd name="connsiteY4" fmla="*/ 0 h 242289"/>
                <a:gd name="connsiteX5" fmla="*/ 1525524 w 1646668"/>
                <a:gd name="connsiteY5" fmla="*/ 0 h 242289"/>
                <a:gd name="connsiteX6" fmla="*/ 1646669 w 1646668"/>
                <a:gd name="connsiteY6" fmla="*/ 121145 h 242289"/>
                <a:gd name="connsiteX7" fmla="*/ 1646669 w 1646668"/>
                <a:gd name="connsiteY7" fmla="*/ 121145 h 242289"/>
                <a:gd name="connsiteX8" fmla="*/ 1525524 w 1646668"/>
                <a:gd name="connsiteY8" fmla="*/ 242289 h 2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668" h="242289">
                  <a:moveTo>
                    <a:pt x="1525524" y="242289"/>
                  </a:moveTo>
                  <a:lnTo>
                    <a:pt x="121145" y="242289"/>
                  </a:lnTo>
                  <a:cubicBezTo>
                    <a:pt x="54187" y="242289"/>
                    <a:pt x="0" y="188102"/>
                    <a:pt x="0" y="121145"/>
                  </a:cubicBezTo>
                  <a:lnTo>
                    <a:pt x="0" y="121145"/>
                  </a:lnTo>
                  <a:cubicBezTo>
                    <a:pt x="0" y="54187"/>
                    <a:pt x="54187" y="0"/>
                    <a:pt x="121145" y="0"/>
                  </a:cubicBezTo>
                  <a:lnTo>
                    <a:pt x="1525524" y="0"/>
                  </a:lnTo>
                  <a:cubicBezTo>
                    <a:pt x="1592482" y="0"/>
                    <a:pt x="1646669" y="54187"/>
                    <a:pt x="1646669" y="121145"/>
                  </a:cubicBezTo>
                  <a:lnTo>
                    <a:pt x="1646669" y="121145"/>
                  </a:lnTo>
                  <a:cubicBezTo>
                    <a:pt x="1646669" y="188102"/>
                    <a:pt x="1592482" y="242289"/>
                    <a:pt x="1525524" y="242289"/>
                  </a:cubicBezTo>
                  <a:close/>
                </a:path>
              </a:pathLst>
            </a:custGeom>
            <a:solidFill>
              <a:srgbClr val="FFFAEE"/>
            </a:solidFill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C3AFDD04-E272-CDEF-F39D-505343D2BA85}"/>
                </a:ext>
              </a:extLst>
            </p:cNvPr>
            <p:cNvSpPr/>
            <p:nvPr/>
          </p:nvSpPr>
          <p:spPr>
            <a:xfrm>
              <a:off x="8139875" y="214116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CA8CBC1A-4D73-8426-0242-C109809CEDBF}"/>
                </a:ext>
              </a:extLst>
            </p:cNvPr>
            <p:cNvSpPr/>
            <p:nvPr/>
          </p:nvSpPr>
          <p:spPr>
            <a:xfrm>
              <a:off x="8139875" y="2313737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17118692-3359-0A2E-48BF-A342D5E0DBEA}"/>
                </a:ext>
              </a:extLst>
            </p:cNvPr>
            <p:cNvSpPr/>
            <p:nvPr/>
          </p:nvSpPr>
          <p:spPr>
            <a:xfrm>
              <a:off x="8687269" y="974589"/>
              <a:ext cx="498038" cy="34514"/>
            </a:xfrm>
            <a:custGeom>
              <a:avLst/>
              <a:gdLst>
                <a:gd name="connsiteX0" fmla="*/ 0 w 498038"/>
                <a:gd name="connsiteY0" fmla="*/ 0 h 34514"/>
                <a:gd name="connsiteX1" fmla="*/ 498039 w 498038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038" h="34514">
                  <a:moveTo>
                    <a:pt x="0" y="0"/>
                  </a:moveTo>
                  <a:lnTo>
                    <a:pt x="498039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84F7B25F-E212-5083-2CC3-72DAA0AD21D2}"/>
                </a:ext>
              </a:extLst>
            </p:cNvPr>
            <p:cNvSpPr/>
            <p:nvPr/>
          </p:nvSpPr>
          <p:spPr>
            <a:xfrm>
              <a:off x="8659657" y="1216878"/>
              <a:ext cx="415550" cy="34514"/>
            </a:xfrm>
            <a:custGeom>
              <a:avLst/>
              <a:gdLst>
                <a:gd name="connsiteX0" fmla="*/ 0 w 415550"/>
                <a:gd name="connsiteY0" fmla="*/ 0 h 34514"/>
                <a:gd name="connsiteX1" fmla="*/ 415550 w 415550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5550" h="34514">
                  <a:moveTo>
                    <a:pt x="0" y="0"/>
                  </a:moveTo>
                  <a:lnTo>
                    <a:pt x="415550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834A8666-0954-31F8-4D47-D08888E50F0F}"/>
                </a:ext>
              </a:extLst>
            </p:cNvPr>
            <p:cNvGrpSpPr/>
            <p:nvPr/>
          </p:nvGrpSpPr>
          <p:grpSpPr>
            <a:xfrm>
              <a:off x="8106285" y="1522078"/>
              <a:ext cx="875156" cy="290526"/>
              <a:chOff x="8039762" y="1398352"/>
              <a:chExt cx="947241" cy="314457"/>
            </a:xfrm>
          </p:grpSpPr>
          <p:sp>
            <p:nvSpPr>
              <p:cNvPr id="14" name="رسم 35">
                <a:extLst>
                  <a:ext uri="{FF2B5EF4-FFF2-40B4-BE49-F238E27FC236}">
                    <a16:creationId xmlns:a16="http://schemas.microsoft.com/office/drawing/2014/main" id="{DD0B3740-7452-F6E5-EFFA-C082D40B03F6}"/>
                  </a:ext>
                </a:extLst>
              </p:cNvPr>
              <p:cNvSpPr/>
              <p:nvPr/>
            </p:nvSpPr>
            <p:spPr>
              <a:xfrm>
                <a:off x="8438855" y="1535041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رسم 35">
                <a:extLst>
                  <a:ext uri="{FF2B5EF4-FFF2-40B4-BE49-F238E27FC236}">
                    <a16:creationId xmlns:a16="http://schemas.microsoft.com/office/drawing/2014/main" id="{6E96CCB3-0D23-A3BB-4945-51264A50C367}"/>
                  </a:ext>
                </a:extLst>
              </p:cNvPr>
              <p:cNvSpPr/>
              <p:nvPr/>
            </p:nvSpPr>
            <p:spPr>
              <a:xfrm rot="10800000">
                <a:off x="8821266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16" name="رسم 35">
                <a:extLst>
                  <a:ext uri="{FF2B5EF4-FFF2-40B4-BE49-F238E27FC236}">
                    <a16:creationId xmlns:a16="http://schemas.microsoft.com/office/drawing/2014/main" id="{DEDE1DBB-3EDC-5336-E3AF-2B2C8C118EDF}"/>
                  </a:ext>
                </a:extLst>
              </p:cNvPr>
              <p:cNvSpPr/>
              <p:nvPr/>
            </p:nvSpPr>
            <p:spPr>
              <a:xfrm rot="11110237">
                <a:off x="8039762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</p:grp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8BBC4581-3218-D471-2237-354990FF2C0E}"/>
                </a:ext>
              </a:extLst>
            </p:cNvPr>
            <p:cNvSpPr/>
            <p:nvPr/>
          </p:nvSpPr>
          <p:spPr>
            <a:xfrm>
              <a:off x="8139875" y="2484006"/>
              <a:ext cx="174986" cy="34514"/>
            </a:xfrm>
            <a:custGeom>
              <a:avLst/>
              <a:gdLst>
                <a:gd name="connsiteX0" fmla="*/ 0 w 174986"/>
                <a:gd name="connsiteY0" fmla="*/ 0 h 34514"/>
                <a:gd name="connsiteX1" fmla="*/ 174987 w 174986"/>
                <a:gd name="connsiteY1" fmla="*/ 0 h 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986" h="34514">
                  <a:moveTo>
                    <a:pt x="0" y="0"/>
                  </a:moveTo>
                  <a:lnTo>
                    <a:pt x="174987" y="0"/>
                  </a:lnTo>
                </a:path>
              </a:pathLst>
            </a:custGeom>
            <a:ln w="6896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 dirty="0"/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C1971DDA-5285-5648-3243-C4B8AEAFCEA4}"/>
                </a:ext>
              </a:extLst>
            </p:cNvPr>
            <p:cNvSpPr/>
            <p:nvPr/>
          </p:nvSpPr>
          <p:spPr>
            <a:xfrm>
              <a:off x="8781434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6139D71F-2DC5-DC57-FB4D-0B57102C8858}"/>
                </a:ext>
              </a:extLst>
            </p:cNvPr>
            <p:cNvSpPr/>
            <p:nvPr/>
          </p:nvSpPr>
          <p:spPr>
            <a:xfrm>
              <a:off x="8037370" y="1760402"/>
              <a:ext cx="246890" cy="125360"/>
            </a:xfrm>
            <a:prstGeom prst="ellipse">
              <a:avLst/>
            </a:pr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D0E22B6-E21A-85D3-8AD5-607EDC17E553}"/>
              </a:ext>
            </a:extLst>
          </p:cNvPr>
          <p:cNvGrpSpPr/>
          <p:nvPr/>
        </p:nvGrpSpPr>
        <p:grpSpPr>
          <a:xfrm>
            <a:off x="8466092" y="511987"/>
            <a:ext cx="1459423" cy="1790914"/>
            <a:chOff x="9722442" y="3453198"/>
            <a:chExt cx="1230387" cy="1509855"/>
          </a:xfrm>
        </p:grpSpPr>
        <p:grpSp>
          <p:nvGrpSpPr>
            <p:cNvPr id="18" name="رسم 68">
              <a:extLst>
                <a:ext uri="{FF2B5EF4-FFF2-40B4-BE49-F238E27FC236}">
                  <a16:creationId xmlns:a16="http://schemas.microsoft.com/office/drawing/2014/main" id="{322C22AF-98A5-5403-2AA1-6DB1E105E8AC}"/>
                </a:ext>
              </a:extLst>
            </p:cNvPr>
            <p:cNvGrpSpPr/>
            <p:nvPr/>
          </p:nvGrpSpPr>
          <p:grpSpPr>
            <a:xfrm>
              <a:off x="9722442" y="3453198"/>
              <a:ext cx="1230387" cy="1509855"/>
              <a:chOff x="9722442" y="3453198"/>
              <a:chExt cx="1230387" cy="1509855"/>
            </a:xfrm>
            <a:solidFill>
              <a:srgbClr val="E50283"/>
            </a:solidFill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B50667F8-5229-4095-8664-E6741755F821}"/>
                  </a:ext>
                </a:extLst>
              </p:cNvPr>
              <p:cNvSpPr/>
              <p:nvPr/>
            </p:nvSpPr>
            <p:spPr>
              <a:xfrm>
                <a:off x="9722442" y="3953951"/>
                <a:ext cx="1230387" cy="1009102"/>
              </a:xfrm>
              <a:custGeom>
                <a:avLst/>
                <a:gdLst>
                  <a:gd name="connsiteX0" fmla="*/ 1210307 w 1230387"/>
                  <a:gd name="connsiteY0" fmla="*/ 298521 h 1009102"/>
                  <a:gd name="connsiteX1" fmla="*/ 1086822 w 1230387"/>
                  <a:gd name="connsiteY1" fmla="*/ 223789 h 1009102"/>
                  <a:gd name="connsiteX2" fmla="*/ 1022054 w 1230387"/>
                  <a:gd name="connsiteY2" fmla="*/ 238380 h 1009102"/>
                  <a:gd name="connsiteX3" fmla="*/ 913160 w 1230387"/>
                  <a:gd name="connsiteY3" fmla="*/ 306 h 1009102"/>
                  <a:gd name="connsiteX4" fmla="*/ 769034 w 1230387"/>
                  <a:gd name="connsiteY4" fmla="*/ 31978 h 1009102"/>
                  <a:gd name="connsiteX5" fmla="*/ 461210 w 1230387"/>
                  <a:gd name="connsiteY5" fmla="*/ 31978 h 1009102"/>
                  <a:gd name="connsiteX6" fmla="*/ 243777 w 1230387"/>
                  <a:gd name="connsiteY6" fmla="*/ 11338 h 1009102"/>
                  <a:gd name="connsiteX7" fmla="*/ 28122 w 1230387"/>
                  <a:gd name="connsiteY7" fmla="*/ 610259 h 1009102"/>
                  <a:gd name="connsiteX8" fmla="*/ 533807 w 1230387"/>
                  <a:gd name="connsiteY8" fmla="*/ 997796 h 1009102"/>
                  <a:gd name="connsiteX9" fmla="*/ 615300 w 1230387"/>
                  <a:gd name="connsiteY9" fmla="*/ 958651 h 1009102"/>
                  <a:gd name="connsiteX10" fmla="*/ 696793 w 1230387"/>
                  <a:gd name="connsiteY10" fmla="*/ 997796 h 1009102"/>
                  <a:gd name="connsiteX11" fmla="*/ 1202478 w 1230387"/>
                  <a:gd name="connsiteY11" fmla="*/ 610259 h 1009102"/>
                  <a:gd name="connsiteX12" fmla="*/ 1217780 w 1230387"/>
                  <a:gd name="connsiteY12" fmla="*/ 297453 h 1009102"/>
                  <a:gd name="connsiteX13" fmla="*/ 1209951 w 1230387"/>
                  <a:gd name="connsiteY13" fmla="*/ 298165 h 100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387" h="1009102">
                    <a:moveTo>
                      <a:pt x="1210307" y="298521"/>
                    </a:moveTo>
                    <a:cubicBezTo>
                      <a:pt x="1148387" y="298521"/>
                      <a:pt x="1107462" y="266493"/>
                      <a:pt x="1086822" y="223789"/>
                    </a:cubicBezTo>
                    <a:cubicBezTo>
                      <a:pt x="1068673" y="232686"/>
                      <a:pt x="1047321" y="238380"/>
                      <a:pt x="1022054" y="238380"/>
                    </a:cubicBezTo>
                    <a:cubicBezTo>
                      <a:pt x="885402" y="238380"/>
                      <a:pt x="849460" y="83222"/>
                      <a:pt x="913160" y="306"/>
                    </a:cubicBezTo>
                    <a:cubicBezTo>
                      <a:pt x="864762" y="-762"/>
                      <a:pt x="816008" y="10270"/>
                      <a:pt x="769034" y="31978"/>
                    </a:cubicBezTo>
                    <a:cubicBezTo>
                      <a:pt x="670815" y="77528"/>
                      <a:pt x="559429" y="77528"/>
                      <a:pt x="461210" y="31978"/>
                    </a:cubicBezTo>
                    <a:cubicBezTo>
                      <a:pt x="390749" y="-762"/>
                      <a:pt x="315662" y="-9659"/>
                      <a:pt x="243777" y="11338"/>
                    </a:cubicBezTo>
                    <a:cubicBezTo>
                      <a:pt x="44848" y="69699"/>
                      <a:pt x="-51947" y="338022"/>
                      <a:pt x="28122" y="610259"/>
                    </a:cubicBezTo>
                    <a:cubicBezTo>
                      <a:pt x="108192" y="882496"/>
                      <a:pt x="334522" y="1056158"/>
                      <a:pt x="533807" y="997796"/>
                    </a:cubicBezTo>
                    <a:cubicBezTo>
                      <a:pt x="563344" y="989255"/>
                      <a:pt x="590746" y="975732"/>
                      <a:pt x="615300" y="958651"/>
                    </a:cubicBezTo>
                    <a:cubicBezTo>
                      <a:pt x="640211" y="975732"/>
                      <a:pt x="667257" y="989255"/>
                      <a:pt x="696793" y="997796"/>
                    </a:cubicBezTo>
                    <a:cubicBezTo>
                      <a:pt x="896078" y="1056158"/>
                      <a:pt x="1122408" y="882852"/>
                      <a:pt x="1202478" y="610259"/>
                    </a:cubicBezTo>
                    <a:cubicBezTo>
                      <a:pt x="1234506" y="500652"/>
                      <a:pt x="1238065" y="392113"/>
                      <a:pt x="1217780" y="297453"/>
                    </a:cubicBezTo>
                    <a:cubicBezTo>
                      <a:pt x="1215289" y="297453"/>
                      <a:pt x="1212798" y="298165"/>
                      <a:pt x="1209951" y="298165"/>
                    </a:cubicBezTo>
                    <a:close/>
                  </a:path>
                </a:pathLst>
              </a:custGeom>
              <a:grpFill/>
              <a:ln w="7105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3F282EB6-727F-4FF3-21C1-0823979D40A4}"/>
                  </a:ext>
                </a:extLst>
              </p:cNvPr>
              <p:cNvSpPr/>
              <p:nvPr/>
            </p:nvSpPr>
            <p:spPr>
              <a:xfrm>
                <a:off x="10337742" y="3453198"/>
                <a:ext cx="150886" cy="566893"/>
              </a:xfrm>
              <a:custGeom>
                <a:avLst/>
                <a:gdLst>
                  <a:gd name="connsiteX0" fmla="*/ 0 w 150886"/>
                  <a:gd name="connsiteY0" fmla="*/ 566893 h 566893"/>
                  <a:gd name="connsiteX1" fmla="*/ 0 w 150886"/>
                  <a:gd name="connsiteY1" fmla="*/ 456219 h 566893"/>
                  <a:gd name="connsiteX2" fmla="*/ 150887 w 150886"/>
                  <a:gd name="connsiteY2" fmla="*/ 0 h 566893"/>
                  <a:gd name="connsiteX3" fmla="*/ 150887 w 150886"/>
                  <a:gd name="connsiteY3" fmla="*/ 0 h 56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86" h="566893">
                    <a:moveTo>
                      <a:pt x="0" y="566893"/>
                    </a:moveTo>
                    <a:lnTo>
                      <a:pt x="0" y="456219"/>
                    </a:lnTo>
                    <a:cubicBezTo>
                      <a:pt x="0" y="291810"/>
                      <a:pt x="53024" y="132026"/>
                      <a:pt x="150887" y="0"/>
                    </a:cubicBezTo>
                    <a:lnTo>
                      <a:pt x="150887" y="0"/>
                    </a:lnTo>
                  </a:path>
                </a:pathLst>
              </a:custGeom>
              <a:noFill/>
              <a:ln w="7105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1F2A3EF6-2DE7-1CE7-14D6-1C0B264F10DA}"/>
                </a:ext>
              </a:extLst>
            </p:cNvPr>
            <p:cNvSpPr/>
            <p:nvPr/>
          </p:nvSpPr>
          <p:spPr>
            <a:xfrm>
              <a:off x="9842572" y="3464425"/>
              <a:ext cx="373269" cy="373625"/>
            </a:xfrm>
            <a:custGeom>
              <a:avLst/>
              <a:gdLst>
                <a:gd name="connsiteX0" fmla="*/ 311188 w 373269"/>
                <a:gd name="connsiteY0" fmla="*/ 62438 h 373625"/>
                <a:gd name="connsiteX1" fmla="*/ 362432 w 373269"/>
                <a:gd name="connsiteY1" fmla="*/ 362788 h 373625"/>
                <a:gd name="connsiteX2" fmla="*/ 62082 w 373269"/>
                <a:gd name="connsiteY2" fmla="*/ 311544 h 373625"/>
                <a:gd name="connsiteX3" fmla="*/ 10837 w 373269"/>
                <a:gd name="connsiteY3" fmla="*/ 10837 h 373625"/>
                <a:gd name="connsiteX4" fmla="*/ 311188 w 373269"/>
                <a:gd name="connsiteY4" fmla="*/ 62082 h 3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69" h="373625">
                  <a:moveTo>
                    <a:pt x="311188" y="62438"/>
                  </a:moveTo>
                  <a:cubicBezTo>
                    <a:pt x="408339" y="159589"/>
                    <a:pt x="362432" y="362788"/>
                    <a:pt x="362432" y="362788"/>
                  </a:cubicBezTo>
                  <a:cubicBezTo>
                    <a:pt x="362432" y="362788"/>
                    <a:pt x="159233" y="408695"/>
                    <a:pt x="62082" y="311544"/>
                  </a:cubicBezTo>
                  <a:cubicBezTo>
                    <a:pt x="-35069" y="214392"/>
                    <a:pt x="10837" y="10837"/>
                    <a:pt x="10837" y="10837"/>
                  </a:cubicBezTo>
                  <a:cubicBezTo>
                    <a:pt x="10837" y="10837"/>
                    <a:pt x="214037" y="-35069"/>
                    <a:pt x="311188" y="62082"/>
                  </a:cubicBezTo>
                  <a:close/>
                </a:path>
              </a:pathLst>
            </a:custGeom>
            <a:solidFill>
              <a:srgbClr val="FDCA00"/>
            </a:solidFill>
            <a:ln w="7105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6BD52292-21AF-B4E0-0099-781E806E4D67}"/>
                </a:ext>
              </a:extLst>
            </p:cNvPr>
            <p:cNvGrpSpPr/>
            <p:nvPr/>
          </p:nvGrpSpPr>
          <p:grpSpPr>
            <a:xfrm>
              <a:off x="10181178" y="4325669"/>
              <a:ext cx="356864" cy="337608"/>
              <a:chOff x="6501247" y="4070638"/>
              <a:chExt cx="998465" cy="944594"/>
            </a:xfrm>
          </p:grpSpPr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5C032486-EF22-FCF9-BDB3-D6078BAE496F}"/>
                  </a:ext>
                </a:extLst>
              </p:cNvPr>
              <p:cNvSpPr/>
              <p:nvPr/>
            </p:nvSpPr>
            <p:spPr>
              <a:xfrm rot="1688412">
                <a:off x="6501247" y="4070638"/>
                <a:ext cx="998465" cy="906557"/>
              </a:xfrm>
              <a:custGeom>
                <a:avLst/>
                <a:gdLst>
                  <a:gd name="connsiteX0" fmla="*/ 774571 w 998465"/>
                  <a:gd name="connsiteY0" fmla="*/ 818060 h 906557"/>
                  <a:gd name="connsiteX1" fmla="*/ 276890 w 998465"/>
                  <a:gd name="connsiteY1" fmla="*/ 870292 h 906557"/>
                  <a:gd name="connsiteX2" fmla="*/ 252770 w 998465"/>
                  <a:gd name="connsiteY2" fmla="*/ 861095 h 906557"/>
                  <a:gd name="connsiteX3" fmla="*/ 48006 w 998465"/>
                  <a:gd name="connsiteY3" fmla="*/ 693987 h 906557"/>
                  <a:gd name="connsiteX4" fmla="*/ 53906 w 998465"/>
                  <a:gd name="connsiteY4" fmla="*/ 363241 h 906557"/>
                  <a:gd name="connsiteX5" fmla="*/ 414152 w 998465"/>
                  <a:gd name="connsiteY5" fmla="*/ 363241 h 906557"/>
                  <a:gd name="connsiteX6" fmla="*/ 674098 w 998465"/>
                  <a:gd name="connsiteY6" fmla="*/ 2822 h 906557"/>
                  <a:gd name="connsiteX7" fmla="*/ 981417 w 998465"/>
                  <a:gd name="connsiteY7" fmla="*/ 286542 h 906557"/>
                  <a:gd name="connsiteX8" fmla="*/ 998076 w 998465"/>
                  <a:gd name="connsiteY8" fmla="*/ 384759 h 906557"/>
                  <a:gd name="connsiteX9" fmla="*/ 774571 w 998465"/>
                  <a:gd name="connsiteY9" fmla="*/ 818060 h 90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5" h="906557">
                    <a:moveTo>
                      <a:pt x="774571" y="818060"/>
                    </a:moveTo>
                    <a:cubicBezTo>
                      <a:pt x="558701" y="969724"/>
                      <a:pt x="312117" y="883307"/>
                      <a:pt x="276890" y="870292"/>
                    </a:cubicBezTo>
                    <a:cubicBezTo>
                      <a:pt x="269776" y="867689"/>
                      <a:pt x="261620" y="864566"/>
                      <a:pt x="252770" y="861095"/>
                    </a:cubicBezTo>
                    <a:cubicBezTo>
                      <a:pt x="194464" y="837495"/>
                      <a:pt x="104403" y="792378"/>
                      <a:pt x="48006" y="693987"/>
                    </a:cubicBezTo>
                    <a:cubicBezTo>
                      <a:pt x="-12903" y="588308"/>
                      <a:pt x="-21059" y="423976"/>
                      <a:pt x="53906" y="363241"/>
                    </a:cubicBezTo>
                    <a:cubicBezTo>
                      <a:pt x="142753" y="291227"/>
                      <a:pt x="271337" y="426753"/>
                      <a:pt x="414152" y="363241"/>
                    </a:cubicBezTo>
                    <a:cubicBezTo>
                      <a:pt x="583863" y="287930"/>
                      <a:pt x="546554" y="33190"/>
                      <a:pt x="674098" y="2822"/>
                    </a:cubicBezTo>
                    <a:cubicBezTo>
                      <a:pt x="781859" y="-22687"/>
                      <a:pt x="934217" y="128977"/>
                      <a:pt x="981417" y="286542"/>
                    </a:cubicBezTo>
                    <a:cubicBezTo>
                      <a:pt x="991135" y="318991"/>
                      <a:pt x="996514" y="351788"/>
                      <a:pt x="998076" y="384759"/>
                    </a:cubicBezTo>
                    <a:cubicBezTo>
                      <a:pt x="1005364" y="554123"/>
                      <a:pt x="909750" y="723140"/>
                      <a:pt x="774571" y="818060"/>
                    </a:cubicBezTo>
                    <a:close/>
                  </a:path>
                </a:pathLst>
              </a:custGeom>
              <a:solidFill>
                <a:srgbClr val="680198"/>
              </a:solidFill>
              <a:ln w="861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1D970279-3CEB-96F9-A78F-A6AF157AE8BB}"/>
                  </a:ext>
                </a:extLst>
              </p:cNvPr>
              <p:cNvSpPr/>
              <p:nvPr/>
            </p:nvSpPr>
            <p:spPr>
              <a:xfrm rot="1688412">
                <a:off x="6653011" y="4473651"/>
                <a:ext cx="745695" cy="541581"/>
              </a:xfrm>
              <a:custGeom>
                <a:avLst/>
                <a:gdLst>
                  <a:gd name="connsiteX0" fmla="*/ 521801 w 745695"/>
                  <a:gd name="connsiteY0" fmla="*/ 453084 h 541581"/>
                  <a:gd name="connsiteX1" fmla="*/ 24120 w 745695"/>
                  <a:gd name="connsiteY1" fmla="*/ 505316 h 541581"/>
                  <a:gd name="connsiteX2" fmla="*/ 0 w 745695"/>
                  <a:gd name="connsiteY2" fmla="*/ 496119 h 541581"/>
                  <a:gd name="connsiteX3" fmla="*/ 591559 w 745695"/>
                  <a:gd name="connsiteY3" fmla="*/ 0 h 541581"/>
                  <a:gd name="connsiteX4" fmla="*/ 745306 w 745695"/>
                  <a:gd name="connsiteY4" fmla="*/ 19782 h 541581"/>
                  <a:gd name="connsiteX5" fmla="*/ 521801 w 745695"/>
                  <a:gd name="connsiteY5" fmla="*/ 453084 h 54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95" h="541581">
                    <a:moveTo>
                      <a:pt x="521801" y="453084"/>
                    </a:moveTo>
                    <a:cubicBezTo>
                      <a:pt x="305931" y="604748"/>
                      <a:pt x="59347" y="518330"/>
                      <a:pt x="24120" y="505316"/>
                    </a:cubicBezTo>
                    <a:cubicBezTo>
                      <a:pt x="17006" y="502713"/>
                      <a:pt x="8850" y="499589"/>
                      <a:pt x="0" y="496119"/>
                    </a:cubicBezTo>
                    <a:cubicBezTo>
                      <a:pt x="49282" y="214308"/>
                      <a:pt x="295519" y="0"/>
                      <a:pt x="591559" y="0"/>
                    </a:cubicBezTo>
                    <a:cubicBezTo>
                      <a:pt x="644659" y="0"/>
                      <a:pt x="696197" y="6941"/>
                      <a:pt x="745306" y="19782"/>
                    </a:cubicBezTo>
                    <a:cubicBezTo>
                      <a:pt x="752594" y="189146"/>
                      <a:pt x="656980" y="358163"/>
                      <a:pt x="521801" y="453084"/>
                    </a:cubicBezTo>
                    <a:close/>
                  </a:path>
                </a:pathLst>
              </a:custGeom>
              <a:solidFill>
                <a:srgbClr val="FFFAEE"/>
              </a:solidFill>
              <a:ln w="1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</p:grp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AB8C3C0A-B6FC-DF6F-0F08-6A05376ECD0D}"/>
                </a:ext>
              </a:extLst>
            </p:cNvPr>
            <p:cNvGrpSpPr/>
            <p:nvPr/>
          </p:nvGrpSpPr>
          <p:grpSpPr>
            <a:xfrm>
              <a:off x="9915367" y="4250645"/>
              <a:ext cx="862676" cy="259179"/>
              <a:chOff x="10573855" y="1444889"/>
              <a:chExt cx="862676" cy="259179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3F41222E-4E66-CB8C-BAA9-747A4F99CF4E}"/>
                  </a:ext>
                </a:extLst>
              </p:cNvPr>
              <p:cNvSpPr/>
              <p:nvPr/>
            </p:nvSpPr>
            <p:spPr>
              <a:xfrm>
                <a:off x="11282891" y="1460240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47A6B2E6-18B5-8D85-FCA1-196BD131DC19}"/>
                  </a:ext>
                </a:extLst>
              </p:cNvPr>
              <p:cNvSpPr/>
              <p:nvPr/>
            </p:nvSpPr>
            <p:spPr>
              <a:xfrm>
                <a:off x="10573855" y="1444889"/>
                <a:ext cx="153640" cy="243828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B49514B-4203-FEC4-D860-03E3A0EC15B6}"/>
              </a:ext>
            </a:extLst>
          </p:cNvPr>
          <p:cNvGrpSpPr/>
          <p:nvPr/>
        </p:nvGrpSpPr>
        <p:grpSpPr>
          <a:xfrm>
            <a:off x="541418" y="860186"/>
            <a:ext cx="1171083" cy="1171084"/>
            <a:chOff x="4182881" y="746073"/>
            <a:chExt cx="1347564" cy="1347566"/>
          </a:xfrm>
        </p:grpSpPr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D988190A-2A20-70AE-A1B8-907FF1CE7BA1}"/>
                </a:ext>
              </a:extLst>
            </p:cNvPr>
            <p:cNvSpPr/>
            <p:nvPr/>
          </p:nvSpPr>
          <p:spPr>
            <a:xfrm rot="16756200">
              <a:off x="4182880" y="746074"/>
              <a:ext cx="1347566" cy="1347564"/>
            </a:xfrm>
            <a:custGeom>
              <a:avLst/>
              <a:gdLst>
                <a:gd name="connsiteX0" fmla="*/ 1347567 w 1347566"/>
                <a:gd name="connsiteY0" fmla="*/ 673782 h 1347564"/>
                <a:gd name="connsiteX1" fmla="*/ 673783 w 1347566"/>
                <a:gd name="connsiteY1" fmla="*/ 1347565 h 1347564"/>
                <a:gd name="connsiteX2" fmla="*/ 0 w 1347566"/>
                <a:gd name="connsiteY2" fmla="*/ 673782 h 1347564"/>
                <a:gd name="connsiteX3" fmla="*/ 673783 w 1347566"/>
                <a:gd name="connsiteY3" fmla="*/ 0 h 1347564"/>
                <a:gd name="connsiteX4" fmla="*/ 1347567 w 1347566"/>
                <a:gd name="connsiteY4" fmla="*/ 673782 h 134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566" h="1347564">
                  <a:moveTo>
                    <a:pt x="1347567" y="673782"/>
                  </a:moveTo>
                  <a:cubicBezTo>
                    <a:pt x="1347567" y="1045902"/>
                    <a:pt x="1045904" y="1347565"/>
                    <a:pt x="673783" y="1347565"/>
                  </a:cubicBezTo>
                  <a:cubicBezTo>
                    <a:pt x="301663" y="1347565"/>
                    <a:pt x="0" y="1045902"/>
                    <a:pt x="0" y="673782"/>
                  </a:cubicBezTo>
                  <a:cubicBezTo>
                    <a:pt x="0" y="301663"/>
                    <a:pt x="301663" y="0"/>
                    <a:pt x="673783" y="0"/>
                  </a:cubicBezTo>
                  <a:cubicBezTo>
                    <a:pt x="1045904" y="0"/>
                    <a:pt x="1347567" y="301663"/>
                    <a:pt x="1347567" y="673782"/>
                  </a:cubicBezTo>
                  <a:close/>
                </a:path>
              </a:pathLst>
            </a:custGeom>
            <a:solidFill>
              <a:srgbClr val="08E1D4"/>
            </a:solidFill>
            <a:ln w="7884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1972E3E6-E025-525B-C1EC-70E8C9DDD3B9}"/>
                </a:ext>
              </a:extLst>
            </p:cNvPr>
            <p:cNvSpPr/>
            <p:nvPr/>
          </p:nvSpPr>
          <p:spPr>
            <a:xfrm>
              <a:off x="4856663" y="931398"/>
              <a:ext cx="646355" cy="494212"/>
            </a:xfrm>
            <a:custGeom>
              <a:avLst/>
              <a:gdLst>
                <a:gd name="connsiteX0" fmla="*/ 545990 w 771507"/>
                <a:gd name="connsiteY0" fmla="*/ 0 h 589905"/>
                <a:gd name="connsiteX1" fmla="*/ 182392 w 771507"/>
                <a:gd name="connsiteY1" fmla="*/ 0 h 589905"/>
                <a:gd name="connsiteX2" fmla="*/ 0 w 771507"/>
                <a:gd name="connsiteY2" fmla="*/ 182392 h 589905"/>
                <a:gd name="connsiteX3" fmla="*/ 182392 w 771507"/>
                <a:gd name="connsiteY3" fmla="*/ 364784 h 589905"/>
                <a:gd name="connsiteX4" fmla="*/ 430857 w 771507"/>
                <a:gd name="connsiteY4" fmla="*/ 364784 h 589905"/>
                <a:gd name="connsiteX5" fmla="*/ 655979 w 771507"/>
                <a:gd name="connsiteY5" fmla="*/ 589906 h 589905"/>
                <a:gd name="connsiteX6" fmla="*/ 765177 w 771507"/>
                <a:gd name="connsiteY6" fmla="*/ 589906 h 589905"/>
                <a:gd name="connsiteX7" fmla="*/ 771508 w 771507"/>
                <a:gd name="connsiteY7" fmla="*/ 502468 h 589905"/>
                <a:gd name="connsiteX8" fmla="*/ 545594 w 771507"/>
                <a:gd name="connsiteY8" fmla="*/ 0 h 5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507" h="589905">
                  <a:moveTo>
                    <a:pt x="545990" y="0"/>
                  </a:moveTo>
                  <a:lnTo>
                    <a:pt x="182392" y="0"/>
                  </a:lnTo>
                  <a:cubicBezTo>
                    <a:pt x="81503" y="0"/>
                    <a:pt x="0" y="81503"/>
                    <a:pt x="0" y="182392"/>
                  </a:cubicBezTo>
                  <a:cubicBezTo>
                    <a:pt x="0" y="283281"/>
                    <a:pt x="81503" y="364784"/>
                    <a:pt x="182392" y="364784"/>
                  </a:cubicBezTo>
                  <a:lnTo>
                    <a:pt x="430857" y="364784"/>
                  </a:lnTo>
                  <a:cubicBezTo>
                    <a:pt x="430857" y="489017"/>
                    <a:pt x="531747" y="589906"/>
                    <a:pt x="655979" y="589906"/>
                  </a:cubicBezTo>
                  <a:lnTo>
                    <a:pt x="765177" y="589906"/>
                  </a:lnTo>
                  <a:cubicBezTo>
                    <a:pt x="768738" y="561024"/>
                    <a:pt x="771508" y="532142"/>
                    <a:pt x="771508" y="502468"/>
                  </a:cubicBezTo>
                  <a:cubicBezTo>
                    <a:pt x="771508" y="302668"/>
                    <a:pt x="684070" y="123441"/>
                    <a:pt x="545594" y="0"/>
                  </a:cubicBezTo>
                  <a:close/>
                </a:path>
              </a:pathLst>
            </a:custGeom>
            <a:solidFill>
              <a:srgbClr val="FFFAEE"/>
            </a:solidFill>
            <a:ln w="78846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A869E919-14DF-968A-2D16-13980246984E}"/>
                </a:ext>
              </a:extLst>
            </p:cNvPr>
            <p:cNvSpPr/>
            <p:nvPr/>
          </p:nvSpPr>
          <p:spPr>
            <a:xfrm>
              <a:off x="4260549" y="1648365"/>
              <a:ext cx="265346" cy="179172"/>
            </a:xfrm>
            <a:custGeom>
              <a:avLst/>
              <a:gdLst>
                <a:gd name="connsiteX0" fmla="*/ 326011 w 492182"/>
                <a:gd name="connsiteY0" fmla="*/ 396 h 332341"/>
                <a:gd name="connsiteX1" fmla="*/ 0 w 492182"/>
                <a:gd name="connsiteY1" fmla="*/ 396 h 332341"/>
                <a:gd name="connsiteX2" fmla="*/ 146784 w 492182"/>
                <a:gd name="connsiteY2" fmla="*/ 332341 h 332341"/>
                <a:gd name="connsiteX3" fmla="*/ 326011 w 492182"/>
                <a:gd name="connsiteY3" fmla="*/ 332341 h 332341"/>
                <a:gd name="connsiteX4" fmla="*/ 492182 w 492182"/>
                <a:gd name="connsiteY4" fmla="*/ 166171 h 332341"/>
                <a:gd name="connsiteX5" fmla="*/ 326011 w 492182"/>
                <a:gd name="connsiteY5" fmla="*/ 0 h 3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82" h="332341">
                  <a:moveTo>
                    <a:pt x="326011" y="396"/>
                  </a:moveTo>
                  <a:lnTo>
                    <a:pt x="0" y="396"/>
                  </a:lnTo>
                  <a:cubicBezTo>
                    <a:pt x="18200" y="125419"/>
                    <a:pt x="70029" y="239365"/>
                    <a:pt x="146784" y="332341"/>
                  </a:cubicBezTo>
                  <a:lnTo>
                    <a:pt x="326011" y="332341"/>
                  </a:lnTo>
                  <a:cubicBezTo>
                    <a:pt x="417801" y="332341"/>
                    <a:pt x="492182" y="257960"/>
                    <a:pt x="492182" y="166171"/>
                  </a:cubicBezTo>
                  <a:cubicBezTo>
                    <a:pt x="492182" y="74381"/>
                    <a:pt x="417801" y="0"/>
                    <a:pt x="326011" y="0"/>
                  </a:cubicBezTo>
                  <a:close/>
                </a:path>
              </a:pathLst>
            </a:custGeom>
            <a:solidFill>
              <a:srgbClr val="FFFAEE"/>
            </a:solidFill>
            <a:ln w="78846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668BD87-6C95-BEA4-2868-36042827EBE2}"/>
                </a:ext>
              </a:extLst>
            </p:cNvPr>
            <p:cNvGrpSpPr/>
            <p:nvPr/>
          </p:nvGrpSpPr>
          <p:grpSpPr>
            <a:xfrm>
              <a:off x="4489496" y="1395679"/>
              <a:ext cx="672466" cy="223238"/>
              <a:chOff x="8039762" y="1398352"/>
              <a:chExt cx="947241" cy="314457"/>
            </a:xfrm>
          </p:grpSpPr>
          <p:sp>
            <p:nvSpPr>
              <p:cNvPr id="33" name="رسم 35">
                <a:extLst>
                  <a:ext uri="{FF2B5EF4-FFF2-40B4-BE49-F238E27FC236}">
                    <a16:creationId xmlns:a16="http://schemas.microsoft.com/office/drawing/2014/main" id="{3BA3C747-9AB5-F1C2-8338-ED5F67758C16}"/>
                  </a:ext>
                </a:extLst>
              </p:cNvPr>
              <p:cNvSpPr/>
              <p:nvPr/>
            </p:nvSpPr>
            <p:spPr>
              <a:xfrm>
                <a:off x="8438855" y="1535041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34" name="رسم 35">
                <a:extLst>
                  <a:ext uri="{FF2B5EF4-FFF2-40B4-BE49-F238E27FC236}">
                    <a16:creationId xmlns:a16="http://schemas.microsoft.com/office/drawing/2014/main" id="{4AEE911C-A293-8536-FB15-631B45F41EDD}"/>
                  </a:ext>
                </a:extLst>
              </p:cNvPr>
              <p:cNvSpPr/>
              <p:nvPr/>
            </p:nvSpPr>
            <p:spPr>
              <a:xfrm rot="10800000">
                <a:off x="8821266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35" name="رسم 35">
                <a:extLst>
                  <a:ext uri="{FF2B5EF4-FFF2-40B4-BE49-F238E27FC236}">
                    <a16:creationId xmlns:a16="http://schemas.microsoft.com/office/drawing/2014/main" id="{12E8344C-33B1-A6E4-4846-3D604E131533}"/>
                  </a:ext>
                </a:extLst>
              </p:cNvPr>
              <p:cNvSpPr/>
              <p:nvPr/>
            </p:nvSpPr>
            <p:spPr>
              <a:xfrm rot="11110237">
                <a:off x="8039762" y="1398352"/>
                <a:ext cx="165737" cy="177768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43143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 dirty="0"/>
              </a:p>
            </p:txBody>
          </p:sp>
        </p:grp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C80B36E-A5B0-4F58-6CF4-4A2E8A9865D1}"/>
              </a:ext>
            </a:extLst>
          </p:cNvPr>
          <p:cNvGrpSpPr/>
          <p:nvPr/>
        </p:nvGrpSpPr>
        <p:grpSpPr>
          <a:xfrm>
            <a:off x="4250284" y="3020769"/>
            <a:ext cx="1129621" cy="2358282"/>
            <a:chOff x="6589892" y="2324377"/>
            <a:chExt cx="1299854" cy="2713674"/>
          </a:xfrm>
        </p:grpSpPr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077B560D-1D85-AD8B-D3DA-96212385B2B0}"/>
                </a:ext>
              </a:extLst>
            </p:cNvPr>
            <p:cNvSpPr/>
            <p:nvPr/>
          </p:nvSpPr>
          <p:spPr>
            <a:xfrm>
              <a:off x="6589892" y="3183554"/>
              <a:ext cx="1299854" cy="1854497"/>
            </a:xfrm>
            <a:custGeom>
              <a:avLst/>
              <a:gdLst>
                <a:gd name="connsiteX0" fmla="*/ 1271936 w 1299854"/>
                <a:gd name="connsiteY0" fmla="*/ 1517634 h 1854497"/>
                <a:gd name="connsiteX1" fmla="*/ 965232 w 1299854"/>
                <a:gd name="connsiteY1" fmla="*/ 951887 h 1854497"/>
                <a:gd name="connsiteX2" fmla="*/ 860214 w 1299854"/>
                <a:gd name="connsiteY2" fmla="*/ 538281 h 1854497"/>
                <a:gd name="connsiteX3" fmla="*/ 860214 w 1299854"/>
                <a:gd name="connsiteY3" fmla="*/ 203841 h 1854497"/>
                <a:gd name="connsiteX4" fmla="*/ 928610 w 1299854"/>
                <a:gd name="connsiteY4" fmla="*/ 98555 h 1854497"/>
                <a:gd name="connsiteX5" fmla="*/ 818477 w 1299854"/>
                <a:gd name="connsiteY5" fmla="*/ 0 h 1854497"/>
                <a:gd name="connsiteX6" fmla="*/ 481344 w 1299854"/>
                <a:gd name="connsiteY6" fmla="*/ 0 h 1854497"/>
                <a:gd name="connsiteX7" fmla="*/ 371211 w 1299854"/>
                <a:gd name="connsiteY7" fmla="*/ 98555 h 1854497"/>
                <a:gd name="connsiteX8" fmla="*/ 439607 w 1299854"/>
                <a:gd name="connsiteY8" fmla="*/ 203841 h 1854497"/>
                <a:gd name="connsiteX9" fmla="*/ 439607 w 1299854"/>
                <a:gd name="connsiteY9" fmla="*/ 538281 h 1854497"/>
                <a:gd name="connsiteX10" fmla="*/ 334589 w 1299854"/>
                <a:gd name="connsiteY10" fmla="*/ 951887 h 1854497"/>
                <a:gd name="connsiteX11" fmla="*/ 27885 w 1299854"/>
                <a:gd name="connsiteY11" fmla="*/ 1517634 h 1854497"/>
                <a:gd name="connsiteX12" fmla="*/ 228226 w 1299854"/>
                <a:gd name="connsiteY12" fmla="*/ 1854497 h 1854497"/>
                <a:gd name="connsiteX13" fmla="*/ 1071595 w 1299854"/>
                <a:gd name="connsiteY13" fmla="*/ 1854497 h 1854497"/>
                <a:gd name="connsiteX14" fmla="*/ 1271936 w 1299854"/>
                <a:gd name="connsiteY14" fmla="*/ 1517634 h 18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9854" h="1854497">
                  <a:moveTo>
                    <a:pt x="1271936" y="1517634"/>
                  </a:moveTo>
                  <a:lnTo>
                    <a:pt x="965232" y="951887"/>
                  </a:lnTo>
                  <a:cubicBezTo>
                    <a:pt x="896297" y="824790"/>
                    <a:pt x="860214" y="682612"/>
                    <a:pt x="860214" y="538281"/>
                  </a:cubicBezTo>
                  <a:lnTo>
                    <a:pt x="860214" y="203841"/>
                  </a:lnTo>
                  <a:cubicBezTo>
                    <a:pt x="902221" y="188223"/>
                    <a:pt x="931572" y="146755"/>
                    <a:pt x="928610" y="98555"/>
                  </a:cubicBezTo>
                  <a:cubicBezTo>
                    <a:pt x="925110" y="42276"/>
                    <a:pt x="874755" y="0"/>
                    <a:pt x="818477" y="0"/>
                  </a:cubicBezTo>
                  <a:lnTo>
                    <a:pt x="481344" y="0"/>
                  </a:lnTo>
                  <a:cubicBezTo>
                    <a:pt x="424796" y="0"/>
                    <a:pt x="374711" y="42276"/>
                    <a:pt x="371211" y="98555"/>
                  </a:cubicBezTo>
                  <a:cubicBezTo>
                    <a:pt x="368249" y="146755"/>
                    <a:pt x="397600" y="188223"/>
                    <a:pt x="439607" y="203841"/>
                  </a:cubicBezTo>
                  <a:lnTo>
                    <a:pt x="439607" y="538281"/>
                  </a:lnTo>
                  <a:cubicBezTo>
                    <a:pt x="439607" y="682612"/>
                    <a:pt x="403524" y="824790"/>
                    <a:pt x="334589" y="951887"/>
                  </a:cubicBezTo>
                  <a:lnTo>
                    <a:pt x="27885" y="1517634"/>
                  </a:lnTo>
                  <a:cubicBezTo>
                    <a:pt x="-54513" y="1669506"/>
                    <a:pt x="55620" y="1854497"/>
                    <a:pt x="228226" y="1854497"/>
                  </a:cubicBezTo>
                  <a:lnTo>
                    <a:pt x="1071595" y="1854497"/>
                  </a:lnTo>
                  <a:cubicBezTo>
                    <a:pt x="1244470" y="1854497"/>
                    <a:pt x="1354334" y="1669775"/>
                    <a:pt x="1271936" y="1517634"/>
                  </a:cubicBezTo>
                  <a:close/>
                </a:path>
              </a:pathLst>
            </a:custGeom>
            <a:solidFill>
              <a:srgbClr val="FFFAEE"/>
            </a:solidFill>
            <a:ln w="5372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4BA5C0D8-6D2E-F787-7D88-8C6F1CA910D0}"/>
                </a:ext>
              </a:extLst>
            </p:cNvPr>
            <p:cNvSpPr/>
            <p:nvPr/>
          </p:nvSpPr>
          <p:spPr>
            <a:xfrm>
              <a:off x="6589892" y="4394601"/>
              <a:ext cx="1299854" cy="643449"/>
            </a:xfrm>
            <a:custGeom>
              <a:avLst/>
              <a:gdLst>
                <a:gd name="connsiteX0" fmla="*/ 1271936 w 1299854"/>
                <a:gd name="connsiteY0" fmla="*/ 306587 h 643449"/>
                <a:gd name="connsiteX1" fmla="*/ 1165842 w 1299854"/>
                <a:gd name="connsiteY1" fmla="*/ 110824 h 643449"/>
                <a:gd name="connsiteX2" fmla="*/ 1072403 w 1299854"/>
                <a:gd name="connsiteY2" fmla="*/ 171141 h 643449"/>
                <a:gd name="connsiteX3" fmla="*/ 602518 w 1299854"/>
                <a:gd name="connsiteY3" fmla="*/ 107592 h 643449"/>
                <a:gd name="connsiteX4" fmla="*/ 358285 w 1299854"/>
                <a:gd name="connsiteY4" fmla="*/ 1498 h 643449"/>
                <a:gd name="connsiteX5" fmla="*/ 137480 w 1299854"/>
                <a:gd name="connsiteY5" fmla="*/ 124288 h 643449"/>
                <a:gd name="connsiteX6" fmla="*/ 115668 w 1299854"/>
                <a:gd name="connsiteY6" fmla="*/ 144483 h 643449"/>
                <a:gd name="connsiteX7" fmla="*/ 27885 w 1299854"/>
                <a:gd name="connsiteY7" fmla="*/ 306587 h 643449"/>
                <a:gd name="connsiteX8" fmla="*/ 228226 w 1299854"/>
                <a:gd name="connsiteY8" fmla="*/ 643450 h 643449"/>
                <a:gd name="connsiteX9" fmla="*/ 1071595 w 1299854"/>
                <a:gd name="connsiteY9" fmla="*/ 643450 h 643449"/>
                <a:gd name="connsiteX10" fmla="*/ 1271936 w 1299854"/>
                <a:gd name="connsiteY10" fmla="*/ 306587 h 6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854" h="643449">
                  <a:moveTo>
                    <a:pt x="1271936" y="306587"/>
                  </a:moveTo>
                  <a:lnTo>
                    <a:pt x="1165842" y="110824"/>
                  </a:lnTo>
                  <a:cubicBezTo>
                    <a:pt x="1139991" y="136136"/>
                    <a:pt x="1108486" y="156870"/>
                    <a:pt x="1072403" y="171141"/>
                  </a:cubicBezTo>
                  <a:cubicBezTo>
                    <a:pt x="923763" y="230382"/>
                    <a:pt x="737425" y="181374"/>
                    <a:pt x="602518" y="107592"/>
                  </a:cubicBezTo>
                  <a:cubicBezTo>
                    <a:pt x="527121" y="66124"/>
                    <a:pt x="440953" y="12000"/>
                    <a:pt x="358285" y="1498"/>
                  </a:cubicBezTo>
                  <a:cubicBezTo>
                    <a:pt x="265116" y="-10350"/>
                    <a:pt x="192681" y="49698"/>
                    <a:pt x="137480" y="124288"/>
                  </a:cubicBezTo>
                  <a:cubicBezTo>
                    <a:pt x="131286" y="132635"/>
                    <a:pt x="123747" y="139367"/>
                    <a:pt x="115668" y="144483"/>
                  </a:cubicBezTo>
                  <a:lnTo>
                    <a:pt x="27885" y="306587"/>
                  </a:lnTo>
                  <a:cubicBezTo>
                    <a:pt x="-54513" y="458458"/>
                    <a:pt x="55620" y="643450"/>
                    <a:pt x="228226" y="643450"/>
                  </a:cubicBezTo>
                  <a:lnTo>
                    <a:pt x="1071595" y="643450"/>
                  </a:lnTo>
                  <a:cubicBezTo>
                    <a:pt x="1244470" y="643450"/>
                    <a:pt x="1354334" y="458727"/>
                    <a:pt x="1271936" y="306587"/>
                  </a:cubicBezTo>
                  <a:close/>
                </a:path>
              </a:pathLst>
            </a:custGeom>
            <a:solidFill>
              <a:srgbClr val="FDCA00"/>
            </a:solidFill>
            <a:ln w="5372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8007FD53-751A-5D02-6401-21177FB4911D}"/>
                </a:ext>
              </a:extLst>
            </p:cNvPr>
            <p:cNvSpPr/>
            <p:nvPr/>
          </p:nvSpPr>
          <p:spPr>
            <a:xfrm>
              <a:off x="7239802" y="3387664"/>
              <a:ext cx="210303" cy="26927"/>
            </a:xfrm>
            <a:custGeom>
              <a:avLst/>
              <a:gdLst>
                <a:gd name="connsiteX0" fmla="*/ 210304 w 210303"/>
                <a:gd name="connsiteY0" fmla="*/ 0 h 26927"/>
                <a:gd name="connsiteX1" fmla="*/ 0 w 210303"/>
                <a:gd name="connsiteY1" fmla="*/ 0 h 2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303" h="26927">
                  <a:moveTo>
                    <a:pt x="210304" y="0"/>
                  </a:moveTo>
                  <a:lnTo>
                    <a:pt x="0" y="0"/>
                  </a:lnTo>
                </a:path>
              </a:pathLst>
            </a:custGeom>
            <a:ln w="5372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831679B0-A3B0-7A71-348C-B57797F1D39F}"/>
                </a:ext>
              </a:extLst>
            </p:cNvPr>
            <p:cNvGrpSpPr/>
            <p:nvPr/>
          </p:nvGrpSpPr>
          <p:grpSpPr>
            <a:xfrm>
              <a:off x="7111354" y="4685869"/>
              <a:ext cx="292794" cy="276996"/>
              <a:chOff x="6501247" y="4070638"/>
              <a:chExt cx="998465" cy="944594"/>
            </a:xfrm>
          </p:grpSpPr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EA361218-138A-5A8B-41C6-D8F63D3D59B2}"/>
                  </a:ext>
                </a:extLst>
              </p:cNvPr>
              <p:cNvSpPr/>
              <p:nvPr/>
            </p:nvSpPr>
            <p:spPr>
              <a:xfrm rot="1688412">
                <a:off x="6501247" y="4070638"/>
                <a:ext cx="998465" cy="906557"/>
              </a:xfrm>
              <a:custGeom>
                <a:avLst/>
                <a:gdLst>
                  <a:gd name="connsiteX0" fmla="*/ 774571 w 998465"/>
                  <a:gd name="connsiteY0" fmla="*/ 818060 h 906557"/>
                  <a:gd name="connsiteX1" fmla="*/ 276890 w 998465"/>
                  <a:gd name="connsiteY1" fmla="*/ 870292 h 906557"/>
                  <a:gd name="connsiteX2" fmla="*/ 252770 w 998465"/>
                  <a:gd name="connsiteY2" fmla="*/ 861095 h 906557"/>
                  <a:gd name="connsiteX3" fmla="*/ 48006 w 998465"/>
                  <a:gd name="connsiteY3" fmla="*/ 693987 h 906557"/>
                  <a:gd name="connsiteX4" fmla="*/ 53906 w 998465"/>
                  <a:gd name="connsiteY4" fmla="*/ 363241 h 906557"/>
                  <a:gd name="connsiteX5" fmla="*/ 414152 w 998465"/>
                  <a:gd name="connsiteY5" fmla="*/ 363241 h 906557"/>
                  <a:gd name="connsiteX6" fmla="*/ 674098 w 998465"/>
                  <a:gd name="connsiteY6" fmla="*/ 2822 h 906557"/>
                  <a:gd name="connsiteX7" fmla="*/ 981417 w 998465"/>
                  <a:gd name="connsiteY7" fmla="*/ 286542 h 906557"/>
                  <a:gd name="connsiteX8" fmla="*/ 998076 w 998465"/>
                  <a:gd name="connsiteY8" fmla="*/ 384759 h 906557"/>
                  <a:gd name="connsiteX9" fmla="*/ 774571 w 998465"/>
                  <a:gd name="connsiteY9" fmla="*/ 818060 h 90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5" h="906557">
                    <a:moveTo>
                      <a:pt x="774571" y="818060"/>
                    </a:moveTo>
                    <a:cubicBezTo>
                      <a:pt x="558701" y="969724"/>
                      <a:pt x="312117" y="883307"/>
                      <a:pt x="276890" y="870292"/>
                    </a:cubicBezTo>
                    <a:cubicBezTo>
                      <a:pt x="269776" y="867689"/>
                      <a:pt x="261620" y="864566"/>
                      <a:pt x="252770" y="861095"/>
                    </a:cubicBezTo>
                    <a:cubicBezTo>
                      <a:pt x="194464" y="837495"/>
                      <a:pt x="104403" y="792378"/>
                      <a:pt x="48006" y="693987"/>
                    </a:cubicBezTo>
                    <a:cubicBezTo>
                      <a:pt x="-12903" y="588308"/>
                      <a:pt x="-21059" y="423976"/>
                      <a:pt x="53906" y="363241"/>
                    </a:cubicBezTo>
                    <a:cubicBezTo>
                      <a:pt x="142753" y="291227"/>
                      <a:pt x="271337" y="426753"/>
                      <a:pt x="414152" y="363241"/>
                    </a:cubicBezTo>
                    <a:cubicBezTo>
                      <a:pt x="583863" y="287930"/>
                      <a:pt x="546554" y="33190"/>
                      <a:pt x="674098" y="2822"/>
                    </a:cubicBezTo>
                    <a:cubicBezTo>
                      <a:pt x="781859" y="-22687"/>
                      <a:pt x="934217" y="128977"/>
                      <a:pt x="981417" y="286542"/>
                    </a:cubicBezTo>
                    <a:cubicBezTo>
                      <a:pt x="991135" y="318991"/>
                      <a:pt x="996514" y="351788"/>
                      <a:pt x="998076" y="384759"/>
                    </a:cubicBezTo>
                    <a:cubicBezTo>
                      <a:pt x="1005364" y="554123"/>
                      <a:pt x="909750" y="723140"/>
                      <a:pt x="774571" y="818060"/>
                    </a:cubicBezTo>
                    <a:close/>
                  </a:path>
                </a:pathLst>
              </a:custGeom>
              <a:solidFill>
                <a:srgbClr val="680198"/>
              </a:solidFill>
              <a:ln w="861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020D6ECF-E23D-FCEB-72CB-F329BAB6EF5D}"/>
                  </a:ext>
                </a:extLst>
              </p:cNvPr>
              <p:cNvSpPr/>
              <p:nvPr/>
            </p:nvSpPr>
            <p:spPr>
              <a:xfrm rot="1688412">
                <a:off x="6653011" y="4473651"/>
                <a:ext cx="745695" cy="541581"/>
              </a:xfrm>
              <a:custGeom>
                <a:avLst/>
                <a:gdLst>
                  <a:gd name="connsiteX0" fmla="*/ 521801 w 745695"/>
                  <a:gd name="connsiteY0" fmla="*/ 453084 h 541581"/>
                  <a:gd name="connsiteX1" fmla="*/ 24120 w 745695"/>
                  <a:gd name="connsiteY1" fmla="*/ 505316 h 541581"/>
                  <a:gd name="connsiteX2" fmla="*/ 0 w 745695"/>
                  <a:gd name="connsiteY2" fmla="*/ 496119 h 541581"/>
                  <a:gd name="connsiteX3" fmla="*/ 591559 w 745695"/>
                  <a:gd name="connsiteY3" fmla="*/ 0 h 541581"/>
                  <a:gd name="connsiteX4" fmla="*/ 745306 w 745695"/>
                  <a:gd name="connsiteY4" fmla="*/ 19782 h 541581"/>
                  <a:gd name="connsiteX5" fmla="*/ 521801 w 745695"/>
                  <a:gd name="connsiteY5" fmla="*/ 453084 h 54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95" h="541581">
                    <a:moveTo>
                      <a:pt x="521801" y="453084"/>
                    </a:moveTo>
                    <a:cubicBezTo>
                      <a:pt x="305931" y="604748"/>
                      <a:pt x="59347" y="518330"/>
                      <a:pt x="24120" y="505316"/>
                    </a:cubicBezTo>
                    <a:cubicBezTo>
                      <a:pt x="17006" y="502713"/>
                      <a:pt x="8850" y="499589"/>
                      <a:pt x="0" y="496119"/>
                    </a:cubicBezTo>
                    <a:cubicBezTo>
                      <a:pt x="49282" y="214308"/>
                      <a:pt x="295519" y="0"/>
                      <a:pt x="591559" y="0"/>
                    </a:cubicBezTo>
                    <a:cubicBezTo>
                      <a:pt x="644659" y="0"/>
                      <a:pt x="696197" y="6941"/>
                      <a:pt x="745306" y="19782"/>
                    </a:cubicBezTo>
                    <a:cubicBezTo>
                      <a:pt x="752594" y="189146"/>
                      <a:pt x="656980" y="358163"/>
                      <a:pt x="521801" y="453084"/>
                    </a:cubicBezTo>
                    <a:close/>
                  </a:path>
                </a:pathLst>
              </a:custGeom>
              <a:solidFill>
                <a:srgbClr val="E50283"/>
              </a:solidFill>
              <a:ln w="1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</p:grpSp>
        <p:sp>
          <p:nvSpPr>
            <p:cNvPr id="41" name="رسم 35">
              <a:extLst>
                <a:ext uri="{FF2B5EF4-FFF2-40B4-BE49-F238E27FC236}">
                  <a16:creationId xmlns:a16="http://schemas.microsoft.com/office/drawing/2014/main" id="{E2E6C578-4BD9-B463-0A10-4B2527A2D966}"/>
                </a:ext>
              </a:extLst>
            </p:cNvPr>
            <p:cNvSpPr/>
            <p:nvPr/>
          </p:nvSpPr>
          <p:spPr>
            <a:xfrm rot="10800000">
              <a:off x="7521758" y="4698338"/>
              <a:ext cx="153124" cy="164239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43143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 dirty="0"/>
            </a:p>
          </p:txBody>
        </p:sp>
        <p:sp>
          <p:nvSpPr>
            <p:cNvPr id="42" name="رسم 35">
              <a:extLst>
                <a:ext uri="{FF2B5EF4-FFF2-40B4-BE49-F238E27FC236}">
                  <a16:creationId xmlns:a16="http://schemas.microsoft.com/office/drawing/2014/main" id="{59762C26-FEB9-666C-0F18-C362811C1DC5}"/>
                </a:ext>
              </a:extLst>
            </p:cNvPr>
            <p:cNvSpPr/>
            <p:nvPr/>
          </p:nvSpPr>
          <p:spPr>
            <a:xfrm rot="11110237">
              <a:off x="6840366" y="4698338"/>
              <a:ext cx="153124" cy="164239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43143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 dirty="0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89418A6A-6E2D-3C9B-3335-C46CB6862A89}"/>
                </a:ext>
              </a:extLst>
            </p:cNvPr>
            <p:cNvSpPr/>
            <p:nvPr/>
          </p:nvSpPr>
          <p:spPr>
            <a:xfrm>
              <a:off x="7221662" y="2924400"/>
              <a:ext cx="126787" cy="126787"/>
            </a:xfrm>
            <a:custGeom>
              <a:avLst/>
              <a:gdLst>
                <a:gd name="connsiteX0" fmla="*/ 126787 w 126787"/>
                <a:gd name="connsiteY0" fmla="*/ 63394 h 126787"/>
                <a:gd name="connsiteX1" fmla="*/ 63394 w 126787"/>
                <a:gd name="connsiteY1" fmla="*/ 126787 h 126787"/>
                <a:gd name="connsiteX2" fmla="*/ 0 w 126787"/>
                <a:gd name="connsiteY2" fmla="*/ 63394 h 126787"/>
                <a:gd name="connsiteX3" fmla="*/ 63394 w 126787"/>
                <a:gd name="connsiteY3" fmla="*/ 0 h 126787"/>
                <a:gd name="connsiteX4" fmla="*/ 126787 w 126787"/>
                <a:gd name="connsiteY4" fmla="*/ 63394 h 12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7" h="126787">
                  <a:moveTo>
                    <a:pt x="126787" y="63394"/>
                  </a:moveTo>
                  <a:cubicBezTo>
                    <a:pt x="126787" y="98415"/>
                    <a:pt x="98415" y="126787"/>
                    <a:pt x="63394" y="126787"/>
                  </a:cubicBezTo>
                  <a:cubicBezTo>
                    <a:pt x="28372" y="126787"/>
                    <a:pt x="0" y="98415"/>
                    <a:pt x="0" y="63394"/>
                  </a:cubicBezTo>
                  <a:cubicBezTo>
                    <a:pt x="0" y="28372"/>
                    <a:pt x="28372" y="0"/>
                    <a:pt x="63394" y="0"/>
                  </a:cubicBezTo>
                  <a:cubicBezTo>
                    <a:pt x="98415" y="0"/>
                    <a:pt x="126787" y="28372"/>
                    <a:pt x="126787" y="63394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A701CCE-CAA7-75ED-80FE-EAEDCC299A28}"/>
                </a:ext>
              </a:extLst>
            </p:cNvPr>
            <p:cNvSpPr/>
            <p:nvPr/>
          </p:nvSpPr>
          <p:spPr>
            <a:xfrm>
              <a:off x="7016186" y="2652428"/>
              <a:ext cx="111714" cy="111714"/>
            </a:xfrm>
            <a:custGeom>
              <a:avLst/>
              <a:gdLst>
                <a:gd name="connsiteX0" fmla="*/ 111715 w 111714"/>
                <a:gd name="connsiteY0" fmla="*/ 55857 h 111714"/>
                <a:gd name="connsiteX1" fmla="*/ 55857 w 111714"/>
                <a:gd name="connsiteY1" fmla="*/ 111715 h 111714"/>
                <a:gd name="connsiteX2" fmla="*/ 0 w 111714"/>
                <a:gd name="connsiteY2" fmla="*/ 55857 h 111714"/>
                <a:gd name="connsiteX3" fmla="*/ 55857 w 111714"/>
                <a:gd name="connsiteY3" fmla="*/ 0 h 111714"/>
                <a:gd name="connsiteX4" fmla="*/ 111715 w 111714"/>
                <a:gd name="connsiteY4" fmla="*/ 55857 h 1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14" h="111714">
                  <a:moveTo>
                    <a:pt x="111715" y="55857"/>
                  </a:moveTo>
                  <a:cubicBezTo>
                    <a:pt x="111715" y="86668"/>
                    <a:pt x="86668" y="111715"/>
                    <a:pt x="55857" y="111715"/>
                  </a:cubicBezTo>
                  <a:cubicBezTo>
                    <a:pt x="25047" y="111715"/>
                    <a:pt x="0" y="86668"/>
                    <a:pt x="0" y="55857"/>
                  </a:cubicBezTo>
                  <a:cubicBezTo>
                    <a:pt x="0" y="25047"/>
                    <a:pt x="25047" y="0"/>
                    <a:pt x="55857" y="0"/>
                  </a:cubicBezTo>
                  <a:cubicBezTo>
                    <a:pt x="86668" y="0"/>
                    <a:pt x="111715" y="25047"/>
                    <a:pt x="111715" y="55857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CE105B40-7AE8-9D18-67A5-EC4E549DD4FB}"/>
                </a:ext>
              </a:extLst>
            </p:cNvPr>
            <p:cNvSpPr/>
            <p:nvPr/>
          </p:nvSpPr>
          <p:spPr>
            <a:xfrm>
              <a:off x="7127680" y="2324377"/>
              <a:ext cx="93982" cy="93982"/>
            </a:xfrm>
            <a:custGeom>
              <a:avLst/>
              <a:gdLst>
                <a:gd name="connsiteX0" fmla="*/ 93982 w 93982"/>
                <a:gd name="connsiteY0" fmla="*/ 46991 h 93982"/>
                <a:gd name="connsiteX1" fmla="*/ 46991 w 93982"/>
                <a:gd name="connsiteY1" fmla="*/ 93982 h 93982"/>
                <a:gd name="connsiteX2" fmla="*/ 0 w 93982"/>
                <a:gd name="connsiteY2" fmla="*/ 46991 h 93982"/>
                <a:gd name="connsiteX3" fmla="*/ 46991 w 93982"/>
                <a:gd name="connsiteY3" fmla="*/ 0 h 93982"/>
                <a:gd name="connsiteX4" fmla="*/ 93982 w 93982"/>
                <a:gd name="connsiteY4" fmla="*/ 46991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2" h="93982">
                  <a:moveTo>
                    <a:pt x="93982" y="46991"/>
                  </a:moveTo>
                  <a:cubicBezTo>
                    <a:pt x="93982" y="72944"/>
                    <a:pt x="72944" y="93982"/>
                    <a:pt x="46991" y="93982"/>
                  </a:cubicBezTo>
                  <a:cubicBezTo>
                    <a:pt x="21039" y="93982"/>
                    <a:pt x="0" y="72944"/>
                    <a:pt x="0" y="46991"/>
                  </a:cubicBezTo>
                  <a:cubicBezTo>
                    <a:pt x="0" y="21039"/>
                    <a:pt x="21039" y="0"/>
                    <a:pt x="46991" y="0"/>
                  </a:cubicBezTo>
                  <a:cubicBezTo>
                    <a:pt x="72944" y="0"/>
                    <a:pt x="93982" y="21039"/>
                    <a:pt x="93982" y="46991"/>
                  </a:cubicBezTo>
                  <a:close/>
                </a:path>
              </a:pathLst>
            </a:custGeom>
            <a:solidFill>
              <a:srgbClr val="FDCA00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4E73B81F-BE9F-2648-B25A-2289216F24F2}"/>
              </a:ext>
            </a:extLst>
          </p:cNvPr>
          <p:cNvGrpSpPr/>
          <p:nvPr/>
        </p:nvGrpSpPr>
        <p:grpSpPr>
          <a:xfrm>
            <a:off x="5915476" y="3652394"/>
            <a:ext cx="1505992" cy="1669850"/>
            <a:chOff x="8000909" y="4776228"/>
            <a:chExt cx="1732944" cy="1921495"/>
          </a:xfrm>
        </p:grpSpPr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CFDB4F03-B0F0-70DE-AD3A-614929C933C1}"/>
                </a:ext>
              </a:extLst>
            </p:cNvPr>
            <p:cNvSpPr/>
            <p:nvPr/>
          </p:nvSpPr>
          <p:spPr>
            <a:xfrm rot="2622007">
              <a:off x="8000964" y="4776228"/>
              <a:ext cx="1732548" cy="1921358"/>
            </a:xfrm>
            <a:custGeom>
              <a:avLst/>
              <a:gdLst>
                <a:gd name="connsiteX0" fmla="*/ 1732549 w 1732548"/>
                <a:gd name="connsiteY0" fmla="*/ 540704 h 1921358"/>
                <a:gd name="connsiteX1" fmla="*/ 1191845 w 1732548"/>
                <a:gd name="connsiteY1" fmla="*/ 0 h 1921358"/>
                <a:gd name="connsiteX2" fmla="*/ 666974 w 1732548"/>
                <a:gd name="connsiteY2" fmla="*/ 413642 h 1921358"/>
                <a:gd name="connsiteX3" fmla="*/ 488454 w 1732548"/>
                <a:gd name="connsiteY3" fmla="*/ 378018 h 1921358"/>
                <a:gd name="connsiteX4" fmla="*/ 23354 w 1732548"/>
                <a:gd name="connsiteY4" fmla="*/ 843118 h 1921358"/>
                <a:gd name="connsiteX5" fmla="*/ 258873 w 1732548"/>
                <a:gd name="connsiteY5" fmla="*/ 1247260 h 1921358"/>
                <a:gd name="connsiteX6" fmla="*/ 0 w 1732548"/>
                <a:gd name="connsiteY6" fmla="*/ 1578966 h 1921358"/>
                <a:gd name="connsiteX7" fmla="*/ 342393 w 1732548"/>
                <a:gd name="connsiteY7" fmla="*/ 1921359 h 1921358"/>
                <a:gd name="connsiteX8" fmla="*/ 679640 w 1732548"/>
                <a:gd name="connsiteY8" fmla="*/ 1637549 h 1921358"/>
                <a:gd name="connsiteX9" fmla="*/ 1000659 w 1732548"/>
                <a:gd name="connsiteY9" fmla="*/ 1750360 h 1921358"/>
                <a:gd name="connsiteX10" fmla="*/ 1514842 w 1732548"/>
                <a:gd name="connsiteY10" fmla="*/ 1236177 h 1921358"/>
                <a:gd name="connsiteX11" fmla="*/ 1461405 w 1732548"/>
                <a:gd name="connsiteY11" fmla="*/ 1008575 h 1921358"/>
                <a:gd name="connsiteX12" fmla="*/ 1732549 w 1732548"/>
                <a:gd name="connsiteY12" fmla="*/ 540308 h 192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2548" h="1921358">
                  <a:moveTo>
                    <a:pt x="1732549" y="540704"/>
                  </a:moveTo>
                  <a:cubicBezTo>
                    <a:pt x="1732549" y="242248"/>
                    <a:pt x="1490697" y="0"/>
                    <a:pt x="1191845" y="0"/>
                  </a:cubicBezTo>
                  <a:cubicBezTo>
                    <a:pt x="936930" y="0"/>
                    <a:pt x="723973" y="176540"/>
                    <a:pt x="666974" y="413642"/>
                  </a:cubicBezTo>
                  <a:cubicBezTo>
                    <a:pt x="611953" y="390684"/>
                    <a:pt x="551787" y="378018"/>
                    <a:pt x="488454" y="378018"/>
                  </a:cubicBezTo>
                  <a:cubicBezTo>
                    <a:pt x="231561" y="378018"/>
                    <a:pt x="23354" y="586224"/>
                    <a:pt x="23354" y="843118"/>
                  </a:cubicBezTo>
                  <a:cubicBezTo>
                    <a:pt x="23354" y="1016491"/>
                    <a:pt x="118353" y="1167303"/>
                    <a:pt x="258873" y="1247260"/>
                  </a:cubicBezTo>
                  <a:cubicBezTo>
                    <a:pt x="110041" y="1284468"/>
                    <a:pt x="0" y="1418655"/>
                    <a:pt x="0" y="1578966"/>
                  </a:cubicBezTo>
                  <a:cubicBezTo>
                    <a:pt x="0" y="1768173"/>
                    <a:pt x="153186" y="1921359"/>
                    <a:pt x="342393" y="1921359"/>
                  </a:cubicBezTo>
                  <a:cubicBezTo>
                    <a:pt x="511413" y="1921359"/>
                    <a:pt x="651536" y="1798652"/>
                    <a:pt x="679640" y="1637549"/>
                  </a:cubicBezTo>
                  <a:cubicBezTo>
                    <a:pt x="767515" y="1708007"/>
                    <a:pt x="879139" y="1750360"/>
                    <a:pt x="1000659" y="1750360"/>
                  </a:cubicBezTo>
                  <a:cubicBezTo>
                    <a:pt x="1284865" y="1750360"/>
                    <a:pt x="1514842" y="1519987"/>
                    <a:pt x="1514842" y="1236177"/>
                  </a:cubicBezTo>
                  <a:cubicBezTo>
                    <a:pt x="1514842" y="1154240"/>
                    <a:pt x="1495051" y="1077053"/>
                    <a:pt x="1461405" y="1008575"/>
                  </a:cubicBezTo>
                  <a:cubicBezTo>
                    <a:pt x="1623300" y="915159"/>
                    <a:pt x="1732549" y="740598"/>
                    <a:pt x="1732549" y="540308"/>
                  </a:cubicBezTo>
                  <a:close/>
                </a:path>
              </a:pathLst>
            </a:custGeom>
            <a:solidFill>
              <a:srgbClr val="FFFAEE"/>
            </a:solidFill>
            <a:ln w="78921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مجموعة 49">
              <a:extLst>
                <a:ext uri="{FF2B5EF4-FFF2-40B4-BE49-F238E27FC236}">
                  <a16:creationId xmlns:a16="http://schemas.microsoft.com/office/drawing/2014/main" id="{3B3BF7A2-9169-A50B-CFC0-15326FD730F2}"/>
                </a:ext>
              </a:extLst>
            </p:cNvPr>
            <p:cNvGrpSpPr/>
            <p:nvPr/>
          </p:nvGrpSpPr>
          <p:grpSpPr>
            <a:xfrm>
              <a:off x="8000909" y="4776365"/>
              <a:ext cx="1732944" cy="1921358"/>
              <a:chOff x="8000909" y="4776365"/>
              <a:chExt cx="1732944" cy="1921358"/>
            </a:xfrm>
          </p:grpSpPr>
          <p:grpSp>
            <p:nvGrpSpPr>
              <p:cNvPr id="51" name="رسم 156">
                <a:extLst>
                  <a:ext uri="{FF2B5EF4-FFF2-40B4-BE49-F238E27FC236}">
                    <a16:creationId xmlns:a16="http://schemas.microsoft.com/office/drawing/2014/main" id="{54796599-6BA5-8592-7442-43C1FD6EA15F}"/>
                  </a:ext>
                </a:extLst>
              </p:cNvPr>
              <p:cNvGrpSpPr/>
              <p:nvPr/>
            </p:nvGrpSpPr>
            <p:grpSpPr>
              <a:xfrm rot="2622007">
                <a:off x="8000909" y="4776365"/>
                <a:ext cx="1732944" cy="1921358"/>
                <a:chOff x="7938583" y="4913587"/>
                <a:chExt cx="1732944" cy="1921358"/>
              </a:xfrm>
              <a:solidFill>
                <a:srgbClr val="FFFFFF"/>
              </a:solidFill>
            </p:grpSpPr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19197C75-3EFD-4906-B229-2BB0055698E9}"/>
                    </a:ext>
                  </a:extLst>
                </p:cNvPr>
                <p:cNvSpPr/>
                <p:nvPr/>
              </p:nvSpPr>
              <p:spPr>
                <a:xfrm>
                  <a:off x="8590119" y="4913587"/>
                  <a:ext cx="1081408" cy="1081407"/>
                </a:xfrm>
                <a:custGeom>
                  <a:avLst/>
                  <a:gdLst>
                    <a:gd name="connsiteX0" fmla="*/ 0 w 1081408"/>
                    <a:gd name="connsiteY0" fmla="*/ 540704 h 1081407"/>
                    <a:gd name="connsiteX1" fmla="*/ 540704 w 1081408"/>
                    <a:gd name="connsiteY1" fmla="*/ 0 h 1081407"/>
                    <a:gd name="connsiteX2" fmla="*/ 1081408 w 1081408"/>
                    <a:gd name="connsiteY2" fmla="*/ 540704 h 1081407"/>
                    <a:gd name="connsiteX3" fmla="*/ 540704 w 1081408"/>
                    <a:gd name="connsiteY3" fmla="*/ 1081408 h 10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408" h="1081407">
                      <a:moveTo>
                        <a:pt x="0" y="540704"/>
                      </a:moveTo>
                      <a:cubicBezTo>
                        <a:pt x="0" y="242248"/>
                        <a:pt x="241852" y="0"/>
                        <a:pt x="540704" y="0"/>
                      </a:cubicBezTo>
                      <a:cubicBezTo>
                        <a:pt x="839556" y="0"/>
                        <a:pt x="1081408" y="241852"/>
                        <a:pt x="1081408" y="540704"/>
                      </a:cubicBezTo>
                      <a:cubicBezTo>
                        <a:pt x="1081408" y="839555"/>
                        <a:pt x="839556" y="1081408"/>
                        <a:pt x="540704" y="1081408"/>
                      </a:cubicBezTo>
                    </a:path>
                  </a:pathLst>
                </a:custGeom>
                <a:solidFill>
                  <a:srgbClr val="FFFAEE"/>
                </a:solidFill>
                <a:ln w="78921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6CA63088-F88E-99D7-1942-57315005271F}"/>
                    </a:ext>
                  </a:extLst>
                </p:cNvPr>
                <p:cNvSpPr/>
                <p:nvPr/>
              </p:nvSpPr>
              <p:spPr>
                <a:xfrm>
                  <a:off x="8457120" y="6150159"/>
                  <a:ext cx="996304" cy="514183"/>
                </a:xfrm>
                <a:custGeom>
                  <a:avLst/>
                  <a:gdLst>
                    <a:gd name="connsiteX0" fmla="*/ 996305 w 996304"/>
                    <a:gd name="connsiteY0" fmla="*/ 0 h 514183"/>
                    <a:gd name="connsiteX1" fmla="*/ 482121 w 996304"/>
                    <a:gd name="connsiteY1" fmla="*/ 514183 h 514183"/>
                    <a:gd name="connsiteX2" fmla="*/ 0 w 996304"/>
                    <a:gd name="connsiteY2" fmla="*/ 179311 h 51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6304" h="514183">
                      <a:moveTo>
                        <a:pt x="996305" y="0"/>
                      </a:moveTo>
                      <a:cubicBezTo>
                        <a:pt x="996305" y="284206"/>
                        <a:pt x="765931" y="514183"/>
                        <a:pt x="482121" y="514183"/>
                      </a:cubicBezTo>
                      <a:cubicBezTo>
                        <a:pt x="261248" y="514183"/>
                        <a:pt x="72833" y="374851"/>
                        <a:pt x="0" y="179311"/>
                      </a:cubicBezTo>
                    </a:path>
                  </a:pathLst>
                </a:custGeom>
                <a:solidFill>
                  <a:srgbClr val="FFFFFF"/>
                </a:solidFill>
                <a:ln w="78921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547DF5C6-36E1-208D-5764-C05A5CB4D060}"/>
                    </a:ext>
                  </a:extLst>
                </p:cNvPr>
                <p:cNvSpPr/>
                <p:nvPr/>
              </p:nvSpPr>
              <p:spPr>
                <a:xfrm>
                  <a:off x="7938583" y="6150159"/>
                  <a:ext cx="342393" cy="684785"/>
                </a:xfrm>
                <a:custGeom>
                  <a:avLst/>
                  <a:gdLst>
                    <a:gd name="connsiteX0" fmla="*/ 342393 w 342393"/>
                    <a:gd name="connsiteY0" fmla="*/ 684786 h 684785"/>
                    <a:gd name="connsiteX1" fmla="*/ 0 w 342393"/>
                    <a:gd name="connsiteY1" fmla="*/ 342393 h 684785"/>
                    <a:gd name="connsiteX2" fmla="*/ 342393 w 342393"/>
                    <a:gd name="connsiteY2" fmla="*/ 0 h 68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2393" h="684785">
                      <a:moveTo>
                        <a:pt x="342393" y="684786"/>
                      </a:moveTo>
                      <a:cubicBezTo>
                        <a:pt x="153186" y="684786"/>
                        <a:pt x="0" y="531600"/>
                        <a:pt x="0" y="342393"/>
                      </a:cubicBezTo>
                      <a:cubicBezTo>
                        <a:pt x="0" y="153186"/>
                        <a:pt x="153186" y="0"/>
                        <a:pt x="342393" y="0"/>
                      </a:cubicBezTo>
                    </a:path>
                  </a:pathLst>
                </a:custGeom>
                <a:solidFill>
                  <a:srgbClr val="FFFAEE"/>
                </a:solidFill>
                <a:ln w="78921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مجموعة 51">
                <a:extLst>
                  <a:ext uri="{FF2B5EF4-FFF2-40B4-BE49-F238E27FC236}">
                    <a16:creationId xmlns:a16="http://schemas.microsoft.com/office/drawing/2014/main" id="{C6408839-0372-3D71-7A91-CA743D108C1B}"/>
                  </a:ext>
                </a:extLst>
              </p:cNvPr>
              <p:cNvGrpSpPr/>
              <p:nvPr/>
            </p:nvGrpSpPr>
            <p:grpSpPr>
              <a:xfrm>
                <a:off x="8359293" y="5575439"/>
                <a:ext cx="862676" cy="259179"/>
                <a:chOff x="10573855" y="1444889"/>
                <a:chExt cx="862676" cy="259179"/>
              </a:xfrm>
            </p:grpSpPr>
            <p:sp>
              <p:nvSpPr>
                <p:cNvPr id="56" name="شكل بيضاوي 55">
                  <a:extLst>
                    <a:ext uri="{FF2B5EF4-FFF2-40B4-BE49-F238E27FC236}">
                      <a16:creationId xmlns:a16="http://schemas.microsoft.com/office/drawing/2014/main" id="{2B36B875-D139-E30C-5DDE-CFE639DE03F5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57" name="شكل بيضاوي 56">
                  <a:extLst>
                    <a:ext uri="{FF2B5EF4-FFF2-40B4-BE49-F238E27FC236}">
                      <a16:creationId xmlns:a16="http://schemas.microsoft.com/office/drawing/2014/main" id="{96CA554A-13A5-F96B-9CC8-009FA2DDEBBC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53" name="مجموعة 52">
                <a:extLst>
                  <a:ext uri="{FF2B5EF4-FFF2-40B4-BE49-F238E27FC236}">
                    <a16:creationId xmlns:a16="http://schemas.microsoft.com/office/drawing/2014/main" id="{BBBC11CD-46D5-CF40-76B0-3E5E2FCE2CF2}"/>
                  </a:ext>
                </a:extLst>
              </p:cNvPr>
              <p:cNvGrpSpPr/>
              <p:nvPr/>
            </p:nvGrpSpPr>
            <p:grpSpPr>
              <a:xfrm>
                <a:off x="8622930" y="5672666"/>
                <a:ext cx="292794" cy="276996"/>
                <a:chOff x="6501247" y="4070638"/>
                <a:chExt cx="998465" cy="944594"/>
              </a:xfrm>
            </p:grpSpPr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D51014C4-5B34-2F89-4156-470A48352D8D}"/>
                    </a:ext>
                  </a:extLst>
                </p:cNvPr>
                <p:cNvSpPr/>
                <p:nvPr/>
              </p:nvSpPr>
              <p:spPr>
                <a:xfrm rot="1688412">
                  <a:off x="6501247" y="4070638"/>
                  <a:ext cx="998465" cy="906557"/>
                </a:xfrm>
                <a:custGeom>
                  <a:avLst/>
                  <a:gdLst>
                    <a:gd name="connsiteX0" fmla="*/ 774571 w 998465"/>
                    <a:gd name="connsiteY0" fmla="*/ 818060 h 906557"/>
                    <a:gd name="connsiteX1" fmla="*/ 276890 w 998465"/>
                    <a:gd name="connsiteY1" fmla="*/ 870292 h 906557"/>
                    <a:gd name="connsiteX2" fmla="*/ 252770 w 998465"/>
                    <a:gd name="connsiteY2" fmla="*/ 861095 h 906557"/>
                    <a:gd name="connsiteX3" fmla="*/ 48006 w 998465"/>
                    <a:gd name="connsiteY3" fmla="*/ 693987 h 906557"/>
                    <a:gd name="connsiteX4" fmla="*/ 53906 w 998465"/>
                    <a:gd name="connsiteY4" fmla="*/ 363241 h 906557"/>
                    <a:gd name="connsiteX5" fmla="*/ 414152 w 998465"/>
                    <a:gd name="connsiteY5" fmla="*/ 363241 h 906557"/>
                    <a:gd name="connsiteX6" fmla="*/ 674098 w 998465"/>
                    <a:gd name="connsiteY6" fmla="*/ 2822 h 906557"/>
                    <a:gd name="connsiteX7" fmla="*/ 981417 w 998465"/>
                    <a:gd name="connsiteY7" fmla="*/ 286542 h 906557"/>
                    <a:gd name="connsiteX8" fmla="*/ 998076 w 998465"/>
                    <a:gd name="connsiteY8" fmla="*/ 384759 h 906557"/>
                    <a:gd name="connsiteX9" fmla="*/ 774571 w 998465"/>
                    <a:gd name="connsiteY9" fmla="*/ 818060 h 906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8465" h="906557">
                      <a:moveTo>
                        <a:pt x="774571" y="818060"/>
                      </a:moveTo>
                      <a:cubicBezTo>
                        <a:pt x="558701" y="969724"/>
                        <a:pt x="312117" y="883307"/>
                        <a:pt x="276890" y="870292"/>
                      </a:cubicBezTo>
                      <a:cubicBezTo>
                        <a:pt x="269776" y="867689"/>
                        <a:pt x="261620" y="864566"/>
                        <a:pt x="252770" y="861095"/>
                      </a:cubicBezTo>
                      <a:cubicBezTo>
                        <a:pt x="194464" y="837495"/>
                        <a:pt x="104403" y="792378"/>
                        <a:pt x="48006" y="693987"/>
                      </a:cubicBezTo>
                      <a:cubicBezTo>
                        <a:pt x="-12903" y="588308"/>
                        <a:pt x="-21059" y="423976"/>
                        <a:pt x="53906" y="363241"/>
                      </a:cubicBezTo>
                      <a:cubicBezTo>
                        <a:pt x="142753" y="291227"/>
                        <a:pt x="271337" y="426753"/>
                        <a:pt x="414152" y="363241"/>
                      </a:cubicBezTo>
                      <a:cubicBezTo>
                        <a:pt x="583863" y="287930"/>
                        <a:pt x="546554" y="33190"/>
                        <a:pt x="674098" y="2822"/>
                      </a:cubicBezTo>
                      <a:cubicBezTo>
                        <a:pt x="781859" y="-22687"/>
                        <a:pt x="934217" y="128977"/>
                        <a:pt x="981417" y="286542"/>
                      </a:cubicBezTo>
                      <a:cubicBezTo>
                        <a:pt x="991135" y="318991"/>
                        <a:pt x="996514" y="351788"/>
                        <a:pt x="998076" y="384759"/>
                      </a:cubicBezTo>
                      <a:cubicBezTo>
                        <a:pt x="1005364" y="554123"/>
                        <a:pt x="909750" y="723140"/>
                        <a:pt x="774571" y="818060"/>
                      </a:cubicBezTo>
                      <a:close/>
                    </a:path>
                  </a:pathLst>
                </a:custGeom>
                <a:solidFill>
                  <a:srgbClr val="680198"/>
                </a:solidFill>
                <a:ln w="861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922A17C1-F475-8E9F-2A8F-8417B516DBD3}"/>
                    </a:ext>
                  </a:extLst>
                </p:cNvPr>
                <p:cNvSpPr/>
                <p:nvPr/>
              </p:nvSpPr>
              <p:spPr>
                <a:xfrm rot="1688412">
                  <a:off x="6653011" y="4473651"/>
                  <a:ext cx="745695" cy="541581"/>
                </a:xfrm>
                <a:custGeom>
                  <a:avLst/>
                  <a:gdLst>
                    <a:gd name="connsiteX0" fmla="*/ 521801 w 745695"/>
                    <a:gd name="connsiteY0" fmla="*/ 453084 h 541581"/>
                    <a:gd name="connsiteX1" fmla="*/ 24120 w 745695"/>
                    <a:gd name="connsiteY1" fmla="*/ 505316 h 541581"/>
                    <a:gd name="connsiteX2" fmla="*/ 0 w 745695"/>
                    <a:gd name="connsiteY2" fmla="*/ 496119 h 541581"/>
                    <a:gd name="connsiteX3" fmla="*/ 591559 w 745695"/>
                    <a:gd name="connsiteY3" fmla="*/ 0 h 541581"/>
                    <a:gd name="connsiteX4" fmla="*/ 745306 w 745695"/>
                    <a:gd name="connsiteY4" fmla="*/ 19782 h 541581"/>
                    <a:gd name="connsiteX5" fmla="*/ 521801 w 745695"/>
                    <a:gd name="connsiteY5" fmla="*/ 453084 h 54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5695" h="541581">
                      <a:moveTo>
                        <a:pt x="521801" y="453084"/>
                      </a:moveTo>
                      <a:cubicBezTo>
                        <a:pt x="305931" y="604748"/>
                        <a:pt x="59347" y="518330"/>
                        <a:pt x="24120" y="505316"/>
                      </a:cubicBezTo>
                      <a:cubicBezTo>
                        <a:pt x="17006" y="502713"/>
                        <a:pt x="8850" y="499589"/>
                        <a:pt x="0" y="496119"/>
                      </a:cubicBezTo>
                      <a:cubicBezTo>
                        <a:pt x="49282" y="214308"/>
                        <a:pt x="295519" y="0"/>
                        <a:pt x="591559" y="0"/>
                      </a:cubicBezTo>
                      <a:cubicBezTo>
                        <a:pt x="644659" y="0"/>
                        <a:pt x="696197" y="6941"/>
                        <a:pt x="745306" y="19782"/>
                      </a:cubicBezTo>
                      <a:cubicBezTo>
                        <a:pt x="752594" y="189146"/>
                        <a:pt x="656980" y="358163"/>
                        <a:pt x="521801" y="453084"/>
                      </a:cubicBezTo>
                      <a:close/>
                    </a:path>
                  </a:pathLst>
                </a:custGeom>
                <a:solidFill>
                  <a:srgbClr val="E50283"/>
                </a:solidFill>
                <a:ln w="172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</p:grp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F168E8A-4BFF-C337-00F3-0608E32CE665}"/>
              </a:ext>
            </a:extLst>
          </p:cNvPr>
          <p:cNvGrpSpPr/>
          <p:nvPr/>
        </p:nvGrpSpPr>
        <p:grpSpPr>
          <a:xfrm>
            <a:off x="391451" y="2966812"/>
            <a:ext cx="2188948" cy="2145468"/>
            <a:chOff x="2604625" y="4082464"/>
            <a:chExt cx="2518821" cy="2468789"/>
          </a:xfrm>
        </p:grpSpPr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38042EDD-A497-75EB-632F-E66F1F2529C9}"/>
                </a:ext>
              </a:extLst>
            </p:cNvPr>
            <p:cNvSpPr/>
            <p:nvPr/>
          </p:nvSpPr>
          <p:spPr>
            <a:xfrm>
              <a:off x="2930688" y="4082464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DEBCA8E0-2A8A-9003-5EB5-934FC16B8E17}"/>
                </a:ext>
              </a:extLst>
            </p:cNvPr>
            <p:cNvSpPr/>
            <p:nvPr/>
          </p:nvSpPr>
          <p:spPr>
            <a:xfrm>
              <a:off x="3556769" y="4488479"/>
              <a:ext cx="1159281" cy="1596163"/>
            </a:xfrm>
            <a:custGeom>
              <a:avLst/>
              <a:gdLst>
                <a:gd name="connsiteX0" fmla="*/ 1159282 w 1159281"/>
                <a:gd name="connsiteY0" fmla="*/ 1596163 h 1596163"/>
                <a:gd name="connsiteX1" fmla="*/ 815281 w 1159281"/>
                <a:gd name="connsiteY1" fmla="*/ 1596163 h 1596163"/>
                <a:gd name="connsiteX2" fmla="*/ 815281 w 1159281"/>
                <a:gd name="connsiteY2" fmla="*/ 1159282 h 1596163"/>
                <a:gd name="connsiteX3" fmla="*/ 0 w 1159281"/>
                <a:gd name="connsiteY3" fmla="*/ 344001 h 1596163"/>
                <a:gd name="connsiteX4" fmla="*/ 0 w 1159281"/>
                <a:gd name="connsiteY4" fmla="*/ 0 h 1596163"/>
                <a:gd name="connsiteX5" fmla="*/ 1159282 w 1159281"/>
                <a:gd name="connsiteY5" fmla="*/ 1159282 h 1596163"/>
                <a:gd name="connsiteX6" fmla="*/ 1159282 w 1159281"/>
                <a:gd name="connsiteY6" fmla="*/ 1596163 h 159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281" h="1596163">
                  <a:moveTo>
                    <a:pt x="1159282" y="1596163"/>
                  </a:moveTo>
                  <a:lnTo>
                    <a:pt x="815281" y="1596163"/>
                  </a:lnTo>
                  <a:lnTo>
                    <a:pt x="815281" y="1159282"/>
                  </a:lnTo>
                  <a:cubicBezTo>
                    <a:pt x="815281" y="709624"/>
                    <a:pt x="449658" y="344001"/>
                    <a:pt x="0" y="344001"/>
                  </a:cubicBezTo>
                  <a:lnTo>
                    <a:pt x="0" y="0"/>
                  </a:lnTo>
                  <a:cubicBezTo>
                    <a:pt x="639350" y="0"/>
                    <a:pt x="1159282" y="520178"/>
                    <a:pt x="1159282" y="1159282"/>
                  </a:cubicBezTo>
                  <a:lnTo>
                    <a:pt x="1159282" y="1596163"/>
                  </a:lnTo>
                  <a:close/>
                </a:path>
              </a:pathLst>
            </a:custGeom>
            <a:solidFill>
              <a:srgbClr val="FFFAEE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3FEDDD87-E321-FBF6-B04B-EDD18EAA6EF8}"/>
                </a:ext>
              </a:extLst>
            </p:cNvPr>
            <p:cNvSpPr/>
            <p:nvPr/>
          </p:nvSpPr>
          <p:spPr>
            <a:xfrm>
              <a:off x="2930688" y="5623189"/>
              <a:ext cx="550892" cy="282080"/>
            </a:xfrm>
            <a:custGeom>
              <a:avLst/>
              <a:gdLst>
                <a:gd name="connsiteX0" fmla="*/ 550892 w 550892"/>
                <a:gd name="connsiteY0" fmla="*/ 141040 h 282080"/>
                <a:gd name="connsiteX1" fmla="*/ 275446 w 550892"/>
                <a:gd name="connsiteY1" fmla="*/ 282081 h 282080"/>
                <a:gd name="connsiteX2" fmla="*/ 0 w 550892"/>
                <a:gd name="connsiteY2" fmla="*/ 141040 h 282080"/>
                <a:gd name="connsiteX3" fmla="*/ 275446 w 550892"/>
                <a:gd name="connsiteY3" fmla="*/ 0 h 282080"/>
                <a:gd name="connsiteX4" fmla="*/ 550892 w 550892"/>
                <a:gd name="connsiteY4" fmla="*/ 141040 h 2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92" h="282080">
                  <a:moveTo>
                    <a:pt x="550892" y="141040"/>
                  </a:moveTo>
                  <a:cubicBezTo>
                    <a:pt x="550892" y="218932"/>
                    <a:pt x="427544" y="282081"/>
                    <a:pt x="275446" y="282081"/>
                  </a:cubicBezTo>
                  <a:cubicBezTo>
                    <a:pt x="123349" y="282081"/>
                    <a:pt x="0" y="218932"/>
                    <a:pt x="0" y="141040"/>
                  </a:cubicBezTo>
                  <a:cubicBezTo>
                    <a:pt x="0" y="63149"/>
                    <a:pt x="123349" y="0"/>
                    <a:pt x="275446" y="0"/>
                  </a:cubicBezTo>
                  <a:cubicBezTo>
                    <a:pt x="427544" y="0"/>
                    <a:pt x="550892" y="63149"/>
                    <a:pt x="550892" y="14104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286E271B-B5BD-3484-9C69-4391C93487B4}"/>
                </a:ext>
              </a:extLst>
            </p:cNvPr>
            <p:cNvSpPr/>
            <p:nvPr/>
          </p:nvSpPr>
          <p:spPr>
            <a:xfrm>
              <a:off x="2930934" y="4211558"/>
              <a:ext cx="550646" cy="1513848"/>
            </a:xfrm>
            <a:custGeom>
              <a:avLst/>
              <a:gdLst>
                <a:gd name="connsiteX0" fmla="*/ 0 w 550646"/>
                <a:gd name="connsiteY0" fmla="*/ 0 h 1513848"/>
                <a:gd name="connsiteX1" fmla="*/ 550647 w 550646"/>
                <a:gd name="connsiteY1" fmla="*/ 0 h 1513848"/>
                <a:gd name="connsiteX2" fmla="*/ 550647 w 550646"/>
                <a:gd name="connsiteY2" fmla="*/ 1513849 h 1513848"/>
                <a:gd name="connsiteX3" fmla="*/ 0 w 550646"/>
                <a:gd name="connsiteY3" fmla="*/ 1513849 h 15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46" h="1513848">
                  <a:moveTo>
                    <a:pt x="0" y="0"/>
                  </a:moveTo>
                  <a:lnTo>
                    <a:pt x="550647" y="0"/>
                  </a:lnTo>
                  <a:lnTo>
                    <a:pt x="550647" y="1513849"/>
                  </a:lnTo>
                  <a:lnTo>
                    <a:pt x="0" y="1513849"/>
                  </a:lnTo>
                  <a:close/>
                </a:path>
              </a:pathLst>
            </a:custGeom>
            <a:solidFill>
              <a:srgbClr val="08E1D4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555E80E8-3DB6-7C09-BF3E-B6B6738F13B1}"/>
                </a:ext>
              </a:extLst>
            </p:cNvPr>
            <p:cNvSpPr/>
            <p:nvPr/>
          </p:nvSpPr>
          <p:spPr>
            <a:xfrm>
              <a:off x="2847637" y="5520972"/>
              <a:ext cx="716995" cy="204434"/>
            </a:xfrm>
            <a:custGeom>
              <a:avLst/>
              <a:gdLst>
                <a:gd name="connsiteX0" fmla="*/ 0 w 716995"/>
                <a:gd name="connsiteY0" fmla="*/ 0 h 204434"/>
                <a:gd name="connsiteX1" fmla="*/ 716995 w 716995"/>
                <a:gd name="connsiteY1" fmla="*/ 0 h 204434"/>
                <a:gd name="connsiteX2" fmla="*/ 716995 w 716995"/>
                <a:gd name="connsiteY2" fmla="*/ 204435 h 204434"/>
                <a:gd name="connsiteX3" fmla="*/ 0 w 716995"/>
                <a:gd name="connsiteY3" fmla="*/ 204435 h 2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4434">
                  <a:moveTo>
                    <a:pt x="0" y="0"/>
                  </a:moveTo>
                  <a:lnTo>
                    <a:pt x="716995" y="0"/>
                  </a:lnTo>
                  <a:lnTo>
                    <a:pt x="716995" y="204435"/>
                  </a:lnTo>
                  <a:lnTo>
                    <a:pt x="0" y="204435"/>
                  </a:lnTo>
                  <a:close/>
                </a:path>
              </a:pathLst>
            </a:custGeom>
            <a:solidFill>
              <a:srgbClr val="E50283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0B1F0E83-DA3E-B073-F89A-0560B7B1AB89}"/>
                </a:ext>
              </a:extLst>
            </p:cNvPr>
            <p:cNvSpPr/>
            <p:nvPr/>
          </p:nvSpPr>
          <p:spPr>
            <a:xfrm>
              <a:off x="2847637" y="6166710"/>
              <a:ext cx="716995" cy="206400"/>
            </a:xfrm>
            <a:custGeom>
              <a:avLst/>
              <a:gdLst>
                <a:gd name="connsiteX0" fmla="*/ 0 w 716995"/>
                <a:gd name="connsiteY0" fmla="*/ 0 h 206400"/>
                <a:gd name="connsiteX1" fmla="*/ 716995 w 716995"/>
                <a:gd name="connsiteY1" fmla="*/ 0 h 206400"/>
                <a:gd name="connsiteX2" fmla="*/ 716995 w 716995"/>
                <a:gd name="connsiteY2" fmla="*/ 206400 h 206400"/>
                <a:gd name="connsiteX3" fmla="*/ 0 w 716995"/>
                <a:gd name="connsiteY3" fmla="*/ 206400 h 2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95" h="206400">
                  <a:moveTo>
                    <a:pt x="0" y="0"/>
                  </a:moveTo>
                  <a:lnTo>
                    <a:pt x="716995" y="0"/>
                  </a:lnTo>
                  <a:lnTo>
                    <a:pt x="716995" y="206400"/>
                  </a:lnTo>
                  <a:lnTo>
                    <a:pt x="0" y="206400"/>
                  </a:ln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20B39870-D8A6-BDB3-274A-E2B5BC749620}"/>
                </a:ext>
              </a:extLst>
            </p:cNvPr>
            <p:cNvSpPr/>
            <p:nvPr/>
          </p:nvSpPr>
          <p:spPr>
            <a:xfrm>
              <a:off x="2604625" y="6372865"/>
              <a:ext cx="2518821" cy="178388"/>
            </a:xfrm>
            <a:custGeom>
              <a:avLst/>
              <a:gdLst>
                <a:gd name="connsiteX0" fmla="*/ 0 w 2518821"/>
                <a:gd name="connsiteY0" fmla="*/ 0 h 178388"/>
                <a:gd name="connsiteX1" fmla="*/ 2518821 w 2518821"/>
                <a:gd name="connsiteY1" fmla="*/ 0 h 178388"/>
                <a:gd name="connsiteX2" fmla="*/ 2518821 w 2518821"/>
                <a:gd name="connsiteY2" fmla="*/ 178389 h 178388"/>
                <a:gd name="connsiteX3" fmla="*/ 0 w 2518821"/>
                <a:gd name="connsiteY3" fmla="*/ 178389 h 17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8821" h="178388">
                  <a:moveTo>
                    <a:pt x="0" y="0"/>
                  </a:moveTo>
                  <a:lnTo>
                    <a:pt x="2518821" y="0"/>
                  </a:lnTo>
                  <a:lnTo>
                    <a:pt x="2518821" y="178389"/>
                  </a:lnTo>
                  <a:lnTo>
                    <a:pt x="0" y="178389"/>
                  </a:lnTo>
                  <a:close/>
                </a:path>
              </a:pathLst>
            </a:custGeom>
            <a:solidFill>
              <a:srgbClr val="FFFAEE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401CF3B2-496D-218F-C74D-1D2BBA2FE975}"/>
                </a:ext>
              </a:extLst>
            </p:cNvPr>
            <p:cNvSpPr/>
            <p:nvPr/>
          </p:nvSpPr>
          <p:spPr>
            <a:xfrm>
              <a:off x="4276222" y="5823201"/>
              <a:ext cx="549663" cy="549909"/>
            </a:xfrm>
            <a:custGeom>
              <a:avLst/>
              <a:gdLst>
                <a:gd name="connsiteX0" fmla="*/ 274955 w 549663"/>
                <a:gd name="connsiteY0" fmla="*/ 0 h 549909"/>
                <a:gd name="connsiteX1" fmla="*/ 274955 w 549663"/>
                <a:gd name="connsiteY1" fmla="*/ 0 h 549909"/>
                <a:gd name="connsiteX2" fmla="*/ 0 w 549663"/>
                <a:gd name="connsiteY2" fmla="*/ 274955 h 549909"/>
                <a:gd name="connsiteX3" fmla="*/ 0 w 549663"/>
                <a:gd name="connsiteY3" fmla="*/ 549910 h 549909"/>
                <a:gd name="connsiteX4" fmla="*/ 549664 w 549663"/>
                <a:gd name="connsiteY4" fmla="*/ 549910 h 549909"/>
                <a:gd name="connsiteX5" fmla="*/ 549664 w 549663"/>
                <a:gd name="connsiteY5" fmla="*/ 274955 h 549909"/>
                <a:gd name="connsiteX6" fmla="*/ 274709 w 549663"/>
                <a:gd name="connsiteY6" fmla="*/ 0 h 54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663" h="549909">
                  <a:moveTo>
                    <a:pt x="274955" y="0"/>
                  </a:moveTo>
                  <a:lnTo>
                    <a:pt x="274955" y="0"/>
                  </a:lnTo>
                  <a:cubicBezTo>
                    <a:pt x="123103" y="0"/>
                    <a:pt x="0" y="123103"/>
                    <a:pt x="0" y="274955"/>
                  </a:cubicBezTo>
                  <a:lnTo>
                    <a:pt x="0" y="549910"/>
                  </a:lnTo>
                  <a:lnTo>
                    <a:pt x="549664" y="549910"/>
                  </a:lnTo>
                  <a:lnTo>
                    <a:pt x="549664" y="274955"/>
                  </a:lnTo>
                  <a:cubicBezTo>
                    <a:pt x="549664" y="123103"/>
                    <a:pt x="426561" y="0"/>
                    <a:pt x="274709" y="0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0F1C956A-F24C-D25E-0741-7C4288794D2F}"/>
                </a:ext>
              </a:extLst>
            </p:cNvPr>
            <p:cNvSpPr/>
            <p:nvPr/>
          </p:nvSpPr>
          <p:spPr>
            <a:xfrm>
              <a:off x="4416771" y="5957361"/>
              <a:ext cx="254560" cy="254560"/>
            </a:xfrm>
            <a:custGeom>
              <a:avLst/>
              <a:gdLst>
                <a:gd name="connsiteX0" fmla="*/ 254560 w 254560"/>
                <a:gd name="connsiteY0" fmla="*/ 127280 h 254560"/>
                <a:gd name="connsiteX1" fmla="*/ 127280 w 254560"/>
                <a:gd name="connsiteY1" fmla="*/ 254561 h 254560"/>
                <a:gd name="connsiteX2" fmla="*/ 0 w 254560"/>
                <a:gd name="connsiteY2" fmla="*/ 127280 h 254560"/>
                <a:gd name="connsiteX3" fmla="*/ 127280 w 254560"/>
                <a:gd name="connsiteY3" fmla="*/ 0 h 254560"/>
                <a:gd name="connsiteX4" fmla="*/ 254560 w 254560"/>
                <a:gd name="connsiteY4" fmla="*/ 127280 h 25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0" h="254560">
                  <a:moveTo>
                    <a:pt x="254560" y="127280"/>
                  </a:moveTo>
                  <a:cubicBezTo>
                    <a:pt x="254560" y="197575"/>
                    <a:pt x="197575" y="254561"/>
                    <a:pt x="127280" y="254561"/>
                  </a:cubicBezTo>
                  <a:cubicBezTo>
                    <a:pt x="56985" y="254561"/>
                    <a:pt x="0" y="197575"/>
                    <a:pt x="0" y="127280"/>
                  </a:cubicBezTo>
                  <a:cubicBezTo>
                    <a:pt x="0" y="56985"/>
                    <a:pt x="56985" y="0"/>
                    <a:pt x="127280" y="0"/>
                  </a:cubicBezTo>
                  <a:cubicBezTo>
                    <a:pt x="197575" y="0"/>
                    <a:pt x="254560" y="56985"/>
                    <a:pt x="254560" y="127280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0668763-67C9-99D1-CAD3-8B3E9BD78789}"/>
                </a:ext>
              </a:extLst>
            </p:cNvPr>
            <p:cNvSpPr/>
            <p:nvPr/>
          </p:nvSpPr>
          <p:spPr>
            <a:xfrm>
              <a:off x="3304912" y="4408621"/>
              <a:ext cx="503715" cy="503715"/>
            </a:xfrm>
            <a:custGeom>
              <a:avLst/>
              <a:gdLst>
                <a:gd name="connsiteX0" fmla="*/ 503715 w 503715"/>
                <a:gd name="connsiteY0" fmla="*/ 251858 h 503715"/>
                <a:gd name="connsiteX1" fmla="*/ 251858 w 503715"/>
                <a:gd name="connsiteY1" fmla="*/ 503715 h 503715"/>
                <a:gd name="connsiteX2" fmla="*/ 0 w 503715"/>
                <a:gd name="connsiteY2" fmla="*/ 251858 h 503715"/>
                <a:gd name="connsiteX3" fmla="*/ 251858 w 503715"/>
                <a:gd name="connsiteY3" fmla="*/ 0 h 503715"/>
                <a:gd name="connsiteX4" fmla="*/ 503715 w 503715"/>
                <a:gd name="connsiteY4" fmla="*/ 251858 h 5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15" h="503715">
                  <a:moveTo>
                    <a:pt x="503715" y="251858"/>
                  </a:moveTo>
                  <a:cubicBezTo>
                    <a:pt x="503715" y="390955"/>
                    <a:pt x="390955" y="503715"/>
                    <a:pt x="251858" y="503715"/>
                  </a:cubicBezTo>
                  <a:cubicBezTo>
                    <a:pt x="112760" y="503715"/>
                    <a:pt x="0" y="390955"/>
                    <a:pt x="0" y="251858"/>
                  </a:cubicBezTo>
                  <a:cubicBezTo>
                    <a:pt x="0" y="112761"/>
                    <a:pt x="112760" y="0"/>
                    <a:pt x="251858" y="0"/>
                  </a:cubicBezTo>
                  <a:cubicBezTo>
                    <a:pt x="390955" y="0"/>
                    <a:pt x="503715" y="112761"/>
                    <a:pt x="503715" y="251858"/>
                  </a:cubicBezTo>
                  <a:close/>
                </a:path>
              </a:pathLst>
            </a:custGeom>
            <a:solidFill>
              <a:srgbClr val="FFFFFF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D0F9A2CE-BB5A-F2EC-4690-7320513CB456}"/>
                </a:ext>
              </a:extLst>
            </p:cNvPr>
            <p:cNvSpPr/>
            <p:nvPr/>
          </p:nvSpPr>
          <p:spPr>
            <a:xfrm>
              <a:off x="3440055" y="4543764"/>
              <a:ext cx="233428" cy="233429"/>
            </a:xfrm>
            <a:custGeom>
              <a:avLst/>
              <a:gdLst>
                <a:gd name="connsiteX0" fmla="*/ 233429 w 233428"/>
                <a:gd name="connsiteY0" fmla="*/ 116715 h 233429"/>
                <a:gd name="connsiteX1" fmla="*/ 116714 w 233428"/>
                <a:gd name="connsiteY1" fmla="*/ 233429 h 233429"/>
                <a:gd name="connsiteX2" fmla="*/ 0 w 233428"/>
                <a:gd name="connsiteY2" fmla="*/ 116715 h 233429"/>
                <a:gd name="connsiteX3" fmla="*/ 116714 w 233428"/>
                <a:gd name="connsiteY3" fmla="*/ 0 h 233429"/>
                <a:gd name="connsiteX4" fmla="*/ 233429 w 233428"/>
                <a:gd name="connsiteY4" fmla="*/ 116715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28" h="233429">
                  <a:moveTo>
                    <a:pt x="233429" y="116715"/>
                  </a:moveTo>
                  <a:cubicBezTo>
                    <a:pt x="233429" y="181337"/>
                    <a:pt x="181092" y="233429"/>
                    <a:pt x="116714" y="233429"/>
                  </a:cubicBezTo>
                  <a:cubicBezTo>
                    <a:pt x="52337" y="233429"/>
                    <a:pt x="0" y="181092"/>
                    <a:pt x="0" y="116715"/>
                  </a:cubicBezTo>
                  <a:cubicBezTo>
                    <a:pt x="0" y="52337"/>
                    <a:pt x="52337" y="0"/>
                    <a:pt x="116714" y="0"/>
                  </a:cubicBezTo>
                  <a:cubicBezTo>
                    <a:pt x="181092" y="0"/>
                    <a:pt x="233429" y="52337"/>
                    <a:pt x="233429" y="116715"/>
                  </a:cubicBezTo>
                  <a:close/>
                </a:path>
              </a:pathLst>
            </a:custGeom>
            <a:solidFill>
              <a:srgbClr val="FDCA00"/>
            </a:solidFill>
            <a:ln w="4898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F9B66363-FB2A-E7F9-F95D-BDBC209A6682}"/>
                </a:ext>
              </a:extLst>
            </p:cNvPr>
            <p:cNvSpPr/>
            <p:nvPr/>
          </p:nvSpPr>
          <p:spPr>
            <a:xfrm>
              <a:off x="3303554" y="517134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24A1E84-E59C-FD36-8430-5DC6DEB2D886}"/>
                </a:ext>
              </a:extLst>
            </p:cNvPr>
            <p:cNvSpPr/>
            <p:nvPr/>
          </p:nvSpPr>
          <p:spPr>
            <a:xfrm>
              <a:off x="3013815" y="5176738"/>
              <a:ext cx="79817" cy="85754"/>
            </a:xfrm>
            <a:prstGeom prst="ellipse">
              <a:avLst/>
            </a:prstGeom>
            <a:solidFill>
              <a:srgbClr val="680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75" name="رسم 35">
              <a:extLst>
                <a:ext uri="{FF2B5EF4-FFF2-40B4-BE49-F238E27FC236}">
                  <a16:creationId xmlns:a16="http://schemas.microsoft.com/office/drawing/2014/main" id="{FE824BA2-8310-A13B-2A7A-70F56FD89B5E}"/>
                </a:ext>
              </a:extLst>
            </p:cNvPr>
            <p:cNvSpPr/>
            <p:nvPr/>
          </p:nvSpPr>
          <p:spPr>
            <a:xfrm>
              <a:off x="3151360" y="5331336"/>
              <a:ext cx="86101" cy="92352"/>
            </a:xfrm>
            <a:custGeom>
              <a:avLst/>
              <a:gdLst>
                <a:gd name="connsiteX0" fmla="*/ 551 w 164699"/>
                <a:gd name="connsiteY0" fmla="*/ 3291 h 177735"/>
                <a:gd name="connsiteX1" fmla="*/ 82215 w 164699"/>
                <a:gd name="connsiteY1" fmla="*/ 177735 h 177735"/>
                <a:gd name="connsiteX2" fmla="*/ 163879 w 164699"/>
                <a:gd name="connsiteY2" fmla="*/ 0 h 177735"/>
                <a:gd name="connsiteX0" fmla="*/ 551 w 165074"/>
                <a:gd name="connsiteY0" fmla="*/ 3291 h 177735"/>
                <a:gd name="connsiteX1" fmla="*/ 82215 w 165074"/>
                <a:gd name="connsiteY1" fmla="*/ 177735 h 177735"/>
                <a:gd name="connsiteX2" fmla="*/ 163879 w 165074"/>
                <a:gd name="connsiteY2" fmla="*/ 0 h 177735"/>
                <a:gd name="connsiteX0" fmla="*/ 1214 w 165737"/>
                <a:gd name="connsiteY0" fmla="*/ 3291 h 177768"/>
                <a:gd name="connsiteX1" fmla="*/ 82878 w 165737"/>
                <a:gd name="connsiteY1" fmla="*/ 177735 h 177768"/>
                <a:gd name="connsiteX2" fmla="*/ 164542 w 165737"/>
                <a:gd name="connsiteY2" fmla="*/ 0 h 17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7" h="177768">
                  <a:moveTo>
                    <a:pt x="1214" y="3291"/>
                  </a:moveTo>
                  <a:cubicBezTo>
                    <a:pt x="-5120" y="105138"/>
                    <a:pt x="12052" y="179578"/>
                    <a:pt x="82878" y="177735"/>
                  </a:cubicBezTo>
                  <a:cubicBezTo>
                    <a:pt x="140866" y="177859"/>
                    <a:pt x="172429" y="103710"/>
                    <a:pt x="164542" y="0"/>
                  </a:cubicBezTo>
                </a:path>
              </a:pathLst>
            </a:custGeom>
            <a:noFill/>
            <a:ln w="38100" cap="rnd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3A2DA787-1E11-9B77-C352-714EE9FDF38F}"/>
              </a:ext>
            </a:extLst>
          </p:cNvPr>
          <p:cNvGrpSpPr/>
          <p:nvPr/>
        </p:nvGrpSpPr>
        <p:grpSpPr>
          <a:xfrm>
            <a:off x="5217942" y="5509766"/>
            <a:ext cx="1499813" cy="1647364"/>
            <a:chOff x="10471127" y="5337344"/>
            <a:chExt cx="1056945" cy="1160927"/>
          </a:xfrm>
        </p:grpSpPr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255507B6-3F8F-5D2C-EC09-82FD8D8622EA}"/>
                </a:ext>
              </a:extLst>
            </p:cNvPr>
            <p:cNvSpPr/>
            <p:nvPr/>
          </p:nvSpPr>
          <p:spPr>
            <a:xfrm>
              <a:off x="10471127" y="5540297"/>
              <a:ext cx="474602" cy="547891"/>
            </a:xfrm>
            <a:custGeom>
              <a:avLst/>
              <a:gdLst>
                <a:gd name="connsiteX0" fmla="*/ 0 w 474602"/>
                <a:gd name="connsiteY0" fmla="*/ 410918 h 547891"/>
                <a:gd name="connsiteX1" fmla="*/ 0 w 474602"/>
                <a:gd name="connsiteY1" fmla="*/ 136973 h 547891"/>
                <a:gd name="connsiteX2" fmla="*/ 237197 w 474602"/>
                <a:gd name="connsiteY2" fmla="*/ 0 h 547891"/>
                <a:gd name="connsiteX3" fmla="*/ 474602 w 474602"/>
                <a:gd name="connsiteY3" fmla="*/ 136973 h 547891"/>
                <a:gd name="connsiteX4" fmla="*/ 474602 w 474602"/>
                <a:gd name="connsiteY4" fmla="*/ 410918 h 547891"/>
                <a:gd name="connsiteX5" fmla="*/ 237197 w 474602"/>
                <a:gd name="connsiteY5" fmla="*/ 547891 h 547891"/>
                <a:gd name="connsiteX6" fmla="*/ 0 w 474602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602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602" y="136973"/>
                  </a:lnTo>
                  <a:lnTo>
                    <a:pt x="474602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45F19D4D-6FD8-3E88-A267-40BE1C7FE99C}"/>
                </a:ext>
              </a:extLst>
            </p:cNvPr>
            <p:cNvSpPr/>
            <p:nvPr/>
          </p:nvSpPr>
          <p:spPr>
            <a:xfrm>
              <a:off x="10711247" y="5950380"/>
              <a:ext cx="474393" cy="547891"/>
            </a:xfrm>
            <a:custGeom>
              <a:avLst/>
              <a:gdLst>
                <a:gd name="connsiteX0" fmla="*/ 0 w 474393"/>
                <a:gd name="connsiteY0" fmla="*/ 410918 h 547891"/>
                <a:gd name="connsiteX1" fmla="*/ 0 w 474393"/>
                <a:gd name="connsiteY1" fmla="*/ 136973 h 547891"/>
                <a:gd name="connsiteX2" fmla="*/ 237197 w 474393"/>
                <a:gd name="connsiteY2" fmla="*/ 0 h 547891"/>
                <a:gd name="connsiteX3" fmla="*/ 474394 w 474393"/>
                <a:gd name="connsiteY3" fmla="*/ 136973 h 547891"/>
                <a:gd name="connsiteX4" fmla="*/ 474394 w 474393"/>
                <a:gd name="connsiteY4" fmla="*/ 410918 h 547891"/>
                <a:gd name="connsiteX5" fmla="*/ 237197 w 474393"/>
                <a:gd name="connsiteY5" fmla="*/ 547891 h 547891"/>
                <a:gd name="connsiteX6" fmla="*/ 0 w 474393"/>
                <a:gd name="connsiteY6" fmla="*/ 410918 h 5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93" h="547891">
                  <a:moveTo>
                    <a:pt x="0" y="410918"/>
                  </a:moveTo>
                  <a:lnTo>
                    <a:pt x="0" y="136973"/>
                  </a:lnTo>
                  <a:lnTo>
                    <a:pt x="237197" y="0"/>
                  </a:lnTo>
                  <a:lnTo>
                    <a:pt x="474394" y="136973"/>
                  </a:lnTo>
                  <a:lnTo>
                    <a:pt x="474394" y="410918"/>
                  </a:lnTo>
                  <a:lnTo>
                    <a:pt x="237197" y="547891"/>
                  </a:lnTo>
                  <a:lnTo>
                    <a:pt x="0" y="410918"/>
                  </a:lnTo>
                  <a:close/>
                </a:path>
              </a:pathLst>
            </a:custGeom>
            <a:noFill/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A57799D9-342F-953A-6743-BD9375E4B4CC}"/>
                </a:ext>
              </a:extLst>
            </p:cNvPr>
            <p:cNvSpPr/>
            <p:nvPr/>
          </p:nvSpPr>
          <p:spPr>
            <a:xfrm>
              <a:off x="11185640" y="5950380"/>
              <a:ext cx="243460" cy="136972"/>
            </a:xfrm>
            <a:custGeom>
              <a:avLst/>
              <a:gdLst>
                <a:gd name="connsiteX0" fmla="*/ 0 w 243460"/>
                <a:gd name="connsiteY0" fmla="*/ 136973 h 136972"/>
                <a:gd name="connsiteX1" fmla="*/ 243461 w 243460"/>
                <a:gd name="connsiteY1" fmla="*/ 0 h 13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460" h="136972">
                  <a:moveTo>
                    <a:pt x="0" y="136973"/>
                  </a:moveTo>
                  <a:lnTo>
                    <a:pt x="243461" y="0"/>
                  </a:lnTo>
                </a:path>
              </a:pathLst>
            </a:custGeom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77AF8BC0-30F3-D00C-7158-B00FBC3737E3}"/>
                </a:ext>
              </a:extLst>
            </p:cNvPr>
            <p:cNvSpPr/>
            <p:nvPr/>
          </p:nvSpPr>
          <p:spPr>
            <a:xfrm>
              <a:off x="10708323" y="5337344"/>
              <a:ext cx="20880" cy="202953"/>
            </a:xfrm>
            <a:custGeom>
              <a:avLst/>
              <a:gdLst>
                <a:gd name="connsiteX0" fmla="*/ 0 w 20880"/>
                <a:gd name="connsiteY0" fmla="*/ 202954 h 202953"/>
                <a:gd name="connsiteX1" fmla="*/ 0 w 20880"/>
                <a:gd name="connsiteY1" fmla="*/ 0 h 2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80" h="202953">
                  <a:moveTo>
                    <a:pt x="0" y="202954"/>
                  </a:moveTo>
                  <a:lnTo>
                    <a:pt x="0" y="0"/>
                  </a:lnTo>
                </a:path>
              </a:pathLst>
            </a:custGeom>
            <a:ln w="41694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B5D10E57-C182-F05C-E735-9B284D21E6F3}"/>
                </a:ext>
              </a:extLst>
            </p:cNvPr>
            <p:cNvSpPr/>
            <p:nvPr/>
          </p:nvSpPr>
          <p:spPr>
            <a:xfrm>
              <a:off x="10609143" y="5997778"/>
              <a:ext cx="177062" cy="177062"/>
            </a:xfrm>
            <a:custGeom>
              <a:avLst/>
              <a:gdLst>
                <a:gd name="connsiteX0" fmla="*/ 88531 w 177062"/>
                <a:gd name="connsiteY0" fmla="*/ 177062 h 177062"/>
                <a:gd name="connsiteX1" fmla="*/ 177062 w 177062"/>
                <a:gd name="connsiteY1" fmla="*/ 88531 h 177062"/>
                <a:gd name="connsiteX2" fmla="*/ 88531 w 177062"/>
                <a:gd name="connsiteY2" fmla="*/ 0 h 177062"/>
                <a:gd name="connsiteX3" fmla="*/ 0 w 177062"/>
                <a:gd name="connsiteY3" fmla="*/ 88531 h 177062"/>
                <a:gd name="connsiteX4" fmla="*/ 88531 w 177062"/>
                <a:gd name="connsiteY4" fmla="*/ 177062 h 1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62" h="177062">
                  <a:moveTo>
                    <a:pt x="88531" y="177062"/>
                  </a:moveTo>
                  <a:cubicBezTo>
                    <a:pt x="137390" y="177062"/>
                    <a:pt x="177062" y="137390"/>
                    <a:pt x="177062" y="88531"/>
                  </a:cubicBezTo>
                  <a:cubicBezTo>
                    <a:pt x="177062" y="39672"/>
                    <a:pt x="137390" y="0"/>
                    <a:pt x="88531" y="0"/>
                  </a:cubicBezTo>
                  <a:cubicBezTo>
                    <a:pt x="39672" y="0"/>
                    <a:pt x="0" y="39672"/>
                    <a:pt x="0" y="88531"/>
                  </a:cubicBezTo>
                  <a:cubicBezTo>
                    <a:pt x="0" y="137390"/>
                    <a:pt x="39672" y="177062"/>
                    <a:pt x="88531" y="177062"/>
                  </a:cubicBezTo>
                  <a:close/>
                </a:path>
              </a:pathLst>
            </a:custGeom>
            <a:solidFill>
              <a:srgbClr val="E50283"/>
            </a:solidFill>
            <a:ln w="4169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C791A37D-0C9A-068A-9170-8F06CCA56F42}"/>
                </a:ext>
              </a:extLst>
            </p:cNvPr>
            <p:cNvSpPr/>
            <p:nvPr/>
          </p:nvSpPr>
          <p:spPr>
            <a:xfrm>
              <a:off x="11381077" y="5850992"/>
              <a:ext cx="146995" cy="146995"/>
            </a:xfrm>
            <a:custGeom>
              <a:avLst/>
              <a:gdLst>
                <a:gd name="connsiteX0" fmla="*/ 73498 w 146995"/>
                <a:gd name="connsiteY0" fmla="*/ 146995 h 146995"/>
                <a:gd name="connsiteX1" fmla="*/ 146995 w 146995"/>
                <a:gd name="connsiteY1" fmla="*/ 73498 h 146995"/>
                <a:gd name="connsiteX2" fmla="*/ 73498 w 146995"/>
                <a:gd name="connsiteY2" fmla="*/ 0 h 146995"/>
                <a:gd name="connsiteX3" fmla="*/ 0 w 146995"/>
                <a:gd name="connsiteY3" fmla="*/ 73498 h 146995"/>
                <a:gd name="connsiteX4" fmla="*/ 73498 w 146995"/>
                <a:gd name="connsiteY4" fmla="*/ 146995 h 14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95" h="146995">
                  <a:moveTo>
                    <a:pt x="73498" y="146995"/>
                  </a:moveTo>
                  <a:cubicBezTo>
                    <a:pt x="114005" y="146995"/>
                    <a:pt x="146995" y="114005"/>
                    <a:pt x="146995" y="73498"/>
                  </a:cubicBezTo>
                  <a:cubicBezTo>
                    <a:pt x="146995" y="32990"/>
                    <a:pt x="114005" y="0"/>
                    <a:pt x="73498" y="0"/>
                  </a:cubicBezTo>
                  <a:cubicBezTo>
                    <a:pt x="32990" y="0"/>
                    <a:pt x="0" y="32990"/>
                    <a:pt x="0" y="73498"/>
                  </a:cubicBezTo>
                  <a:cubicBezTo>
                    <a:pt x="0" y="114005"/>
                    <a:pt x="32990" y="146995"/>
                    <a:pt x="73498" y="146995"/>
                  </a:cubicBezTo>
                  <a:close/>
                </a:path>
              </a:pathLst>
            </a:custGeom>
            <a:solidFill>
              <a:srgbClr val="FDCA00"/>
            </a:solidFill>
            <a:ln w="41694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01C17C6C-1BDC-BDCF-BB2A-E02F2F07FB6E}"/>
              </a:ext>
            </a:extLst>
          </p:cNvPr>
          <p:cNvGrpSpPr/>
          <p:nvPr/>
        </p:nvGrpSpPr>
        <p:grpSpPr>
          <a:xfrm>
            <a:off x="547530" y="5619625"/>
            <a:ext cx="1612979" cy="1469784"/>
            <a:chOff x="10640920" y="2976478"/>
            <a:chExt cx="1120084" cy="1020646"/>
          </a:xfrm>
        </p:grpSpPr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02B5EA69-8167-4EDD-0948-CED1C1AEDFB9}"/>
                </a:ext>
              </a:extLst>
            </p:cNvPr>
            <p:cNvSpPr/>
            <p:nvPr/>
          </p:nvSpPr>
          <p:spPr>
            <a:xfrm>
              <a:off x="10801475" y="3155202"/>
              <a:ext cx="433431" cy="375288"/>
            </a:xfrm>
            <a:custGeom>
              <a:avLst/>
              <a:gdLst>
                <a:gd name="connsiteX0" fmla="*/ 325074 w 433431"/>
                <a:gd name="connsiteY0" fmla="*/ 0 h 375288"/>
                <a:gd name="connsiteX1" fmla="*/ 108358 w 433431"/>
                <a:gd name="connsiteY1" fmla="*/ 0 h 375288"/>
                <a:gd name="connsiteX2" fmla="*/ 0 w 433431"/>
                <a:gd name="connsiteY2" fmla="*/ 187644 h 375288"/>
                <a:gd name="connsiteX3" fmla="*/ 108358 w 433431"/>
                <a:gd name="connsiteY3" fmla="*/ 375289 h 375288"/>
                <a:gd name="connsiteX4" fmla="*/ 325074 w 433431"/>
                <a:gd name="connsiteY4" fmla="*/ 375289 h 375288"/>
                <a:gd name="connsiteX5" fmla="*/ 433432 w 433431"/>
                <a:gd name="connsiteY5" fmla="*/ 187644 h 375288"/>
                <a:gd name="connsiteX6" fmla="*/ 325074 w 433431"/>
                <a:gd name="connsiteY6" fmla="*/ 0 h 37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288">
                  <a:moveTo>
                    <a:pt x="325074" y="0"/>
                  </a:moveTo>
                  <a:lnTo>
                    <a:pt x="108358" y="0"/>
                  </a:lnTo>
                  <a:lnTo>
                    <a:pt x="0" y="187644"/>
                  </a:lnTo>
                  <a:lnTo>
                    <a:pt x="108358" y="375289"/>
                  </a:lnTo>
                  <a:lnTo>
                    <a:pt x="325074" y="375289"/>
                  </a:lnTo>
                  <a:lnTo>
                    <a:pt x="433432" y="187644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966CC986-FEFD-4EF4-262F-C3AF2CD4B837}"/>
                </a:ext>
              </a:extLst>
            </p:cNvPr>
            <p:cNvSpPr/>
            <p:nvPr/>
          </p:nvSpPr>
          <p:spPr>
            <a:xfrm>
              <a:off x="11125889" y="3344994"/>
              <a:ext cx="433431" cy="375453"/>
            </a:xfrm>
            <a:custGeom>
              <a:avLst/>
              <a:gdLst>
                <a:gd name="connsiteX0" fmla="*/ 325074 w 433431"/>
                <a:gd name="connsiteY0" fmla="*/ 0 h 375453"/>
                <a:gd name="connsiteX1" fmla="*/ 108358 w 433431"/>
                <a:gd name="connsiteY1" fmla="*/ 0 h 375453"/>
                <a:gd name="connsiteX2" fmla="*/ 0 w 433431"/>
                <a:gd name="connsiteY2" fmla="*/ 187810 h 375453"/>
                <a:gd name="connsiteX3" fmla="*/ 108358 w 433431"/>
                <a:gd name="connsiteY3" fmla="*/ 375454 h 375453"/>
                <a:gd name="connsiteX4" fmla="*/ 325074 w 433431"/>
                <a:gd name="connsiteY4" fmla="*/ 375454 h 375453"/>
                <a:gd name="connsiteX5" fmla="*/ 433432 w 433431"/>
                <a:gd name="connsiteY5" fmla="*/ 187810 h 375453"/>
                <a:gd name="connsiteX6" fmla="*/ 325074 w 433431"/>
                <a:gd name="connsiteY6" fmla="*/ 0 h 3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1" h="375453">
                  <a:moveTo>
                    <a:pt x="325074" y="0"/>
                  </a:moveTo>
                  <a:lnTo>
                    <a:pt x="108358" y="0"/>
                  </a:lnTo>
                  <a:lnTo>
                    <a:pt x="0" y="187810"/>
                  </a:lnTo>
                  <a:lnTo>
                    <a:pt x="108358" y="375454"/>
                  </a:lnTo>
                  <a:lnTo>
                    <a:pt x="325074" y="375454"/>
                  </a:lnTo>
                  <a:lnTo>
                    <a:pt x="433432" y="187810"/>
                  </a:lnTo>
                  <a:lnTo>
                    <a:pt x="325074" y="0"/>
                  </a:lnTo>
                  <a:close/>
                </a:path>
              </a:pathLst>
            </a:custGeom>
            <a:noFill/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EA9559AE-2457-949B-38DC-DF052DE1E22C}"/>
                </a:ext>
              </a:extLst>
            </p:cNvPr>
            <p:cNvSpPr/>
            <p:nvPr/>
          </p:nvSpPr>
          <p:spPr>
            <a:xfrm>
              <a:off x="11125889" y="3720448"/>
              <a:ext cx="108357" cy="192434"/>
            </a:xfrm>
            <a:custGeom>
              <a:avLst/>
              <a:gdLst>
                <a:gd name="connsiteX0" fmla="*/ 108358 w 108357"/>
                <a:gd name="connsiteY0" fmla="*/ 0 h 192434"/>
                <a:gd name="connsiteX1" fmla="*/ 0 w 108357"/>
                <a:gd name="connsiteY1" fmla="*/ 192435 h 19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357" h="192434">
                  <a:moveTo>
                    <a:pt x="108358" y="0"/>
                  </a:moveTo>
                  <a:lnTo>
                    <a:pt x="0" y="192435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E81C3B72-C6C4-231D-1DE3-BBD9E6CD65D2}"/>
                </a:ext>
              </a:extLst>
            </p:cNvPr>
            <p:cNvSpPr/>
            <p:nvPr/>
          </p:nvSpPr>
          <p:spPr>
            <a:xfrm>
              <a:off x="11559320" y="3532804"/>
              <a:ext cx="201684" cy="16517"/>
            </a:xfrm>
            <a:custGeom>
              <a:avLst/>
              <a:gdLst>
                <a:gd name="connsiteX0" fmla="*/ 0 w 201684"/>
                <a:gd name="connsiteY0" fmla="*/ 0 h 16517"/>
                <a:gd name="connsiteX1" fmla="*/ 201685 w 20168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684" h="16517">
                  <a:moveTo>
                    <a:pt x="0" y="0"/>
                  </a:moveTo>
                  <a:lnTo>
                    <a:pt x="201685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شكل حر: شكل 87">
              <a:extLst>
                <a:ext uri="{FF2B5EF4-FFF2-40B4-BE49-F238E27FC236}">
                  <a16:creationId xmlns:a16="http://schemas.microsoft.com/office/drawing/2014/main" id="{63BFD604-3540-3434-3D34-0071BEFDF14B}"/>
                </a:ext>
              </a:extLst>
            </p:cNvPr>
            <p:cNvSpPr/>
            <p:nvPr/>
          </p:nvSpPr>
          <p:spPr>
            <a:xfrm>
              <a:off x="10640920" y="3342847"/>
              <a:ext cx="160554" cy="16517"/>
            </a:xfrm>
            <a:custGeom>
              <a:avLst/>
              <a:gdLst>
                <a:gd name="connsiteX0" fmla="*/ 160555 w 160554"/>
                <a:gd name="connsiteY0" fmla="*/ 0 h 16517"/>
                <a:gd name="connsiteX1" fmla="*/ 0 w 160554"/>
                <a:gd name="connsiteY1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54" h="16517">
                  <a:moveTo>
                    <a:pt x="160555" y="0"/>
                  </a:moveTo>
                  <a:lnTo>
                    <a:pt x="0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22D978C7-88A4-5D32-44B7-54BB526E9BE0}"/>
                </a:ext>
              </a:extLst>
            </p:cNvPr>
            <p:cNvSpPr/>
            <p:nvPr/>
          </p:nvSpPr>
          <p:spPr>
            <a:xfrm>
              <a:off x="10766622" y="2976478"/>
              <a:ext cx="143210" cy="178724"/>
            </a:xfrm>
            <a:custGeom>
              <a:avLst/>
              <a:gdLst>
                <a:gd name="connsiteX0" fmla="*/ 143211 w 143210"/>
                <a:gd name="connsiteY0" fmla="*/ 178725 h 178724"/>
                <a:gd name="connsiteX1" fmla="*/ 0 w 143210"/>
                <a:gd name="connsiteY1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210" h="178724">
                  <a:moveTo>
                    <a:pt x="143211" y="178725"/>
                  </a:moveTo>
                  <a:lnTo>
                    <a:pt x="0" y="0"/>
                  </a:lnTo>
                </a:path>
              </a:pathLst>
            </a:custGeom>
            <a:ln w="32929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شكل حر: شكل 89">
              <a:extLst>
                <a:ext uri="{FF2B5EF4-FFF2-40B4-BE49-F238E27FC236}">
                  <a16:creationId xmlns:a16="http://schemas.microsoft.com/office/drawing/2014/main" id="{58CF18A6-6BBA-7D86-E2F3-7F28C34C0E43}"/>
                </a:ext>
              </a:extLst>
            </p:cNvPr>
            <p:cNvSpPr/>
            <p:nvPr/>
          </p:nvSpPr>
          <p:spPr>
            <a:xfrm>
              <a:off x="11163550" y="3269011"/>
              <a:ext cx="149983" cy="149983"/>
            </a:xfrm>
            <a:custGeom>
              <a:avLst/>
              <a:gdLst>
                <a:gd name="connsiteX0" fmla="*/ 149983 w 149983"/>
                <a:gd name="connsiteY0" fmla="*/ 74992 h 149983"/>
                <a:gd name="connsiteX1" fmla="*/ 74992 w 149983"/>
                <a:gd name="connsiteY1" fmla="*/ 149983 h 149983"/>
                <a:gd name="connsiteX2" fmla="*/ 0 w 149983"/>
                <a:gd name="connsiteY2" fmla="*/ 74992 h 149983"/>
                <a:gd name="connsiteX3" fmla="*/ 74992 w 149983"/>
                <a:gd name="connsiteY3" fmla="*/ 0 h 149983"/>
                <a:gd name="connsiteX4" fmla="*/ 149983 w 149983"/>
                <a:gd name="connsiteY4" fmla="*/ 74992 h 14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83" h="149983">
                  <a:moveTo>
                    <a:pt x="149983" y="74992"/>
                  </a:moveTo>
                  <a:cubicBezTo>
                    <a:pt x="149983" y="116408"/>
                    <a:pt x="116408" y="149983"/>
                    <a:pt x="74992" y="149983"/>
                  </a:cubicBezTo>
                  <a:cubicBezTo>
                    <a:pt x="33575" y="149983"/>
                    <a:pt x="0" y="116408"/>
                    <a:pt x="0" y="74992"/>
                  </a:cubicBezTo>
                  <a:cubicBezTo>
                    <a:pt x="0" y="33575"/>
                    <a:pt x="33575" y="0"/>
                    <a:pt x="74992" y="0"/>
                  </a:cubicBezTo>
                  <a:cubicBezTo>
                    <a:pt x="116408" y="0"/>
                    <a:pt x="149983" y="33575"/>
                    <a:pt x="149983" y="74992"/>
                  </a:cubicBezTo>
                  <a:close/>
                </a:path>
              </a:pathLst>
            </a:custGeom>
            <a:solidFill>
              <a:srgbClr val="FDCA00"/>
            </a:solidFill>
            <a:ln w="32929" cap="flat">
              <a:solidFill>
                <a:srgbClr val="68019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F3363B8D-D2CE-9DC1-9067-41A7592D94D3}"/>
                </a:ext>
              </a:extLst>
            </p:cNvPr>
            <p:cNvSpPr/>
            <p:nvPr/>
          </p:nvSpPr>
          <p:spPr>
            <a:xfrm>
              <a:off x="11051227" y="3869936"/>
              <a:ext cx="127188" cy="127188"/>
            </a:xfrm>
            <a:custGeom>
              <a:avLst/>
              <a:gdLst>
                <a:gd name="connsiteX0" fmla="*/ 127189 w 127188"/>
                <a:gd name="connsiteY0" fmla="*/ 63594 h 127188"/>
                <a:gd name="connsiteX1" fmla="*/ 63594 w 127188"/>
                <a:gd name="connsiteY1" fmla="*/ 127188 h 127188"/>
                <a:gd name="connsiteX2" fmla="*/ 0 w 127188"/>
                <a:gd name="connsiteY2" fmla="*/ 63594 h 127188"/>
                <a:gd name="connsiteX3" fmla="*/ 63594 w 127188"/>
                <a:gd name="connsiteY3" fmla="*/ 0 h 127188"/>
                <a:gd name="connsiteX4" fmla="*/ 127189 w 127188"/>
                <a:gd name="connsiteY4" fmla="*/ 63594 h 1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8" h="127188">
                  <a:moveTo>
                    <a:pt x="127189" y="63594"/>
                  </a:moveTo>
                  <a:cubicBezTo>
                    <a:pt x="127189" y="98716"/>
                    <a:pt x="98716" y="127188"/>
                    <a:pt x="63594" y="127188"/>
                  </a:cubicBezTo>
                  <a:cubicBezTo>
                    <a:pt x="28472" y="127188"/>
                    <a:pt x="0" y="98716"/>
                    <a:pt x="0" y="63594"/>
                  </a:cubicBezTo>
                  <a:cubicBezTo>
                    <a:pt x="0" y="28472"/>
                    <a:pt x="28472" y="0"/>
                    <a:pt x="63594" y="0"/>
                  </a:cubicBezTo>
                  <a:cubicBezTo>
                    <a:pt x="98716" y="0"/>
                    <a:pt x="127189" y="28472"/>
                    <a:pt x="127189" y="63594"/>
                  </a:cubicBezTo>
                  <a:close/>
                </a:path>
              </a:pathLst>
            </a:custGeom>
            <a:solidFill>
              <a:srgbClr val="E50283"/>
            </a:solidFill>
            <a:ln w="32929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B79F85F7-7203-7EBC-6A5D-428C79384A73}"/>
              </a:ext>
            </a:extLst>
          </p:cNvPr>
          <p:cNvGrpSpPr/>
          <p:nvPr/>
        </p:nvGrpSpPr>
        <p:grpSpPr>
          <a:xfrm>
            <a:off x="2464712" y="2958426"/>
            <a:ext cx="1295570" cy="1249060"/>
            <a:chOff x="6292847" y="5484562"/>
            <a:chExt cx="1017740" cy="981204"/>
          </a:xfrm>
        </p:grpSpPr>
        <p:grpSp>
          <p:nvGrpSpPr>
            <p:cNvPr id="93" name="رسم 200">
              <a:extLst>
                <a:ext uri="{FF2B5EF4-FFF2-40B4-BE49-F238E27FC236}">
                  <a16:creationId xmlns:a16="http://schemas.microsoft.com/office/drawing/2014/main" id="{17074D2C-9EE0-1E37-5171-F95E2829D893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63014012-C4CB-74D7-D10E-5829C16074A3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5F00B0D0-3249-75C0-B87C-A6D6BFB9A9C0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8EB95F53-AB8E-8A96-11A9-B412A843E240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69FA8352-232F-9183-8B0C-DCA4D87B37A2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4EDC6DC8-C93B-16B2-5EC1-48B4C752EAC5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DCA00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01EA70D7-D84F-41C2-154D-51386034E817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08E1D4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9A12E60-A90A-3A83-C0A5-04DA0BAB93E5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E50283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F0297D6E-C54E-C64E-609D-81206FC3FED4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FAEE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D222127B-B570-5E0D-2440-F583C5091B97}"/>
              </a:ext>
            </a:extLst>
          </p:cNvPr>
          <p:cNvGrpSpPr/>
          <p:nvPr/>
        </p:nvGrpSpPr>
        <p:grpSpPr>
          <a:xfrm>
            <a:off x="9173813" y="3350992"/>
            <a:ext cx="1004723" cy="1226965"/>
            <a:chOff x="8078397" y="3199745"/>
            <a:chExt cx="1156134" cy="1411868"/>
          </a:xfrm>
        </p:grpSpPr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EC197D66-9C89-8827-B40F-8359D4E8BBE7}"/>
                </a:ext>
              </a:extLst>
            </p:cNvPr>
            <p:cNvSpPr/>
            <p:nvPr/>
          </p:nvSpPr>
          <p:spPr>
            <a:xfrm>
              <a:off x="8393723" y="3733817"/>
              <a:ext cx="525935" cy="737408"/>
            </a:xfrm>
            <a:custGeom>
              <a:avLst/>
              <a:gdLst>
                <a:gd name="connsiteX0" fmla="*/ 525669 w 525935"/>
                <a:gd name="connsiteY0" fmla="*/ 262967 h 737408"/>
                <a:gd name="connsiteX1" fmla="*/ 249955 w 525935"/>
                <a:gd name="connsiteY1" fmla="*/ 306 h 737408"/>
                <a:gd name="connsiteX2" fmla="*/ 81 w 525935"/>
                <a:gd name="connsiteY2" fmla="*/ 256041 h 737408"/>
                <a:gd name="connsiteX3" fmla="*/ 79465 w 525935"/>
                <a:gd name="connsiteY3" fmla="*/ 451039 h 737408"/>
                <a:gd name="connsiteX4" fmla="*/ 165243 w 525935"/>
                <a:gd name="connsiteY4" fmla="*/ 645504 h 737408"/>
                <a:gd name="connsiteX5" fmla="*/ 165243 w 525935"/>
                <a:gd name="connsiteY5" fmla="*/ 737408 h 737408"/>
                <a:gd name="connsiteX6" fmla="*/ 360507 w 525935"/>
                <a:gd name="connsiteY6" fmla="*/ 737408 h 737408"/>
                <a:gd name="connsiteX7" fmla="*/ 360507 w 525935"/>
                <a:gd name="connsiteY7" fmla="*/ 648434 h 737408"/>
                <a:gd name="connsiteX8" fmla="*/ 444153 w 525935"/>
                <a:gd name="connsiteY8" fmla="*/ 453170 h 737408"/>
                <a:gd name="connsiteX9" fmla="*/ 525935 w 525935"/>
                <a:gd name="connsiteY9" fmla="*/ 262967 h 7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935" h="737408">
                  <a:moveTo>
                    <a:pt x="525669" y="262967"/>
                  </a:moveTo>
                  <a:cubicBezTo>
                    <a:pt x="525669" y="113522"/>
                    <a:pt x="400998" y="-6886"/>
                    <a:pt x="249955" y="306"/>
                  </a:cubicBezTo>
                  <a:cubicBezTo>
                    <a:pt x="114096" y="6700"/>
                    <a:pt x="3544" y="120182"/>
                    <a:pt x="81" y="256041"/>
                  </a:cubicBezTo>
                  <a:cubicBezTo>
                    <a:pt x="-1784" y="332495"/>
                    <a:pt x="28851" y="401757"/>
                    <a:pt x="79465" y="451039"/>
                  </a:cubicBezTo>
                  <a:cubicBezTo>
                    <a:pt x="132477" y="502719"/>
                    <a:pt x="165243" y="571447"/>
                    <a:pt x="165243" y="645504"/>
                  </a:cubicBezTo>
                  <a:lnTo>
                    <a:pt x="165243" y="737408"/>
                  </a:lnTo>
                  <a:lnTo>
                    <a:pt x="360507" y="737408"/>
                  </a:lnTo>
                  <a:lnTo>
                    <a:pt x="360507" y="648434"/>
                  </a:lnTo>
                  <a:cubicBezTo>
                    <a:pt x="360507" y="574644"/>
                    <a:pt x="390609" y="504051"/>
                    <a:pt x="444153" y="453170"/>
                  </a:cubicBezTo>
                  <a:cubicBezTo>
                    <a:pt x="494501" y="405220"/>
                    <a:pt x="525935" y="337823"/>
                    <a:pt x="525935" y="262967"/>
                  </a:cubicBezTo>
                  <a:close/>
                </a:path>
              </a:pathLst>
            </a:custGeom>
            <a:solidFill>
              <a:srgbClr val="FDCA00"/>
            </a:solidFill>
            <a:ln w="52917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58FF55D6-0F32-F805-6DA0-F76CB3F505A1}"/>
                </a:ext>
              </a:extLst>
            </p:cNvPr>
            <p:cNvSpPr/>
            <p:nvPr/>
          </p:nvSpPr>
          <p:spPr>
            <a:xfrm>
              <a:off x="8558966" y="4471492"/>
              <a:ext cx="194731" cy="140121"/>
            </a:xfrm>
            <a:custGeom>
              <a:avLst/>
              <a:gdLst>
                <a:gd name="connsiteX0" fmla="*/ 0 w 194731"/>
                <a:gd name="connsiteY0" fmla="*/ 0 h 140121"/>
                <a:gd name="connsiteX1" fmla="*/ 194731 w 194731"/>
                <a:gd name="connsiteY1" fmla="*/ 0 h 140121"/>
                <a:gd name="connsiteX2" fmla="*/ 194731 w 194731"/>
                <a:gd name="connsiteY2" fmla="*/ 70860 h 140121"/>
                <a:gd name="connsiteX3" fmla="*/ 125470 w 194731"/>
                <a:gd name="connsiteY3" fmla="*/ 140121 h 140121"/>
                <a:gd name="connsiteX4" fmla="*/ 69528 w 194731"/>
                <a:gd name="connsiteY4" fmla="*/ 140121 h 140121"/>
                <a:gd name="connsiteX5" fmla="*/ 266 w 194731"/>
                <a:gd name="connsiteY5" fmla="*/ 70860 h 140121"/>
                <a:gd name="connsiteX6" fmla="*/ 266 w 194731"/>
                <a:gd name="connsiteY6" fmla="*/ 0 h 140121"/>
                <a:gd name="connsiteX7" fmla="*/ 266 w 194731"/>
                <a:gd name="connsiteY7" fmla="*/ 0 h 1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31" h="140121">
                  <a:moveTo>
                    <a:pt x="0" y="0"/>
                  </a:moveTo>
                  <a:lnTo>
                    <a:pt x="194731" y="0"/>
                  </a:lnTo>
                  <a:lnTo>
                    <a:pt x="194731" y="70860"/>
                  </a:lnTo>
                  <a:cubicBezTo>
                    <a:pt x="194731" y="109220"/>
                    <a:pt x="163564" y="140121"/>
                    <a:pt x="125470" y="140121"/>
                  </a:cubicBezTo>
                  <a:lnTo>
                    <a:pt x="69528" y="140121"/>
                  </a:lnTo>
                  <a:cubicBezTo>
                    <a:pt x="31168" y="140121"/>
                    <a:pt x="266" y="108954"/>
                    <a:pt x="266" y="70860"/>
                  </a:cubicBez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AEE"/>
            </a:solidFill>
            <a:ln w="52917" cap="sq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5" name="رسم 196">
              <a:extLst>
                <a:ext uri="{FF2B5EF4-FFF2-40B4-BE49-F238E27FC236}">
                  <a16:creationId xmlns:a16="http://schemas.microsoft.com/office/drawing/2014/main" id="{6BC223C6-D86E-2E0C-A3C0-649D7BF9E464}"/>
                </a:ext>
              </a:extLst>
            </p:cNvPr>
            <p:cNvGrpSpPr/>
            <p:nvPr/>
          </p:nvGrpSpPr>
          <p:grpSpPr>
            <a:xfrm>
              <a:off x="8078397" y="3199745"/>
              <a:ext cx="1156134" cy="546100"/>
              <a:chOff x="8078397" y="3199745"/>
              <a:chExt cx="1156134" cy="546100"/>
            </a:xfrm>
          </p:grpSpPr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ED55B613-5D79-4673-9263-6F4BA2309878}"/>
                  </a:ext>
                </a:extLst>
              </p:cNvPr>
              <p:cNvSpPr/>
              <p:nvPr/>
            </p:nvSpPr>
            <p:spPr>
              <a:xfrm>
                <a:off x="8656464" y="3199745"/>
                <a:ext cx="26639" cy="433683"/>
              </a:xfrm>
              <a:custGeom>
                <a:avLst/>
                <a:gdLst>
                  <a:gd name="connsiteX0" fmla="*/ 0 w 26639"/>
                  <a:gd name="connsiteY0" fmla="*/ 433684 h 433683"/>
                  <a:gd name="connsiteX1" fmla="*/ 0 w 26639"/>
                  <a:gd name="connsiteY1" fmla="*/ 0 h 43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39" h="433683">
                    <a:moveTo>
                      <a:pt x="0" y="433684"/>
                    </a:moveTo>
                    <a:lnTo>
                      <a:pt x="0" y="0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94D8D493-391A-62BE-8635-A8D317F8AEA2}"/>
                  </a:ext>
                </a:extLst>
              </p:cNvPr>
              <p:cNvSpPr/>
              <p:nvPr/>
            </p:nvSpPr>
            <p:spPr>
              <a:xfrm>
                <a:off x="8078397" y="3439229"/>
                <a:ext cx="306615" cy="306348"/>
              </a:xfrm>
              <a:custGeom>
                <a:avLst/>
                <a:gdLst>
                  <a:gd name="connsiteX0" fmla="*/ 306615 w 306615"/>
                  <a:gd name="connsiteY0" fmla="*/ 306349 h 306348"/>
                  <a:gd name="connsiteX1" fmla="*/ 0 w 306615"/>
                  <a:gd name="connsiteY1" fmla="*/ 0 h 30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615" h="306348">
                    <a:moveTo>
                      <a:pt x="306615" y="306349"/>
                    </a:moveTo>
                    <a:lnTo>
                      <a:pt x="0" y="0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B2870E07-D7C7-2D41-7C2E-07B95950F0AA}"/>
                  </a:ext>
                </a:extLst>
              </p:cNvPr>
              <p:cNvSpPr/>
              <p:nvPr/>
            </p:nvSpPr>
            <p:spPr>
              <a:xfrm>
                <a:off x="8928183" y="3439229"/>
                <a:ext cx="306349" cy="306615"/>
              </a:xfrm>
              <a:custGeom>
                <a:avLst/>
                <a:gdLst>
                  <a:gd name="connsiteX0" fmla="*/ 306349 w 306349"/>
                  <a:gd name="connsiteY0" fmla="*/ 0 h 306615"/>
                  <a:gd name="connsiteX1" fmla="*/ 0 w 306349"/>
                  <a:gd name="connsiteY1" fmla="*/ 306615 h 30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349" h="306615">
                    <a:moveTo>
                      <a:pt x="306349" y="0"/>
                    </a:moveTo>
                    <a:lnTo>
                      <a:pt x="0" y="306615"/>
                    </a:lnTo>
                  </a:path>
                </a:pathLst>
              </a:custGeom>
              <a:ln w="52917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مجموعة 105">
              <a:extLst>
                <a:ext uri="{FF2B5EF4-FFF2-40B4-BE49-F238E27FC236}">
                  <a16:creationId xmlns:a16="http://schemas.microsoft.com/office/drawing/2014/main" id="{C8921CBE-EF1E-0943-E6D9-260BFDB8B7AC}"/>
                </a:ext>
              </a:extLst>
            </p:cNvPr>
            <p:cNvGrpSpPr/>
            <p:nvPr/>
          </p:nvGrpSpPr>
          <p:grpSpPr>
            <a:xfrm>
              <a:off x="8465137" y="3911789"/>
              <a:ext cx="369556" cy="137402"/>
              <a:chOff x="8465137" y="3911789"/>
              <a:chExt cx="369556" cy="137402"/>
            </a:xfrm>
          </p:grpSpPr>
          <p:sp>
            <p:nvSpPr>
              <p:cNvPr id="107" name="شكل بيضاوي 106">
                <a:extLst>
                  <a:ext uri="{FF2B5EF4-FFF2-40B4-BE49-F238E27FC236}">
                    <a16:creationId xmlns:a16="http://schemas.microsoft.com/office/drawing/2014/main" id="{3B43ED0D-8D2D-2435-B46D-6228AFBB10A9}"/>
                  </a:ext>
                </a:extLst>
              </p:cNvPr>
              <p:cNvSpPr/>
              <p:nvPr/>
            </p:nvSpPr>
            <p:spPr>
              <a:xfrm>
                <a:off x="8754876" y="391178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08" name="شكل بيضاوي 107">
                <a:extLst>
                  <a:ext uri="{FF2B5EF4-FFF2-40B4-BE49-F238E27FC236}">
                    <a16:creationId xmlns:a16="http://schemas.microsoft.com/office/drawing/2014/main" id="{7065209F-F8CC-8D56-D3F8-99AFD2D74829}"/>
                  </a:ext>
                </a:extLst>
              </p:cNvPr>
              <p:cNvSpPr/>
              <p:nvPr/>
            </p:nvSpPr>
            <p:spPr>
              <a:xfrm>
                <a:off x="8465137" y="391717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09" name="رسم 35">
                <a:extLst>
                  <a:ext uri="{FF2B5EF4-FFF2-40B4-BE49-F238E27FC236}">
                    <a16:creationId xmlns:a16="http://schemas.microsoft.com/office/drawing/2014/main" id="{2C3E6557-BB1E-2499-3F22-45A37773B4BF}"/>
                  </a:ext>
                </a:extLst>
              </p:cNvPr>
              <p:cNvSpPr/>
              <p:nvPr/>
            </p:nvSpPr>
            <p:spPr>
              <a:xfrm>
                <a:off x="8606429" y="3956839"/>
                <a:ext cx="86101" cy="92352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19050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3" name="نجمة: 4 نقاط 112">
            <a:extLst>
              <a:ext uri="{FF2B5EF4-FFF2-40B4-BE49-F238E27FC236}">
                <a16:creationId xmlns:a16="http://schemas.microsoft.com/office/drawing/2014/main" id="{8064AA85-9A44-72BA-299D-DAAF2D0DCD7A}"/>
              </a:ext>
            </a:extLst>
          </p:cNvPr>
          <p:cNvSpPr/>
          <p:nvPr/>
        </p:nvSpPr>
        <p:spPr>
          <a:xfrm>
            <a:off x="4504671" y="2221996"/>
            <a:ext cx="436145" cy="436143"/>
          </a:xfrm>
          <a:prstGeom prst="star4">
            <a:avLst>
              <a:gd name="adj" fmla="val 18591"/>
            </a:avLst>
          </a:prstGeom>
          <a:noFill/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نجمة: 4 نقاط 113">
            <a:extLst>
              <a:ext uri="{FF2B5EF4-FFF2-40B4-BE49-F238E27FC236}">
                <a16:creationId xmlns:a16="http://schemas.microsoft.com/office/drawing/2014/main" id="{C7E031F6-7867-C530-E1FF-0268B166C1D3}"/>
              </a:ext>
            </a:extLst>
          </p:cNvPr>
          <p:cNvSpPr/>
          <p:nvPr/>
        </p:nvSpPr>
        <p:spPr>
          <a:xfrm>
            <a:off x="4425878" y="1862240"/>
            <a:ext cx="241836" cy="241834"/>
          </a:xfrm>
          <a:prstGeom prst="star4">
            <a:avLst>
              <a:gd name="adj" fmla="val 18591"/>
            </a:avLst>
          </a:prstGeom>
          <a:noFill/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5" name="فقاعة الكلام: بيضاوية 114">
            <a:extLst>
              <a:ext uri="{FF2B5EF4-FFF2-40B4-BE49-F238E27FC236}">
                <a16:creationId xmlns:a16="http://schemas.microsoft.com/office/drawing/2014/main" id="{19769F55-4E96-4820-7678-B325CDA11FB7}"/>
              </a:ext>
            </a:extLst>
          </p:cNvPr>
          <p:cNvSpPr/>
          <p:nvPr/>
        </p:nvSpPr>
        <p:spPr>
          <a:xfrm>
            <a:off x="4722743" y="638811"/>
            <a:ext cx="879341" cy="808357"/>
          </a:xfrm>
          <a:prstGeom prst="wedgeEllipseCallout">
            <a:avLst/>
          </a:prstGeom>
          <a:solidFill>
            <a:srgbClr val="680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نجمة: 4 نقاط 115">
            <a:extLst>
              <a:ext uri="{FF2B5EF4-FFF2-40B4-BE49-F238E27FC236}">
                <a16:creationId xmlns:a16="http://schemas.microsoft.com/office/drawing/2014/main" id="{82FB537B-DD91-5A6E-5AAD-8D841D417AD8}"/>
              </a:ext>
            </a:extLst>
          </p:cNvPr>
          <p:cNvSpPr/>
          <p:nvPr/>
        </p:nvSpPr>
        <p:spPr>
          <a:xfrm>
            <a:off x="5167724" y="2395943"/>
            <a:ext cx="241836" cy="241834"/>
          </a:xfrm>
          <a:prstGeom prst="star4">
            <a:avLst>
              <a:gd name="adj" fmla="val 18591"/>
            </a:avLst>
          </a:prstGeom>
          <a:solidFill>
            <a:srgbClr val="FFFAEE"/>
          </a:solidFill>
          <a:ln w="19050">
            <a:solidFill>
              <a:srgbClr val="680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D3E2A691-9259-B629-A42E-A65BDC8B3EA2}"/>
              </a:ext>
            </a:extLst>
          </p:cNvPr>
          <p:cNvGrpSpPr/>
          <p:nvPr/>
        </p:nvGrpSpPr>
        <p:grpSpPr>
          <a:xfrm>
            <a:off x="2715457" y="5052834"/>
            <a:ext cx="995561" cy="1454667"/>
            <a:chOff x="6304974" y="373730"/>
            <a:chExt cx="1145591" cy="1673884"/>
          </a:xfrm>
        </p:grpSpPr>
        <p:grpSp>
          <p:nvGrpSpPr>
            <p:cNvPr id="118" name="رسم 198">
              <a:extLst>
                <a:ext uri="{FF2B5EF4-FFF2-40B4-BE49-F238E27FC236}">
                  <a16:creationId xmlns:a16="http://schemas.microsoft.com/office/drawing/2014/main" id="{555CABCE-8A4D-8D16-8A41-85608966E413}"/>
                </a:ext>
              </a:extLst>
            </p:cNvPr>
            <p:cNvGrpSpPr/>
            <p:nvPr/>
          </p:nvGrpSpPr>
          <p:grpSpPr>
            <a:xfrm>
              <a:off x="6304974" y="895059"/>
              <a:ext cx="1145591" cy="1152555"/>
              <a:chOff x="6304974" y="895059"/>
              <a:chExt cx="1145591" cy="1152555"/>
            </a:xfrm>
          </p:grpSpPr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64EA554A-8AB7-044B-C7B0-5C39853775FE}"/>
                  </a:ext>
                </a:extLst>
              </p:cNvPr>
              <p:cNvSpPr/>
              <p:nvPr/>
            </p:nvSpPr>
            <p:spPr>
              <a:xfrm>
                <a:off x="6304974" y="895059"/>
                <a:ext cx="1145591" cy="1152555"/>
              </a:xfrm>
              <a:custGeom>
                <a:avLst/>
                <a:gdLst>
                  <a:gd name="connsiteX0" fmla="*/ 0 w 1145591"/>
                  <a:gd name="connsiteY0" fmla="*/ 0 h 1152555"/>
                  <a:gd name="connsiteX1" fmla="*/ 275802 w 1145591"/>
                  <a:gd name="connsiteY1" fmla="*/ 0 h 1152555"/>
                  <a:gd name="connsiteX2" fmla="*/ 275802 w 1145591"/>
                  <a:gd name="connsiteY2" fmla="*/ 579759 h 1152555"/>
                  <a:gd name="connsiteX3" fmla="*/ 572796 w 1145591"/>
                  <a:gd name="connsiteY3" fmla="*/ 876753 h 1152555"/>
                  <a:gd name="connsiteX4" fmla="*/ 869790 w 1145591"/>
                  <a:gd name="connsiteY4" fmla="*/ 579759 h 1152555"/>
                  <a:gd name="connsiteX5" fmla="*/ 869790 w 1145591"/>
                  <a:gd name="connsiteY5" fmla="*/ 0 h 1152555"/>
                  <a:gd name="connsiteX6" fmla="*/ 1145592 w 1145591"/>
                  <a:gd name="connsiteY6" fmla="*/ 0 h 1152555"/>
                  <a:gd name="connsiteX7" fmla="*/ 1145592 w 1145591"/>
                  <a:gd name="connsiteY7" fmla="*/ 579759 h 1152555"/>
                  <a:gd name="connsiteX8" fmla="*/ 572796 w 1145591"/>
                  <a:gd name="connsiteY8" fmla="*/ 1152555 h 1152555"/>
                  <a:gd name="connsiteX9" fmla="*/ 0 w 1145591"/>
                  <a:gd name="connsiteY9" fmla="*/ 579759 h 1152555"/>
                  <a:gd name="connsiteX10" fmla="*/ 0 w 1145591"/>
                  <a:gd name="connsiteY10" fmla="*/ 0 h 115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5591" h="1152555">
                    <a:moveTo>
                      <a:pt x="0" y="0"/>
                    </a:moveTo>
                    <a:lnTo>
                      <a:pt x="275802" y="0"/>
                    </a:lnTo>
                    <a:lnTo>
                      <a:pt x="275802" y="579759"/>
                    </a:lnTo>
                    <a:cubicBezTo>
                      <a:pt x="275802" y="743545"/>
                      <a:pt x="409010" y="876753"/>
                      <a:pt x="572796" y="876753"/>
                    </a:cubicBezTo>
                    <a:cubicBezTo>
                      <a:pt x="736582" y="876753"/>
                      <a:pt x="869790" y="743545"/>
                      <a:pt x="869790" y="579759"/>
                    </a:cubicBezTo>
                    <a:lnTo>
                      <a:pt x="869790" y="0"/>
                    </a:lnTo>
                    <a:lnTo>
                      <a:pt x="1145592" y="0"/>
                    </a:lnTo>
                    <a:lnTo>
                      <a:pt x="1145592" y="579759"/>
                    </a:lnTo>
                    <a:cubicBezTo>
                      <a:pt x="1145592" y="895524"/>
                      <a:pt x="888560" y="1152555"/>
                      <a:pt x="572796" y="1152555"/>
                    </a:cubicBezTo>
                    <a:cubicBezTo>
                      <a:pt x="257032" y="1152555"/>
                      <a:pt x="0" y="895826"/>
                      <a:pt x="0" y="5797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E"/>
              </a:solidFill>
              <a:ln w="6048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رسم 198">
                <a:extLst>
                  <a:ext uri="{FF2B5EF4-FFF2-40B4-BE49-F238E27FC236}">
                    <a16:creationId xmlns:a16="http://schemas.microsoft.com/office/drawing/2014/main" id="{73BCA688-20E1-28FC-F232-64A6D8362E6F}"/>
                  </a:ext>
                </a:extLst>
              </p:cNvPr>
              <p:cNvGrpSpPr/>
              <p:nvPr/>
            </p:nvGrpSpPr>
            <p:grpSpPr>
              <a:xfrm>
                <a:off x="6304974" y="895059"/>
                <a:ext cx="1145591" cy="237958"/>
                <a:chOff x="6304974" y="895059"/>
                <a:chExt cx="1145591" cy="237958"/>
              </a:xfrm>
            </p:grpSpPr>
            <p:sp>
              <p:nvSpPr>
                <p:cNvPr id="127" name="شكل حر: شكل 126">
                  <a:extLst>
                    <a:ext uri="{FF2B5EF4-FFF2-40B4-BE49-F238E27FC236}">
                      <a16:creationId xmlns:a16="http://schemas.microsoft.com/office/drawing/2014/main" id="{E030BCE0-F8A9-D5CA-0DCA-8A11F6622AEA}"/>
                    </a:ext>
                  </a:extLst>
                </p:cNvPr>
                <p:cNvSpPr/>
                <p:nvPr/>
              </p:nvSpPr>
              <p:spPr>
                <a:xfrm>
                  <a:off x="7174764" y="895059"/>
                  <a:ext cx="275801" cy="237958"/>
                </a:xfrm>
                <a:custGeom>
                  <a:avLst/>
                  <a:gdLst>
                    <a:gd name="connsiteX0" fmla="*/ 0 w 275801"/>
                    <a:gd name="connsiteY0" fmla="*/ 0 h 237958"/>
                    <a:gd name="connsiteX1" fmla="*/ 275802 w 275801"/>
                    <a:gd name="connsiteY1" fmla="*/ 0 h 237958"/>
                    <a:gd name="connsiteX2" fmla="*/ 275802 w 275801"/>
                    <a:gd name="connsiteY2" fmla="*/ 237959 h 237958"/>
                    <a:gd name="connsiteX3" fmla="*/ 0 w 275801"/>
                    <a:gd name="connsiteY3" fmla="*/ 237959 h 23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01" h="237958">
                      <a:moveTo>
                        <a:pt x="0" y="0"/>
                      </a:moveTo>
                      <a:lnTo>
                        <a:pt x="275802" y="0"/>
                      </a:lnTo>
                      <a:lnTo>
                        <a:pt x="275802" y="237959"/>
                      </a:lnTo>
                      <a:lnTo>
                        <a:pt x="0" y="237959"/>
                      </a:lnTo>
                      <a:close/>
                    </a:path>
                  </a:pathLst>
                </a:custGeom>
                <a:solidFill>
                  <a:srgbClr val="E50283"/>
                </a:solidFill>
                <a:ln w="60484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شكل حر: شكل 127">
                  <a:extLst>
                    <a:ext uri="{FF2B5EF4-FFF2-40B4-BE49-F238E27FC236}">
                      <a16:creationId xmlns:a16="http://schemas.microsoft.com/office/drawing/2014/main" id="{2C3DE58D-39CE-25DA-4C21-3B5FED35C99C}"/>
                    </a:ext>
                  </a:extLst>
                </p:cNvPr>
                <p:cNvSpPr/>
                <p:nvPr/>
              </p:nvSpPr>
              <p:spPr>
                <a:xfrm>
                  <a:off x="6304974" y="895059"/>
                  <a:ext cx="275801" cy="237958"/>
                </a:xfrm>
                <a:custGeom>
                  <a:avLst/>
                  <a:gdLst>
                    <a:gd name="connsiteX0" fmla="*/ 0 w 275801"/>
                    <a:gd name="connsiteY0" fmla="*/ 0 h 237958"/>
                    <a:gd name="connsiteX1" fmla="*/ 275802 w 275801"/>
                    <a:gd name="connsiteY1" fmla="*/ 0 h 237958"/>
                    <a:gd name="connsiteX2" fmla="*/ 275802 w 275801"/>
                    <a:gd name="connsiteY2" fmla="*/ 237959 h 237958"/>
                    <a:gd name="connsiteX3" fmla="*/ 0 w 275801"/>
                    <a:gd name="connsiteY3" fmla="*/ 237959 h 23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01" h="237958">
                      <a:moveTo>
                        <a:pt x="0" y="0"/>
                      </a:moveTo>
                      <a:lnTo>
                        <a:pt x="275802" y="0"/>
                      </a:lnTo>
                      <a:lnTo>
                        <a:pt x="275802" y="237959"/>
                      </a:lnTo>
                      <a:lnTo>
                        <a:pt x="0" y="237959"/>
                      </a:lnTo>
                      <a:close/>
                    </a:path>
                  </a:pathLst>
                </a:custGeom>
                <a:solidFill>
                  <a:srgbClr val="08E1D4"/>
                </a:solidFill>
                <a:ln w="60484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EF18E86D-0B35-685C-5CFE-BFCF2700F221}"/>
                </a:ext>
              </a:extLst>
            </p:cNvPr>
            <p:cNvSpPr/>
            <p:nvPr/>
          </p:nvSpPr>
          <p:spPr>
            <a:xfrm>
              <a:off x="6443026" y="373730"/>
              <a:ext cx="876753" cy="438376"/>
            </a:xfrm>
            <a:custGeom>
              <a:avLst/>
              <a:gdLst>
                <a:gd name="connsiteX0" fmla="*/ 0 w 876753"/>
                <a:gd name="connsiteY0" fmla="*/ 438377 h 438376"/>
                <a:gd name="connsiteX1" fmla="*/ 438377 w 876753"/>
                <a:gd name="connsiteY1" fmla="*/ 0 h 438376"/>
                <a:gd name="connsiteX2" fmla="*/ 876753 w 876753"/>
                <a:gd name="connsiteY2" fmla="*/ 438377 h 4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753" h="438376">
                  <a:moveTo>
                    <a:pt x="0" y="438377"/>
                  </a:moveTo>
                  <a:cubicBezTo>
                    <a:pt x="0" y="196180"/>
                    <a:pt x="196180" y="0"/>
                    <a:pt x="438377" y="0"/>
                  </a:cubicBezTo>
                  <a:cubicBezTo>
                    <a:pt x="680574" y="0"/>
                    <a:pt x="876753" y="196180"/>
                    <a:pt x="876753" y="438377"/>
                  </a:cubicBezTo>
                </a:path>
              </a:pathLst>
            </a:custGeom>
            <a:noFill/>
            <a:ln w="6048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3B47C4A5-C2C2-5889-CAB3-4F31D58871DF}"/>
                </a:ext>
              </a:extLst>
            </p:cNvPr>
            <p:cNvSpPr/>
            <p:nvPr/>
          </p:nvSpPr>
          <p:spPr>
            <a:xfrm>
              <a:off x="6656765" y="541452"/>
              <a:ext cx="448669" cy="224335"/>
            </a:xfrm>
            <a:custGeom>
              <a:avLst/>
              <a:gdLst>
                <a:gd name="connsiteX0" fmla="*/ 0 w 448669"/>
                <a:gd name="connsiteY0" fmla="*/ 224335 h 224335"/>
                <a:gd name="connsiteX1" fmla="*/ 224335 w 448669"/>
                <a:gd name="connsiteY1" fmla="*/ 0 h 224335"/>
                <a:gd name="connsiteX2" fmla="*/ 448670 w 448669"/>
                <a:gd name="connsiteY2" fmla="*/ 224335 h 22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669" h="224335">
                  <a:moveTo>
                    <a:pt x="0" y="224335"/>
                  </a:moveTo>
                  <a:cubicBezTo>
                    <a:pt x="0" y="100209"/>
                    <a:pt x="100512" y="0"/>
                    <a:pt x="224335" y="0"/>
                  </a:cubicBezTo>
                  <a:cubicBezTo>
                    <a:pt x="348158" y="0"/>
                    <a:pt x="448670" y="100512"/>
                    <a:pt x="448670" y="224335"/>
                  </a:cubicBezTo>
                </a:path>
              </a:pathLst>
            </a:custGeom>
            <a:noFill/>
            <a:ln w="6048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2B6858D0-1127-80F1-B287-2B7B99F0E643}"/>
                </a:ext>
              </a:extLst>
            </p:cNvPr>
            <p:cNvGrpSpPr/>
            <p:nvPr/>
          </p:nvGrpSpPr>
          <p:grpSpPr>
            <a:xfrm>
              <a:off x="6710069" y="1847331"/>
              <a:ext cx="369556" cy="137402"/>
              <a:chOff x="8465137" y="3911789"/>
              <a:chExt cx="369556" cy="137402"/>
            </a:xfrm>
          </p:grpSpPr>
          <p:sp>
            <p:nvSpPr>
              <p:cNvPr id="122" name="شكل بيضاوي 121">
                <a:extLst>
                  <a:ext uri="{FF2B5EF4-FFF2-40B4-BE49-F238E27FC236}">
                    <a16:creationId xmlns:a16="http://schemas.microsoft.com/office/drawing/2014/main" id="{56CDC8E3-7F27-FF7A-23C3-F4DD7D4311D2}"/>
                  </a:ext>
                </a:extLst>
              </p:cNvPr>
              <p:cNvSpPr/>
              <p:nvPr/>
            </p:nvSpPr>
            <p:spPr>
              <a:xfrm>
                <a:off x="8754876" y="391178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23" name="شكل بيضاوي 122">
                <a:extLst>
                  <a:ext uri="{FF2B5EF4-FFF2-40B4-BE49-F238E27FC236}">
                    <a16:creationId xmlns:a16="http://schemas.microsoft.com/office/drawing/2014/main" id="{D2E9FA76-9FEF-0E4B-BBDC-35BFACB06C75}"/>
                  </a:ext>
                </a:extLst>
              </p:cNvPr>
              <p:cNvSpPr/>
              <p:nvPr/>
            </p:nvSpPr>
            <p:spPr>
              <a:xfrm>
                <a:off x="8465137" y="3917179"/>
                <a:ext cx="79817" cy="85754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24" name="رسم 35">
                <a:extLst>
                  <a:ext uri="{FF2B5EF4-FFF2-40B4-BE49-F238E27FC236}">
                    <a16:creationId xmlns:a16="http://schemas.microsoft.com/office/drawing/2014/main" id="{903CFE96-9C57-5DFE-F4DF-6D45AB23FF04}"/>
                  </a:ext>
                </a:extLst>
              </p:cNvPr>
              <p:cNvSpPr/>
              <p:nvPr/>
            </p:nvSpPr>
            <p:spPr>
              <a:xfrm>
                <a:off x="8606429" y="3956839"/>
                <a:ext cx="86101" cy="92352"/>
              </a:xfrm>
              <a:custGeom>
                <a:avLst/>
                <a:gdLst>
                  <a:gd name="connsiteX0" fmla="*/ 551 w 164699"/>
                  <a:gd name="connsiteY0" fmla="*/ 3291 h 177735"/>
                  <a:gd name="connsiteX1" fmla="*/ 82215 w 164699"/>
                  <a:gd name="connsiteY1" fmla="*/ 177735 h 177735"/>
                  <a:gd name="connsiteX2" fmla="*/ 163879 w 164699"/>
                  <a:gd name="connsiteY2" fmla="*/ 0 h 177735"/>
                  <a:gd name="connsiteX0" fmla="*/ 551 w 165074"/>
                  <a:gd name="connsiteY0" fmla="*/ 3291 h 177735"/>
                  <a:gd name="connsiteX1" fmla="*/ 82215 w 165074"/>
                  <a:gd name="connsiteY1" fmla="*/ 177735 h 177735"/>
                  <a:gd name="connsiteX2" fmla="*/ 163879 w 165074"/>
                  <a:gd name="connsiteY2" fmla="*/ 0 h 177735"/>
                  <a:gd name="connsiteX0" fmla="*/ 1214 w 165737"/>
                  <a:gd name="connsiteY0" fmla="*/ 3291 h 177768"/>
                  <a:gd name="connsiteX1" fmla="*/ 82878 w 165737"/>
                  <a:gd name="connsiteY1" fmla="*/ 177735 h 177768"/>
                  <a:gd name="connsiteX2" fmla="*/ 164542 w 165737"/>
                  <a:gd name="connsiteY2" fmla="*/ 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37" h="177768">
                    <a:moveTo>
                      <a:pt x="1214" y="3291"/>
                    </a:moveTo>
                    <a:cubicBezTo>
                      <a:pt x="-5120" y="105138"/>
                      <a:pt x="12052" y="179578"/>
                      <a:pt x="82878" y="177735"/>
                    </a:cubicBezTo>
                    <a:cubicBezTo>
                      <a:pt x="140866" y="177859"/>
                      <a:pt x="172429" y="103710"/>
                      <a:pt x="164542" y="0"/>
                    </a:cubicBezTo>
                  </a:path>
                </a:pathLst>
              </a:custGeom>
              <a:noFill/>
              <a:ln w="19050" cap="rnd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US"/>
              </a:p>
            </p:txBody>
          </p:sp>
        </p:grpSp>
      </p:grpSp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AC73B6DA-B665-6545-589F-5D5BC79FE913}"/>
              </a:ext>
            </a:extLst>
          </p:cNvPr>
          <p:cNvGrpSpPr/>
          <p:nvPr/>
        </p:nvGrpSpPr>
        <p:grpSpPr>
          <a:xfrm>
            <a:off x="8206651" y="4425667"/>
            <a:ext cx="1415848" cy="2793319"/>
            <a:chOff x="8547490" y="36540"/>
            <a:chExt cx="1629215" cy="3214271"/>
          </a:xfrm>
        </p:grpSpPr>
        <p:grpSp>
          <p:nvGrpSpPr>
            <p:cNvPr id="131" name="مجموعة 130">
              <a:extLst>
                <a:ext uri="{FF2B5EF4-FFF2-40B4-BE49-F238E27FC236}">
                  <a16:creationId xmlns:a16="http://schemas.microsoft.com/office/drawing/2014/main" id="{B42AFCCA-131A-CD0F-C7F5-57FDCDEF6294}"/>
                </a:ext>
              </a:extLst>
            </p:cNvPr>
            <p:cNvGrpSpPr/>
            <p:nvPr/>
          </p:nvGrpSpPr>
          <p:grpSpPr>
            <a:xfrm>
              <a:off x="8547490" y="972835"/>
              <a:ext cx="1629215" cy="2277976"/>
              <a:chOff x="10190585" y="485524"/>
              <a:chExt cx="1629215" cy="2277976"/>
            </a:xfrm>
          </p:grpSpPr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6CB9EEA6-B7DA-EAC4-7F58-4A043A8F826F}"/>
                  </a:ext>
                </a:extLst>
              </p:cNvPr>
              <p:cNvSpPr/>
              <p:nvPr/>
            </p:nvSpPr>
            <p:spPr>
              <a:xfrm>
                <a:off x="10190585" y="660643"/>
                <a:ext cx="1629215" cy="2102857"/>
              </a:xfrm>
              <a:custGeom>
                <a:avLst/>
                <a:gdLst>
                  <a:gd name="connsiteX0" fmla="*/ 1048219 w 1629215"/>
                  <a:gd name="connsiteY0" fmla="*/ 507881 h 2102857"/>
                  <a:gd name="connsiteX1" fmla="*/ 1048219 w 1629215"/>
                  <a:gd name="connsiteY1" fmla="*/ 0 h 2102857"/>
                  <a:gd name="connsiteX2" fmla="*/ 580640 w 1629215"/>
                  <a:gd name="connsiteY2" fmla="*/ 0 h 2102857"/>
                  <a:gd name="connsiteX3" fmla="*/ 580640 w 1629215"/>
                  <a:gd name="connsiteY3" fmla="*/ 507881 h 2102857"/>
                  <a:gd name="connsiteX4" fmla="*/ 0 w 1629215"/>
                  <a:gd name="connsiteY4" fmla="*/ 1288250 h 2102857"/>
                  <a:gd name="connsiteX5" fmla="*/ 814608 w 1629215"/>
                  <a:gd name="connsiteY5" fmla="*/ 2102858 h 2102857"/>
                  <a:gd name="connsiteX6" fmla="*/ 1629215 w 1629215"/>
                  <a:gd name="connsiteY6" fmla="*/ 1288250 h 2102857"/>
                  <a:gd name="connsiteX7" fmla="*/ 1048576 w 1629215"/>
                  <a:gd name="connsiteY7" fmla="*/ 507881 h 210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215" h="2102857">
                    <a:moveTo>
                      <a:pt x="1048219" y="507881"/>
                    </a:moveTo>
                    <a:lnTo>
                      <a:pt x="1048219" y="0"/>
                    </a:lnTo>
                    <a:lnTo>
                      <a:pt x="580640" y="0"/>
                    </a:lnTo>
                    <a:lnTo>
                      <a:pt x="580640" y="507881"/>
                    </a:lnTo>
                    <a:cubicBezTo>
                      <a:pt x="245024" y="608459"/>
                      <a:pt x="0" y="919822"/>
                      <a:pt x="0" y="1288250"/>
                    </a:cubicBezTo>
                    <a:cubicBezTo>
                      <a:pt x="0" y="1737996"/>
                      <a:pt x="364505" y="2102858"/>
                      <a:pt x="814608" y="2102858"/>
                    </a:cubicBezTo>
                    <a:cubicBezTo>
                      <a:pt x="1264710" y="2102858"/>
                      <a:pt x="1629215" y="1738353"/>
                      <a:pt x="1629215" y="1288250"/>
                    </a:cubicBezTo>
                    <a:cubicBezTo>
                      <a:pt x="1629215" y="919822"/>
                      <a:pt x="1384191" y="608459"/>
                      <a:pt x="1048576" y="507881"/>
                    </a:cubicBezTo>
                    <a:close/>
                  </a:path>
                </a:pathLst>
              </a:custGeom>
              <a:solidFill>
                <a:srgbClr val="FFFAEE"/>
              </a:solidFill>
              <a:ln w="7104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FC72A1B9-9E65-746A-B80F-066F6425493E}"/>
                  </a:ext>
                </a:extLst>
              </p:cNvPr>
              <p:cNvSpPr/>
              <p:nvPr/>
            </p:nvSpPr>
            <p:spPr>
              <a:xfrm>
                <a:off x="10191299" y="1898202"/>
                <a:ext cx="1628145" cy="865298"/>
              </a:xfrm>
              <a:custGeom>
                <a:avLst/>
                <a:gdLst>
                  <a:gd name="connsiteX0" fmla="*/ 934088 w 1628145"/>
                  <a:gd name="connsiteY0" fmla="*/ 148772 h 865298"/>
                  <a:gd name="connsiteX1" fmla="*/ 416220 w 1628145"/>
                  <a:gd name="connsiteY1" fmla="*/ 6822 h 865298"/>
                  <a:gd name="connsiteX2" fmla="*/ 0 w 1628145"/>
                  <a:gd name="connsiteY2" fmla="*/ 79937 h 865298"/>
                  <a:gd name="connsiteX3" fmla="*/ 813894 w 1628145"/>
                  <a:gd name="connsiteY3" fmla="*/ 865298 h 865298"/>
                  <a:gd name="connsiteX4" fmla="*/ 1628145 w 1628145"/>
                  <a:gd name="connsiteY4" fmla="*/ 63530 h 865298"/>
                  <a:gd name="connsiteX5" fmla="*/ 934445 w 1628145"/>
                  <a:gd name="connsiteY5" fmla="*/ 148772 h 86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145" h="865298">
                    <a:moveTo>
                      <a:pt x="934088" y="148772"/>
                    </a:moveTo>
                    <a:cubicBezTo>
                      <a:pt x="758612" y="110966"/>
                      <a:pt x="595619" y="31074"/>
                      <a:pt x="416220" y="6822"/>
                    </a:cubicBezTo>
                    <a:cubicBezTo>
                      <a:pt x="266067" y="-13508"/>
                      <a:pt x="127327" y="11815"/>
                      <a:pt x="0" y="79937"/>
                    </a:cubicBezTo>
                    <a:cubicBezTo>
                      <a:pt x="15336" y="516130"/>
                      <a:pt x="373778" y="865298"/>
                      <a:pt x="813894" y="865298"/>
                    </a:cubicBezTo>
                    <a:cubicBezTo>
                      <a:pt x="1254011" y="865298"/>
                      <a:pt x="1621012" y="507570"/>
                      <a:pt x="1628145" y="63530"/>
                    </a:cubicBezTo>
                    <a:cubicBezTo>
                      <a:pt x="1421640" y="181941"/>
                      <a:pt x="1170196" y="199774"/>
                      <a:pt x="934445" y="148772"/>
                    </a:cubicBezTo>
                    <a:close/>
                  </a:path>
                </a:pathLst>
              </a:custGeom>
              <a:solidFill>
                <a:srgbClr val="08E1D4"/>
              </a:solidFill>
              <a:ln w="71041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6CA178C6-B4D1-5DE2-58F5-1840B38EFF4B}"/>
                  </a:ext>
                </a:extLst>
              </p:cNvPr>
              <p:cNvSpPr/>
              <p:nvPr/>
            </p:nvSpPr>
            <p:spPr>
              <a:xfrm>
                <a:off x="10650675" y="485524"/>
                <a:ext cx="709036" cy="241101"/>
              </a:xfrm>
              <a:custGeom>
                <a:avLst/>
                <a:gdLst>
                  <a:gd name="connsiteX0" fmla="*/ 120551 w 709036"/>
                  <a:gd name="connsiteY0" fmla="*/ 241101 h 241101"/>
                  <a:gd name="connsiteX1" fmla="*/ 0 w 709036"/>
                  <a:gd name="connsiteY1" fmla="*/ 120551 h 241101"/>
                  <a:gd name="connsiteX2" fmla="*/ 0 w 709036"/>
                  <a:gd name="connsiteY2" fmla="*/ 120551 h 241101"/>
                  <a:gd name="connsiteX3" fmla="*/ 120551 w 709036"/>
                  <a:gd name="connsiteY3" fmla="*/ 0 h 241101"/>
                  <a:gd name="connsiteX4" fmla="*/ 588486 w 709036"/>
                  <a:gd name="connsiteY4" fmla="*/ 0 h 241101"/>
                  <a:gd name="connsiteX5" fmla="*/ 709037 w 709036"/>
                  <a:gd name="connsiteY5" fmla="*/ 120551 h 241101"/>
                  <a:gd name="connsiteX6" fmla="*/ 709037 w 709036"/>
                  <a:gd name="connsiteY6" fmla="*/ 120551 h 241101"/>
                  <a:gd name="connsiteX7" fmla="*/ 588486 w 709036"/>
                  <a:gd name="connsiteY7" fmla="*/ 241101 h 241101"/>
                  <a:gd name="connsiteX8" fmla="*/ 382694 w 709036"/>
                  <a:gd name="connsiteY8" fmla="*/ 241101 h 24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9036" h="241101">
                    <a:moveTo>
                      <a:pt x="120551" y="241101"/>
                    </a:moveTo>
                    <a:cubicBezTo>
                      <a:pt x="53855" y="241101"/>
                      <a:pt x="0" y="187246"/>
                      <a:pt x="0" y="120551"/>
                    </a:cubicBezTo>
                    <a:lnTo>
                      <a:pt x="0" y="120551"/>
                    </a:lnTo>
                    <a:cubicBezTo>
                      <a:pt x="0" y="53855"/>
                      <a:pt x="53855" y="0"/>
                      <a:pt x="120551" y="0"/>
                    </a:cubicBezTo>
                    <a:lnTo>
                      <a:pt x="588486" y="0"/>
                    </a:lnTo>
                    <a:cubicBezTo>
                      <a:pt x="655181" y="0"/>
                      <a:pt x="709037" y="53855"/>
                      <a:pt x="709037" y="120551"/>
                    </a:cubicBezTo>
                    <a:lnTo>
                      <a:pt x="709037" y="120551"/>
                    </a:lnTo>
                    <a:cubicBezTo>
                      <a:pt x="709037" y="187246"/>
                      <a:pt x="655181" y="241101"/>
                      <a:pt x="588486" y="241101"/>
                    </a:cubicBezTo>
                    <a:lnTo>
                      <a:pt x="382694" y="241101"/>
                    </a:lnTo>
                  </a:path>
                </a:pathLst>
              </a:custGeom>
              <a:solidFill>
                <a:srgbClr val="FFFAEE"/>
              </a:solidFill>
              <a:ln w="71041" cap="sq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مجموعة 137">
                <a:extLst>
                  <a:ext uri="{FF2B5EF4-FFF2-40B4-BE49-F238E27FC236}">
                    <a16:creationId xmlns:a16="http://schemas.microsoft.com/office/drawing/2014/main" id="{5D610C35-CC0B-A562-CA82-5A7E4B048EB0}"/>
                  </a:ext>
                </a:extLst>
              </p:cNvPr>
              <p:cNvGrpSpPr/>
              <p:nvPr/>
            </p:nvGrpSpPr>
            <p:grpSpPr>
              <a:xfrm>
                <a:off x="10573855" y="1444889"/>
                <a:ext cx="862676" cy="260572"/>
                <a:chOff x="10573855" y="1444889"/>
                <a:chExt cx="862676" cy="260572"/>
              </a:xfrm>
            </p:grpSpPr>
            <p:sp>
              <p:nvSpPr>
                <p:cNvPr id="139" name="شكل بيضاوي 138">
                  <a:extLst>
                    <a:ext uri="{FF2B5EF4-FFF2-40B4-BE49-F238E27FC236}">
                      <a16:creationId xmlns:a16="http://schemas.microsoft.com/office/drawing/2014/main" id="{9DFCBC65-040E-AE47-A642-4D2472A459F0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40" name="شكل بيضاوي 139">
                  <a:extLst>
                    <a:ext uri="{FF2B5EF4-FFF2-40B4-BE49-F238E27FC236}">
                      <a16:creationId xmlns:a16="http://schemas.microsoft.com/office/drawing/2014/main" id="{E362F39C-CD26-8121-DFAE-926AF533CD0C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6801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41" name="رسم 35">
                  <a:extLst>
                    <a:ext uri="{FF2B5EF4-FFF2-40B4-BE49-F238E27FC236}">
                      <a16:creationId xmlns:a16="http://schemas.microsoft.com/office/drawing/2014/main" id="{26D6829F-BCF8-6203-FE33-53F58EE07EB7}"/>
                    </a:ext>
                  </a:extLst>
                </p:cNvPr>
                <p:cNvSpPr/>
                <p:nvPr/>
              </p:nvSpPr>
              <p:spPr>
                <a:xfrm>
                  <a:off x="10920699" y="1527693"/>
                  <a:ext cx="165737" cy="177768"/>
                </a:xfrm>
                <a:custGeom>
                  <a:avLst/>
                  <a:gdLst>
                    <a:gd name="connsiteX0" fmla="*/ 551 w 164699"/>
                    <a:gd name="connsiteY0" fmla="*/ 3291 h 177735"/>
                    <a:gd name="connsiteX1" fmla="*/ 82215 w 164699"/>
                    <a:gd name="connsiteY1" fmla="*/ 177735 h 177735"/>
                    <a:gd name="connsiteX2" fmla="*/ 163879 w 164699"/>
                    <a:gd name="connsiteY2" fmla="*/ 0 h 177735"/>
                    <a:gd name="connsiteX0" fmla="*/ 551 w 165074"/>
                    <a:gd name="connsiteY0" fmla="*/ 3291 h 177735"/>
                    <a:gd name="connsiteX1" fmla="*/ 82215 w 165074"/>
                    <a:gd name="connsiteY1" fmla="*/ 177735 h 177735"/>
                    <a:gd name="connsiteX2" fmla="*/ 163879 w 165074"/>
                    <a:gd name="connsiteY2" fmla="*/ 0 h 177735"/>
                    <a:gd name="connsiteX0" fmla="*/ 1214 w 165737"/>
                    <a:gd name="connsiteY0" fmla="*/ 3291 h 177768"/>
                    <a:gd name="connsiteX1" fmla="*/ 82878 w 165737"/>
                    <a:gd name="connsiteY1" fmla="*/ 177735 h 177768"/>
                    <a:gd name="connsiteX2" fmla="*/ 164542 w 165737"/>
                    <a:gd name="connsiteY2" fmla="*/ 0 h 17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737" h="177768">
                      <a:moveTo>
                        <a:pt x="1214" y="3291"/>
                      </a:moveTo>
                      <a:cubicBezTo>
                        <a:pt x="-5120" y="105138"/>
                        <a:pt x="12052" y="179578"/>
                        <a:pt x="82878" y="177735"/>
                      </a:cubicBezTo>
                      <a:cubicBezTo>
                        <a:pt x="140866" y="177859"/>
                        <a:pt x="172429" y="103710"/>
                        <a:pt x="164542" y="0"/>
                      </a:cubicBezTo>
                    </a:path>
                  </a:pathLst>
                </a:custGeom>
                <a:noFill/>
                <a:ln w="43143" cap="rnd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" name="شكل حر: شكل 131">
              <a:extLst>
                <a:ext uri="{FF2B5EF4-FFF2-40B4-BE49-F238E27FC236}">
                  <a16:creationId xmlns:a16="http://schemas.microsoft.com/office/drawing/2014/main" id="{45826373-E05D-C60A-E644-B3F67BE5177F}"/>
                </a:ext>
              </a:extLst>
            </p:cNvPr>
            <p:cNvSpPr/>
            <p:nvPr/>
          </p:nvSpPr>
          <p:spPr>
            <a:xfrm>
              <a:off x="9288721" y="636563"/>
              <a:ext cx="126787" cy="126787"/>
            </a:xfrm>
            <a:custGeom>
              <a:avLst/>
              <a:gdLst>
                <a:gd name="connsiteX0" fmla="*/ 126787 w 126787"/>
                <a:gd name="connsiteY0" fmla="*/ 63394 h 126787"/>
                <a:gd name="connsiteX1" fmla="*/ 63394 w 126787"/>
                <a:gd name="connsiteY1" fmla="*/ 126787 h 126787"/>
                <a:gd name="connsiteX2" fmla="*/ 0 w 126787"/>
                <a:gd name="connsiteY2" fmla="*/ 63394 h 126787"/>
                <a:gd name="connsiteX3" fmla="*/ 63394 w 126787"/>
                <a:gd name="connsiteY3" fmla="*/ 0 h 126787"/>
                <a:gd name="connsiteX4" fmla="*/ 126787 w 126787"/>
                <a:gd name="connsiteY4" fmla="*/ 63394 h 12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7" h="126787">
                  <a:moveTo>
                    <a:pt x="126787" y="63394"/>
                  </a:moveTo>
                  <a:cubicBezTo>
                    <a:pt x="126787" y="98415"/>
                    <a:pt x="98415" y="126787"/>
                    <a:pt x="63394" y="126787"/>
                  </a:cubicBezTo>
                  <a:cubicBezTo>
                    <a:pt x="28372" y="126787"/>
                    <a:pt x="0" y="98415"/>
                    <a:pt x="0" y="63394"/>
                  </a:cubicBezTo>
                  <a:cubicBezTo>
                    <a:pt x="0" y="28372"/>
                    <a:pt x="28372" y="0"/>
                    <a:pt x="63394" y="0"/>
                  </a:cubicBezTo>
                  <a:cubicBezTo>
                    <a:pt x="98415" y="0"/>
                    <a:pt x="126787" y="28372"/>
                    <a:pt x="126787" y="63394"/>
                  </a:cubicBezTo>
                  <a:close/>
                </a:path>
              </a:pathLst>
            </a:custGeom>
            <a:solidFill>
              <a:srgbClr val="08E1D4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CA1D5BE7-CCA9-B5C2-7854-A7D5949939C8}"/>
                </a:ext>
              </a:extLst>
            </p:cNvPr>
            <p:cNvSpPr/>
            <p:nvPr/>
          </p:nvSpPr>
          <p:spPr>
            <a:xfrm>
              <a:off x="9083245" y="364591"/>
              <a:ext cx="111714" cy="111714"/>
            </a:xfrm>
            <a:custGeom>
              <a:avLst/>
              <a:gdLst>
                <a:gd name="connsiteX0" fmla="*/ 111715 w 111714"/>
                <a:gd name="connsiteY0" fmla="*/ 55857 h 111714"/>
                <a:gd name="connsiteX1" fmla="*/ 55857 w 111714"/>
                <a:gd name="connsiteY1" fmla="*/ 111715 h 111714"/>
                <a:gd name="connsiteX2" fmla="*/ 0 w 111714"/>
                <a:gd name="connsiteY2" fmla="*/ 55857 h 111714"/>
                <a:gd name="connsiteX3" fmla="*/ 55857 w 111714"/>
                <a:gd name="connsiteY3" fmla="*/ 0 h 111714"/>
                <a:gd name="connsiteX4" fmla="*/ 111715 w 111714"/>
                <a:gd name="connsiteY4" fmla="*/ 55857 h 1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14" h="111714">
                  <a:moveTo>
                    <a:pt x="111715" y="55857"/>
                  </a:moveTo>
                  <a:cubicBezTo>
                    <a:pt x="111715" y="86668"/>
                    <a:pt x="86668" y="111715"/>
                    <a:pt x="55857" y="111715"/>
                  </a:cubicBezTo>
                  <a:cubicBezTo>
                    <a:pt x="25047" y="111715"/>
                    <a:pt x="0" y="86668"/>
                    <a:pt x="0" y="55857"/>
                  </a:cubicBezTo>
                  <a:cubicBezTo>
                    <a:pt x="0" y="25047"/>
                    <a:pt x="25047" y="0"/>
                    <a:pt x="55857" y="0"/>
                  </a:cubicBezTo>
                  <a:cubicBezTo>
                    <a:pt x="86668" y="0"/>
                    <a:pt x="111715" y="25047"/>
                    <a:pt x="111715" y="55857"/>
                  </a:cubicBezTo>
                  <a:close/>
                </a:path>
              </a:pathLst>
            </a:custGeom>
            <a:solidFill>
              <a:srgbClr val="08E1D4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شكل حر: شكل 133">
              <a:extLst>
                <a:ext uri="{FF2B5EF4-FFF2-40B4-BE49-F238E27FC236}">
                  <a16:creationId xmlns:a16="http://schemas.microsoft.com/office/drawing/2014/main" id="{FF6F0795-5A38-6658-E595-C093B924C7C3}"/>
                </a:ext>
              </a:extLst>
            </p:cNvPr>
            <p:cNvSpPr/>
            <p:nvPr/>
          </p:nvSpPr>
          <p:spPr>
            <a:xfrm>
              <a:off x="9194739" y="36540"/>
              <a:ext cx="93982" cy="93982"/>
            </a:xfrm>
            <a:custGeom>
              <a:avLst/>
              <a:gdLst>
                <a:gd name="connsiteX0" fmla="*/ 93982 w 93982"/>
                <a:gd name="connsiteY0" fmla="*/ 46991 h 93982"/>
                <a:gd name="connsiteX1" fmla="*/ 46991 w 93982"/>
                <a:gd name="connsiteY1" fmla="*/ 93982 h 93982"/>
                <a:gd name="connsiteX2" fmla="*/ 0 w 93982"/>
                <a:gd name="connsiteY2" fmla="*/ 46991 h 93982"/>
                <a:gd name="connsiteX3" fmla="*/ 46991 w 93982"/>
                <a:gd name="connsiteY3" fmla="*/ 0 h 93982"/>
                <a:gd name="connsiteX4" fmla="*/ 93982 w 93982"/>
                <a:gd name="connsiteY4" fmla="*/ 46991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2" h="93982">
                  <a:moveTo>
                    <a:pt x="93982" y="46991"/>
                  </a:moveTo>
                  <a:cubicBezTo>
                    <a:pt x="93982" y="72944"/>
                    <a:pt x="72944" y="93982"/>
                    <a:pt x="46991" y="93982"/>
                  </a:cubicBezTo>
                  <a:cubicBezTo>
                    <a:pt x="21039" y="93982"/>
                    <a:pt x="0" y="72944"/>
                    <a:pt x="0" y="46991"/>
                  </a:cubicBezTo>
                  <a:cubicBezTo>
                    <a:pt x="0" y="21039"/>
                    <a:pt x="21039" y="0"/>
                    <a:pt x="46991" y="0"/>
                  </a:cubicBezTo>
                  <a:cubicBezTo>
                    <a:pt x="72944" y="0"/>
                    <a:pt x="93982" y="21039"/>
                    <a:pt x="93982" y="46991"/>
                  </a:cubicBezTo>
                  <a:close/>
                </a:path>
              </a:pathLst>
            </a:custGeom>
            <a:solidFill>
              <a:srgbClr val="08E1D4"/>
            </a:solidFill>
            <a:ln w="44196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مجموعة 154">
            <a:extLst>
              <a:ext uri="{FF2B5EF4-FFF2-40B4-BE49-F238E27FC236}">
                <a16:creationId xmlns:a16="http://schemas.microsoft.com/office/drawing/2014/main" id="{F5EC32FC-FCA3-EDAE-1E47-7527F5D98CAF}"/>
              </a:ext>
            </a:extLst>
          </p:cNvPr>
          <p:cNvGrpSpPr/>
          <p:nvPr/>
        </p:nvGrpSpPr>
        <p:grpSpPr>
          <a:xfrm>
            <a:off x="2129962" y="606735"/>
            <a:ext cx="2001973" cy="1621058"/>
            <a:chOff x="1841950" y="848274"/>
            <a:chExt cx="2001973" cy="1621058"/>
          </a:xfrm>
        </p:grpSpPr>
        <p:sp>
          <p:nvSpPr>
            <p:cNvPr id="129" name="شكل بيضاوي 261">
              <a:extLst>
                <a:ext uri="{FF2B5EF4-FFF2-40B4-BE49-F238E27FC236}">
                  <a16:creationId xmlns:a16="http://schemas.microsoft.com/office/drawing/2014/main" id="{8188B88D-44C8-DFE4-BFA1-537AC46B2F43}"/>
                </a:ext>
              </a:extLst>
            </p:cNvPr>
            <p:cNvSpPr/>
            <p:nvPr/>
          </p:nvSpPr>
          <p:spPr>
            <a:xfrm>
              <a:off x="2482070" y="1594415"/>
              <a:ext cx="1361853" cy="874917"/>
            </a:xfrm>
            <a:custGeom>
              <a:avLst/>
              <a:gdLst>
                <a:gd name="connsiteX0" fmla="*/ 0 w 873263"/>
                <a:gd name="connsiteY0" fmla="*/ 215449 h 430897"/>
                <a:gd name="connsiteX1" fmla="*/ 436632 w 873263"/>
                <a:gd name="connsiteY1" fmla="*/ 0 h 430897"/>
                <a:gd name="connsiteX2" fmla="*/ 873264 w 873263"/>
                <a:gd name="connsiteY2" fmla="*/ 215449 h 430897"/>
                <a:gd name="connsiteX3" fmla="*/ 436632 w 873263"/>
                <a:gd name="connsiteY3" fmla="*/ 430898 h 430897"/>
                <a:gd name="connsiteX4" fmla="*/ 0 w 873263"/>
                <a:gd name="connsiteY4" fmla="*/ 215449 h 430897"/>
                <a:gd name="connsiteX0" fmla="*/ 1297 w 874561"/>
                <a:gd name="connsiteY0" fmla="*/ 215449 h 430898"/>
                <a:gd name="connsiteX1" fmla="*/ 346489 w 874561"/>
                <a:gd name="connsiteY1" fmla="*/ 0 h 430898"/>
                <a:gd name="connsiteX2" fmla="*/ 874561 w 874561"/>
                <a:gd name="connsiteY2" fmla="*/ 215449 h 430898"/>
                <a:gd name="connsiteX3" fmla="*/ 437929 w 874561"/>
                <a:gd name="connsiteY3" fmla="*/ 430898 h 430898"/>
                <a:gd name="connsiteX4" fmla="*/ 1297 w 874561"/>
                <a:gd name="connsiteY4" fmla="*/ 215449 h 4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561" h="430898">
                  <a:moveTo>
                    <a:pt x="1297" y="215449"/>
                  </a:moveTo>
                  <a:cubicBezTo>
                    <a:pt x="-13943" y="143633"/>
                    <a:pt x="105344" y="0"/>
                    <a:pt x="346489" y="0"/>
                  </a:cubicBezTo>
                  <a:cubicBezTo>
                    <a:pt x="587634" y="0"/>
                    <a:pt x="874561" y="96460"/>
                    <a:pt x="874561" y="215449"/>
                  </a:cubicBezTo>
                  <a:cubicBezTo>
                    <a:pt x="874561" y="334438"/>
                    <a:pt x="679074" y="430898"/>
                    <a:pt x="437929" y="430898"/>
                  </a:cubicBezTo>
                  <a:cubicBezTo>
                    <a:pt x="196784" y="430898"/>
                    <a:pt x="16537" y="287265"/>
                    <a:pt x="1297" y="215449"/>
                  </a:cubicBezTo>
                  <a:close/>
                </a:path>
              </a:pathLst>
            </a:custGeom>
            <a:solidFill>
              <a:srgbClr val="FDC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مجموعة 141">
              <a:extLst>
                <a:ext uri="{FF2B5EF4-FFF2-40B4-BE49-F238E27FC236}">
                  <a16:creationId xmlns:a16="http://schemas.microsoft.com/office/drawing/2014/main" id="{528D1791-9372-0C57-B1FD-566332822EE1}"/>
                </a:ext>
              </a:extLst>
            </p:cNvPr>
            <p:cNvGrpSpPr/>
            <p:nvPr/>
          </p:nvGrpSpPr>
          <p:grpSpPr>
            <a:xfrm>
              <a:off x="1841950" y="848274"/>
              <a:ext cx="1527492" cy="1527492"/>
              <a:chOff x="2415014" y="485524"/>
              <a:chExt cx="1757684" cy="1757684"/>
            </a:xfrm>
          </p:grpSpPr>
          <p:grpSp>
            <p:nvGrpSpPr>
              <p:cNvPr id="143" name="مجموعة 142">
                <a:extLst>
                  <a:ext uri="{FF2B5EF4-FFF2-40B4-BE49-F238E27FC236}">
                    <a16:creationId xmlns:a16="http://schemas.microsoft.com/office/drawing/2014/main" id="{E895D1F1-82FA-31BF-A658-29B5E812EF0C}"/>
                  </a:ext>
                </a:extLst>
              </p:cNvPr>
              <p:cNvGrpSpPr/>
              <p:nvPr/>
            </p:nvGrpSpPr>
            <p:grpSpPr>
              <a:xfrm>
                <a:off x="2415014" y="485524"/>
                <a:ext cx="1757684" cy="1757684"/>
                <a:chOff x="8438780" y="4769217"/>
                <a:chExt cx="1757684" cy="1757684"/>
              </a:xfrm>
            </p:grpSpPr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12F8CCC7-6B4D-699A-6411-7C4ABB121668}"/>
                    </a:ext>
                  </a:extLst>
                </p:cNvPr>
                <p:cNvSpPr/>
                <p:nvPr/>
              </p:nvSpPr>
              <p:spPr>
                <a:xfrm>
                  <a:off x="9164192" y="5494629"/>
                  <a:ext cx="1032272" cy="1032272"/>
                </a:xfrm>
                <a:custGeom>
                  <a:avLst/>
                  <a:gdLst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710962 w 1032272"/>
                    <a:gd name="connsiteY6" fmla="*/ 321310 h 1032272"/>
                    <a:gd name="connsiteX7" fmla="*/ 321310 w 1032272"/>
                    <a:gd name="connsiteY7" fmla="*/ 321310 h 1032272"/>
                    <a:gd name="connsiteX8" fmla="*/ 321310 w 1032272"/>
                    <a:gd name="connsiteY8" fmla="*/ 710962 h 1032272"/>
                    <a:gd name="connsiteX9" fmla="*/ 710962 w 1032272"/>
                    <a:gd name="connsiteY9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8" fmla="*/ 710962 w 1032272"/>
                    <a:gd name="connsiteY8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321310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272" h="1032272">
                      <a:moveTo>
                        <a:pt x="150965" y="150965"/>
                      </a:moveTo>
                      <a:cubicBezTo>
                        <a:pt x="352251" y="-50322"/>
                        <a:pt x="680021" y="-50322"/>
                        <a:pt x="881307" y="150965"/>
                      </a:cubicBezTo>
                      <a:cubicBezTo>
                        <a:pt x="1082594" y="352251"/>
                        <a:pt x="1082594" y="680021"/>
                        <a:pt x="881307" y="881307"/>
                      </a:cubicBezTo>
                      <a:cubicBezTo>
                        <a:pt x="680021" y="1082594"/>
                        <a:pt x="352251" y="1082594"/>
                        <a:pt x="150965" y="881307"/>
                      </a:cubicBezTo>
                      <a:cubicBezTo>
                        <a:pt x="-50322" y="680021"/>
                        <a:pt x="-50322" y="352251"/>
                        <a:pt x="150965" y="150965"/>
                      </a:cubicBezTo>
                      <a:close/>
                    </a:path>
                  </a:pathLst>
                </a:custGeom>
                <a:solidFill>
                  <a:srgbClr val="08E1D4"/>
                </a:solidFill>
                <a:ln w="67733" cap="sq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70D9C24F-4F01-03FF-5519-CB11BC4D8D38}"/>
                    </a:ext>
                  </a:extLst>
                </p:cNvPr>
                <p:cNvSpPr/>
                <p:nvPr/>
              </p:nvSpPr>
              <p:spPr>
                <a:xfrm>
                  <a:off x="8438780" y="4769217"/>
                  <a:ext cx="832855" cy="832855"/>
                </a:xfrm>
                <a:custGeom>
                  <a:avLst/>
                  <a:gdLst>
                    <a:gd name="connsiteX0" fmla="*/ 50492 w 832855"/>
                    <a:gd name="connsiteY0" fmla="*/ 50492 h 832855"/>
                    <a:gd name="connsiteX1" fmla="*/ 50492 w 832855"/>
                    <a:gd name="connsiteY1" fmla="*/ 50492 h 832855"/>
                    <a:gd name="connsiteX2" fmla="*/ 294619 w 832855"/>
                    <a:gd name="connsiteY2" fmla="*/ 50492 h 832855"/>
                    <a:gd name="connsiteX3" fmla="*/ 832856 w 832855"/>
                    <a:gd name="connsiteY3" fmla="*/ 588728 h 832855"/>
                    <a:gd name="connsiteX4" fmla="*/ 588728 w 832855"/>
                    <a:gd name="connsiteY4" fmla="*/ 832856 h 832855"/>
                    <a:gd name="connsiteX5" fmla="*/ 50492 w 832855"/>
                    <a:gd name="connsiteY5" fmla="*/ 294619 h 832855"/>
                    <a:gd name="connsiteX6" fmla="*/ 50492 w 832855"/>
                    <a:gd name="connsiteY6" fmla="*/ 50492 h 832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2855" h="832855">
                      <a:moveTo>
                        <a:pt x="50492" y="50492"/>
                      </a:moveTo>
                      <a:lnTo>
                        <a:pt x="50492" y="50492"/>
                      </a:lnTo>
                      <a:cubicBezTo>
                        <a:pt x="117814" y="-16831"/>
                        <a:pt x="227297" y="-16831"/>
                        <a:pt x="294619" y="50492"/>
                      </a:cubicBezTo>
                      <a:lnTo>
                        <a:pt x="832856" y="588728"/>
                      </a:lnTo>
                      <a:lnTo>
                        <a:pt x="588728" y="832856"/>
                      </a:lnTo>
                      <a:lnTo>
                        <a:pt x="50492" y="294619"/>
                      </a:lnTo>
                      <a:cubicBezTo>
                        <a:pt x="-16831" y="227297"/>
                        <a:pt x="-16831" y="117814"/>
                        <a:pt x="50492" y="50492"/>
                      </a:cubicBezTo>
                      <a:close/>
                    </a:path>
                  </a:pathLst>
                </a:custGeom>
                <a:solidFill>
                  <a:srgbClr val="E50283"/>
                </a:solidFill>
                <a:ln w="67733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4610070D-8194-3C4A-B4CF-8A5385EB45C8}"/>
                    </a:ext>
                  </a:extLst>
                </p:cNvPr>
                <p:cNvSpPr/>
                <p:nvPr/>
              </p:nvSpPr>
              <p:spPr>
                <a:xfrm>
                  <a:off x="9149572" y="5480009"/>
                  <a:ext cx="165585" cy="165585"/>
                </a:xfrm>
                <a:custGeom>
                  <a:avLst/>
                  <a:gdLst>
                    <a:gd name="connsiteX0" fmla="*/ 0 w 165585"/>
                    <a:gd name="connsiteY0" fmla="*/ 0 h 165585"/>
                    <a:gd name="connsiteX1" fmla="*/ 165585 w 165585"/>
                    <a:gd name="connsiteY1" fmla="*/ 165585 h 1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585" h="165585">
                      <a:moveTo>
                        <a:pt x="0" y="0"/>
                      </a:moveTo>
                      <a:lnTo>
                        <a:pt x="165585" y="165585"/>
                      </a:lnTo>
                    </a:path>
                  </a:pathLst>
                </a:custGeom>
                <a:ln w="67733" cap="flat">
                  <a:solidFill>
                    <a:srgbClr val="68019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8" name="مجموعة 147">
                  <a:extLst>
                    <a:ext uri="{FF2B5EF4-FFF2-40B4-BE49-F238E27FC236}">
                      <a16:creationId xmlns:a16="http://schemas.microsoft.com/office/drawing/2014/main" id="{23F43B53-E08B-3F6C-893B-A7234FE05820}"/>
                    </a:ext>
                  </a:extLst>
                </p:cNvPr>
                <p:cNvGrpSpPr/>
                <p:nvPr/>
              </p:nvGrpSpPr>
              <p:grpSpPr>
                <a:xfrm>
                  <a:off x="9304997" y="5910657"/>
                  <a:ext cx="753850" cy="276668"/>
                  <a:chOff x="9315157" y="5813483"/>
                  <a:chExt cx="990954" cy="363687"/>
                </a:xfrm>
              </p:grpSpPr>
              <p:grpSp>
                <p:nvGrpSpPr>
                  <p:cNvPr id="149" name="مجموعة 148">
                    <a:extLst>
                      <a:ext uri="{FF2B5EF4-FFF2-40B4-BE49-F238E27FC236}">
                        <a16:creationId xmlns:a16="http://schemas.microsoft.com/office/drawing/2014/main" id="{16B6BD39-770F-C4AC-47C0-D36648BAC905}"/>
                      </a:ext>
                    </a:extLst>
                  </p:cNvPr>
                  <p:cNvGrpSpPr/>
                  <p:nvPr/>
                </p:nvGrpSpPr>
                <p:grpSpPr>
                  <a:xfrm>
                    <a:off x="9384072" y="5813483"/>
                    <a:ext cx="875156" cy="164239"/>
                    <a:chOff x="8039762" y="1398352"/>
                    <a:chExt cx="947241" cy="177768"/>
                  </a:xfrm>
                </p:grpSpPr>
                <p:sp>
                  <p:nvSpPr>
                    <p:cNvPr id="152" name="رسم 35">
                      <a:extLst>
                        <a:ext uri="{FF2B5EF4-FFF2-40B4-BE49-F238E27FC236}">
                          <a16:creationId xmlns:a16="http://schemas.microsoft.com/office/drawing/2014/main" id="{05E3E5A5-84EF-37FF-B504-918CCCAFC47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821266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43143" cap="rnd">
                      <a:solidFill>
                        <a:srgbClr val="68019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  <p:sp>
                  <p:nvSpPr>
                    <p:cNvPr id="153" name="رسم 35">
                      <a:extLst>
                        <a:ext uri="{FF2B5EF4-FFF2-40B4-BE49-F238E27FC236}">
                          <a16:creationId xmlns:a16="http://schemas.microsoft.com/office/drawing/2014/main" id="{BE8354F5-E8E4-93F2-09B5-FCD1D70EBA9D}"/>
                        </a:ext>
                      </a:extLst>
                    </p:cNvPr>
                    <p:cNvSpPr/>
                    <p:nvPr/>
                  </p:nvSpPr>
                  <p:spPr>
                    <a:xfrm rot="11110237">
                      <a:off x="8039762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43143" cap="rnd">
                      <a:solidFill>
                        <a:srgbClr val="68019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</p:grpSp>
              <p:sp>
                <p:nvSpPr>
                  <p:cNvPr id="150" name="شكل بيضاوي 149">
                    <a:extLst>
                      <a:ext uri="{FF2B5EF4-FFF2-40B4-BE49-F238E27FC236}">
                        <a16:creationId xmlns:a16="http://schemas.microsoft.com/office/drawing/2014/main" id="{E5C29C69-AE9E-1EFE-9EF0-3328FA2C2341}"/>
                      </a:ext>
                    </a:extLst>
                  </p:cNvPr>
                  <p:cNvSpPr/>
                  <p:nvPr/>
                </p:nvSpPr>
                <p:spPr>
                  <a:xfrm>
                    <a:off x="10059221" y="6051810"/>
                    <a:ext cx="246890" cy="125360"/>
                  </a:xfrm>
                  <a:prstGeom prst="ellipse">
                    <a:avLst/>
                  </a:prstGeom>
                  <a:solidFill>
                    <a:srgbClr val="E502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شكل بيضاوي 150">
                    <a:extLst>
                      <a:ext uri="{FF2B5EF4-FFF2-40B4-BE49-F238E27FC236}">
                        <a16:creationId xmlns:a16="http://schemas.microsoft.com/office/drawing/2014/main" id="{BB29B66B-28B8-F8FB-146C-003A783DDA2E}"/>
                      </a:ext>
                    </a:extLst>
                  </p:cNvPr>
                  <p:cNvSpPr/>
                  <p:nvPr/>
                </p:nvSpPr>
                <p:spPr>
                  <a:xfrm>
                    <a:off x="9315157" y="6051810"/>
                    <a:ext cx="246890" cy="125360"/>
                  </a:xfrm>
                  <a:prstGeom prst="ellipse">
                    <a:avLst/>
                  </a:prstGeom>
                  <a:solidFill>
                    <a:srgbClr val="E502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</p:grpSp>
          <p:sp>
            <p:nvSpPr>
              <p:cNvPr id="144" name="شكل بيضاوي 143">
                <a:extLst>
                  <a:ext uri="{FF2B5EF4-FFF2-40B4-BE49-F238E27FC236}">
                    <a16:creationId xmlns:a16="http://schemas.microsoft.com/office/drawing/2014/main" id="{39FA3C40-5D42-7A21-1FF9-277DFF939C0E}"/>
                  </a:ext>
                </a:extLst>
              </p:cNvPr>
              <p:cNvSpPr/>
              <p:nvPr/>
            </p:nvSpPr>
            <p:spPr>
              <a:xfrm rot="5400000">
                <a:off x="3592951" y="1735116"/>
                <a:ext cx="153640" cy="146302"/>
              </a:xfrm>
              <a:prstGeom prst="ellipse">
                <a:avLst/>
              </a:prstGeom>
              <a:solidFill>
                <a:srgbClr val="680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7CF1E3F5-47CE-55B1-5995-7D937450640A}"/>
              </a:ext>
            </a:extLst>
          </p:cNvPr>
          <p:cNvGrpSpPr/>
          <p:nvPr/>
        </p:nvGrpSpPr>
        <p:grpSpPr>
          <a:xfrm rot="6066993">
            <a:off x="7602084" y="2853224"/>
            <a:ext cx="1032606" cy="995536"/>
            <a:chOff x="6292847" y="5484562"/>
            <a:chExt cx="1017740" cy="981204"/>
          </a:xfrm>
        </p:grpSpPr>
        <p:grpSp>
          <p:nvGrpSpPr>
            <p:cNvPr id="157" name="رسم 200">
              <a:extLst>
                <a:ext uri="{FF2B5EF4-FFF2-40B4-BE49-F238E27FC236}">
                  <a16:creationId xmlns:a16="http://schemas.microsoft.com/office/drawing/2014/main" id="{542D675F-F581-01D9-9343-699C30371E88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1A2598DA-78ED-E567-A80E-904D7686FE66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D3813165-EE48-D0A5-6353-E1CBDE325DA6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شكل حر: شكل 163">
                <a:extLst>
                  <a:ext uri="{FF2B5EF4-FFF2-40B4-BE49-F238E27FC236}">
                    <a16:creationId xmlns:a16="http://schemas.microsoft.com/office/drawing/2014/main" id="{ED95EC28-9248-B630-55AD-E50563FD27E3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شكل حر: شكل 164">
                <a:extLst>
                  <a:ext uri="{FF2B5EF4-FFF2-40B4-BE49-F238E27FC236}">
                    <a16:creationId xmlns:a16="http://schemas.microsoft.com/office/drawing/2014/main" id="{6C1E3105-C67B-D175-BEA2-1B7FE66B3535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8" name="شكل حر: شكل 157">
              <a:extLst>
                <a:ext uri="{FF2B5EF4-FFF2-40B4-BE49-F238E27FC236}">
                  <a16:creationId xmlns:a16="http://schemas.microsoft.com/office/drawing/2014/main" id="{8DB11EED-F8C4-B918-F8EE-05CFFFF42E24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DCA00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شكل حر: شكل 158">
              <a:extLst>
                <a:ext uri="{FF2B5EF4-FFF2-40B4-BE49-F238E27FC236}">
                  <a16:creationId xmlns:a16="http://schemas.microsoft.com/office/drawing/2014/main" id="{3A5C0D62-3F28-2757-9A20-F48E018F697D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08E1D4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شكل حر: شكل 159">
              <a:extLst>
                <a:ext uri="{FF2B5EF4-FFF2-40B4-BE49-F238E27FC236}">
                  <a16:creationId xmlns:a16="http://schemas.microsoft.com/office/drawing/2014/main" id="{52EEED11-CCE7-84CC-CBF1-7735E60914F1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E50283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8BBCC7CB-EFF2-F6EC-8A69-52B2CD8CC4A3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FAEE"/>
            </a:solidFill>
            <a:ln w="27214" cap="flat">
              <a:solidFill>
                <a:srgbClr val="6801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346</Words>
  <Application>Microsoft Office PowerPoint</Application>
  <PresentationFormat>مخصص</PresentationFormat>
  <Paragraphs>52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2023-06-05T13:34:42Z</cp:lastPrinted>
  <dcterms:created xsi:type="dcterms:W3CDTF">2022-06-17T15:03:51Z</dcterms:created>
  <dcterms:modified xsi:type="dcterms:W3CDTF">2023-06-05T13:48:25Z</dcterms:modified>
</cp:coreProperties>
</file>