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2" r:id="rId3"/>
    <p:sldId id="470" r:id="rId4"/>
    <p:sldId id="412" r:id="rId5"/>
    <p:sldId id="468" r:id="rId6"/>
    <p:sldId id="469" r:id="rId7"/>
  </p:sldIdLst>
  <p:sldSz cx="10691813" cy="7559675"/>
  <p:notesSz cx="7104063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armattan" panose="01000503000000020003" pitchFamily="2" charset="-78"/>
      <p:regular r:id="rId13"/>
      <p:bold r:id="rId14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DE"/>
    <a:srgbClr val="A6E4E6"/>
    <a:srgbClr val="F5EBD9"/>
    <a:srgbClr val="383838"/>
    <a:srgbClr val="155C58"/>
    <a:srgbClr val="DC5223"/>
    <a:srgbClr val="F5978F"/>
    <a:srgbClr val="F9D445"/>
    <a:srgbClr val="6DD7E5"/>
    <a:srgbClr val="4E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7324F-1022-46D0-9E86-898D30F477FE}" v="80" dt="2023-12-11T19:13:22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66" d="100"/>
          <a:sy n="66" d="100"/>
        </p:scale>
        <p:origin x="1877" y="41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D727324F-1022-46D0-9E86-898D30F477FE}"/>
    <pc:docChg chg="undo custSel addSld modSld">
      <pc:chgData name="H M" userId="84cd2103f36ef0dc" providerId="LiveId" clId="{D727324F-1022-46D0-9E86-898D30F477FE}" dt="2023-12-11T19:15:00.152" v="615" actId="404"/>
      <pc:docMkLst>
        <pc:docMk/>
      </pc:docMkLst>
      <pc:sldChg chg="addSp modSp mod setBg">
        <pc:chgData name="H M" userId="84cd2103f36ef0dc" providerId="LiveId" clId="{D727324F-1022-46D0-9E86-898D30F477FE}" dt="2023-12-11T19:08:48.057" v="540"/>
        <pc:sldMkLst>
          <pc:docMk/>
          <pc:sldMk cId="2852566979" sldId="412"/>
        </pc:sldMkLst>
        <pc:picChg chg="add mod">
          <ac:chgData name="H M" userId="84cd2103f36ef0dc" providerId="LiveId" clId="{D727324F-1022-46D0-9E86-898D30F477FE}" dt="2023-12-11T19:08:41.419" v="535" actId="1076"/>
          <ac:picMkLst>
            <pc:docMk/>
            <pc:sldMk cId="2852566979" sldId="412"/>
            <ac:picMk id="2" creationId="{9959BAFC-D006-5D79-CC08-D8679D710F80}"/>
          </ac:picMkLst>
        </pc:picChg>
        <pc:picChg chg="add mod">
          <ac:chgData name="H M" userId="84cd2103f36ef0dc" providerId="LiveId" clId="{D727324F-1022-46D0-9E86-898D30F477FE}" dt="2023-12-11T19:08:42.032" v="536" actId="1076"/>
          <ac:picMkLst>
            <pc:docMk/>
            <pc:sldMk cId="2852566979" sldId="412"/>
            <ac:picMk id="3" creationId="{AE405419-2407-7F01-D3A5-E6FB19B3D190}"/>
          </ac:picMkLst>
        </pc:picChg>
        <pc:picChg chg="add mod">
          <ac:chgData name="H M" userId="84cd2103f36ef0dc" providerId="LiveId" clId="{D727324F-1022-46D0-9E86-898D30F477FE}" dt="2023-12-11T19:08:42.852" v="537" actId="1076"/>
          <ac:picMkLst>
            <pc:docMk/>
            <pc:sldMk cId="2852566979" sldId="412"/>
            <ac:picMk id="4" creationId="{479C084A-E5D9-044B-69F2-D18FE799AC37}"/>
          </ac:picMkLst>
        </pc:picChg>
        <pc:picChg chg="add mod">
          <ac:chgData name="H M" userId="84cd2103f36ef0dc" providerId="LiveId" clId="{D727324F-1022-46D0-9E86-898D30F477FE}" dt="2023-12-11T19:08:43.827" v="538" actId="1076"/>
          <ac:picMkLst>
            <pc:docMk/>
            <pc:sldMk cId="2852566979" sldId="412"/>
            <ac:picMk id="5" creationId="{D51FFE47-7B2A-F298-66E4-270D40870C9B}"/>
          </ac:picMkLst>
        </pc:picChg>
        <pc:picChg chg="add mod">
          <ac:chgData name="H M" userId="84cd2103f36ef0dc" providerId="LiveId" clId="{D727324F-1022-46D0-9E86-898D30F477FE}" dt="2023-12-11T19:08:44.532" v="539" actId="1076"/>
          <ac:picMkLst>
            <pc:docMk/>
            <pc:sldMk cId="2852566979" sldId="412"/>
            <ac:picMk id="6" creationId="{1B8968B6-A1F6-4CCB-0C3A-378C4D3047C1}"/>
          </ac:picMkLst>
        </pc:picChg>
      </pc:sldChg>
      <pc:sldChg chg="addSp delSp modSp mod">
        <pc:chgData name="H M" userId="84cd2103f36ef0dc" providerId="LiveId" clId="{D727324F-1022-46D0-9E86-898D30F477FE}" dt="2023-12-11T19:15:00.152" v="615" actId="404"/>
        <pc:sldMkLst>
          <pc:docMk/>
          <pc:sldMk cId="3165081508" sldId="471"/>
        </pc:sldMkLst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" creationId="{105245DF-70D6-AF7E-9C2E-B10B8CD2740F}"/>
          </ac:spMkLst>
        </pc:spChg>
        <pc:spChg chg="add del mod topLvl">
          <ac:chgData name="H M" userId="84cd2103f36ef0dc" providerId="LiveId" clId="{D727324F-1022-46D0-9E86-898D30F477FE}" dt="2023-12-11T19:13:10.458" v="605"/>
          <ac:spMkLst>
            <pc:docMk/>
            <pc:sldMk cId="3165081508" sldId="471"/>
            <ac:spMk id="6" creationId="{4A2C7858-1D68-B77F-979B-647A4149C197}"/>
          </ac:spMkLst>
        </pc:spChg>
        <pc:spChg chg="add mod topLvl">
          <ac:chgData name="H M" userId="84cd2103f36ef0dc" providerId="LiveId" clId="{D727324F-1022-46D0-9E86-898D30F477FE}" dt="2023-12-11T19:13:19.376" v="608" actId="164"/>
          <ac:spMkLst>
            <pc:docMk/>
            <pc:sldMk cId="3165081508" sldId="471"/>
            <ac:spMk id="7" creationId="{151C2E8A-0F23-760D-07A8-7BF37F3C288B}"/>
          </ac:spMkLst>
        </pc:spChg>
        <pc:spChg chg="add mod">
          <ac:chgData name="H M" userId="84cd2103f36ef0dc" providerId="LiveId" clId="{D727324F-1022-46D0-9E86-898D30F477FE}" dt="2023-12-11T18:31:25.350" v="75" actId="164"/>
          <ac:spMkLst>
            <pc:docMk/>
            <pc:sldMk cId="3165081508" sldId="471"/>
            <ac:spMk id="9" creationId="{3BD9E4C1-1A65-C4C2-A56F-E90FFD8AF03F}"/>
          </ac:spMkLst>
        </pc:spChg>
        <pc:spChg chg="add del mod">
          <ac:chgData name="H M" userId="84cd2103f36ef0dc" providerId="LiveId" clId="{D727324F-1022-46D0-9E86-898D30F477FE}" dt="2023-12-11T19:11:23.750" v="560"/>
          <ac:spMkLst>
            <pc:docMk/>
            <pc:sldMk cId="3165081508" sldId="471"/>
            <ac:spMk id="10" creationId="{A1F68721-6A29-624D-837E-7E34FEF43A9B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11" creationId="{86B14F28-954B-931A-C3B0-B29B1C1551A0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12" creationId="{DB3E85C3-E491-0B74-5880-9B66DBD04995}"/>
          </ac:spMkLst>
        </pc:spChg>
        <pc:spChg chg="add mod">
          <ac:chgData name="H M" userId="84cd2103f36ef0dc" providerId="LiveId" clId="{D727324F-1022-46D0-9E86-898D30F477FE}" dt="2023-12-11T18:31:25.350" v="75" actId="164"/>
          <ac:spMkLst>
            <pc:docMk/>
            <pc:sldMk cId="3165081508" sldId="471"/>
            <ac:spMk id="13" creationId="{64383D54-B567-9C25-9787-353EC5BCB3FA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14" creationId="{AC224DDF-E7BD-FFD3-CDB3-99D026A40BFA}"/>
          </ac:spMkLst>
        </pc:spChg>
        <pc:spChg chg="mod topLvl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16" creationId="{1C3BF344-20EC-644A-C8CB-AE364281714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0" creationId="{8679A108-AED7-5EC1-003B-6B6D9D9BF0F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2" creationId="{930BAB82-A76D-1FDB-5A23-6C5A5B269DAD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3" creationId="{6194C990-8EE5-A922-BEDC-2BEB509BCCA6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4" creationId="{AEDC230A-1DAF-04DB-0DDC-69C9F536DC8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5" creationId="{1A526712-D9C7-AA8C-6C1C-5D91C8562AAC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7" creationId="{8505E859-7AAF-0F73-F630-1EB1BE317AF9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8" creationId="{CBF157ED-A775-C9BF-1B20-28309AA098CF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29" creationId="{BC268DD7-4A4B-E943-B4D6-7764FDA3C668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0" creationId="{C4B7389F-6E0A-AE28-C2A1-B96C0AA34171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1" creationId="{FB40ACCA-E612-3DB9-DC89-9569E5E14C96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2" creationId="{698E4010-A8F1-361C-EA17-77875280C5CC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4" creationId="{41B76D68-6163-917D-1993-3E4E043A5FB7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5" creationId="{643FF30E-FD58-8020-87AC-CE0F62B8BC57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6" creationId="{3DFC60A2-4E2C-F3D0-3D3F-802D01E5FFA9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7" creationId="{DC323A82-A885-7909-6C27-771F807510E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38" creationId="{E895EEA7-8165-D431-0248-DB4512A2288F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40" creationId="{50943124-7BA4-AC3F-94AC-730CB8688C8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47" creationId="{44B7100B-94C4-6E9F-B68E-1E195488594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48" creationId="{FF298F48-966A-FF28-D9F1-3FD865DD3246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49" creationId="{B91DC06D-BEF7-30A3-3FED-9D1693F9DF4B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0" creationId="{2CEF73DE-2ECB-91C1-CB65-ACE3EC305CDD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1" creationId="{ED5C9C63-E0E8-AB3B-3D6A-2BB4FEBFB29D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2" creationId="{3D027384-0EC9-1EA6-B7ED-1B9394654AC2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3" creationId="{8482054B-3E8D-02B7-E0BA-203AEEDAADB4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4" creationId="{39C2813D-BBB6-21AE-4120-1984080BC3B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5" creationId="{A6CC24ED-BE68-BF69-CD53-5CEDAB52058A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6" creationId="{0BAD8869-32A8-9CBF-4407-E0D774C41AFD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7" creationId="{A0BDCBCF-9ED8-E04A-86CA-87FE8A27E35E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8" creationId="{9C104D9B-CFB0-7027-8FC0-1F70EDB8845A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59" creationId="{6DBE98E3-4B17-2C84-1375-5653B9A3007B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0" creationId="{0091C125-E007-0571-F2C1-3E9341E27C3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1" creationId="{90ED1FCF-52E6-94FB-4139-6CF17EB7C248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2" creationId="{0088FB86-78AA-B00B-6A4A-D0111563DF7E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3" creationId="{283D2D06-E853-E77C-8FA8-81B94EACE0CB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4" creationId="{27C2B292-DAB5-24A2-95A0-BACBE91EF4EF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5" creationId="{111C1DCB-302C-8351-C63D-9D0C4EF1C5DA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6" creationId="{9A3BAD36-57FF-8540-15E7-99756E3C3E86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7" creationId="{95142465-DD9D-C038-479F-68FCC504D4E5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8" creationId="{89A31E4E-E542-F24A-D76F-DCC04B5CE052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69" creationId="{D17BF135-FFC0-47B3-1467-95273105695E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0" creationId="{D26A1F4A-61B2-E5A4-A60D-2E1F905B40E8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1" creationId="{E692E6BD-9809-DA9C-F59E-A5D99F0C5A5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2" creationId="{3E12C53B-0E55-3085-7DCF-FC6E51BF3FC3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5" creationId="{F319F3EB-7520-7974-55EE-FD40F35ABD6C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6" creationId="{2279DCE2-68F8-1B4E-6788-2F2DF607C5B5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7" creationId="{BD3E2B5B-4E7D-0568-60E1-B7AC29B11E4A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8" creationId="{C5E69399-EA32-03FE-21D2-F7D006BC6C61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79" creationId="{42EAEC0E-56E7-FE04-893F-7C22142AB9C7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0" creationId="{4DF8A8F9-2FC7-765C-A05A-6AB8D70CBD7A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1" creationId="{6C64FAC2-9E8A-1BB8-CA79-2AD82042A0C6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2" creationId="{D3E3C85E-51CF-9156-290C-173B21AB7E81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3" creationId="{7BAC126C-4A0C-9328-016A-4257E2BE939E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4" creationId="{2A4847B1-4A62-847D-59E6-1BAAC3A4B6AE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5" creationId="{6A4077E0-31F0-BBD1-1F6A-21420D34412E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6" creationId="{50027FD5-CCBA-723C-D570-719872987081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7" creationId="{00A17A14-1ECF-6816-06DE-34297B6F4A69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8" creationId="{6037CA4F-D039-9BB0-F8E6-D3D51F170864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89" creationId="{7C62540D-E27F-F913-5554-9EF5C5328536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90" creationId="{B7F8F81A-96B4-7688-11DF-7CD153388B57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92" creationId="{62ED98FD-6CE8-26B5-A327-F4AF83C19DBA}"/>
          </ac:spMkLst>
        </pc:spChg>
        <pc:spChg chg="add mod or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93" creationId="{A971A92A-3E9E-7E20-F1A8-DEFEA5FB9068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94" creationId="{79C994AB-BC7C-30F4-6B00-BA681484E7A9}"/>
          </ac:spMkLst>
        </pc:spChg>
        <pc:spChg chg="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96" creationId="{3BF88FDA-F9B6-503F-EF18-CC4DFD2F8854}"/>
          </ac:spMkLst>
        </pc:spChg>
        <pc:spChg chg="add mod">
          <ac:chgData name="H M" userId="84cd2103f36ef0dc" providerId="LiveId" clId="{D727324F-1022-46D0-9E86-898D30F477FE}" dt="2023-12-11T19:15:00.152" v="615" actId="404"/>
          <ac:spMkLst>
            <pc:docMk/>
            <pc:sldMk cId="3165081508" sldId="471"/>
            <ac:spMk id="98" creationId="{3CEEF960-BC1B-BE50-2E4C-D648C2EA478F}"/>
          </ac:spMkLst>
        </pc:spChg>
        <pc:spChg chg="add mod">
          <ac:chgData name="H M" userId="84cd2103f36ef0dc" providerId="LiveId" clId="{D727324F-1022-46D0-9E86-898D30F477FE}" dt="2023-12-11T19:14:55.209" v="614" actId="108"/>
          <ac:spMkLst>
            <pc:docMk/>
            <pc:sldMk cId="3165081508" sldId="471"/>
            <ac:spMk id="99" creationId="{081F6E41-8875-5B09-A9CF-1DE1005EAAB7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102" creationId="{FE131903-5098-1C01-1492-C325CFF0DD69}"/>
          </ac:spMkLst>
        </pc:spChg>
        <pc:spChg chg="add mod">
          <ac:chgData name="H M" userId="84cd2103f36ef0dc" providerId="LiveId" clId="{D727324F-1022-46D0-9E86-898D30F477FE}" dt="2023-12-11T19:10:13.661" v="550" actId="255"/>
          <ac:spMkLst>
            <pc:docMk/>
            <pc:sldMk cId="3165081508" sldId="471"/>
            <ac:spMk id="103" creationId="{C220F68F-28B2-AD76-0A09-8A63D12841B7}"/>
          </ac:spMkLst>
        </pc:spChg>
        <pc:spChg chg="add mod">
          <ac:chgData name="H M" userId="84cd2103f36ef0dc" providerId="LiveId" clId="{D727324F-1022-46D0-9E86-898D30F477FE}" dt="2023-12-11T19:14:09.799" v="613" actId="1076"/>
          <ac:spMkLst>
            <pc:docMk/>
            <pc:sldMk cId="3165081508" sldId="471"/>
            <ac:spMk id="104" creationId="{5DF2DA7A-0B4B-0013-4B48-7FE506FFEE8D}"/>
          </ac:spMkLst>
        </pc:spChg>
        <pc:spChg chg="add mod ord">
          <ac:chgData name="H M" userId="84cd2103f36ef0dc" providerId="LiveId" clId="{D727324F-1022-46D0-9E86-898D30F477FE}" dt="2023-12-11T19:14:09.799" v="613" actId="1076"/>
          <ac:spMkLst>
            <pc:docMk/>
            <pc:sldMk cId="3165081508" sldId="471"/>
            <ac:spMk id="105" creationId="{500583FF-5279-3219-7963-8AEFC052A13D}"/>
          </ac:spMkLst>
        </pc:spChg>
        <pc:spChg chg="add mod ord">
          <ac:chgData name="H M" userId="84cd2103f36ef0dc" providerId="LiveId" clId="{D727324F-1022-46D0-9E86-898D30F477FE}" dt="2023-12-11T19:14:09.799" v="613" actId="1076"/>
          <ac:spMkLst>
            <pc:docMk/>
            <pc:sldMk cId="3165081508" sldId="471"/>
            <ac:spMk id="106" creationId="{3B40EE56-1CDE-4689-D747-59208E328650}"/>
          </ac:spMkLst>
        </pc:spChg>
        <pc:spChg chg="add mod">
          <ac:chgData name="H M" userId="84cd2103f36ef0dc" providerId="LiveId" clId="{D727324F-1022-46D0-9E86-898D30F477FE}" dt="2023-12-11T19:14:09.799" v="613" actId="1076"/>
          <ac:spMkLst>
            <pc:docMk/>
            <pc:sldMk cId="3165081508" sldId="471"/>
            <ac:spMk id="107" creationId="{ABD08211-0E1E-6F45-C4AF-FAA053536941}"/>
          </ac:spMkLst>
        </pc:spChg>
        <pc:spChg chg="add del mod">
          <ac:chgData name="H M" userId="84cd2103f36ef0dc" providerId="LiveId" clId="{D727324F-1022-46D0-9E86-898D30F477FE}" dt="2023-12-11T18:35:18.892" v="151" actId="478"/>
          <ac:spMkLst>
            <pc:docMk/>
            <pc:sldMk cId="3165081508" sldId="471"/>
            <ac:spMk id="108" creationId="{C118B93A-BFCA-4AD0-DF8F-4B12484ED825}"/>
          </ac:spMkLst>
        </pc:spChg>
        <pc:spChg chg="add mod">
          <ac:chgData name="H M" userId="84cd2103f36ef0dc" providerId="LiveId" clId="{D727324F-1022-46D0-9E86-898D30F477FE}" dt="2023-12-11T19:14:09.799" v="613" actId="1076"/>
          <ac:spMkLst>
            <pc:docMk/>
            <pc:sldMk cId="3165081508" sldId="471"/>
            <ac:spMk id="109" creationId="{1F66D82B-9BF4-A657-0830-ECE18FD110D6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110" creationId="{496D18EA-4F4E-3433-3C3F-3C01DEFBE16E}"/>
          </ac:spMkLst>
        </pc:spChg>
        <pc:spChg chg="add mod">
          <ac:chgData name="H M" userId="84cd2103f36ef0dc" providerId="LiveId" clId="{D727324F-1022-46D0-9E86-898D30F477FE}" dt="2023-12-11T19:09:23.297" v="543" actId="782"/>
          <ac:spMkLst>
            <pc:docMk/>
            <pc:sldMk cId="3165081508" sldId="471"/>
            <ac:spMk id="112" creationId="{1ACDEB22-0D93-9E1B-E4D5-0D946B71E3EF}"/>
          </ac:spMkLst>
        </pc:spChg>
        <pc:spChg chg="del mod topLvl">
          <ac:chgData name="H M" userId="84cd2103f36ef0dc" providerId="LiveId" clId="{D727324F-1022-46D0-9E86-898D30F477FE}" dt="2023-12-11T19:12:27.407" v="589"/>
          <ac:spMkLst>
            <pc:docMk/>
            <pc:sldMk cId="3165081508" sldId="471"/>
            <ac:spMk id="117" creationId="{6B7E0208-3449-E2CA-BA42-6FE8D2C2ED53}"/>
          </ac:spMkLst>
        </pc:spChg>
        <pc:spChg chg="mod topLvl">
          <ac:chgData name="H M" userId="84cd2103f36ef0dc" providerId="LiveId" clId="{D727324F-1022-46D0-9E86-898D30F477FE}" dt="2023-12-11T19:12:21.617" v="588" actId="165"/>
          <ac:spMkLst>
            <pc:docMk/>
            <pc:sldMk cId="3165081508" sldId="471"/>
            <ac:spMk id="118" creationId="{2F1978D5-504F-17A2-E6F4-94338A6B784A}"/>
          </ac:spMkLst>
        </pc:spChg>
        <pc:spChg chg="add del mod">
          <ac:chgData name="H M" userId="84cd2103f36ef0dc" providerId="LiveId" clId="{D727324F-1022-46D0-9E86-898D30F477FE}" dt="2023-12-11T19:11:13.599" v="557"/>
          <ac:spMkLst>
            <pc:docMk/>
            <pc:sldMk cId="3165081508" sldId="471"/>
            <ac:spMk id="121" creationId="{C37E850D-95A3-8A34-9BF6-C542CFF8EB43}"/>
          </ac:spMkLst>
        </pc:spChg>
        <pc:spChg chg="add del mod">
          <ac:chgData name="H M" userId="84cd2103f36ef0dc" providerId="LiveId" clId="{D727324F-1022-46D0-9E86-898D30F477FE}" dt="2023-12-11T19:11:13.599" v="557"/>
          <ac:spMkLst>
            <pc:docMk/>
            <pc:sldMk cId="3165081508" sldId="471"/>
            <ac:spMk id="122" creationId="{1BFD2941-4B54-CB7B-9EE4-286C7C829B62}"/>
          </ac:spMkLst>
        </pc:spChg>
        <pc:spChg chg="add del mod">
          <ac:chgData name="H M" userId="84cd2103f36ef0dc" providerId="LiveId" clId="{D727324F-1022-46D0-9E86-898D30F477FE}" dt="2023-12-11T19:11:23.750" v="560"/>
          <ac:spMkLst>
            <pc:docMk/>
            <pc:sldMk cId="3165081508" sldId="471"/>
            <ac:spMk id="123" creationId="{969594D2-781F-A19C-9E41-FDC8BB82FC57}"/>
          </ac:spMkLst>
        </pc:spChg>
        <pc:spChg chg="mod">
          <ac:chgData name="H M" userId="84cd2103f36ef0dc" providerId="LiveId" clId="{D727324F-1022-46D0-9E86-898D30F477FE}" dt="2023-12-11T19:11:19.269" v="559"/>
          <ac:spMkLst>
            <pc:docMk/>
            <pc:sldMk cId="3165081508" sldId="471"/>
            <ac:spMk id="124" creationId="{7BCC7C25-4344-5C2E-ED16-059081C368E8}"/>
          </ac:spMkLst>
        </pc:spChg>
        <pc:spChg chg="mod">
          <ac:chgData name="H M" userId="84cd2103f36ef0dc" providerId="LiveId" clId="{D727324F-1022-46D0-9E86-898D30F477FE}" dt="2023-12-11T19:11:19.269" v="559"/>
          <ac:spMkLst>
            <pc:docMk/>
            <pc:sldMk cId="3165081508" sldId="471"/>
            <ac:spMk id="125" creationId="{0F0F5F6B-33FE-929F-2A1D-18D2A829BE5C}"/>
          </ac:spMkLst>
        </pc:spChg>
        <pc:spChg chg="mod">
          <ac:chgData name="H M" userId="84cd2103f36ef0dc" providerId="LiveId" clId="{D727324F-1022-46D0-9E86-898D30F477FE}" dt="2023-12-11T19:11:19.269" v="559"/>
          <ac:spMkLst>
            <pc:docMk/>
            <pc:sldMk cId="3165081508" sldId="471"/>
            <ac:spMk id="126" creationId="{6EC87ADF-1464-D754-E337-05421E072D16}"/>
          </ac:spMkLst>
        </pc:spChg>
        <pc:spChg chg="mod">
          <ac:chgData name="H M" userId="84cd2103f36ef0dc" providerId="LiveId" clId="{D727324F-1022-46D0-9E86-898D30F477FE}" dt="2023-12-11T19:11:35.978" v="563" actId="14100"/>
          <ac:spMkLst>
            <pc:docMk/>
            <pc:sldMk cId="3165081508" sldId="471"/>
            <ac:spMk id="127" creationId="{A639D782-6989-B2EC-A899-513049C41071}"/>
          </ac:spMkLst>
        </pc:spChg>
        <pc:spChg chg="del mod">
          <ac:chgData name="H M" userId="84cd2103f36ef0dc" providerId="LiveId" clId="{D727324F-1022-46D0-9E86-898D30F477FE}" dt="2023-12-11T19:11:27.219" v="561" actId="478"/>
          <ac:spMkLst>
            <pc:docMk/>
            <pc:sldMk cId="3165081508" sldId="471"/>
            <ac:spMk id="128" creationId="{E08A0379-584F-26E4-3465-A1A9107E53C5}"/>
          </ac:spMkLst>
        </pc:spChg>
        <pc:spChg chg="del mod">
          <ac:chgData name="H M" userId="84cd2103f36ef0dc" providerId="LiveId" clId="{D727324F-1022-46D0-9E86-898D30F477FE}" dt="2023-12-11T19:11:27.219" v="561" actId="478"/>
          <ac:spMkLst>
            <pc:docMk/>
            <pc:sldMk cId="3165081508" sldId="471"/>
            <ac:spMk id="129" creationId="{569F3CF6-8FE4-C1DE-975A-7476716FE6CF}"/>
          </ac:spMkLst>
        </pc:spChg>
        <pc:spChg chg="add del mod">
          <ac:chgData name="H M" userId="84cd2103f36ef0dc" providerId="LiveId" clId="{D727324F-1022-46D0-9E86-898D30F477FE}" dt="2023-12-11T19:12:08.885" v="583"/>
          <ac:spMkLst>
            <pc:docMk/>
            <pc:sldMk cId="3165081508" sldId="471"/>
            <ac:spMk id="130" creationId="{CA82EED3-27C3-42E7-F300-96C1431FF9C0}"/>
          </ac:spMkLst>
        </pc:spChg>
        <pc:spChg chg="add del mod">
          <ac:chgData name="H M" userId="84cd2103f36ef0dc" providerId="LiveId" clId="{D727324F-1022-46D0-9E86-898D30F477FE}" dt="2023-12-11T19:12:08.885" v="583"/>
          <ac:spMkLst>
            <pc:docMk/>
            <pc:sldMk cId="3165081508" sldId="471"/>
            <ac:spMk id="131" creationId="{1D0AD59C-2E60-B2BD-67FF-65C5F15C7A77}"/>
          </ac:spMkLst>
        </pc:spChg>
        <pc:spChg chg="del mod">
          <ac:chgData name="H M" userId="84cd2103f36ef0dc" providerId="LiveId" clId="{D727324F-1022-46D0-9E86-898D30F477FE}" dt="2023-12-11T19:12:27.407" v="589"/>
          <ac:spMkLst>
            <pc:docMk/>
            <pc:sldMk cId="3165081508" sldId="471"/>
            <ac:spMk id="132" creationId="{0F76B15E-7845-39CB-93D7-156A70D88287}"/>
          </ac:spMkLst>
        </pc:spChg>
        <pc:spChg chg="mod">
          <ac:chgData name="H M" userId="84cd2103f36ef0dc" providerId="LiveId" clId="{D727324F-1022-46D0-9E86-898D30F477FE}" dt="2023-12-11T19:12:27.407" v="589"/>
          <ac:spMkLst>
            <pc:docMk/>
            <pc:sldMk cId="3165081508" sldId="471"/>
            <ac:spMk id="133" creationId="{3FC434B6-E703-6247-B13E-B5076309A5F9}"/>
          </ac:spMkLst>
        </pc:spChg>
        <pc:spChg chg="del mod">
          <ac:chgData name="H M" userId="84cd2103f36ef0dc" providerId="LiveId" clId="{D727324F-1022-46D0-9E86-898D30F477FE}" dt="2023-12-11T19:12:29.612" v="590" actId="478"/>
          <ac:spMkLst>
            <pc:docMk/>
            <pc:sldMk cId="3165081508" sldId="471"/>
            <ac:spMk id="134" creationId="{A552E32C-5D8B-FD7B-943F-E35454047E5C}"/>
          </ac:spMkLst>
        </pc:spChg>
        <pc:spChg chg="del mod">
          <ac:chgData name="H M" userId="84cd2103f36ef0dc" providerId="LiveId" clId="{D727324F-1022-46D0-9E86-898D30F477FE}" dt="2023-12-11T19:12:33.162" v="591" actId="478"/>
          <ac:spMkLst>
            <pc:docMk/>
            <pc:sldMk cId="3165081508" sldId="471"/>
            <ac:spMk id="135" creationId="{5E0FF738-2C01-D782-0E5F-FDF3BAFAC09E}"/>
          </ac:spMkLst>
        </pc:spChg>
        <pc:spChg chg="add del mod">
          <ac:chgData name="H M" userId="84cd2103f36ef0dc" providerId="LiveId" clId="{D727324F-1022-46D0-9E86-898D30F477FE}" dt="2023-12-11T19:13:04.598" v="603"/>
          <ac:spMkLst>
            <pc:docMk/>
            <pc:sldMk cId="3165081508" sldId="471"/>
            <ac:spMk id="136" creationId="{F57D6D50-3021-679F-F046-C2DBF82C0267}"/>
          </ac:spMkLst>
        </pc:spChg>
        <pc:spChg chg="add del mod">
          <ac:chgData name="H M" userId="84cd2103f36ef0dc" providerId="LiveId" clId="{D727324F-1022-46D0-9E86-898D30F477FE}" dt="2023-12-11T19:13:04.598" v="603"/>
          <ac:spMkLst>
            <pc:docMk/>
            <pc:sldMk cId="3165081508" sldId="471"/>
            <ac:spMk id="137" creationId="{4F2660DA-8E32-5F23-4B27-686AEF795E5D}"/>
          </ac:spMkLst>
        </pc:spChg>
        <pc:spChg chg="del mod">
          <ac:chgData name="H M" userId="84cd2103f36ef0dc" providerId="LiveId" clId="{D727324F-1022-46D0-9E86-898D30F477FE}" dt="2023-12-11T19:13:10.458" v="605"/>
          <ac:spMkLst>
            <pc:docMk/>
            <pc:sldMk cId="3165081508" sldId="471"/>
            <ac:spMk id="138" creationId="{C6BA2D73-6E60-DAA1-6FEB-3015EF4B84E0}"/>
          </ac:spMkLst>
        </pc:spChg>
        <pc:spChg chg="mod">
          <ac:chgData name="H M" userId="84cd2103f36ef0dc" providerId="LiveId" clId="{D727324F-1022-46D0-9E86-898D30F477FE}" dt="2023-12-11T19:13:19.376" v="608" actId="164"/>
          <ac:spMkLst>
            <pc:docMk/>
            <pc:sldMk cId="3165081508" sldId="471"/>
            <ac:spMk id="139" creationId="{3CD8E3BA-7DCB-B910-08A1-BA6A9E35BFA2}"/>
          </ac:spMkLst>
        </pc:spChg>
        <pc:spChg chg="del mod">
          <ac:chgData name="H M" userId="84cd2103f36ef0dc" providerId="LiveId" clId="{D727324F-1022-46D0-9E86-898D30F477FE}" dt="2023-12-11T19:13:12.649" v="606" actId="478"/>
          <ac:spMkLst>
            <pc:docMk/>
            <pc:sldMk cId="3165081508" sldId="471"/>
            <ac:spMk id="140" creationId="{48E4814A-C148-9390-BE56-D5C7541188FD}"/>
          </ac:spMkLst>
        </pc:spChg>
        <pc:spChg chg="del mod">
          <ac:chgData name="H M" userId="84cd2103f36ef0dc" providerId="LiveId" clId="{D727324F-1022-46D0-9E86-898D30F477FE}" dt="2023-12-11T19:13:13.636" v="607" actId="478"/>
          <ac:spMkLst>
            <pc:docMk/>
            <pc:sldMk cId="3165081508" sldId="471"/>
            <ac:spMk id="141" creationId="{EBAD510F-12DD-AE2D-650C-A9477DEE8970}"/>
          </ac:spMkLst>
        </pc:spChg>
        <pc:grpChg chg="add del mod">
          <ac:chgData name="H M" userId="84cd2103f36ef0dc" providerId="LiveId" clId="{D727324F-1022-46D0-9E86-898D30F477FE}" dt="2023-12-11T19:13:06.575" v="604" actId="165"/>
          <ac:grpSpMkLst>
            <pc:docMk/>
            <pc:sldMk cId="3165081508" sldId="471"/>
            <ac:grpSpMk id="8" creationId="{DEDD1EED-CBD7-7C05-9AE6-A21B48B2757B}"/>
          </ac:grpSpMkLst>
        </pc:grpChg>
        <pc:grpChg chg="add del mod">
          <ac:chgData name="H M" userId="84cd2103f36ef0dc" providerId="LiveId" clId="{D727324F-1022-46D0-9E86-898D30F477FE}" dt="2023-12-11T18:43:45.660" v="271" actId="165"/>
          <ac:grpSpMkLst>
            <pc:docMk/>
            <pc:sldMk cId="3165081508" sldId="471"/>
            <ac:grpSpMk id="15" creationId="{797F3322-B1F4-4035-8EA1-6C6562BC23D3}"/>
          </ac:grpSpMkLst>
        </pc:grpChg>
        <pc:grpChg chg="mod topLvl">
          <ac:chgData name="H M" userId="84cd2103f36ef0dc" providerId="LiveId" clId="{D727324F-1022-46D0-9E86-898D30F477FE}" dt="2023-12-11T19:04:14.755" v="471" actId="164"/>
          <ac:grpSpMkLst>
            <pc:docMk/>
            <pc:sldMk cId="3165081508" sldId="471"/>
            <ac:grpSpMk id="17" creationId="{B94B653D-7816-1B48-48B2-DF519D454979}"/>
          </ac:grpSpMkLst>
        </pc:grpChg>
        <pc:grpChg chg="mod">
          <ac:chgData name="H M" userId="84cd2103f36ef0dc" providerId="LiveId" clId="{D727324F-1022-46D0-9E86-898D30F477FE}" dt="2023-12-11T18:43:45.660" v="271" actId="165"/>
          <ac:grpSpMkLst>
            <pc:docMk/>
            <pc:sldMk cId="3165081508" sldId="471"/>
            <ac:grpSpMk id="18" creationId="{959A698D-FEF9-7E66-90B2-D1742CA88F5E}"/>
          </ac:grpSpMkLst>
        </pc:grpChg>
        <pc:grpChg chg="mod">
          <ac:chgData name="H M" userId="84cd2103f36ef0dc" providerId="LiveId" clId="{D727324F-1022-46D0-9E86-898D30F477FE}" dt="2023-12-11T18:43:45.660" v="271" actId="165"/>
          <ac:grpSpMkLst>
            <pc:docMk/>
            <pc:sldMk cId="3165081508" sldId="471"/>
            <ac:grpSpMk id="19" creationId="{0FF73DF2-0454-D5C7-D5FE-C57D407BF373}"/>
          </ac:grpSpMkLst>
        </pc:grpChg>
        <pc:grpChg chg="mod">
          <ac:chgData name="H M" userId="84cd2103f36ef0dc" providerId="LiveId" clId="{D727324F-1022-46D0-9E86-898D30F477FE}" dt="2023-12-11T18:43:45.660" v="271" actId="165"/>
          <ac:grpSpMkLst>
            <pc:docMk/>
            <pc:sldMk cId="3165081508" sldId="471"/>
            <ac:grpSpMk id="21" creationId="{9E364627-FA3C-87FA-C2C3-1FCB785677AF}"/>
          </ac:grpSpMkLst>
        </pc:grpChg>
        <pc:grpChg chg="mod">
          <ac:chgData name="H M" userId="84cd2103f36ef0dc" providerId="LiveId" clId="{D727324F-1022-46D0-9E86-898D30F477FE}" dt="2023-12-11T18:43:45.660" v="271" actId="165"/>
          <ac:grpSpMkLst>
            <pc:docMk/>
            <pc:sldMk cId="3165081508" sldId="471"/>
            <ac:grpSpMk id="33" creationId="{A073FBBF-3A7F-4C8B-A6CF-98880391486E}"/>
          </ac:grpSpMkLst>
        </pc:grpChg>
        <pc:grpChg chg="add mod ord">
          <ac:chgData name="H M" userId="84cd2103f36ef0dc" providerId="LiveId" clId="{D727324F-1022-46D0-9E86-898D30F477FE}" dt="2023-12-11T19:04:45.801" v="481" actId="1076"/>
          <ac:grpSpMkLst>
            <pc:docMk/>
            <pc:sldMk cId="3165081508" sldId="471"/>
            <ac:grpSpMk id="39" creationId="{4AD5B0B5-2946-1D16-B7C5-5BED2E148736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41" creationId="{E03A8639-A4C5-233F-B125-05CE7BC28B24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42" creationId="{16DCCF40-90B5-3710-111C-77B049DBBA1B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43" creationId="{74A5C300-BF98-2018-3DB6-D779A9322CB1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44" creationId="{04104060-56DC-A4CB-10E4-D3CD6BEBEE2F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45" creationId="{22C1E808-8C1A-1968-807C-0B972D6BFB9C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46" creationId="{D3EFFAB4-AA49-B79B-4FB5-0C420A45D5BE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73" creationId="{D77483C5-7BC5-C90E-4819-02A0C80A82FF}"/>
          </ac:grpSpMkLst>
        </pc:grpChg>
        <pc:grpChg chg="mod">
          <ac:chgData name="H M" userId="84cd2103f36ef0dc" providerId="LiveId" clId="{D727324F-1022-46D0-9E86-898D30F477FE}" dt="2023-12-11T18:26:09.984" v="21"/>
          <ac:grpSpMkLst>
            <pc:docMk/>
            <pc:sldMk cId="3165081508" sldId="471"/>
            <ac:grpSpMk id="74" creationId="{ABE2499F-F1DA-952B-ED92-6B58B0A9DC13}"/>
          </ac:grpSpMkLst>
        </pc:grpChg>
        <pc:grpChg chg="add mod">
          <ac:chgData name="H M" userId="84cd2103f36ef0dc" providerId="LiveId" clId="{D727324F-1022-46D0-9E86-898D30F477FE}" dt="2023-12-11T18:27:41.267" v="51" actId="12788"/>
          <ac:grpSpMkLst>
            <pc:docMk/>
            <pc:sldMk cId="3165081508" sldId="471"/>
            <ac:grpSpMk id="95" creationId="{AAC14700-020A-AA6F-0846-1C61AC40ACCE}"/>
          </ac:grpSpMkLst>
        </pc:grpChg>
        <pc:grpChg chg="add del mod">
          <ac:chgData name="H M" userId="84cd2103f36ef0dc" providerId="LiveId" clId="{D727324F-1022-46D0-9E86-898D30F477FE}" dt="2023-12-11T19:07:08.914" v="515" actId="478"/>
          <ac:grpSpMkLst>
            <pc:docMk/>
            <pc:sldMk cId="3165081508" sldId="471"/>
            <ac:grpSpMk id="101" creationId="{30B2A28E-EF92-1BE3-7CB0-61A38DA214C4}"/>
          </ac:grpSpMkLst>
        </pc:grpChg>
        <pc:grpChg chg="add mod">
          <ac:chgData name="H M" userId="84cd2103f36ef0dc" providerId="LiveId" clId="{D727324F-1022-46D0-9E86-898D30F477FE}" dt="2023-12-11T19:14:09.799" v="613" actId="1076"/>
          <ac:grpSpMkLst>
            <pc:docMk/>
            <pc:sldMk cId="3165081508" sldId="471"/>
            <ac:grpSpMk id="114" creationId="{5A25BF3A-FAA6-55F8-201E-DBCF8184024C}"/>
          </ac:grpSpMkLst>
        </pc:grpChg>
        <pc:grpChg chg="add mod">
          <ac:chgData name="H M" userId="84cd2103f36ef0dc" providerId="LiveId" clId="{D727324F-1022-46D0-9E86-898D30F477FE}" dt="2023-12-11T19:14:09.799" v="613" actId="1076"/>
          <ac:grpSpMkLst>
            <pc:docMk/>
            <pc:sldMk cId="3165081508" sldId="471"/>
            <ac:grpSpMk id="115" creationId="{3F3C38D4-06A2-D44F-AD29-A71D1380B0BE}"/>
          </ac:grpSpMkLst>
        </pc:grpChg>
        <pc:grpChg chg="add del mod">
          <ac:chgData name="H M" userId="84cd2103f36ef0dc" providerId="LiveId" clId="{D727324F-1022-46D0-9E86-898D30F477FE}" dt="2023-12-11T19:12:21.617" v="588" actId="165"/>
          <ac:grpSpMkLst>
            <pc:docMk/>
            <pc:sldMk cId="3165081508" sldId="471"/>
            <ac:grpSpMk id="116" creationId="{D31FB9D3-88CC-786A-A05D-67E97D64DFD8}"/>
          </ac:grpSpMkLst>
        </pc:grpChg>
        <pc:grpChg chg="add mod">
          <ac:chgData name="H M" userId="84cd2103f36ef0dc" providerId="LiveId" clId="{D727324F-1022-46D0-9E86-898D30F477FE}" dt="2023-12-11T19:04:49.555" v="484" actId="1076"/>
          <ac:grpSpMkLst>
            <pc:docMk/>
            <pc:sldMk cId="3165081508" sldId="471"/>
            <ac:grpSpMk id="119" creationId="{5D8ECBE5-5F05-3A08-8319-A73AC490BB7E}"/>
          </ac:grpSpMkLst>
        </pc:grpChg>
        <pc:grpChg chg="add mod">
          <ac:chgData name="H M" userId="84cd2103f36ef0dc" providerId="LiveId" clId="{D727324F-1022-46D0-9E86-898D30F477FE}" dt="2023-12-11T19:04:50.594" v="485" actId="1076"/>
          <ac:grpSpMkLst>
            <pc:docMk/>
            <pc:sldMk cId="3165081508" sldId="471"/>
            <ac:grpSpMk id="120" creationId="{228566F4-4CF8-0408-848D-3F4B2F3AC03A}"/>
          </ac:grpSpMkLst>
        </pc:grpChg>
        <pc:grpChg chg="add mod">
          <ac:chgData name="H M" userId="84cd2103f36ef0dc" providerId="LiveId" clId="{D727324F-1022-46D0-9E86-898D30F477FE}" dt="2023-12-11T19:13:19.376" v="608" actId="164"/>
          <ac:grpSpMkLst>
            <pc:docMk/>
            <pc:sldMk cId="3165081508" sldId="471"/>
            <ac:grpSpMk id="142" creationId="{34432D34-86CB-B254-AA62-8D75C617CDFA}"/>
          </ac:grpSpMkLst>
        </pc:grpChg>
        <pc:picChg chg="add mod">
          <ac:chgData name="H M" userId="84cd2103f36ef0dc" providerId="LiveId" clId="{D727324F-1022-46D0-9E86-898D30F477FE}" dt="2023-12-11T19:04:06.456" v="467" actId="164"/>
          <ac:picMkLst>
            <pc:docMk/>
            <pc:sldMk cId="3165081508" sldId="471"/>
            <ac:picMk id="91" creationId="{25B0B175-C49D-5E9D-46BC-528A6EB88EAE}"/>
          </ac:picMkLst>
        </pc:picChg>
        <pc:picChg chg="mod">
          <ac:chgData name="H M" userId="84cd2103f36ef0dc" providerId="LiveId" clId="{D727324F-1022-46D0-9E86-898D30F477FE}" dt="2023-12-11T18:27:15.770" v="41"/>
          <ac:picMkLst>
            <pc:docMk/>
            <pc:sldMk cId="3165081508" sldId="471"/>
            <ac:picMk id="97" creationId="{7FE31D75-8DB8-0B42-E85E-43361ABA8BA5}"/>
          </ac:picMkLst>
        </pc:picChg>
        <pc:picChg chg="add mod">
          <ac:chgData name="H M" userId="84cd2103f36ef0dc" providerId="LiveId" clId="{D727324F-1022-46D0-9E86-898D30F477FE}" dt="2023-12-11T19:09:49.074" v="547" actId="1076"/>
          <ac:picMkLst>
            <pc:docMk/>
            <pc:sldMk cId="3165081508" sldId="471"/>
            <ac:picMk id="100" creationId="{F7F306F0-30A6-0D7D-C2E2-163B8B9A7168}"/>
          </ac:picMkLst>
        </pc:picChg>
        <pc:picChg chg="add mod">
          <ac:chgData name="H M" userId="84cd2103f36ef0dc" providerId="LiveId" clId="{D727324F-1022-46D0-9E86-898D30F477FE}" dt="2023-12-11T18:36:36.617" v="168" actId="164"/>
          <ac:picMkLst>
            <pc:docMk/>
            <pc:sldMk cId="3165081508" sldId="471"/>
            <ac:picMk id="111" creationId="{117075B4-78A4-265B-8F75-F7DAEC118DB3}"/>
          </ac:picMkLst>
        </pc:picChg>
        <pc:picChg chg="add mod">
          <ac:chgData name="H M" userId="84cd2103f36ef0dc" providerId="LiveId" clId="{D727324F-1022-46D0-9E86-898D30F477FE}" dt="2023-12-11T18:36:33.769" v="167" actId="164"/>
          <ac:picMkLst>
            <pc:docMk/>
            <pc:sldMk cId="3165081508" sldId="471"/>
            <ac:picMk id="113" creationId="{46A00391-88F2-EE8D-DEED-5F6B2DF665C1}"/>
          </ac:picMkLst>
        </pc:picChg>
      </pc:sldChg>
      <pc:sldChg chg="addSp delSp modSp add mod">
        <pc:chgData name="H M" userId="84cd2103f36ef0dc" providerId="LiveId" clId="{D727324F-1022-46D0-9E86-898D30F477FE}" dt="2023-12-11T19:13:22.783" v="610"/>
        <pc:sldMkLst>
          <pc:docMk/>
          <pc:sldMk cId="4079996372" sldId="472"/>
        </pc:sldMkLst>
        <pc:spChg chg="del">
          <ac:chgData name="H M" userId="84cd2103f36ef0dc" providerId="LiveId" clId="{D727324F-1022-46D0-9E86-898D30F477FE}" dt="2023-12-11T18:38:07.727" v="176" actId="478"/>
          <ac:spMkLst>
            <pc:docMk/>
            <pc:sldMk cId="4079996372" sldId="472"/>
            <ac:spMk id="3" creationId="{105245DF-70D6-AF7E-9C2E-B10B8CD2740F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6" creationId="{4A2C7858-1D68-B77F-979B-647A4149C197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7" creationId="{151C2E8A-0F23-760D-07A8-7BF37F3C288B}"/>
          </ac:spMkLst>
        </pc:spChg>
        <pc:spChg chg="del mod">
          <ac:chgData name="H M" userId="84cd2103f36ef0dc" providerId="LiveId" clId="{D727324F-1022-46D0-9E86-898D30F477FE}" dt="2023-12-11T19:08:13.940" v="527" actId="478"/>
          <ac:spMkLst>
            <pc:docMk/>
            <pc:sldMk cId="4079996372" sldId="472"/>
            <ac:spMk id="10" creationId="{A1F68721-6A29-624D-837E-7E34FEF43A9B}"/>
          </ac:spMkLst>
        </pc:spChg>
        <pc:spChg chg="del mod">
          <ac:chgData name="H M" userId="84cd2103f36ef0dc" providerId="LiveId" clId="{D727324F-1022-46D0-9E86-898D30F477FE}" dt="2023-12-11T19:08:11.789" v="526" actId="478"/>
          <ac:spMkLst>
            <pc:docMk/>
            <pc:sldMk cId="4079996372" sldId="472"/>
            <ac:spMk id="11" creationId="{86B14F28-954B-931A-C3B0-B29B1C1551A0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" creationId="{DB3E85C3-E491-0B74-5880-9B66DBD04995}"/>
          </ac:spMkLst>
        </pc:spChg>
        <pc:spChg chg="mod or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4" creationId="{AC224DDF-E7BD-FFD3-CDB3-99D026A40BFA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6" creationId="{AA10B143-CA1A-83F8-E65B-A07CD594B0B2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7" creationId="{8505E859-7AAF-0F73-F630-1EB1BE317AF9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90" creationId="{B7F8F81A-96B4-7688-11DF-7CD153388B57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92" creationId="{62ED98FD-6CE8-26B5-A327-F4AF83C19DBA}"/>
          </ac:spMkLst>
        </pc:spChg>
        <pc:spChg chg="del">
          <ac:chgData name="H M" userId="84cd2103f36ef0dc" providerId="LiveId" clId="{D727324F-1022-46D0-9E86-898D30F477FE}" dt="2023-12-11T18:39:46.276" v="208" actId="478"/>
          <ac:spMkLst>
            <pc:docMk/>
            <pc:sldMk cId="4079996372" sldId="472"/>
            <ac:spMk id="93" creationId="{A971A92A-3E9E-7E20-F1A8-DEFEA5FB9068}"/>
          </ac:spMkLst>
        </pc:spChg>
        <pc:spChg chg="del">
          <ac:chgData name="H M" userId="84cd2103f36ef0dc" providerId="LiveId" clId="{D727324F-1022-46D0-9E86-898D30F477FE}" dt="2023-12-11T18:39:44.040" v="206" actId="478"/>
          <ac:spMkLst>
            <pc:docMk/>
            <pc:sldMk cId="4079996372" sldId="472"/>
            <ac:spMk id="94" creationId="{79C994AB-BC7C-30F4-6B00-BA681484E7A9}"/>
          </ac:spMkLst>
        </pc:spChg>
        <pc:spChg chg="del">
          <ac:chgData name="H M" userId="84cd2103f36ef0dc" providerId="LiveId" clId="{D727324F-1022-46D0-9E86-898D30F477FE}" dt="2023-12-11T18:39:47.669" v="209" actId="478"/>
          <ac:spMkLst>
            <pc:docMk/>
            <pc:sldMk cId="4079996372" sldId="472"/>
            <ac:spMk id="98" creationId="{3CEEF960-BC1B-BE50-2E4C-D648C2EA478F}"/>
          </ac:spMkLst>
        </pc:spChg>
        <pc:spChg chg="del">
          <ac:chgData name="H M" userId="84cd2103f36ef0dc" providerId="LiveId" clId="{D727324F-1022-46D0-9E86-898D30F477FE}" dt="2023-12-11T18:39:48.753" v="210" actId="478"/>
          <ac:spMkLst>
            <pc:docMk/>
            <pc:sldMk cId="4079996372" sldId="472"/>
            <ac:spMk id="99" creationId="{081F6E41-8875-5B09-A9CF-1DE1005EAAB7}"/>
          </ac:spMkLst>
        </pc:spChg>
        <pc:spChg chg="del">
          <ac:chgData name="H M" userId="84cd2103f36ef0dc" providerId="LiveId" clId="{D727324F-1022-46D0-9E86-898D30F477FE}" dt="2023-12-11T18:39:53.808" v="213" actId="478"/>
          <ac:spMkLst>
            <pc:docMk/>
            <pc:sldMk cId="4079996372" sldId="472"/>
            <ac:spMk id="102" creationId="{FE131903-5098-1C01-1492-C325CFF0DD69}"/>
          </ac:spMkLst>
        </pc:spChg>
        <pc:spChg chg="del">
          <ac:chgData name="H M" userId="84cd2103f36ef0dc" providerId="LiveId" clId="{D727324F-1022-46D0-9E86-898D30F477FE}" dt="2023-12-11T18:39:53.808" v="213" actId="478"/>
          <ac:spMkLst>
            <pc:docMk/>
            <pc:sldMk cId="4079996372" sldId="472"/>
            <ac:spMk id="103" creationId="{C220F68F-28B2-AD76-0A09-8A63D12841B7}"/>
          </ac:spMkLst>
        </pc:spChg>
        <pc:spChg chg="del">
          <ac:chgData name="H M" userId="84cd2103f36ef0dc" providerId="LiveId" clId="{D727324F-1022-46D0-9E86-898D30F477FE}" dt="2023-12-11T18:39:51.979" v="212" actId="478"/>
          <ac:spMkLst>
            <pc:docMk/>
            <pc:sldMk cId="4079996372" sldId="472"/>
            <ac:spMk id="104" creationId="{5DF2DA7A-0B4B-0013-4B48-7FE506FFEE8D}"/>
          </ac:spMkLst>
        </pc:spChg>
        <pc:spChg chg="del">
          <ac:chgData name="H M" userId="84cd2103f36ef0dc" providerId="LiveId" clId="{D727324F-1022-46D0-9E86-898D30F477FE}" dt="2023-12-11T18:39:51.979" v="212" actId="478"/>
          <ac:spMkLst>
            <pc:docMk/>
            <pc:sldMk cId="4079996372" sldId="472"/>
            <ac:spMk id="105" creationId="{500583FF-5279-3219-7963-8AEFC052A13D}"/>
          </ac:spMkLst>
        </pc:spChg>
        <pc:spChg chg="del">
          <ac:chgData name="H M" userId="84cd2103f36ef0dc" providerId="LiveId" clId="{D727324F-1022-46D0-9E86-898D30F477FE}" dt="2023-12-11T18:39:51.979" v="212" actId="478"/>
          <ac:spMkLst>
            <pc:docMk/>
            <pc:sldMk cId="4079996372" sldId="472"/>
            <ac:spMk id="106" creationId="{3B40EE56-1CDE-4689-D747-59208E328650}"/>
          </ac:spMkLst>
        </pc:spChg>
        <pc:spChg chg="del">
          <ac:chgData name="H M" userId="84cd2103f36ef0dc" providerId="LiveId" clId="{D727324F-1022-46D0-9E86-898D30F477FE}" dt="2023-12-11T18:39:51.979" v="212" actId="478"/>
          <ac:spMkLst>
            <pc:docMk/>
            <pc:sldMk cId="4079996372" sldId="472"/>
            <ac:spMk id="107" creationId="{ABD08211-0E1E-6F45-C4AF-FAA053536941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08" creationId="{4DD69DB4-01EA-3A9C-9EF6-3F81EBCC0D8D}"/>
          </ac:spMkLst>
        </pc:spChg>
        <pc:spChg chg="del">
          <ac:chgData name="H M" userId="84cd2103f36ef0dc" providerId="LiveId" clId="{D727324F-1022-46D0-9E86-898D30F477FE}" dt="2023-12-11T18:39:51.979" v="212" actId="478"/>
          <ac:spMkLst>
            <pc:docMk/>
            <pc:sldMk cId="4079996372" sldId="472"/>
            <ac:spMk id="109" creationId="{1F66D82B-9BF4-A657-0830-ECE18FD110D6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16" creationId="{EE6F187C-3344-238E-8D7D-E4412C5127B0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1" creationId="{F824C39C-1B4F-3171-12F0-9F287ED2F0D6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2" creationId="{89AD42E6-4D0B-6D66-E98C-112036587859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3" creationId="{560CEAEC-6177-F4BD-3259-69B2B8FDED08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4" creationId="{2FCCAF9E-C33A-16DE-6ABA-10A4C3C13F33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5" creationId="{52F5D0BD-A223-2B7F-533C-543E31AFDA40}"/>
          </ac:spMkLst>
        </pc:spChg>
        <pc:spChg chg="add mod or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6" creationId="{6DD91C4A-5FDE-30F3-A398-3C4BAE448CD1}"/>
          </ac:spMkLst>
        </pc:spChg>
        <pc:spChg chg="add mod ord">
          <ac:chgData name="H M" userId="84cd2103f36ef0dc" providerId="LiveId" clId="{D727324F-1022-46D0-9E86-898D30F477FE}" dt="2023-12-11T19:09:33.285" v="545" actId="121"/>
          <ac:spMkLst>
            <pc:docMk/>
            <pc:sldMk cId="4079996372" sldId="472"/>
            <ac:spMk id="127" creationId="{27C18F35-8E9C-3D9E-8964-63076D4F1A00}"/>
          </ac:spMkLst>
        </pc:spChg>
        <pc:spChg chg="add mod ord">
          <ac:chgData name="H M" userId="84cd2103f36ef0dc" providerId="LiveId" clId="{D727324F-1022-46D0-9E86-898D30F477FE}" dt="2023-12-11T19:09:33.285" v="545" actId="121"/>
          <ac:spMkLst>
            <pc:docMk/>
            <pc:sldMk cId="4079996372" sldId="472"/>
            <ac:spMk id="128" creationId="{B1F16ABC-5F7C-13E5-D20D-7CEF6CA3D622}"/>
          </ac:spMkLst>
        </pc:spChg>
        <pc:spChg chg="add mod or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29" creationId="{FAA1C792-B78F-001B-5E9E-83AFDE5986C8}"/>
          </ac:spMkLst>
        </pc:spChg>
        <pc:spChg chg="add mod ord">
          <ac:chgData name="H M" userId="84cd2103f36ef0dc" providerId="LiveId" clId="{D727324F-1022-46D0-9E86-898D30F477FE}" dt="2023-12-11T19:09:33.285" v="545" actId="121"/>
          <ac:spMkLst>
            <pc:docMk/>
            <pc:sldMk cId="4079996372" sldId="472"/>
            <ac:spMk id="130" creationId="{78468890-766A-F27D-47BB-F52559865C11}"/>
          </ac:spMkLst>
        </pc:spChg>
        <pc:spChg chg="add del mod ord">
          <ac:chgData name="H M" userId="84cd2103f36ef0dc" providerId="LiveId" clId="{D727324F-1022-46D0-9E86-898D30F477FE}" dt="2023-12-11T18:50:28.387" v="342" actId="478"/>
          <ac:spMkLst>
            <pc:docMk/>
            <pc:sldMk cId="4079996372" sldId="472"/>
            <ac:spMk id="131" creationId="{A4F7F8CA-40D7-59B2-48BA-1F8E242202EE}"/>
          </ac:spMkLst>
        </pc:spChg>
        <pc:spChg chg="add del mod ord">
          <ac:chgData name="H M" userId="84cd2103f36ef0dc" providerId="LiveId" clId="{D727324F-1022-46D0-9E86-898D30F477FE}" dt="2023-12-11T19:00:05.102" v="401" actId="478"/>
          <ac:spMkLst>
            <pc:docMk/>
            <pc:sldMk cId="4079996372" sldId="472"/>
            <ac:spMk id="132" creationId="{060E6652-C6BE-57F7-6A56-3291B543A980}"/>
          </ac:spMkLst>
        </pc:spChg>
        <pc:spChg chg="add del mod ord">
          <ac:chgData name="H M" userId="84cd2103f36ef0dc" providerId="LiveId" clId="{D727324F-1022-46D0-9E86-898D30F477FE}" dt="2023-12-11T18:59:59.891" v="400" actId="478"/>
          <ac:spMkLst>
            <pc:docMk/>
            <pc:sldMk cId="4079996372" sldId="472"/>
            <ac:spMk id="133" creationId="{41DA822E-74F7-0B30-515E-B04420C7638B}"/>
          </ac:spMkLst>
        </pc:spChg>
        <pc:spChg chg="add del mod ord">
          <ac:chgData name="H M" userId="84cd2103f36ef0dc" providerId="LiveId" clId="{D727324F-1022-46D0-9E86-898D30F477FE}" dt="2023-12-11T19:00:05.102" v="401" actId="478"/>
          <ac:spMkLst>
            <pc:docMk/>
            <pc:sldMk cId="4079996372" sldId="472"/>
            <ac:spMk id="134" creationId="{100EC00E-93F7-7B83-2A1A-05A9A5A2B761}"/>
          </ac:spMkLst>
        </pc:spChg>
        <pc:spChg chg="add del mod ord">
          <ac:chgData name="H M" userId="84cd2103f36ef0dc" providerId="LiveId" clId="{D727324F-1022-46D0-9E86-898D30F477FE}" dt="2023-12-11T19:00:05.102" v="401" actId="478"/>
          <ac:spMkLst>
            <pc:docMk/>
            <pc:sldMk cId="4079996372" sldId="472"/>
            <ac:spMk id="135" creationId="{956C5A87-AF15-24F2-B4CC-337842FB3F39}"/>
          </ac:spMkLst>
        </pc:spChg>
        <pc:spChg chg="add del mod">
          <ac:chgData name="H M" userId="84cd2103f36ef0dc" providerId="LiveId" clId="{D727324F-1022-46D0-9E86-898D30F477FE}" dt="2023-12-11T19:00:05.102" v="401" actId="478"/>
          <ac:spMkLst>
            <pc:docMk/>
            <pc:sldMk cId="4079996372" sldId="472"/>
            <ac:spMk id="136" creationId="{F593B498-72DA-02FF-B31D-B76F1E4897E5}"/>
          </ac:spMkLst>
        </pc:spChg>
        <pc:spChg chg="add del mod">
          <ac:chgData name="H M" userId="84cd2103f36ef0dc" providerId="LiveId" clId="{D727324F-1022-46D0-9E86-898D30F477FE}" dt="2023-12-11T19:00:05.102" v="401" actId="478"/>
          <ac:spMkLst>
            <pc:docMk/>
            <pc:sldMk cId="4079996372" sldId="472"/>
            <ac:spMk id="137" creationId="{35F3D1B7-9D3E-ABAB-48BF-D2FA46BB3151}"/>
          </ac:spMkLst>
        </pc:spChg>
        <pc:spChg chg="add del mod">
          <ac:chgData name="H M" userId="84cd2103f36ef0dc" providerId="LiveId" clId="{D727324F-1022-46D0-9E86-898D30F477FE}" dt="2023-12-11T19:00:35.890" v="415" actId="478"/>
          <ac:spMkLst>
            <pc:docMk/>
            <pc:sldMk cId="4079996372" sldId="472"/>
            <ac:spMk id="138" creationId="{97A073AB-9BAB-ADC1-6A43-E135896F02D4}"/>
          </ac:spMkLst>
        </pc:spChg>
        <pc:spChg chg="add mod or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39" creationId="{AB956BDC-637F-1E25-342B-7EEFAE240804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43" creationId="{3F832D66-B355-432F-0524-96483F6817CC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45" creationId="{5F5308AC-C477-FC37-6825-A815CECC068B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46" creationId="{0419627D-E94F-5909-5325-B9D54446E804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47" creationId="{6FEA6E6B-BB25-C353-5086-E7CD8A7E049C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48" creationId="{A5D67144-831D-7606-B0BA-378410C16B1C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49" creationId="{BDA36C2C-801D-4978-12D8-A2340A5593E4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0" creationId="{2D31BE79-83B2-FB3C-72A7-3408FE28E28E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1" creationId="{6B070F90-223F-3629-888B-CCC8B51F49F7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2" creationId="{B58CFE37-5CAB-6318-8FBD-8419962695A9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3" creationId="{D12A90D7-AEE5-A40F-3D58-44C211A3E6E6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5" creationId="{DC6E768F-DC47-E4AA-E01E-E57FAC1C8141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6" creationId="{DB59756E-4D45-CAED-BF2E-311E6988F2D6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7" creationId="{C020F84F-AD16-E7E4-EAA3-8312B333295E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8" creationId="{9B15A87F-5B2A-256A-F9A0-DB18200FE06B}"/>
          </ac:spMkLst>
        </pc:spChg>
        <pc:spChg chg="mod">
          <ac:chgData name="H M" userId="84cd2103f36ef0dc" providerId="LiveId" clId="{D727324F-1022-46D0-9E86-898D30F477FE}" dt="2023-12-11T18:43:49.984" v="273"/>
          <ac:spMkLst>
            <pc:docMk/>
            <pc:sldMk cId="4079996372" sldId="472"/>
            <ac:spMk id="159" creationId="{98F808E4-D2C5-C3E1-0BE0-B060C38CBBB4}"/>
          </ac:spMkLst>
        </pc:spChg>
        <pc:spChg chg="mod topLvl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61" creationId="{2344A08B-8245-6EC8-2DDE-E3DA28A56344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65" creationId="{23F3E73A-4D53-718B-2D7D-3C5E024A799B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67" creationId="{C94F54E4-6AC0-5FF4-0D51-8E19F1198CC1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68" creationId="{8EEA3EE2-E437-DF70-8E1F-770DB44D6257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69" creationId="{6A3E4D3D-5E77-4857-704E-D405DBB4ABEE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0" creationId="{B5FF5618-A386-8E9A-C2DE-B6EE01A1DEA0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1" creationId="{5365EF75-21B3-DF5A-DDDC-FB9007211EF8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2" creationId="{A69065EE-AC7C-670C-1BE1-5A730D52101D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3" creationId="{E075BF35-75A6-4119-30B5-2C4CEC74C23D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4" creationId="{2B77AEDB-808E-8193-61C3-2F48400EC450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5" creationId="{C7ACD32C-8DD9-0F74-7F7C-743D6448AB14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7" creationId="{F15ADE40-C50B-EF68-C226-CFD01E446DDC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8" creationId="{B3173463-8863-0511-B81F-3EE05A073A81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79" creationId="{5D4BCFC3-9C67-C7A3-E568-84EDDA441E29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80" creationId="{6E5EC803-47B5-D1A1-7F32-265259A37E00}"/>
          </ac:spMkLst>
        </pc:spChg>
        <pc:spChg chg="mod">
          <ac:chgData name="H M" userId="84cd2103f36ef0dc" providerId="LiveId" clId="{D727324F-1022-46D0-9E86-898D30F477FE}" dt="2023-12-11T18:44:23.677" v="286" actId="165"/>
          <ac:spMkLst>
            <pc:docMk/>
            <pc:sldMk cId="4079996372" sldId="472"/>
            <ac:spMk id="181" creationId="{E8A83B2E-369D-9349-E804-547ECA426ECC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82" creationId="{F86C37D4-2BE3-79CC-8EE2-1776BA7B85AE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83" creationId="{E41D83A1-154C-EC26-EC02-776F4ECD3BF4}"/>
          </ac:spMkLst>
        </pc:spChg>
        <pc:spChg chg="add del mod">
          <ac:chgData name="H M" userId="84cd2103f36ef0dc" providerId="LiveId" clId="{D727324F-1022-46D0-9E86-898D30F477FE}" dt="2023-12-11T18:49:33.067" v="326" actId="478"/>
          <ac:spMkLst>
            <pc:docMk/>
            <pc:sldMk cId="4079996372" sldId="472"/>
            <ac:spMk id="184" creationId="{76E8F263-C100-EC68-6655-66EEF637186D}"/>
          </ac:spMkLst>
        </pc:spChg>
        <pc:spChg chg="add del mod">
          <ac:chgData name="H M" userId="84cd2103f36ef0dc" providerId="LiveId" clId="{D727324F-1022-46D0-9E86-898D30F477FE}" dt="2023-12-11T18:49:31.608" v="325" actId="478"/>
          <ac:spMkLst>
            <pc:docMk/>
            <pc:sldMk cId="4079996372" sldId="472"/>
            <ac:spMk id="185" creationId="{F871A9CB-8557-2894-B854-A921A61159CF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86" creationId="{22DFA5DD-23B9-D18B-30A6-A940A3B71744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87" creationId="{A163B3A3-F176-55F7-3864-DA03B6F892EA}"/>
          </ac:spMkLst>
        </pc:spChg>
        <pc:spChg chg="add mod">
          <ac:chgData name="H M" userId="84cd2103f36ef0dc" providerId="LiveId" clId="{D727324F-1022-46D0-9E86-898D30F477FE}" dt="2023-12-11T19:09:33.285" v="545" actId="121"/>
          <ac:spMkLst>
            <pc:docMk/>
            <pc:sldMk cId="4079996372" sldId="472"/>
            <ac:spMk id="188" creationId="{1159D247-64E0-89A3-F07C-2B3531E31EA0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89" creationId="{AD10612F-50CD-620A-9D60-F34A5D4411E9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90" creationId="{D902EAFD-EAC9-9DC6-AC62-26BBEC958FF3}"/>
          </ac:spMkLst>
        </pc:spChg>
        <pc:spChg chg="add mod">
          <ac:chgData name="H M" userId="84cd2103f36ef0dc" providerId="LiveId" clId="{D727324F-1022-46D0-9E86-898D30F477FE}" dt="2023-12-11T19:09:33.285" v="545" actId="121"/>
          <ac:spMkLst>
            <pc:docMk/>
            <pc:sldMk cId="4079996372" sldId="472"/>
            <ac:spMk id="191" creationId="{87F0B65E-0263-BC0B-2851-0ED1AE852725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92" creationId="{21D39810-FC85-B5E6-1AAC-2CE1D1525B7D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93" creationId="{DCF86E02-B0E2-A272-1C66-A6417A7D3BFB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97" creationId="{8790A5AB-093D-C60D-7C04-10B892EBA9A7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199" creationId="{DC3A6438-1B98-A02C-C373-A4E680AF5A24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02" creationId="{F45E9DE8-D38E-76B1-80E9-79B74264695D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05" creationId="{5779C10B-50CD-9D15-7C25-688673ED3DD5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08" creationId="{A2136D6C-5DD0-C25D-F5BD-49BAD7323F95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11" creationId="{4D6AED76-9871-2260-BD04-660734F4541A}"/>
          </ac:spMkLst>
        </pc:spChg>
        <pc:spChg chg="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14" creationId="{FD7CD0CC-46C5-CCF2-E67D-7D21AED8FFB2}"/>
          </ac:spMkLst>
        </pc:spChg>
        <pc:spChg chg="add del mod">
          <ac:chgData name="H M" userId="84cd2103f36ef0dc" providerId="LiveId" clId="{D727324F-1022-46D0-9E86-898D30F477FE}" dt="2023-12-11T19:06:50.988" v="511" actId="478"/>
          <ac:spMkLst>
            <pc:docMk/>
            <pc:sldMk cId="4079996372" sldId="472"/>
            <ac:spMk id="216" creationId="{062FE3C6-6F14-B9E4-17A0-D212712B8D2E}"/>
          </ac:spMkLst>
        </pc:spChg>
        <pc:spChg chg="add mod">
          <ac:chgData name="H M" userId="84cd2103f36ef0dc" providerId="LiveId" clId="{D727324F-1022-46D0-9E86-898D30F477FE}" dt="2023-12-11T19:09:26.431" v="544" actId="782"/>
          <ac:spMkLst>
            <pc:docMk/>
            <pc:sldMk cId="4079996372" sldId="472"/>
            <ac:spMk id="217" creationId="{B3509BD9-5AA8-48DF-A222-7A7043D8A772}"/>
          </ac:spMkLst>
        </pc:spChg>
        <pc:spChg chg="mod">
          <ac:chgData name="H M" userId="84cd2103f36ef0dc" providerId="LiveId" clId="{D727324F-1022-46D0-9E86-898D30F477FE}" dt="2023-12-11T19:13:22.783" v="610"/>
          <ac:spMkLst>
            <pc:docMk/>
            <pc:sldMk cId="4079996372" sldId="472"/>
            <ac:spMk id="219" creationId="{167498F8-1B14-AA00-FD1D-D06A6BF2F643}"/>
          </ac:spMkLst>
        </pc:spChg>
        <pc:spChg chg="mod">
          <ac:chgData name="H M" userId="84cd2103f36ef0dc" providerId="LiveId" clId="{D727324F-1022-46D0-9E86-898D30F477FE}" dt="2023-12-11T19:13:22.783" v="610"/>
          <ac:spMkLst>
            <pc:docMk/>
            <pc:sldMk cId="4079996372" sldId="472"/>
            <ac:spMk id="220" creationId="{EF8A29B4-6C3D-ECDE-814D-06CD472B0147}"/>
          </ac:spMkLst>
        </pc:spChg>
        <pc:grpChg chg="del mod">
          <ac:chgData name="H M" userId="84cd2103f36ef0dc" providerId="LiveId" clId="{D727324F-1022-46D0-9E86-898D30F477FE}" dt="2023-12-11T19:13:22.489" v="609" actId="478"/>
          <ac:grpSpMkLst>
            <pc:docMk/>
            <pc:sldMk cId="4079996372" sldId="472"/>
            <ac:grpSpMk id="8" creationId="{DEDD1EED-CBD7-7C05-9AE6-A21B48B2757B}"/>
          </ac:grpSpMkLst>
        </pc:grpChg>
        <pc:grpChg chg="del mod">
          <ac:chgData name="H M" userId="84cd2103f36ef0dc" providerId="LiveId" clId="{D727324F-1022-46D0-9E86-898D30F477FE}" dt="2023-12-11T19:08:13.940" v="527" actId="478"/>
          <ac:grpSpMkLst>
            <pc:docMk/>
            <pc:sldMk cId="4079996372" sldId="472"/>
            <ac:grpSpMk id="15" creationId="{797F3322-B1F4-4035-8EA1-6C6562BC23D3}"/>
          </ac:grpSpMkLst>
        </pc:grpChg>
        <pc:grpChg chg="del mod">
          <ac:chgData name="H M" userId="84cd2103f36ef0dc" providerId="LiveId" clId="{D727324F-1022-46D0-9E86-898D30F477FE}" dt="2023-12-11T19:08:13.940" v="527" actId="478"/>
          <ac:grpSpMkLst>
            <pc:docMk/>
            <pc:sldMk cId="4079996372" sldId="472"/>
            <ac:grpSpMk id="39" creationId="{4AD5B0B5-2946-1D16-B7C5-5BED2E148736}"/>
          </ac:grpSpMkLst>
        </pc:grpChg>
        <pc:grpChg chg="del">
          <ac:chgData name="H M" userId="84cd2103f36ef0dc" providerId="LiveId" clId="{D727324F-1022-46D0-9E86-898D30F477FE}" dt="2023-12-11T18:39:44.959" v="207" actId="478"/>
          <ac:grpSpMkLst>
            <pc:docMk/>
            <pc:sldMk cId="4079996372" sldId="472"/>
            <ac:grpSpMk id="95" creationId="{AAC14700-020A-AA6F-0846-1C61AC40ACCE}"/>
          </ac:grpSpMkLst>
        </pc:grpChg>
        <pc:grpChg chg="del mod">
          <ac:chgData name="H M" userId="84cd2103f36ef0dc" providerId="LiveId" clId="{D727324F-1022-46D0-9E86-898D30F477FE}" dt="2023-12-11T19:03:41.165" v="458" actId="21"/>
          <ac:grpSpMkLst>
            <pc:docMk/>
            <pc:sldMk cId="4079996372" sldId="472"/>
            <ac:grpSpMk id="101" creationId="{30B2A28E-EF92-1BE3-7CB0-61A38DA214C4}"/>
          </ac:grpSpMkLst>
        </pc:grpChg>
        <pc:grpChg chg="del">
          <ac:chgData name="H M" userId="84cd2103f36ef0dc" providerId="LiveId" clId="{D727324F-1022-46D0-9E86-898D30F477FE}" dt="2023-12-11T18:39:51.979" v="212" actId="478"/>
          <ac:grpSpMkLst>
            <pc:docMk/>
            <pc:sldMk cId="4079996372" sldId="472"/>
            <ac:grpSpMk id="114" creationId="{5A25BF3A-FAA6-55F8-201E-DBCF8184024C}"/>
          </ac:grpSpMkLst>
        </pc:grpChg>
        <pc:grpChg chg="del">
          <ac:chgData name="H M" userId="84cd2103f36ef0dc" providerId="LiveId" clId="{D727324F-1022-46D0-9E86-898D30F477FE}" dt="2023-12-11T18:39:51.979" v="212" actId="478"/>
          <ac:grpSpMkLst>
            <pc:docMk/>
            <pc:sldMk cId="4079996372" sldId="472"/>
            <ac:grpSpMk id="115" creationId="{3F3C38D4-06A2-D44F-AD29-A71D1380B0BE}"/>
          </ac:grpSpMkLst>
        </pc:grpChg>
        <pc:grpChg chg="add del mod">
          <ac:chgData name="H M" userId="84cd2103f36ef0dc" providerId="LiveId" clId="{D727324F-1022-46D0-9E86-898D30F477FE}" dt="2023-12-11T18:44:15.868" v="283" actId="478"/>
          <ac:grpSpMkLst>
            <pc:docMk/>
            <pc:sldMk cId="4079996372" sldId="472"/>
            <ac:grpSpMk id="140" creationId="{51383194-A13F-FD1C-64AC-BB3A9D9082D2}"/>
          </ac:grpSpMkLst>
        </pc:grpChg>
        <pc:grpChg chg="mod">
          <ac:chgData name="H M" userId="84cd2103f36ef0dc" providerId="LiveId" clId="{D727324F-1022-46D0-9E86-898D30F477FE}" dt="2023-12-11T18:43:49.984" v="273"/>
          <ac:grpSpMkLst>
            <pc:docMk/>
            <pc:sldMk cId="4079996372" sldId="472"/>
            <ac:grpSpMk id="141" creationId="{C788E6CE-4FFE-7074-E7A2-65B501C4ABB0}"/>
          </ac:grpSpMkLst>
        </pc:grpChg>
        <pc:grpChg chg="mod">
          <ac:chgData name="H M" userId="84cd2103f36ef0dc" providerId="LiveId" clId="{D727324F-1022-46D0-9E86-898D30F477FE}" dt="2023-12-11T18:43:49.984" v="273"/>
          <ac:grpSpMkLst>
            <pc:docMk/>
            <pc:sldMk cId="4079996372" sldId="472"/>
            <ac:grpSpMk id="142" creationId="{84506B7E-7A0B-A313-559B-2AEC8B2B1D81}"/>
          </ac:grpSpMkLst>
        </pc:grpChg>
        <pc:grpChg chg="mod">
          <ac:chgData name="H M" userId="84cd2103f36ef0dc" providerId="LiveId" clId="{D727324F-1022-46D0-9E86-898D30F477FE}" dt="2023-12-11T18:43:49.984" v="273"/>
          <ac:grpSpMkLst>
            <pc:docMk/>
            <pc:sldMk cId="4079996372" sldId="472"/>
            <ac:grpSpMk id="144" creationId="{0046D2B3-13F5-27C1-C72F-F24CDDC6C3F7}"/>
          </ac:grpSpMkLst>
        </pc:grpChg>
        <pc:grpChg chg="mod">
          <ac:chgData name="H M" userId="84cd2103f36ef0dc" providerId="LiveId" clId="{D727324F-1022-46D0-9E86-898D30F477FE}" dt="2023-12-11T18:43:49.984" v="273"/>
          <ac:grpSpMkLst>
            <pc:docMk/>
            <pc:sldMk cId="4079996372" sldId="472"/>
            <ac:grpSpMk id="154" creationId="{FA5CF7D1-F4BF-F3FA-9E3F-A32CB61459BB}"/>
          </ac:grpSpMkLst>
        </pc:grpChg>
        <pc:grpChg chg="add del mod">
          <ac:chgData name="H M" userId="84cd2103f36ef0dc" providerId="LiveId" clId="{D727324F-1022-46D0-9E86-898D30F477FE}" dt="2023-12-11T18:44:23.677" v="286" actId="165"/>
          <ac:grpSpMkLst>
            <pc:docMk/>
            <pc:sldMk cId="4079996372" sldId="472"/>
            <ac:grpSpMk id="160" creationId="{E65BEDA2-390A-48C8-4632-C2236A741BB3}"/>
          </ac:grpSpMkLst>
        </pc:grpChg>
        <pc:grpChg chg="del mod topLvl">
          <ac:chgData name="H M" userId="84cd2103f36ef0dc" providerId="LiveId" clId="{D727324F-1022-46D0-9E86-898D30F477FE}" dt="2023-12-11T18:44:25.295" v="287" actId="478"/>
          <ac:grpSpMkLst>
            <pc:docMk/>
            <pc:sldMk cId="4079996372" sldId="472"/>
            <ac:grpSpMk id="162" creationId="{1EC54860-A56A-62B9-4262-1CEDA73AE410}"/>
          </ac:grpSpMkLst>
        </pc:grpChg>
        <pc:grpChg chg="mod">
          <ac:chgData name="H M" userId="84cd2103f36ef0dc" providerId="LiveId" clId="{D727324F-1022-46D0-9E86-898D30F477FE}" dt="2023-12-11T18:44:23.677" v="286" actId="165"/>
          <ac:grpSpMkLst>
            <pc:docMk/>
            <pc:sldMk cId="4079996372" sldId="472"/>
            <ac:grpSpMk id="163" creationId="{B4FB2DEF-56C6-25B5-F62F-98DDDDA65F21}"/>
          </ac:grpSpMkLst>
        </pc:grpChg>
        <pc:grpChg chg="mod">
          <ac:chgData name="H M" userId="84cd2103f36ef0dc" providerId="LiveId" clId="{D727324F-1022-46D0-9E86-898D30F477FE}" dt="2023-12-11T18:44:23.677" v="286" actId="165"/>
          <ac:grpSpMkLst>
            <pc:docMk/>
            <pc:sldMk cId="4079996372" sldId="472"/>
            <ac:grpSpMk id="164" creationId="{A30B4F56-9DF6-7AE4-BFD0-28C9613EB990}"/>
          </ac:grpSpMkLst>
        </pc:grpChg>
        <pc:grpChg chg="mod">
          <ac:chgData name="H M" userId="84cd2103f36ef0dc" providerId="LiveId" clId="{D727324F-1022-46D0-9E86-898D30F477FE}" dt="2023-12-11T18:44:23.677" v="286" actId="165"/>
          <ac:grpSpMkLst>
            <pc:docMk/>
            <pc:sldMk cId="4079996372" sldId="472"/>
            <ac:grpSpMk id="166" creationId="{045E4AF2-5E80-A87D-7BC1-A4FB21C9E19F}"/>
          </ac:grpSpMkLst>
        </pc:grpChg>
        <pc:grpChg chg="mod">
          <ac:chgData name="H M" userId="84cd2103f36ef0dc" providerId="LiveId" clId="{D727324F-1022-46D0-9E86-898D30F477FE}" dt="2023-12-11T18:44:23.677" v="286" actId="165"/>
          <ac:grpSpMkLst>
            <pc:docMk/>
            <pc:sldMk cId="4079996372" sldId="472"/>
            <ac:grpSpMk id="176" creationId="{2A6989EB-7F5F-BAD5-9CA8-DC2A8F788CA5}"/>
          </ac:grpSpMkLst>
        </pc:grpChg>
        <pc:grpChg chg="add mod ord">
          <ac:chgData name="H M" userId="84cd2103f36ef0dc" providerId="LiveId" clId="{D727324F-1022-46D0-9E86-898D30F477FE}" dt="2023-12-11T19:08:01.671" v="523" actId="1076"/>
          <ac:grpSpMkLst>
            <pc:docMk/>
            <pc:sldMk cId="4079996372" sldId="472"/>
            <ac:grpSpMk id="194" creationId="{FD4BA90D-755B-06EE-5EE7-3FF49EE1AC63}"/>
          </ac:grpSpMkLst>
        </pc:grpChg>
        <pc:grpChg chg="add mod">
          <ac:chgData name="H M" userId="84cd2103f36ef0dc" providerId="LiveId" clId="{D727324F-1022-46D0-9E86-898D30F477FE}" dt="2023-12-11T19:06:08.044" v="501" actId="1076"/>
          <ac:grpSpMkLst>
            <pc:docMk/>
            <pc:sldMk cId="4079996372" sldId="472"/>
            <ac:grpSpMk id="198" creationId="{A269148A-848F-D6C9-EBF2-926138D1650A}"/>
          </ac:grpSpMkLst>
        </pc:grpChg>
        <pc:grpChg chg="add mod">
          <ac:chgData name="H M" userId="84cd2103f36ef0dc" providerId="LiveId" clId="{D727324F-1022-46D0-9E86-898D30F477FE}" dt="2023-12-11T19:06:10.451" v="502" actId="1076"/>
          <ac:grpSpMkLst>
            <pc:docMk/>
            <pc:sldMk cId="4079996372" sldId="472"/>
            <ac:grpSpMk id="201" creationId="{832BBB7F-E1DB-C96E-933C-3080409AEE06}"/>
          </ac:grpSpMkLst>
        </pc:grpChg>
        <pc:grpChg chg="add mod">
          <ac:chgData name="H M" userId="84cd2103f36ef0dc" providerId="LiveId" clId="{D727324F-1022-46D0-9E86-898D30F477FE}" dt="2023-12-11T19:06:14.759" v="503" actId="571"/>
          <ac:grpSpMkLst>
            <pc:docMk/>
            <pc:sldMk cId="4079996372" sldId="472"/>
            <ac:grpSpMk id="204" creationId="{3CF124F8-6373-AAC8-7C72-62177631E89E}"/>
          </ac:grpSpMkLst>
        </pc:grpChg>
        <pc:grpChg chg="add mod">
          <ac:chgData name="H M" userId="84cd2103f36ef0dc" providerId="LiveId" clId="{D727324F-1022-46D0-9E86-898D30F477FE}" dt="2023-12-11T19:06:14.759" v="503" actId="571"/>
          <ac:grpSpMkLst>
            <pc:docMk/>
            <pc:sldMk cId="4079996372" sldId="472"/>
            <ac:grpSpMk id="207" creationId="{1ACC97E9-B686-0C69-2299-DF1C96F55338}"/>
          </ac:grpSpMkLst>
        </pc:grpChg>
        <pc:grpChg chg="add mod">
          <ac:chgData name="H M" userId="84cd2103f36ef0dc" providerId="LiveId" clId="{D727324F-1022-46D0-9E86-898D30F477FE}" dt="2023-12-11T19:06:17.113" v="504" actId="571"/>
          <ac:grpSpMkLst>
            <pc:docMk/>
            <pc:sldMk cId="4079996372" sldId="472"/>
            <ac:grpSpMk id="210" creationId="{E89B510C-E25E-7E7B-CD05-7F79B20F4E88}"/>
          </ac:grpSpMkLst>
        </pc:grpChg>
        <pc:grpChg chg="add mod">
          <ac:chgData name="H M" userId="84cd2103f36ef0dc" providerId="LiveId" clId="{D727324F-1022-46D0-9E86-898D30F477FE}" dt="2023-12-11T19:06:19.607" v="506" actId="1076"/>
          <ac:grpSpMkLst>
            <pc:docMk/>
            <pc:sldMk cId="4079996372" sldId="472"/>
            <ac:grpSpMk id="213" creationId="{95051C2E-4246-7A7B-121A-B7B36E493C6E}"/>
          </ac:grpSpMkLst>
        </pc:grpChg>
        <pc:grpChg chg="add mod">
          <ac:chgData name="H M" userId="84cd2103f36ef0dc" providerId="LiveId" clId="{D727324F-1022-46D0-9E86-898D30F477FE}" dt="2023-12-11T19:13:22.783" v="610"/>
          <ac:grpSpMkLst>
            <pc:docMk/>
            <pc:sldMk cId="4079996372" sldId="472"/>
            <ac:grpSpMk id="218" creationId="{3EE78C9F-3994-58F5-9A08-184719036D4B}"/>
          </ac:grpSpMkLst>
        </pc:grpChg>
        <pc:picChg chg="mod">
          <ac:chgData name="H M" userId="84cd2103f36ef0dc" providerId="LiveId" clId="{D727324F-1022-46D0-9E86-898D30F477FE}" dt="2023-12-11T19:00:39.922" v="416" actId="164"/>
          <ac:picMkLst>
            <pc:docMk/>
            <pc:sldMk cId="4079996372" sldId="472"/>
            <ac:picMk id="91" creationId="{25B0B175-C49D-5E9D-46BC-528A6EB88EAE}"/>
          </ac:picMkLst>
        </pc:picChg>
        <pc:picChg chg="del">
          <ac:chgData name="H M" userId="84cd2103f36ef0dc" providerId="LiveId" clId="{D727324F-1022-46D0-9E86-898D30F477FE}" dt="2023-12-11T18:39:49.585" v="211" actId="478"/>
          <ac:picMkLst>
            <pc:docMk/>
            <pc:sldMk cId="4079996372" sldId="472"/>
            <ac:picMk id="100" creationId="{F7F306F0-30A6-0D7D-C2E2-163B8B9A7168}"/>
          </ac:picMkLst>
        </pc:picChg>
        <pc:picChg chg="add del mod">
          <ac:chgData name="H M" userId="84cd2103f36ef0dc" providerId="LiveId" clId="{D727324F-1022-46D0-9E86-898D30F477FE}" dt="2023-12-11T18:38:52.455" v="190" actId="478"/>
          <ac:picMkLst>
            <pc:docMk/>
            <pc:sldMk cId="4079996372" sldId="472"/>
            <ac:picMk id="118" creationId="{A71E6EB3-7D22-F3FB-9C6A-75565641BDE8}"/>
          </ac:picMkLst>
        </pc:picChg>
        <pc:picChg chg="add del mod">
          <ac:chgData name="H M" userId="84cd2103f36ef0dc" providerId="LiveId" clId="{D727324F-1022-46D0-9E86-898D30F477FE}" dt="2023-12-11T18:38:52.004" v="189" actId="478"/>
          <ac:picMkLst>
            <pc:docMk/>
            <pc:sldMk cId="4079996372" sldId="472"/>
            <ac:picMk id="120" creationId="{FE27406A-5D6C-75CF-C692-1052CBF000F0}"/>
          </ac:picMkLst>
        </pc:picChg>
        <pc:picChg chg="add del mod">
          <ac:chgData name="H M" userId="84cd2103f36ef0dc" providerId="LiveId" clId="{D727324F-1022-46D0-9E86-898D30F477FE}" dt="2023-12-11T19:03:05.111" v="450" actId="478"/>
          <ac:picMkLst>
            <pc:docMk/>
            <pc:sldMk cId="4079996372" sldId="472"/>
            <ac:picMk id="195" creationId="{A22046FD-DE7F-C507-254D-F5731BFEE19A}"/>
          </ac:picMkLst>
        </pc:picChg>
        <pc:picChg chg="add mod">
          <ac:chgData name="H M" userId="84cd2103f36ef0dc" providerId="LiveId" clId="{D727324F-1022-46D0-9E86-898D30F477FE}" dt="2023-12-11T19:05:53.676" v="495" actId="1076"/>
          <ac:picMkLst>
            <pc:docMk/>
            <pc:sldMk cId="4079996372" sldId="472"/>
            <ac:picMk id="196" creationId="{60DEEB7D-8635-FCD1-9ACE-AAC1FDC76A59}"/>
          </ac:picMkLst>
        </pc:picChg>
        <pc:picChg chg="mod">
          <ac:chgData name="H M" userId="84cd2103f36ef0dc" providerId="LiveId" clId="{D727324F-1022-46D0-9E86-898D30F477FE}" dt="2023-12-11T19:06:00.503" v="498"/>
          <ac:picMkLst>
            <pc:docMk/>
            <pc:sldMk cId="4079996372" sldId="472"/>
            <ac:picMk id="200" creationId="{F5CB6D2C-0E31-367C-6F07-F63E518E5180}"/>
          </ac:picMkLst>
        </pc:picChg>
        <pc:picChg chg="mod">
          <ac:chgData name="H M" userId="84cd2103f36ef0dc" providerId="LiveId" clId="{D727324F-1022-46D0-9E86-898D30F477FE}" dt="2023-12-11T19:06:00.503" v="498"/>
          <ac:picMkLst>
            <pc:docMk/>
            <pc:sldMk cId="4079996372" sldId="472"/>
            <ac:picMk id="203" creationId="{2C2AFADE-3FAE-E92D-920B-459B338CAE84}"/>
          </ac:picMkLst>
        </pc:picChg>
        <pc:picChg chg="mod">
          <ac:chgData name="H M" userId="84cd2103f36ef0dc" providerId="LiveId" clId="{D727324F-1022-46D0-9E86-898D30F477FE}" dt="2023-12-11T19:06:14.759" v="503" actId="571"/>
          <ac:picMkLst>
            <pc:docMk/>
            <pc:sldMk cId="4079996372" sldId="472"/>
            <ac:picMk id="206" creationId="{35E4AF75-793C-5B77-94C7-49454C64E154}"/>
          </ac:picMkLst>
        </pc:picChg>
        <pc:picChg chg="mod">
          <ac:chgData name="H M" userId="84cd2103f36ef0dc" providerId="LiveId" clId="{D727324F-1022-46D0-9E86-898D30F477FE}" dt="2023-12-11T19:06:14.759" v="503" actId="571"/>
          <ac:picMkLst>
            <pc:docMk/>
            <pc:sldMk cId="4079996372" sldId="472"/>
            <ac:picMk id="209" creationId="{91B548AD-07A9-392D-1057-6697F25D52E8}"/>
          </ac:picMkLst>
        </pc:picChg>
        <pc:picChg chg="mod">
          <ac:chgData name="H M" userId="84cd2103f36ef0dc" providerId="LiveId" clId="{D727324F-1022-46D0-9E86-898D30F477FE}" dt="2023-12-11T19:06:17.113" v="504" actId="571"/>
          <ac:picMkLst>
            <pc:docMk/>
            <pc:sldMk cId="4079996372" sldId="472"/>
            <ac:picMk id="212" creationId="{06B16957-13D8-8292-1DAD-4BC050D610CE}"/>
          </ac:picMkLst>
        </pc:picChg>
        <pc:picChg chg="mod">
          <ac:chgData name="H M" userId="84cd2103f36ef0dc" providerId="LiveId" clId="{D727324F-1022-46D0-9E86-898D30F477FE}" dt="2023-12-11T19:06:17.113" v="504" actId="571"/>
          <ac:picMkLst>
            <pc:docMk/>
            <pc:sldMk cId="4079996372" sldId="472"/>
            <ac:picMk id="215" creationId="{1F9F7C87-3F3F-BF8C-9265-469EBBEEBA02}"/>
          </ac:picMkLst>
        </pc:picChg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5/29/1445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F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F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F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245DF-70D6-AF7E-9C2E-B10B8CD2740F}"/>
              </a:ext>
            </a:extLst>
          </p:cNvPr>
          <p:cNvSpPr txBox="1"/>
          <p:nvPr/>
        </p:nvSpPr>
        <p:spPr>
          <a:xfrm>
            <a:off x="7122319" y="2378859"/>
            <a:ext cx="35694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000" dirty="0">
                <a:solidFill>
                  <a:srgbClr val="752B64"/>
                </a:solidFill>
              </a:rPr>
              <a:t>إدارة الوقت</a:t>
            </a:r>
          </a:p>
        </p:txBody>
      </p:sp>
      <p:grpSp>
        <p:nvGrpSpPr>
          <p:cNvPr id="142" name="مجموعة 141">
            <a:extLst>
              <a:ext uri="{FF2B5EF4-FFF2-40B4-BE49-F238E27FC236}">
                <a16:creationId xmlns:a16="http://schemas.microsoft.com/office/drawing/2014/main" id="{34432D34-86CB-B254-AA62-8D75C617CDFA}"/>
              </a:ext>
            </a:extLst>
          </p:cNvPr>
          <p:cNvGrpSpPr/>
          <p:nvPr/>
        </p:nvGrpSpPr>
        <p:grpSpPr>
          <a:xfrm>
            <a:off x="9304255" y="6373853"/>
            <a:ext cx="1410418" cy="1221470"/>
            <a:chOff x="9304255" y="6373853"/>
            <a:chExt cx="1410418" cy="1221470"/>
          </a:xfrm>
        </p:grpSpPr>
        <p:sp>
          <p:nvSpPr>
            <p:cNvPr id="139" name="شكل حر: شكل 138">
              <a:extLst>
                <a:ext uri="{FF2B5EF4-FFF2-40B4-BE49-F238E27FC236}">
                  <a16:creationId xmlns:a16="http://schemas.microsoft.com/office/drawing/2014/main" id="{3CD8E3BA-7DCB-B910-08A1-BA6A9E35BFA2}"/>
                </a:ext>
              </a:extLst>
            </p:cNvPr>
            <p:cNvSpPr/>
            <p:nvPr/>
          </p:nvSpPr>
          <p:spPr>
            <a:xfrm>
              <a:off x="9701907" y="6413017"/>
              <a:ext cx="1012766" cy="1182306"/>
            </a:xfrm>
            <a:custGeom>
              <a:avLst/>
              <a:gdLst>
                <a:gd name="connsiteX0" fmla="*/ 623908 w 1012766"/>
                <a:gd name="connsiteY0" fmla="*/ 48 h 1182306"/>
                <a:gd name="connsiteX1" fmla="*/ 834140 w 1012766"/>
                <a:gd name="connsiteY1" fmla="*/ 63424 h 1182306"/>
                <a:gd name="connsiteX2" fmla="*/ 915656 w 1012766"/>
                <a:gd name="connsiteY2" fmla="*/ 120168 h 1182306"/>
                <a:gd name="connsiteX3" fmla="*/ 1012766 w 1012766"/>
                <a:gd name="connsiteY3" fmla="*/ 197100 h 1182306"/>
                <a:gd name="connsiteX4" fmla="*/ 1012766 w 1012766"/>
                <a:gd name="connsiteY4" fmla="*/ 1182306 h 1182306"/>
                <a:gd name="connsiteX5" fmla="*/ 296077 w 1012766"/>
                <a:gd name="connsiteY5" fmla="*/ 1182306 h 1182306"/>
                <a:gd name="connsiteX6" fmla="*/ 220706 w 1012766"/>
                <a:gd name="connsiteY6" fmla="*/ 1081227 h 1182306"/>
                <a:gd name="connsiteX7" fmla="*/ 4895 w 1012766"/>
                <a:gd name="connsiteY7" fmla="*/ 494370 h 1182306"/>
                <a:gd name="connsiteX8" fmla="*/ 311781 w 1012766"/>
                <a:gd name="connsiteY8" fmla="*/ 89542 h 1182306"/>
                <a:gd name="connsiteX9" fmla="*/ 623908 w 1012766"/>
                <a:gd name="connsiteY9" fmla="*/ 48 h 118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2766" h="1182306">
                  <a:moveTo>
                    <a:pt x="623908" y="48"/>
                  </a:moveTo>
                  <a:cubicBezTo>
                    <a:pt x="692838" y="1088"/>
                    <a:pt x="763948" y="18942"/>
                    <a:pt x="834140" y="63424"/>
                  </a:cubicBezTo>
                  <a:cubicBezTo>
                    <a:pt x="857537" y="78252"/>
                    <a:pt x="885219" y="97466"/>
                    <a:pt x="915656" y="120168"/>
                  </a:cubicBezTo>
                  <a:lnTo>
                    <a:pt x="1012766" y="197100"/>
                  </a:lnTo>
                  <a:lnTo>
                    <a:pt x="1012766" y="1182306"/>
                  </a:lnTo>
                  <a:lnTo>
                    <a:pt x="296077" y="1182306"/>
                  </a:lnTo>
                  <a:lnTo>
                    <a:pt x="220706" y="1081227"/>
                  </a:lnTo>
                  <a:cubicBezTo>
                    <a:pt x="88299" y="873811"/>
                    <a:pt x="29380" y="629041"/>
                    <a:pt x="4895" y="494370"/>
                  </a:cubicBezTo>
                  <a:cubicBezTo>
                    <a:pt x="-34282" y="278897"/>
                    <a:pt x="170309" y="163543"/>
                    <a:pt x="311781" y="89542"/>
                  </a:cubicBezTo>
                  <a:cubicBezTo>
                    <a:pt x="400201" y="43292"/>
                    <a:pt x="509026" y="-1684"/>
                    <a:pt x="623908" y="48"/>
                  </a:cubicBezTo>
                  <a:close/>
                </a:path>
              </a:pathLst>
            </a:custGeom>
            <a:solidFill>
              <a:srgbClr val="A6E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151C2E8A-0F23-760D-07A8-7BF37F3C288B}"/>
                </a:ext>
              </a:extLst>
            </p:cNvPr>
            <p:cNvSpPr/>
            <p:nvPr/>
          </p:nvSpPr>
          <p:spPr>
            <a:xfrm rot="2443668">
              <a:off x="9304255" y="6373853"/>
              <a:ext cx="1015995" cy="494895"/>
            </a:xfrm>
            <a:custGeom>
              <a:avLst/>
              <a:gdLst>
                <a:gd name="connsiteX0" fmla="*/ 3070860 w 3070860"/>
                <a:gd name="connsiteY0" fmla="*/ 127719 h 1157598"/>
                <a:gd name="connsiteX1" fmla="*/ 2034540 w 3070860"/>
                <a:gd name="connsiteY1" fmla="*/ 74379 h 1157598"/>
                <a:gd name="connsiteX2" fmla="*/ 2103120 w 3070860"/>
                <a:gd name="connsiteY2" fmla="*/ 1011639 h 1157598"/>
                <a:gd name="connsiteX3" fmla="*/ 2263140 w 3070860"/>
                <a:gd name="connsiteY3" fmla="*/ 661119 h 1157598"/>
                <a:gd name="connsiteX4" fmla="*/ 1424940 w 3070860"/>
                <a:gd name="connsiteY4" fmla="*/ 310599 h 1157598"/>
                <a:gd name="connsiteX5" fmla="*/ 1181100 w 3070860"/>
                <a:gd name="connsiteY5" fmla="*/ 1049739 h 1157598"/>
                <a:gd name="connsiteX6" fmla="*/ 1493520 w 3070860"/>
                <a:gd name="connsiteY6" fmla="*/ 1019259 h 1157598"/>
                <a:gd name="connsiteX7" fmla="*/ 624840 w 3070860"/>
                <a:gd name="connsiteY7" fmla="*/ 493479 h 1157598"/>
                <a:gd name="connsiteX8" fmla="*/ 373380 w 3070860"/>
                <a:gd name="connsiteY8" fmla="*/ 1141179 h 1157598"/>
                <a:gd name="connsiteX9" fmla="*/ 518160 w 3070860"/>
                <a:gd name="connsiteY9" fmla="*/ 935439 h 1157598"/>
                <a:gd name="connsiteX10" fmla="*/ 0 w 3070860"/>
                <a:gd name="connsiteY10" fmla="*/ 623019 h 1157598"/>
                <a:gd name="connsiteX0" fmla="*/ 3070860 w 3070860"/>
                <a:gd name="connsiteY0" fmla="*/ 213527 h 1243406"/>
                <a:gd name="connsiteX1" fmla="*/ 2034540 w 3070860"/>
                <a:gd name="connsiteY1" fmla="*/ 160187 h 1243406"/>
                <a:gd name="connsiteX2" fmla="*/ 2103120 w 3070860"/>
                <a:gd name="connsiteY2" fmla="*/ 1097447 h 1243406"/>
                <a:gd name="connsiteX3" fmla="*/ 2263140 w 3070860"/>
                <a:gd name="connsiteY3" fmla="*/ 746927 h 1243406"/>
                <a:gd name="connsiteX4" fmla="*/ 1424940 w 3070860"/>
                <a:gd name="connsiteY4" fmla="*/ 396407 h 1243406"/>
                <a:gd name="connsiteX5" fmla="*/ 1181100 w 3070860"/>
                <a:gd name="connsiteY5" fmla="*/ 1135547 h 1243406"/>
                <a:gd name="connsiteX6" fmla="*/ 1493520 w 3070860"/>
                <a:gd name="connsiteY6" fmla="*/ 1105067 h 1243406"/>
                <a:gd name="connsiteX7" fmla="*/ 624840 w 3070860"/>
                <a:gd name="connsiteY7" fmla="*/ 579287 h 1243406"/>
                <a:gd name="connsiteX8" fmla="*/ 373380 w 3070860"/>
                <a:gd name="connsiteY8" fmla="*/ 1226987 h 1243406"/>
                <a:gd name="connsiteX9" fmla="*/ 518160 w 3070860"/>
                <a:gd name="connsiteY9" fmla="*/ 1021247 h 1243406"/>
                <a:gd name="connsiteX10" fmla="*/ 0 w 3070860"/>
                <a:gd name="connsiteY10" fmla="*/ 708827 h 1243406"/>
                <a:gd name="connsiteX0" fmla="*/ 3070860 w 3070860"/>
                <a:gd name="connsiteY0" fmla="*/ 134897 h 1164776"/>
                <a:gd name="connsiteX1" fmla="*/ 2034540 w 3070860"/>
                <a:gd name="connsiteY1" fmla="*/ 81557 h 1164776"/>
                <a:gd name="connsiteX2" fmla="*/ 2103120 w 3070860"/>
                <a:gd name="connsiteY2" fmla="*/ 1018817 h 1164776"/>
                <a:gd name="connsiteX3" fmla="*/ 2263140 w 3070860"/>
                <a:gd name="connsiteY3" fmla="*/ 668297 h 1164776"/>
                <a:gd name="connsiteX4" fmla="*/ 1424940 w 3070860"/>
                <a:gd name="connsiteY4" fmla="*/ 317777 h 1164776"/>
                <a:gd name="connsiteX5" fmla="*/ 1181100 w 3070860"/>
                <a:gd name="connsiteY5" fmla="*/ 1056917 h 1164776"/>
                <a:gd name="connsiteX6" fmla="*/ 1493520 w 3070860"/>
                <a:gd name="connsiteY6" fmla="*/ 1026437 h 1164776"/>
                <a:gd name="connsiteX7" fmla="*/ 624840 w 3070860"/>
                <a:gd name="connsiteY7" fmla="*/ 500657 h 1164776"/>
                <a:gd name="connsiteX8" fmla="*/ 373380 w 3070860"/>
                <a:gd name="connsiteY8" fmla="*/ 1148357 h 1164776"/>
                <a:gd name="connsiteX9" fmla="*/ 518160 w 3070860"/>
                <a:gd name="connsiteY9" fmla="*/ 942617 h 1164776"/>
                <a:gd name="connsiteX10" fmla="*/ 0 w 3070860"/>
                <a:gd name="connsiteY10" fmla="*/ 630197 h 1164776"/>
                <a:gd name="connsiteX0" fmla="*/ 2905756 w 2905756"/>
                <a:gd name="connsiteY0" fmla="*/ 338713 h 1103362"/>
                <a:gd name="connsiteX1" fmla="*/ 2034540 w 2905756"/>
                <a:gd name="connsiteY1" fmla="*/ 20143 h 1103362"/>
                <a:gd name="connsiteX2" fmla="*/ 2103120 w 2905756"/>
                <a:gd name="connsiteY2" fmla="*/ 957403 h 1103362"/>
                <a:gd name="connsiteX3" fmla="*/ 2263140 w 2905756"/>
                <a:gd name="connsiteY3" fmla="*/ 606883 h 1103362"/>
                <a:gd name="connsiteX4" fmla="*/ 1424940 w 2905756"/>
                <a:gd name="connsiteY4" fmla="*/ 256363 h 1103362"/>
                <a:gd name="connsiteX5" fmla="*/ 1181100 w 2905756"/>
                <a:gd name="connsiteY5" fmla="*/ 995503 h 1103362"/>
                <a:gd name="connsiteX6" fmla="*/ 1493520 w 2905756"/>
                <a:gd name="connsiteY6" fmla="*/ 965023 h 1103362"/>
                <a:gd name="connsiteX7" fmla="*/ 624840 w 2905756"/>
                <a:gd name="connsiteY7" fmla="*/ 439243 h 1103362"/>
                <a:gd name="connsiteX8" fmla="*/ 373380 w 2905756"/>
                <a:gd name="connsiteY8" fmla="*/ 1086943 h 1103362"/>
                <a:gd name="connsiteX9" fmla="*/ 518160 w 2905756"/>
                <a:gd name="connsiteY9" fmla="*/ 881203 h 1103362"/>
                <a:gd name="connsiteX10" fmla="*/ 0 w 2905756"/>
                <a:gd name="connsiteY10" fmla="*/ 568783 h 1103362"/>
                <a:gd name="connsiteX0" fmla="*/ 2905756 w 2905756"/>
                <a:gd name="connsiteY0" fmla="*/ 357838 h 1122487"/>
                <a:gd name="connsiteX1" fmla="*/ 2034540 w 2905756"/>
                <a:gd name="connsiteY1" fmla="*/ 39268 h 1122487"/>
                <a:gd name="connsiteX2" fmla="*/ 2103120 w 2905756"/>
                <a:gd name="connsiteY2" fmla="*/ 976528 h 1122487"/>
                <a:gd name="connsiteX3" fmla="*/ 2263140 w 2905756"/>
                <a:gd name="connsiteY3" fmla="*/ 626008 h 1122487"/>
                <a:gd name="connsiteX4" fmla="*/ 1424940 w 2905756"/>
                <a:gd name="connsiteY4" fmla="*/ 275488 h 1122487"/>
                <a:gd name="connsiteX5" fmla="*/ 1181100 w 2905756"/>
                <a:gd name="connsiteY5" fmla="*/ 1014628 h 1122487"/>
                <a:gd name="connsiteX6" fmla="*/ 1493520 w 2905756"/>
                <a:gd name="connsiteY6" fmla="*/ 984148 h 1122487"/>
                <a:gd name="connsiteX7" fmla="*/ 624840 w 2905756"/>
                <a:gd name="connsiteY7" fmla="*/ 458368 h 1122487"/>
                <a:gd name="connsiteX8" fmla="*/ 373380 w 2905756"/>
                <a:gd name="connsiteY8" fmla="*/ 1106068 h 1122487"/>
                <a:gd name="connsiteX9" fmla="*/ 518160 w 2905756"/>
                <a:gd name="connsiteY9" fmla="*/ 900328 h 1122487"/>
                <a:gd name="connsiteX10" fmla="*/ 0 w 2905756"/>
                <a:gd name="connsiteY10" fmla="*/ 587908 h 1122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756" h="1147487">
                  <a:moveTo>
                    <a:pt x="2905756" y="382838"/>
                  </a:moveTo>
                  <a:cubicBezTo>
                    <a:pt x="2786887" y="59003"/>
                    <a:pt x="2276442" y="-97198"/>
                    <a:pt x="2034540" y="64268"/>
                  </a:cubicBezTo>
                  <a:cubicBezTo>
                    <a:pt x="1792638" y="225734"/>
                    <a:pt x="2065020" y="903738"/>
                    <a:pt x="2103120" y="1001528"/>
                  </a:cubicBezTo>
                  <a:cubicBezTo>
                    <a:pt x="2141220" y="1099318"/>
                    <a:pt x="2376170" y="767848"/>
                    <a:pt x="2263140" y="651008"/>
                  </a:cubicBezTo>
                  <a:cubicBezTo>
                    <a:pt x="2150110" y="534168"/>
                    <a:pt x="1725490" y="157961"/>
                    <a:pt x="1424940" y="300488"/>
                  </a:cubicBezTo>
                  <a:cubicBezTo>
                    <a:pt x="1124390" y="443015"/>
                    <a:pt x="1169670" y="921518"/>
                    <a:pt x="1181100" y="1039628"/>
                  </a:cubicBezTo>
                  <a:cubicBezTo>
                    <a:pt x="1192530" y="1157738"/>
                    <a:pt x="1586230" y="1101858"/>
                    <a:pt x="1493520" y="1009148"/>
                  </a:cubicBezTo>
                  <a:cubicBezTo>
                    <a:pt x="1400810" y="916438"/>
                    <a:pt x="929428" y="446681"/>
                    <a:pt x="624840" y="483368"/>
                  </a:cubicBezTo>
                  <a:cubicBezTo>
                    <a:pt x="320252" y="520055"/>
                    <a:pt x="391160" y="1057408"/>
                    <a:pt x="373380" y="1131068"/>
                  </a:cubicBezTo>
                  <a:cubicBezTo>
                    <a:pt x="355600" y="1204728"/>
                    <a:pt x="580390" y="1011688"/>
                    <a:pt x="518160" y="925328"/>
                  </a:cubicBezTo>
                  <a:cubicBezTo>
                    <a:pt x="455930" y="838968"/>
                    <a:pt x="227965" y="725938"/>
                    <a:pt x="0" y="612908"/>
                  </a:cubicBezTo>
                </a:path>
              </a:pathLst>
            </a:custGeom>
            <a:noFill/>
            <a:ln w="38100">
              <a:solidFill>
                <a:srgbClr val="742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127" name="شكل حر: شكل 126">
            <a:extLst>
              <a:ext uri="{FF2B5EF4-FFF2-40B4-BE49-F238E27FC236}">
                <a16:creationId xmlns:a16="http://schemas.microsoft.com/office/drawing/2014/main" id="{A639D782-6989-B2EC-A899-513049C41071}"/>
              </a:ext>
            </a:extLst>
          </p:cNvPr>
          <p:cNvSpPr/>
          <p:nvPr/>
        </p:nvSpPr>
        <p:spPr>
          <a:xfrm>
            <a:off x="-10000" y="-22860"/>
            <a:ext cx="1061851" cy="820978"/>
          </a:xfrm>
          <a:custGeom>
            <a:avLst/>
            <a:gdLst>
              <a:gd name="connsiteX0" fmla="*/ 0 w 1045183"/>
              <a:gd name="connsiteY0" fmla="*/ 0 h 798118"/>
              <a:gd name="connsiteX1" fmla="*/ 1045183 w 1045183"/>
              <a:gd name="connsiteY1" fmla="*/ 0 h 798118"/>
              <a:gd name="connsiteX2" fmla="*/ 1044717 w 1045183"/>
              <a:gd name="connsiteY2" fmla="*/ 54772 h 798118"/>
              <a:gd name="connsiteX3" fmla="*/ 1026669 w 1045183"/>
              <a:gd name="connsiteY3" fmla="*/ 127152 h 798118"/>
              <a:gd name="connsiteX4" fmla="*/ 335789 w 1045183"/>
              <a:gd name="connsiteY4" fmla="*/ 757072 h 798118"/>
              <a:gd name="connsiteX5" fmla="*/ 73296 w 1045183"/>
              <a:gd name="connsiteY5" fmla="*/ 796760 h 798118"/>
              <a:gd name="connsiteX6" fmla="*/ 0 w 1045183"/>
              <a:gd name="connsiteY6" fmla="*/ 798118 h 798118"/>
              <a:gd name="connsiteX7" fmla="*/ 0 w 1045183"/>
              <a:gd name="connsiteY7" fmla="*/ 0 h 79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183" h="798118">
                <a:moveTo>
                  <a:pt x="0" y="0"/>
                </a:moveTo>
                <a:lnTo>
                  <a:pt x="1045183" y="0"/>
                </a:lnTo>
                <a:lnTo>
                  <a:pt x="1044717" y="54772"/>
                </a:lnTo>
                <a:cubicBezTo>
                  <a:pt x="1041697" y="78680"/>
                  <a:pt x="1035771" y="102810"/>
                  <a:pt x="1026669" y="127152"/>
                </a:cubicBezTo>
                <a:cubicBezTo>
                  <a:pt x="953856" y="321885"/>
                  <a:pt x="627042" y="675792"/>
                  <a:pt x="335789" y="757072"/>
                </a:cubicBezTo>
                <a:cubicBezTo>
                  <a:pt x="262976" y="777392"/>
                  <a:pt x="171853" y="790939"/>
                  <a:pt x="73296" y="796760"/>
                </a:cubicBezTo>
                <a:lnTo>
                  <a:pt x="0" y="798118"/>
                </a:lnTo>
                <a:lnTo>
                  <a:pt x="0" y="0"/>
                </a:lnTo>
                <a:close/>
              </a:path>
            </a:pathLst>
          </a:custGeom>
          <a:solidFill>
            <a:srgbClr val="74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86B14F28-954B-931A-C3B0-B29B1C1551A0}"/>
              </a:ext>
            </a:extLst>
          </p:cNvPr>
          <p:cNvSpPr/>
          <p:nvPr/>
        </p:nvSpPr>
        <p:spPr>
          <a:xfrm>
            <a:off x="7395367" y="3614184"/>
            <a:ext cx="1588721" cy="1519990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AC224DDF-E7BD-FFD3-CDB3-99D026A40BFA}"/>
              </a:ext>
            </a:extLst>
          </p:cNvPr>
          <p:cNvSpPr/>
          <p:nvPr/>
        </p:nvSpPr>
        <p:spPr>
          <a:xfrm rot="9406699">
            <a:off x="7505954" y="6405192"/>
            <a:ext cx="1062919" cy="759047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533382 w 2533382"/>
              <a:gd name="connsiteY0" fmla="*/ 382838 h 1147487"/>
              <a:gd name="connsiteX1" fmla="*/ 1662166 w 2533382"/>
              <a:gd name="connsiteY1" fmla="*/ 64268 h 1147487"/>
              <a:gd name="connsiteX2" fmla="*/ 1730746 w 2533382"/>
              <a:gd name="connsiteY2" fmla="*/ 1001528 h 1147487"/>
              <a:gd name="connsiteX3" fmla="*/ 1890766 w 2533382"/>
              <a:gd name="connsiteY3" fmla="*/ 651008 h 1147487"/>
              <a:gd name="connsiteX4" fmla="*/ 1052566 w 2533382"/>
              <a:gd name="connsiteY4" fmla="*/ 300488 h 1147487"/>
              <a:gd name="connsiteX5" fmla="*/ 808726 w 2533382"/>
              <a:gd name="connsiteY5" fmla="*/ 1039628 h 1147487"/>
              <a:gd name="connsiteX6" fmla="*/ 1121146 w 2533382"/>
              <a:gd name="connsiteY6" fmla="*/ 1009148 h 1147487"/>
              <a:gd name="connsiteX7" fmla="*/ 252466 w 2533382"/>
              <a:gd name="connsiteY7" fmla="*/ 483368 h 1147487"/>
              <a:gd name="connsiteX8" fmla="*/ 1006 w 2533382"/>
              <a:gd name="connsiteY8" fmla="*/ 1131068 h 1147487"/>
              <a:gd name="connsiteX9" fmla="*/ 145786 w 2533382"/>
              <a:gd name="connsiteY9" fmla="*/ 925328 h 1147487"/>
              <a:gd name="connsiteX0" fmla="*/ 2532377 w 2532377"/>
              <a:gd name="connsiteY0" fmla="*/ 382838 h 1131067"/>
              <a:gd name="connsiteX1" fmla="*/ 1661161 w 2532377"/>
              <a:gd name="connsiteY1" fmla="*/ 64268 h 1131067"/>
              <a:gd name="connsiteX2" fmla="*/ 1729741 w 2532377"/>
              <a:gd name="connsiteY2" fmla="*/ 1001528 h 1131067"/>
              <a:gd name="connsiteX3" fmla="*/ 1889761 w 2532377"/>
              <a:gd name="connsiteY3" fmla="*/ 651008 h 1131067"/>
              <a:gd name="connsiteX4" fmla="*/ 1051561 w 2532377"/>
              <a:gd name="connsiteY4" fmla="*/ 300488 h 1131067"/>
              <a:gd name="connsiteX5" fmla="*/ 807721 w 2532377"/>
              <a:gd name="connsiteY5" fmla="*/ 1039628 h 1131067"/>
              <a:gd name="connsiteX6" fmla="*/ 1120141 w 2532377"/>
              <a:gd name="connsiteY6" fmla="*/ 1009148 h 1131067"/>
              <a:gd name="connsiteX7" fmla="*/ 251461 w 2532377"/>
              <a:gd name="connsiteY7" fmla="*/ 483368 h 1131067"/>
              <a:gd name="connsiteX8" fmla="*/ 1 w 2532377"/>
              <a:gd name="connsiteY8" fmla="*/ 1131068 h 11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377" h="1131067">
                <a:moveTo>
                  <a:pt x="2532377" y="382838"/>
                </a:moveTo>
                <a:cubicBezTo>
                  <a:pt x="2413508" y="59003"/>
                  <a:pt x="1903063" y="-97198"/>
                  <a:pt x="1661161" y="64268"/>
                </a:cubicBezTo>
                <a:cubicBezTo>
                  <a:pt x="1419259" y="225734"/>
                  <a:pt x="1691641" y="903738"/>
                  <a:pt x="1729741" y="1001528"/>
                </a:cubicBezTo>
                <a:cubicBezTo>
                  <a:pt x="1767841" y="1099318"/>
                  <a:pt x="2002791" y="767848"/>
                  <a:pt x="1889761" y="651008"/>
                </a:cubicBezTo>
                <a:cubicBezTo>
                  <a:pt x="1776731" y="534168"/>
                  <a:pt x="1352111" y="157961"/>
                  <a:pt x="1051561" y="300488"/>
                </a:cubicBezTo>
                <a:cubicBezTo>
                  <a:pt x="751011" y="443015"/>
                  <a:pt x="796291" y="921518"/>
                  <a:pt x="807721" y="1039628"/>
                </a:cubicBezTo>
                <a:cubicBezTo>
                  <a:pt x="819151" y="1157738"/>
                  <a:pt x="1212851" y="1101858"/>
                  <a:pt x="1120141" y="1009148"/>
                </a:cubicBezTo>
                <a:cubicBezTo>
                  <a:pt x="1027431" y="916438"/>
                  <a:pt x="556049" y="446681"/>
                  <a:pt x="251461" y="483368"/>
                </a:cubicBezTo>
                <a:cubicBezTo>
                  <a:pt x="-53127" y="520055"/>
                  <a:pt x="17781" y="1057408"/>
                  <a:pt x="1" y="113106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228566F4-4CF8-0408-848D-3F4B2F3AC03A}"/>
              </a:ext>
            </a:extLst>
          </p:cNvPr>
          <p:cNvGrpSpPr/>
          <p:nvPr/>
        </p:nvGrpSpPr>
        <p:grpSpPr>
          <a:xfrm>
            <a:off x="7519987" y="4471937"/>
            <a:ext cx="1613205" cy="1537821"/>
            <a:chOff x="-6051213" y="3455633"/>
            <a:chExt cx="2397760" cy="2285715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C3BF344-20EC-644A-C8CB-AE3642817143}"/>
                </a:ext>
              </a:extLst>
            </p:cNvPr>
            <p:cNvSpPr/>
            <p:nvPr/>
          </p:nvSpPr>
          <p:spPr>
            <a:xfrm>
              <a:off x="-6051213" y="3455633"/>
              <a:ext cx="2397760" cy="2285715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B94B653D-7816-1B48-48B2-DF519D454979}"/>
                </a:ext>
              </a:extLst>
            </p:cNvPr>
            <p:cNvGrpSpPr/>
            <p:nvPr/>
          </p:nvGrpSpPr>
          <p:grpSpPr>
            <a:xfrm>
              <a:off x="-5701301" y="3615716"/>
              <a:ext cx="1615002" cy="1704142"/>
              <a:chOff x="5040441" y="1483872"/>
              <a:chExt cx="2111118" cy="2227641"/>
            </a:xfrm>
          </p:grpSpPr>
          <p:grpSp>
            <p:nvGrpSpPr>
              <p:cNvPr id="18" name="رسم 4" descr="مصباح">
                <a:extLst>
                  <a:ext uri="{FF2B5EF4-FFF2-40B4-BE49-F238E27FC236}">
                    <a16:creationId xmlns:a16="http://schemas.microsoft.com/office/drawing/2014/main" id="{959A698D-FEF9-7E66-90B2-D1742CA88F5E}"/>
                  </a:ext>
                </a:extLst>
              </p:cNvPr>
              <p:cNvGrpSpPr/>
              <p:nvPr/>
            </p:nvGrpSpPr>
            <p:grpSpPr>
              <a:xfrm>
                <a:off x="5506534" y="1922549"/>
                <a:ext cx="1178934" cy="1788964"/>
                <a:chOff x="5571597" y="1667520"/>
                <a:chExt cx="1048808" cy="1591506"/>
              </a:xfrm>
              <a:solidFill>
                <a:srgbClr val="FFE59F"/>
              </a:solidFill>
            </p:grpSpPr>
            <p:grpSp>
              <p:nvGrpSpPr>
                <p:cNvPr id="33" name="رسم 4" descr="مصباح">
                  <a:extLst>
                    <a:ext uri="{FF2B5EF4-FFF2-40B4-BE49-F238E27FC236}">
                      <a16:creationId xmlns:a16="http://schemas.microsoft.com/office/drawing/2014/main" id="{A073FBBF-3A7F-4C8B-A6CF-98880391486E}"/>
                    </a:ext>
                  </a:extLst>
                </p:cNvPr>
                <p:cNvGrpSpPr/>
                <p:nvPr/>
              </p:nvGrpSpPr>
              <p:grpSpPr>
                <a:xfrm>
                  <a:off x="5888677" y="2972433"/>
                  <a:ext cx="414646" cy="286593"/>
                  <a:chOff x="5888677" y="2972433"/>
                  <a:chExt cx="414646" cy="286593"/>
                </a:xfrm>
                <a:grpFill/>
              </p:grpSpPr>
              <p:sp>
                <p:nvSpPr>
                  <p:cNvPr id="35" name="شكل حر: شكل 34">
                    <a:extLst>
                      <a:ext uri="{FF2B5EF4-FFF2-40B4-BE49-F238E27FC236}">
                        <a16:creationId xmlns:a16="http://schemas.microsoft.com/office/drawing/2014/main" id="{643FF30E-FD58-8020-87AC-CE0F62B8BC57}"/>
                      </a:ext>
                    </a:extLst>
                  </p:cNvPr>
                  <p:cNvSpPr/>
                  <p:nvPr/>
                </p:nvSpPr>
                <p:spPr>
                  <a:xfrm>
                    <a:off x="5888677" y="2972433"/>
                    <a:ext cx="414646" cy="48781"/>
                  </a:xfrm>
                  <a:custGeom>
                    <a:avLst/>
                    <a:gdLst>
                      <a:gd name="connsiteX0" fmla="*/ 390255 w 414646"/>
                      <a:gd name="connsiteY0" fmla="*/ 48782 h 48781"/>
                      <a:gd name="connsiteX1" fmla="*/ 24391 w 414646"/>
                      <a:gd name="connsiteY1" fmla="*/ 48782 h 48781"/>
                      <a:gd name="connsiteX2" fmla="*/ 0 w 414646"/>
                      <a:gd name="connsiteY2" fmla="*/ 24391 h 48781"/>
                      <a:gd name="connsiteX3" fmla="*/ 24391 w 414646"/>
                      <a:gd name="connsiteY3" fmla="*/ 0 h 48781"/>
                      <a:gd name="connsiteX4" fmla="*/ 390255 w 414646"/>
                      <a:gd name="connsiteY4" fmla="*/ 0 h 48781"/>
                      <a:gd name="connsiteX5" fmla="*/ 414646 w 414646"/>
                      <a:gd name="connsiteY5" fmla="*/ 24391 h 48781"/>
                      <a:gd name="connsiteX6" fmla="*/ 390255 w 41464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46" h="48781">
                        <a:moveTo>
                          <a:pt x="390255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390255" y="0"/>
                        </a:lnTo>
                        <a:cubicBezTo>
                          <a:pt x="403725" y="0"/>
                          <a:pt x="414646" y="10921"/>
                          <a:pt x="414646" y="24391"/>
                        </a:cubicBezTo>
                        <a:cubicBezTo>
                          <a:pt x="414646" y="37861"/>
                          <a:pt x="403725" y="48782"/>
                          <a:pt x="390255" y="48782"/>
                        </a:cubicBezTo>
                        <a:close/>
                      </a:path>
                    </a:pathLst>
                  </a:custGeom>
                  <a:solidFill>
                    <a:srgbClr val="A6E4E6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6" name="شكل حر: شكل 35">
                    <a:extLst>
                      <a:ext uri="{FF2B5EF4-FFF2-40B4-BE49-F238E27FC236}">
                        <a16:creationId xmlns:a16="http://schemas.microsoft.com/office/drawing/2014/main" id="{3DFC60A2-4E2C-F3D0-3D3F-802D01E5FFA9}"/>
                      </a:ext>
                    </a:extLst>
                  </p:cNvPr>
                  <p:cNvSpPr/>
                  <p:nvPr/>
                </p:nvSpPr>
                <p:spPr>
                  <a:xfrm>
                    <a:off x="5888677" y="3051703"/>
                    <a:ext cx="414646" cy="48781"/>
                  </a:xfrm>
                  <a:custGeom>
                    <a:avLst/>
                    <a:gdLst>
                      <a:gd name="connsiteX0" fmla="*/ 390255 w 414646"/>
                      <a:gd name="connsiteY0" fmla="*/ 48782 h 48781"/>
                      <a:gd name="connsiteX1" fmla="*/ 24391 w 414646"/>
                      <a:gd name="connsiteY1" fmla="*/ 48782 h 48781"/>
                      <a:gd name="connsiteX2" fmla="*/ 0 w 414646"/>
                      <a:gd name="connsiteY2" fmla="*/ 24391 h 48781"/>
                      <a:gd name="connsiteX3" fmla="*/ 24391 w 414646"/>
                      <a:gd name="connsiteY3" fmla="*/ 0 h 48781"/>
                      <a:gd name="connsiteX4" fmla="*/ 390255 w 414646"/>
                      <a:gd name="connsiteY4" fmla="*/ 0 h 48781"/>
                      <a:gd name="connsiteX5" fmla="*/ 414646 w 414646"/>
                      <a:gd name="connsiteY5" fmla="*/ 24391 h 48781"/>
                      <a:gd name="connsiteX6" fmla="*/ 390255 w 41464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46" h="48781">
                        <a:moveTo>
                          <a:pt x="390255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390255" y="0"/>
                        </a:lnTo>
                        <a:cubicBezTo>
                          <a:pt x="403725" y="0"/>
                          <a:pt x="414646" y="10921"/>
                          <a:pt x="414646" y="24391"/>
                        </a:cubicBezTo>
                        <a:cubicBezTo>
                          <a:pt x="414646" y="37861"/>
                          <a:pt x="403725" y="48782"/>
                          <a:pt x="390255" y="48782"/>
                        </a:cubicBezTo>
                        <a:close/>
                      </a:path>
                    </a:pathLst>
                  </a:custGeom>
                  <a:solidFill>
                    <a:srgbClr val="A6E4E6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7" name="شكل حر: شكل 36">
                    <a:extLst>
                      <a:ext uri="{FF2B5EF4-FFF2-40B4-BE49-F238E27FC236}">
                        <a16:creationId xmlns:a16="http://schemas.microsoft.com/office/drawing/2014/main" id="{DC323A82-A885-7909-6C27-771F807510E3}"/>
                      </a:ext>
                    </a:extLst>
                  </p:cNvPr>
                  <p:cNvSpPr/>
                  <p:nvPr/>
                </p:nvSpPr>
                <p:spPr>
                  <a:xfrm>
                    <a:off x="5888677" y="3130974"/>
                    <a:ext cx="414646" cy="48781"/>
                  </a:xfrm>
                  <a:custGeom>
                    <a:avLst/>
                    <a:gdLst>
                      <a:gd name="connsiteX0" fmla="*/ 390255 w 414646"/>
                      <a:gd name="connsiteY0" fmla="*/ 48782 h 48781"/>
                      <a:gd name="connsiteX1" fmla="*/ 24391 w 414646"/>
                      <a:gd name="connsiteY1" fmla="*/ 48782 h 48781"/>
                      <a:gd name="connsiteX2" fmla="*/ 0 w 414646"/>
                      <a:gd name="connsiteY2" fmla="*/ 24391 h 48781"/>
                      <a:gd name="connsiteX3" fmla="*/ 24391 w 414646"/>
                      <a:gd name="connsiteY3" fmla="*/ 0 h 48781"/>
                      <a:gd name="connsiteX4" fmla="*/ 390255 w 414646"/>
                      <a:gd name="connsiteY4" fmla="*/ 0 h 48781"/>
                      <a:gd name="connsiteX5" fmla="*/ 414646 w 414646"/>
                      <a:gd name="connsiteY5" fmla="*/ 24391 h 48781"/>
                      <a:gd name="connsiteX6" fmla="*/ 390255 w 41464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46" h="48781">
                        <a:moveTo>
                          <a:pt x="390255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390255" y="0"/>
                        </a:lnTo>
                        <a:cubicBezTo>
                          <a:pt x="403725" y="0"/>
                          <a:pt x="414646" y="10921"/>
                          <a:pt x="414646" y="24391"/>
                        </a:cubicBezTo>
                        <a:cubicBezTo>
                          <a:pt x="414646" y="37861"/>
                          <a:pt x="403725" y="48782"/>
                          <a:pt x="390255" y="48782"/>
                        </a:cubicBezTo>
                        <a:close/>
                      </a:path>
                    </a:pathLst>
                  </a:custGeom>
                  <a:solidFill>
                    <a:srgbClr val="A6E4E6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8" name="شكل حر: شكل 37">
                    <a:extLst>
                      <a:ext uri="{FF2B5EF4-FFF2-40B4-BE49-F238E27FC236}">
                        <a16:creationId xmlns:a16="http://schemas.microsoft.com/office/drawing/2014/main" id="{E895EEA7-8165-D431-0248-DB4512A2288F}"/>
                      </a:ext>
                    </a:extLst>
                  </p:cNvPr>
                  <p:cNvSpPr/>
                  <p:nvPr/>
                </p:nvSpPr>
                <p:spPr>
                  <a:xfrm>
                    <a:off x="6010632" y="3210245"/>
                    <a:ext cx="170736" cy="48781"/>
                  </a:xfrm>
                  <a:custGeom>
                    <a:avLst/>
                    <a:gdLst>
                      <a:gd name="connsiteX0" fmla="*/ 146346 w 170736"/>
                      <a:gd name="connsiteY0" fmla="*/ 48782 h 48781"/>
                      <a:gd name="connsiteX1" fmla="*/ 24391 w 170736"/>
                      <a:gd name="connsiteY1" fmla="*/ 48782 h 48781"/>
                      <a:gd name="connsiteX2" fmla="*/ 0 w 170736"/>
                      <a:gd name="connsiteY2" fmla="*/ 24391 h 48781"/>
                      <a:gd name="connsiteX3" fmla="*/ 24391 w 170736"/>
                      <a:gd name="connsiteY3" fmla="*/ 0 h 48781"/>
                      <a:gd name="connsiteX4" fmla="*/ 146346 w 170736"/>
                      <a:gd name="connsiteY4" fmla="*/ 0 h 48781"/>
                      <a:gd name="connsiteX5" fmla="*/ 170737 w 170736"/>
                      <a:gd name="connsiteY5" fmla="*/ 24391 h 48781"/>
                      <a:gd name="connsiteX6" fmla="*/ 146346 w 17073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736" h="48781">
                        <a:moveTo>
                          <a:pt x="146346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146346" y="0"/>
                        </a:lnTo>
                        <a:cubicBezTo>
                          <a:pt x="159816" y="0"/>
                          <a:pt x="170737" y="10921"/>
                          <a:pt x="170737" y="24391"/>
                        </a:cubicBezTo>
                        <a:cubicBezTo>
                          <a:pt x="170737" y="37861"/>
                          <a:pt x="159816" y="48782"/>
                          <a:pt x="146346" y="48782"/>
                        </a:cubicBezTo>
                        <a:close/>
                      </a:path>
                    </a:pathLst>
                  </a:custGeom>
                  <a:solidFill>
                    <a:srgbClr val="752B64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</p:grp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41B76D68-6163-917D-1993-3E4E043A5FB7}"/>
                    </a:ext>
                  </a:extLst>
                </p:cNvPr>
                <p:cNvSpPr/>
                <p:nvPr/>
              </p:nvSpPr>
              <p:spPr>
                <a:xfrm>
                  <a:off x="5571597" y="1667520"/>
                  <a:ext cx="1048808" cy="1274424"/>
                </a:xfrm>
                <a:custGeom>
                  <a:avLst/>
                  <a:gdLst>
                    <a:gd name="connsiteX0" fmla="*/ 1048808 w 1048808"/>
                    <a:gd name="connsiteY0" fmla="*/ 524403 h 1274424"/>
                    <a:gd name="connsiteX1" fmla="*/ 511726 w 1048808"/>
                    <a:gd name="connsiteY1" fmla="*/ 150 h 1274424"/>
                    <a:gd name="connsiteX2" fmla="*/ 71 w 1048808"/>
                    <a:gd name="connsiteY2" fmla="*/ 533190 h 1274424"/>
                    <a:gd name="connsiteX3" fmla="*/ 162234 w 1048808"/>
                    <a:gd name="connsiteY3" fmla="*/ 903597 h 1274424"/>
                    <a:gd name="connsiteX4" fmla="*/ 341471 w 1048808"/>
                    <a:gd name="connsiteY4" fmla="*/ 1264015 h 1274424"/>
                    <a:gd name="connsiteX5" fmla="*/ 341471 w 1048808"/>
                    <a:gd name="connsiteY5" fmla="*/ 1274424 h 1274424"/>
                    <a:gd name="connsiteX6" fmla="*/ 707335 w 1048808"/>
                    <a:gd name="connsiteY6" fmla="*/ 1274424 h 1274424"/>
                    <a:gd name="connsiteX7" fmla="*/ 707335 w 1048808"/>
                    <a:gd name="connsiteY7" fmla="*/ 1256662 h 1274424"/>
                    <a:gd name="connsiteX8" fmla="*/ 884486 w 1048808"/>
                    <a:gd name="connsiteY8" fmla="*/ 905572 h 1274424"/>
                    <a:gd name="connsiteX9" fmla="*/ 1048808 w 1048808"/>
                    <a:gd name="connsiteY9" fmla="*/ 524403 h 127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8808" h="1274424">
                      <a:moveTo>
                        <a:pt x="1048808" y="524403"/>
                      </a:moveTo>
                      <a:cubicBezTo>
                        <a:pt x="1048808" y="230565"/>
                        <a:pt x="807137" y="-6826"/>
                        <a:pt x="511726" y="150"/>
                      </a:cubicBezTo>
                      <a:cubicBezTo>
                        <a:pt x="225327" y="6906"/>
                        <a:pt x="-4631" y="246748"/>
                        <a:pt x="71" y="533190"/>
                      </a:cubicBezTo>
                      <a:cubicBezTo>
                        <a:pt x="2461" y="678828"/>
                        <a:pt x="64237" y="810009"/>
                        <a:pt x="162234" y="903597"/>
                      </a:cubicBezTo>
                      <a:cubicBezTo>
                        <a:pt x="278493" y="1014636"/>
                        <a:pt x="341471" y="1103243"/>
                        <a:pt x="341471" y="1264015"/>
                      </a:cubicBezTo>
                      <a:lnTo>
                        <a:pt x="341471" y="1274424"/>
                      </a:lnTo>
                      <a:lnTo>
                        <a:pt x="707335" y="1274424"/>
                      </a:lnTo>
                      <a:lnTo>
                        <a:pt x="707335" y="1256662"/>
                      </a:lnTo>
                      <a:cubicBezTo>
                        <a:pt x="707335" y="1099041"/>
                        <a:pt x="769910" y="1013819"/>
                        <a:pt x="884486" y="905572"/>
                      </a:cubicBezTo>
                      <a:cubicBezTo>
                        <a:pt x="985666" y="809990"/>
                        <a:pt x="1048808" y="674584"/>
                        <a:pt x="1048808" y="524403"/>
                      </a:cubicBezTo>
                      <a:close/>
                    </a:path>
                  </a:pathLst>
                </a:custGeom>
                <a:solidFill>
                  <a:srgbClr val="FFC94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9" name="رسم 4" descr="مصباح">
                <a:extLst>
                  <a:ext uri="{FF2B5EF4-FFF2-40B4-BE49-F238E27FC236}">
                    <a16:creationId xmlns:a16="http://schemas.microsoft.com/office/drawing/2014/main" id="{0FF73DF2-0454-D5C7-D5FE-C57D407BF373}"/>
                  </a:ext>
                </a:extLst>
              </p:cNvPr>
              <p:cNvGrpSpPr/>
              <p:nvPr/>
            </p:nvGrpSpPr>
            <p:grpSpPr>
              <a:xfrm>
                <a:off x="5629347" y="2024525"/>
                <a:ext cx="513591" cy="513591"/>
                <a:chOff x="5680854" y="1758240"/>
                <a:chExt cx="456903" cy="456903"/>
              </a:xfrm>
              <a:solidFill>
                <a:srgbClr val="FFFFFF"/>
              </a:solidFill>
            </p:grpSpPr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FB40ACCA-E612-3DB9-DC89-9569E5E14C96}"/>
                    </a:ext>
                  </a:extLst>
                </p:cNvPr>
                <p:cNvSpPr/>
                <p:nvPr/>
              </p:nvSpPr>
              <p:spPr>
                <a:xfrm>
                  <a:off x="5737082" y="1758240"/>
                  <a:ext cx="400675" cy="246738"/>
                </a:xfrm>
                <a:custGeom>
                  <a:avLst/>
                  <a:gdLst>
                    <a:gd name="connsiteX0" fmla="*/ 18281 w 400675"/>
                    <a:gd name="connsiteY0" fmla="*/ 246739 h 246738"/>
                    <a:gd name="connsiteX1" fmla="*/ 9140 w 400675"/>
                    <a:gd name="connsiteY1" fmla="*/ 244275 h 246738"/>
                    <a:gd name="connsiteX2" fmla="*/ 2463 w 400675"/>
                    <a:gd name="connsiteY2" fmla="*/ 219281 h 246738"/>
                    <a:gd name="connsiteX3" fmla="*/ 382383 w 400675"/>
                    <a:gd name="connsiteY3" fmla="*/ 0 h 246738"/>
                    <a:gd name="connsiteX4" fmla="*/ 400676 w 400675"/>
                    <a:gd name="connsiteY4" fmla="*/ 18293 h 246738"/>
                    <a:gd name="connsiteX5" fmla="*/ 382383 w 400675"/>
                    <a:gd name="connsiteY5" fmla="*/ 36586 h 246738"/>
                    <a:gd name="connsiteX6" fmla="*/ 34135 w 400675"/>
                    <a:gd name="connsiteY6" fmla="*/ 237604 h 246738"/>
                    <a:gd name="connsiteX7" fmla="*/ 18281 w 400675"/>
                    <a:gd name="connsiteY7" fmla="*/ 246739 h 246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0675" h="246738">
                      <a:moveTo>
                        <a:pt x="18281" y="246739"/>
                      </a:moveTo>
                      <a:cubicBezTo>
                        <a:pt x="15171" y="246739"/>
                        <a:pt x="12024" y="245946"/>
                        <a:pt x="9140" y="244275"/>
                      </a:cubicBezTo>
                      <a:cubicBezTo>
                        <a:pt x="390" y="239214"/>
                        <a:pt x="-2598" y="228025"/>
                        <a:pt x="2463" y="219281"/>
                      </a:cubicBezTo>
                      <a:cubicBezTo>
                        <a:pt x="80715" y="84021"/>
                        <a:pt x="226287" y="0"/>
                        <a:pt x="382383" y="0"/>
                      </a:cubicBezTo>
                      <a:cubicBezTo>
                        <a:pt x="392486" y="0"/>
                        <a:pt x="400676" y="8189"/>
                        <a:pt x="400676" y="18293"/>
                      </a:cubicBezTo>
                      <a:cubicBezTo>
                        <a:pt x="400676" y="28397"/>
                        <a:pt x="392486" y="36586"/>
                        <a:pt x="382383" y="36586"/>
                      </a:cubicBezTo>
                      <a:cubicBezTo>
                        <a:pt x="239305" y="36586"/>
                        <a:pt x="105862" y="113613"/>
                        <a:pt x="34135" y="237604"/>
                      </a:cubicBezTo>
                      <a:cubicBezTo>
                        <a:pt x="30744" y="243464"/>
                        <a:pt x="24598" y="246739"/>
                        <a:pt x="18281" y="2467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698E4010-A8F1-361C-EA17-77875280C5CC}"/>
                    </a:ext>
                  </a:extLst>
                </p:cNvPr>
                <p:cNvSpPr/>
                <p:nvPr/>
              </p:nvSpPr>
              <p:spPr>
                <a:xfrm>
                  <a:off x="5680854" y="2070461"/>
                  <a:ext cx="50618" cy="144682"/>
                </a:xfrm>
                <a:custGeom>
                  <a:avLst/>
                  <a:gdLst>
                    <a:gd name="connsiteX0" fmla="*/ 18293 w 50618"/>
                    <a:gd name="connsiteY0" fmla="*/ 144682 h 144682"/>
                    <a:gd name="connsiteX1" fmla="*/ 0 w 50618"/>
                    <a:gd name="connsiteY1" fmla="*/ 126389 h 144682"/>
                    <a:gd name="connsiteX2" fmla="*/ 14641 w 50618"/>
                    <a:gd name="connsiteY2" fmla="*/ 13611 h 144682"/>
                    <a:gd name="connsiteX3" fmla="*/ 37013 w 50618"/>
                    <a:gd name="connsiteY3" fmla="*/ 623 h 144682"/>
                    <a:gd name="connsiteX4" fmla="*/ 50001 w 50618"/>
                    <a:gd name="connsiteY4" fmla="*/ 22996 h 144682"/>
                    <a:gd name="connsiteX5" fmla="*/ 36586 w 50618"/>
                    <a:gd name="connsiteY5" fmla="*/ 126389 h 144682"/>
                    <a:gd name="connsiteX6" fmla="*/ 18293 w 50618"/>
                    <a:gd name="connsiteY6" fmla="*/ 144682 h 14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618" h="144682">
                      <a:moveTo>
                        <a:pt x="18293" y="144682"/>
                      </a:moveTo>
                      <a:cubicBezTo>
                        <a:pt x="8189" y="144682"/>
                        <a:pt x="0" y="136493"/>
                        <a:pt x="0" y="126389"/>
                      </a:cubicBezTo>
                      <a:cubicBezTo>
                        <a:pt x="0" y="88162"/>
                        <a:pt x="4927" y="50216"/>
                        <a:pt x="14641" y="13611"/>
                      </a:cubicBezTo>
                      <a:cubicBezTo>
                        <a:pt x="17232" y="3843"/>
                        <a:pt x="27239" y="-1987"/>
                        <a:pt x="37013" y="623"/>
                      </a:cubicBezTo>
                      <a:cubicBezTo>
                        <a:pt x="46782" y="3215"/>
                        <a:pt x="52593" y="13227"/>
                        <a:pt x="50001" y="22996"/>
                      </a:cubicBezTo>
                      <a:cubicBezTo>
                        <a:pt x="41099" y="56539"/>
                        <a:pt x="36586" y="91333"/>
                        <a:pt x="36586" y="126389"/>
                      </a:cubicBezTo>
                      <a:cubicBezTo>
                        <a:pt x="36586" y="136487"/>
                        <a:pt x="28397" y="144682"/>
                        <a:pt x="18293" y="1446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8679A108-AED7-5EC1-003B-6B6D9D9BF0F3}"/>
                  </a:ext>
                </a:extLst>
              </p:cNvPr>
              <p:cNvSpPr/>
              <p:nvPr/>
            </p:nvSpPr>
            <p:spPr>
              <a:xfrm>
                <a:off x="5808120" y="2655954"/>
                <a:ext cx="575759" cy="700507"/>
              </a:xfrm>
              <a:custGeom>
                <a:avLst/>
                <a:gdLst>
                  <a:gd name="connsiteX0" fmla="*/ 408548 w 512209"/>
                  <a:gd name="connsiteY0" fmla="*/ 0 h 623188"/>
                  <a:gd name="connsiteX1" fmla="*/ 304887 w 512209"/>
                  <a:gd name="connsiteY1" fmla="*/ 103662 h 623188"/>
                  <a:gd name="connsiteX2" fmla="*/ 304887 w 512209"/>
                  <a:gd name="connsiteY2" fmla="*/ 171316 h 623188"/>
                  <a:gd name="connsiteX3" fmla="*/ 207323 w 512209"/>
                  <a:gd name="connsiteY3" fmla="*/ 171316 h 623188"/>
                  <a:gd name="connsiteX4" fmla="*/ 207323 w 512209"/>
                  <a:gd name="connsiteY4" fmla="*/ 103662 h 623188"/>
                  <a:gd name="connsiteX5" fmla="*/ 103662 w 512209"/>
                  <a:gd name="connsiteY5" fmla="*/ 0 h 623188"/>
                  <a:gd name="connsiteX6" fmla="*/ 0 w 512209"/>
                  <a:gd name="connsiteY6" fmla="*/ 103662 h 623188"/>
                  <a:gd name="connsiteX7" fmla="*/ 103662 w 512209"/>
                  <a:gd name="connsiteY7" fmla="*/ 207323 h 623188"/>
                  <a:gd name="connsiteX8" fmla="*/ 170737 w 512209"/>
                  <a:gd name="connsiteY8" fmla="*/ 207323 h 623188"/>
                  <a:gd name="connsiteX9" fmla="*/ 170737 w 512209"/>
                  <a:gd name="connsiteY9" fmla="*/ 623189 h 623188"/>
                  <a:gd name="connsiteX10" fmla="*/ 207323 w 512209"/>
                  <a:gd name="connsiteY10" fmla="*/ 623189 h 623188"/>
                  <a:gd name="connsiteX11" fmla="*/ 207323 w 512209"/>
                  <a:gd name="connsiteY11" fmla="*/ 207902 h 623188"/>
                  <a:gd name="connsiteX12" fmla="*/ 304887 w 512209"/>
                  <a:gd name="connsiteY12" fmla="*/ 207902 h 623188"/>
                  <a:gd name="connsiteX13" fmla="*/ 304887 w 512209"/>
                  <a:gd name="connsiteY13" fmla="*/ 623189 h 623188"/>
                  <a:gd name="connsiteX14" fmla="*/ 341473 w 512209"/>
                  <a:gd name="connsiteY14" fmla="*/ 623189 h 623188"/>
                  <a:gd name="connsiteX15" fmla="*/ 341473 w 512209"/>
                  <a:gd name="connsiteY15" fmla="*/ 207323 h 623188"/>
                  <a:gd name="connsiteX16" fmla="*/ 408548 w 512209"/>
                  <a:gd name="connsiteY16" fmla="*/ 207323 h 623188"/>
                  <a:gd name="connsiteX17" fmla="*/ 512210 w 512209"/>
                  <a:gd name="connsiteY17" fmla="*/ 103662 h 623188"/>
                  <a:gd name="connsiteX18" fmla="*/ 408548 w 512209"/>
                  <a:gd name="connsiteY18" fmla="*/ 0 h 623188"/>
                  <a:gd name="connsiteX19" fmla="*/ 36586 w 512209"/>
                  <a:gd name="connsiteY19" fmla="*/ 103662 h 623188"/>
                  <a:gd name="connsiteX20" fmla="*/ 103662 w 512209"/>
                  <a:gd name="connsiteY20" fmla="*/ 36586 h 623188"/>
                  <a:gd name="connsiteX21" fmla="*/ 170737 w 512209"/>
                  <a:gd name="connsiteY21" fmla="*/ 103662 h 623188"/>
                  <a:gd name="connsiteX22" fmla="*/ 170737 w 512209"/>
                  <a:gd name="connsiteY22" fmla="*/ 170737 h 623188"/>
                  <a:gd name="connsiteX23" fmla="*/ 103662 w 512209"/>
                  <a:gd name="connsiteY23" fmla="*/ 170737 h 623188"/>
                  <a:gd name="connsiteX24" fmla="*/ 36586 w 512209"/>
                  <a:gd name="connsiteY24" fmla="*/ 103662 h 623188"/>
                  <a:gd name="connsiteX25" fmla="*/ 408548 w 512209"/>
                  <a:gd name="connsiteY25" fmla="*/ 170737 h 623188"/>
                  <a:gd name="connsiteX26" fmla="*/ 341473 w 512209"/>
                  <a:gd name="connsiteY26" fmla="*/ 170737 h 623188"/>
                  <a:gd name="connsiteX27" fmla="*/ 341473 w 512209"/>
                  <a:gd name="connsiteY27" fmla="*/ 103662 h 623188"/>
                  <a:gd name="connsiteX28" fmla="*/ 408548 w 512209"/>
                  <a:gd name="connsiteY28" fmla="*/ 36586 h 623188"/>
                  <a:gd name="connsiteX29" fmla="*/ 475623 w 512209"/>
                  <a:gd name="connsiteY29" fmla="*/ 103662 h 623188"/>
                  <a:gd name="connsiteX30" fmla="*/ 408548 w 512209"/>
                  <a:gd name="connsiteY30" fmla="*/ 170737 h 62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12209" h="623188">
                    <a:moveTo>
                      <a:pt x="408548" y="0"/>
                    </a:moveTo>
                    <a:cubicBezTo>
                      <a:pt x="351388" y="0"/>
                      <a:pt x="304887" y="46501"/>
                      <a:pt x="304887" y="103662"/>
                    </a:cubicBezTo>
                    <a:lnTo>
                      <a:pt x="304887" y="171316"/>
                    </a:lnTo>
                    <a:lnTo>
                      <a:pt x="207323" y="171316"/>
                    </a:lnTo>
                    <a:lnTo>
                      <a:pt x="207323" y="103662"/>
                    </a:lnTo>
                    <a:cubicBezTo>
                      <a:pt x="207323" y="46501"/>
                      <a:pt x="160822" y="0"/>
                      <a:pt x="103662" y="0"/>
                    </a:cubicBezTo>
                    <a:cubicBezTo>
                      <a:pt x="46501" y="0"/>
                      <a:pt x="0" y="46501"/>
                      <a:pt x="0" y="103662"/>
                    </a:cubicBezTo>
                    <a:cubicBezTo>
                      <a:pt x="0" y="160822"/>
                      <a:pt x="46501" y="207323"/>
                      <a:pt x="103662" y="207323"/>
                    </a:cubicBezTo>
                    <a:lnTo>
                      <a:pt x="170737" y="207323"/>
                    </a:lnTo>
                    <a:lnTo>
                      <a:pt x="170737" y="623189"/>
                    </a:lnTo>
                    <a:lnTo>
                      <a:pt x="207323" y="623189"/>
                    </a:lnTo>
                    <a:lnTo>
                      <a:pt x="207323" y="207902"/>
                    </a:lnTo>
                    <a:lnTo>
                      <a:pt x="304887" y="207902"/>
                    </a:lnTo>
                    <a:lnTo>
                      <a:pt x="304887" y="623189"/>
                    </a:lnTo>
                    <a:lnTo>
                      <a:pt x="341473" y="623189"/>
                    </a:lnTo>
                    <a:lnTo>
                      <a:pt x="341473" y="207323"/>
                    </a:lnTo>
                    <a:lnTo>
                      <a:pt x="408548" y="207323"/>
                    </a:lnTo>
                    <a:cubicBezTo>
                      <a:pt x="465708" y="207323"/>
                      <a:pt x="512210" y="160822"/>
                      <a:pt x="512210" y="103662"/>
                    </a:cubicBezTo>
                    <a:cubicBezTo>
                      <a:pt x="512210" y="46501"/>
                      <a:pt x="465708" y="0"/>
                      <a:pt x="408548" y="0"/>
                    </a:cubicBezTo>
                    <a:close/>
                    <a:moveTo>
                      <a:pt x="36586" y="103662"/>
                    </a:moveTo>
                    <a:cubicBezTo>
                      <a:pt x="36586" y="66679"/>
                      <a:pt x="66679" y="36586"/>
                      <a:pt x="103662" y="36586"/>
                    </a:cubicBezTo>
                    <a:cubicBezTo>
                      <a:pt x="140644" y="36586"/>
                      <a:pt x="170737" y="66679"/>
                      <a:pt x="170737" y="103662"/>
                    </a:cubicBezTo>
                    <a:lnTo>
                      <a:pt x="170737" y="170737"/>
                    </a:lnTo>
                    <a:lnTo>
                      <a:pt x="103662" y="170737"/>
                    </a:lnTo>
                    <a:cubicBezTo>
                      <a:pt x="66679" y="170737"/>
                      <a:pt x="36586" y="140644"/>
                      <a:pt x="36586" y="103662"/>
                    </a:cubicBezTo>
                    <a:close/>
                    <a:moveTo>
                      <a:pt x="408548" y="170737"/>
                    </a:moveTo>
                    <a:lnTo>
                      <a:pt x="341473" y="170737"/>
                    </a:lnTo>
                    <a:lnTo>
                      <a:pt x="341473" y="103662"/>
                    </a:lnTo>
                    <a:cubicBezTo>
                      <a:pt x="341473" y="66679"/>
                      <a:pt x="371566" y="36586"/>
                      <a:pt x="408548" y="36586"/>
                    </a:cubicBezTo>
                    <a:cubicBezTo>
                      <a:pt x="445531" y="36586"/>
                      <a:pt x="475623" y="66679"/>
                      <a:pt x="475623" y="103662"/>
                    </a:cubicBezTo>
                    <a:cubicBezTo>
                      <a:pt x="475623" y="140644"/>
                      <a:pt x="445531" y="170737"/>
                      <a:pt x="408548" y="1707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21" name="رسم 4" descr="مصباح">
                <a:extLst>
                  <a:ext uri="{FF2B5EF4-FFF2-40B4-BE49-F238E27FC236}">
                    <a16:creationId xmlns:a16="http://schemas.microsoft.com/office/drawing/2014/main" id="{9E364627-FA3C-87FA-C2C3-1FCB785677AF}"/>
                  </a:ext>
                </a:extLst>
              </p:cNvPr>
              <p:cNvGrpSpPr/>
              <p:nvPr/>
            </p:nvGrpSpPr>
            <p:grpSpPr>
              <a:xfrm>
                <a:off x="5040441" y="1483872"/>
                <a:ext cx="2111118" cy="1809982"/>
                <a:chOff x="5156949" y="1277262"/>
                <a:chExt cx="1878102" cy="1610204"/>
              </a:xfrm>
              <a:solidFill>
                <a:srgbClr val="FFDFDE"/>
              </a:solidFill>
            </p:grpSpPr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930BAB82-A76D-1FDB-5A23-6C5A5B269DAD}"/>
                    </a:ext>
                  </a:extLst>
                </p:cNvPr>
                <p:cNvSpPr/>
                <p:nvPr/>
              </p:nvSpPr>
              <p:spPr>
                <a:xfrm>
                  <a:off x="6071609" y="1277262"/>
                  <a:ext cx="48781" cy="158541"/>
                </a:xfrm>
                <a:custGeom>
                  <a:avLst/>
                  <a:gdLst>
                    <a:gd name="connsiteX0" fmla="*/ 24391 w 48781"/>
                    <a:gd name="connsiteY0" fmla="*/ 158541 h 158541"/>
                    <a:gd name="connsiteX1" fmla="*/ 0 w 48781"/>
                    <a:gd name="connsiteY1" fmla="*/ 134150 h 158541"/>
                    <a:gd name="connsiteX2" fmla="*/ 0 w 48781"/>
                    <a:gd name="connsiteY2" fmla="*/ 24391 h 158541"/>
                    <a:gd name="connsiteX3" fmla="*/ 24391 w 48781"/>
                    <a:gd name="connsiteY3" fmla="*/ 0 h 158541"/>
                    <a:gd name="connsiteX4" fmla="*/ 48782 w 48781"/>
                    <a:gd name="connsiteY4" fmla="*/ 24391 h 158541"/>
                    <a:gd name="connsiteX5" fmla="*/ 48782 w 48781"/>
                    <a:gd name="connsiteY5" fmla="*/ 134150 h 158541"/>
                    <a:gd name="connsiteX6" fmla="*/ 24391 w 48781"/>
                    <a:gd name="connsiteY6" fmla="*/ 158541 h 158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81" h="158541">
                      <a:moveTo>
                        <a:pt x="24391" y="158541"/>
                      </a:moveTo>
                      <a:cubicBezTo>
                        <a:pt x="10921" y="158541"/>
                        <a:pt x="0" y="147620"/>
                        <a:pt x="0" y="134150"/>
                      </a:cubicBezTo>
                      <a:lnTo>
                        <a:pt x="0" y="24391"/>
                      </a:lnTo>
                      <a:cubicBezTo>
                        <a:pt x="0" y="10921"/>
                        <a:pt x="10921" y="0"/>
                        <a:pt x="24391" y="0"/>
                      </a:cubicBezTo>
                      <a:cubicBezTo>
                        <a:pt x="37861" y="0"/>
                        <a:pt x="48782" y="10921"/>
                        <a:pt x="48782" y="24391"/>
                      </a:cubicBezTo>
                      <a:lnTo>
                        <a:pt x="48782" y="134150"/>
                      </a:lnTo>
                      <a:cubicBezTo>
                        <a:pt x="48782" y="147620"/>
                        <a:pt x="37861" y="158541"/>
                        <a:pt x="24391" y="158541"/>
                      </a:cubicBezTo>
                      <a:close/>
                    </a:path>
                  </a:pathLst>
                </a:custGeom>
                <a:grpFill/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3" name="شكل حر: شكل 22">
                  <a:extLst>
                    <a:ext uri="{FF2B5EF4-FFF2-40B4-BE49-F238E27FC236}">
                      <a16:creationId xmlns:a16="http://schemas.microsoft.com/office/drawing/2014/main" id="{6194C990-8EE5-A922-BEDC-2BEB509BCCA6}"/>
                    </a:ext>
                  </a:extLst>
                </p:cNvPr>
                <p:cNvSpPr/>
                <p:nvPr/>
              </p:nvSpPr>
              <p:spPr>
                <a:xfrm>
                  <a:off x="5424839" y="1545163"/>
                  <a:ext cx="126402" cy="126390"/>
                </a:xfrm>
                <a:custGeom>
                  <a:avLst/>
                  <a:gdLst>
                    <a:gd name="connsiteX0" fmla="*/ 102011 w 126402"/>
                    <a:gd name="connsiteY0" fmla="*/ 126391 h 126390"/>
                    <a:gd name="connsiteX1" fmla="*/ 84766 w 126402"/>
                    <a:gd name="connsiteY1" fmla="*/ 119250 h 126390"/>
                    <a:gd name="connsiteX2" fmla="*/ 7148 w 126402"/>
                    <a:gd name="connsiteY2" fmla="*/ 41638 h 126390"/>
                    <a:gd name="connsiteX3" fmla="*/ 7148 w 126402"/>
                    <a:gd name="connsiteY3" fmla="*/ 7143 h 126390"/>
                    <a:gd name="connsiteX4" fmla="*/ 41637 w 126402"/>
                    <a:gd name="connsiteY4" fmla="*/ 7143 h 126390"/>
                    <a:gd name="connsiteX5" fmla="*/ 119255 w 126402"/>
                    <a:gd name="connsiteY5" fmla="*/ 84755 h 126390"/>
                    <a:gd name="connsiteX6" fmla="*/ 119255 w 126402"/>
                    <a:gd name="connsiteY6" fmla="*/ 119250 h 126390"/>
                    <a:gd name="connsiteX7" fmla="*/ 102011 w 126402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2" h="126390">
                      <a:moveTo>
                        <a:pt x="102011" y="126391"/>
                      </a:moveTo>
                      <a:cubicBezTo>
                        <a:pt x="95773" y="126391"/>
                        <a:pt x="89528" y="124007"/>
                        <a:pt x="84766" y="119250"/>
                      </a:cubicBezTo>
                      <a:lnTo>
                        <a:pt x="7148" y="41638"/>
                      </a:lnTo>
                      <a:cubicBezTo>
                        <a:pt x="-2383" y="32114"/>
                        <a:pt x="-2383" y="16668"/>
                        <a:pt x="7148" y="7143"/>
                      </a:cubicBezTo>
                      <a:cubicBezTo>
                        <a:pt x="16667" y="-2381"/>
                        <a:pt x="32112" y="-2381"/>
                        <a:pt x="41637" y="7143"/>
                      </a:cubicBezTo>
                      <a:lnTo>
                        <a:pt x="119255" y="84755"/>
                      </a:lnTo>
                      <a:cubicBezTo>
                        <a:pt x="128786" y="94280"/>
                        <a:pt x="128786" y="109726"/>
                        <a:pt x="119255" y="119250"/>
                      </a:cubicBezTo>
                      <a:cubicBezTo>
                        <a:pt x="114499" y="124007"/>
                        <a:pt x="108255" y="126391"/>
                        <a:pt x="102011" y="126391"/>
                      </a:cubicBezTo>
                      <a:close/>
                    </a:path>
                  </a:pathLst>
                </a:custGeom>
                <a:grpFill/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4" name="شكل حر: شكل 23">
                  <a:extLst>
                    <a:ext uri="{FF2B5EF4-FFF2-40B4-BE49-F238E27FC236}">
                      <a16:creationId xmlns:a16="http://schemas.microsoft.com/office/drawing/2014/main" id="{AEDC230A-1DAF-04DB-0DDC-69C9F536DC83}"/>
                    </a:ext>
                  </a:extLst>
                </p:cNvPr>
                <p:cNvSpPr/>
                <p:nvPr/>
              </p:nvSpPr>
              <p:spPr>
                <a:xfrm>
                  <a:off x="5156949" y="2191923"/>
                  <a:ext cx="158541" cy="48781"/>
                </a:xfrm>
                <a:custGeom>
                  <a:avLst/>
                  <a:gdLst>
                    <a:gd name="connsiteX0" fmla="*/ 134150 w 158541"/>
                    <a:gd name="connsiteY0" fmla="*/ 48782 h 48781"/>
                    <a:gd name="connsiteX1" fmla="*/ 24391 w 158541"/>
                    <a:gd name="connsiteY1" fmla="*/ 48782 h 48781"/>
                    <a:gd name="connsiteX2" fmla="*/ 0 w 158541"/>
                    <a:gd name="connsiteY2" fmla="*/ 24391 h 48781"/>
                    <a:gd name="connsiteX3" fmla="*/ 24391 w 158541"/>
                    <a:gd name="connsiteY3" fmla="*/ 0 h 48781"/>
                    <a:gd name="connsiteX4" fmla="*/ 134150 w 158541"/>
                    <a:gd name="connsiteY4" fmla="*/ 0 h 48781"/>
                    <a:gd name="connsiteX5" fmla="*/ 158541 w 158541"/>
                    <a:gd name="connsiteY5" fmla="*/ 24391 h 48781"/>
                    <a:gd name="connsiteX6" fmla="*/ 134150 w 158541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541" h="48781">
                      <a:moveTo>
                        <a:pt x="134150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34150" y="0"/>
                      </a:lnTo>
                      <a:cubicBezTo>
                        <a:pt x="147620" y="0"/>
                        <a:pt x="158541" y="10921"/>
                        <a:pt x="158541" y="24391"/>
                      </a:cubicBezTo>
                      <a:cubicBezTo>
                        <a:pt x="158541" y="37861"/>
                        <a:pt x="147620" y="48782"/>
                        <a:pt x="134150" y="48782"/>
                      </a:cubicBezTo>
                      <a:close/>
                    </a:path>
                  </a:pathLst>
                </a:custGeom>
                <a:grpFill/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5" name="شكل حر: شكل 24">
                  <a:extLst>
                    <a:ext uri="{FF2B5EF4-FFF2-40B4-BE49-F238E27FC236}">
                      <a16:creationId xmlns:a16="http://schemas.microsoft.com/office/drawing/2014/main" id="{1A526712-D9C7-AA8C-6C1C-5D91C8562AAC}"/>
                    </a:ext>
                  </a:extLst>
                </p:cNvPr>
                <p:cNvSpPr/>
                <p:nvPr/>
              </p:nvSpPr>
              <p:spPr>
                <a:xfrm>
                  <a:off x="5424845" y="2761076"/>
                  <a:ext cx="126403" cy="126390"/>
                </a:xfrm>
                <a:custGeom>
                  <a:avLst/>
                  <a:gdLst>
                    <a:gd name="connsiteX0" fmla="*/ 24393 w 126403"/>
                    <a:gd name="connsiteY0" fmla="*/ 126391 h 126390"/>
                    <a:gd name="connsiteX1" fmla="*/ 7148 w 126403"/>
                    <a:gd name="connsiteY1" fmla="*/ 119250 h 126390"/>
                    <a:gd name="connsiteX2" fmla="*/ 7148 w 126403"/>
                    <a:gd name="connsiteY2" fmla="*/ 84756 h 126390"/>
                    <a:gd name="connsiteX3" fmla="*/ 84766 w 126403"/>
                    <a:gd name="connsiteY3" fmla="*/ 7144 h 126390"/>
                    <a:gd name="connsiteX4" fmla="*/ 119255 w 126403"/>
                    <a:gd name="connsiteY4" fmla="*/ 7144 h 126390"/>
                    <a:gd name="connsiteX5" fmla="*/ 119255 w 126403"/>
                    <a:gd name="connsiteY5" fmla="*/ 41638 h 126390"/>
                    <a:gd name="connsiteX6" fmla="*/ 41637 w 126403"/>
                    <a:gd name="connsiteY6" fmla="*/ 119250 h 126390"/>
                    <a:gd name="connsiteX7" fmla="*/ 24393 w 126403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3" h="126390">
                      <a:moveTo>
                        <a:pt x="24393" y="126391"/>
                      </a:moveTo>
                      <a:cubicBezTo>
                        <a:pt x="18154" y="126391"/>
                        <a:pt x="11910" y="124007"/>
                        <a:pt x="7148" y="119250"/>
                      </a:cubicBezTo>
                      <a:cubicBezTo>
                        <a:pt x="-2383" y="109720"/>
                        <a:pt x="-2383" y="94280"/>
                        <a:pt x="7148" y="84756"/>
                      </a:cubicBezTo>
                      <a:lnTo>
                        <a:pt x="84766" y="7144"/>
                      </a:lnTo>
                      <a:cubicBezTo>
                        <a:pt x="94285" y="-2381"/>
                        <a:pt x="109730" y="-2381"/>
                        <a:pt x="119255" y="7144"/>
                      </a:cubicBezTo>
                      <a:cubicBezTo>
                        <a:pt x="128786" y="16674"/>
                        <a:pt x="128786" y="32114"/>
                        <a:pt x="119255" y="41638"/>
                      </a:cubicBezTo>
                      <a:lnTo>
                        <a:pt x="41637" y="119250"/>
                      </a:lnTo>
                      <a:cubicBezTo>
                        <a:pt x="36875" y="124007"/>
                        <a:pt x="30630" y="126391"/>
                        <a:pt x="24393" y="126391"/>
                      </a:cubicBezTo>
                      <a:close/>
                    </a:path>
                  </a:pathLst>
                </a:custGeom>
                <a:grpFill/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8" name="شكل حر: شكل 27">
                  <a:extLst>
                    <a:ext uri="{FF2B5EF4-FFF2-40B4-BE49-F238E27FC236}">
                      <a16:creationId xmlns:a16="http://schemas.microsoft.com/office/drawing/2014/main" id="{CBF157ED-A775-C9BF-1B20-28309AA098CF}"/>
                    </a:ext>
                  </a:extLst>
                </p:cNvPr>
                <p:cNvSpPr/>
                <p:nvPr/>
              </p:nvSpPr>
              <p:spPr>
                <a:xfrm>
                  <a:off x="6640752" y="2761076"/>
                  <a:ext cx="126402" cy="126390"/>
                </a:xfrm>
                <a:custGeom>
                  <a:avLst/>
                  <a:gdLst>
                    <a:gd name="connsiteX0" fmla="*/ 102011 w 126402"/>
                    <a:gd name="connsiteY0" fmla="*/ 126391 h 126390"/>
                    <a:gd name="connsiteX1" fmla="*/ 84766 w 126402"/>
                    <a:gd name="connsiteY1" fmla="*/ 119250 h 126390"/>
                    <a:gd name="connsiteX2" fmla="*/ 7148 w 126402"/>
                    <a:gd name="connsiteY2" fmla="*/ 41638 h 126390"/>
                    <a:gd name="connsiteX3" fmla="*/ 7148 w 126402"/>
                    <a:gd name="connsiteY3" fmla="*/ 7144 h 126390"/>
                    <a:gd name="connsiteX4" fmla="*/ 41637 w 126402"/>
                    <a:gd name="connsiteY4" fmla="*/ 7144 h 126390"/>
                    <a:gd name="connsiteX5" fmla="*/ 119255 w 126402"/>
                    <a:gd name="connsiteY5" fmla="*/ 84756 h 126390"/>
                    <a:gd name="connsiteX6" fmla="*/ 119255 w 126402"/>
                    <a:gd name="connsiteY6" fmla="*/ 119250 h 126390"/>
                    <a:gd name="connsiteX7" fmla="*/ 102011 w 126402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2" h="126390">
                      <a:moveTo>
                        <a:pt x="102011" y="126391"/>
                      </a:moveTo>
                      <a:cubicBezTo>
                        <a:pt x="95772" y="126391"/>
                        <a:pt x="89528" y="124007"/>
                        <a:pt x="84766" y="119250"/>
                      </a:cubicBezTo>
                      <a:lnTo>
                        <a:pt x="7148" y="41638"/>
                      </a:lnTo>
                      <a:cubicBezTo>
                        <a:pt x="-2383" y="32114"/>
                        <a:pt x="-2383" y="16668"/>
                        <a:pt x="7148" y="7144"/>
                      </a:cubicBezTo>
                      <a:cubicBezTo>
                        <a:pt x="16667" y="-2381"/>
                        <a:pt x="32112" y="-2381"/>
                        <a:pt x="41637" y="7144"/>
                      </a:cubicBezTo>
                      <a:lnTo>
                        <a:pt x="119255" y="84756"/>
                      </a:lnTo>
                      <a:cubicBezTo>
                        <a:pt x="128786" y="94280"/>
                        <a:pt x="128786" y="109726"/>
                        <a:pt x="119255" y="119250"/>
                      </a:cubicBezTo>
                      <a:cubicBezTo>
                        <a:pt x="114499" y="124007"/>
                        <a:pt x="108255" y="126391"/>
                        <a:pt x="102011" y="126391"/>
                      </a:cubicBezTo>
                      <a:close/>
                    </a:path>
                  </a:pathLst>
                </a:custGeom>
                <a:grpFill/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" name="شكل حر: شكل 28">
                  <a:extLst>
                    <a:ext uri="{FF2B5EF4-FFF2-40B4-BE49-F238E27FC236}">
                      <a16:creationId xmlns:a16="http://schemas.microsoft.com/office/drawing/2014/main" id="{BC268DD7-4A4B-E943-B4D6-7764FDA3C668}"/>
                    </a:ext>
                  </a:extLst>
                </p:cNvPr>
                <p:cNvSpPr/>
                <p:nvPr/>
              </p:nvSpPr>
              <p:spPr>
                <a:xfrm>
                  <a:off x="6876510" y="2191923"/>
                  <a:ext cx="158541" cy="48781"/>
                </a:xfrm>
                <a:custGeom>
                  <a:avLst/>
                  <a:gdLst>
                    <a:gd name="connsiteX0" fmla="*/ 134150 w 158541"/>
                    <a:gd name="connsiteY0" fmla="*/ 48782 h 48781"/>
                    <a:gd name="connsiteX1" fmla="*/ 24391 w 158541"/>
                    <a:gd name="connsiteY1" fmla="*/ 48782 h 48781"/>
                    <a:gd name="connsiteX2" fmla="*/ 0 w 158541"/>
                    <a:gd name="connsiteY2" fmla="*/ 24391 h 48781"/>
                    <a:gd name="connsiteX3" fmla="*/ 24391 w 158541"/>
                    <a:gd name="connsiteY3" fmla="*/ 0 h 48781"/>
                    <a:gd name="connsiteX4" fmla="*/ 134150 w 158541"/>
                    <a:gd name="connsiteY4" fmla="*/ 0 h 48781"/>
                    <a:gd name="connsiteX5" fmla="*/ 158541 w 158541"/>
                    <a:gd name="connsiteY5" fmla="*/ 24391 h 48781"/>
                    <a:gd name="connsiteX6" fmla="*/ 134150 w 158541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541" h="48781">
                      <a:moveTo>
                        <a:pt x="134150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34150" y="0"/>
                      </a:lnTo>
                      <a:cubicBezTo>
                        <a:pt x="147620" y="0"/>
                        <a:pt x="158541" y="10921"/>
                        <a:pt x="158541" y="24391"/>
                      </a:cubicBezTo>
                      <a:cubicBezTo>
                        <a:pt x="158541" y="37861"/>
                        <a:pt x="147620" y="48782"/>
                        <a:pt x="134150" y="48782"/>
                      </a:cubicBezTo>
                      <a:close/>
                    </a:path>
                  </a:pathLst>
                </a:custGeom>
                <a:grpFill/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C4B7389F-6E0A-AE28-C2A1-B96C0AA34171}"/>
                    </a:ext>
                  </a:extLst>
                </p:cNvPr>
                <p:cNvSpPr/>
                <p:nvPr/>
              </p:nvSpPr>
              <p:spPr>
                <a:xfrm>
                  <a:off x="6640758" y="1545163"/>
                  <a:ext cx="126403" cy="126390"/>
                </a:xfrm>
                <a:custGeom>
                  <a:avLst/>
                  <a:gdLst>
                    <a:gd name="connsiteX0" fmla="*/ 24393 w 126403"/>
                    <a:gd name="connsiteY0" fmla="*/ 126391 h 126390"/>
                    <a:gd name="connsiteX1" fmla="*/ 7148 w 126403"/>
                    <a:gd name="connsiteY1" fmla="*/ 119250 h 126390"/>
                    <a:gd name="connsiteX2" fmla="*/ 7148 w 126403"/>
                    <a:gd name="connsiteY2" fmla="*/ 84755 h 126390"/>
                    <a:gd name="connsiteX3" fmla="*/ 84766 w 126403"/>
                    <a:gd name="connsiteY3" fmla="*/ 7143 h 126390"/>
                    <a:gd name="connsiteX4" fmla="*/ 119255 w 126403"/>
                    <a:gd name="connsiteY4" fmla="*/ 7143 h 126390"/>
                    <a:gd name="connsiteX5" fmla="*/ 119255 w 126403"/>
                    <a:gd name="connsiteY5" fmla="*/ 41638 h 126390"/>
                    <a:gd name="connsiteX6" fmla="*/ 41637 w 126403"/>
                    <a:gd name="connsiteY6" fmla="*/ 119250 h 126390"/>
                    <a:gd name="connsiteX7" fmla="*/ 24393 w 126403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3" h="126390">
                      <a:moveTo>
                        <a:pt x="24393" y="126391"/>
                      </a:moveTo>
                      <a:cubicBezTo>
                        <a:pt x="18155" y="126391"/>
                        <a:pt x="11910" y="124007"/>
                        <a:pt x="7148" y="119250"/>
                      </a:cubicBezTo>
                      <a:cubicBezTo>
                        <a:pt x="-2383" y="109720"/>
                        <a:pt x="-2383" y="94280"/>
                        <a:pt x="7148" y="84755"/>
                      </a:cubicBezTo>
                      <a:lnTo>
                        <a:pt x="84766" y="7143"/>
                      </a:lnTo>
                      <a:cubicBezTo>
                        <a:pt x="94285" y="-2381"/>
                        <a:pt x="109730" y="-2381"/>
                        <a:pt x="119255" y="7143"/>
                      </a:cubicBezTo>
                      <a:cubicBezTo>
                        <a:pt x="128786" y="16674"/>
                        <a:pt x="128786" y="32114"/>
                        <a:pt x="119255" y="41638"/>
                      </a:cubicBezTo>
                      <a:lnTo>
                        <a:pt x="41637" y="119250"/>
                      </a:lnTo>
                      <a:cubicBezTo>
                        <a:pt x="36881" y="124007"/>
                        <a:pt x="30630" y="126391"/>
                        <a:pt x="24393" y="126391"/>
                      </a:cubicBezTo>
                      <a:close/>
                    </a:path>
                  </a:pathLst>
                </a:custGeom>
                <a:grpFill/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5D8ECBE5-5F05-3A08-8319-A73AC490BB7E}"/>
              </a:ext>
            </a:extLst>
          </p:cNvPr>
          <p:cNvGrpSpPr/>
          <p:nvPr/>
        </p:nvGrpSpPr>
        <p:grpSpPr>
          <a:xfrm>
            <a:off x="8871798" y="3726818"/>
            <a:ext cx="1527950" cy="1456550"/>
            <a:chOff x="-3287693" y="3059393"/>
            <a:chExt cx="2397760" cy="2285715"/>
          </a:xfrm>
        </p:grpSpPr>
        <p:sp>
          <p:nvSpPr>
            <p:cNvPr id="90" name="مستطيل: زوايا مستديرة 89">
              <a:extLst>
                <a:ext uri="{FF2B5EF4-FFF2-40B4-BE49-F238E27FC236}">
                  <a16:creationId xmlns:a16="http://schemas.microsoft.com/office/drawing/2014/main" id="{B7F8F81A-96B4-7688-11DF-7CD153388B57}"/>
                </a:ext>
              </a:extLst>
            </p:cNvPr>
            <p:cNvSpPr/>
            <p:nvPr/>
          </p:nvSpPr>
          <p:spPr>
            <a:xfrm>
              <a:off x="-3287693" y="3059393"/>
              <a:ext cx="2397760" cy="2285715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id="{25B0B175-C49D-5E9D-46BC-528A6EB88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822945" y="3261645"/>
              <a:ext cx="1353632" cy="1920240"/>
            </a:xfrm>
            <a:prstGeom prst="rect">
              <a:avLst/>
            </a:prstGeom>
          </p:spPr>
        </p:pic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62ED98FD-6CE8-26B5-A327-F4AF83C19DBA}"/>
              </a:ext>
            </a:extLst>
          </p:cNvPr>
          <p:cNvSpPr txBox="1"/>
          <p:nvPr/>
        </p:nvSpPr>
        <p:spPr>
          <a:xfrm>
            <a:off x="3566160" y="529584"/>
            <a:ext cx="3552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A6E4E6"/>
                </a:solidFill>
              </a:rPr>
              <a:t>مفهوم</a:t>
            </a:r>
            <a:r>
              <a:rPr lang="ar-SA" sz="3200" dirty="0">
                <a:solidFill>
                  <a:srgbClr val="752B64"/>
                </a:solidFill>
              </a:rPr>
              <a:t> إدارة الوقت</a:t>
            </a: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9C994AB-BC7C-30F4-6B00-BA681484E7A9}"/>
              </a:ext>
            </a:extLst>
          </p:cNvPr>
          <p:cNvSpPr/>
          <p:nvPr/>
        </p:nvSpPr>
        <p:spPr>
          <a:xfrm>
            <a:off x="3869144" y="1362564"/>
            <a:ext cx="2953526" cy="3105223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AAC14700-020A-AA6F-0846-1C61AC40ACCE}"/>
              </a:ext>
            </a:extLst>
          </p:cNvPr>
          <p:cNvGrpSpPr/>
          <p:nvPr/>
        </p:nvGrpSpPr>
        <p:grpSpPr>
          <a:xfrm>
            <a:off x="4745000" y="1440712"/>
            <a:ext cx="1201812" cy="1149820"/>
            <a:chOff x="6206165" y="1466372"/>
            <a:chExt cx="991734" cy="948830"/>
          </a:xfrm>
        </p:grpSpPr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3BF88FDA-F9B6-503F-EF18-CC4DFD2F8854}"/>
                </a:ext>
              </a:extLst>
            </p:cNvPr>
            <p:cNvSpPr/>
            <p:nvPr/>
          </p:nvSpPr>
          <p:spPr>
            <a:xfrm>
              <a:off x="6206165" y="1466372"/>
              <a:ext cx="991734" cy="948830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E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97" name="رسم 96" descr="ساعة رملية 30% مع تعبئة خالصة">
              <a:extLst>
                <a:ext uri="{FF2B5EF4-FFF2-40B4-BE49-F238E27FC236}">
                  <a16:creationId xmlns:a16="http://schemas.microsoft.com/office/drawing/2014/main" id="{7FE31D75-8DB8-0B42-E85E-43361ABA8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56218" y="1710112"/>
              <a:ext cx="472720" cy="472720"/>
            </a:xfrm>
            <a:prstGeom prst="rect">
              <a:avLst/>
            </a:prstGeom>
          </p:spPr>
        </p:pic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A971A92A-3E9E-7E20-F1A8-DEFEA5FB9068}"/>
              </a:ext>
            </a:extLst>
          </p:cNvPr>
          <p:cNvSpPr txBox="1"/>
          <p:nvPr/>
        </p:nvSpPr>
        <p:spPr>
          <a:xfrm>
            <a:off x="4014568" y="2609385"/>
            <a:ext cx="2662676" cy="1742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هي استراتيجيات يلجأ إليها الفرد لاستثمار الوقت بأفضل شكلٍ ممكن لإنجاز أعمال أكثر في وقت أقل، </a:t>
            </a:r>
          </a:p>
          <a:p>
            <a:pPr algn="ct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وذلك من خلال وضع الخطط، وتنظيم الأولويات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CEEF960-BC1B-BE50-2E4C-D648C2EA478F}"/>
              </a:ext>
            </a:extLst>
          </p:cNvPr>
          <p:cNvSpPr txBox="1"/>
          <p:nvPr/>
        </p:nvSpPr>
        <p:spPr>
          <a:xfrm>
            <a:off x="4846320" y="4598490"/>
            <a:ext cx="2137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solidFill>
                  <a:srgbClr val="742C62"/>
                </a:solidFill>
              </a:rPr>
              <a:t>وقد قال النبي </a:t>
            </a:r>
          </a:p>
          <a:p>
            <a:pPr algn="r" rtl="1"/>
            <a:r>
              <a:rPr lang="ar-SA" sz="1600" dirty="0">
                <a:solidFill>
                  <a:srgbClr val="742C62"/>
                </a:solidFill>
              </a:rPr>
              <a:t>صلى الله عليه وسلم: </a:t>
            </a:r>
          </a:p>
          <a:p>
            <a:pPr algn="r" rtl="1"/>
            <a:r>
              <a:rPr lang="ar-SA" sz="1600" dirty="0">
                <a:solidFill>
                  <a:srgbClr val="FF7F8D"/>
                </a:solidFill>
              </a:rPr>
              <a:t>"إن قامت الساعة وفي يد أحدكم فسيلة فليغرسها"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081F6E41-8875-5B09-A9CF-1DE1005EAAB7}"/>
              </a:ext>
            </a:extLst>
          </p:cNvPr>
          <p:cNvSpPr txBox="1"/>
          <p:nvPr/>
        </p:nvSpPr>
        <p:spPr>
          <a:xfrm>
            <a:off x="3819282" y="6598234"/>
            <a:ext cx="305324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solidFill>
                  <a:srgbClr val="742C62"/>
                </a:solidFill>
              </a:rPr>
              <a:t>فالوقت مورد ثمين وهو مادة الحياة، ويجب علينا أن نبذل أقصى جهودنا لاستخدام الوقت لتحقيق أهدافنا المنشود.</a:t>
            </a: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F7F306F0-30A6-0D7D-C2E2-163B8B9A7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566" y="4633954"/>
            <a:ext cx="1897131" cy="1930074"/>
          </a:xfrm>
          <a:prstGeom prst="rect">
            <a:avLst/>
          </a:prstGeom>
        </p:spPr>
      </p:pic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FE131903-5098-1C01-1492-C325CFF0DD69}"/>
              </a:ext>
            </a:extLst>
          </p:cNvPr>
          <p:cNvSpPr txBox="1"/>
          <p:nvPr/>
        </p:nvSpPr>
        <p:spPr>
          <a:xfrm>
            <a:off x="-6667" y="507612"/>
            <a:ext cx="3579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A6E4E6"/>
                </a:solidFill>
              </a:rPr>
              <a:t>خصائص</a:t>
            </a:r>
            <a:r>
              <a:rPr lang="ar-SA" sz="3200" dirty="0">
                <a:solidFill>
                  <a:srgbClr val="752B64"/>
                </a:solidFill>
              </a:rPr>
              <a:t> </a:t>
            </a:r>
            <a:r>
              <a:rPr lang="ar-SA" sz="3200" dirty="0">
                <a:solidFill>
                  <a:srgbClr val="742C62"/>
                </a:solidFill>
              </a:rPr>
              <a:t>الوقت</a:t>
            </a: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C220F68F-28B2-AD76-0A09-8A63D12841B7}"/>
              </a:ext>
            </a:extLst>
          </p:cNvPr>
          <p:cNvSpPr txBox="1"/>
          <p:nvPr/>
        </p:nvSpPr>
        <p:spPr>
          <a:xfrm>
            <a:off x="86393" y="1189297"/>
            <a:ext cx="3331008" cy="108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 خصائص الوقت من أهم ما يملك الإنسان في حياته. سرعة انقضائه. ما يذهب منه لن يعود إليك أبداً. استثماره بشكل فعال يزيد من قيمته.</a:t>
            </a: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5DF2DA7A-0B4B-0013-4B48-7FE506FFEE8D}"/>
              </a:ext>
            </a:extLst>
          </p:cNvPr>
          <p:cNvSpPr txBox="1"/>
          <p:nvPr/>
        </p:nvSpPr>
        <p:spPr>
          <a:xfrm>
            <a:off x="-6667" y="2449362"/>
            <a:ext cx="3579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A6E4E6"/>
                </a:solidFill>
              </a:rPr>
              <a:t>وسائل</a:t>
            </a:r>
            <a:r>
              <a:rPr lang="ar-SA" sz="3200" dirty="0">
                <a:solidFill>
                  <a:srgbClr val="752B64"/>
                </a:solidFill>
              </a:rPr>
              <a:t> </a:t>
            </a:r>
            <a:r>
              <a:rPr lang="ar-SA" sz="3200" dirty="0">
                <a:solidFill>
                  <a:srgbClr val="742C62"/>
                </a:solidFill>
              </a:rPr>
              <a:t>إدارة الوقت</a:t>
            </a:r>
          </a:p>
        </p:txBody>
      </p:sp>
      <p:sp>
        <p:nvSpPr>
          <p:cNvPr id="107" name="مستطيل: زوايا مستديرة 106">
            <a:extLst>
              <a:ext uri="{FF2B5EF4-FFF2-40B4-BE49-F238E27FC236}">
                <a16:creationId xmlns:a16="http://schemas.microsoft.com/office/drawing/2014/main" id="{ABD08211-0E1E-6F45-C4AF-FAA053536941}"/>
              </a:ext>
            </a:extLst>
          </p:cNvPr>
          <p:cNvSpPr/>
          <p:nvPr/>
        </p:nvSpPr>
        <p:spPr>
          <a:xfrm>
            <a:off x="220187" y="3182904"/>
            <a:ext cx="3063420" cy="1849383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3B40EE56-1CDE-4689-D747-59208E328650}"/>
              </a:ext>
            </a:extLst>
          </p:cNvPr>
          <p:cNvSpPr txBox="1"/>
          <p:nvPr/>
        </p:nvSpPr>
        <p:spPr>
          <a:xfrm>
            <a:off x="269435" y="3421914"/>
            <a:ext cx="3014172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400" dirty="0">
                <a:solidFill>
                  <a:srgbClr val="742C62"/>
                </a:solidFill>
              </a:rPr>
              <a:t>الوسائل غير التقنية</a:t>
            </a:r>
          </a:p>
          <a:p>
            <a:pPr algn="ctr" rtl="1">
              <a:lnSpc>
                <a:spcPct val="130000"/>
              </a:lnSpc>
            </a:pPr>
            <a:r>
              <a:rPr lang="ar-SA" sz="1600" dirty="0">
                <a:solidFill>
                  <a:srgbClr val="742C62"/>
                </a:solidFill>
              </a:rPr>
              <a:t> وتسمى أيضاً بالشخصية، كالمفكرة المكتبية، والذاكرة الشخصية، </a:t>
            </a:r>
          </a:p>
          <a:p>
            <a:pPr algn="ctr" rtl="1">
              <a:lnSpc>
                <a:spcPct val="130000"/>
              </a:lnSpc>
            </a:pPr>
            <a:r>
              <a:rPr lang="ar-SA" sz="1600" dirty="0">
                <a:solidFill>
                  <a:srgbClr val="742C62"/>
                </a:solidFill>
              </a:rPr>
              <a:t>والسكرتير الشخصي للمدير.</a:t>
            </a:r>
          </a:p>
        </p:txBody>
      </p:sp>
      <p:sp>
        <p:nvSpPr>
          <p:cNvPr id="109" name="مستطيل: زوايا مستديرة 108">
            <a:extLst>
              <a:ext uri="{FF2B5EF4-FFF2-40B4-BE49-F238E27FC236}">
                <a16:creationId xmlns:a16="http://schemas.microsoft.com/office/drawing/2014/main" id="{1F66D82B-9BF4-A657-0830-ECE18FD110D6}"/>
              </a:ext>
            </a:extLst>
          </p:cNvPr>
          <p:cNvSpPr/>
          <p:nvPr/>
        </p:nvSpPr>
        <p:spPr>
          <a:xfrm>
            <a:off x="220187" y="5202680"/>
            <a:ext cx="3063420" cy="1849383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500583FF-5279-3219-7963-8AEFC052A13D}"/>
              </a:ext>
            </a:extLst>
          </p:cNvPr>
          <p:cNvSpPr txBox="1"/>
          <p:nvPr/>
        </p:nvSpPr>
        <p:spPr>
          <a:xfrm>
            <a:off x="272664" y="5496874"/>
            <a:ext cx="2987178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400" dirty="0">
                <a:solidFill>
                  <a:srgbClr val="742C62"/>
                </a:solidFill>
              </a:rPr>
              <a:t>الوسائل التقنية</a:t>
            </a:r>
            <a:endParaRPr lang="ar-SA" sz="1600" dirty="0">
              <a:solidFill>
                <a:srgbClr val="742C62"/>
              </a:solidFill>
            </a:endParaRPr>
          </a:p>
          <a:p>
            <a:pPr algn="ctr" rtl="1">
              <a:lnSpc>
                <a:spcPct val="130000"/>
              </a:lnSpc>
            </a:pPr>
            <a:r>
              <a:rPr lang="ar-SA" sz="1600" dirty="0">
                <a:solidFill>
                  <a:srgbClr val="742C62"/>
                </a:solidFill>
              </a:rPr>
              <a:t> والمتمثلة بالحاسبات الآلية والمسجلات الصوتية والماسح الضوئي والبريد الإلكتروني والمفكرة الإلكترونية</a:t>
            </a:r>
          </a:p>
        </p:txBody>
      </p: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3F3C38D4-06A2-D44F-AD29-A71D1380B0BE}"/>
              </a:ext>
            </a:extLst>
          </p:cNvPr>
          <p:cNvGrpSpPr/>
          <p:nvPr/>
        </p:nvGrpSpPr>
        <p:grpSpPr>
          <a:xfrm>
            <a:off x="1443079" y="3020305"/>
            <a:ext cx="546724" cy="523072"/>
            <a:chOff x="7608802" y="2551513"/>
            <a:chExt cx="901237" cy="862248"/>
          </a:xfrm>
        </p:grpSpPr>
        <p:sp>
          <p:nvSpPr>
            <p:cNvPr id="110" name="شكل حر: شكل 109">
              <a:extLst>
                <a:ext uri="{FF2B5EF4-FFF2-40B4-BE49-F238E27FC236}">
                  <a16:creationId xmlns:a16="http://schemas.microsoft.com/office/drawing/2014/main" id="{496D18EA-4F4E-3433-3C3F-3C01DEFBE16E}"/>
                </a:ext>
              </a:extLst>
            </p:cNvPr>
            <p:cNvSpPr/>
            <p:nvPr/>
          </p:nvSpPr>
          <p:spPr>
            <a:xfrm>
              <a:off x="760880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E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111" name="رسم 110" descr="ساعة رملية 30% مع تعبئة خالصة">
              <a:extLst>
                <a:ext uri="{FF2B5EF4-FFF2-40B4-BE49-F238E27FC236}">
                  <a16:creationId xmlns:a16="http://schemas.microsoft.com/office/drawing/2014/main" id="{117075B4-78A4-265B-8F75-F7DAEC118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6037" y="2773011"/>
              <a:ext cx="429584" cy="429584"/>
            </a:xfrm>
            <a:prstGeom prst="rect">
              <a:avLst/>
            </a:prstGeom>
          </p:spPr>
        </p:pic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5A25BF3A-FAA6-55F8-201E-DBCF8184024C}"/>
              </a:ext>
            </a:extLst>
          </p:cNvPr>
          <p:cNvGrpSpPr/>
          <p:nvPr/>
        </p:nvGrpSpPr>
        <p:grpSpPr>
          <a:xfrm>
            <a:off x="1449746" y="5108960"/>
            <a:ext cx="546724" cy="523072"/>
            <a:chOff x="3666722" y="2551513"/>
            <a:chExt cx="901237" cy="862248"/>
          </a:xfrm>
        </p:grpSpPr>
        <p:sp>
          <p:nvSpPr>
            <p:cNvPr id="112" name="شكل حر: شكل 111">
              <a:extLst>
                <a:ext uri="{FF2B5EF4-FFF2-40B4-BE49-F238E27FC236}">
                  <a16:creationId xmlns:a16="http://schemas.microsoft.com/office/drawing/2014/main" id="{1ACDEB22-0D93-9E1B-E4D5-0D946B71E3EF}"/>
                </a:ext>
              </a:extLst>
            </p:cNvPr>
            <p:cNvSpPr/>
            <p:nvPr/>
          </p:nvSpPr>
          <p:spPr>
            <a:xfrm>
              <a:off x="366672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113" name="رسم 112" descr="ساعة توقيت مع تعبئة خالصة">
              <a:extLst>
                <a:ext uri="{FF2B5EF4-FFF2-40B4-BE49-F238E27FC236}">
                  <a16:creationId xmlns:a16="http://schemas.microsoft.com/office/drawing/2014/main" id="{46A00391-88F2-EE8D-DEED-5F6B2DF6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6511" y="2745313"/>
              <a:ext cx="477929" cy="477929"/>
            </a:xfrm>
            <a:prstGeom prst="rect">
              <a:avLst/>
            </a:prstGeom>
          </p:spPr>
        </p:pic>
      </p:grpSp>
      <p:sp>
        <p:nvSpPr>
          <p:cNvPr id="133" name="شكل حر: شكل 132">
            <a:extLst>
              <a:ext uri="{FF2B5EF4-FFF2-40B4-BE49-F238E27FC236}">
                <a16:creationId xmlns:a16="http://schemas.microsoft.com/office/drawing/2014/main" id="{3FC434B6-E703-6247-B13E-B5076309A5F9}"/>
              </a:ext>
            </a:extLst>
          </p:cNvPr>
          <p:cNvSpPr/>
          <p:nvPr/>
        </p:nvSpPr>
        <p:spPr>
          <a:xfrm>
            <a:off x="9348285" y="-18288"/>
            <a:ext cx="1380105" cy="1491546"/>
          </a:xfrm>
          <a:custGeom>
            <a:avLst/>
            <a:gdLst>
              <a:gd name="connsiteX0" fmla="*/ 744578 w 1380105"/>
              <a:gd name="connsiteY0" fmla="*/ 0 h 1491546"/>
              <a:gd name="connsiteX1" fmla="*/ 1380105 w 1380105"/>
              <a:gd name="connsiteY1" fmla="*/ 0 h 1491546"/>
              <a:gd name="connsiteX2" fmla="*/ 1380105 w 1380105"/>
              <a:gd name="connsiteY2" fmla="*/ 947473 h 1491546"/>
              <a:gd name="connsiteX3" fmla="*/ 1333320 w 1380105"/>
              <a:gd name="connsiteY3" fmla="*/ 961862 h 1491546"/>
              <a:gd name="connsiteX4" fmla="*/ 357960 w 1380105"/>
              <a:gd name="connsiteY4" fmla="*/ 1490182 h 1491546"/>
              <a:gd name="connsiteX5" fmla="*/ 2360 w 1380105"/>
              <a:gd name="connsiteY5" fmla="*/ 1083782 h 1491546"/>
              <a:gd name="connsiteX6" fmla="*/ 500200 w 1380105"/>
              <a:gd name="connsiteY6" fmla="*/ 189702 h 1491546"/>
              <a:gd name="connsiteX7" fmla="*/ 675698 w 1380105"/>
              <a:gd name="connsiteY7" fmla="*/ 43176 h 1491546"/>
              <a:gd name="connsiteX8" fmla="*/ 744578 w 1380105"/>
              <a:gd name="connsiteY8" fmla="*/ 0 h 149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0105" h="1491546">
                <a:moveTo>
                  <a:pt x="744578" y="0"/>
                </a:moveTo>
                <a:lnTo>
                  <a:pt x="1380105" y="0"/>
                </a:lnTo>
                <a:lnTo>
                  <a:pt x="1380105" y="947473"/>
                </a:lnTo>
                <a:lnTo>
                  <a:pt x="1333320" y="961862"/>
                </a:lnTo>
                <a:cubicBezTo>
                  <a:pt x="1021747" y="1088862"/>
                  <a:pt x="579787" y="1469862"/>
                  <a:pt x="357960" y="1490182"/>
                </a:cubicBezTo>
                <a:cubicBezTo>
                  <a:pt x="136133" y="1510502"/>
                  <a:pt x="-21347" y="1300529"/>
                  <a:pt x="2360" y="1083782"/>
                </a:cubicBezTo>
                <a:cubicBezTo>
                  <a:pt x="26067" y="867035"/>
                  <a:pt x="290227" y="408142"/>
                  <a:pt x="500200" y="189702"/>
                </a:cubicBezTo>
                <a:cubicBezTo>
                  <a:pt x="552693" y="135092"/>
                  <a:pt x="612277" y="86515"/>
                  <a:pt x="675698" y="43176"/>
                </a:cubicBezTo>
                <a:lnTo>
                  <a:pt x="744578" y="0"/>
                </a:lnTo>
                <a:close/>
              </a:path>
            </a:pathLst>
          </a:custGeom>
          <a:solidFill>
            <a:srgbClr val="FF7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18" name="شكل حر: شكل 117">
            <a:extLst>
              <a:ext uri="{FF2B5EF4-FFF2-40B4-BE49-F238E27FC236}">
                <a16:creationId xmlns:a16="http://schemas.microsoft.com/office/drawing/2014/main" id="{2F1978D5-504F-17A2-E6F4-94338A6B784A}"/>
              </a:ext>
            </a:extLst>
          </p:cNvPr>
          <p:cNvSpPr/>
          <p:nvPr/>
        </p:nvSpPr>
        <p:spPr>
          <a:xfrm rot="16827602">
            <a:off x="10288353" y="508288"/>
            <a:ext cx="728439" cy="770066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756" h="1147487">
                <a:moveTo>
                  <a:pt x="2905756" y="382838"/>
                </a:moveTo>
                <a:cubicBezTo>
                  <a:pt x="2786887" y="59003"/>
                  <a:pt x="2276442" y="-97198"/>
                  <a:pt x="2034540" y="64268"/>
                </a:cubicBezTo>
                <a:cubicBezTo>
                  <a:pt x="1792638" y="225734"/>
                  <a:pt x="2065020" y="903738"/>
                  <a:pt x="2103120" y="1001528"/>
                </a:cubicBezTo>
                <a:cubicBezTo>
                  <a:pt x="2141220" y="1099318"/>
                  <a:pt x="2376170" y="767848"/>
                  <a:pt x="2263140" y="651008"/>
                </a:cubicBezTo>
                <a:cubicBezTo>
                  <a:pt x="2150110" y="534168"/>
                  <a:pt x="1725490" y="157961"/>
                  <a:pt x="1424940" y="300488"/>
                </a:cubicBezTo>
                <a:cubicBezTo>
                  <a:pt x="1124390" y="443015"/>
                  <a:pt x="1169670" y="921518"/>
                  <a:pt x="1181100" y="1039628"/>
                </a:cubicBezTo>
                <a:cubicBezTo>
                  <a:pt x="1192530" y="1157738"/>
                  <a:pt x="1586230" y="1101858"/>
                  <a:pt x="1493520" y="1009148"/>
                </a:cubicBezTo>
                <a:cubicBezTo>
                  <a:pt x="1400810" y="916438"/>
                  <a:pt x="929428" y="446681"/>
                  <a:pt x="624840" y="483368"/>
                </a:cubicBezTo>
                <a:cubicBezTo>
                  <a:pt x="320252" y="520055"/>
                  <a:pt x="391160" y="1057408"/>
                  <a:pt x="373380" y="1131068"/>
                </a:cubicBezTo>
                <a:cubicBezTo>
                  <a:pt x="355600" y="1204728"/>
                  <a:pt x="580390" y="1011688"/>
                  <a:pt x="518160" y="925328"/>
                </a:cubicBezTo>
                <a:cubicBezTo>
                  <a:pt x="455930" y="838968"/>
                  <a:pt x="227965" y="725938"/>
                  <a:pt x="0" y="61290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4AD5B0B5-2946-1D16-B7C5-5BED2E148736}"/>
              </a:ext>
            </a:extLst>
          </p:cNvPr>
          <p:cNvGrpSpPr/>
          <p:nvPr/>
        </p:nvGrpSpPr>
        <p:grpSpPr>
          <a:xfrm>
            <a:off x="8088570" y="554360"/>
            <a:ext cx="1549467" cy="1477062"/>
            <a:chOff x="7345680" y="895028"/>
            <a:chExt cx="2397760" cy="2285715"/>
          </a:xfrm>
        </p:grpSpPr>
        <p:sp>
          <p:nvSpPr>
            <p:cNvPr id="40" name="مستطيل: زوايا مستديرة 39">
              <a:extLst>
                <a:ext uri="{FF2B5EF4-FFF2-40B4-BE49-F238E27FC236}">
                  <a16:creationId xmlns:a16="http://schemas.microsoft.com/office/drawing/2014/main" id="{50943124-7BA4-AC3F-94AC-730CB8688C83}"/>
                </a:ext>
              </a:extLst>
            </p:cNvPr>
            <p:cNvSpPr/>
            <p:nvPr/>
          </p:nvSpPr>
          <p:spPr>
            <a:xfrm>
              <a:off x="7345680" y="895028"/>
              <a:ext cx="2397760" cy="2285715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E03A8639-A4C5-233F-B125-05CE7BC28B24}"/>
                </a:ext>
              </a:extLst>
            </p:cNvPr>
            <p:cNvGrpSpPr/>
            <p:nvPr/>
          </p:nvGrpSpPr>
          <p:grpSpPr>
            <a:xfrm>
              <a:off x="7621152" y="1400537"/>
              <a:ext cx="1800958" cy="1242184"/>
              <a:chOff x="5124055" y="1979939"/>
              <a:chExt cx="1942965" cy="1340131"/>
            </a:xfrm>
          </p:grpSpPr>
          <p:grpSp>
            <p:nvGrpSpPr>
              <p:cNvPr id="42" name="رسم 2" descr="كتاب مفتوح">
                <a:extLst>
                  <a:ext uri="{FF2B5EF4-FFF2-40B4-BE49-F238E27FC236}">
                    <a16:creationId xmlns:a16="http://schemas.microsoft.com/office/drawing/2014/main" id="{16DCCF40-90B5-3710-111C-77B049DBBA1B}"/>
                  </a:ext>
                </a:extLst>
              </p:cNvPr>
              <p:cNvGrpSpPr/>
              <p:nvPr/>
            </p:nvGrpSpPr>
            <p:grpSpPr>
              <a:xfrm>
                <a:off x="5124055" y="2028261"/>
                <a:ext cx="1942965" cy="1260302"/>
                <a:chOff x="5124055" y="2028261"/>
                <a:chExt cx="1942965" cy="1260302"/>
              </a:xfrm>
              <a:solidFill>
                <a:srgbClr val="A6E4E6"/>
              </a:solidFill>
            </p:grpSpPr>
            <p:sp>
              <p:nvSpPr>
                <p:cNvPr id="87" name="شكل حر: شكل 86">
                  <a:extLst>
                    <a:ext uri="{FF2B5EF4-FFF2-40B4-BE49-F238E27FC236}">
                      <a16:creationId xmlns:a16="http://schemas.microsoft.com/office/drawing/2014/main" id="{00A17A14-1ECF-6816-06DE-34297B6F4A69}"/>
                    </a:ext>
                  </a:extLst>
                </p:cNvPr>
                <p:cNvSpPr/>
                <p:nvPr/>
              </p:nvSpPr>
              <p:spPr>
                <a:xfrm>
                  <a:off x="5124055" y="2028261"/>
                  <a:ext cx="1942965" cy="1260302"/>
                </a:xfrm>
                <a:custGeom>
                  <a:avLst/>
                  <a:gdLst>
                    <a:gd name="connsiteX0" fmla="*/ 1911458 w 1942965"/>
                    <a:gd name="connsiteY0" fmla="*/ 0 h 1260302"/>
                    <a:gd name="connsiteX1" fmla="*/ 31508 w 1942965"/>
                    <a:gd name="connsiteY1" fmla="*/ 0 h 1260302"/>
                    <a:gd name="connsiteX2" fmla="*/ 0 w 1942965"/>
                    <a:gd name="connsiteY2" fmla="*/ 31508 h 1260302"/>
                    <a:gd name="connsiteX3" fmla="*/ 0 w 1942965"/>
                    <a:gd name="connsiteY3" fmla="*/ 1228795 h 1260302"/>
                    <a:gd name="connsiteX4" fmla="*/ 31508 w 1942965"/>
                    <a:gd name="connsiteY4" fmla="*/ 1260302 h 1260302"/>
                    <a:gd name="connsiteX5" fmla="*/ 1911458 w 1942965"/>
                    <a:gd name="connsiteY5" fmla="*/ 1260302 h 1260302"/>
                    <a:gd name="connsiteX6" fmla="*/ 1942966 w 1942965"/>
                    <a:gd name="connsiteY6" fmla="*/ 1228795 h 1260302"/>
                    <a:gd name="connsiteX7" fmla="*/ 1942966 w 1942965"/>
                    <a:gd name="connsiteY7" fmla="*/ 31508 h 1260302"/>
                    <a:gd name="connsiteX8" fmla="*/ 1911458 w 1942965"/>
                    <a:gd name="connsiteY8" fmla="*/ 0 h 126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2965" h="1260302">
                      <a:moveTo>
                        <a:pt x="1911458" y="0"/>
                      </a:moveTo>
                      <a:lnTo>
                        <a:pt x="31508" y="0"/>
                      </a:lnTo>
                      <a:cubicBezTo>
                        <a:pt x="14105" y="0"/>
                        <a:pt x="0" y="14105"/>
                        <a:pt x="0" y="31508"/>
                      </a:cubicBezTo>
                      <a:lnTo>
                        <a:pt x="0" y="1228795"/>
                      </a:lnTo>
                      <a:cubicBezTo>
                        <a:pt x="0" y="1246197"/>
                        <a:pt x="14105" y="1260302"/>
                        <a:pt x="31508" y="1260302"/>
                      </a:cubicBezTo>
                      <a:lnTo>
                        <a:pt x="1911458" y="1260302"/>
                      </a:lnTo>
                      <a:cubicBezTo>
                        <a:pt x="1928861" y="1260302"/>
                        <a:pt x="1942966" y="1246197"/>
                        <a:pt x="1942966" y="1228795"/>
                      </a:cubicBezTo>
                      <a:lnTo>
                        <a:pt x="1942966" y="31508"/>
                      </a:lnTo>
                      <a:cubicBezTo>
                        <a:pt x="1942966" y="14105"/>
                        <a:pt x="1928861" y="0"/>
                        <a:pt x="1911458" y="0"/>
                      </a:cubicBezTo>
                      <a:close/>
                    </a:path>
                  </a:pathLst>
                </a:custGeom>
                <a:grpFill/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8" name="شكل حر: شكل 87">
                  <a:extLst>
                    <a:ext uri="{FF2B5EF4-FFF2-40B4-BE49-F238E27FC236}">
                      <a16:creationId xmlns:a16="http://schemas.microsoft.com/office/drawing/2014/main" id="{6037CA4F-D039-9BB0-F8E6-D3D51F170864}"/>
                    </a:ext>
                  </a:extLst>
                </p:cNvPr>
                <p:cNvSpPr/>
                <p:nvPr/>
              </p:nvSpPr>
              <p:spPr>
                <a:xfrm>
                  <a:off x="5150311" y="2028261"/>
                  <a:ext cx="855955" cy="1260302"/>
                </a:xfrm>
                <a:custGeom>
                  <a:avLst/>
                  <a:gdLst>
                    <a:gd name="connsiteX0" fmla="*/ 31508 w 855955"/>
                    <a:gd name="connsiteY0" fmla="*/ 0 h 1260302"/>
                    <a:gd name="connsiteX1" fmla="*/ 0 w 855955"/>
                    <a:gd name="connsiteY1" fmla="*/ 31508 h 1260302"/>
                    <a:gd name="connsiteX2" fmla="*/ 0 w 855955"/>
                    <a:gd name="connsiteY2" fmla="*/ 1228795 h 1260302"/>
                    <a:gd name="connsiteX3" fmla="*/ 31508 w 855955"/>
                    <a:gd name="connsiteY3" fmla="*/ 1260302 h 1260302"/>
                    <a:gd name="connsiteX4" fmla="*/ 855955 w 855955"/>
                    <a:gd name="connsiteY4" fmla="*/ 1260302 h 1260302"/>
                    <a:gd name="connsiteX5" fmla="*/ 855955 w 855955"/>
                    <a:gd name="connsiteY5" fmla="*/ 0 h 1260302"/>
                    <a:gd name="connsiteX6" fmla="*/ 31508 w 855955"/>
                    <a:gd name="connsiteY6" fmla="*/ 0 h 126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5955" h="1260302">
                      <a:moveTo>
                        <a:pt x="31508" y="0"/>
                      </a:moveTo>
                      <a:cubicBezTo>
                        <a:pt x="14105" y="0"/>
                        <a:pt x="0" y="14105"/>
                        <a:pt x="0" y="31508"/>
                      </a:cubicBezTo>
                      <a:lnTo>
                        <a:pt x="0" y="1228795"/>
                      </a:lnTo>
                      <a:cubicBezTo>
                        <a:pt x="0" y="1246197"/>
                        <a:pt x="14105" y="1260302"/>
                        <a:pt x="31508" y="1260302"/>
                      </a:cubicBezTo>
                      <a:lnTo>
                        <a:pt x="855955" y="1260302"/>
                      </a:lnTo>
                      <a:lnTo>
                        <a:pt x="855955" y="0"/>
                      </a:lnTo>
                      <a:lnTo>
                        <a:pt x="31508" y="0"/>
                      </a:lnTo>
                      <a:close/>
                    </a:path>
                  </a:pathLst>
                </a:custGeom>
                <a:grpFill/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9" name="شكل حر: شكل 88">
                  <a:extLst>
                    <a:ext uri="{FF2B5EF4-FFF2-40B4-BE49-F238E27FC236}">
                      <a16:creationId xmlns:a16="http://schemas.microsoft.com/office/drawing/2014/main" id="{7C62540D-E27F-F913-5554-9EF5C5328536}"/>
                    </a:ext>
                  </a:extLst>
                </p:cNvPr>
                <p:cNvSpPr/>
                <p:nvPr/>
              </p:nvSpPr>
              <p:spPr>
                <a:xfrm>
                  <a:off x="6174306" y="2028261"/>
                  <a:ext cx="866457" cy="1260302"/>
                </a:xfrm>
                <a:custGeom>
                  <a:avLst/>
                  <a:gdLst>
                    <a:gd name="connsiteX0" fmla="*/ 834950 w 866457"/>
                    <a:gd name="connsiteY0" fmla="*/ 0 h 1260302"/>
                    <a:gd name="connsiteX1" fmla="*/ 0 w 866457"/>
                    <a:gd name="connsiteY1" fmla="*/ 0 h 1260302"/>
                    <a:gd name="connsiteX2" fmla="*/ 0 w 866457"/>
                    <a:gd name="connsiteY2" fmla="*/ 1260302 h 1260302"/>
                    <a:gd name="connsiteX3" fmla="*/ 834950 w 866457"/>
                    <a:gd name="connsiteY3" fmla="*/ 1260302 h 1260302"/>
                    <a:gd name="connsiteX4" fmla="*/ 866458 w 866457"/>
                    <a:gd name="connsiteY4" fmla="*/ 1228795 h 1260302"/>
                    <a:gd name="connsiteX5" fmla="*/ 866458 w 866457"/>
                    <a:gd name="connsiteY5" fmla="*/ 31508 h 1260302"/>
                    <a:gd name="connsiteX6" fmla="*/ 834950 w 866457"/>
                    <a:gd name="connsiteY6" fmla="*/ 0 h 126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6457" h="1260302">
                      <a:moveTo>
                        <a:pt x="834950" y="0"/>
                      </a:moveTo>
                      <a:lnTo>
                        <a:pt x="0" y="0"/>
                      </a:lnTo>
                      <a:lnTo>
                        <a:pt x="0" y="1260302"/>
                      </a:lnTo>
                      <a:lnTo>
                        <a:pt x="834950" y="1260302"/>
                      </a:lnTo>
                      <a:cubicBezTo>
                        <a:pt x="852353" y="1260302"/>
                        <a:pt x="866458" y="1246197"/>
                        <a:pt x="866458" y="1228795"/>
                      </a:cubicBezTo>
                      <a:lnTo>
                        <a:pt x="866458" y="31508"/>
                      </a:lnTo>
                      <a:cubicBezTo>
                        <a:pt x="866458" y="14105"/>
                        <a:pt x="852353" y="0"/>
                        <a:pt x="834950" y="0"/>
                      </a:cubicBezTo>
                      <a:close/>
                    </a:path>
                  </a:pathLst>
                </a:custGeom>
                <a:grpFill/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43" name="رسم 2" descr="كتاب مفتوح">
                <a:extLst>
                  <a:ext uri="{FF2B5EF4-FFF2-40B4-BE49-F238E27FC236}">
                    <a16:creationId xmlns:a16="http://schemas.microsoft.com/office/drawing/2014/main" id="{74A5C300-BF98-2018-3DB6-D779A9322CB1}"/>
                  </a:ext>
                </a:extLst>
              </p:cNvPr>
              <p:cNvGrpSpPr/>
              <p:nvPr/>
            </p:nvGrpSpPr>
            <p:grpSpPr>
              <a:xfrm>
                <a:off x="5276341" y="1979939"/>
                <a:ext cx="1297060" cy="1340131"/>
                <a:chOff x="5276341" y="1979939"/>
                <a:chExt cx="1297060" cy="1340131"/>
              </a:xfrm>
              <a:solidFill>
                <a:srgbClr val="FFC94D"/>
              </a:solidFill>
            </p:grpSpPr>
            <p:sp>
              <p:nvSpPr>
                <p:cNvPr id="83" name="شكل حر: شكل 82">
                  <a:extLst>
                    <a:ext uri="{FF2B5EF4-FFF2-40B4-BE49-F238E27FC236}">
                      <a16:creationId xmlns:a16="http://schemas.microsoft.com/office/drawing/2014/main" id="{7BAC126C-4A0C-9328-016A-4257E2BE939E}"/>
                    </a:ext>
                  </a:extLst>
                </p:cNvPr>
                <p:cNvSpPr/>
                <p:nvPr/>
              </p:nvSpPr>
              <p:spPr>
                <a:xfrm>
                  <a:off x="5276341" y="2028261"/>
                  <a:ext cx="488367" cy="120778"/>
                </a:xfrm>
                <a:custGeom>
                  <a:avLst/>
                  <a:gdLst>
                    <a:gd name="connsiteX0" fmla="*/ 0 w 488367"/>
                    <a:gd name="connsiteY0" fmla="*/ 0 h 120778"/>
                    <a:gd name="connsiteX1" fmla="*/ 488367 w 488367"/>
                    <a:gd name="connsiteY1" fmla="*/ 0 h 120778"/>
                    <a:gd name="connsiteX2" fmla="*/ 488367 w 488367"/>
                    <a:gd name="connsiteY2" fmla="*/ 120779 h 120778"/>
                    <a:gd name="connsiteX3" fmla="*/ 0 w 488367"/>
                    <a:gd name="connsiteY3" fmla="*/ 120779 h 120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8367" h="120778">
                      <a:moveTo>
                        <a:pt x="0" y="0"/>
                      </a:moveTo>
                      <a:lnTo>
                        <a:pt x="488367" y="0"/>
                      </a:lnTo>
                      <a:lnTo>
                        <a:pt x="488367" y="120779"/>
                      </a:lnTo>
                      <a:lnTo>
                        <a:pt x="0" y="120779"/>
                      </a:lnTo>
                      <a:close/>
                    </a:path>
                  </a:pathLst>
                </a:custGeom>
                <a:grpFill/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4" name="شكل حر: شكل 83">
                  <a:extLst>
                    <a:ext uri="{FF2B5EF4-FFF2-40B4-BE49-F238E27FC236}">
                      <a16:creationId xmlns:a16="http://schemas.microsoft.com/office/drawing/2014/main" id="{2A4847B1-4A62-847D-59E6-1BAAC3A4B6AE}"/>
                    </a:ext>
                  </a:extLst>
                </p:cNvPr>
                <p:cNvSpPr/>
                <p:nvPr/>
              </p:nvSpPr>
              <p:spPr>
                <a:xfrm>
                  <a:off x="5334105" y="1979939"/>
                  <a:ext cx="488367" cy="169101"/>
                </a:xfrm>
                <a:custGeom>
                  <a:avLst/>
                  <a:gdLst>
                    <a:gd name="connsiteX0" fmla="*/ 0 w 488367"/>
                    <a:gd name="connsiteY0" fmla="*/ 0 h 169101"/>
                    <a:gd name="connsiteX1" fmla="*/ 488367 w 488367"/>
                    <a:gd name="connsiteY1" fmla="*/ 0 h 169101"/>
                    <a:gd name="connsiteX2" fmla="*/ 488367 w 488367"/>
                    <a:gd name="connsiteY2" fmla="*/ 169101 h 169101"/>
                    <a:gd name="connsiteX3" fmla="*/ 0 w 488367"/>
                    <a:gd name="connsiteY3" fmla="*/ 169101 h 16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8367" h="169101">
                      <a:moveTo>
                        <a:pt x="0" y="0"/>
                      </a:moveTo>
                      <a:lnTo>
                        <a:pt x="488367" y="0"/>
                      </a:lnTo>
                      <a:lnTo>
                        <a:pt x="488367" y="169101"/>
                      </a:lnTo>
                      <a:lnTo>
                        <a:pt x="0" y="169101"/>
                      </a:lnTo>
                      <a:close/>
                    </a:path>
                  </a:pathLst>
                </a:custGeom>
                <a:grpFill/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5" name="شكل حر: شكل 84">
                  <a:extLst>
                    <a:ext uri="{FF2B5EF4-FFF2-40B4-BE49-F238E27FC236}">
                      <a16:creationId xmlns:a16="http://schemas.microsoft.com/office/drawing/2014/main" id="{6A4077E0-31F0-BBD1-1F6A-21420D34412E}"/>
                    </a:ext>
                  </a:extLst>
                </p:cNvPr>
                <p:cNvSpPr/>
                <p:nvPr/>
              </p:nvSpPr>
              <p:spPr>
                <a:xfrm>
                  <a:off x="5628176" y="3188789"/>
                  <a:ext cx="945226" cy="131281"/>
                </a:xfrm>
                <a:custGeom>
                  <a:avLst/>
                  <a:gdLst>
                    <a:gd name="connsiteX0" fmla="*/ 0 w 945226"/>
                    <a:gd name="connsiteY0" fmla="*/ 0 h 131281"/>
                    <a:gd name="connsiteX1" fmla="*/ 945227 w 945226"/>
                    <a:gd name="connsiteY1" fmla="*/ 0 h 131281"/>
                    <a:gd name="connsiteX2" fmla="*/ 945227 w 945226"/>
                    <a:gd name="connsiteY2" fmla="*/ 131281 h 131281"/>
                    <a:gd name="connsiteX3" fmla="*/ 0 w 945226"/>
                    <a:gd name="connsiteY3" fmla="*/ 131281 h 1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5226" h="131281">
                      <a:moveTo>
                        <a:pt x="0" y="0"/>
                      </a:moveTo>
                      <a:lnTo>
                        <a:pt x="945227" y="0"/>
                      </a:lnTo>
                      <a:lnTo>
                        <a:pt x="945227" y="131281"/>
                      </a:lnTo>
                      <a:lnTo>
                        <a:pt x="0" y="131281"/>
                      </a:lnTo>
                      <a:close/>
                    </a:path>
                  </a:pathLst>
                </a:custGeom>
                <a:solidFill>
                  <a:srgbClr val="752B64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6" name="شكل حر: شكل 85">
                  <a:extLst>
                    <a:ext uri="{FF2B5EF4-FFF2-40B4-BE49-F238E27FC236}">
                      <a16:creationId xmlns:a16="http://schemas.microsoft.com/office/drawing/2014/main" id="{50027FD5-CCBA-723C-D570-719872987081}"/>
                    </a:ext>
                  </a:extLst>
                </p:cNvPr>
                <p:cNvSpPr/>
                <p:nvPr/>
              </p:nvSpPr>
              <p:spPr>
                <a:xfrm>
                  <a:off x="5638678" y="2028261"/>
                  <a:ext cx="126030" cy="73517"/>
                </a:xfrm>
                <a:custGeom>
                  <a:avLst/>
                  <a:gdLst>
                    <a:gd name="connsiteX0" fmla="*/ 0 w 126030"/>
                    <a:gd name="connsiteY0" fmla="*/ 0 h 73517"/>
                    <a:gd name="connsiteX1" fmla="*/ 126030 w 126030"/>
                    <a:gd name="connsiteY1" fmla="*/ 0 h 73517"/>
                    <a:gd name="connsiteX2" fmla="*/ 126030 w 126030"/>
                    <a:gd name="connsiteY2" fmla="*/ 73518 h 73517"/>
                    <a:gd name="connsiteX3" fmla="*/ 0 w 126030"/>
                    <a:gd name="connsiteY3" fmla="*/ 73518 h 73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030" h="73517">
                      <a:moveTo>
                        <a:pt x="0" y="0"/>
                      </a:moveTo>
                      <a:lnTo>
                        <a:pt x="126030" y="0"/>
                      </a:lnTo>
                      <a:lnTo>
                        <a:pt x="126030" y="73518"/>
                      </a:lnTo>
                      <a:lnTo>
                        <a:pt x="0" y="73518"/>
                      </a:lnTo>
                      <a:close/>
                    </a:path>
                  </a:pathLst>
                </a:custGeom>
                <a:grpFill/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44" name="رسم 2" descr="كتاب مفتوح">
                <a:extLst>
                  <a:ext uri="{FF2B5EF4-FFF2-40B4-BE49-F238E27FC236}">
                    <a16:creationId xmlns:a16="http://schemas.microsoft.com/office/drawing/2014/main" id="{04104060-56DC-A4CB-10E4-D3CD6BEBEE2F}"/>
                  </a:ext>
                </a:extLst>
              </p:cNvPr>
              <p:cNvGrpSpPr/>
              <p:nvPr/>
            </p:nvGrpSpPr>
            <p:grpSpPr>
              <a:xfrm>
                <a:off x="5197572" y="2026386"/>
                <a:ext cx="1785428" cy="1183408"/>
                <a:chOff x="5197572" y="2026386"/>
                <a:chExt cx="1785428" cy="1183408"/>
              </a:xfrm>
            </p:grpSpPr>
            <p:sp>
              <p:nvSpPr>
                <p:cNvPr id="70" name="شكل حر: شكل 69">
                  <a:extLst>
                    <a:ext uri="{FF2B5EF4-FFF2-40B4-BE49-F238E27FC236}">
                      <a16:creationId xmlns:a16="http://schemas.microsoft.com/office/drawing/2014/main" id="{D26A1F4A-61B2-E5A4-A60D-2E1F905B40E8}"/>
                    </a:ext>
                  </a:extLst>
                </p:cNvPr>
                <p:cNvSpPr/>
                <p:nvPr/>
              </p:nvSpPr>
              <p:spPr>
                <a:xfrm>
                  <a:off x="5242733" y="2107030"/>
                  <a:ext cx="1693005" cy="1102764"/>
                </a:xfrm>
                <a:custGeom>
                  <a:avLst/>
                  <a:gdLst>
                    <a:gd name="connsiteX0" fmla="*/ 2101 w 1693005"/>
                    <a:gd name="connsiteY0" fmla="*/ 17854 h 1102764"/>
                    <a:gd name="connsiteX1" fmla="*/ 0 w 1693005"/>
                    <a:gd name="connsiteY1" fmla="*/ 1072307 h 1102764"/>
                    <a:gd name="connsiteX2" fmla="*/ 21856 w 1693005"/>
                    <a:gd name="connsiteY2" fmla="*/ 1102764 h 1102764"/>
                    <a:gd name="connsiteX3" fmla="*/ 1673576 w 1693005"/>
                    <a:gd name="connsiteY3" fmla="*/ 1102764 h 1102764"/>
                    <a:gd name="connsiteX4" fmla="*/ 1693006 w 1693005"/>
                    <a:gd name="connsiteY4" fmla="*/ 1080709 h 1102764"/>
                    <a:gd name="connsiteX5" fmla="*/ 1693006 w 1693005"/>
                    <a:gd name="connsiteY5" fmla="*/ 24156 h 1102764"/>
                    <a:gd name="connsiteX6" fmla="*/ 1673314 w 1693005"/>
                    <a:gd name="connsiteY6" fmla="*/ 0 h 1102764"/>
                    <a:gd name="connsiteX7" fmla="*/ 21724 w 1693005"/>
                    <a:gd name="connsiteY7" fmla="*/ 0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3005" h="1102764">
                      <a:moveTo>
                        <a:pt x="2101" y="17854"/>
                      </a:moveTo>
                      <a:lnTo>
                        <a:pt x="0" y="1072307"/>
                      </a:lnTo>
                      <a:lnTo>
                        <a:pt x="21856" y="1102764"/>
                      </a:lnTo>
                      <a:lnTo>
                        <a:pt x="1673576" y="1102764"/>
                      </a:lnTo>
                      <a:lnTo>
                        <a:pt x="1693006" y="1080709"/>
                      </a:lnTo>
                      <a:lnTo>
                        <a:pt x="1693006" y="24156"/>
                      </a:lnTo>
                      <a:lnTo>
                        <a:pt x="1673314" y="0"/>
                      </a:lnTo>
                      <a:lnTo>
                        <a:pt x="21724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1" name="شكل حر: شكل 70">
                  <a:extLst>
                    <a:ext uri="{FF2B5EF4-FFF2-40B4-BE49-F238E27FC236}">
                      <a16:creationId xmlns:a16="http://schemas.microsoft.com/office/drawing/2014/main" id="{E692E6BD-9809-DA9C-F59E-A5D99F0C5A53}"/>
                    </a:ext>
                  </a:extLst>
                </p:cNvPr>
                <p:cNvSpPr/>
                <p:nvPr/>
              </p:nvSpPr>
              <p:spPr>
                <a:xfrm>
                  <a:off x="5197572" y="2107030"/>
                  <a:ext cx="67163" cy="1102764"/>
                </a:xfrm>
                <a:custGeom>
                  <a:avLst/>
                  <a:gdLst>
                    <a:gd name="connsiteX0" fmla="*/ 0 w 67163"/>
                    <a:gd name="connsiteY0" fmla="*/ 0 h 1102764"/>
                    <a:gd name="connsiteX1" fmla="*/ 67164 w 67163"/>
                    <a:gd name="connsiteY1" fmla="*/ 0 h 1102764"/>
                    <a:gd name="connsiteX2" fmla="*/ 67164 w 67163"/>
                    <a:gd name="connsiteY2" fmla="*/ 1102764 h 1102764"/>
                    <a:gd name="connsiteX3" fmla="*/ 0 w 67163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63" h="1102764">
                      <a:moveTo>
                        <a:pt x="0" y="0"/>
                      </a:moveTo>
                      <a:lnTo>
                        <a:pt x="67164" y="0"/>
                      </a:lnTo>
                      <a:lnTo>
                        <a:pt x="67164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2" name="شكل حر: شكل 71">
                  <a:extLst>
                    <a:ext uri="{FF2B5EF4-FFF2-40B4-BE49-F238E27FC236}">
                      <a16:creationId xmlns:a16="http://schemas.microsoft.com/office/drawing/2014/main" id="{3E12C53B-0E55-3085-7DCF-FC6E51BF3FC3}"/>
                    </a:ext>
                  </a:extLst>
                </p:cNvPr>
                <p:cNvSpPr/>
                <p:nvPr/>
              </p:nvSpPr>
              <p:spPr>
                <a:xfrm rot="-10800000">
                  <a:off x="6915837" y="2107030"/>
                  <a:ext cx="67163" cy="1102764"/>
                </a:xfrm>
                <a:custGeom>
                  <a:avLst/>
                  <a:gdLst>
                    <a:gd name="connsiteX0" fmla="*/ 0 w 67163"/>
                    <a:gd name="connsiteY0" fmla="*/ 0 h 1102764"/>
                    <a:gd name="connsiteX1" fmla="*/ 67164 w 67163"/>
                    <a:gd name="connsiteY1" fmla="*/ 0 h 1102764"/>
                    <a:gd name="connsiteX2" fmla="*/ 67164 w 67163"/>
                    <a:gd name="connsiteY2" fmla="*/ 1102764 h 1102764"/>
                    <a:gd name="connsiteX3" fmla="*/ 0 w 67163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63" h="1102764">
                      <a:moveTo>
                        <a:pt x="0" y="0"/>
                      </a:moveTo>
                      <a:lnTo>
                        <a:pt x="67164" y="0"/>
                      </a:lnTo>
                      <a:lnTo>
                        <a:pt x="67164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grpSp>
              <p:nvGrpSpPr>
                <p:cNvPr id="73" name="رسم 2" descr="كتاب مفتوح">
                  <a:extLst>
                    <a:ext uri="{FF2B5EF4-FFF2-40B4-BE49-F238E27FC236}">
                      <a16:creationId xmlns:a16="http://schemas.microsoft.com/office/drawing/2014/main" id="{D77483C5-7BC5-C90E-4819-02A0C80A82FF}"/>
                    </a:ext>
                  </a:extLst>
                </p:cNvPr>
                <p:cNvGrpSpPr/>
                <p:nvPr/>
              </p:nvGrpSpPr>
              <p:grpSpPr>
                <a:xfrm>
                  <a:off x="5210700" y="2107030"/>
                  <a:ext cx="36758" cy="866457"/>
                  <a:chOff x="5210700" y="2107030"/>
                  <a:chExt cx="36758" cy="866457"/>
                </a:xfrm>
                <a:solidFill>
                  <a:srgbClr val="D2D2D2"/>
                </a:solidFill>
              </p:grpSpPr>
              <p:sp>
                <p:nvSpPr>
                  <p:cNvPr id="80" name="شكل حر: شكل 79">
                    <a:extLst>
                      <a:ext uri="{FF2B5EF4-FFF2-40B4-BE49-F238E27FC236}">
                        <a16:creationId xmlns:a16="http://schemas.microsoft.com/office/drawing/2014/main" id="{4DF8A8F9-2FC7-765C-A05A-6AB8D70CBD7A}"/>
                      </a:ext>
                    </a:extLst>
                  </p:cNvPr>
                  <p:cNvSpPr/>
                  <p:nvPr/>
                </p:nvSpPr>
                <p:spPr>
                  <a:xfrm>
                    <a:off x="5210700" y="2107030"/>
                    <a:ext cx="5251" cy="866457"/>
                  </a:xfrm>
                  <a:custGeom>
                    <a:avLst/>
                    <a:gdLst>
                      <a:gd name="connsiteX0" fmla="*/ 0 w 5251"/>
                      <a:gd name="connsiteY0" fmla="*/ 0 h 866457"/>
                      <a:gd name="connsiteX1" fmla="*/ 5251 w 5251"/>
                      <a:gd name="connsiteY1" fmla="*/ 0 h 866457"/>
                      <a:gd name="connsiteX2" fmla="*/ 5251 w 5251"/>
                      <a:gd name="connsiteY2" fmla="*/ 866458 h 866457"/>
                      <a:gd name="connsiteX3" fmla="*/ 0 w 5251"/>
                      <a:gd name="connsiteY3" fmla="*/ 866458 h 866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51" h="866457">
                        <a:moveTo>
                          <a:pt x="0" y="0"/>
                        </a:moveTo>
                        <a:lnTo>
                          <a:pt x="5251" y="0"/>
                        </a:lnTo>
                        <a:lnTo>
                          <a:pt x="5251" y="866458"/>
                        </a:lnTo>
                        <a:lnTo>
                          <a:pt x="0" y="866458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81" name="شكل حر: شكل 80">
                    <a:extLst>
                      <a:ext uri="{FF2B5EF4-FFF2-40B4-BE49-F238E27FC236}">
                        <a16:creationId xmlns:a16="http://schemas.microsoft.com/office/drawing/2014/main" id="{6C64FAC2-9E8A-1BB8-CA79-2AD82042A0C6}"/>
                      </a:ext>
                    </a:extLst>
                  </p:cNvPr>
                  <p:cNvSpPr/>
                  <p:nvPr/>
                </p:nvSpPr>
                <p:spPr>
                  <a:xfrm>
                    <a:off x="5226454" y="2107030"/>
                    <a:ext cx="5251" cy="866457"/>
                  </a:xfrm>
                  <a:custGeom>
                    <a:avLst/>
                    <a:gdLst>
                      <a:gd name="connsiteX0" fmla="*/ 0 w 5251"/>
                      <a:gd name="connsiteY0" fmla="*/ 0 h 866457"/>
                      <a:gd name="connsiteX1" fmla="*/ 5251 w 5251"/>
                      <a:gd name="connsiteY1" fmla="*/ 0 h 866457"/>
                      <a:gd name="connsiteX2" fmla="*/ 5251 w 5251"/>
                      <a:gd name="connsiteY2" fmla="*/ 866458 h 866457"/>
                      <a:gd name="connsiteX3" fmla="*/ 0 w 5251"/>
                      <a:gd name="connsiteY3" fmla="*/ 866458 h 866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51" h="866457">
                        <a:moveTo>
                          <a:pt x="0" y="0"/>
                        </a:moveTo>
                        <a:lnTo>
                          <a:pt x="5251" y="0"/>
                        </a:lnTo>
                        <a:lnTo>
                          <a:pt x="5251" y="866458"/>
                        </a:lnTo>
                        <a:lnTo>
                          <a:pt x="0" y="866458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82" name="شكل حر: شكل 81">
                    <a:extLst>
                      <a:ext uri="{FF2B5EF4-FFF2-40B4-BE49-F238E27FC236}">
                        <a16:creationId xmlns:a16="http://schemas.microsoft.com/office/drawing/2014/main" id="{D3E3C85E-51CF-9156-290C-173B21AB7E81}"/>
                      </a:ext>
                    </a:extLst>
                  </p:cNvPr>
                  <p:cNvSpPr/>
                  <p:nvPr/>
                </p:nvSpPr>
                <p:spPr>
                  <a:xfrm>
                    <a:off x="5242208" y="2107030"/>
                    <a:ext cx="5251" cy="866457"/>
                  </a:xfrm>
                  <a:custGeom>
                    <a:avLst/>
                    <a:gdLst>
                      <a:gd name="connsiteX0" fmla="*/ 0 w 5251"/>
                      <a:gd name="connsiteY0" fmla="*/ 0 h 866457"/>
                      <a:gd name="connsiteX1" fmla="*/ 5251 w 5251"/>
                      <a:gd name="connsiteY1" fmla="*/ 0 h 866457"/>
                      <a:gd name="connsiteX2" fmla="*/ 5251 w 5251"/>
                      <a:gd name="connsiteY2" fmla="*/ 866458 h 866457"/>
                      <a:gd name="connsiteX3" fmla="*/ 0 w 5251"/>
                      <a:gd name="connsiteY3" fmla="*/ 866458 h 866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51" h="866457">
                        <a:moveTo>
                          <a:pt x="0" y="0"/>
                        </a:moveTo>
                        <a:lnTo>
                          <a:pt x="5251" y="0"/>
                        </a:lnTo>
                        <a:lnTo>
                          <a:pt x="5251" y="866458"/>
                        </a:lnTo>
                        <a:lnTo>
                          <a:pt x="0" y="866458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</p:grpSp>
            <p:grpSp>
              <p:nvGrpSpPr>
                <p:cNvPr id="74" name="رسم 2" descr="كتاب مفتوح">
                  <a:extLst>
                    <a:ext uri="{FF2B5EF4-FFF2-40B4-BE49-F238E27FC236}">
                      <a16:creationId xmlns:a16="http://schemas.microsoft.com/office/drawing/2014/main" id="{ABE2499F-F1DA-952B-ED92-6B58B0A9DC13}"/>
                    </a:ext>
                  </a:extLst>
                </p:cNvPr>
                <p:cNvGrpSpPr/>
                <p:nvPr/>
              </p:nvGrpSpPr>
              <p:grpSpPr>
                <a:xfrm>
                  <a:off x="6933113" y="2107030"/>
                  <a:ext cx="36758" cy="1102764"/>
                  <a:chOff x="6933113" y="2107030"/>
                  <a:chExt cx="36758" cy="1102764"/>
                </a:xfrm>
                <a:solidFill>
                  <a:srgbClr val="D2D2D2"/>
                </a:solidFill>
              </p:grpSpPr>
              <p:sp>
                <p:nvSpPr>
                  <p:cNvPr id="77" name="شكل حر: شكل 76">
                    <a:extLst>
                      <a:ext uri="{FF2B5EF4-FFF2-40B4-BE49-F238E27FC236}">
                        <a16:creationId xmlns:a16="http://schemas.microsoft.com/office/drawing/2014/main" id="{BD3E2B5B-4E7D-0568-60E1-B7AC29B11E4A}"/>
                      </a:ext>
                    </a:extLst>
                  </p:cNvPr>
                  <p:cNvSpPr/>
                  <p:nvPr/>
                </p:nvSpPr>
                <p:spPr>
                  <a:xfrm>
                    <a:off x="6964621" y="2107030"/>
                    <a:ext cx="5251" cy="1102764"/>
                  </a:xfrm>
                  <a:custGeom>
                    <a:avLst/>
                    <a:gdLst>
                      <a:gd name="connsiteX0" fmla="*/ 0 w 5251"/>
                      <a:gd name="connsiteY0" fmla="*/ 0 h 1102764"/>
                      <a:gd name="connsiteX1" fmla="*/ 5251 w 5251"/>
                      <a:gd name="connsiteY1" fmla="*/ 0 h 1102764"/>
                      <a:gd name="connsiteX2" fmla="*/ 5251 w 5251"/>
                      <a:gd name="connsiteY2" fmla="*/ 1102764 h 1102764"/>
                      <a:gd name="connsiteX3" fmla="*/ 0 w 5251"/>
                      <a:gd name="connsiteY3" fmla="*/ 1102764 h 110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51" h="1102764">
                        <a:moveTo>
                          <a:pt x="0" y="0"/>
                        </a:moveTo>
                        <a:lnTo>
                          <a:pt x="5251" y="0"/>
                        </a:lnTo>
                        <a:lnTo>
                          <a:pt x="5251" y="1102764"/>
                        </a:lnTo>
                        <a:lnTo>
                          <a:pt x="0" y="110276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78" name="شكل حر: شكل 77">
                    <a:extLst>
                      <a:ext uri="{FF2B5EF4-FFF2-40B4-BE49-F238E27FC236}">
                        <a16:creationId xmlns:a16="http://schemas.microsoft.com/office/drawing/2014/main" id="{C5E69399-EA32-03FE-21D2-F7D006BC6C61}"/>
                      </a:ext>
                    </a:extLst>
                  </p:cNvPr>
                  <p:cNvSpPr/>
                  <p:nvPr/>
                </p:nvSpPr>
                <p:spPr>
                  <a:xfrm>
                    <a:off x="6948867" y="2107030"/>
                    <a:ext cx="5251" cy="1102764"/>
                  </a:xfrm>
                  <a:custGeom>
                    <a:avLst/>
                    <a:gdLst>
                      <a:gd name="connsiteX0" fmla="*/ 0 w 5251"/>
                      <a:gd name="connsiteY0" fmla="*/ 0 h 1102764"/>
                      <a:gd name="connsiteX1" fmla="*/ 5251 w 5251"/>
                      <a:gd name="connsiteY1" fmla="*/ 0 h 1102764"/>
                      <a:gd name="connsiteX2" fmla="*/ 5251 w 5251"/>
                      <a:gd name="connsiteY2" fmla="*/ 1102764 h 1102764"/>
                      <a:gd name="connsiteX3" fmla="*/ 0 w 5251"/>
                      <a:gd name="connsiteY3" fmla="*/ 1102764 h 110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51" h="1102764">
                        <a:moveTo>
                          <a:pt x="0" y="0"/>
                        </a:moveTo>
                        <a:lnTo>
                          <a:pt x="5251" y="0"/>
                        </a:lnTo>
                        <a:lnTo>
                          <a:pt x="5251" y="1102764"/>
                        </a:lnTo>
                        <a:lnTo>
                          <a:pt x="0" y="110276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79" name="شكل حر: شكل 78">
                    <a:extLst>
                      <a:ext uri="{FF2B5EF4-FFF2-40B4-BE49-F238E27FC236}">
                        <a16:creationId xmlns:a16="http://schemas.microsoft.com/office/drawing/2014/main" id="{42EAEC0E-56E7-FE04-893F-7C22142AB9C7}"/>
                      </a:ext>
                    </a:extLst>
                  </p:cNvPr>
                  <p:cNvSpPr/>
                  <p:nvPr/>
                </p:nvSpPr>
                <p:spPr>
                  <a:xfrm>
                    <a:off x="6933113" y="2107030"/>
                    <a:ext cx="5251" cy="1102764"/>
                  </a:xfrm>
                  <a:custGeom>
                    <a:avLst/>
                    <a:gdLst>
                      <a:gd name="connsiteX0" fmla="*/ 0 w 5251"/>
                      <a:gd name="connsiteY0" fmla="*/ 0 h 1102764"/>
                      <a:gd name="connsiteX1" fmla="*/ 5251 w 5251"/>
                      <a:gd name="connsiteY1" fmla="*/ 0 h 1102764"/>
                      <a:gd name="connsiteX2" fmla="*/ 5251 w 5251"/>
                      <a:gd name="connsiteY2" fmla="*/ 1102764 h 1102764"/>
                      <a:gd name="connsiteX3" fmla="*/ 0 w 5251"/>
                      <a:gd name="connsiteY3" fmla="*/ 1102764 h 110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51" h="1102764">
                        <a:moveTo>
                          <a:pt x="0" y="0"/>
                        </a:moveTo>
                        <a:lnTo>
                          <a:pt x="5251" y="0"/>
                        </a:lnTo>
                        <a:lnTo>
                          <a:pt x="5251" y="1102764"/>
                        </a:lnTo>
                        <a:lnTo>
                          <a:pt x="0" y="110276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</p:grpSp>
            <p:sp>
              <p:nvSpPr>
                <p:cNvPr id="75" name="شكل حر: شكل 74">
                  <a:extLst>
                    <a:ext uri="{FF2B5EF4-FFF2-40B4-BE49-F238E27FC236}">
                      <a16:creationId xmlns:a16="http://schemas.microsoft.com/office/drawing/2014/main" id="{F319F3EB-7520-7974-55EE-FD40F35ABD6C}"/>
                    </a:ext>
                  </a:extLst>
                </p:cNvPr>
                <p:cNvSpPr/>
                <p:nvPr/>
              </p:nvSpPr>
              <p:spPr>
                <a:xfrm>
                  <a:off x="6090286" y="2056386"/>
                  <a:ext cx="764845" cy="1153407"/>
                </a:xfrm>
                <a:custGeom>
                  <a:avLst/>
                  <a:gdLst>
                    <a:gd name="connsiteX0" fmla="*/ 0 w 764845"/>
                    <a:gd name="connsiteY0" fmla="*/ 1153407 h 1153407"/>
                    <a:gd name="connsiteX1" fmla="*/ 764846 w 764845"/>
                    <a:gd name="connsiteY1" fmla="*/ 1102764 h 1153407"/>
                    <a:gd name="connsiteX2" fmla="*/ 764846 w 764845"/>
                    <a:gd name="connsiteY2" fmla="*/ 0 h 1153407"/>
                    <a:gd name="connsiteX3" fmla="*/ 0 w 764845"/>
                    <a:gd name="connsiteY3" fmla="*/ 50643 h 115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4845" h="1153407">
                      <a:moveTo>
                        <a:pt x="0" y="1153407"/>
                      </a:moveTo>
                      <a:lnTo>
                        <a:pt x="764846" y="1102764"/>
                      </a:lnTo>
                      <a:lnTo>
                        <a:pt x="764846" y="0"/>
                      </a:lnTo>
                      <a:lnTo>
                        <a:pt x="0" y="50643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6" name="شكل حر: شكل 75">
                  <a:extLst>
                    <a:ext uri="{FF2B5EF4-FFF2-40B4-BE49-F238E27FC236}">
                      <a16:creationId xmlns:a16="http://schemas.microsoft.com/office/drawing/2014/main" id="{2279DCE2-68F8-1B4E-6788-2F2DF607C5B5}"/>
                    </a:ext>
                  </a:extLst>
                </p:cNvPr>
                <p:cNvSpPr/>
                <p:nvPr/>
              </p:nvSpPr>
              <p:spPr>
                <a:xfrm>
                  <a:off x="6090286" y="2026386"/>
                  <a:ext cx="667650" cy="1183407"/>
                </a:xfrm>
                <a:custGeom>
                  <a:avLst/>
                  <a:gdLst>
                    <a:gd name="connsiteX0" fmla="*/ 0 w 667650"/>
                    <a:gd name="connsiteY0" fmla="*/ 1183408 h 1183407"/>
                    <a:gd name="connsiteX1" fmla="*/ 667650 w 667650"/>
                    <a:gd name="connsiteY1" fmla="*/ 1102764 h 1183407"/>
                    <a:gd name="connsiteX2" fmla="*/ 667650 w 667650"/>
                    <a:gd name="connsiteY2" fmla="*/ 0 h 1183407"/>
                    <a:gd name="connsiteX3" fmla="*/ 0 w 667650"/>
                    <a:gd name="connsiteY3" fmla="*/ 80644 h 118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650" h="1183407">
                      <a:moveTo>
                        <a:pt x="0" y="1183408"/>
                      </a:moveTo>
                      <a:lnTo>
                        <a:pt x="667650" y="1102764"/>
                      </a:lnTo>
                      <a:lnTo>
                        <a:pt x="667650" y="0"/>
                      </a:lnTo>
                      <a:lnTo>
                        <a:pt x="0" y="806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45" name="رسم 2" descr="كتاب مفتوح">
                <a:extLst>
                  <a:ext uri="{FF2B5EF4-FFF2-40B4-BE49-F238E27FC236}">
                    <a16:creationId xmlns:a16="http://schemas.microsoft.com/office/drawing/2014/main" id="{22C1E808-8C1A-1968-807C-0B972D6BFB9C}"/>
                  </a:ext>
                </a:extLst>
              </p:cNvPr>
              <p:cNvGrpSpPr/>
              <p:nvPr/>
            </p:nvGrpSpPr>
            <p:grpSpPr>
              <a:xfrm>
                <a:off x="5334105" y="2227809"/>
                <a:ext cx="493618" cy="782437"/>
                <a:chOff x="5334105" y="2227809"/>
                <a:chExt cx="493618" cy="782437"/>
              </a:xfrm>
              <a:solidFill>
                <a:srgbClr val="E6E6E6"/>
              </a:solidFill>
            </p:grpSpPr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6DBE98E3-4B17-2C84-1375-5653B9A3007B}"/>
                    </a:ext>
                  </a:extLst>
                </p:cNvPr>
                <p:cNvSpPr/>
                <p:nvPr/>
              </p:nvSpPr>
              <p:spPr>
                <a:xfrm>
                  <a:off x="5334105" y="2227809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0091C125-E007-0571-F2C1-3E9341E27C33}"/>
                    </a:ext>
                  </a:extLst>
                </p:cNvPr>
                <p:cNvSpPr/>
                <p:nvPr/>
              </p:nvSpPr>
              <p:spPr>
                <a:xfrm>
                  <a:off x="5334105" y="2303952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90ED1FCF-52E6-94FB-4139-6CF17EB7C248}"/>
                    </a:ext>
                  </a:extLst>
                </p:cNvPr>
                <p:cNvSpPr/>
                <p:nvPr/>
              </p:nvSpPr>
              <p:spPr>
                <a:xfrm>
                  <a:off x="5334105" y="2380095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0088FB86-78AA-B00B-6A4A-D0111563DF7E}"/>
                    </a:ext>
                  </a:extLst>
                </p:cNvPr>
                <p:cNvSpPr/>
                <p:nvPr/>
              </p:nvSpPr>
              <p:spPr>
                <a:xfrm>
                  <a:off x="5334105" y="2456238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283D2D06-E853-E77C-8FA8-81B94EACE0CB}"/>
                    </a:ext>
                  </a:extLst>
                </p:cNvPr>
                <p:cNvSpPr/>
                <p:nvPr/>
              </p:nvSpPr>
              <p:spPr>
                <a:xfrm>
                  <a:off x="5334105" y="2532381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27C2B292-DAB5-24A2-95A0-BACBE91EF4EF}"/>
                    </a:ext>
                  </a:extLst>
                </p:cNvPr>
                <p:cNvSpPr/>
                <p:nvPr/>
              </p:nvSpPr>
              <p:spPr>
                <a:xfrm>
                  <a:off x="5334105" y="2608525"/>
                  <a:ext cx="309824" cy="21005"/>
                </a:xfrm>
                <a:custGeom>
                  <a:avLst/>
                  <a:gdLst>
                    <a:gd name="connsiteX0" fmla="*/ 299322 w 309824"/>
                    <a:gd name="connsiteY0" fmla="*/ 21005 h 21005"/>
                    <a:gd name="connsiteX1" fmla="*/ 10503 w 309824"/>
                    <a:gd name="connsiteY1" fmla="*/ 21005 h 21005"/>
                    <a:gd name="connsiteX2" fmla="*/ 0 w 309824"/>
                    <a:gd name="connsiteY2" fmla="*/ 10503 h 21005"/>
                    <a:gd name="connsiteX3" fmla="*/ 10503 w 309824"/>
                    <a:gd name="connsiteY3" fmla="*/ 0 h 21005"/>
                    <a:gd name="connsiteX4" fmla="*/ 299322 w 309824"/>
                    <a:gd name="connsiteY4" fmla="*/ 0 h 21005"/>
                    <a:gd name="connsiteX5" fmla="*/ 309824 w 309824"/>
                    <a:gd name="connsiteY5" fmla="*/ 10503 h 21005"/>
                    <a:gd name="connsiteX6" fmla="*/ 299322 w 309824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9824" h="21005">
                      <a:moveTo>
                        <a:pt x="299322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299322" y="0"/>
                      </a:lnTo>
                      <a:cubicBezTo>
                        <a:pt x="305119" y="0"/>
                        <a:pt x="309824" y="4705"/>
                        <a:pt x="309824" y="10503"/>
                      </a:cubicBezTo>
                      <a:cubicBezTo>
                        <a:pt x="309824" y="16300"/>
                        <a:pt x="305119" y="21005"/>
                        <a:pt x="299322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111C1DCB-302C-8351-C63D-9D0C4EF1C5DA}"/>
                    </a:ext>
                  </a:extLst>
                </p:cNvPr>
                <p:cNvSpPr/>
                <p:nvPr/>
              </p:nvSpPr>
              <p:spPr>
                <a:xfrm>
                  <a:off x="5334105" y="2684668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6" name="شكل حر: شكل 65">
                  <a:extLst>
                    <a:ext uri="{FF2B5EF4-FFF2-40B4-BE49-F238E27FC236}">
                      <a16:creationId xmlns:a16="http://schemas.microsoft.com/office/drawing/2014/main" id="{9A3BAD36-57FF-8540-15E7-99756E3C3E86}"/>
                    </a:ext>
                  </a:extLst>
                </p:cNvPr>
                <p:cNvSpPr/>
                <p:nvPr/>
              </p:nvSpPr>
              <p:spPr>
                <a:xfrm>
                  <a:off x="5334105" y="2760811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7" name="شكل حر: شكل 66">
                  <a:extLst>
                    <a:ext uri="{FF2B5EF4-FFF2-40B4-BE49-F238E27FC236}">
                      <a16:creationId xmlns:a16="http://schemas.microsoft.com/office/drawing/2014/main" id="{95142465-DD9D-C038-479F-68FCC504D4E5}"/>
                    </a:ext>
                  </a:extLst>
                </p:cNvPr>
                <p:cNvSpPr/>
                <p:nvPr/>
              </p:nvSpPr>
              <p:spPr>
                <a:xfrm>
                  <a:off x="5334105" y="2836954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8" name="شكل حر: شكل 67">
                  <a:extLst>
                    <a:ext uri="{FF2B5EF4-FFF2-40B4-BE49-F238E27FC236}">
                      <a16:creationId xmlns:a16="http://schemas.microsoft.com/office/drawing/2014/main" id="{89A31E4E-E542-F24A-D76F-DCC04B5CE052}"/>
                    </a:ext>
                  </a:extLst>
                </p:cNvPr>
                <p:cNvSpPr/>
                <p:nvPr/>
              </p:nvSpPr>
              <p:spPr>
                <a:xfrm>
                  <a:off x="5334105" y="2913098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9" name="شكل حر: شكل 68">
                  <a:extLst>
                    <a:ext uri="{FF2B5EF4-FFF2-40B4-BE49-F238E27FC236}">
                      <a16:creationId xmlns:a16="http://schemas.microsoft.com/office/drawing/2014/main" id="{D17BF135-FFC0-47B3-1467-95273105695E}"/>
                    </a:ext>
                  </a:extLst>
                </p:cNvPr>
                <p:cNvSpPr/>
                <p:nvPr/>
              </p:nvSpPr>
              <p:spPr>
                <a:xfrm>
                  <a:off x="5334105" y="2989241"/>
                  <a:ext cx="493618" cy="21005"/>
                </a:xfrm>
                <a:custGeom>
                  <a:avLst/>
                  <a:gdLst>
                    <a:gd name="connsiteX0" fmla="*/ 483116 w 493618"/>
                    <a:gd name="connsiteY0" fmla="*/ 21005 h 21005"/>
                    <a:gd name="connsiteX1" fmla="*/ 10503 w 493618"/>
                    <a:gd name="connsiteY1" fmla="*/ 21005 h 21005"/>
                    <a:gd name="connsiteX2" fmla="*/ 0 w 493618"/>
                    <a:gd name="connsiteY2" fmla="*/ 10503 h 21005"/>
                    <a:gd name="connsiteX3" fmla="*/ 10503 w 493618"/>
                    <a:gd name="connsiteY3" fmla="*/ 0 h 21005"/>
                    <a:gd name="connsiteX4" fmla="*/ 483116 w 493618"/>
                    <a:gd name="connsiteY4" fmla="*/ 0 h 21005"/>
                    <a:gd name="connsiteX5" fmla="*/ 493618 w 493618"/>
                    <a:gd name="connsiteY5" fmla="*/ 10503 h 21005"/>
                    <a:gd name="connsiteX6" fmla="*/ 483116 w 493618"/>
                    <a:gd name="connsiteY6" fmla="*/ 21005 h 2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18" h="21005">
                      <a:moveTo>
                        <a:pt x="483116" y="21005"/>
                      </a:moveTo>
                      <a:lnTo>
                        <a:pt x="10503" y="21005"/>
                      </a:lnTo>
                      <a:cubicBezTo>
                        <a:pt x="4705" y="21005"/>
                        <a:pt x="0" y="16300"/>
                        <a:pt x="0" y="10503"/>
                      </a:cubicBezTo>
                      <a:cubicBezTo>
                        <a:pt x="0" y="4705"/>
                        <a:pt x="4705" y="0"/>
                        <a:pt x="10503" y="0"/>
                      </a:cubicBezTo>
                      <a:lnTo>
                        <a:pt x="483116" y="0"/>
                      </a:lnTo>
                      <a:cubicBezTo>
                        <a:pt x="488913" y="0"/>
                        <a:pt x="493618" y="4705"/>
                        <a:pt x="493618" y="10503"/>
                      </a:cubicBezTo>
                      <a:cubicBezTo>
                        <a:pt x="493618" y="16300"/>
                        <a:pt x="488913" y="21005"/>
                        <a:pt x="483116" y="210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46" name="رسم 2" descr="كتاب مفتوح">
                <a:extLst>
                  <a:ext uri="{FF2B5EF4-FFF2-40B4-BE49-F238E27FC236}">
                    <a16:creationId xmlns:a16="http://schemas.microsoft.com/office/drawing/2014/main" id="{D3EFFAB4-AA49-B79B-4FB5-0C420A45D5BE}"/>
                  </a:ext>
                </a:extLst>
              </p:cNvPr>
              <p:cNvGrpSpPr/>
              <p:nvPr/>
            </p:nvGrpSpPr>
            <p:grpSpPr>
              <a:xfrm>
                <a:off x="6176934" y="2159535"/>
                <a:ext cx="506746" cy="850711"/>
                <a:chOff x="6176934" y="2159535"/>
                <a:chExt cx="506746" cy="850711"/>
              </a:xfrm>
              <a:solidFill>
                <a:srgbClr val="E6E6E6"/>
              </a:solidFill>
            </p:grpSpPr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FF298F48-966A-FF28-D9F1-3FD865DD3246}"/>
                    </a:ext>
                  </a:extLst>
                </p:cNvPr>
                <p:cNvSpPr/>
                <p:nvPr/>
              </p:nvSpPr>
              <p:spPr>
                <a:xfrm>
                  <a:off x="6187437" y="2159535"/>
                  <a:ext cx="496244" cy="89278"/>
                </a:xfrm>
                <a:custGeom>
                  <a:avLst/>
                  <a:gdLst>
                    <a:gd name="connsiteX0" fmla="*/ 10490 w 496244"/>
                    <a:gd name="connsiteY0" fmla="*/ 89279 h 89278"/>
                    <a:gd name="connsiteX1" fmla="*/ 108 w 496244"/>
                    <a:gd name="connsiteY1" fmla="*/ 80268 h 89278"/>
                    <a:gd name="connsiteX2" fmla="*/ 9009 w 496244"/>
                    <a:gd name="connsiteY2" fmla="*/ 68379 h 89278"/>
                    <a:gd name="connsiteX3" fmla="*/ 484248 w 496244"/>
                    <a:gd name="connsiteY3" fmla="*/ 113 h 89278"/>
                    <a:gd name="connsiteX4" fmla="*/ 496137 w 496244"/>
                    <a:gd name="connsiteY4" fmla="*/ 9013 h 89278"/>
                    <a:gd name="connsiteX5" fmla="*/ 487236 w 496244"/>
                    <a:gd name="connsiteY5" fmla="*/ 20902 h 89278"/>
                    <a:gd name="connsiteX6" fmla="*/ 11997 w 496244"/>
                    <a:gd name="connsiteY6" fmla="*/ 89169 h 89278"/>
                    <a:gd name="connsiteX7" fmla="*/ 10490 w 496244"/>
                    <a:gd name="connsiteY7" fmla="*/ 89279 h 8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4" h="89278">
                      <a:moveTo>
                        <a:pt x="10490" y="89279"/>
                      </a:moveTo>
                      <a:cubicBezTo>
                        <a:pt x="5349" y="89279"/>
                        <a:pt x="859" y="85503"/>
                        <a:pt x="108" y="80268"/>
                      </a:cubicBezTo>
                      <a:cubicBezTo>
                        <a:pt x="-716" y="74528"/>
                        <a:pt x="3269" y="69203"/>
                        <a:pt x="9009" y="68379"/>
                      </a:cubicBezTo>
                      <a:lnTo>
                        <a:pt x="484248" y="113"/>
                      </a:lnTo>
                      <a:cubicBezTo>
                        <a:pt x="490003" y="-733"/>
                        <a:pt x="495312" y="3274"/>
                        <a:pt x="496137" y="9013"/>
                      </a:cubicBezTo>
                      <a:cubicBezTo>
                        <a:pt x="496961" y="14753"/>
                        <a:pt x="492975" y="20078"/>
                        <a:pt x="487236" y="20902"/>
                      </a:cubicBezTo>
                      <a:lnTo>
                        <a:pt x="11997" y="89169"/>
                      </a:lnTo>
                      <a:cubicBezTo>
                        <a:pt x="11487" y="89248"/>
                        <a:pt x="10983" y="89279"/>
                        <a:pt x="10490" y="8927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9" name="شكل حر: شكل 48">
                  <a:extLst>
                    <a:ext uri="{FF2B5EF4-FFF2-40B4-BE49-F238E27FC236}">
                      <a16:creationId xmlns:a16="http://schemas.microsoft.com/office/drawing/2014/main" id="{B91DC06D-BEF7-30A3-3FED-9D1693F9DF4B}"/>
                    </a:ext>
                  </a:extLst>
                </p:cNvPr>
                <p:cNvSpPr/>
                <p:nvPr/>
              </p:nvSpPr>
              <p:spPr>
                <a:xfrm>
                  <a:off x="6186383" y="2236204"/>
                  <a:ext cx="496247" cy="88752"/>
                </a:xfrm>
                <a:custGeom>
                  <a:avLst/>
                  <a:gdLst>
                    <a:gd name="connsiteX0" fmla="*/ 10494 w 496247"/>
                    <a:gd name="connsiteY0" fmla="*/ 88752 h 88752"/>
                    <a:gd name="connsiteX1" fmla="*/ 107 w 496247"/>
                    <a:gd name="connsiteY1" fmla="*/ 79731 h 88752"/>
                    <a:gd name="connsiteX2" fmla="*/ 9023 w 496247"/>
                    <a:gd name="connsiteY2" fmla="*/ 67853 h 88752"/>
                    <a:gd name="connsiteX3" fmla="*/ 484262 w 496247"/>
                    <a:gd name="connsiteY3" fmla="*/ 111 h 88752"/>
                    <a:gd name="connsiteX4" fmla="*/ 496140 w 496247"/>
                    <a:gd name="connsiteY4" fmla="*/ 9028 h 88752"/>
                    <a:gd name="connsiteX5" fmla="*/ 487224 w 496247"/>
                    <a:gd name="connsiteY5" fmla="*/ 20906 h 88752"/>
                    <a:gd name="connsiteX6" fmla="*/ 11985 w 496247"/>
                    <a:gd name="connsiteY6" fmla="*/ 88647 h 88752"/>
                    <a:gd name="connsiteX7" fmla="*/ 10494 w 496247"/>
                    <a:gd name="connsiteY7" fmla="*/ 88752 h 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7" h="88752">
                      <a:moveTo>
                        <a:pt x="10494" y="88752"/>
                      </a:moveTo>
                      <a:cubicBezTo>
                        <a:pt x="5347" y="88752"/>
                        <a:pt x="858" y="84972"/>
                        <a:pt x="107" y="79731"/>
                      </a:cubicBezTo>
                      <a:cubicBezTo>
                        <a:pt x="-713" y="73991"/>
                        <a:pt x="3278" y="68672"/>
                        <a:pt x="9023" y="67853"/>
                      </a:cubicBezTo>
                      <a:lnTo>
                        <a:pt x="484262" y="111"/>
                      </a:lnTo>
                      <a:cubicBezTo>
                        <a:pt x="490018" y="-729"/>
                        <a:pt x="495321" y="3283"/>
                        <a:pt x="496140" y="9028"/>
                      </a:cubicBezTo>
                      <a:cubicBezTo>
                        <a:pt x="496960" y="14767"/>
                        <a:pt x="492969" y="20087"/>
                        <a:pt x="487224" y="20906"/>
                      </a:cubicBezTo>
                      <a:lnTo>
                        <a:pt x="11985" y="88647"/>
                      </a:lnTo>
                      <a:cubicBezTo>
                        <a:pt x="11486" y="88721"/>
                        <a:pt x="10982" y="88752"/>
                        <a:pt x="10494" y="88752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0" name="شكل حر: شكل 49">
                  <a:extLst>
                    <a:ext uri="{FF2B5EF4-FFF2-40B4-BE49-F238E27FC236}">
                      <a16:creationId xmlns:a16="http://schemas.microsoft.com/office/drawing/2014/main" id="{2CEF73DE-2ECB-91C1-CB65-ACE3EC305CDD}"/>
                    </a:ext>
                  </a:extLst>
                </p:cNvPr>
                <p:cNvSpPr/>
                <p:nvPr/>
              </p:nvSpPr>
              <p:spPr>
                <a:xfrm>
                  <a:off x="6185334" y="2312868"/>
                  <a:ext cx="496244" cy="88232"/>
                </a:xfrm>
                <a:custGeom>
                  <a:avLst/>
                  <a:gdLst>
                    <a:gd name="connsiteX0" fmla="*/ 10492 w 496244"/>
                    <a:gd name="connsiteY0" fmla="*/ 88232 h 88232"/>
                    <a:gd name="connsiteX1" fmla="*/ 105 w 496244"/>
                    <a:gd name="connsiteY1" fmla="*/ 79195 h 88232"/>
                    <a:gd name="connsiteX2" fmla="*/ 9032 w 496244"/>
                    <a:gd name="connsiteY2" fmla="*/ 67327 h 88232"/>
                    <a:gd name="connsiteX3" fmla="*/ 484271 w 496244"/>
                    <a:gd name="connsiteY3" fmla="*/ 111 h 88232"/>
                    <a:gd name="connsiteX4" fmla="*/ 496139 w 496244"/>
                    <a:gd name="connsiteY4" fmla="*/ 9038 h 88232"/>
                    <a:gd name="connsiteX5" fmla="*/ 487212 w 496244"/>
                    <a:gd name="connsiteY5" fmla="*/ 20906 h 88232"/>
                    <a:gd name="connsiteX6" fmla="*/ 11973 w 496244"/>
                    <a:gd name="connsiteY6" fmla="*/ 88122 h 88232"/>
                    <a:gd name="connsiteX7" fmla="*/ 10492 w 496244"/>
                    <a:gd name="connsiteY7" fmla="*/ 88232 h 88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4" h="88232">
                      <a:moveTo>
                        <a:pt x="10492" y="88232"/>
                      </a:moveTo>
                      <a:cubicBezTo>
                        <a:pt x="5341" y="88232"/>
                        <a:pt x="846" y="84441"/>
                        <a:pt x="105" y="79195"/>
                      </a:cubicBezTo>
                      <a:cubicBezTo>
                        <a:pt x="-709" y="73450"/>
                        <a:pt x="3293" y="68136"/>
                        <a:pt x="9032" y="67327"/>
                      </a:cubicBezTo>
                      <a:lnTo>
                        <a:pt x="484271" y="111"/>
                      </a:lnTo>
                      <a:cubicBezTo>
                        <a:pt x="490021" y="-729"/>
                        <a:pt x="495330" y="3293"/>
                        <a:pt x="496139" y="9038"/>
                      </a:cubicBezTo>
                      <a:cubicBezTo>
                        <a:pt x="496953" y="14783"/>
                        <a:pt x="492951" y="20097"/>
                        <a:pt x="487212" y="20906"/>
                      </a:cubicBezTo>
                      <a:lnTo>
                        <a:pt x="11973" y="88122"/>
                      </a:lnTo>
                      <a:cubicBezTo>
                        <a:pt x="11474" y="88201"/>
                        <a:pt x="10981" y="88232"/>
                        <a:pt x="10492" y="88232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1" name="شكل حر: شكل 50">
                  <a:extLst>
                    <a:ext uri="{FF2B5EF4-FFF2-40B4-BE49-F238E27FC236}">
                      <a16:creationId xmlns:a16="http://schemas.microsoft.com/office/drawing/2014/main" id="{ED5C9C63-E0E8-AB3B-3D6A-2BB4FEBFB29D}"/>
                    </a:ext>
                  </a:extLst>
                </p:cNvPr>
                <p:cNvSpPr/>
                <p:nvPr/>
              </p:nvSpPr>
              <p:spPr>
                <a:xfrm>
                  <a:off x="6184286" y="2389537"/>
                  <a:ext cx="496249" cy="87705"/>
                </a:xfrm>
                <a:custGeom>
                  <a:avLst/>
                  <a:gdLst>
                    <a:gd name="connsiteX0" fmla="*/ 10490 w 496249"/>
                    <a:gd name="connsiteY0" fmla="*/ 87706 h 87705"/>
                    <a:gd name="connsiteX1" fmla="*/ 103 w 496249"/>
                    <a:gd name="connsiteY1" fmla="*/ 78658 h 87705"/>
                    <a:gd name="connsiteX2" fmla="*/ 9045 w 496249"/>
                    <a:gd name="connsiteY2" fmla="*/ 66801 h 87705"/>
                    <a:gd name="connsiteX3" fmla="*/ 484284 w 496249"/>
                    <a:gd name="connsiteY3" fmla="*/ 110 h 87705"/>
                    <a:gd name="connsiteX4" fmla="*/ 496147 w 496249"/>
                    <a:gd name="connsiteY4" fmla="*/ 9053 h 87705"/>
                    <a:gd name="connsiteX5" fmla="*/ 487204 w 496249"/>
                    <a:gd name="connsiteY5" fmla="*/ 20910 h 87705"/>
                    <a:gd name="connsiteX6" fmla="*/ 11965 w 496249"/>
                    <a:gd name="connsiteY6" fmla="*/ 87601 h 87705"/>
                    <a:gd name="connsiteX7" fmla="*/ 10490 w 496249"/>
                    <a:gd name="connsiteY7" fmla="*/ 87706 h 8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9" h="87705">
                      <a:moveTo>
                        <a:pt x="10490" y="87706"/>
                      </a:moveTo>
                      <a:cubicBezTo>
                        <a:pt x="5338" y="87706"/>
                        <a:pt x="838" y="83909"/>
                        <a:pt x="103" y="78658"/>
                      </a:cubicBezTo>
                      <a:cubicBezTo>
                        <a:pt x="-701" y="72913"/>
                        <a:pt x="3301" y="67604"/>
                        <a:pt x="9045" y="66801"/>
                      </a:cubicBezTo>
                      <a:lnTo>
                        <a:pt x="484284" y="110"/>
                      </a:lnTo>
                      <a:cubicBezTo>
                        <a:pt x="490034" y="-725"/>
                        <a:pt x="495338" y="3302"/>
                        <a:pt x="496147" y="9053"/>
                      </a:cubicBezTo>
                      <a:cubicBezTo>
                        <a:pt x="496950" y="14797"/>
                        <a:pt x="492949" y="20106"/>
                        <a:pt x="487204" y="20910"/>
                      </a:cubicBezTo>
                      <a:lnTo>
                        <a:pt x="11965" y="87601"/>
                      </a:lnTo>
                      <a:cubicBezTo>
                        <a:pt x="11466" y="87674"/>
                        <a:pt x="10973" y="87706"/>
                        <a:pt x="10490" y="87706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3D027384-0EC9-1EA6-B7ED-1B9394654AC2}"/>
                    </a:ext>
                  </a:extLst>
                </p:cNvPr>
                <p:cNvSpPr/>
                <p:nvPr/>
              </p:nvSpPr>
              <p:spPr>
                <a:xfrm>
                  <a:off x="6183237" y="2466207"/>
                  <a:ext cx="496246" cy="87179"/>
                </a:xfrm>
                <a:custGeom>
                  <a:avLst/>
                  <a:gdLst>
                    <a:gd name="connsiteX0" fmla="*/ 10488 w 496246"/>
                    <a:gd name="connsiteY0" fmla="*/ 87179 h 87179"/>
                    <a:gd name="connsiteX1" fmla="*/ 101 w 496246"/>
                    <a:gd name="connsiteY1" fmla="*/ 78121 h 87179"/>
                    <a:gd name="connsiteX2" fmla="*/ 9055 w 496246"/>
                    <a:gd name="connsiteY2" fmla="*/ 66274 h 87179"/>
                    <a:gd name="connsiteX3" fmla="*/ 484294 w 496246"/>
                    <a:gd name="connsiteY3" fmla="*/ 108 h 87179"/>
                    <a:gd name="connsiteX4" fmla="*/ 496146 w 496246"/>
                    <a:gd name="connsiteY4" fmla="*/ 9061 h 87179"/>
                    <a:gd name="connsiteX5" fmla="*/ 487192 w 496246"/>
                    <a:gd name="connsiteY5" fmla="*/ 20908 h 87179"/>
                    <a:gd name="connsiteX6" fmla="*/ 11953 w 496246"/>
                    <a:gd name="connsiteY6" fmla="*/ 87074 h 87179"/>
                    <a:gd name="connsiteX7" fmla="*/ 10488 w 496246"/>
                    <a:gd name="connsiteY7" fmla="*/ 87179 h 87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6" h="87179">
                      <a:moveTo>
                        <a:pt x="10488" y="87179"/>
                      </a:moveTo>
                      <a:cubicBezTo>
                        <a:pt x="5332" y="87179"/>
                        <a:pt x="831" y="83377"/>
                        <a:pt x="101" y="78121"/>
                      </a:cubicBezTo>
                      <a:cubicBezTo>
                        <a:pt x="-697" y="72376"/>
                        <a:pt x="3310" y="67072"/>
                        <a:pt x="9055" y="66274"/>
                      </a:cubicBezTo>
                      <a:lnTo>
                        <a:pt x="484294" y="108"/>
                      </a:lnTo>
                      <a:cubicBezTo>
                        <a:pt x="490044" y="-722"/>
                        <a:pt x="495342" y="3317"/>
                        <a:pt x="496146" y="9061"/>
                      </a:cubicBezTo>
                      <a:cubicBezTo>
                        <a:pt x="496944" y="14806"/>
                        <a:pt x="492937" y="20110"/>
                        <a:pt x="487192" y="20908"/>
                      </a:cubicBezTo>
                      <a:lnTo>
                        <a:pt x="11953" y="87074"/>
                      </a:lnTo>
                      <a:cubicBezTo>
                        <a:pt x="11454" y="87148"/>
                        <a:pt x="10966" y="87179"/>
                        <a:pt x="10488" y="8717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8482054B-3E8D-02B7-E0BA-203AEEDAADB4}"/>
                    </a:ext>
                  </a:extLst>
                </p:cNvPr>
                <p:cNvSpPr/>
                <p:nvPr/>
              </p:nvSpPr>
              <p:spPr>
                <a:xfrm>
                  <a:off x="6182183" y="2542876"/>
                  <a:ext cx="496249" cy="86653"/>
                </a:xfrm>
                <a:custGeom>
                  <a:avLst/>
                  <a:gdLst>
                    <a:gd name="connsiteX0" fmla="*/ 10492 w 496249"/>
                    <a:gd name="connsiteY0" fmla="*/ 86654 h 86653"/>
                    <a:gd name="connsiteX1" fmla="*/ 100 w 496249"/>
                    <a:gd name="connsiteY1" fmla="*/ 77585 h 86653"/>
                    <a:gd name="connsiteX2" fmla="*/ 9069 w 496249"/>
                    <a:gd name="connsiteY2" fmla="*/ 65749 h 86653"/>
                    <a:gd name="connsiteX3" fmla="*/ 484308 w 496249"/>
                    <a:gd name="connsiteY3" fmla="*/ 108 h 86653"/>
                    <a:gd name="connsiteX4" fmla="*/ 496149 w 496249"/>
                    <a:gd name="connsiteY4" fmla="*/ 9077 h 86653"/>
                    <a:gd name="connsiteX5" fmla="*/ 487180 w 496249"/>
                    <a:gd name="connsiteY5" fmla="*/ 20913 h 86653"/>
                    <a:gd name="connsiteX6" fmla="*/ 11941 w 496249"/>
                    <a:gd name="connsiteY6" fmla="*/ 86554 h 86653"/>
                    <a:gd name="connsiteX7" fmla="*/ 10492 w 496249"/>
                    <a:gd name="connsiteY7" fmla="*/ 86654 h 86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9" h="86653">
                      <a:moveTo>
                        <a:pt x="10492" y="86654"/>
                      </a:moveTo>
                      <a:cubicBezTo>
                        <a:pt x="5330" y="86654"/>
                        <a:pt x="830" y="82847"/>
                        <a:pt x="100" y="77585"/>
                      </a:cubicBezTo>
                      <a:cubicBezTo>
                        <a:pt x="-693" y="71840"/>
                        <a:pt x="3319" y="66536"/>
                        <a:pt x="9069" y="65749"/>
                      </a:cubicBezTo>
                      <a:lnTo>
                        <a:pt x="484308" y="108"/>
                      </a:lnTo>
                      <a:cubicBezTo>
                        <a:pt x="490058" y="-722"/>
                        <a:pt x="495357" y="3327"/>
                        <a:pt x="496149" y="9077"/>
                      </a:cubicBezTo>
                      <a:cubicBezTo>
                        <a:pt x="496942" y="14822"/>
                        <a:pt x="492930" y="20126"/>
                        <a:pt x="487180" y="20913"/>
                      </a:cubicBezTo>
                      <a:lnTo>
                        <a:pt x="11941" y="86554"/>
                      </a:lnTo>
                      <a:cubicBezTo>
                        <a:pt x="11453" y="86622"/>
                        <a:pt x="10970" y="86654"/>
                        <a:pt x="10492" y="86654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39C2813D-BBB6-21AE-4120-1984080BC3B3}"/>
                    </a:ext>
                  </a:extLst>
                </p:cNvPr>
                <p:cNvSpPr/>
                <p:nvPr/>
              </p:nvSpPr>
              <p:spPr>
                <a:xfrm>
                  <a:off x="6181134" y="2619540"/>
                  <a:ext cx="496246" cy="86132"/>
                </a:xfrm>
                <a:custGeom>
                  <a:avLst/>
                  <a:gdLst>
                    <a:gd name="connsiteX0" fmla="*/ 10491 w 496246"/>
                    <a:gd name="connsiteY0" fmla="*/ 86133 h 86132"/>
                    <a:gd name="connsiteX1" fmla="*/ 99 w 496246"/>
                    <a:gd name="connsiteY1" fmla="*/ 77053 h 86132"/>
                    <a:gd name="connsiteX2" fmla="*/ 9078 w 496246"/>
                    <a:gd name="connsiteY2" fmla="*/ 65222 h 86132"/>
                    <a:gd name="connsiteX3" fmla="*/ 484317 w 496246"/>
                    <a:gd name="connsiteY3" fmla="*/ 106 h 86132"/>
                    <a:gd name="connsiteX4" fmla="*/ 496148 w 496246"/>
                    <a:gd name="connsiteY4" fmla="*/ 9086 h 86132"/>
                    <a:gd name="connsiteX5" fmla="*/ 487168 w 496246"/>
                    <a:gd name="connsiteY5" fmla="*/ 20917 h 86132"/>
                    <a:gd name="connsiteX6" fmla="*/ 11930 w 496246"/>
                    <a:gd name="connsiteY6" fmla="*/ 86033 h 86132"/>
                    <a:gd name="connsiteX7" fmla="*/ 10491 w 496246"/>
                    <a:gd name="connsiteY7" fmla="*/ 86133 h 86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6" h="86132">
                      <a:moveTo>
                        <a:pt x="10491" y="86133"/>
                      </a:moveTo>
                      <a:cubicBezTo>
                        <a:pt x="5323" y="86133"/>
                        <a:pt x="818" y="82315"/>
                        <a:pt x="99" y="77053"/>
                      </a:cubicBezTo>
                      <a:cubicBezTo>
                        <a:pt x="-689" y="71308"/>
                        <a:pt x="3333" y="66010"/>
                        <a:pt x="9078" y="65222"/>
                      </a:cubicBezTo>
                      <a:lnTo>
                        <a:pt x="484317" y="106"/>
                      </a:lnTo>
                      <a:cubicBezTo>
                        <a:pt x="490067" y="-718"/>
                        <a:pt x="495360" y="3336"/>
                        <a:pt x="496148" y="9086"/>
                      </a:cubicBezTo>
                      <a:cubicBezTo>
                        <a:pt x="496936" y="14831"/>
                        <a:pt x="492913" y="20130"/>
                        <a:pt x="487168" y="20917"/>
                      </a:cubicBezTo>
                      <a:lnTo>
                        <a:pt x="11930" y="86033"/>
                      </a:lnTo>
                      <a:cubicBezTo>
                        <a:pt x="11441" y="86101"/>
                        <a:pt x="10963" y="86133"/>
                        <a:pt x="10491" y="86133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5" name="شكل حر: شكل 54">
                  <a:extLst>
                    <a:ext uri="{FF2B5EF4-FFF2-40B4-BE49-F238E27FC236}">
                      <a16:creationId xmlns:a16="http://schemas.microsoft.com/office/drawing/2014/main" id="{A6CC24ED-BE68-BF69-CD53-5CEDAB52058A}"/>
                    </a:ext>
                  </a:extLst>
                </p:cNvPr>
                <p:cNvSpPr/>
                <p:nvPr/>
              </p:nvSpPr>
              <p:spPr>
                <a:xfrm>
                  <a:off x="6180085" y="2696210"/>
                  <a:ext cx="496244" cy="85606"/>
                </a:xfrm>
                <a:custGeom>
                  <a:avLst/>
                  <a:gdLst>
                    <a:gd name="connsiteX0" fmla="*/ 10489 w 496244"/>
                    <a:gd name="connsiteY0" fmla="*/ 85606 h 85606"/>
                    <a:gd name="connsiteX1" fmla="*/ 97 w 496244"/>
                    <a:gd name="connsiteY1" fmla="*/ 76516 h 85606"/>
                    <a:gd name="connsiteX2" fmla="*/ 9087 w 496244"/>
                    <a:gd name="connsiteY2" fmla="*/ 64696 h 85606"/>
                    <a:gd name="connsiteX3" fmla="*/ 484326 w 496244"/>
                    <a:gd name="connsiteY3" fmla="*/ 105 h 85606"/>
                    <a:gd name="connsiteX4" fmla="*/ 496147 w 496244"/>
                    <a:gd name="connsiteY4" fmla="*/ 9095 h 85606"/>
                    <a:gd name="connsiteX5" fmla="*/ 487157 w 496244"/>
                    <a:gd name="connsiteY5" fmla="*/ 20916 h 85606"/>
                    <a:gd name="connsiteX6" fmla="*/ 11918 w 496244"/>
                    <a:gd name="connsiteY6" fmla="*/ 85506 h 85606"/>
                    <a:gd name="connsiteX7" fmla="*/ 10489 w 496244"/>
                    <a:gd name="connsiteY7" fmla="*/ 85606 h 8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4" h="85606">
                      <a:moveTo>
                        <a:pt x="10489" y="85606"/>
                      </a:moveTo>
                      <a:cubicBezTo>
                        <a:pt x="5317" y="85606"/>
                        <a:pt x="811" y="81783"/>
                        <a:pt x="97" y="76516"/>
                      </a:cubicBezTo>
                      <a:cubicBezTo>
                        <a:pt x="-685" y="70771"/>
                        <a:pt x="3343" y="65478"/>
                        <a:pt x="9087" y="64696"/>
                      </a:cubicBezTo>
                      <a:lnTo>
                        <a:pt x="484326" y="105"/>
                      </a:lnTo>
                      <a:cubicBezTo>
                        <a:pt x="490071" y="-714"/>
                        <a:pt x="495365" y="3350"/>
                        <a:pt x="496147" y="9095"/>
                      </a:cubicBezTo>
                      <a:cubicBezTo>
                        <a:pt x="496929" y="14840"/>
                        <a:pt x="492902" y="20133"/>
                        <a:pt x="487157" y="20916"/>
                      </a:cubicBezTo>
                      <a:lnTo>
                        <a:pt x="11918" y="85506"/>
                      </a:lnTo>
                      <a:cubicBezTo>
                        <a:pt x="11435" y="85574"/>
                        <a:pt x="10957" y="85606"/>
                        <a:pt x="10489" y="85606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6" name="شكل حر: شكل 55">
                  <a:extLst>
                    <a:ext uri="{FF2B5EF4-FFF2-40B4-BE49-F238E27FC236}">
                      <a16:creationId xmlns:a16="http://schemas.microsoft.com/office/drawing/2014/main" id="{0BAD8869-32A8-9CBF-4407-E0D774C41AFD}"/>
                    </a:ext>
                  </a:extLst>
                </p:cNvPr>
                <p:cNvSpPr/>
                <p:nvPr/>
              </p:nvSpPr>
              <p:spPr>
                <a:xfrm>
                  <a:off x="6179031" y="2772879"/>
                  <a:ext cx="496246" cy="85080"/>
                </a:xfrm>
                <a:custGeom>
                  <a:avLst/>
                  <a:gdLst>
                    <a:gd name="connsiteX0" fmla="*/ 10493 w 496246"/>
                    <a:gd name="connsiteY0" fmla="*/ 85081 h 85080"/>
                    <a:gd name="connsiteX1" fmla="*/ 96 w 496246"/>
                    <a:gd name="connsiteY1" fmla="*/ 75980 h 85080"/>
                    <a:gd name="connsiteX2" fmla="*/ 9102 w 496246"/>
                    <a:gd name="connsiteY2" fmla="*/ 64170 h 85080"/>
                    <a:gd name="connsiteX3" fmla="*/ 484341 w 496246"/>
                    <a:gd name="connsiteY3" fmla="*/ 105 h 85080"/>
                    <a:gd name="connsiteX4" fmla="*/ 496151 w 496246"/>
                    <a:gd name="connsiteY4" fmla="*/ 9111 h 85080"/>
                    <a:gd name="connsiteX5" fmla="*/ 487145 w 496246"/>
                    <a:gd name="connsiteY5" fmla="*/ 20921 h 85080"/>
                    <a:gd name="connsiteX6" fmla="*/ 11906 w 496246"/>
                    <a:gd name="connsiteY6" fmla="*/ 84986 h 85080"/>
                    <a:gd name="connsiteX7" fmla="*/ 10493 w 496246"/>
                    <a:gd name="connsiteY7" fmla="*/ 85081 h 8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6" h="85080">
                      <a:moveTo>
                        <a:pt x="10493" y="85081"/>
                      </a:moveTo>
                      <a:cubicBezTo>
                        <a:pt x="5316" y="85081"/>
                        <a:pt x="810" y="81253"/>
                        <a:pt x="96" y="75980"/>
                      </a:cubicBezTo>
                      <a:cubicBezTo>
                        <a:pt x="-681" y="70235"/>
                        <a:pt x="3352" y="64947"/>
                        <a:pt x="9102" y="64170"/>
                      </a:cubicBezTo>
                      <a:lnTo>
                        <a:pt x="484341" y="105"/>
                      </a:lnTo>
                      <a:cubicBezTo>
                        <a:pt x="490086" y="-714"/>
                        <a:pt x="495379" y="3361"/>
                        <a:pt x="496151" y="9111"/>
                      </a:cubicBezTo>
                      <a:cubicBezTo>
                        <a:pt x="496928" y="14856"/>
                        <a:pt x="492895" y="20144"/>
                        <a:pt x="487145" y="20921"/>
                      </a:cubicBezTo>
                      <a:lnTo>
                        <a:pt x="11906" y="84986"/>
                      </a:lnTo>
                      <a:cubicBezTo>
                        <a:pt x="11433" y="85049"/>
                        <a:pt x="10955" y="85081"/>
                        <a:pt x="10493" y="8508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7" name="شكل حر: شكل 56">
                  <a:extLst>
                    <a:ext uri="{FF2B5EF4-FFF2-40B4-BE49-F238E27FC236}">
                      <a16:creationId xmlns:a16="http://schemas.microsoft.com/office/drawing/2014/main" id="{A0BDCBCF-9ED8-E04A-86CA-87FE8A27E35E}"/>
                    </a:ext>
                  </a:extLst>
                </p:cNvPr>
                <p:cNvSpPr/>
                <p:nvPr/>
              </p:nvSpPr>
              <p:spPr>
                <a:xfrm>
                  <a:off x="6177983" y="2849549"/>
                  <a:ext cx="496241" cy="84554"/>
                </a:xfrm>
                <a:custGeom>
                  <a:avLst/>
                  <a:gdLst>
                    <a:gd name="connsiteX0" fmla="*/ 10491 w 496241"/>
                    <a:gd name="connsiteY0" fmla="*/ 84554 h 84554"/>
                    <a:gd name="connsiteX1" fmla="*/ 93 w 496241"/>
                    <a:gd name="connsiteY1" fmla="*/ 75443 h 84554"/>
                    <a:gd name="connsiteX2" fmla="*/ 9110 w 496241"/>
                    <a:gd name="connsiteY2" fmla="*/ 63644 h 84554"/>
                    <a:gd name="connsiteX3" fmla="*/ 484349 w 496241"/>
                    <a:gd name="connsiteY3" fmla="*/ 103 h 84554"/>
                    <a:gd name="connsiteX4" fmla="*/ 496148 w 496241"/>
                    <a:gd name="connsiteY4" fmla="*/ 9120 h 84554"/>
                    <a:gd name="connsiteX5" fmla="*/ 487132 w 496241"/>
                    <a:gd name="connsiteY5" fmla="*/ 20919 h 84554"/>
                    <a:gd name="connsiteX6" fmla="*/ 11893 w 496241"/>
                    <a:gd name="connsiteY6" fmla="*/ 84460 h 84554"/>
                    <a:gd name="connsiteX7" fmla="*/ 10491 w 496241"/>
                    <a:gd name="connsiteY7" fmla="*/ 84554 h 8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1" h="84554">
                      <a:moveTo>
                        <a:pt x="10491" y="84554"/>
                      </a:moveTo>
                      <a:cubicBezTo>
                        <a:pt x="5308" y="84554"/>
                        <a:pt x="797" y="80721"/>
                        <a:pt x="93" y="75443"/>
                      </a:cubicBezTo>
                      <a:cubicBezTo>
                        <a:pt x="-673" y="69693"/>
                        <a:pt x="3360" y="64410"/>
                        <a:pt x="9110" y="63644"/>
                      </a:cubicBezTo>
                      <a:lnTo>
                        <a:pt x="484349" y="103"/>
                      </a:lnTo>
                      <a:cubicBezTo>
                        <a:pt x="490094" y="-710"/>
                        <a:pt x="495382" y="3370"/>
                        <a:pt x="496148" y="9120"/>
                      </a:cubicBezTo>
                      <a:cubicBezTo>
                        <a:pt x="496915" y="14870"/>
                        <a:pt x="492882" y="20153"/>
                        <a:pt x="487132" y="20919"/>
                      </a:cubicBezTo>
                      <a:lnTo>
                        <a:pt x="11893" y="84460"/>
                      </a:lnTo>
                      <a:cubicBezTo>
                        <a:pt x="11420" y="84528"/>
                        <a:pt x="10953" y="84554"/>
                        <a:pt x="10491" y="84554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8" name="شكل حر: شكل 57">
                  <a:extLst>
                    <a:ext uri="{FF2B5EF4-FFF2-40B4-BE49-F238E27FC236}">
                      <a16:creationId xmlns:a16="http://schemas.microsoft.com/office/drawing/2014/main" id="{9C104D9B-CFB0-7027-8FC0-1F70EDB8845A}"/>
                    </a:ext>
                  </a:extLst>
                </p:cNvPr>
                <p:cNvSpPr/>
                <p:nvPr/>
              </p:nvSpPr>
              <p:spPr>
                <a:xfrm>
                  <a:off x="6176934" y="2926218"/>
                  <a:ext cx="496249" cy="84027"/>
                </a:xfrm>
                <a:custGeom>
                  <a:avLst/>
                  <a:gdLst>
                    <a:gd name="connsiteX0" fmla="*/ 10489 w 496249"/>
                    <a:gd name="connsiteY0" fmla="*/ 84028 h 84027"/>
                    <a:gd name="connsiteX1" fmla="*/ 92 w 496249"/>
                    <a:gd name="connsiteY1" fmla="*/ 74906 h 84027"/>
                    <a:gd name="connsiteX2" fmla="*/ 9124 w 496249"/>
                    <a:gd name="connsiteY2" fmla="*/ 63117 h 84027"/>
                    <a:gd name="connsiteX3" fmla="*/ 484363 w 496249"/>
                    <a:gd name="connsiteY3" fmla="*/ 102 h 84027"/>
                    <a:gd name="connsiteX4" fmla="*/ 496158 w 496249"/>
                    <a:gd name="connsiteY4" fmla="*/ 9134 h 84027"/>
                    <a:gd name="connsiteX5" fmla="*/ 487125 w 496249"/>
                    <a:gd name="connsiteY5" fmla="*/ 20923 h 84027"/>
                    <a:gd name="connsiteX6" fmla="*/ 11886 w 496249"/>
                    <a:gd name="connsiteY6" fmla="*/ 83938 h 84027"/>
                    <a:gd name="connsiteX7" fmla="*/ 10489 w 496249"/>
                    <a:gd name="connsiteY7" fmla="*/ 84028 h 8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249" h="84027">
                      <a:moveTo>
                        <a:pt x="10489" y="84028"/>
                      </a:moveTo>
                      <a:cubicBezTo>
                        <a:pt x="5301" y="84028"/>
                        <a:pt x="791" y="80189"/>
                        <a:pt x="92" y="74906"/>
                      </a:cubicBezTo>
                      <a:cubicBezTo>
                        <a:pt x="-669" y="69156"/>
                        <a:pt x="3374" y="63878"/>
                        <a:pt x="9124" y="63117"/>
                      </a:cubicBezTo>
                      <a:lnTo>
                        <a:pt x="484363" y="102"/>
                      </a:lnTo>
                      <a:cubicBezTo>
                        <a:pt x="490108" y="-707"/>
                        <a:pt x="495396" y="3384"/>
                        <a:pt x="496158" y="9134"/>
                      </a:cubicBezTo>
                      <a:cubicBezTo>
                        <a:pt x="496919" y="14884"/>
                        <a:pt x="492875" y="20162"/>
                        <a:pt x="487125" y="20923"/>
                      </a:cubicBezTo>
                      <a:lnTo>
                        <a:pt x="11886" y="83938"/>
                      </a:lnTo>
                      <a:cubicBezTo>
                        <a:pt x="11414" y="84001"/>
                        <a:pt x="10946" y="84028"/>
                        <a:pt x="10489" y="8402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44B7100B-94C4-6E9F-B68E-1E1954885943}"/>
                  </a:ext>
                </a:extLst>
              </p:cNvPr>
              <p:cNvSpPr/>
              <p:nvPr/>
            </p:nvSpPr>
            <p:spPr>
              <a:xfrm>
                <a:off x="5869733" y="2106898"/>
                <a:ext cx="136532" cy="582889"/>
              </a:xfrm>
              <a:custGeom>
                <a:avLst/>
                <a:gdLst>
                  <a:gd name="connsiteX0" fmla="*/ 136533 w 136532"/>
                  <a:gd name="connsiteY0" fmla="*/ 582890 h 582889"/>
                  <a:gd name="connsiteX1" fmla="*/ 68266 w 136532"/>
                  <a:gd name="connsiteY1" fmla="*/ 535628 h 582889"/>
                  <a:gd name="connsiteX2" fmla="*/ 0 w 136532"/>
                  <a:gd name="connsiteY2" fmla="*/ 582890 h 582889"/>
                  <a:gd name="connsiteX3" fmla="*/ 0 w 136532"/>
                  <a:gd name="connsiteY3" fmla="*/ 0 h 582889"/>
                  <a:gd name="connsiteX4" fmla="*/ 136533 w 136532"/>
                  <a:gd name="connsiteY4" fmla="*/ 0 h 58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32" h="582889">
                    <a:moveTo>
                      <a:pt x="136533" y="582890"/>
                    </a:moveTo>
                    <a:lnTo>
                      <a:pt x="68266" y="535628"/>
                    </a:lnTo>
                    <a:lnTo>
                      <a:pt x="0" y="582890"/>
                    </a:lnTo>
                    <a:lnTo>
                      <a:pt x="0" y="0"/>
                    </a:lnTo>
                    <a:lnTo>
                      <a:pt x="136533" y="0"/>
                    </a:lnTo>
                    <a:close/>
                  </a:path>
                </a:pathLst>
              </a:custGeom>
              <a:solidFill>
                <a:srgbClr val="FF7F8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F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F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165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F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62ED98FD-6CE8-26B5-A327-F4AF83C19DBA}"/>
              </a:ext>
            </a:extLst>
          </p:cNvPr>
          <p:cNvSpPr txBox="1"/>
          <p:nvPr/>
        </p:nvSpPr>
        <p:spPr>
          <a:xfrm>
            <a:off x="3566160" y="529584"/>
            <a:ext cx="3552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A6E4E6"/>
                </a:solidFill>
              </a:rPr>
              <a:t>طرق</a:t>
            </a:r>
            <a:r>
              <a:rPr lang="ar-SA" sz="3200" dirty="0">
                <a:solidFill>
                  <a:srgbClr val="752B64"/>
                </a:solidFill>
              </a:rPr>
              <a:t> إدارة الوقت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4DD69DB4-01EA-3A9C-9EF6-3F81EBCC0D8D}"/>
              </a:ext>
            </a:extLst>
          </p:cNvPr>
          <p:cNvSpPr txBox="1"/>
          <p:nvPr/>
        </p:nvSpPr>
        <p:spPr>
          <a:xfrm>
            <a:off x="7118986" y="529584"/>
            <a:ext cx="3552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A6E4E6"/>
                </a:solidFill>
              </a:rPr>
              <a:t>أهمية</a:t>
            </a:r>
            <a:r>
              <a:rPr lang="ar-SA" sz="3200" dirty="0">
                <a:solidFill>
                  <a:srgbClr val="752B64"/>
                </a:solidFill>
              </a:rPr>
              <a:t> إدارة الوقت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EE6F187C-3344-238E-8D7D-E4412C5127B0}"/>
              </a:ext>
            </a:extLst>
          </p:cNvPr>
          <p:cNvSpPr txBox="1"/>
          <p:nvPr/>
        </p:nvSpPr>
        <p:spPr>
          <a:xfrm>
            <a:off x="7414078" y="2695670"/>
            <a:ext cx="2556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742C62"/>
                </a:solidFill>
              </a:rPr>
              <a:t>الشعور بالاستقرار العاطفي والنفسي والاجتماعي.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F824C39C-1B4F-3171-12F0-9F287ED2F0D6}"/>
              </a:ext>
            </a:extLst>
          </p:cNvPr>
          <p:cNvSpPr txBox="1"/>
          <p:nvPr/>
        </p:nvSpPr>
        <p:spPr>
          <a:xfrm>
            <a:off x="7414078" y="1958655"/>
            <a:ext cx="2556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742C62"/>
                </a:solidFill>
              </a:rPr>
              <a:t>التقليل من الأخطاء الممكن ارتكابها، وحل العديد من المشاكل بجهد أقل. 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89AD42E6-4D0B-6D66-E98C-112036587859}"/>
              </a:ext>
            </a:extLst>
          </p:cNvPr>
          <p:cNvSpPr txBox="1"/>
          <p:nvPr/>
        </p:nvSpPr>
        <p:spPr>
          <a:xfrm>
            <a:off x="7680866" y="1286783"/>
            <a:ext cx="22892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742C62"/>
                </a:solidFill>
              </a:rPr>
              <a:t>قضاء وقت أكبر مع العائلة وفي الترفيه أو الراحة.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560CEAEC-6177-F4BD-3259-69B2B8FDED08}"/>
              </a:ext>
            </a:extLst>
          </p:cNvPr>
          <p:cNvSpPr txBox="1"/>
          <p:nvPr/>
        </p:nvSpPr>
        <p:spPr>
          <a:xfrm>
            <a:off x="7715144" y="3430695"/>
            <a:ext cx="22549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742C62"/>
                </a:solidFill>
              </a:rPr>
              <a:t>التخلص من الضغوطات مما يؤدي الى السعادة والتفاؤل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2FCCAF9E-C33A-16DE-6ABA-10A4C3C13F33}"/>
              </a:ext>
            </a:extLst>
          </p:cNvPr>
          <p:cNvSpPr txBox="1"/>
          <p:nvPr/>
        </p:nvSpPr>
        <p:spPr>
          <a:xfrm>
            <a:off x="7414078" y="4243388"/>
            <a:ext cx="2556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742C62"/>
                </a:solidFill>
              </a:rPr>
              <a:t>تحقيق التطوير الذاتي والأهداف الشخصية.</a:t>
            </a: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52F5D0BD-A223-2B7F-533C-543E31AFDA40}"/>
              </a:ext>
            </a:extLst>
          </p:cNvPr>
          <p:cNvSpPr txBox="1"/>
          <p:nvPr/>
        </p:nvSpPr>
        <p:spPr>
          <a:xfrm>
            <a:off x="7414078" y="4756900"/>
            <a:ext cx="2556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742C62"/>
                </a:solidFill>
              </a:rPr>
              <a:t>تعزيز ثقة الفرد بقدراته والفخر بالإنجاز الذي قدّمه</a:t>
            </a:r>
          </a:p>
        </p:txBody>
      </p:sp>
      <p:sp>
        <p:nvSpPr>
          <p:cNvPr id="161" name="مستطيل: زوايا مستديرة 160">
            <a:extLst>
              <a:ext uri="{FF2B5EF4-FFF2-40B4-BE49-F238E27FC236}">
                <a16:creationId xmlns:a16="http://schemas.microsoft.com/office/drawing/2014/main" id="{2344A08B-8245-6EC8-2DDE-E3DA28A56344}"/>
              </a:ext>
            </a:extLst>
          </p:cNvPr>
          <p:cNvSpPr/>
          <p:nvPr/>
        </p:nvSpPr>
        <p:spPr>
          <a:xfrm>
            <a:off x="3845842" y="1173795"/>
            <a:ext cx="3000128" cy="1024324"/>
          </a:xfrm>
          <a:prstGeom prst="roundRect">
            <a:avLst>
              <a:gd name="adj" fmla="val 1715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6DD91C4A-5FDE-30F3-A398-3C4BAE448CD1}"/>
              </a:ext>
            </a:extLst>
          </p:cNvPr>
          <p:cNvSpPr txBox="1"/>
          <p:nvPr/>
        </p:nvSpPr>
        <p:spPr>
          <a:xfrm>
            <a:off x="4453892" y="1089622"/>
            <a:ext cx="1887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000" dirty="0">
                <a:solidFill>
                  <a:srgbClr val="742C62"/>
                </a:solidFill>
              </a:rPr>
              <a:t>تحديد المهام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27C18F35-8E9C-3D9E-8964-63076D4F1A00}"/>
              </a:ext>
            </a:extLst>
          </p:cNvPr>
          <p:cNvSpPr txBox="1"/>
          <p:nvPr/>
        </p:nvSpPr>
        <p:spPr>
          <a:xfrm>
            <a:off x="3807872" y="1445605"/>
            <a:ext cx="2960194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يُحدِّد الفرد مهامه التي يُريد إنجازها، ويضعها في قائمة تضمّ جميع الأعمال</a:t>
            </a:r>
          </a:p>
        </p:txBody>
      </p:sp>
      <p:sp>
        <p:nvSpPr>
          <p:cNvPr id="182" name="مستطيل: زوايا مستديرة 181">
            <a:extLst>
              <a:ext uri="{FF2B5EF4-FFF2-40B4-BE49-F238E27FC236}">
                <a16:creationId xmlns:a16="http://schemas.microsoft.com/office/drawing/2014/main" id="{F86C37D4-2BE3-79CC-8EE2-1776BA7B85AE}"/>
              </a:ext>
            </a:extLst>
          </p:cNvPr>
          <p:cNvSpPr/>
          <p:nvPr/>
        </p:nvSpPr>
        <p:spPr>
          <a:xfrm>
            <a:off x="3845842" y="2348951"/>
            <a:ext cx="3000128" cy="975830"/>
          </a:xfrm>
          <a:prstGeom prst="roundRect">
            <a:avLst>
              <a:gd name="adj" fmla="val 17829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B1F16ABC-5F7C-13E5-D20D-7CEF6CA3D622}"/>
              </a:ext>
            </a:extLst>
          </p:cNvPr>
          <p:cNvSpPr txBox="1"/>
          <p:nvPr/>
        </p:nvSpPr>
        <p:spPr>
          <a:xfrm>
            <a:off x="3918748" y="2572266"/>
            <a:ext cx="2813293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يجب ترتيب المسؤوليات والمهام ضمن أولويات وتقسيمها حسب أهميتها</a:t>
            </a: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FAA1C792-B78F-001B-5E9E-83AFDE5986C8}"/>
              </a:ext>
            </a:extLst>
          </p:cNvPr>
          <p:cNvSpPr txBox="1"/>
          <p:nvPr/>
        </p:nvSpPr>
        <p:spPr>
          <a:xfrm>
            <a:off x="4840128" y="2258737"/>
            <a:ext cx="1115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000" dirty="0">
                <a:solidFill>
                  <a:srgbClr val="742C62"/>
                </a:solidFill>
              </a:rPr>
              <a:t>الأولوية</a:t>
            </a:r>
          </a:p>
        </p:txBody>
      </p:sp>
      <p:sp>
        <p:nvSpPr>
          <p:cNvPr id="183" name="مستطيل: زوايا مستديرة 182">
            <a:extLst>
              <a:ext uri="{FF2B5EF4-FFF2-40B4-BE49-F238E27FC236}">
                <a16:creationId xmlns:a16="http://schemas.microsoft.com/office/drawing/2014/main" id="{E41D83A1-154C-EC26-EC02-776F4ECD3BF4}"/>
              </a:ext>
            </a:extLst>
          </p:cNvPr>
          <p:cNvSpPr/>
          <p:nvPr/>
        </p:nvSpPr>
        <p:spPr>
          <a:xfrm>
            <a:off x="3845842" y="3488015"/>
            <a:ext cx="3000128" cy="1010203"/>
          </a:xfrm>
          <a:prstGeom prst="roundRect">
            <a:avLst>
              <a:gd name="adj" fmla="val 16199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78468890-766A-F27D-47BB-F52559865C11}"/>
              </a:ext>
            </a:extLst>
          </p:cNvPr>
          <p:cNvSpPr txBox="1"/>
          <p:nvPr/>
        </p:nvSpPr>
        <p:spPr>
          <a:xfrm>
            <a:off x="3839175" y="3730777"/>
            <a:ext cx="29868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ينبغي أن يتجنّب الشخص عدم التنظيم لأنّها تخلق بيئة غير مناسبة لإتمام المهام</a:t>
            </a:r>
          </a:p>
        </p:txBody>
      </p:sp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22DFA5DD-23B9-D18B-30A6-A940A3B71744}"/>
              </a:ext>
            </a:extLst>
          </p:cNvPr>
          <p:cNvSpPr txBox="1"/>
          <p:nvPr/>
        </p:nvSpPr>
        <p:spPr>
          <a:xfrm>
            <a:off x="4840128" y="3415534"/>
            <a:ext cx="1115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000" dirty="0">
                <a:solidFill>
                  <a:srgbClr val="742C62"/>
                </a:solidFill>
              </a:rPr>
              <a:t>التنظيم</a:t>
            </a:r>
          </a:p>
        </p:txBody>
      </p:sp>
      <p:sp>
        <p:nvSpPr>
          <p:cNvPr id="187" name="مستطيل: زوايا مستديرة 186">
            <a:extLst>
              <a:ext uri="{FF2B5EF4-FFF2-40B4-BE49-F238E27FC236}">
                <a16:creationId xmlns:a16="http://schemas.microsoft.com/office/drawing/2014/main" id="{A163B3A3-F176-55F7-3864-DA03B6F892EA}"/>
              </a:ext>
            </a:extLst>
          </p:cNvPr>
          <p:cNvSpPr/>
          <p:nvPr/>
        </p:nvSpPr>
        <p:spPr>
          <a:xfrm>
            <a:off x="3845842" y="4652807"/>
            <a:ext cx="3000128" cy="1405495"/>
          </a:xfrm>
          <a:prstGeom prst="roundRect">
            <a:avLst>
              <a:gd name="adj" fmla="val 16772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1159D247-64E0-89A3-F07C-2B3531E31EA0}"/>
              </a:ext>
            </a:extLst>
          </p:cNvPr>
          <p:cNvSpPr txBox="1"/>
          <p:nvPr/>
        </p:nvSpPr>
        <p:spPr>
          <a:xfrm>
            <a:off x="3839175" y="4895569"/>
            <a:ext cx="2986828" cy="108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يجب أن يتّصف الفرد بالحزم بحيث يرفض التعامل مع أيّ طلبات إذا تعارضت مع أهدافه الرئيسية</a:t>
            </a:r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AD10612F-50CD-620A-9D60-F34A5D4411E9}"/>
              </a:ext>
            </a:extLst>
          </p:cNvPr>
          <p:cNvSpPr txBox="1"/>
          <p:nvPr/>
        </p:nvSpPr>
        <p:spPr>
          <a:xfrm>
            <a:off x="4840128" y="4580326"/>
            <a:ext cx="1115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000" dirty="0">
                <a:solidFill>
                  <a:srgbClr val="742C62"/>
                </a:solidFill>
              </a:rPr>
              <a:t>الحزم</a:t>
            </a:r>
          </a:p>
        </p:txBody>
      </p:sp>
      <p:sp>
        <p:nvSpPr>
          <p:cNvPr id="190" name="مستطيل: زوايا مستديرة 189">
            <a:extLst>
              <a:ext uri="{FF2B5EF4-FFF2-40B4-BE49-F238E27FC236}">
                <a16:creationId xmlns:a16="http://schemas.microsoft.com/office/drawing/2014/main" id="{D902EAFD-EAC9-9DC6-AC62-26BBEC958FF3}"/>
              </a:ext>
            </a:extLst>
          </p:cNvPr>
          <p:cNvSpPr/>
          <p:nvPr/>
        </p:nvSpPr>
        <p:spPr>
          <a:xfrm>
            <a:off x="3845842" y="6227582"/>
            <a:ext cx="3000128" cy="1010203"/>
          </a:xfrm>
          <a:prstGeom prst="roundRect">
            <a:avLst>
              <a:gd name="adj" fmla="val 20782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87F0B65E-0263-BC0B-2851-0ED1AE852725}"/>
              </a:ext>
            </a:extLst>
          </p:cNvPr>
          <p:cNvSpPr txBox="1"/>
          <p:nvPr/>
        </p:nvSpPr>
        <p:spPr>
          <a:xfrm>
            <a:off x="3839175" y="6470344"/>
            <a:ext cx="29868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742C62"/>
                </a:solidFill>
              </a:rPr>
              <a:t>يؤدّي اعتناء الفرد بصحته، إلى قدرته على تقسيم وقته بشكلٍ أفضل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21D39810-FC85-B5E6-1AAC-2CE1D1525B7D}"/>
              </a:ext>
            </a:extLst>
          </p:cNvPr>
          <p:cNvSpPr txBox="1"/>
          <p:nvPr/>
        </p:nvSpPr>
        <p:spPr>
          <a:xfrm>
            <a:off x="4620225" y="6155101"/>
            <a:ext cx="15551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000" dirty="0">
                <a:solidFill>
                  <a:srgbClr val="742C62"/>
                </a:solidFill>
              </a:rPr>
              <a:t>الاعتناء بالصحة</a:t>
            </a:r>
          </a:p>
        </p:txBody>
      </p: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DCF86E02-B0E2-A272-1C66-A6417A7D3BFB}"/>
              </a:ext>
            </a:extLst>
          </p:cNvPr>
          <p:cNvSpPr txBox="1"/>
          <p:nvPr/>
        </p:nvSpPr>
        <p:spPr>
          <a:xfrm>
            <a:off x="-10001" y="529584"/>
            <a:ext cx="3552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A6E4E6"/>
                </a:solidFill>
              </a:rPr>
              <a:t>نصائح</a:t>
            </a:r>
            <a:r>
              <a:rPr lang="ar-SA" sz="3200" dirty="0">
                <a:solidFill>
                  <a:srgbClr val="752B64"/>
                </a:solidFill>
              </a:rPr>
              <a:t> إدارة الوقت</a:t>
            </a:r>
          </a:p>
        </p:txBody>
      </p:sp>
      <p:pic>
        <p:nvPicPr>
          <p:cNvPr id="196" name="صورة 195">
            <a:extLst>
              <a:ext uri="{FF2B5EF4-FFF2-40B4-BE49-F238E27FC236}">
                <a16:creationId xmlns:a16="http://schemas.microsoft.com/office/drawing/2014/main" id="{60DEEB7D-8635-FCD1-9ACE-AAC1FDC7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09" y="5134461"/>
            <a:ext cx="1342818" cy="2186242"/>
          </a:xfrm>
          <a:prstGeom prst="rect">
            <a:avLst/>
          </a:prstGeom>
        </p:spPr>
      </p:pic>
      <p:sp>
        <p:nvSpPr>
          <p:cNvPr id="197" name="شكل حر: شكل 196">
            <a:extLst>
              <a:ext uri="{FF2B5EF4-FFF2-40B4-BE49-F238E27FC236}">
                <a16:creationId xmlns:a16="http://schemas.microsoft.com/office/drawing/2014/main" id="{8790A5AB-093D-C60D-7C04-10B892EBA9A7}"/>
              </a:ext>
            </a:extLst>
          </p:cNvPr>
          <p:cNvSpPr/>
          <p:nvPr/>
        </p:nvSpPr>
        <p:spPr>
          <a:xfrm>
            <a:off x="308544" y="2880144"/>
            <a:ext cx="1588721" cy="1519990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AB956BDC-637F-1E25-342B-7EEFAE240804}"/>
              </a:ext>
            </a:extLst>
          </p:cNvPr>
          <p:cNvSpPr txBox="1"/>
          <p:nvPr/>
        </p:nvSpPr>
        <p:spPr>
          <a:xfrm>
            <a:off x="-375235" y="1272672"/>
            <a:ext cx="3621174" cy="240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1650" b="0" i="0" u="none" strike="noStrike" kern="1200" cap="none" spc="0" normalizeH="0" baseline="0" noProof="0" dirty="0">
                <a:ln>
                  <a:noFill/>
                </a:ln>
                <a:solidFill>
                  <a:srgbClr val="742C62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عدم بدء يومك بدون خطة فعلية.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1650" b="0" i="0" u="none" strike="noStrike" kern="1200" cap="none" spc="0" normalizeH="0" baseline="0" noProof="0" dirty="0">
                <a:ln>
                  <a:noFill/>
                </a:ln>
                <a:solidFill>
                  <a:srgbClr val="742C62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لا تبدأ بالعمل في مكان غير مرتب.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1650" b="0" i="0" u="none" strike="noStrike" kern="1200" cap="none" spc="0" normalizeH="0" baseline="0" noProof="0" dirty="0">
                <a:ln>
                  <a:noFill/>
                </a:ln>
                <a:solidFill>
                  <a:srgbClr val="742C62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خذ استراحة للغذاء.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1650" b="0" i="0" u="none" strike="noStrike" kern="1200" cap="none" spc="0" normalizeH="0" baseline="0" noProof="0" dirty="0">
                <a:ln>
                  <a:noFill/>
                </a:ln>
                <a:solidFill>
                  <a:srgbClr val="742C62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أخذ قسط مناسب من النوم.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1650" b="0" i="0" u="none" strike="noStrike" kern="1200" cap="none" spc="0" normalizeH="0" baseline="0" noProof="0" dirty="0">
                <a:ln>
                  <a:noFill/>
                </a:ln>
                <a:solidFill>
                  <a:srgbClr val="742C62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تخصيص الوقت لكل جوانب حياتك.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1650" b="0" i="0" u="none" strike="noStrike" kern="1200" cap="none" spc="0" normalizeH="0" baseline="0" noProof="0" dirty="0">
                <a:ln>
                  <a:noFill/>
                </a:ln>
                <a:solidFill>
                  <a:srgbClr val="742C62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كن إيجابياً في تفكيرك.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1650" b="0" i="0" u="none" strike="noStrike" kern="1200" cap="none" spc="0" normalizeH="0" baseline="0" noProof="0" dirty="0">
                <a:ln>
                  <a:noFill/>
                </a:ln>
                <a:solidFill>
                  <a:srgbClr val="742C62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 استمتع بكل عمل تقوم به.</a:t>
            </a:r>
          </a:p>
        </p:txBody>
      </p:sp>
      <p:grpSp>
        <p:nvGrpSpPr>
          <p:cNvPr id="198" name="مجموعة 197">
            <a:extLst>
              <a:ext uri="{FF2B5EF4-FFF2-40B4-BE49-F238E27FC236}">
                <a16:creationId xmlns:a16="http://schemas.microsoft.com/office/drawing/2014/main" id="{A269148A-848F-D6C9-EBF2-926138D1650A}"/>
              </a:ext>
            </a:extLst>
          </p:cNvPr>
          <p:cNvGrpSpPr/>
          <p:nvPr/>
        </p:nvGrpSpPr>
        <p:grpSpPr>
          <a:xfrm>
            <a:off x="10039023" y="1341707"/>
            <a:ext cx="421490" cy="403256"/>
            <a:chOff x="7608802" y="2551513"/>
            <a:chExt cx="901237" cy="862248"/>
          </a:xfrm>
        </p:grpSpPr>
        <p:sp>
          <p:nvSpPr>
            <p:cNvPr id="199" name="شكل حر: شكل 198">
              <a:extLst>
                <a:ext uri="{FF2B5EF4-FFF2-40B4-BE49-F238E27FC236}">
                  <a16:creationId xmlns:a16="http://schemas.microsoft.com/office/drawing/2014/main" id="{DC3A6438-1B98-A02C-C373-A4E680AF5A24}"/>
                </a:ext>
              </a:extLst>
            </p:cNvPr>
            <p:cNvSpPr/>
            <p:nvPr/>
          </p:nvSpPr>
          <p:spPr>
            <a:xfrm>
              <a:off x="760880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E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200" name="رسم 199" descr="ساعة رملية 30% مع تعبئة خالصة">
              <a:extLst>
                <a:ext uri="{FF2B5EF4-FFF2-40B4-BE49-F238E27FC236}">
                  <a16:creationId xmlns:a16="http://schemas.microsoft.com/office/drawing/2014/main" id="{F5CB6D2C-0E31-367C-6F07-F63E518E5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6037" y="2773011"/>
              <a:ext cx="429584" cy="429584"/>
            </a:xfrm>
            <a:prstGeom prst="rect">
              <a:avLst/>
            </a:prstGeom>
          </p:spPr>
        </p:pic>
      </p:grpSp>
      <p:grpSp>
        <p:nvGrpSpPr>
          <p:cNvPr id="201" name="مجموعة 200">
            <a:extLst>
              <a:ext uri="{FF2B5EF4-FFF2-40B4-BE49-F238E27FC236}">
                <a16:creationId xmlns:a16="http://schemas.microsoft.com/office/drawing/2014/main" id="{832BBB7F-E1DB-C96E-933C-3080409AEE06}"/>
              </a:ext>
            </a:extLst>
          </p:cNvPr>
          <p:cNvGrpSpPr/>
          <p:nvPr/>
        </p:nvGrpSpPr>
        <p:grpSpPr>
          <a:xfrm>
            <a:off x="10044433" y="2070899"/>
            <a:ext cx="421490" cy="403256"/>
            <a:chOff x="3666722" y="2551513"/>
            <a:chExt cx="901237" cy="862248"/>
          </a:xfrm>
        </p:grpSpPr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F45E9DE8-D38E-76B1-80E9-79B74264695D}"/>
                </a:ext>
              </a:extLst>
            </p:cNvPr>
            <p:cNvSpPr/>
            <p:nvPr/>
          </p:nvSpPr>
          <p:spPr>
            <a:xfrm>
              <a:off x="366672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203" name="رسم 202" descr="ساعة توقيت مع تعبئة خالصة">
              <a:extLst>
                <a:ext uri="{FF2B5EF4-FFF2-40B4-BE49-F238E27FC236}">
                  <a16:creationId xmlns:a16="http://schemas.microsoft.com/office/drawing/2014/main" id="{2C2AFADE-3FAE-E92D-920B-459B338CA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6511" y="2745313"/>
              <a:ext cx="477929" cy="477929"/>
            </a:xfrm>
            <a:prstGeom prst="rect">
              <a:avLst/>
            </a:prstGeom>
          </p:spPr>
        </p:pic>
      </p:grpSp>
      <p:grpSp>
        <p:nvGrpSpPr>
          <p:cNvPr id="204" name="مجموعة 203">
            <a:extLst>
              <a:ext uri="{FF2B5EF4-FFF2-40B4-BE49-F238E27FC236}">
                <a16:creationId xmlns:a16="http://schemas.microsoft.com/office/drawing/2014/main" id="{3CF124F8-6373-AAC8-7C72-62177631E89E}"/>
              </a:ext>
            </a:extLst>
          </p:cNvPr>
          <p:cNvGrpSpPr/>
          <p:nvPr/>
        </p:nvGrpSpPr>
        <p:grpSpPr>
          <a:xfrm>
            <a:off x="10039023" y="2709319"/>
            <a:ext cx="421490" cy="403256"/>
            <a:chOff x="7608802" y="2551513"/>
            <a:chExt cx="901237" cy="862248"/>
          </a:xfrm>
        </p:grpSpPr>
        <p:sp>
          <p:nvSpPr>
            <p:cNvPr id="205" name="شكل حر: شكل 204">
              <a:extLst>
                <a:ext uri="{FF2B5EF4-FFF2-40B4-BE49-F238E27FC236}">
                  <a16:creationId xmlns:a16="http://schemas.microsoft.com/office/drawing/2014/main" id="{5779C10B-50CD-9D15-7C25-688673ED3DD5}"/>
                </a:ext>
              </a:extLst>
            </p:cNvPr>
            <p:cNvSpPr/>
            <p:nvPr/>
          </p:nvSpPr>
          <p:spPr>
            <a:xfrm>
              <a:off x="760880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A6E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pic>
          <p:nvPicPr>
            <p:cNvPr id="206" name="رسم 205" descr="ساعة رملية 30% مع تعبئة خالصة">
              <a:extLst>
                <a:ext uri="{FF2B5EF4-FFF2-40B4-BE49-F238E27FC236}">
                  <a16:creationId xmlns:a16="http://schemas.microsoft.com/office/drawing/2014/main" id="{35E4AF75-793C-5B77-94C7-49454C64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6037" y="2773011"/>
              <a:ext cx="429584" cy="429584"/>
            </a:xfrm>
            <a:prstGeom prst="rect">
              <a:avLst/>
            </a:prstGeom>
          </p:spPr>
        </p:pic>
      </p:grpSp>
      <p:grpSp>
        <p:nvGrpSpPr>
          <p:cNvPr id="207" name="مجموعة 206">
            <a:extLst>
              <a:ext uri="{FF2B5EF4-FFF2-40B4-BE49-F238E27FC236}">
                <a16:creationId xmlns:a16="http://schemas.microsoft.com/office/drawing/2014/main" id="{1ACC97E9-B686-0C69-2299-DF1C96F55338}"/>
              </a:ext>
            </a:extLst>
          </p:cNvPr>
          <p:cNvGrpSpPr/>
          <p:nvPr/>
        </p:nvGrpSpPr>
        <p:grpSpPr>
          <a:xfrm>
            <a:off x="10044433" y="3438511"/>
            <a:ext cx="421490" cy="403256"/>
            <a:chOff x="3666722" y="2551513"/>
            <a:chExt cx="901237" cy="862248"/>
          </a:xfrm>
        </p:grpSpPr>
        <p:sp>
          <p:nvSpPr>
            <p:cNvPr id="208" name="شكل حر: شكل 207">
              <a:extLst>
                <a:ext uri="{FF2B5EF4-FFF2-40B4-BE49-F238E27FC236}">
                  <a16:creationId xmlns:a16="http://schemas.microsoft.com/office/drawing/2014/main" id="{A2136D6C-5DD0-C25D-F5BD-49BAD7323F95}"/>
                </a:ext>
              </a:extLst>
            </p:cNvPr>
            <p:cNvSpPr/>
            <p:nvPr/>
          </p:nvSpPr>
          <p:spPr>
            <a:xfrm>
              <a:off x="366672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209" name="رسم 208" descr="ساعة توقيت مع تعبئة خالصة">
              <a:extLst>
                <a:ext uri="{FF2B5EF4-FFF2-40B4-BE49-F238E27FC236}">
                  <a16:creationId xmlns:a16="http://schemas.microsoft.com/office/drawing/2014/main" id="{91B548AD-07A9-392D-1057-6697F25D5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6511" y="2745313"/>
              <a:ext cx="477929" cy="477929"/>
            </a:xfrm>
            <a:prstGeom prst="rect">
              <a:avLst/>
            </a:prstGeom>
          </p:spPr>
        </p:pic>
      </p:grpSp>
      <p:grpSp>
        <p:nvGrpSpPr>
          <p:cNvPr id="210" name="مجموعة 209">
            <a:extLst>
              <a:ext uri="{FF2B5EF4-FFF2-40B4-BE49-F238E27FC236}">
                <a16:creationId xmlns:a16="http://schemas.microsoft.com/office/drawing/2014/main" id="{E89B510C-E25E-7E7B-CD05-7F79B20F4E88}"/>
              </a:ext>
            </a:extLst>
          </p:cNvPr>
          <p:cNvGrpSpPr/>
          <p:nvPr/>
        </p:nvGrpSpPr>
        <p:grpSpPr>
          <a:xfrm>
            <a:off x="10039023" y="4243388"/>
            <a:ext cx="421490" cy="403256"/>
            <a:chOff x="7608802" y="2551513"/>
            <a:chExt cx="901237" cy="862248"/>
          </a:xfrm>
        </p:grpSpPr>
        <p:sp>
          <p:nvSpPr>
            <p:cNvPr id="211" name="شكل حر: شكل 210">
              <a:extLst>
                <a:ext uri="{FF2B5EF4-FFF2-40B4-BE49-F238E27FC236}">
                  <a16:creationId xmlns:a16="http://schemas.microsoft.com/office/drawing/2014/main" id="{4D6AED76-9871-2260-BD04-660734F4541A}"/>
                </a:ext>
              </a:extLst>
            </p:cNvPr>
            <p:cNvSpPr/>
            <p:nvPr/>
          </p:nvSpPr>
          <p:spPr>
            <a:xfrm>
              <a:off x="760880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E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212" name="رسم 211" descr="ساعة رملية 30% مع تعبئة خالصة">
              <a:extLst>
                <a:ext uri="{FF2B5EF4-FFF2-40B4-BE49-F238E27FC236}">
                  <a16:creationId xmlns:a16="http://schemas.microsoft.com/office/drawing/2014/main" id="{06B16957-13D8-8292-1DAD-4BC050D6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6037" y="2773011"/>
              <a:ext cx="429584" cy="429584"/>
            </a:xfrm>
            <a:prstGeom prst="rect">
              <a:avLst/>
            </a:prstGeom>
          </p:spPr>
        </p:pic>
      </p:grpSp>
      <p:grpSp>
        <p:nvGrpSpPr>
          <p:cNvPr id="213" name="مجموعة 212">
            <a:extLst>
              <a:ext uri="{FF2B5EF4-FFF2-40B4-BE49-F238E27FC236}">
                <a16:creationId xmlns:a16="http://schemas.microsoft.com/office/drawing/2014/main" id="{95051C2E-4246-7A7B-121A-B7B36E493C6E}"/>
              </a:ext>
            </a:extLst>
          </p:cNvPr>
          <p:cNvGrpSpPr/>
          <p:nvPr/>
        </p:nvGrpSpPr>
        <p:grpSpPr>
          <a:xfrm>
            <a:off x="10044433" y="4847443"/>
            <a:ext cx="421490" cy="403256"/>
            <a:chOff x="3666722" y="2551513"/>
            <a:chExt cx="901237" cy="862248"/>
          </a:xfrm>
        </p:grpSpPr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FD7CD0CC-46C5-CCF2-E67D-7D21AED8FFB2}"/>
                </a:ext>
              </a:extLst>
            </p:cNvPr>
            <p:cNvSpPr/>
            <p:nvPr/>
          </p:nvSpPr>
          <p:spPr>
            <a:xfrm>
              <a:off x="3666722" y="2551513"/>
              <a:ext cx="901237" cy="862248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A6E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215" name="رسم 214" descr="ساعة توقيت مع تعبئة خالصة">
              <a:extLst>
                <a:ext uri="{FF2B5EF4-FFF2-40B4-BE49-F238E27FC236}">
                  <a16:creationId xmlns:a16="http://schemas.microsoft.com/office/drawing/2014/main" id="{1F9F7C87-3F3F-BF8C-9265-469EBBEEB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6511" y="2745313"/>
              <a:ext cx="477929" cy="477929"/>
            </a:xfrm>
            <a:prstGeom prst="rect">
              <a:avLst/>
            </a:prstGeom>
          </p:spPr>
        </p:pic>
      </p:grpSp>
      <p:sp>
        <p:nvSpPr>
          <p:cNvPr id="217" name="شكل حر: شكل 216">
            <a:extLst>
              <a:ext uri="{FF2B5EF4-FFF2-40B4-BE49-F238E27FC236}">
                <a16:creationId xmlns:a16="http://schemas.microsoft.com/office/drawing/2014/main" id="{B3509BD9-5AA8-48DF-A222-7A7043D8A772}"/>
              </a:ext>
            </a:extLst>
          </p:cNvPr>
          <p:cNvSpPr/>
          <p:nvPr/>
        </p:nvSpPr>
        <p:spPr>
          <a:xfrm rot="13899677">
            <a:off x="89528" y="188786"/>
            <a:ext cx="520102" cy="371413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533382 w 2533382"/>
              <a:gd name="connsiteY0" fmla="*/ 382838 h 1147487"/>
              <a:gd name="connsiteX1" fmla="*/ 1662166 w 2533382"/>
              <a:gd name="connsiteY1" fmla="*/ 64268 h 1147487"/>
              <a:gd name="connsiteX2" fmla="*/ 1730746 w 2533382"/>
              <a:gd name="connsiteY2" fmla="*/ 1001528 h 1147487"/>
              <a:gd name="connsiteX3" fmla="*/ 1890766 w 2533382"/>
              <a:gd name="connsiteY3" fmla="*/ 651008 h 1147487"/>
              <a:gd name="connsiteX4" fmla="*/ 1052566 w 2533382"/>
              <a:gd name="connsiteY4" fmla="*/ 300488 h 1147487"/>
              <a:gd name="connsiteX5" fmla="*/ 808726 w 2533382"/>
              <a:gd name="connsiteY5" fmla="*/ 1039628 h 1147487"/>
              <a:gd name="connsiteX6" fmla="*/ 1121146 w 2533382"/>
              <a:gd name="connsiteY6" fmla="*/ 1009148 h 1147487"/>
              <a:gd name="connsiteX7" fmla="*/ 252466 w 2533382"/>
              <a:gd name="connsiteY7" fmla="*/ 483368 h 1147487"/>
              <a:gd name="connsiteX8" fmla="*/ 1006 w 2533382"/>
              <a:gd name="connsiteY8" fmla="*/ 1131068 h 1147487"/>
              <a:gd name="connsiteX9" fmla="*/ 145786 w 2533382"/>
              <a:gd name="connsiteY9" fmla="*/ 925328 h 1147487"/>
              <a:gd name="connsiteX0" fmla="*/ 2532377 w 2532377"/>
              <a:gd name="connsiteY0" fmla="*/ 382838 h 1131067"/>
              <a:gd name="connsiteX1" fmla="*/ 1661161 w 2532377"/>
              <a:gd name="connsiteY1" fmla="*/ 64268 h 1131067"/>
              <a:gd name="connsiteX2" fmla="*/ 1729741 w 2532377"/>
              <a:gd name="connsiteY2" fmla="*/ 1001528 h 1131067"/>
              <a:gd name="connsiteX3" fmla="*/ 1889761 w 2532377"/>
              <a:gd name="connsiteY3" fmla="*/ 651008 h 1131067"/>
              <a:gd name="connsiteX4" fmla="*/ 1051561 w 2532377"/>
              <a:gd name="connsiteY4" fmla="*/ 300488 h 1131067"/>
              <a:gd name="connsiteX5" fmla="*/ 807721 w 2532377"/>
              <a:gd name="connsiteY5" fmla="*/ 1039628 h 1131067"/>
              <a:gd name="connsiteX6" fmla="*/ 1120141 w 2532377"/>
              <a:gd name="connsiteY6" fmla="*/ 1009148 h 1131067"/>
              <a:gd name="connsiteX7" fmla="*/ 251461 w 2532377"/>
              <a:gd name="connsiteY7" fmla="*/ 483368 h 1131067"/>
              <a:gd name="connsiteX8" fmla="*/ 1 w 2532377"/>
              <a:gd name="connsiteY8" fmla="*/ 1131068 h 11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377" h="1131067">
                <a:moveTo>
                  <a:pt x="2532377" y="382838"/>
                </a:moveTo>
                <a:cubicBezTo>
                  <a:pt x="2413508" y="59003"/>
                  <a:pt x="1903063" y="-97198"/>
                  <a:pt x="1661161" y="64268"/>
                </a:cubicBezTo>
                <a:cubicBezTo>
                  <a:pt x="1419259" y="225734"/>
                  <a:pt x="1691641" y="903738"/>
                  <a:pt x="1729741" y="1001528"/>
                </a:cubicBezTo>
                <a:cubicBezTo>
                  <a:pt x="1767841" y="1099318"/>
                  <a:pt x="2002791" y="767848"/>
                  <a:pt x="1889761" y="651008"/>
                </a:cubicBezTo>
                <a:cubicBezTo>
                  <a:pt x="1776731" y="534168"/>
                  <a:pt x="1352111" y="157961"/>
                  <a:pt x="1051561" y="300488"/>
                </a:cubicBezTo>
                <a:cubicBezTo>
                  <a:pt x="751011" y="443015"/>
                  <a:pt x="796291" y="921518"/>
                  <a:pt x="807721" y="1039628"/>
                </a:cubicBezTo>
                <a:cubicBezTo>
                  <a:pt x="819151" y="1157738"/>
                  <a:pt x="1212851" y="1101858"/>
                  <a:pt x="1120141" y="1009148"/>
                </a:cubicBezTo>
                <a:cubicBezTo>
                  <a:pt x="1027431" y="916438"/>
                  <a:pt x="556049" y="446681"/>
                  <a:pt x="251461" y="483368"/>
                </a:cubicBezTo>
                <a:cubicBezTo>
                  <a:pt x="-53127" y="520055"/>
                  <a:pt x="17781" y="1057408"/>
                  <a:pt x="1" y="113106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194" name="مجموعة 193">
            <a:extLst>
              <a:ext uri="{FF2B5EF4-FFF2-40B4-BE49-F238E27FC236}">
                <a16:creationId xmlns:a16="http://schemas.microsoft.com/office/drawing/2014/main" id="{FD4BA90D-755B-06EE-5EE7-3FF49EE1AC63}"/>
              </a:ext>
            </a:extLst>
          </p:cNvPr>
          <p:cNvGrpSpPr/>
          <p:nvPr/>
        </p:nvGrpSpPr>
        <p:grpSpPr>
          <a:xfrm>
            <a:off x="462655" y="3978104"/>
            <a:ext cx="2712979" cy="2586204"/>
            <a:chOff x="-4963706" y="2986139"/>
            <a:chExt cx="2397760" cy="2285715"/>
          </a:xfrm>
        </p:grpSpPr>
        <p:sp>
          <p:nvSpPr>
            <p:cNvPr id="90" name="مستطيل: زوايا مستديرة 89">
              <a:extLst>
                <a:ext uri="{FF2B5EF4-FFF2-40B4-BE49-F238E27FC236}">
                  <a16:creationId xmlns:a16="http://schemas.microsoft.com/office/drawing/2014/main" id="{B7F8F81A-96B4-7688-11DF-7CD153388B57}"/>
                </a:ext>
              </a:extLst>
            </p:cNvPr>
            <p:cNvSpPr/>
            <p:nvPr/>
          </p:nvSpPr>
          <p:spPr>
            <a:xfrm>
              <a:off x="-4963706" y="2986139"/>
              <a:ext cx="2397760" cy="2285715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id="{25B0B175-C49D-5E9D-46BC-528A6EB88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498958" y="3188391"/>
              <a:ext cx="1353632" cy="1920240"/>
            </a:xfrm>
            <a:prstGeom prst="rect">
              <a:avLst/>
            </a:prstGeom>
          </p:spPr>
        </p:pic>
      </p:grp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AC224DDF-E7BD-FFD3-CDB3-99D026A40BFA}"/>
              </a:ext>
            </a:extLst>
          </p:cNvPr>
          <p:cNvSpPr/>
          <p:nvPr/>
        </p:nvSpPr>
        <p:spPr>
          <a:xfrm rot="9406699">
            <a:off x="-75902" y="6555977"/>
            <a:ext cx="1170124" cy="835604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533382 w 2533382"/>
              <a:gd name="connsiteY0" fmla="*/ 382838 h 1147487"/>
              <a:gd name="connsiteX1" fmla="*/ 1662166 w 2533382"/>
              <a:gd name="connsiteY1" fmla="*/ 64268 h 1147487"/>
              <a:gd name="connsiteX2" fmla="*/ 1730746 w 2533382"/>
              <a:gd name="connsiteY2" fmla="*/ 1001528 h 1147487"/>
              <a:gd name="connsiteX3" fmla="*/ 1890766 w 2533382"/>
              <a:gd name="connsiteY3" fmla="*/ 651008 h 1147487"/>
              <a:gd name="connsiteX4" fmla="*/ 1052566 w 2533382"/>
              <a:gd name="connsiteY4" fmla="*/ 300488 h 1147487"/>
              <a:gd name="connsiteX5" fmla="*/ 808726 w 2533382"/>
              <a:gd name="connsiteY5" fmla="*/ 1039628 h 1147487"/>
              <a:gd name="connsiteX6" fmla="*/ 1121146 w 2533382"/>
              <a:gd name="connsiteY6" fmla="*/ 1009148 h 1147487"/>
              <a:gd name="connsiteX7" fmla="*/ 252466 w 2533382"/>
              <a:gd name="connsiteY7" fmla="*/ 483368 h 1147487"/>
              <a:gd name="connsiteX8" fmla="*/ 1006 w 2533382"/>
              <a:gd name="connsiteY8" fmla="*/ 1131068 h 1147487"/>
              <a:gd name="connsiteX9" fmla="*/ 145786 w 2533382"/>
              <a:gd name="connsiteY9" fmla="*/ 925328 h 1147487"/>
              <a:gd name="connsiteX0" fmla="*/ 2532377 w 2532377"/>
              <a:gd name="connsiteY0" fmla="*/ 382838 h 1131067"/>
              <a:gd name="connsiteX1" fmla="*/ 1661161 w 2532377"/>
              <a:gd name="connsiteY1" fmla="*/ 64268 h 1131067"/>
              <a:gd name="connsiteX2" fmla="*/ 1729741 w 2532377"/>
              <a:gd name="connsiteY2" fmla="*/ 1001528 h 1131067"/>
              <a:gd name="connsiteX3" fmla="*/ 1889761 w 2532377"/>
              <a:gd name="connsiteY3" fmla="*/ 651008 h 1131067"/>
              <a:gd name="connsiteX4" fmla="*/ 1051561 w 2532377"/>
              <a:gd name="connsiteY4" fmla="*/ 300488 h 1131067"/>
              <a:gd name="connsiteX5" fmla="*/ 807721 w 2532377"/>
              <a:gd name="connsiteY5" fmla="*/ 1039628 h 1131067"/>
              <a:gd name="connsiteX6" fmla="*/ 1120141 w 2532377"/>
              <a:gd name="connsiteY6" fmla="*/ 1009148 h 1131067"/>
              <a:gd name="connsiteX7" fmla="*/ 251461 w 2532377"/>
              <a:gd name="connsiteY7" fmla="*/ 483368 h 1131067"/>
              <a:gd name="connsiteX8" fmla="*/ 1 w 2532377"/>
              <a:gd name="connsiteY8" fmla="*/ 1131068 h 11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377" h="1131067">
                <a:moveTo>
                  <a:pt x="2532377" y="382838"/>
                </a:moveTo>
                <a:cubicBezTo>
                  <a:pt x="2413508" y="59003"/>
                  <a:pt x="1903063" y="-97198"/>
                  <a:pt x="1661161" y="64268"/>
                </a:cubicBezTo>
                <a:cubicBezTo>
                  <a:pt x="1419259" y="225734"/>
                  <a:pt x="1691641" y="903738"/>
                  <a:pt x="1729741" y="1001528"/>
                </a:cubicBezTo>
                <a:cubicBezTo>
                  <a:pt x="1767841" y="1099318"/>
                  <a:pt x="2002791" y="767848"/>
                  <a:pt x="1889761" y="651008"/>
                </a:cubicBezTo>
                <a:cubicBezTo>
                  <a:pt x="1776731" y="534168"/>
                  <a:pt x="1352111" y="157961"/>
                  <a:pt x="1051561" y="300488"/>
                </a:cubicBezTo>
                <a:cubicBezTo>
                  <a:pt x="751011" y="443015"/>
                  <a:pt x="796291" y="921518"/>
                  <a:pt x="807721" y="1039628"/>
                </a:cubicBezTo>
                <a:cubicBezTo>
                  <a:pt x="819151" y="1157738"/>
                  <a:pt x="1212851" y="1101858"/>
                  <a:pt x="1120141" y="1009148"/>
                </a:cubicBezTo>
                <a:cubicBezTo>
                  <a:pt x="1027431" y="916438"/>
                  <a:pt x="556049" y="446681"/>
                  <a:pt x="251461" y="483368"/>
                </a:cubicBezTo>
                <a:cubicBezTo>
                  <a:pt x="-53127" y="520055"/>
                  <a:pt x="17781" y="1057408"/>
                  <a:pt x="1" y="113106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3EE78C9F-3994-58F5-9A08-184719036D4B}"/>
              </a:ext>
            </a:extLst>
          </p:cNvPr>
          <p:cNvGrpSpPr/>
          <p:nvPr/>
        </p:nvGrpSpPr>
        <p:grpSpPr>
          <a:xfrm>
            <a:off x="9304255" y="6373853"/>
            <a:ext cx="1410418" cy="1221470"/>
            <a:chOff x="9304255" y="6373853"/>
            <a:chExt cx="1410418" cy="1221470"/>
          </a:xfrm>
        </p:grpSpPr>
        <p:sp>
          <p:nvSpPr>
            <p:cNvPr id="219" name="شكل حر: شكل 218">
              <a:extLst>
                <a:ext uri="{FF2B5EF4-FFF2-40B4-BE49-F238E27FC236}">
                  <a16:creationId xmlns:a16="http://schemas.microsoft.com/office/drawing/2014/main" id="{167498F8-1B14-AA00-FD1D-D06A6BF2F643}"/>
                </a:ext>
              </a:extLst>
            </p:cNvPr>
            <p:cNvSpPr/>
            <p:nvPr/>
          </p:nvSpPr>
          <p:spPr>
            <a:xfrm>
              <a:off x="9701907" y="6413017"/>
              <a:ext cx="1012766" cy="1182306"/>
            </a:xfrm>
            <a:custGeom>
              <a:avLst/>
              <a:gdLst>
                <a:gd name="connsiteX0" fmla="*/ 623908 w 1012766"/>
                <a:gd name="connsiteY0" fmla="*/ 48 h 1182306"/>
                <a:gd name="connsiteX1" fmla="*/ 834140 w 1012766"/>
                <a:gd name="connsiteY1" fmla="*/ 63424 h 1182306"/>
                <a:gd name="connsiteX2" fmla="*/ 915656 w 1012766"/>
                <a:gd name="connsiteY2" fmla="*/ 120168 h 1182306"/>
                <a:gd name="connsiteX3" fmla="*/ 1012766 w 1012766"/>
                <a:gd name="connsiteY3" fmla="*/ 197100 h 1182306"/>
                <a:gd name="connsiteX4" fmla="*/ 1012766 w 1012766"/>
                <a:gd name="connsiteY4" fmla="*/ 1182306 h 1182306"/>
                <a:gd name="connsiteX5" fmla="*/ 296077 w 1012766"/>
                <a:gd name="connsiteY5" fmla="*/ 1182306 h 1182306"/>
                <a:gd name="connsiteX6" fmla="*/ 220706 w 1012766"/>
                <a:gd name="connsiteY6" fmla="*/ 1081227 h 1182306"/>
                <a:gd name="connsiteX7" fmla="*/ 4895 w 1012766"/>
                <a:gd name="connsiteY7" fmla="*/ 494370 h 1182306"/>
                <a:gd name="connsiteX8" fmla="*/ 311781 w 1012766"/>
                <a:gd name="connsiteY8" fmla="*/ 89542 h 1182306"/>
                <a:gd name="connsiteX9" fmla="*/ 623908 w 1012766"/>
                <a:gd name="connsiteY9" fmla="*/ 48 h 118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2766" h="1182306">
                  <a:moveTo>
                    <a:pt x="623908" y="48"/>
                  </a:moveTo>
                  <a:cubicBezTo>
                    <a:pt x="692838" y="1088"/>
                    <a:pt x="763948" y="18942"/>
                    <a:pt x="834140" y="63424"/>
                  </a:cubicBezTo>
                  <a:cubicBezTo>
                    <a:pt x="857537" y="78252"/>
                    <a:pt x="885219" y="97466"/>
                    <a:pt x="915656" y="120168"/>
                  </a:cubicBezTo>
                  <a:lnTo>
                    <a:pt x="1012766" y="197100"/>
                  </a:lnTo>
                  <a:lnTo>
                    <a:pt x="1012766" y="1182306"/>
                  </a:lnTo>
                  <a:lnTo>
                    <a:pt x="296077" y="1182306"/>
                  </a:lnTo>
                  <a:lnTo>
                    <a:pt x="220706" y="1081227"/>
                  </a:lnTo>
                  <a:cubicBezTo>
                    <a:pt x="88299" y="873811"/>
                    <a:pt x="29380" y="629041"/>
                    <a:pt x="4895" y="494370"/>
                  </a:cubicBezTo>
                  <a:cubicBezTo>
                    <a:pt x="-34282" y="278897"/>
                    <a:pt x="170309" y="163543"/>
                    <a:pt x="311781" y="89542"/>
                  </a:cubicBezTo>
                  <a:cubicBezTo>
                    <a:pt x="400201" y="43292"/>
                    <a:pt x="509026" y="-1684"/>
                    <a:pt x="623908" y="48"/>
                  </a:cubicBezTo>
                  <a:close/>
                </a:path>
              </a:pathLst>
            </a:custGeom>
            <a:solidFill>
              <a:srgbClr val="A6E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/>
            </a:p>
          </p:txBody>
        </p:sp>
        <p:sp>
          <p:nvSpPr>
            <p:cNvPr id="220" name="شكل حر: شكل 219">
              <a:extLst>
                <a:ext uri="{FF2B5EF4-FFF2-40B4-BE49-F238E27FC236}">
                  <a16:creationId xmlns:a16="http://schemas.microsoft.com/office/drawing/2014/main" id="{EF8A29B4-6C3D-ECDE-814D-06CD472B0147}"/>
                </a:ext>
              </a:extLst>
            </p:cNvPr>
            <p:cNvSpPr/>
            <p:nvPr/>
          </p:nvSpPr>
          <p:spPr>
            <a:xfrm rot="2443668">
              <a:off x="9304255" y="6373853"/>
              <a:ext cx="1015995" cy="494895"/>
            </a:xfrm>
            <a:custGeom>
              <a:avLst/>
              <a:gdLst>
                <a:gd name="connsiteX0" fmla="*/ 3070860 w 3070860"/>
                <a:gd name="connsiteY0" fmla="*/ 127719 h 1157598"/>
                <a:gd name="connsiteX1" fmla="*/ 2034540 w 3070860"/>
                <a:gd name="connsiteY1" fmla="*/ 74379 h 1157598"/>
                <a:gd name="connsiteX2" fmla="*/ 2103120 w 3070860"/>
                <a:gd name="connsiteY2" fmla="*/ 1011639 h 1157598"/>
                <a:gd name="connsiteX3" fmla="*/ 2263140 w 3070860"/>
                <a:gd name="connsiteY3" fmla="*/ 661119 h 1157598"/>
                <a:gd name="connsiteX4" fmla="*/ 1424940 w 3070860"/>
                <a:gd name="connsiteY4" fmla="*/ 310599 h 1157598"/>
                <a:gd name="connsiteX5" fmla="*/ 1181100 w 3070860"/>
                <a:gd name="connsiteY5" fmla="*/ 1049739 h 1157598"/>
                <a:gd name="connsiteX6" fmla="*/ 1493520 w 3070860"/>
                <a:gd name="connsiteY6" fmla="*/ 1019259 h 1157598"/>
                <a:gd name="connsiteX7" fmla="*/ 624840 w 3070860"/>
                <a:gd name="connsiteY7" fmla="*/ 493479 h 1157598"/>
                <a:gd name="connsiteX8" fmla="*/ 373380 w 3070860"/>
                <a:gd name="connsiteY8" fmla="*/ 1141179 h 1157598"/>
                <a:gd name="connsiteX9" fmla="*/ 518160 w 3070860"/>
                <a:gd name="connsiteY9" fmla="*/ 935439 h 1157598"/>
                <a:gd name="connsiteX10" fmla="*/ 0 w 3070860"/>
                <a:gd name="connsiteY10" fmla="*/ 623019 h 1157598"/>
                <a:gd name="connsiteX0" fmla="*/ 3070860 w 3070860"/>
                <a:gd name="connsiteY0" fmla="*/ 213527 h 1243406"/>
                <a:gd name="connsiteX1" fmla="*/ 2034540 w 3070860"/>
                <a:gd name="connsiteY1" fmla="*/ 160187 h 1243406"/>
                <a:gd name="connsiteX2" fmla="*/ 2103120 w 3070860"/>
                <a:gd name="connsiteY2" fmla="*/ 1097447 h 1243406"/>
                <a:gd name="connsiteX3" fmla="*/ 2263140 w 3070860"/>
                <a:gd name="connsiteY3" fmla="*/ 746927 h 1243406"/>
                <a:gd name="connsiteX4" fmla="*/ 1424940 w 3070860"/>
                <a:gd name="connsiteY4" fmla="*/ 396407 h 1243406"/>
                <a:gd name="connsiteX5" fmla="*/ 1181100 w 3070860"/>
                <a:gd name="connsiteY5" fmla="*/ 1135547 h 1243406"/>
                <a:gd name="connsiteX6" fmla="*/ 1493520 w 3070860"/>
                <a:gd name="connsiteY6" fmla="*/ 1105067 h 1243406"/>
                <a:gd name="connsiteX7" fmla="*/ 624840 w 3070860"/>
                <a:gd name="connsiteY7" fmla="*/ 579287 h 1243406"/>
                <a:gd name="connsiteX8" fmla="*/ 373380 w 3070860"/>
                <a:gd name="connsiteY8" fmla="*/ 1226987 h 1243406"/>
                <a:gd name="connsiteX9" fmla="*/ 518160 w 3070860"/>
                <a:gd name="connsiteY9" fmla="*/ 1021247 h 1243406"/>
                <a:gd name="connsiteX10" fmla="*/ 0 w 3070860"/>
                <a:gd name="connsiteY10" fmla="*/ 708827 h 1243406"/>
                <a:gd name="connsiteX0" fmla="*/ 3070860 w 3070860"/>
                <a:gd name="connsiteY0" fmla="*/ 134897 h 1164776"/>
                <a:gd name="connsiteX1" fmla="*/ 2034540 w 3070860"/>
                <a:gd name="connsiteY1" fmla="*/ 81557 h 1164776"/>
                <a:gd name="connsiteX2" fmla="*/ 2103120 w 3070860"/>
                <a:gd name="connsiteY2" fmla="*/ 1018817 h 1164776"/>
                <a:gd name="connsiteX3" fmla="*/ 2263140 w 3070860"/>
                <a:gd name="connsiteY3" fmla="*/ 668297 h 1164776"/>
                <a:gd name="connsiteX4" fmla="*/ 1424940 w 3070860"/>
                <a:gd name="connsiteY4" fmla="*/ 317777 h 1164776"/>
                <a:gd name="connsiteX5" fmla="*/ 1181100 w 3070860"/>
                <a:gd name="connsiteY5" fmla="*/ 1056917 h 1164776"/>
                <a:gd name="connsiteX6" fmla="*/ 1493520 w 3070860"/>
                <a:gd name="connsiteY6" fmla="*/ 1026437 h 1164776"/>
                <a:gd name="connsiteX7" fmla="*/ 624840 w 3070860"/>
                <a:gd name="connsiteY7" fmla="*/ 500657 h 1164776"/>
                <a:gd name="connsiteX8" fmla="*/ 373380 w 3070860"/>
                <a:gd name="connsiteY8" fmla="*/ 1148357 h 1164776"/>
                <a:gd name="connsiteX9" fmla="*/ 518160 w 3070860"/>
                <a:gd name="connsiteY9" fmla="*/ 942617 h 1164776"/>
                <a:gd name="connsiteX10" fmla="*/ 0 w 3070860"/>
                <a:gd name="connsiteY10" fmla="*/ 630197 h 1164776"/>
                <a:gd name="connsiteX0" fmla="*/ 2905756 w 2905756"/>
                <a:gd name="connsiteY0" fmla="*/ 338713 h 1103362"/>
                <a:gd name="connsiteX1" fmla="*/ 2034540 w 2905756"/>
                <a:gd name="connsiteY1" fmla="*/ 20143 h 1103362"/>
                <a:gd name="connsiteX2" fmla="*/ 2103120 w 2905756"/>
                <a:gd name="connsiteY2" fmla="*/ 957403 h 1103362"/>
                <a:gd name="connsiteX3" fmla="*/ 2263140 w 2905756"/>
                <a:gd name="connsiteY3" fmla="*/ 606883 h 1103362"/>
                <a:gd name="connsiteX4" fmla="*/ 1424940 w 2905756"/>
                <a:gd name="connsiteY4" fmla="*/ 256363 h 1103362"/>
                <a:gd name="connsiteX5" fmla="*/ 1181100 w 2905756"/>
                <a:gd name="connsiteY5" fmla="*/ 995503 h 1103362"/>
                <a:gd name="connsiteX6" fmla="*/ 1493520 w 2905756"/>
                <a:gd name="connsiteY6" fmla="*/ 965023 h 1103362"/>
                <a:gd name="connsiteX7" fmla="*/ 624840 w 2905756"/>
                <a:gd name="connsiteY7" fmla="*/ 439243 h 1103362"/>
                <a:gd name="connsiteX8" fmla="*/ 373380 w 2905756"/>
                <a:gd name="connsiteY8" fmla="*/ 1086943 h 1103362"/>
                <a:gd name="connsiteX9" fmla="*/ 518160 w 2905756"/>
                <a:gd name="connsiteY9" fmla="*/ 881203 h 1103362"/>
                <a:gd name="connsiteX10" fmla="*/ 0 w 2905756"/>
                <a:gd name="connsiteY10" fmla="*/ 568783 h 1103362"/>
                <a:gd name="connsiteX0" fmla="*/ 2905756 w 2905756"/>
                <a:gd name="connsiteY0" fmla="*/ 357838 h 1122487"/>
                <a:gd name="connsiteX1" fmla="*/ 2034540 w 2905756"/>
                <a:gd name="connsiteY1" fmla="*/ 39268 h 1122487"/>
                <a:gd name="connsiteX2" fmla="*/ 2103120 w 2905756"/>
                <a:gd name="connsiteY2" fmla="*/ 976528 h 1122487"/>
                <a:gd name="connsiteX3" fmla="*/ 2263140 w 2905756"/>
                <a:gd name="connsiteY3" fmla="*/ 626008 h 1122487"/>
                <a:gd name="connsiteX4" fmla="*/ 1424940 w 2905756"/>
                <a:gd name="connsiteY4" fmla="*/ 275488 h 1122487"/>
                <a:gd name="connsiteX5" fmla="*/ 1181100 w 2905756"/>
                <a:gd name="connsiteY5" fmla="*/ 1014628 h 1122487"/>
                <a:gd name="connsiteX6" fmla="*/ 1493520 w 2905756"/>
                <a:gd name="connsiteY6" fmla="*/ 984148 h 1122487"/>
                <a:gd name="connsiteX7" fmla="*/ 624840 w 2905756"/>
                <a:gd name="connsiteY7" fmla="*/ 458368 h 1122487"/>
                <a:gd name="connsiteX8" fmla="*/ 373380 w 2905756"/>
                <a:gd name="connsiteY8" fmla="*/ 1106068 h 1122487"/>
                <a:gd name="connsiteX9" fmla="*/ 518160 w 2905756"/>
                <a:gd name="connsiteY9" fmla="*/ 900328 h 1122487"/>
                <a:gd name="connsiteX10" fmla="*/ 0 w 2905756"/>
                <a:gd name="connsiteY10" fmla="*/ 587908 h 1122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756" h="1147487">
                  <a:moveTo>
                    <a:pt x="2905756" y="382838"/>
                  </a:moveTo>
                  <a:cubicBezTo>
                    <a:pt x="2786887" y="59003"/>
                    <a:pt x="2276442" y="-97198"/>
                    <a:pt x="2034540" y="64268"/>
                  </a:cubicBezTo>
                  <a:cubicBezTo>
                    <a:pt x="1792638" y="225734"/>
                    <a:pt x="2065020" y="903738"/>
                    <a:pt x="2103120" y="1001528"/>
                  </a:cubicBezTo>
                  <a:cubicBezTo>
                    <a:pt x="2141220" y="1099318"/>
                    <a:pt x="2376170" y="767848"/>
                    <a:pt x="2263140" y="651008"/>
                  </a:cubicBezTo>
                  <a:cubicBezTo>
                    <a:pt x="2150110" y="534168"/>
                    <a:pt x="1725490" y="157961"/>
                    <a:pt x="1424940" y="300488"/>
                  </a:cubicBezTo>
                  <a:cubicBezTo>
                    <a:pt x="1124390" y="443015"/>
                    <a:pt x="1169670" y="921518"/>
                    <a:pt x="1181100" y="1039628"/>
                  </a:cubicBezTo>
                  <a:cubicBezTo>
                    <a:pt x="1192530" y="1157738"/>
                    <a:pt x="1586230" y="1101858"/>
                    <a:pt x="1493520" y="1009148"/>
                  </a:cubicBezTo>
                  <a:cubicBezTo>
                    <a:pt x="1400810" y="916438"/>
                    <a:pt x="929428" y="446681"/>
                    <a:pt x="624840" y="483368"/>
                  </a:cubicBezTo>
                  <a:cubicBezTo>
                    <a:pt x="320252" y="520055"/>
                    <a:pt x="391160" y="1057408"/>
                    <a:pt x="373380" y="1131068"/>
                  </a:cubicBezTo>
                  <a:cubicBezTo>
                    <a:pt x="355600" y="1204728"/>
                    <a:pt x="580390" y="1011688"/>
                    <a:pt x="518160" y="925328"/>
                  </a:cubicBezTo>
                  <a:cubicBezTo>
                    <a:pt x="455930" y="838968"/>
                    <a:pt x="227965" y="725938"/>
                    <a:pt x="0" y="612908"/>
                  </a:cubicBezTo>
                </a:path>
              </a:pathLst>
            </a:custGeom>
            <a:noFill/>
            <a:ln w="38100">
              <a:solidFill>
                <a:srgbClr val="742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07999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959BAFC-D006-5D79-CC08-D8679D71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72" y="381938"/>
            <a:ext cx="2107584" cy="339789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405419-2407-7F01-D3A5-E6FB19B3D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353" y="128505"/>
            <a:ext cx="2427764" cy="33978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9C084A-E5D9-044B-69F2-D18FE799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73" y="381938"/>
            <a:ext cx="1994597" cy="324740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1FFE47-7B2A-F298-66E4-270D40870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189" y="3965154"/>
            <a:ext cx="1994597" cy="32934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B8968B6-A1F6-4CCB-0C3A-378C4D304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264" y="4033271"/>
            <a:ext cx="2427764" cy="3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435</Words>
  <Application>Microsoft Office PowerPoint</Application>
  <PresentationFormat>مخصص</PresentationFormat>
  <Paragraphs>57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Harmattan</vt:lpstr>
      <vt:lpstr>Wingdings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2023-12-11T19:15:02Z</dcterms:modified>
</cp:coreProperties>
</file>