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235"/>
    <a:srgbClr val="0B3468"/>
    <a:srgbClr val="3A9FEC"/>
    <a:srgbClr val="E15BF3"/>
    <a:srgbClr val="F1AFF9"/>
    <a:srgbClr val="8B4B23"/>
    <a:srgbClr val="F74373"/>
    <a:srgbClr val="8D4D25"/>
    <a:srgbClr val="4C9854"/>
    <a:srgbClr val="CC1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195" autoAdjust="0"/>
    <p:restoredTop sz="94641" autoAdjust="0"/>
  </p:normalViewPr>
  <p:slideViewPr>
    <p:cSldViewPr snapToGrid="0">
      <p:cViewPr>
        <p:scale>
          <a:sx n="66" d="100"/>
          <a:sy n="66" d="100"/>
        </p:scale>
        <p:origin x="1877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09-23T17:04:13.874" v="11762" actId="1036"/>
      <pc:docMkLst>
        <pc:docMk/>
      </pc:docMkLst>
      <pc:sldChg chg="modSp mod modNotes">
        <pc:chgData name="Hasan Selim" userId="84cd2103f36ef0dc" providerId="LiveId" clId="{6ED845BA-74CA-4F74-9AC4-C2ED4D184EBF}" dt="2026-09-23T16:19:51.636" v="11605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09-23T16:19:51.636" v="11605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Notes">
        <pc:chgData name="Hasan Selim" userId="84cd2103f36ef0dc" providerId="LiveId" clId="{6ED845BA-74CA-4F74-9AC4-C2ED4D184EBF}" dt="2026-09-23T16:19:51.636" v="11605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09-23T16:19:51.636" v="11605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09-23T16:19:51.636" v="11605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09-23T16:19:51.636" v="11605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09-23T16:19:51.636" v="11605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">
        <pc:chgData name="Hasan Selim" userId="84cd2103f36ef0dc" providerId="LiveId" clId="{6ED845BA-74CA-4F74-9AC4-C2ED4D184EBF}" dt="2026-09-23T16:19:51.636" v="11605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09-23T16:19:51.636" v="11605" actId="790"/>
          <ac:spMkLst>
            <pc:docMk/>
            <pc:sldMk cId="1894565167" sldId="470"/>
            <ac:spMk id="5" creationId="{E4F02B01-F9B1-30EA-53E4-6B570708863B}"/>
          </ac:spMkLst>
        </pc:spChg>
        <pc:grpChg chg="add mod">
          <ac:chgData name="Hasan Selim" userId="84cd2103f36ef0dc" providerId="LiveId" clId="{6ED845BA-74CA-4F74-9AC4-C2ED4D184EBF}" dt="2026-09-02T12:43:36.318" v="8234" actId="164"/>
          <ac:grpSpMkLst>
            <pc:docMk/>
            <pc:sldMk cId="1894565167" sldId="470"/>
            <ac:grpSpMk id="10" creationId="{AB473698-B458-CAF8-26AB-906316667477}"/>
          </ac:grpSpMkLst>
        </pc:grpChg>
        <pc:picChg chg="mod topLvl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3" creationId="{28D7161D-6F21-71FF-73AB-F9E0863AAB5A}"/>
          </ac:picMkLst>
        </pc:picChg>
        <pc:picChg chg="add mod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9" creationId="{D08B3202-CC61-DB9C-2CAB-BD3B925A8F31}"/>
          </ac:picMkLst>
        </pc:picChg>
        <pc:picChg chg="add mod">
          <ac:chgData name="Hasan Selim" userId="84cd2103f36ef0dc" providerId="LiveId" clId="{6ED845BA-74CA-4F74-9AC4-C2ED4D184EBF}" dt="2026-09-02T12:43:58.847" v="8237" actId="1076"/>
          <ac:picMkLst>
            <pc:docMk/>
            <pc:sldMk cId="1894565167" sldId="470"/>
            <ac:picMk id="12" creationId="{4818AB54-886C-AE97-0539-1DDC7E214D91}"/>
          </ac:picMkLst>
        </pc:picChg>
      </pc:sldChg>
      <pc:sldChg chg="addSp delSp modSp add del mod ord modClrScheme chgLayout">
        <pc:chgData name="Hasan Selim" userId="84cd2103f36ef0dc" providerId="LiveId" clId="{6ED845BA-74CA-4F74-9AC4-C2ED4D184EBF}" dt="2026-09-23T17:03:27.148" v="11744" actId="1076"/>
        <pc:sldMkLst>
          <pc:docMk/>
          <pc:sldMk cId="1245817147" sldId="509"/>
        </pc:sldMkLst>
        <pc:spChg chg="add del mod">
          <ac:chgData name="Hasan Selim" userId="84cd2103f36ef0dc" providerId="LiveId" clId="{6ED845BA-74CA-4F74-9AC4-C2ED4D184EBF}" dt="2026-09-23T16:19:56.148" v="11606" actId="478"/>
          <ac:spMkLst>
            <pc:docMk/>
            <pc:sldMk cId="1245817147" sldId="509"/>
            <ac:spMk id="3" creationId="{5D9A5B10-9256-FBEC-C68B-4AA7F5909CD7}"/>
          </ac:spMkLst>
        </pc:spChg>
        <pc:spChg chg="add del">
          <ac:chgData name="Hasan Selim" userId="84cd2103f36ef0dc" providerId="LiveId" clId="{6ED845BA-74CA-4F74-9AC4-C2ED4D184EBF}" dt="2026-09-22T13:48:09.245" v="10942" actId="478"/>
          <ac:spMkLst>
            <pc:docMk/>
            <pc:sldMk cId="1245817147" sldId="509"/>
            <ac:spMk id="3" creationId="{EA868A87-7D37-AD9A-E870-5A86AFBE4CF2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4" creationId="{9D717A65-925D-DC0B-71A5-2A6F7A8E032C}"/>
          </ac:spMkLst>
        </pc:spChg>
        <pc:spChg chg="add mod">
          <ac:chgData name="Hasan Selim" userId="84cd2103f36ef0dc" providerId="LiveId" clId="{6ED845BA-74CA-4F74-9AC4-C2ED4D184EBF}" dt="2026-09-23T16:21:39.809" v="11634" actId="403"/>
          <ac:spMkLst>
            <pc:docMk/>
            <pc:sldMk cId="1245817147" sldId="509"/>
            <ac:spMk id="5" creationId="{2E0961CB-06F4-69AC-0D73-5BFE680BA195}"/>
          </ac:spMkLst>
        </pc:spChg>
        <pc:spChg chg="add del mod">
          <ac:chgData name="Hasan Selim" userId="84cd2103f36ef0dc" providerId="LiveId" clId="{6ED845BA-74CA-4F74-9AC4-C2ED4D184EBF}" dt="2026-09-22T14:04:02.983" v="11185" actId="478"/>
          <ac:spMkLst>
            <pc:docMk/>
            <pc:sldMk cId="1245817147" sldId="509"/>
            <ac:spMk id="5" creationId="{82340AD5-EE79-9E23-54E0-CF6D9BDAF896}"/>
          </ac:spMkLst>
        </pc:spChg>
        <pc:spChg chg="add del mod">
          <ac:chgData name="Hasan Selim" userId="84cd2103f36ef0dc" providerId="LiveId" clId="{6ED845BA-74CA-4F74-9AC4-C2ED4D184EBF}" dt="2026-09-22T14:10:23.781" v="11272" actId="478"/>
          <ac:spMkLst>
            <pc:docMk/>
            <pc:sldMk cId="1245817147" sldId="509"/>
            <ac:spMk id="7" creationId="{61874271-94D6-99FB-53DD-007E5590E4D3}"/>
          </ac:spMkLst>
        </pc:spChg>
        <pc:spChg chg="mod">
          <ac:chgData name="Hasan Selim" userId="84cd2103f36ef0dc" providerId="LiveId" clId="{6ED845BA-74CA-4F74-9AC4-C2ED4D184EBF}" dt="2026-09-23T16:23:30.048" v="11654" actId="207"/>
          <ac:spMkLst>
            <pc:docMk/>
            <pc:sldMk cId="1245817147" sldId="509"/>
            <ac:spMk id="7" creationId="{95D91DF9-D688-9F1D-D8C4-38A25C38D5CC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8" creationId="{74D7F459-73CD-D920-5D31-B0A9158BD69F}"/>
          </ac:spMkLst>
        </pc:spChg>
        <pc:spChg chg="mod">
          <ac:chgData name="Hasan Selim" userId="84cd2103f36ef0dc" providerId="LiveId" clId="{6ED845BA-74CA-4F74-9AC4-C2ED4D184EBF}" dt="2026-09-23T16:23:30.048" v="11654" actId="207"/>
          <ac:spMkLst>
            <pc:docMk/>
            <pc:sldMk cId="1245817147" sldId="509"/>
            <ac:spMk id="9" creationId="{0C600E4F-7B95-5638-2418-F77231F21D08}"/>
          </ac:spMkLst>
        </pc:spChg>
        <pc:spChg chg="mod">
          <ac:chgData name="Hasan Selim" userId="84cd2103f36ef0dc" providerId="LiveId" clId="{6ED845BA-74CA-4F74-9AC4-C2ED4D184EBF}" dt="2026-09-22T11:07:51.723" v="10912" actId="208"/>
          <ac:spMkLst>
            <pc:docMk/>
            <pc:sldMk cId="1245817147" sldId="509"/>
            <ac:spMk id="9" creationId="{E20CE851-1B7E-D934-8001-346E394543F6}"/>
          </ac:spMkLst>
        </pc:spChg>
        <pc:spChg chg="add del">
          <ac:chgData name="Hasan Selim" userId="84cd2103f36ef0dc" providerId="LiveId" clId="{6ED845BA-74CA-4F74-9AC4-C2ED4D184EBF}" dt="2026-09-22T13:48:07.548" v="10941" actId="478"/>
          <ac:spMkLst>
            <pc:docMk/>
            <pc:sldMk cId="1245817147" sldId="509"/>
            <ac:spMk id="10" creationId="{83231AAB-59F7-7E33-25B8-9EB1B3D2F806}"/>
          </ac:spMkLst>
        </pc:spChg>
        <pc:spChg chg="mod">
          <ac:chgData name="Hasan Selim" userId="84cd2103f36ef0dc" providerId="LiveId" clId="{6ED845BA-74CA-4F74-9AC4-C2ED4D184EBF}" dt="2026-09-22T11:00:01.669" v="10829" actId="207"/>
          <ac:spMkLst>
            <pc:docMk/>
            <pc:sldMk cId="1245817147" sldId="509"/>
            <ac:spMk id="11" creationId="{2EAE533C-3080-4EA5-A3E7-95119145F13A}"/>
          </ac:spMkLst>
        </pc:spChg>
        <pc:spChg chg="mod">
          <ac:chgData name="Hasan Selim" userId="84cd2103f36ef0dc" providerId="LiveId" clId="{6ED845BA-74CA-4F74-9AC4-C2ED4D184EBF}" dt="2026-09-23T16:23:30.048" v="11654" actId="207"/>
          <ac:spMkLst>
            <pc:docMk/>
            <pc:sldMk cId="1245817147" sldId="509"/>
            <ac:spMk id="11" creationId="{FA09E7AC-30DE-1565-D2E2-66EE765403A2}"/>
          </ac:spMkLst>
        </pc:spChg>
        <pc:spChg chg="add mod">
          <ac:chgData name="Hasan Selim" userId="84cd2103f36ef0dc" providerId="LiveId" clId="{6ED845BA-74CA-4F74-9AC4-C2ED4D184EBF}" dt="2026-09-23T17:03:27.148" v="11744" actId="1076"/>
          <ac:spMkLst>
            <pc:docMk/>
            <pc:sldMk cId="1245817147" sldId="509"/>
            <ac:spMk id="13" creationId="{5313EA07-2B7E-7576-0E93-572BA1B90100}"/>
          </ac:spMkLst>
        </pc:spChg>
        <pc:spChg chg="add del mod">
          <ac:chgData name="Hasan Selim" userId="84cd2103f36ef0dc" providerId="LiveId" clId="{6ED845BA-74CA-4F74-9AC4-C2ED4D184EBF}" dt="2026-09-22T14:04:02.983" v="11185" actId="478"/>
          <ac:spMkLst>
            <pc:docMk/>
            <pc:sldMk cId="1245817147" sldId="509"/>
            <ac:spMk id="13" creationId="{F52A7D01-5C69-A3F6-101C-F94A3DD5329D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14" creationId="{D0BDD05D-FF1F-F328-3329-E2671521DCD9}"/>
          </ac:spMkLst>
        </pc:spChg>
        <pc:spChg chg="add del mod">
          <ac:chgData name="Hasan Selim" userId="84cd2103f36ef0dc" providerId="LiveId" clId="{6ED845BA-74CA-4F74-9AC4-C2ED4D184EBF}" dt="2026-09-23T16:19:56.148" v="11606" actId="478"/>
          <ac:spMkLst>
            <pc:docMk/>
            <pc:sldMk cId="1245817147" sldId="509"/>
            <ac:spMk id="15" creationId="{D97AB485-2DE9-D3DD-37F2-057ED57EFB10}"/>
          </ac:spMkLst>
        </pc:spChg>
        <pc:spChg chg="add del mod">
          <ac:chgData name="Hasan Selim" userId="84cd2103f36ef0dc" providerId="LiveId" clId="{6ED845BA-74CA-4F74-9AC4-C2ED4D184EBF}" dt="2026-09-22T14:13:48.419" v="11341" actId="478"/>
          <ac:spMkLst>
            <pc:docMk/>
            <pc:sldMk cId="1245817147" sldId="509"/>
            <ac:spMk id="16" creationId="{68DF0F9E-E235-015B-DD62-5055FBCCF3DB}"/>
          </ac:spMkLst>
        </pc:spChg>
        <pc:spChg chg="add mod">
          <ac:chgData name="Hasan Selim" userId="84cd2103f36ef0dc" providerId="LiveId" clId="{6ED845BA-74CA-4F74-9AC4-C2ED4D184EBF}" dt="2026-09-23T16:22:37.962" v="11650" actId="255"/>
          <ac:spMkLst>
            <pc:docMk/>
            <pc:sldMk cId="1245817147" sldId="509"/>
            <ac:spMk id="17" creationId="{20CA4623-DF57-C768-0076-2BA45B147EFF}"/>
          </ac:spMkLst>
        </pc:spChg>
        <pc:spChg chg="mod">
          <ac:chgData name="Hasan Selim" userId="84cd2103f36ef0dc" providerId="LiveId" clId="{6ED845BA-74CA-4F74-9AC4-C2ED4D184EBF}" dt="2026-09-22T10:59:56.323" v="10827" actId="207"/>
          <ac:spMkLst>
            <pc:docMk/>
            <pc:sldMk cId="1245817147" sldId="509"/>
            <ac:spMk id="17" creationId="{B218CE89-4FA5-11DB-0798-B3A18559CC66}"/>
          </ac:spMkLst>
        </pc:spChg>
        <pc:spChg chg="mod">
          <ac:chgData name="Hasan Selim" userId="84cd2103f36ef0dc" providerId="LiveId" clId="{6ED845BA-74CA-4F74-9AC4-C2ED4D184EBF}" dt="2026-09-23T16:23:30.048" v="11654" actId="207"/>
          <ac:spMkLst>
            <pc:docMk/>
            <pc:sldMk cId="1245817147" sldId="509"/>
            <ac:spMk id="19" creationId="{7F77C97B-D369-F0A8-4D20-ECBCA32BECE3}"/>
          </ac:spMkLst>
        </pc:spChg>
        <pc:spChg chg="add del">
          <ac:chgData name="Hasan Selim" userId="84cd2103f36ef0dc" providerId="LiveId" clId="{6ED845BA-74CA-4F74-9AC4-C2ED4D184EBF}" dt="2026-09-22T13:48:06.422" v="10940" actId="478"/>
          <ac:spMkLst>
            <pc:docMk/>
            <pc:sldMk cId="1245817147" sldId="509"/>
            <ac:spMk id="19" creationId="{EDA7596F-5C61-954E-E713-EA67F87C55AC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20" creationId="{063CDB26-A048-85EB-235E-2080A005C4F9}"/>
          </ac:spMkLst>
        </pc:spChg>
        <pc:spChg chg="add mod">
          <ac:chgData name="Hasan Selim" userId="84cd2103f36ef0dc" providerId="LiveId" clId="{6ED845BA-74CA-4F74-9AC4-C2ED4D184EBF}" dt="2026-09-23T16:23:30.048" v="11654" actId="207"/>
          <ac:spMkLst>
            <pc:docMk/>
            <pc:sldMk cId="1245817147" sldId="509"/>
            <ac:spMk id="21" creationId="{FE5B826E-0F74-6357-ACEF-53AF12A551E0}"/>
          </ac:spMkLst>
        </pc:spChg>
        <pc:spChg chg="add del mod">
          <ac:chgData name="Hasan Selim" userId="84cd2103f36ef0dc" providerId="LiveId" clId="{6ED845BA-74CA-4F74-9AC4-C2ED4D184EBF}" dt="2026-09-22T14:04:02.983" v="11185" actId="478"/>
          <ac:spMkLst>
            <pc:docMk/>
            <pc:sldMk cId="1245817147" sldId="509"/>
            <ac:spMk id="22" creationId="{BE818110-290B-5F9E-BA46-7123604F7100}"/>
          </ac:spMkLst>
        </pc:spChg>
        <pc:spChg chg="mod">
          <ac:chgData name="Hasan Selim" userId="84cd2103f36ef0dc" providerId="LiveId" clId="{6ED845BA-74CA-4F74-9AC4-C2ED4D184EBF}" dt="2026-09-22T10:59:56.323" v="10827" actId="207"/>
          <ac:spMkLst>
            <pc:docMk/>
            <pc:sldMk cId="1245817147" sldId="509"/>
            <ac:spMk id="23" creationId="{208AE9E5-C090-5D5A-E1D1-74988F8D8203}"/>
          </ac:spMkLst>
        </pc:spChg>
        <pc:spChg chg="add mod">
          <ac:chgData name="Hasan Selim" userId="84cd2103f36ef0dc" providerId="LiveId" clId="{6ED845BA-74CA-4F74-9AC4-C2ED4D184EBF}" dt="2026-09-23T16:22:41.665" v="11651" actId="14100"/>
          <ac:spMkLst>
            <pc:docMk/>
            <pc:sldMk cId="1245817147" sldId="509"/>
            <ac:spMk id="23" creationId="{4FB19309-571C-59BE-502F-A8E5010877DE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24" creationId="{5EB313F4-A674-B30E-B464-85303ED221B4}"/>
          </ac:spMkLst>
        </pc:spChg>
        <pc:spChg chg="mod">
          <ac:chgData name="Hasan Selim" userId="84cd2103f36ef0dc" providerId="LiveId" clId="{6ED845BA-74CA-4F74-9AC4-C2ED4D184EBF}" dt="2026-09-23T16:28:19.707" v="11724" actId="1038"/>
          <ac:spMkLst>
            <pc:docMk/>
            <pc:sldMk cId="1245817147" sldId="509"/>
            <ac:spMk id="25" creationId="{4A24E1AF-1EA9-3F0C-8BFB-64D6918FC15A}"/>
          </ac:spMkLst>
        </pc:spChg>
        <pc:spChg chg="add del mod">
          <ac:chgData name="Hasan Selim" userId="84cd2103f36ef0dc" providerId="LiveId" clId="{6ED845BA-74CA-4F74-9AC4-C2ED4D184EBF}" dt="2026-09-22T14:13:50.018" v="11342" actId="478"/>
          <ac:spMkLst>
            <pc:docMk/>
            <pc:sldMk cId="1245817147" sldId="509"/>
            <ac:spMk id="25" creationId="{C9FE34EC-43DF-775C-D5FC-2BA87557C18F}"/>
          </ac:spMkLst>
        </pc:spChg>
        <pc:spChg chg="add 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26" creationId="{5079AB84-CFA1-FD46-19AD-DAB23EF7B008}"/>
          </ac:spMkLst>
        </pc:spChg>
        <pc:spChg chg="del">
          <ac:chgData name="Hasan Selim" userId="84cd2103f36ef0dc" providerId="LiveId" clId="{6ED845BA-74CA-4F74-9AC4-C2ED4D184EBF}" dt="2026-09-23T16:19:56.148" v="11606" actId="478"/>
          <ac:spMkLst>
            <pc:docMk/>
            <pc:sldMk cId="1245817147" sldId="509"/>
            <ac:spMk id="27" creationId="{04585578-D752-339C-E03E-634E9B509E9E}"/>
          </ac:spMkLst>
        </pc:spChg>
        <pc:spChg chg="mod">
          <ac:chgData name="Hasan Selim" userId="84cd2103f36ef0dc" providerId="LiveId" clId="{6ED845BA-74CA-4F74-9AC4-C2ED4D184EBF}" dt="2026-09-22T11:00:01.669" v="10829" actId="207"/>
          <ac:spMkLst>
            <pc:docMk/>
            <pc:sldMk cId="1245817147" sldId="509"/>
            <ac:spMk id="29" creationId="{2786B7B5-E416-5ACB-AC8D-1B8D1714642F}"/>
          </ac:spMkLst>
        </pc:spChg>
        <pc:spChg chg="add mod ord">
          <ac:chgData name="Hasan Selim" userId="84cd2103f36ef0dc" providerId="LiveId" clId="{6ED845BA-74CA-4F74-9AC4-C2ED4D184EBF}" dt="2026-09-23T16:27:23.248" v="11705" actId="20577"/>
          <ac:spMkLst>
            <pc:docMk/>
            <pc:sldMk cId="1245817147" sldId="509"/>
            <ac:spMk id="29" creationId="{E9D73432-C5BB-2121-3EEF-02D7658A3BF7}"/>
          </ac:spMkLst>
        </pc:spChg>
        <pc:spChg chg="mod">
          <ac:chgData name="Hasan Selim" userId="84cd2103f36ef0dc" providerId="LiveId" clId="{6ED845BA-74CA-4F74-9AC4-C2ED4D184EBF}" dt="2026-09-23T16:28:05.777" v="11712" actId="1035"/>
          <ac:spMkLst>
            <pc:docMk/>
            <pc:sldMk cId="1245817147" sldId="509"/>
            <ac:spMk id="31" creationId="{DDB4CC82-C14B-D0FF-C829-D20ED0A39C0C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32" creationId="{AFB0CE89-2806-2F67-41BB-9A3C6E70EE29}"/>
          </ac:spMkLst>
        </pc:spChg>
        <pc:spChg chg="add mod">
          <ac:chgData name="Hasan Selim" userId="84cd2103f36ef0dc" providerId="LiveId" clId="{6ED845BA-74CA-4F74-9AC4-C2ED4D184EBF}" dt="2026-09-23T16:23:30.048" v="11654" actId="207"/>
          <ac:spMkLst>
            <pc:docMk/>
            <pc:sldMk cId="1245817147" sldId="509"/>
            <ac:spMk id="33" creationId="{4D89B383-5A4C-05FE-BC7A-19274DBF1186}"/>
          </ac:spMkLst>
        </pc:spChg>
        <pc:spChg chg="add mod">
          <ac:chgData name="Hasan Selim" userId="84cd2103f36ef0dc" providerId="LiveId" clId="{6ED845BA-74CA-4F74-9AC4-C2ED4D184EBF}" dt="2026-09-22T14:24:47.081" v="11472" actId="403"/>
          <ac:spMkLst>
            <pc:docMk/>
            <pc:sldMk cId="1245817147" sldId="509"/>
            <ac:spMk id="33" creationId="{8F315BAD-3B55-8C1C-5418-7C581613C4E4}"/>
          </ac:spMkLst>
        </pc:spChg>
        <pc:spChg chg="add mod">
          <ac:chgData name="Hasan Selim" userId="84cd2103f36ef0dc" providerId="LiveId" clId="{6ED845BA-74CA-4F74-9AC4-C2ED4D184EBF}" dt="2026-09-22T14:05:10.004" v="11206" actId="1076"/>
          <ac:spMkLst>
            <pc:docMk/>
            <pc:sldMk cId="1245817147" sldId="509"/>
            <ac:spMk id="34" creationId="{A8364843-A0B2-AFFB-07B2-428DB94A31E5}"/>
          </ac:spMkLst>
        </pc:spChg>
        <pc:spChg chg="mod">
          <ac:chgData name="Hasan Selim" userId="84cd2103f36ef0dc" providerId="LiveId" clId="{6ED845BA-74CA-4F74-9AC4-C2ED4D184EBF}" dt="2026-09-23T16:22:37.962" v="11650" actId="255"/>
          <ac:spMkLst>
            <pc:docMk/>
            <pc:sldMk cId="1245817147" sldId="509"/>
            <ac:spMk id="35" creationId="{CC16B895-CBF2-2FBD-26B7-2310727EA6AF}"/>
          </ac:spMkLst>
        </pc:spChg>
        <pc:spChg chg="del mod">
          <ac:chgData name="Hasan Selim" userId="84cd2103f36ef0dc" providerId="LiveId" clId="{6ED845BA-74CA-4F74-9AC4-C2ED4D184EBF}" dt="2026-09-22T10:52:17.719" v="10679" actId="478"/>
          <ac:spMkLst>
            <pc:docMk/>
            <pc:sldMk cId="1245817147" sldId="509"/>
            <ac:spMk id="35" creationId="{F0F77B4D-4F31-2A92-0224-990A89491CCF}"/>
          </ac:spMkLst>
        </pc:spChg>
        <pc:spChg chg="add mod">
          <ac:chgData name="Hasan Selim" userId="84cd2103f36ef0dc" providerId="LiveId" clId="{6ED845BA-74CA-4F74-9AC4-C2ED4D184EBF}" dt="2026-09-22T14:07:11.626" v="11222" actId="20577"/>
          <ac:spMkLst>
            <pc:docMk/>
            <pc:sldMk cId="1245817147" sldId="509"/>
            <ac:spMk id="36" creationId="{4FA176EA-1FCE-0467-EDC5-C01394462E04}"/>
          </ac:spMkLst>
        </pc:spChg>
        <pc:spChg chg="add mod">
          <ac:chgData name="Hasan Selim" userId="84cd2103f36ef0dc" providerId="LiveId" clId="{6ED845BA-74CA-4F74-9AC4-C2ED4D184EBF}" dt="2026-09-23T16:28:12.283" v="11714" actId="6549"/>
          <ac:spMkLst>
            <pc:docMk/>
            <pc:sldMk cId="1245817147" sldId="509"/>
            <ac:spMk id="37" creationId="{06090CC5-27D2-9C65-7900-0AB92DF3BA13}"/>
          </ac:spMkLst>
        </pc:spChg>
        <pc:spChg chg="add mod">
          <ac:chgData name="Hasan Selim" userId="84cd2103f36ef0dc" providerId="LiveId" clId="{6ED845BA-74CA-4F74-9AC4-C2ED4D184EBF}" dt="2026-09-22T14:07:31.717" v="11225"/>
          <ac:spMkLst>
            <pc:docMk/>
            <pc:sldMk cId="1245817147" sldId="509"/>
            <ac:spMk id="37" creationId="{783EC47E-E4B8-A8A9-CFA3-336FE031EB0E}"/>
          </ac:spMkLst>
        </pc:spChg>
        <pc:spChg chg="mod">
          <ac:chgData name="Hasan Selim" userId="84cd2103f36ef0dc" providerId="LiveId" clId="{6ED845BA-74CA-4F74-9AC4-C2ED4D184EBF}" dt="2026-09-22T11:02:20.173" v="10862" actId="207"/>
          <ac:spMkLst>
            <pc:docMk/>
            <pc:sldMk cId="1245817147" sldId="509"/>
            <ac:spMk id="38" creationId="{0473C46C-E49C-CD59-C3A3-07095BFA016D}"/>
          </ac:spMkLst>
        </pc:spChg>
        <pc:spChg chg="mod">
          <ac:chgData name="Hasan Selim" userId="84cd2103f36ef0dc" providerId="LiveId" clId="{6ED845BA-74CA-4F74-9AC4-C2ED4D184EBF}" dt="2026-09-23T16:28:17.232" v="11721" actId="1036"/>
          <ac:spMkLst>
            <pc:docMk/>
            <pc:sldMk cId="1245817147" sldId="509"/>
            <ac:spMk id="39" creationId="{7D17004E-9167-0A1D-6789-5F977DF3179A}"/>
          </ac:spMkLst>
        </pc:spChg>
        <pc:spChg chg="add del mod">
          <ac:chgData name="Hasan Selim" userId="84cd2103f36ef0dc" providerId="LiveId" clId="{6ED845BA-74CA-4F74-9AC4-C2ED4D184EBF}" dt="2026-09-23T10:56:07.208" v="11558" actId="478"/>
          <ac:spMkLst>
            <pc:docMk/>
            <pc:sldMk cId="1245817147" sldId="509"/>
            <ac:spMk id="39" creationId="{7D815110-71A3-77C7-3B81-97F66B7F7215}"/>
          </ac:spMkLst>
        </pc:spChg>
        <pc:spChg chg="add del mod">
          <ac:chgData name="Hasan Selim" userId="84cd2103f36ef0dc" providerId="LiveId" clId="{6ED845BA-74CA-4F74-9AC4-C2ED4D184EBF}" dt="2026-09-23T10:56:07.208" v="11558" actId="478"/>
          <ac:spMkLst>
            <pc:docMk/>
            <pc:sldMk cId="1245817147" sldId="509"/>
            <ac:spMk id="40" creationId="{0695A1A2-7282-ED5E-15F6-DCADA7E9E171}"/>
          </ac:spMkLst>
        </pc:spChg>
        <pc:spChg chg="add mod">
          <ac:chgData name="Hasan Selim" userId="84cd2103f36ef0dc" providerId="LiveId" clId="{6ED845BA-74CA-4F74-9AC4-C2ED4D184EBF}" dt="2026-09-22T14:30:07.484" v="11537" actId="207"/>
          <ac:spMkLst>
            <pc:docMk/>
            <pc:sldMk cId="1245817147" sldId="509"/>
            <ac:spMk id="41" creationId="{48B41004-E909-A6A4-E9BC-5210CF81E962}"/>
          </ac:spMkLst>
        </pc:spChg>
        <pc:spChg chg="del mod">
          <ac:chgData name="Hasan Selim" userId="84cd2103f36ef0dc" providerId="LiveId" clId="{6ED845BA-74CA-4F74-9AC4-C2ED4D184EBF}" dt="2026-09-22T10:52:21.216" v="10681" actId="478"/>
          <ac:spMkLst>
            <pc:docMk/>
            <pc:sldMk cId="1245817147" sldId="509"/>
            <ac:spMk id="41" creationId="{86C3F593-D29B-2F21-9216-A64CEE9B35C3}"/>
          </ac:spMkLst>
        </pc:spChg>
        <pc:spChg chg="add mod">
          <ac:chgData name="Hasan Selim" userId="84cd2103f36ef0dc" providerId="LiveId" clId="{6ED845BA-74CA-4F74-9AC4-C2ED4D184EBF}" dt="2026-09-22T14:08:12.540" v="11241" actId="14100"/>
          <ac:spMkLst>
            <pc:docMk/>
            <pc:sldMk cId="1245817147" sldId="509"/>
            <ac:spMk id="42" creationId="{340BE010-D5EB-AFE3-5ABA-93A45C11ADC4}"/>
          </ac:spMkLst>
        </pc:spChg>
        <pc:spChg chg="add mod">
          <ac:chgData name="Hasan Selim" userId="84cd2103f36ef0dc" providerId="LiveId" clId="{6ED845BA-74CA-4F74-9AC4-C2ED4D184EBF}" dt="2026-09-22T14:08:12.540" v="11241" actId="14100"/>
          <ac:spMkLst>
            <pc:docMk/>
            <pc:sldMk cId="1245817147" sldId="509"/>
            <ac:spMk id="43" creationId="{E424B4EB-4EFF-22A0-AD6B-FAB6947DD46E}"/>
          </ac:spMkLst>
        </pc:spChg>
        <pc:spChg chg="add del mod">
          <ac:chgData name="Hasan Selim" userId="84cd2103f36ef0dc" providerId="LiveId" clId="{6ED845BA-74CA-4F74-9AC4-C2ED4D184EBF}" dt="2026-09-23T10:56:07.208" v="11558" actId="478"/>
          <ac:spMkLst>
            <pc:docMk/>
            <pc:sldMk cId="1245817147" sldId="509"/>
            <ac:spMk id="44" creationId="{8C884D1B-0421-AB78-F73F-26EC5B13D332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44" creationId="{D1E14D55-341D-C745-0BBF-CACA5ACA5D74}"/>
          </ac:spMkLst>
        </pc:spChg>
        <pc:spChg chg="add mod">
          <ac:chgData name="Hasan Selim" userId="84cd2103f36ef0dc" providerId="LiveId" clId="{6ED845BA-74CA-4F74-9AC4-C2ED4D184EBF}" dt="2026-09-22T11:02:23.163" v="10863" actId="207"/>
          <ac:spMkLst>
            <pc:docMk/>
            <pc:sldMk cId="1245817147" sldId="509"/>
            <ac:spMk id="45" creationId="{F6C81052-7BF5-474B-B6E2-C6D5833D466E}"/>
          </ac:spMkLst>
        </pc:spChg>
        <pc:spChg chg="add mod">
          <ac:chgData name="Hasan Selim" userId="84cd2103f36ef0dc" providerId="LiveId" clId="{6ED845BA-74CA-4F74-9AC4-C2ED4D184EBF}" dt="2026-09-22T14:27:29.073" v="11507" actId="1076"/>
          <ac:spMkLst>
            <pc:docMk/>
            <pc:sldMk cId="1245817147" sldId="509"/>
            <ac:spMk id="46" creationId="{B09733C8-EE2A-92E1-01D1-F239E8224A07}"/>
          </ac:spMkLst>
        </pc:spChg>
        <pc:spChg chg="add mod">
          <ac:chgData name="Hasan Selim" userId="84cd2103f36ef0dc" providerId="LiveId" clId="{6ED845BA-74CA-4F74-9AC4-C2ED4D184EBF}" dt="2026-09-22T14:23:14.081" v="11432" actId="782"/>
          <ac:spMkLst>
            <pc:docMk/>
            <pc:sldMk cId="1245817147" sldId="509"/>
            <ac:spMk id="47" creationId="{28D0E4DF-F6C1-D1B6-4A77-7B0F0A378EBC}"/>
          </ac:spMkLst>
        </pc:spChg>
        <pc:spChg chg="add del mod">
          <ac:chgData name="Hasan Selim" userId="84cd2103f36ef0dc" providerId="LiveId" clId="{6ED845BA-74CA-4F74-9AC4-C2ED4D184EBF}" dt="2026-09-23T10:56:07.208" v="11558" actId="478"/>
          <ac:spMkLst>
            <pc:docMk/>
            <pc:sldMk cId="1245817147" sldId="509"/>
            <ac:spMk id="48" creationId="{213B1F2C-8FC1-6D1A-05FB-037A6C42D663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48" creationId="{8080BC12-12B2-BFD6-978D-8ACEDAFB81B9}"/>
          </ac:spMkLst>
        </pc:spChg>
        <pc:spChg chg="add del mod">
          <ac:chgData name="Hasan Selim" userId="84cd2103f36ef0dc" providerId="LiveId" clId="{6ED845BA-74CA-4F74-9AC4-C2ED4D184EBF}" dt="2026-09-22T10:52:26.145" v="10684" actId="478"/>
          <ac:spMkLst>
            <pc:docMk/>
            <pc:sldMk cId="1245817147" sldId="509"/>
            <ac:spMk id="49" creationId="{6746773A-E147-4564-5FB8-18F79F3D2DFD}"/>
          </ac:spMkLst>
        </pc:spChg>
        <pc:spChg chg="add mod">
          <ac:chgData name="Hasan Selim" userId="84cd2103f36ef0dc" providerId="LiveId" clId="{6ED845BA-74CA-4F74-9AC4-C2ED4D184EBF}" dt="2026-09-22T14:27:07.921" v="11502" actId="6549"/>
          <ac:spMkLst>
            <pc:docMk/>
            <pc:sldMk cId="1245817147" sldId="509"/>
            <ac:spMk id="50" creationId="{10F8EA13-5147-9736-B5BB-7D1E57E2A59A}"/>
          </ac:spMkLst>
        </pc:spChg>
        <pc:spChg chg="add mod">
          <ac:chgData name="Hasan Selim" userId="84cd2103f36ef0dc" providerId="LiveId" clId="{6ED845BA-74CA-4F74-9AC4-C2ED4D184EBF}" dt="2026-09-22T14:26:59.016" v="11501" actId="1076"/>
          <ac:spMkLst>
            <pc:docMk/>
            <pc:sldMk cId="1245817147" sldId="509"/>
            <ac:spMk id="51" creationId="{521DEB03-F168-7030-2B2B-CF3CCCDEC541}"/>
          </ac:spMkLst>
        </pc:spChg>
        <pc:spChg chg="mod">
          <ac:chgData name="Hasan Selim" userId="84cd2103f36ef0dc" providerId="LiveId" clId="{6ED845BA-74CA-4F74-9AC4-C2ED4D184EBF}" dt="2026-09-22T11:02:20.173" v="10862" actId="207"/>
          <ac:spMkLst>
            <pc:docMk/>
            <pc:sldMk cId="1245817147" sldId="509"/>
            <ac:spMk id="53" creationId="{86C1301A-1539-7274-F2FA-A6D847E09C0E}"/>
          </ac:spMkLst>
        </pc:spChg>
        <pc:spChg chg="add del mod">
          <ac:chgData name="Hasan Selim" userId="84cd2103f36ef0dc" providerId="LiveId" clId="{6ED845BA-74CA-4F74-9AC4-C2ED4D184EBF}" dt="2026-09-23T10:56:07.208" v="11558" actId="478"/>
          <ac:spMkLst>
            <pc:docMk/>
            <pc:sldMk cId="1245817147" sldId="509"/>
            <ac:spMk id="54" creationId="{5B1F6848-7060-D7CC-2E0D-F3D202344CE0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55" creationId="{37B3047C-6390-C70F-47A7-8EC775DDEC5E}"/>
          </ac:spMkLst>
        </pc:spChg>
        <pc:spChg chg="add del mod">
          <ac:chgData name="Hasan Selim" userId="84cd2103f36ef0dc" providerId="LiveId" clId="{6ED845BA-74CA-4F74-9AC4-C2ED4D184EBF}" dt="2026-09-23T10:56:07.208" v="11558" actId="478"/>
          <ac:spMkLst>
            <pc:docMk/>
            <pc:sldMk cId="1245817147" sldId="509"/>
            <ac:spMk id="56" creationId="{04CEEBA3-B7F9-FF6F-C4DA-9780956815CA}"/>
          </ac:spMkLst>
        </pc:spChg>
        <pc:spChg chg="add del mod">
          <ac:chgData name="Hasan Selim" userId="84cd2103f36ef0dc" providerId="LiveId" clId="{6ED845BA-74CA-4F74-9AC4-C2ED4D184EBF}" dt="2026-09-23T10:56:07.208" v="11558" actId="478"/>
          <ac:spMkLst>
            <pc:docMk/>
            <pc:sldMk cId="1245817147" sldId="509"/>
            <ac:spMk id="57" creationId="{10948AD7-8BCA-3E5E-4627-ECE22A5D43C0}"/>
          </ac:spMkLst>
        </pc:spChg>
        <pc:spChg chg="add del mod">
          <ac:chgData name="Hasan Selim" userId="84cd2103f36ef0dc" providerId="LiveId" clId="{6ED845BA-74CA-4F74-9AC4-C2ED4D184EBF}" dt="2026-09-22T10:52:22.669" v="10682" actId="478"/>
          <ac:spMkLst>
            <pc:docMk/>
            <pc:sldMk cId="1245817147" sldId="509"/>
            <ac:spMk id="57" creationId="{837A6F0C-CD12-8A79-EA30-B8BDA64ABE6F}"/>
          </ac:spMkLst>
        </pc:spChg>
        <pc:spChg chg="add mod">
          <ac:chgData name="Hasan Selim" userId="84cd2103f36ef0dc" providerId="LiveId" clId="{6ED845BA-74CA-4F74-9AC4-C2ED4D184EBF}" dt="2026-09-22T14:28:24.514" v="11523" actId="14100"/>
          <ac:spMkLst>
            <pc:docMk/>
            <pc:sldMk cId="1245817147" sldId="509"/>
            <ac:spMk id="58" creationId="{4F4470B0-4A6E-9568-CD16-68992A2D59BF}"/>
          </ac:spMkLst>
        </pc:spChg>
        <pc:spChg chg="add del mod">
          <ac:chgData name="Hasan Selim" userId="84cd2103f36ef0dc" providerId="LiveId" clId="{6ED845BA-74CA-4F74-9AC4-C2ED4D184EBF}" dt="2026-09-23T10:56:07.208" v="11558" actId="478"/>
          <ac:spMkLst>
            <pc:docMk/>
            <pc:sldMk cId="1245817147" sldId="509"/>
            <ac:spMk id="59" creationId="{E7CD1FB4-B934-FB58-22F8-087A713A32BC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60" creationId="{2B966C57-82AE-47AF-17EB-65D961D9DF09}"/>
          </ac:spMkLst>
        </pc:spChg>
        <pc:spChg chg="add mod">
          <ac:chgData name="Hasan Selim" userId="84cd2103f36ef0dc" providerId="LiveId" clId="{6ED845BA-74CA-4F74-9AC4-C2ED4D184EBF}" dt="2026-09-22T14:30:25.552" v="11540" actId="207"/>
          <ac:spMkLst>
            <pc:docMk/>
            <pc:sldMk cId="1245817147" sldId="509"/>
            <ac:spMk id="60" creationId="{3380EB24-87E5-8233-E321-9A0C18688857}"/>
          </ac:spMkLst>
        </pc:spChg>
        <pc:spChg chg="mod">
          <ac:chgData name="Hasan Selim" userId="84cd2103f36ef0dc" providerId="LiveId" clId="{6ED845BA-74CA-4F74-9AC4-C2ED4D184EBF}" dt="2026-09-22T11:02:20.173" v="10862" actId="207"/>
          <ac:spMkLst>
            <pc:docMk/>
            <pc:sldMk cId="1245817147" sldId="509"/>
            <ac:spMk id="61" creationId="{C1714442-611A-284D-6AF1-286AE70365B3}"/>
          </ac:spMkLst>
        </pc:spChg>
        <pc:spChg chg="add mod">
          <ac:chgData name="Hasan Selim" userId="84cd2103f36ef0dc" providerId="LiveId" clId="{6ED845BA-74CA-4F74-9AC4-C2ED4D184EBF}" dt="2026-09-22T14:30:27.652" v="11541" actId="207"/>
          <ac:spMkLst>
            <pc:docMk/>
            <pc:sldMk cId="1245817147" sldId="509"/>
            <ac:spMk id="62" creationId="{23CBF7D9-04EA-C78B-515C-FBCB6F53700E}"/>
          </ac:spMkLst>
        </pc:spChg>
        <pc:spChg chg="add mod">
          <ac:chgData name="Hasan Selim" userId="84cd2103f36ef0dc" providerId="LiveId" clId="{6ED845BA-74CA-4F74-9AC4-C2ED4D184EBF}" dt="2026-09-22T14:23:14.081" v="11432" actId="782"/>
          <ac:spMkLst>
            <pc:docMk/>
            <pc:sldMk cId="1245817147" sldId="509"/>
            <ac:spMk id="63" creationId="{682F91AF-459F-88F5-1B82-9F9D5ABE0367}"/>
          </ac:spMkLst>
        </pc:spChg>
        <pc:spChg chg="add del mod">
          <ac:chgData name="Hasan Selim" userId="84cd2103f36ef0dc" providerId="LiveId" clId="{6ED845BA-74CA-4F74-9AC4-C2ED4D184EBF}" dt="2026-09-23T10:56:07.208" v="11558" actId="478"/>
          <ac:spMkLst>
            <pc:docMk/>
            <pc:sldMk cId="1245817147" sldId="509"/>
            <ac:spMk id="64" creationId="{D752BD11-1CD3-91B6-4F3C-5D5F849E8B7F}"/>
          </ac:spMkLst>
        </pc:spChg>
        <pc:spChg chg="add mod">
          <ac:chgData name="Hasan Selim" userId="84cd2103f36ef0dc" providerId="LiveId" clId="{6ED845BA-74CA-4F74-9AC4-C2ED4D184EBF}" dt="2026-09-22T14:25:55.151" v="11482" actId="1076"/>
          <ac:spMkLst>
            <pc:docMk/>
            <pc:sldMk cId="1245817147" sldId="509"/>
            <ac:spMk id="65" creationId="{2A4052BE-0248-0CBF-C706-B54245360875}"/>
          </ac:spMkLst>
        </pc:spChg>
        <pc:spChg chg="del">
          <ac:chgData name="Hasan Selim" userId="84cd2103f36ef0dc" providerId="LiveId" clId="{6ED845BA-74CA-4F74-9AC4-C2ED4D184EBF}" dt="2026-09-22T10:52:22.669" v="10682" actId="478"/>
          <ac:spMkLst>
            <pc:docMk/>
            <pc:sldMk cId="1245817147" sldId="509"/>
            <ac:spMk id="65" creationId="{70CEDC23-6EF5-10AF-27DE-03289715D873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66" creationId="{92FA4FE3-32DE-768F-243F-4264F7400A11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67" creationId="{9CF393D6-BB8E-1444-50B7-3E3C1E424B0B}"/>
          </ac:spMkLst>
        </pc:spChg>
        <pc:spChg chg="add del mod">
          <ac:chgData name="Hasan Selim" userId="84cd2103f36ef0dc" providerId="LiveId" clId="{6ED845BA-74CA-4F74-9AC4-C2ED4D184EBF}" dt="2026-09-23T10:56:07.208" v="11558" actId="478"/>
          <ac:spMkLst>
            <pc:docMk/>
            <pc:sldMk cId="1245817147" sldId="509"/>
            <ac:spMk id="68" creationId="{213ED4E5-DB8A-EEAA-1589-50DF1721DB26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69" creationId="{4B6A4C11-7D1B-B3F0-C525-8CCC4343238D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70" creationId="{A5B00167-8BD6-A733-C0B7-BB914D620125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70" creationId="{CA700F0C-6E9F-14CF-50BD-416FF577B083}"/>
          </ac:spMkLst>
        </pc:spChg>
        <pc:spChg chg="mod">
          <ac:chgData name="Hasan Selim" userId="84cd2103f36ef0dc" providerId="LiveId" clId="{6ED845BA-74CA-4F74-9AC4-C2ED4D184EBF}" dt="2026-09-22T11:00:16.066" v="10833" actId="207"/>
          <ac:spMkLst>
            <pc:docMk/>
            <pc:sldMk cId="1245817147" sldId="509"/>
            <ac:spMk id="71" creationId="{BCE52298-4BC1-4D98-C1E6-9D098D4E7E20}"/>
          </ac:spMkLst>
        </pc:spChg>
        <pc:spChg chg="add mod">
          <ac:chgData name="Hasan Selim" userId="84cd2103f36ef0dc" providerId="LiveId" clId="{6ED845BA-74CA-4F74-9AC4-C2ED4D184EBF}" dt="2026-09-22T14:28:14.057" v="11520" actId="403"/>
          <ac:spMkLst>
            <pc:docMk/>
            <pc:sldMk cId="1245817147" sldId="509"/>
            <ac:spMk id="72" creationId="{67AC58D2-52D0-2172-A2A0-8AD0B20E4614}"/>
          </ac:spMkLst>
        </pc:spChg>
        <pc:spChg chg="mod">
          <ac:chgData name="Hasan Selim" userId="84cd2103f36ef0dc" providerId="LiveId" clId="{6ED845BA-74CA-4F74-9AC4-C2ED4D184EBF}" dt="2026-09-22T11:07:26.600" v="10902" actId="208"/>
          <ac:spMkLst>
            <pc:docMk/>
            <pc:sldMk cId="1245817147" sldId="509"/>
            <ac:spMk id="73" creationId="{E8BCF50D-D3E8-3DD1-A583-9842C7B97B8B}"/>
          </ac:spMkLst>
        </pc:spChg>
        <pc:spChg chg="add mod">
          <ac:chgData name="Hasan Selim" userId="84cd2103f36ef0dc" providerId="LiveId" clId="{6ED845BA-74CA-4F74-9AC4-C2ED4D184EBF}" dt="2026-09-22T14:23:14.081" v="11432" actId="782"/>
          <ac:spMkLst>
            <pc:docMk/>
            <pc:sldMk cId="1245817147" sldId="509"/>
            <ac:spMk id="74" creationId="{DE901DB7-1108-749C-4C72-D51677F77EC3}"/>
          </ac:spMkLst>
        </pc:spChg>
        <pc:spChg chg="add mod">
          <ac:chgData name="Hasan Selim" userId="84cd2103f36ef0dc" providerId="LiveId" clId="{6ED845BA-74CA-4F74-9AC4-C2ED4D184EBF}" dt="2026-09-22T14:30:22.962" v="11539" actId="207"/>
          <ac:spMkLst>
            <pc:docMk/>
            <pc:sldMk cId="1245817147" sldId="509"/>
            <ac:spMk id="75" creationId="{ED35E7BE-6F74-092C-ECBF-15B395757F6F}"/>
          </ac:spMkLst>
        </pc:spChg>
        <pc:spChg chg="mod">
          <ac:chgData name="Hasan Selim" userId="84cd2103f36ef0dc" providerId="LiveId" clId="{6ED845BA-74CA-4F74-9AC4-C2ED4D184EBF}" dt="2026-09-22T10:59:59.127" v="10828" actId="207"/>
          <ac:spMkLst>
            <pc:docMk/>
            <pc:sldMk cId="1245817147" sldId="509"/>
            <ac:spMk id="77" creationId="{B936DF7A-6372-F9C7-10F7-305E232E2A24}"/>
          </ac:spMkLst>
        </pc:spChg>
        <pc:spChg chg="add mod">
          <ac:chgData name="Hasan Selim" userId="84cd2103f36ef0dc" providerId="LiveId" clId="{6ED845BA-74CA-4F74-9AC4-C2ED4D184EBF}" dt="2026-09-22T14:33:31.179" v="11556" actId="1036"/>
          <ac:spMkLst>
            <pc:docMk/>
            <pc:sldMk cId="1245817147" sldId="509"/>
            <ac:spMk id="78" creationId="{D203937E-8B5D-A198-1976-B0C79FD2A5C3}"/>
          </ac:spMkLst>
        </pc:spChg>
        <pc:spChg chg="add mod">
          <ac:chgData name="Hasan Selim" userId="84cd2103f36ef0dc" providerId="LiveId" clId="{6ED845BA-74CA-4F74-9AC4-C2ED4D184EBF}" dt="2026-09-22T14:29:08.196" v="11530" actId="207"/>
          <ac:spMkLst>
            <pc:docMk/>
            <pc:sldMk cId="1245817147" sldId="509"/>
            <ac:spMk id="80" creationId="{471A62D8-8039-DC91-2BB4-56B4D52A1095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80" creationId="{99AA5D22-E699-CC9D-6150-7CD73DE1DEE0}"/>
          </ac:spMkLst>
        </pc:spChg>
        <pc:spChg chg="add mod">
          <ac:chgData name="Hasan Selim" userId="84cd2103f36ef0dc" providerId="LiveId" clId="{6ED845BA-74CA-4F74-9AC4-C2ED4D184EBF}" dt="2026-09-22T11:05:27.184" v="10883" actId="12788"/>
          <ac:spMkLst>
            <pc:docMk/>
            <pc:sldMk cId="1245817147" sldId="509"/>
            <ac:spMk id="81" creationId="{98621506-5C7F-0E3E-71B9-5D94A2925F77}"/>
          </ac:spMkLst>
        </pc:spChg>
        <pc:spChg chg="mod">
          <ac:chgData name="Hasan Selim" userId="84cd2103f36ef0dc" providerId="LiveId" clId="{6ED845BA-74CA-4F74-9AC4-C2ED4D184EBF}" dt="2026-09-22T11:00:01.669" v="10829" actId="207"/>
          <ac:spMkLst>
            <pc:docMk/>
            <pc:sldMk cId="1245817147" sldId="509"/>
            <ac:spMk id="85" creationId="{A21D3451-F652-F8E2-8E2D-30689F278448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91" creationId="{F3531E67-ECD8-FE16-9B12-212117F0294F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97" creationId="{1E7C35F4-CDD3-6E4A-F7C4-0111C97A662F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00" creationId="{7F8FFC94-626B-2DFB-158A-D2D3CB54E990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02" creationId="{24643639-E413-5429-F9AF-A22E2F5DDB13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04" creationId="{314243D4-3A43-EF74-8504-4D166CE78816}"/>
          </ac:spMkLst>
        </pc:spChg>
        <pc:spChg chg="add 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106" creationId="{3B004F95-303B-BB40-E6B1-2A7A5E037DC1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108" creationId="{A35D39C0-A9A5-9E30-7F41-2AA8958660FB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110" creationId="{96571B38-CCB1-CD0B-6E71-C64C0898FE2A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12" creationId="{6AEA1D7A-AF60-D227-80C5-967D61166199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14" creationId="{11D9E089-8140-9F52-175A-DBF6A588AB58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116" creationId="{D47DDA96-F02D-7C90-1255-D9BB215C1F19}"/>
          </ac:spMkLst>
        </pc:spChg>
        <pc:spChg chg="del mod">
          <ac:chgData name="Hasan Selim" userId="84cd2103f36ef0dc" providerId="LiveId" clId="{6ED845BA-74CA-4F74-9AC4-C2ED4D184EBF}" dt="2026-09-22T13:16:39.592" v="10914" actId="478"/>
          <ac:spMkLst>
            <pc:docMk/>
            <pc:sldMk cId="1245817147" sldId="509"/>
            <ac:spMk id="118" creationId="{8FDE67A4-358F-AC83-9612-6380D9C70B08}"/>
          </ac:spMkLst>
        </pc:spChg>
        <pc:spChg chg="mod">
          <ac:chgData name="Hasan Selim" userId="84cd2103f36ef0dc" providerId="LiveId" clId="{6ED845BA-74CA-4F74-9AC4-C2ED4D184EBF}" dt="2026-09-22T11:02:48.757" v="10865" actId="403"/>
          <ac:spMkLst>
            <pc:docMk/>
            <pc:sldMk cId="1245817147" sldId="509"/>
            <ac:spMk id="120" creationId="{4EBB9713-CEB7-2B40-AE8F-72382119B700}"/>
          </ac:spMkLst>
        </pc:spChg>
        <pc:spChg chg="mod">
          <ac:chgData name="Hasan Selim" userId="84cd2103f36ef0dc" providerId="LiveId" clId="{6ED845BA-74CA-4F74-9AC4-C2ED4D184EBF}" dt="2026-09-22T11:00:15.627" v="10832" actId="207"/>
          <ac:spMkLst>
            <pc:docMk/>
            <pc:sldMk cId="1245817147" sldId="509"/>
            <ac:spMk id="122" creationId="{793C1F11-349A-1CB4-339F-EA6A035876D0}"/>
          </ac:spMkLst>
        </pc:spChg>
        <pc:spChg chg="mod">
          <ac:chgData name="Hasan Selim" userId="84cd2103f36ef0dc" providerId="LiveId" clId="{6ED845BA-74CA-4F74-9AC4-C2ED4D184EBF}" dt="2026-09-22T11:07:30.845" v="10904" actId="207"/>
          <ac:spMkLst>
            <pc:docMk/>
            <pc:sldMk cId="1245817147" sldId="509"/>
            <ac:spMk id="124" creationId="{6070458C-914B-7DD5-ADD5-BCE93E7FEA3B}"/>
          </ac:spMkLst>
        </pc:spChg>
        <pc:spChg chg="add mod">
          <ac:chgData name="Hasan Selim" userId="84cd2103f36ef0dc" providerId="LiveId" clId="{6ED845BA-74CA-4F74-9AC4-C2ED4D184EBF}" dt="2026-09-22T11:05:00.395" v="10881" actId="20577"/>
          <ac:spMkLst>
            <pc:docMk/>
            <pc:sldMk cId="1245817147" sldId="509"/>
            <ac:spMk id="126" creationId="{022C879B-A453-15A3-5621-893A0688C71B}"/>
          </ac:spMkLst>
        </pc:spChg>
        <pc:spChg chg="mod">
          <ac:chgData name="Hasan Selim" userId="84cd2103f36ef0dc" providerId="LiveId" clId="{6ED845BA-74CA-4F74-9AC4-C2ED4D184EBF}" dt="2026-09-22T10:59:47.535" v="10823" actId="207"/>
          <ac:spMkLst>
            <pc:docMk/>
            <pc:sldMk cId="1245817147" sldId="509"/>
            <ac:spMk id="128" creationId="{5BF8DB95-6C79-BE40-1EBE-052F2A5BBB62}"/>
          </ac:spMkLst>
        </pc:spChg>
        <pc:spChg chg="mod">
          <ac:chgData name="Hasan Selim" userId="84cd2103f36ef0dc" providerId="LiveId" clId="{6ED845BA-74CA-4F74-9AC4-C2ED4D184EBF}" dt="2026-09-22T11:00:26.145" v="10835" actId="207"/>
          <ac:spMkLst>
            <pc:docMk/>
            <pc:sldMk cId="1245817147" sldId="509"/>
            <ac:spMk id="130" creationId="{FCBF7AD6-DD4C-7C17-BBE3-ACFB9F354515}"/>
          </ac:spMkLst>
        </pc:spChg>
        <pc:spChg chg="mod">
          <ac:chgData name="Hasan Selim" userId="84cd2103f36ef0dc" providerId="LiveId" clId="{6ED845BA-74CA-4F74-9AC4-C2ED4D184EBF}" dt="2026-09-22T11:00:26.145" v="10835" actId="207"/>
          <ac:spMkLst>
            <pc:docMk/>
            <pc:sldMk cId="1245817147" sldId="509"/>
            <ac:spMk id="132" creationId="{93862290-E034-9188-AAD9-56DDFF4984A6}"/>
          </ac:spMkLst>
        </pc:spChg>
        <pc:spChg chg="mod">
          <ac:chgData name="Hasan Selim" userId="84cd2103f36ef0dc" providerId="LiveId" clId="{6ED845BA-74CA-4F74-9AC4-C2ED4D184EBF}" dt="2026-09-22T11:00:26.145" v="10835" actId="207"/>
          <ac:spMkLst>
            <pc:docMk/>
            <pc:sldMk cId="1245817147" sldId="509"/>
            <ac:spMk id="134" creationId="{6D16BF0A-C9E7-0DB1-FF9B-974E78888845}"/>
          </ac:spMkLst>
        </pc:spChg>
        <pc:spChg chg="add mod">
          <ac:chgData name="Hasan Selim" userId="84cd2103f36ef0dc" providerId="LiveId" clId="{6ED845BA-74CA-4F74-9AC4-C2ED4D184EBF}" dt="2026-09-22T11:00:26.145" v="10835" actId="207"/>
          <ac:spMkLst>
            <pc:docMk/>
            <pc:sldMk cId="1245817147" sldId="509"/>
            <ac:spMk id="136" creationId="{9E469148-7AE8-566E-A80D-0AEAFCD7F035}"/>
          </ac:spMkLst>
        </pc:spChg>
        <pc:spChg chg="mod">
          <ac:chgData name="Hasan Selim" userId="84cd2103f36ef0dc" providerId="LiveId" clId="{6ED845BA-74CA-4F74-9AC4-C2ED4D184EBF}" dt="2026-09-22T10:54:49.787" v="10727" actId="207"/>
          <ac:spMkLst>
            <pc:docMk/>
            <pc:sldMk cId="1245817147" sldId="509"/>
            <ac:spMk id="138" creationId="{89C0EBB2-8447-5A4D-82DE-78714D732F36}"/>
          </ac:spMkLst>
        </pc:spChg>
        <pc:spChg chg="add mod">
          <ac:chgData name="Hasan Selim" userId="84cd2103f36ef0dc" providerId="LiveId" clId="{6ED845BA-74CA-4F74-9AC4-C2ED4D184EBF}" dt="2026-09-22T11:00:29.535" v="10837" actId="207"/>
          <ac:spMkLst>
            <pc:docMk/>
            <pc:sldMk cId="1245817147" sldId="509"/>
            <ac:spMk id="140" creationId="{3530C4F7-1CFF-5B81-1047-617CD8C19A5F}"/>
          </ac:spMkLst>
        </pc:spChg>
        <pc:spChg chg="add mod">
          <ac:chgData name="Hasan Selim" userId="84cd2103f36ef0dc" providerId="LiveId" clId="{6ED845BA-74CA-4F74-9AC4-C2ED4D184EBF}" dt="2026-09-22T11:00:29.535" v="10837" actId="207"/>
          <ac:spMkLst>
            <pc:docMk/>
            <pc:sldMk cId="1245817147" sldId="509"/>
            <ac:spMk id="142" creationId="{4D137AA3-BE5C-76A7-6410-E3B2F0ED349D}"/>
          </ac:spMkLst>
        </pc:spChg>
        <pc:spChg chg="mod">
          <ac:chgData name="Hasan Selim" userId="84cd2103f36ef0dc" providerId="LiveId" clId="{6ED845BA-74CA-4F74-9AC4-C2ED4D184EBF}" dt="2026-09-22T11:00:29.535" v="10837" actId="207"/>
          <ac:spMkLst>
            <pc:docMk/>
            <pc:sldMk cId="1245817147" sldId="509"/>
            <ac:spMk id="144" creationId="{AF10944B-4AD6-DAA5-9D60-9FA39CE9C285}"/>
          </ac:spMkLst>
        </pc:spChg>
        <pc:spChg chg="mod">
          <ac:chgData name="Hasan Selim" userId="84cd2103f36ef0dc" providerId="LiveId" clId="{6ED845BA-74CA-4F74-9AC4-C2ED4D184EBF}" dt="2026-09-22T11:00:29.535" v="10837" actId="207"/>
          <ac:spMkLst>
            <pc:docMk/>
            <pc:sldMk cId="1245817147" sldId="509"/>
            <ac:spMk id="146" creationId="{7D56C7D8-24A7-984A-E2C3-4C79BE5F3D79}"/>
          </ac:spMkLst>
        </pc:spChg>
        <pc:spChg chg="mod">
          <ac:chgData name="Hasan Selim" userId="84cd2103f36ef0dc" providerId="LiveId" clId="{6ED845BA-74CA-4F74-9AC4-C2ED4D184EBF}" dt="2026-09-22T11:03:15.855" v="10866"/>
          <ac:spMkLst>
            <pc:docMk/>
            <pc:sldMk cId="1245817147" sldId="509"/>
            <ac:spMk id="148" creationId="{04613359-4117-CC63-0B88-B893F7B58F5A}"/>
          </ac:spMkLst>
        </pc:spChg>
        <pc:spChg chg="add del mod">
          <ac:chgData name="Hasan Selim" userId="84cd2103f36ef0dc" providerId="LiveId" clId="{6ED845BA-74CA-4F74-9AC4-C2ED4D184EBF}" dt="2026-09-22T11:03:27.134" v="10868" actId="478"/>
          <ac:spMkLst>
            <pc:docMk/>
            <pc:sldMk cId="1245817147" sldId="509"/>
            <ac:spMk id="149" creationId="{55D74DA9-79BC-5AA6-E84C-88CD76A900E3}"/>
          </ac:spMkLst>
        </pc:spChg>
        <pc:picChg chg="add del mod">
          <ac:chgData name="Hasan Selim" userId="84cd2103f36ef0dc" providerId="LiveId" clId="{6ED845BA-74CA-4F74-9AC4-C2ED4D184EBF}" dt="2026-09-22T13:53:48.465" v="10947" actId="931"/>
          <ac:picMkLst>
            <pc:docMk/>
            <pc:sldMk cId="1245817147" sldId="509"/>
            <ac:picMk id="28" creationId="{68BD0969-7686-6603-CD4B-D708620ED703}"/>
          </ac:picMkLst>
        </pc:picChg>
        <pc:picChg chg="add del mod">
          <ac:chgData name="Hasan Selim" userId="84cd2103f36ef0dc" providerId="LiveId" clId="{6ED845BA-74CA-4F74-9AC4-C2ED4D184EBF}" dt="2026-09-22T13:53:46.889" v="10946" actId="931"/>
          <ac:picMkLst>
            <pc:docMk/>
            <pc:sldMk cId="1245817147" sldId="509"/>
            <ac:picMk id="31" creationId="{FA31C420-6510-5D7D-3EA5-2F77E1F72215}"/>
          </ac:picMkLst>
        </pc:picChg>
        <pc:picChg chg="add del mod">
          <ac:chgData name="Hasan Selim" userId="84cd2103f36ef0dc" providerId="LiveId" clId="{6ED845BA-74CA-4F74-9AC4-C2ED4D184EBF}" dt="2026-09-23T16:27:08.033" v="11703" actId="21"/>
          <ac:picMkLst>
            <pc:docMk/>
            <pc:sldMk cId="1245817147" sldId="509"/>
            <ac:picMk id="41" creationId="{0C013E80-9AE5-7EA8-F836-AA6311087621}"/>
          </ac:picMkLst>
        </pc:picChg>
      </pc:sldChg>
      <pc:sldChg chg="addSp delSp modSp add mod ord">
        <pc:chgData name="Hasan Selim" userId="84cd2103f36ef0dc" providerId="LiveId" clId="{6ED845BA-74CA-4F74-9AC4-C2ED4D184EBF}" dt="2026-09-23T17:04:13.874" v="11762" actId="1036"/>
        <pc:sldMkLst>
          <pc:docMk/>
          <pc:sldMk cId="2662163927" sldId="511"/>
        </pc:sldMkLst>
        <pc:spChg chg="add del">
          <ac:chgData name="Hasan Selim" userId="84cd2103f36ef0dc" providerId="LiveId" clId="{6ED845BA-74CA-4F74-9AC4-C2ED4D184EBF}" dt="2026-09-23T16:19:37.832" v="11601" actId="478"/>
          <ac:spMkLst>
            <pc:docMk/>
            <pc:sldMk cId="2662163927" sldId="511"/>
            <ac:spMk id="3" creationId="{193D4381-F400-EA24-D8AB-AE1286BE9DF1}"/>
          </ac:spMkLst>
        </pc:spChg>
        <pc:spChg chg="add del">
          <ac:chgData name="Hasan Selim" userId="84cd2103f36ef0dc" providerId="LiveId" clId="{6ED845BA-74CA-4F74-9AC4-C2ED4D184EBF}" dt="2026-09-22T13:47:54.675" v="10938" actId="478"/>
          <ac:spMkLst>
            <pc:docMk/>
            <pc:sldMk cId="2662163927" sldId="511"/>
            <ac:spMk id="3" creationId="{A2A48DCE-8C09-D05F-723C-84010FB0DFF7}"/>
          </ac:spMkLst>
        </pc:spChg>
        <pc:spChg chg="add mod">
          <ac:chgData name="Hasan Selim" userId="84cd2103f36ef0dc" providerId="LiveId" clId="{6ED845BA-74CA-4F74-9AC4-C2ED4D184EBF}" dt="2026-09-23T16:28:41.148" v="11735" actId="1036"/>
          <ac:spMkLst>
            <pc:docMk/>
            <pc:sldMk cId="2662163927" sldId="511"/>
            <ac:spMk id="5" creationId="{5C854FA9-B17F-800E-7FBC-FA054B7015F1}"/>
          </ac:spMkLst>
        </pc:spChg>
        <pc:spChg chg="del">
          <ac:chgData name="Hasan Selim" userId="84cd2103f36ef0dc" providerId="LiveId" clId="{6ED845BA-74CA-4F74-9AC4-C2ED4D184EBF}" dt="2026-09-22T10:40:59.222" v="10421" actId="478"/>
          <ac:spMkLst>
            <pc:docMk/>
            <pc:sldMk cId="2662163927" sldId="511"/>
            <ac:spMk id="5" creationId="{7AB4A11C-274C-61A0-B0DB-96416E8A86B2}"/>
          </ac:spMkLst>
        </pc:spChg>
        <pc:spChg chg="add del mod">
          <ac:chgData name="Hasan Selim" userId="84cd2103f36ef0dc" providerId="LiveId" clId="{6ED845BA-74CA-4F74-9AC4-C2ED4D184EBF}" dt="2026-09-22T13:55:03.567" v="10968" actId="478"/>
          <ac:spMkLst>
            <pc:docMk/>
            <pc:sldMk cId="2662163927" sldId="511"/>
            <ac:spMk id="5" creationId="{CB8C1919-5076-9769-0051-848166038CE2}"/>
          </ac:spMkLst>
        </pc:spChg>
        <pc:spChg chg="add mod">
          <ac:chgData name="Hasan Selim" userId="84cd2103f36ef0dc" providerId="LiveId" clId="{6ED845BA-74CA-4F74-9AC4-C2ED4D184EBF}" dt="2026-09-22T14:16:01.073" v="11370" actId="208"/>
          <ac:spMkLst>
            <pc:docMk/>
            <pc:sldMk cId="2662163927" sldId="511"/>
            <ac:spMk id="7" creationId="{1698DE6F-22B0-B0E4-F1EF-855BE6F6BD25}"/>
          </ac:spMkLst>
        </pc:spChg>
        <pc:spChg chg="add mod">
          <ac:chgData name="Hasan Selim" userId="84cd2103f36ef0dc" providerId="LiveId" clId="{6ED845BA-74CA-4F74-9AC4-C2ED4D184EBF}" dt="2026-09-23T16:28:50.783" v="11743" actId="1037"/>
          <ac:spMkLst>
            <pc:docMk/>
            <pc:sldMk cId="2662163927" sldId="511"/>
            <ac:spMk id="7" creationId="{EDC5ED72-D919-F9C9-C499-7EC434B7FC85}"/>
          </ac:spMkLst>
        </pc:spChg>
        <pc:spChg chg="del">
          <ac:chgData name="Hasan Selim" userId="84cd2103f36ef0dc" providerId="LiveId" clId="{6ED845BA-74CA-4F74-9AC4-C2ED4D184EBF}" dt="2026-09-22T10:40:59.222" v="10421" actId="478"/>
          <ac:spMkLst>
            <pc:docMk/>
            <pc:sldMk cId="2662163927" sldId="511"/>
            <ac:spMk id="8" creationId="{00FB3BBE-B149-2F34-1AC1-B4317DB00A52}"/>
          </ac:spMkLst>
        </pc:spChg>
        <pc:spChg chg="add del">
          <ac:chgData name="Hasan Selim" userId="84cd2103f36ef0dc" providerId="LiveId" clId="{6ED845BA-74CA-4F74-9AC4-C2ED4D184EBF}" dt="2026-09-23T16:19:37.832" v="11601" actId="478"/>
          <ac:spMkLst>
            <pc:docMk/>
            <pc:sldMk cId="2662163927" sldId="511"/>
            <ac:spMk id="9" creationId="{3EF81C70-A8F1-F532-31F2-92C341BBE3FE}"/>
          </ac:spMkLst>
        </pc:spChg>
        <pc:spChg chg="add del">
          <ac:chgData name="Hasan Selim" userId="84cd2103f36ef0dc" providerId="LiveId" clId="{6ED845BA-74CA-4F74-9AC4-C2ED4D184EBF}" dt="2026-09-22T13:47:53.299" v="10937" actId="478"/>
          <ac:spMkLst>
            <pc:docMk/>
            <pc:sldMk cId="2662163927" sldId="511"/>
            <ac:spMk id="9" creationId="{96731699-41F8-47C2-ADA2-90C452099D3D}"/>
          </ac:spMkLst>
        </pc:spChg>
        <pc:spChg chg="add mod">
          <ac:chgData name="Hasan Selim" userId="84cd2103f36ef0dc" providerId="LiveId" clId="{6ED845BA-74CA-4F74-9AC4-C2ED4D184EBF}" dt="2026-09-22T10:58:00.065" v="10800" actId="207"/>
          <ac:spMkLst>
            <pc:docMk/>
            <pc:sldMk cId="2662163927" sldId="511"/>
            <ac:spMk id="10" creationId="{302283CE-96E4-34A8-5AC9-3AA87CC4A263}"/>
          </ac:spMkLst>
        </pc:spChg>
        <pc:spChg chg="mod">
          <ac:chgData name="Hasan Selim" userId="84cd2103f36ef0dc" providerId="LiveId" clId="{6ED845BA-74CA-4F74-9AC4-C2ED4D184EBF}" dt="2026-09-23T16:23:36.360" v="11656" actId="207"/>
          <ac:spMkLst>
            <pc:docMk/>
            <pc:sldMk cId="2662163927" sldId="511"/>
            <ac:spMk id="11" creationId="{722612F0-DDE5-F870-8E30-46DCF6823CA8}"/>
          </ac:spMkLst>
        </pc:spChg>
        <pc:spChg chg="add del mod">
          <ac:chgData name="Hasan Selim" userId="84cd2103f36ef0dc" providerId="LiveId" clId="{6ED845BA-74CA-4F74-9AC4-C2ED4D184EBF}" dt="2026-09-22T13:57:45.581" v="11067" actId="478"/>
          <ac:spMkLst>
            <pc:docMk/>
            <pc:sldMk cId="2662163927" sldId="511"/>
            <ac:spMk id="12" creationId="{D5A902B0-D03D-4094-3E27-38773F8C3DCF}"/>
          </ac:spMkLst>
        </pc:spChg>
        <pc:spChg chg="mod">
          <ac:chgData name="Hasan Selim" userId="84cd2103f36ef0dc" providerId="LiveId" clId="{6ED845BA-74CA-4F74-9AC4-C2ED4D184EBF}" dt="2026-09-23T16:24:31.239" v="11666" actId="1035"/>
          <ac:spMkLst>
            <pc:docMk/>
            <pc:sldMk cId="2662163927" sldId="511"/>
            <ac:spMk id="13" creationId="{128B406A-F7EA-27F9-2AA6-DC794A558A97}"/>
          </ac:spMkLst>
        </pc:spChg>
        <pc:spChg chg="add mod">
          <ac:chgData name="Hasan Selim" userId="84cd2103f36ef0dc" providerId="LiveId" clId="{6ED845BA-74CA-4F74-9AC4-C2ED4D184EBF}" dt="2026-09-22T14:23:48.795" v="11446" actId="20577"/>
          <ac:spMkLst>
            <pc:docMk/>
            <pc:sldMk cId="2662163927" sldId="511"/>
            <ac:spMk id="14" creationId="{81671F2D-A165-7133-982C-DB70EB5FF274}"/>
          </ac:spMkLst>
        </pc:spChg>
        <pc:spChg chg="add mod">
          <ac:chgData name="Hasan Selim" userId="84cd2103f36ef0dc" providerId="LiveId" clId="{6ED845BA-74CA-4F74-9AC4-C2ED4D184EBF}" dt="2026-09-23T16:24:34.805" v="11673" actId="1036"/>
          <ac:spMkLst>
            <pc:docMk/>
            <pc:sldMk cId="2662163927" sldId="511"/>
            <ac:spMk id="15" creationId="{B87B49CA-FEEE-7583-8D6A-C2914FEF64C3}"/>
          </ac:spMkLst>
        </pc:spChg>
        <pc:spChg chg="add del">
          <ac:chgData name="Hasan Selim" userId="84cd2103f36ef0dc" providerId="LiveId" clId="{6ED845BA-74CA-4F74-9AC4-C2ED4D184EBF}" dt="2026-09-22T13:47:52.512" v="10936" actId="478"/>
          <ac:spMkLst>
            <pc:docMk/>
            <pc:sldMk cId="2662163927" sldId="511"/>
            <ac:spMk id="16" creationId="{9495CFDC-A32D-106B-AE90-D08803B675ED}"/>
          </ac:spMkLst>
        </pc:spChg>
        <pc:spChg chg="mod">
          <ac:chgData name="Hasan Selim" userId="84cd2103f36ef0dc" providerId="LiveId" clId="{6ED845BA-74CA-4F74-9AC4-C2ED4D184EBF}" dt="2026-09-23T16:24:38.242" v="11682" actId="1037"/>
          <ac:spMkLst>
            <pc:docMk/>
            <pc:sldMk cId="2662163927" sldId="511"/>
            <ac:spMk id="17" creationId="{152A40E1-F18E-01A9-41C8-FF64D06FBCFB}"/>
          </ac:spMkLst>
        </pc:spChg>
        <pc:spChg chg="add del mod">
          <ac:chgData name="Hasan Selim" userId="84cd2103f36ef0dc" providerId="LiveId" clId="{6ED845BA-74CA-4F74-9AC4-C2ED4D184EBF}" dt="2026-09-22T14:00:37.058" v="11141" actId="478"/>
          <ac:spMkLst>
            <pc:docMk/>
            <pc:sldMk cId="2662163927" sldId="511"/>
            <ac:spMk id="18" creationId="{C4D83255-5ED9-4198-2090-B89982D8BC4C}"/>
          </ac:spMkLst>
        </pc:spChg>
        <pc:spChg chg="add del">
          <ac:chgData name="Hasan Selim" userId="84cd2103f36ef0dc" providerId="LiveId" clId="{6ED845BA-74CA-4F74-9AC4-C2ED4D184EBF}" dt="2026-09-23T16:19:37.832" v="11601" actId="478"/>
          <ac:spMkLst>
            <pc:docMk/>
            <pc:sldMk cId="2662163927" sldId="511"/>
            <ac:spMk id="19" creationId="{2E947D20-A8BA-0747-E981-80916E60F6F3}"/>
          </ac:spMkLst>
        </pc:spChg>
        <pc:spChg chg="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19" creationId="{46C7822C-E327-5779-5EB0-BC837A853F0E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20" creationId="{EE3795B2-1793-5C7C-D293-A587B4558C39}"/>
          </ac:spMkLst>
        </pc:spChg>
        <pc:spChg chg="add del mod">
          <ac:chgData name="Hasan Selim" userId="84cd2103f36ef0dc" providerId="LiveId" clId="{6ED845BA-74CA-4F74-9AC4-C2ED4D184EBF}" dt="2026-09-22T14:03:59.400" v="11184" actId="478"/>
          <ac:spMkLst>
            <pc:docMk/>
            <pc:sldMk cId="2662163927" sldId="511"/>
            <ac:spMk id="21" creationId="{45446B07-4CCD-00C6-6052-DB36B4508289}"/>
          </ac:spMkLst>
        </pc:spChg>
        <pc:spChg chg="add mod">
          <ac:chgData name="Hasan Selim" userId="84cd2103f36ef0dc" providerId="LiveId" clId="{6ED845BA-74CA-4F74-9AC4-C2ED4D184EBF}" dt="2026-09-23T16:24:50.419" v="11687" actId="1035"/>
          <ac:spMkLst>
            <pc:docMk/>
            <pc:sldMk cId="2662163927" sldId="511"/>
            <ac:spMk id="21" creationId="{A6963D86-90F2-32C2-B6AD-875A0A6DBB6D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22" creationId="{E05C6AD7-8AE2-10C5-86EB-C0CB6819114C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23" creationId="{8D535739-B177-A50F-42B8-A8ED1E20A71C}"/>
          </ac:spMkLst>
        </pc:spChg>
        <pc:spChg chg="add del mod">
          <ac:chgData name="Hasan Selim" userId="84cd2103f36ef0dc" providerId="LiveId" clId="{6ED845BA-74CA-4F74-9AC4-C2ED4D184EBF}" dt="2026-09-23T10:56:04.701" v="11557" actId="478"/>
          <ac:spMkLst>
            <pc:docMk/>
            <pc:sldMk cId="2662163927" sldId="511"/>
            <ac:spMk id="23" creationId="{9D781647-D073-D015-C87C-BB31920D2104}"/>
          </ac:spMkLst>
        </pc:spChg>
        <pc:spChg chg="add mod">
          <ac:chgData name="Hasan Selim" userId="84cd2103f36ef0dc" providerId="LiveId" clId="{6ED845BA-74CA-4F74-9AC4-C2ED4D184EBF}" dt="2026-09-23T16:24:52.929" v="11691" actId="1035"/>
          <ac:spMkLst>
            <pc:docMk/>
            <pc:sldMk cId="2662163927" sldId="511"/>
            <ac:spMk id="23" creationId="{AEC36EFF-7702-9784-A1C1-244F19299E7F}"/>
          </ac:spMkLst>
        </pc:spChg>
        <pc:spChg chg="add mod">
          <ac:chgData name="Hasan Selim" userId="84cd2103f36ef0dc" providerId="LiveId" clId="{6ED845BA-74CA-4F74-9AC4-C2ED4D184EBF}" dt="2026-09-22T14:23:08.742" v="11431" actId="782"/>
          <ac:spMkLst>
            <pc:docMk/>
            <pc:sldMk cId="2662163927" sldId="511"/>
            <ac:spMk id="24" creationId="{0364DF83-F7A2-8EE7-5B12-C7E77BE47A02}"/>
          </ac:spMkLst>
        </pc:spChg>
        <pc:spChg chg="mod">
          <ac:chgData name="Hasan Selim" userId="84cd2103f36ef0dc" providerId="LiveId" clId="{6ED845BA-74CA-4F74-9AC4-C2ED4D184EBF}" dt="2026-09-23T16:23:36.360" v="11656" actId="207"/>
          <ac:spMkLst>
            <pc:docMk/>
            <pc:sldMk cId="2662163927" sldId="511"/>
            <ac:spMk id="25" creationId="{42EC6AAC-2CCD-5EA5-8CF0-817C45CF7988}"/>
          </ac:spMkLst>
        </pc:spChg>
        <pc:spChg chg="mod">
          <ac:chgData name="Hasan Selim" userId="84cd2103f36ef0dc" providerId="LiveId" clId="{6ED845BA-74CA-4F74-9AC4-C2ED4D184EBF}" dt="2026-09-22T10:50:32.163" v="10635" actId="1038"/>
          <ac:spMkLst>
            <pc:docMk/>
            <pc:sldMk cId="2662163927" sldId="511"/>
            <ac:spMk id="25" creationId="{C8F9CDCE-1A12-7957-4111-817031F4C674}"/>
          </ac:spMkLst>
        </pc:spChg>
        <pc:spChg chg="add mod">
          <ac:chgData name="Hasan Selim" userId="84cd2103f36ef0dc" providerId="LiveId" clId="{6ED845BA-74CA-4F74-9AC4-C2ED4D184EBF}" dt="2026-09-22T14:32:40.698" v="11553" actId="20577"/>
          <ac:spMkLst>
            <pc:docMk/>
            <pc:sldMk cId="2662163927" sldId="511"/>
            <ac:spMk id="26" creationId="{3602C5A6-5877-B320-0D1A-34E358EB8CDC}"/>
          </ac:spMkLst>
        </pc:spChg>
        <pc:spChg chg="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26" creationId="{3EE7A402-3B1D-C909-0DCC-7FCD8BB0C899}"/>
          </ac:spMkLst>
        </pc:spChg>
        <pc:spChg chg="add mod">
          <ac:chgData name="Hasan Selim" userId="84cd2103f36ef0dc" providerId="LiveId" clId="{6ED845BA-74CA-4F74-9AC4-C2ED4D184EBF}" dt="2026-09-23T16:23:36.360" v="11656" actId="207"/>
          <ac:spMkLst>
            <pc:docMk/>
            <pc:sldMk cId="2662163927" sldId="511"/>
            <ac:spMk id="27" creationId="{74355F90-240A-5DA3-52D0-B915268C0E01}"/>
          </ac:spMkLst>
        </pc:spChg>
        <pc:spChg chg="add del mod">
          <ac:chgData name="Hasan Selim" userId="84cd2103f36ef0dc" providerId="LiveId" clId="{6ED845BA-74CA-4F74-9AC4-C2ED4D184EBF}" dt="2026-09-23T10:56:04.701" v="11557" actId="478"/>
          <ac:spMkLst>
            <pc:docMk/>
            <pc:sldMk cId="2662163927" sldId="511"/>
            <ac:spMk id="27" creationId="{BA2F0424-25EA-9DF1-E619-33C75FA9C5EF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28" creationId="{1A262B61-4E38-6DB8-89CC-F0BE8142068E}"/>
          </ac:spMkLst>
        </pc:spChg>
        <pc:spChg chg="add mod">
          <ac:chgData name="Hasan Selim" userId="84cd2103f36ef0dc" providerId="LiveId" clId="{6ED845BA-74CA-4F74-9AC4-C2ED4D184EBF}" dt="2026-09-23T17:04:13.874" v="11762" actId="1036"/>
          <ac:spMkLst>
            <pc:docMk/>
            <pc:sldMk cId="2662163927" sldId="511"/>
            <ac:spMk id="29" creationId="{00C92D61-2B43-6203-7ADB-5C3198F59A17}"/>
          </ac:spMkLst>
        </pc:spChg>
        <pc:spChg chg="add del mod">
          <ac:chgData name="Hasan Selim" userId="84cd2103f36ef0dc" providerId="LiveId" clId="{6ED845BA-74CA-4F74-9AC4-C2ED4D184EBF}" dt="2026-09-23T10:56:04.701" v="11557" actId="478"/>
          <ac:spMkLst>
            <pc:docMk/>
            <pc:sldMk cId="2662163927" sldId="511"/>
            <ac:spMk id="29" creationId="{713D5F80-31BC-0F0C-0696-01BCB168911F}"/>
          </ac:spMkLst>
        </pc:spChg>
        <pc:spChg chg="add mod">
          <ac:chgData name="Hasan Selim" userId="84cd2103f36ef0dc" providerId="LiveId" clId="{6ED845BA-74CA-4F74-9AC4-C2ED4D184EBF}" dt="2026-09-22T14:28:50.575" v="11526" actId="1035"/>
          <ac:spMkLst>
            <pc:docMk/>
            <pc:sldMk cId="2662163927" sldId="511"/>
            <ac:spMk id="30" creationId="{D012E8D7-0BAC-E18E-CF13-82A8C33FAC86}"/>
          </ac:spMkLst>
        </pc:spChg>
        <pc:spChg chg="add mod">
          <ac:chgData name="Hasan Selim" userId="84cd2103f36ef0dc" providerId="LiveId" clId="{6ED845BA-74CA-4F74-9AC4-C2ED4D184EBF}" dt="2026-09-22T11:07:45.200" v="10910" actId="207"/>
          <ac:spMkLst>
            <pc:docMk/>
            <pc:sldMk cId="2662163927" sldId="511"/>
            <ac:spMk id="31" creationId="{D729BAC7-20CD-E78E-FA26-127FC3DEE03D}"/>
          </ac:spMkLst>
        </pc:spChg>
        <pc:spChg chg="add mod">
          <ac:chgData name="Hasan Selim" userId="84cd2103f36ef0dc" providerId="LiveId" clId="{6ED845BA-74CA-4F74-9AC4-C2ED4D184EBF}" dt="2026-09-22T14:00:10.923" v="11135" actId="571"/>
          <ac:spMkLst>
            <pc:docMk/>
            <pc:sldMk cId="2662163927" sldId="511"/>
            <ac:spMk id="32" creationId="{9436BD5A-A30A-5A6C-4475-FC15BD1BAAED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33" creationId="{C5D6CE63-108D-7762-74A8-454E58E7866F}"/>
          </ac:spMkLst>
        </pc:spChg>
        <pc:spChg chg="add del mod">
          <ac:chgData name="Hasan Selim" userId="84cd2103f36ef0dc" providerId="LiveId" clId="{6ED845BA-74CA-4F74-9AC4-C2ED4D184EBF}" dt="2026-09-23T10:56:04.701" v="11557" actId="478"/>
          <ac:spMkLst>
            <pc:docMk/>
            <pc:sldMk cId="2662163927" sldId="511"/>
            <ac:spMk id="34" creationId="{C4E6798D-4F50-0764-C953-C61D7FB48C50}"/>
          </ac:spMkLst>
        </pc:spChg>
        <pc:spChg chg="add mod">
          <ac:chgData name="Hasan Selim" userId="84cd2103f36ef0dc" providerId="LiveId" clId="{6ED845BA-74CA-4F74-9AC4-C2ED4D184EBF}" dt="2026-09-22T14:24:34.207" v="11465" actId="1038"/>
          <ac:spMkLst>
            <pc:docMk/>
            <pc:sldMk cId="2662163927" sldId="511"/>
            <ac:spMk id="35" creationId="{62B9E151-CAA8-0B3B-C07F-8870930E8860}"/>
          </ac:spMkLst>
        </pc:spChg>
        <pc:spChg chg="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36" creationId="{942F1913-4750-EA5F-ADA4-564F81FDCB54}"/>
          </ac:spMkLst>
        </pc:spChg>
        <pc:spChg chg="add mod">
          <ac:chgData name="Hasan Selim" userId="84cd2103f36ef0dc" providerId="LiveId" clId="{6ED845BA-74CA-4F74-9AC4-C2ED4D184EBF}" dt="2026-09-22T14:24:38.262" v="11468" actId="1036"/>
          <ac:spMkLst>
            <pc:docMk/>
            <pc:sldMk cId="2662163927" sldId="511"/>
            <ac:spMk id="37" creationId="{4512F583-1B78-761A-B96E-7226D3C9900E}"/>
          </ac:spMkLst>
        </pc:spChg>
        <pc:spChg chg="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38" creationId="{55C035AD-9ADE-4AB9-95FD-1CB663B064E2}"/>
          </ac:spMkLst>
        </pc:spChg>
        <pc:spChg chg="add del mod">
          <ac:chgData name="Hasan Selim" userId="84cd2103f36ef0dc" providerId="LiveId" clId="{6ED845BA-74CA-4F74-9AC4-C2ED4D184EBF}" dt="2026-09-23T10:56:04.701" v="11557" actId="478"/>
          <ac:spMkLst>
            <pc:docMk/>
            <pc:sldMk cId="2662163927" sldId="511"/>
            <ac:spMk id="39" creationId="{6ECABD3C-3795-6C91-E8DA-FC458CC7B585}"/>
          </ac:spMkLst>
        </pc:spChg>
        <pc:spChg chg="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40" creationId="{7690A22D-160C-370B-8670-0A61591601E2}"/>
          </ac:spMkLst>
        </pc:spChg>
        <pc:spChg chg="add del mod">
          <ac:chgData name="Hasan Selim" userId="84cd2103f36ef0dc" providerId="LiveId" clId="{6ED845BA-74CA-4F74-9AC4-C2ED4D184EBF}" dt="2026-09-23T10:56:04.701" v="11557" actId="478"/>
          <ac:spMkLst>
            <pc:docMk/>
            <pc:sldMk cId="2662163927" sldId="511"/>
            <ac:spMk id="40" creationId="{E8A061E9-E087-B150-FF2F-5A6C902E4220}"/>
          </ac:spMkLst>
        </pc:spChg>
        <pc:spChg chg="add 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41" creationId="{2876237C-BE06-054B-4E5C-BEACBFA44765}"/>
          </ac:spMkLst>
        </pc:spChg>
        <pc:spChg chg="add del mod">
          <ac:chgData name="Hasan Selim" userId="84cd2103f36ef0dc" providerId="LiveId" clId="{6ED845BA-74CA-4F74-9AC4-C2ED4D184EBF}" dt="2026-09-23T10:56:04.701" v="11557" actId="478"/>
          <ac:spMkLst>
            <pc:docMk/>
            <pc:sldMk cId="2662163927" sldId="511"/>
            <ac:spMk id="42" creationId="{BDCB45BC-5808-D10E-B53F-3B7C7032B81E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43" creationId="{1AFF5821-307F-DB10-EFDD-8DE9B9E4E7C8}"/>
          </ac:spMkLst>
        </pc:spChg>
        <pc:spChg chg="add mod">
          <ac:chgData name="Hasan Selim" userId="84cd2103f36ef0dc" providerId="LiveId" clId="{6ED845BA-74CA-4F74-9AC4-C2ED4D184EBF}" dt="2026-09-22T14:18:29.776" v="11407" actId="207"/>
          <ac:spMkLst>
            <pc:docMk/>
            <pc:sldMk cId="2662163927" sldId="511"/>
            <ac:spMk id="44" creationId="{FC5BBEDD-92DC-A92C-C7EE-CE38072A631F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45" creationId="{6681B067-67E6-365E-9705-744C6C9F92B6}"/>
          </ac:spMkLst>
        </pc:spChg>
        <pc:spChg chg="add del mod">
          <ac:chgData name="Hasan Selim" userId="84cd2103f36ef0dc" providerId="LiveId" clId="{6ED845BA-74CA-4F74-9AC4-C2ED4D184EBF}" dt="2026-09-23T10:56:04.701" v="11557" actId="478"/>
          <ac:spMkLst>
            <pc:docMk/>
            <pc:sldMk cId="2662163927" sldId="511"/>
            <ac:spMk id="46" creationId="{36D49908-9C87-D6E4-7BBC-90B4C2AFEBED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47" creationId="{C5BA87FC-7C93-63BD-3923-5F8EB94258A5}"/>
          </ac:spMkLst>
        </pc:spChg>
        <pc:spChg chg="add del mod">
          <ac:chgData name="Hasan Selim" userId="84cd2103f36ef0dc" providerId="LiveId" clId="{6ED845BA-74CA-4F74-9AC4-C2ED4D184EBF}" dt="2026-09-23T10:56:04.701" v="11557" actId="478"/>
          <ac:spMkLst>
            <pc:docMk/>
            <pc:sldMk cId="2662163927" sldId="511"/>
            <ac:spMk id="47" creationId="{E8AA8828-601C-2C7E-03EC-18106FDCA179}"/>
          </ac:spMkLst>
        </pc:spChg>
        <pc:spChg chg="add 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48" creationId="{F60597FB-EC4E-F7A0-728A-72695B39FE48}"/>
          </ac:spMkLst>
        </pc:spChg>
        <pc:spChg chg="add mod">
          <ac:chgData name="Hasan Selim" userId="84cd2103f36ef0dc" providerId="LiveId" clId="{6ED845BA-74CA-4F74-9AC4-C2ED4D184EBF}" dt="2026-09-22T14:23:08.742" v="11431" actId="782"/>
          <ac:spMkLst>
            <pc:docMk/>
            <pc:sldMk cId="2662163927" sldId="511"/>
            <ac:spMk id="49" creationId="{31885AFD-B97C-5BF6-D2C1-F62170DAD4F6}"/>
          </ac:spMkLst>
        </pc:spChg>
        <pc:spChg chg="add mod">
          <ac:chgData name="Hasan Selim" userId="84cd2103f36ef0dc" providerId="LiveId" clId="{6ED845BA-74CA-4F74-9AC4-C2ED4D184EBF}" dt="2026-09-22T14:18:57.655" v="11415" actId="207"/>
          <ac:spMkLst>
            <pc:docMk/>
            <pc:sldMk cId="2662163927" sldId="511"/>
            <ac:spMk id="50" creationId="{8143D8BF-528D-8475-D83B-6CAF975F7F1E}"/>
          </ac:spMkLst>
        </pc:spChg>
        <pc:spChg chg="add del mod">
          <ac:chgData name="Hasan Selim" userId="84cd2103f36ef0dc" providerId="LiveId" clId="{6ED845BA-74CA-4F74-9AC4-C2ED4D184EBF}" dt="2026-09-22T10:43:51.695" v="10470" actId="478"/>
          <ac:spMkLst>
            <pc:docMk/>
            <pc:sldMk cId="2662163927" sldId="511"/>
            <ac:spMk id="50" creationId="{DC65B20C-9530-D053-BF31-DDD1CAAC7621}"/>
          </ac:spMkLst>
        </pc:spChg>
        <pc:spChg chg="mod">
          <ac:chgData name="Hasan Selim" userId="84cd2103f36ef0dc" providerId="LiveId" clId="{6ED845BA-74CA-4F74-9AC4-C2ED4D184EBF}" dt="2026-09-22T11:07:42.805" v="10908" actId="208"/>
          <ac:spMkLst>
            <pc:docMk/>
            <pc:sldMk cId="2662163927" sldId="511"/>
            <ac:spMk id="51" creationId="{F1CC7FFF-3553-F8DA-7420-D40A76F4F458}"/>
          </ac:spMkLst>
        </pc:spChg>
        <pc:spChg chg="add mod">
          <ac:chgData name="Hasan Selim" userId="84cd2103f36ef0dc" providerId="LiveId" clId="{6ED845BA-74CA-4F74-9AC4-C2ED4D184EBF}" dt="2026-09-22T14:23:08.742" v="11431" actId="782"/>
          <ac:spMkLst>
            <pc:docMk/>
            <pc:sldMk cId="2662163927" sldId="511"/>
            <ac:spMk id="52" creationId="{CA97C75E-3E3C-BE69-6622-6423ACAFEFC5}"/>
          </ac:spMkLst>
        </pc:spChg>
        <pc:spChg chg="add del mod">
          <ac:chgData name="Hasan Selim" userId="84cd2103f36ef0dc" providerId="LiveId" clId="{6ED845BA-74CA-4F74-9AC4-C2ED4D184EBF}" dt="2026-09-23T10:56:04.701" v="11557" actId="478"/>
          <ac:spMkLst>
            <pc:docMk/>
            <pc:sldMk cId="2662163927" sldId="511"/>
            <ac:spMk id="53" creationId="{999BCA08-5686-B7AC-1213-10946DBEE91A}"/>
          </ac:spMkLst>
        </pc:spChg>
        <pc:spChg chg="add mod">
          <ac:chgData name="Hasan Selim" userId="84cd2103f36ef0dc" providerId="LiveId" clId="{6ED845BA-74CA-4F74-9AC4-C2ED4D184EBF}" dt="2026-09-22T11:04:47.169" v="10877" actId="20577"/>
          <ac:spMkLst>
            <pc:docMk/>
            <pc:sldMk cId="2662163927" sldId="511"/>
            <ac:spMk id="54" creationId="{42B21C8D-EE00-169E-7571-CB56963D9C74}"/>
          </ac:spMkLst>
        </pc:spChg>
        <pc:spChg chg="add 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57" creationId="{BCF199BA-57E1-006D-F62E-3B044720075E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58" creationId="{793BF21D-1074-438F-4470-EEF2CC82A1FC}"/>
          </ac:spMkLst>
        </pc:spChg>
        <pc:spChg chg="add 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60" creationId="{0B2356DA-8DC2-0F66-CD8C-D97003144D11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63" creationId="{77D00FB6-FF02-7B21-4154-2A33B8D69C4B}"/>
          </ac:spMkLst>
        </pc:spChg>
        <pc:spChg chg="add 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64" creationId="{5130F893-221E-7802-929B-5739E71D7DF7}"/>
          </ac:spMkLst>
        </pc:spChg>
        <pc:spChg chg="del mod">
          <ac:chgData name="Hasan Selim" userId="84cd2103f36ef0dc" providerId="LiveId" clId="{6ED845BA-74CA-4F74-9AC4-C2ED4D184EBF}" dt="2026-09-22T13:16:37.251" v="10913" actId="478"/>
          <ac:spMkLst>
            <pc:docMk/>
            <pc:sldMk cId="2662163927" sldId="511"/>
            <ac:spMk id="67" creationId="{69FB4487-47ED-5BDE-B9A6-33E4FA9B911E}"/>
          </ac:spMkLst>
        </pc:spChg>
        <pc:spChg chg="add mod">
          <ac:chgData name="Hasan Selim" userId="84cd2103f36ef0dc" providerId="LiveId" clId="{6ED845BA-74CA-4F74-9AC4-C2ED4D184EBF}" dt="2026-09-22T10:50:14.726" v="10611" actId="782"/>
          <ac:spMkLst>
            <pc:docMk/>
            <pc:sldMk cId="2662163927" sldId="511"/>
            <ac:spMk id="70" creationId="{71B91310-C968-244C-0B52-8DAC1EB265D9}"/>
          </ac:spMkLst>
        </pc:spChg>
        <pc:spChg chg="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73" creationId="{F9EAF0D6-2CA0-8344-0114-F107B3D1A5A8}"/>
          </ac:spMkLst>
        </pc:spChg>
        <pc:spChg chg="add mod">
          <ac:chgData name="Hasan Selim" userId="84cd2103f36ef0dc" providerId="LiveId" clId="{6ED845BA-74CA-4F74-9AC4-C2ED4D184EBF}" dt="2026-09-22T11:01:25.039" v="10859" actId="108"/>
          <ac:spMkLst>
            <pc:docMk/>
            <pc:sldMk cId="2662163927" sldId="511"/>
            <ac:spMk id="74" creationId="{253E14DE-66B4-649F-02F1-57F7591D6153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84" creationId="{ED5C7935-CB9D-21E7-3EE9-2C6810C5E289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86" creationId="{4BDC60AB-D7D3-4A5C-3373-875EF146B1F0}"/>
          </ac:spMkLst>
        </pc:spChg>
        <pc:picChg chg="add del mod">
          <ac:chgData name="Hasan Selim" userId="84cd2103f36ef0dc" providerId="LiveId" clId="{6ED845BA-74CA-4F74-9AC4-C2ED4D184EBF}" dt="2026-09-23T16:26:53.926" v="11697" actId="21"/>
          <ac:picMkLst>
            <pc:docMk/>
            <pc:sldMk cId="2662163927" sldId="511"/>
            <ac:picMk id="31" creationId="{61DA9DDD-F76D-B9D0-B5AE-C71B420AC0DD}"/>
          </ac:picMkLst>
        </pc:picChg>
        <pc:picChg chg="add del mod">
          <ac:chgData name="Hasan Selim" userId="84cd2103f36ef0dc" providerId="LiveId" clId="{6ED845BA-74CA-4F74-9AC4-C2ED4D184EBF}" dt="2026-09-22T10:40:38.045" v="10416" actId="21"/>
          <ac:picMkLst>
            <pc:docMk/>
            <pc:sldMk cId="2662163927" sldId="511"/>
            <ac:picMk id="76" creationId="{0450868B-731A-DAAA-99AE-E793B7687245}"/>
          </ac:picMkLst>
        </pc:picChg>
        <pc:picChg chg="add del mod">
          <ac:chgData name="Hasan Selim" userId="84cd2103f36ef0dc" providerId="LiveId" clId="{6ED845BA-74CA-4F74-9AC4-C2ED4D184EBF}" dt="2026-09-22T10:40:25.603" v="10411" actId="21"/>
          <ac:picMkLst>
            <pc:docMk/>
            <pc:sldMk cId="2662163927" sldId="511"/>
            <ac:picMk id="78" creationId="{16E36EF1-4317-1D5F-F13B-A630A75A9C58}"/>
          </ac:picMkLst>
        </pc:picChg>
      </pc:sldChg>
      <pc:sldMasterChg chg="addSp delSp modSp mod modSldLayout sldLayoutOrd">
        <pc:chgData name="Hasan Selim" userId="84cd2103f36ef0dc" providerId="LiveId" clId="{6ED845BA-74CA-4F74-9AC4-C2ED4D184EBF}" dt="2026-09-23T17:04:00.463" v="11754" actId="1076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09-23T17:04:00.463" v="11754" actId="1076"/>
          <pc:sldLayoutMkLst>
            <pc:docMk/>
            <pc:sldMasterMk cId="2476636414" sldId="2147483660"/>
            <pc:sldLayoutMk cId="641393381" sldId="2147483661"/>
          </pc:sldLayoutMkLst>
          <pc:spChg chg="add del">
            <ac:chgData name="Hasan Selim" userId="84cd2103f36ef0dc" providerId="LiveId" clId="{6ED845BA-74CA-4F74-9AC4-C2ED4D184EBF}" dt="2026-09-23T15:49:48.370" v="11590" actId="21"/>
            <ac:spMkLst>
              <pc:docMk/>
              <pc:sldMasterMk cId="2476636414" sldId="2147483660"/>
              <pc:sldLayoutMk cId="641393381" sldId="2147483661"/>
              <ac:spMk id="5" creationId="{C9A1E8BE-B9E8-E233-183E-BC769D69F9E9}"/>
            </ac:spMkLst>
          </pc:spChg>
          <pc:spChg chg="add del mod">
            <ac:chgData name="Hasan Selim" userId="84cd2103f36ef0dc" providerId="LiveId" clId="{6ED845BA-74CA-4F74-9AC4-C2ED4D184EBF}" dt="2026-09-22T10:24:54.349" v="10401" actId="478"/>
            <ac:spMkLst>
              <pc:docMk/>
              <pc:sldMasterMk cId="2476636414" sldId="2147483660"/>
              <pc:sldLayoutMk cId="641393381" sldId="2147483661"/>
              <ac:spMk id="11" creationId="{26BB62D6-04B5-71CC-5420-93D1382217FE}"/>
            </ac:spMkLst>
          </pc:spChg>
          <pc:spChg chg="add del">
            <ac:chgData name="Hasan Selim" userId="84cd2103f36ef0dc" providerId="LiveId" clId="{6ED845BA-74CA-4F74-9AC4-C2ED4D184EBF}" dt="2026-09-23T15:49:48.370" v="11590" actId="21"/>
            <ac:spMkLst>
              <pc:docMk/>
              <pc:sldMasterMk cId="2476636414" sldId="2147483660"/>
              <pc:sldLayoutMk cId="641393381" sldId="2147483661"/>
              <ac:spMk id="11" creationId="{FD43B151-091E-5C8A-04D9-9B5DEF21EB07}"/>
            </ac:spMkLst>
          </pc:spChg>
          <pc:spChg chg="add del">
            <ac:chgData name="Hasan Selim" userId="84cd2103f36ef0dc" providerId="LiveId" clId="{6ED845BA-74CA-4F74-9AC4-C2ED4D184EBF}" dt="2026-09-23T15:49:48.370" v="11590" actId="21"/>
            <ac:spMkLst>
              <pc:docMk/>
              <pc:sldMasterMk cId="2476636414" sldId="2147483660"/>
              <pc:sldLayoutMk cId="641393381" sldId="2147483661"/>
              <ac:spMk id="13" creationId="{C5DE38E2-ADEA-2584-C8F3-64AB5568AFC9}"/>
            </ac:spMkLst>
          </pc:spChg>
          <pc:spChg chg="add mod">
            <ac:chgData name="Hasan Selim" userId="84cd2103f36ef0dc" providerId="LiveId" clId="{6ED845BA-74CA-4F74-9AC4-C2ED4D184EBF}" dt="2026-09-22T11:06:38.350" v="10897" actId="164"/>
            <ac:spMkLst>
              <pc:docMk/>
              <pc:sldMasterMk cId="2476636414" sldId="2147483660"/>
              <pc:sldLayoutMk cId="641393381" sldId="2147483661"/>
              <ac:spMk id="15" creationId="{62444182-5F2C-DE2D-24E4-BC8839A03229}"/>
            </ac:spMkLst>
          </pc:spChg>
          <pc:spChg chg="add del">
            <ac:chgData name="Hasan Selim" userId="84cd2103f36ef0dc" providerId="LiveId" clId="{6ED845BA-74CA-4F74-9AC4-C2ED4D184EBF}" dt="2026-09-23T15:49:48.370" v="11590" actId="21"/>
            <ac:spMkLst>
              <pc:docMk/>
              <pc:sldMasterMk cId="2476636414" sldId="2147483660"/>
              <pc:sldLayoutMk cId="641393381" sldId="2147483661"/>
              <ac:spMk id="15" creationId="{B4B9E744-8F3B-EF63-FAD7-F5CA844B16CC}"/>
            </ac:spMkLst>
          </pc:spChg>
          <pc:spChg chg="add del">
            <ac:chgData name="Hasan Selim" userId="84cd2103f36ef0dc" providerId="LiveId" clId="{6ED845BA-74CA-4F74-9AC4-C2ED4D184EBF}" dt="2026-09-23T15:49:48.370" v="11590" actId="21"/>
            <ac:spMkLst>
              <pc:docMk/>
              <pc:sldMasterMk cId="2476636414" sldId="2147483660"/>
              <pc:sldLayoutMk cId="641393381" sldId="2147483661"/>
              <ac:spMk id="17" creationId="{CD58D4F2-0C46-BE00-E32C-ED3C9C5E3660}"/>
            </ac:spMkLst>
          </pc:spChg>
          <pc:spChg chg="add del">
            <ac:chgData name="Hasan Selim" userId="84cd2103f36ef0dc" providerId="LiveId" clId="{6ED845BA-74CA-4F74-9AC4-C2ED4D184EBF}" dt="2026-09-23T15:49:48.370" v="11590" actId="21"/>
            <ac:spMkLst>
              <pc:docMk/>
              <pc:sldMasterMk cId="2476636414" sldId="2147483660"/>
              <pc:sldLayoutMk cId="641393381" sldId="2147483661"/>
              <ac:spMk id="21" creationId="{390B5925-A5B1-A8B1-4AB0-D82C3545EE20}"/>
            </ac:spMkLst>
          </pc:spChg>
          <pc:spChg chg="add del">
            <ac:chgData name="Hasan Selim" userId="84cd2103f36ef0dc" providerId="LiveId" clId="{6ED845BA-74CA-4F74-9AC4-C2ED4D184EBF}" dt="2026-09-23T15:49:48.370" v="11590" actId="21"/>
            <ac:spMkLst>
              <pc:docMk/>
              <pc:sldMasterMk cId="2476636414" sldId="2147483660"/>
              <pc:sldLayoutMk cId="641393381" sldId="2147483661"/>
              <ac:spMk id="23" creationId="{25E3F750-662F-F0C9-1161-CC0B30584B35}"/>
            </ac:spMkLst>
          </pc:spChg>
          <pc:spChg chg="add del">
            <ac:chgData name="Hasan Selim" userId="84cd2103f36ef0dc" providerId="LiveId" clId="{6ED845BA-74CA-4F74-9AC4-C2ED4D184EBF}" dt="2026-09-23T15:49:48.370" v="11590" actId="21"/>
            <ac:spMkLst>
              <pc:docMk/>
              <pc:sldMasterMk cId="2476636414" sldId="2147483660"/>
              <pc:sldLayoutMk cId="641393381" sldId="2147483661"/>
              <ac:spMk id="25" creationId="{AB3C844E-94FA-1683-E6C5-0EFA9A09B6BE}"/>
            </ac:spMkLst>
          </pc:spChg>
          <pc:spChg chg="add del">
            <ac:chgData name="Hasan Selim" userId="84cd2103f36ef0dc" providerId="LiveId" clId="{6ED845BA-74CA-4F74-9AC4-C2ED4D184EBF}" dt="2026-09-23T15:49:48.370" v="11590" actId="21"/>
            <ac:spMkLst>
              <pc:docMk/>
              <pc:sldMasterMk cId="2476636414" sldId="2147483660"/>
              <pc:sldLayoutMk cId="641393381" sldId="2147483661"/>
              <ac:spMk id="27" creationId="{C0A4B6A1-6815-CDC5-7BC4-2BF780A745E9}"/>
            </ac:spMkLst>
          </pc:spChg>
          <pc:spChg chg="add del">
            <ac:chgData name="Hasan Selim" userId="84cd2103f36ef0dc" providerId="LiveId" clId="{6ED845BA-74CA-4F74-9AC4-C2ED4D184EBF}" dt="2026-09-23T15:49:48.370" v="11590" actId="21"/>
            <ac:spMkLst>
              <pc:docMk/>
              <pc:sldMasterMk cId="2476636414" sldId="2147483660"/>
              <pc:sldLayoutMk cId="641393381" sldId="2147483661"/>
              <ac:spMk id="29" creationId="{E09D705D-49B1-AD1C-BD62-ACE9D880701D}"/>
            </ac:spMkLst>
          </pc:spChg>
          <pc:grpChg chg="add mod">
            <ac:chgData name="Hasan Selim" userId="84cd2103f36ef0dc" providerId="LiveId" clId="{6ED845BA-74CA-4F74-9AC4-C2ED4D184EBF}" dt="2026-09-23T17:04:00.463" v="11754" actId="1076"/>
            <ac:grpSpMkLst>
              <pc:docMk/>
              <pc:sldMasterMk cId="2476636414" sldId="2147483660"/>
              <pc:sldLayoutMk cId="641393381" sldId="2147483661"/>
              <ac:grpSpMk id="8" creationId="{7014413F-0F7B-1997-3709-561D9D32672B}"/>
            </ac:grpSpMkLst>
          </pc:grpChg>
          <pc:grpChg chg="add del mod">
            <ac:chgData name="Hasan Selim" userId="84cd2103f36ef0dc" providerId="LiveId" clId="{6ED845BA-74CA-4F74-9AC4-C2ED4D184EBF}" dt="2026-09-22T10:24:54.349" v="10401" actId="478"/>
            <ac:grpSpMkLst>
              <pc:docMk/>
              <pc:sldMasterMk cId="2476636414" sldId="2147483660"/>
              <pc:sldLayoutMk cId="641393381" sldId="2147483661"/>
              <ac:grpSpMk id="12" creationId="{04465418-7CE8-1B4D-1DD7-3E93A0D4B2AB}"/>
            </ac:grpSpMkLst>
          </pc:grpChg>
          <pc:grpChg chg="add del mod">
            <ac:chgData name="Hasan Selim" userId="84cd2103f36ef0dc" providerId="LiveId" clId="{6ED845BA-74CA-4F74-9AC4-C2ED4D184EBF}" dt="2026-09-22T13:16:45.032" v="10916" actId="478"/>
            <ac:grpSpMkLst>
              <pc:docMk/>
              <pc:sldMasterMk cId="2476636414" sldId="2147483660"/>
              <pc:sldLayoutMk cId="641393381" sldId="2147483661"/>
              <ac:grpSpMk id="16" creationId="{87D7B22C-EFFE-1E45-4126-40D817DE5196}"/>
            </ac:grpSpMkLst>
          </pc:grpChg>
          <pc:picChg chg="del">
            <ac:chgData name="Hasan Selim" userId="84cd2103f36ef0dc" providerId="LiveId" clId="{6ED845BA-74CA-4F74-9AC4-C2ED4D184EBF}" dt="2026-09-22T10:24:54.349" v="10401" actId="478"/>
            <ac:picMkLst>
              <pc:docMk/>
              <pc:sldMasterMk cId="2476636414" sldId="2147483660"/>
              <pc:sldLayoutMk cId="641393381" sldId="2147483661"/>
              <ac:picMk id="2" creationId="{045FD22F-6379-F32E-4BFB-455C9181B1DA}"/>
            </ac:picMkLst>
          </pc:picChg>
          <pc:picChg chg="add del mod">
            <ac:chgData name="Hasan Selim" userId="84cd2103f36ef0dc" providerId="LiveId" clId="{6ED845BA-74CA-4F74-9AC4-C2ED4D184EBF}" dt="2026-09-23T11:11:00.395" v="11567" actId="478"/>
            <ac:picMkLst>
              <pc:docMk/>
              <pc:sldMasterMk cId="2476636414" sldId="2147483660"/>
              <pc:sldLayoutMk cId="641393381" sldId="2147483661"/>
              <ac:picMk id="3" creationId="{8239A907-42DC-6317-DC3E-479A92160DA0}"/>
            </ac:picMkLst>
          </pc:picChg>
          <pc:picChg chg="add del mod">
            <ac:chgData name="Hasan Selim" userId="84cd2103f36ef0dc" providerId="LiveId" clId="{6ED845BA-74CA-4F74-9AC4-C2ED4D184EBF}" dt="2026-09-22T13:45:15.673" v="10933" actId="478"/>
            <ac:picMkLst>
              <pc:docMk/>
              <pc:sldMasterMk cId="2476636414" sldId="2147483660"/>
              <pc:sldLayoutMk cId="641393381" sldId="2147483661"/>
              <ac:picMk id="3" creationId="{DF20E94E-41D8-FC47-7BC0-6D52EB010CEB}"/>
            </ac:picMkLst>
          </pc:picChg>
          <pc:picChg chg="add del mod">
            <ac:chgData name="Hasan Selim" userId="84cd2103f36ef0dc" providerId="LiveId" clId="{6ED845BA-74CA-4F74-9AC4-C2ED4D184EBF}" dt="2026-09-22T10:48:54.532" v="10570" actId="478"/>
            <ac:picMkLst>
              <pc:docMk/>
              <pc:sldMasterMk cId="2476636414" sldId="2147483660"/>
              <pc:sldLayoutMk cId="641393381" sldId="2147483661"/>
              <ac:picMk id="4" creationId="{F3EBDDFB-E2F6-A536-582C-DF6FB89E6507}"/>
            </ac:picMkLst>
          </pc:picChg>
          <pc:picChg chg="add del mod">
            <ac:chgData name="Hasan Selim" userId="84cd2103f36ef0dc" providerId="LiveId" clId="{6ED845BA-74CA-4F74-9AC4-C2ED4D184EBF}" dt="2026-09-23T11:08:35.902" v="11565" actId="21"/>
            <ac:picMkLst>
              <pc:docMk/>
              <pc:sldMasterMk cId="2476636414" sldId="2147483660"/>
              <pc:sldLayoutMk cId="641393381" sldId="2147483661"/>
              <ac:picMk id="5" creationId="{03E734BC-4D6A-0216-DA3C-7397F2C608E3}"/>
            </ac:picMkLst>
          </pc:picChg>
          <pc:picChg chg="add del mod">
            <ac:chgData name="Hasan Selim" userId="84cd2103f36ef0dc" providerId="LiveId" clId="{6ED845BA-74CA-4F74-9AC4-C2ED4D184EBF}" dt="2026-09-22T13:18:58.262" v="10923" actId="21"/>
            <ac:picMkLst>
              <pc:docMk/>
              <pc:sldMasterMk cId="2476636414" sldId="2147483660"/>
              <pc:sldLayoutMk cId="641393381" sldId="2147483661"/>
              <ac:picMk id="5" creationId="{F5ED8BFF-CD99-DA3C-4533-8A7E9F1829FA}"/>
            </ac:picMkLst>
          </pc:picChg>
          <pc:picChg chg="add mod ord">
            <ac:chgData name="Hasan Selim" userId="84cd2103f36ef0dc" providerId="LiveId" clId="{6ED845BA-74CA-4F74-9AC4-C2ED4D184EBF}" dt="2026-09-22T11:06:38.350" v="10897" actId="164"/>
            <ac:picMkLst>
              <pc:docMk/>
              <pc:sldMasterMk cId="2476636414" sldId="2147483660"/>
              <pc:sldLayoutMk cId="641393381" sldId="2147483661"/>
              <ac:picMk id="6" creationId="{6C6162D5-F9DF-4DD1-459E-DAF47770880E}"/>
            </ac:picMkLst>
          </pc:picChg>
          <pc:picChg chg="add del ord">
            <ac:chgData name="Hasan Selim" userId="84cd2103f36ef0dc" providerId="LiveId" clId="{6ED845BA-74CA-4F74-9AC4-C2ED4D184EBF}" dt="2026-09-22T10:24:54.349" v="10401" actId="478"/>
            <ac:picMkLst>
              <pc:docMk/>
              <pc:sldMasterMk cId="2476636414" sldId="2147483660"/>
              <pc:sldLayoutMk cId="641393381" sldId="2147483661"/>
              <ac:picMk id="7" creationId="{7BDD8A13-7DE8-E77E-108E-80DFCD85287A}"/>
            </ac:picMkLst>
          </pc:picChg>
          <pc:picChg chg="add del mod">
            <ac:chgData name="Hasan Selim" userId="84cd2103f36ef0dc" providerId="LiveId" clId="{6ED845BA-74CA-4F74-9AC4-C2ED4D184EBF}" dt="2026-09-23T16:22:03.973" v="11642" actId="478"/>
            <ac:picMkLst>
              <pc:docMk/>
              <pc:sldMasterMk cId="2476636414" sldId="2147483660"/>
              <pc:sldLayoutMk cId="641393381" sldId="2147483661"/>
              <ac:picMk id="7" creationId="{AD460659-6719-E097-419D-7E454C4E13E8}"/>
            </ac:picMkLst>
          </pc:picChg>
          <pc:picChg chg="mod">
            <ac:chgData name="Hasan Selim" userId="84cd2103f36ef0dc" providerId="LiveId" clId="{6ED845BA-74CA-4F74-9AC4-C2ED4D184EBF}" dt="2026-09-22T10:40:51.717" v="10419"/>
            <ac:picMkLst>
              <pc:docMk/>
              <pc:sldMasterMk cId="2476636414" sldId="2147483660"/>
              <pc:sldLayoutMk cId="641393381" sldId="2147483661"/>
              <ac:picMk id="9" creationId="{780CC415-3DCB-E27C-487C-90203979DEFE}"/>
            </ac:picMkLst>
          </pc:picChg>
          <pc:picChg chg="mod">
            <ac:chgData name="Hasan Selim" userId="84cd2103f36ef0dc" providerId="LiveId" clId="{6ED845BA-74CA-4F74-9AC4-C2ED4D184EBF}" dt="2026-09-22T10:40:51.717" v="10419"/>
            <ac:picMkLst>
              <pc:docMk/>
              <pc:sldMasterMk cId="2476636414" sldId="2147483660"/>
              <pc:sldLayoutMk cId="641393381" sldId="2147483661"/>
              <ac:picMk id="10" creationId="{2AA59C5A-B5BE-F058-CC96-6270E30F1410}"/>
            </ac:picMkLst>
          </pc:picChg>
          <pc:picChg chg="add del">
            <ac:chgData name="Hasan Selim" userId="84cd2103f36ef0dc" providerId="LiveId" clId="{6ED845BA-74CA-4F74-9AC4-C2ED4D184EBF}" dt="2026-09-22T14:15:14.231" v="11368" actId="478"/>
            <ac:picMkLst>
              <pc:docMk/>
              <pc:sldMasterMk cId="2476636414" sldId="2147483660"/>
              <pc:sldLayoutMk cId="641393381" sldId="2147483661"/>
              <ac:picMk id="11" creationId="{2614E98D-C502-8AEE-033A-4B8A36B07303}"/>
            </ac:picMkLst>
          </pc:picChg>
          <pc:picChg chg="add del mod ord">
            <ac:chgData name="Hasan Selim" userId="84cd2103f36ef0dc" providerId="LiveId" clId="{6ED845BA-74CA-4F74-9AC4-C2ED4D184EBF}" dt="2026-09-23T10:56:12.525" v="11560" actId="478"/>
            <ac:picMkLst>
              <pc:docMk/>
              <pc:sldMasterMk cId="2476636414" sldId="2147483660"/>
              <pc:sldLayoutMk cId="641393381" sldId="2147483661"/>
              <ac:picMk id="13" creationId="{AEEC6323-35EF-C7FA-CF9A-03FF6B52F4E0}"/>
            </ac:picMkLst>
          </pc:picChg>
          <pc:picChg chg="add mod ord">
            <ac:chgData name="Hasan Selim" userId="84cd2103f36ef0dc" providerId="LiveId" clId="{6ED845BA-74CA-4F74-9AC4-C2ED4D184EBF}" dt="2026-09-23T16:24:23.172" v="11661" actId="14100"/>
            <ac:picMkLst>
              <pc:docMk/>
              <pc:sldMasterMk cId="2476636414" sldId="2147483660"/>
              <pc:sldLayoutMk cId="641393381" sldId="2147483661"/>
              <ac:picMk id="35" creationId="{3BBED0F7-A25B-CA4E-42DC-64F31BFA4F9D}"/>
            </ac:picMkLst>
          </pc:picChg>
          <pc:picChg chg="add del mod">
            <ac:chgData name="Hasan Selim" userId="84cd2103f36ef0dc" providerId="LiveId" clId="{6ED845BA-74CA-4F74-9AC4-C2ED4D184EBF}" dt="2026-09-23T16:19:20.728" v="11597" actId="21"/>
            <ac:picMkLst>
              <pc:docMk/>
              <pc:sldMasterMk cId="2476636414" sldId="2147483660"/>
              <pc:sldLayoutMk cId="641393381" sldId="2147483661"/>
              <ac:picMk id="37" creationId="{320E6652-6EBA-EA48-B3E8-49589A41CA27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09-23T17:03:56.974" v="11752" actId="1076"/>
          <pc:sldLayoutMkLst>
            <pc:docMk/>
            <pc:sldMasterMk cId="2476636414" sldId="2147483660"/>
            <pc:sldLayoutMk cId="117721130" sldId="2147483662"/>
          </pc:sldLayoutMkLst>
          <pc:spChg chg="add del">
            <ac:chgData name="Hasan Selim" userId="84cd2103f36ef0dc" providerId="LiveId" clId="{6ED845BA-74CA-4F74-9AC4-C2ED4D184EBF}" dt="2026-09-23T15:49:58.954" v="11592" actId="21"/>
            <ac:spMkLst>
              <pc:docMk/>
              <pc:sldMasterMk cId="2476636414" sldId="2147483660"/>
              <pc:sldLayoutMk cId="117721130" sldId="2147483662"/>
              <ac:spMk id="3" creationId="{35780413-6DAC-CFA9-6A10-D510E763D67D}"/>
            </ac:spMkLst>
          </pc:spChg>
          <pc:spChg chg="add del">
            <ac:chgData name="Hasan Selim" userId="84cd2103f36ef0dc" providerId="LiveId" clId="{6ED845BA-74CA-4F74-9AC4-C2ED4D184EBF}" dt="2026-09-23T15:49:58.954" v="11592" actId="21"/>
            <ac:spMkLst>
              <pc:docMk/>
              <pc:sldMasterMk cId="2476636414" sldId="2147483660"/>
              <pc:sldLayoutMk cId="117721130" sldId="2147483662"/>
              <ac:spMk id="5" creationId="{F2A9DF6E-4682-0892-AD7B-56CAA05BB965}"/>
            </ac:spMkLst>
          </pc:spChg>
          <pc:spChg chg="add del">
            <ac:chgData name="Hasan Selim" userId="84cd2103f36ef0dc" providerId="LiveId" clId="{6ED845BA-74CA-4F74-9AC4-C2ED4D184EBF}" dt="2026-09-23T15:49:58.954" v="11592" actId="21"/>
            <ac:spMkLst>
              <pc:docMk/>
              <pc:sldMasterMk cId="2476636414" sldId="2147483660"/>
              <pc:sldLayoutMk cId="117721130" sldId="2147483662"/>
              <ac:spMk id="7" creationId="{EB8CD5AD-FA17-E7A0-2530-E144E2667C0D}"/>
            </ac:spMkLst>
          </pc:spChg>
          <pc:spChg chg="add del">
            <ac:chgData name="Hasan Selim" userId="84cd2103f36ef0dc" providerId="LiveId" clId="{6ED845BA-74CA-4F74-9AC4-C2ED4D184EBF}" dt="2026-09-23T15:49:58.954" v="11592" actId="21"/>
            <ac:spMkLst>
              <pc:docMk/>
              <pc:sldMasterMk cId="2476636414" sldId="2147483660"/>
              <pc:sldLayoutMk cId="117721130" sldId="2147483662"/>
              <ac:spMk id="10" creationId="{D4C8DB6E-51B6-982E-AB72-60247482AC52}"/>
            </ac:spMkLst>
          </pc:spChg>
          <pc:spChg chg="add del">
            <ac:chgData name="Hasan Selim" userId="84cd2103f36ef0dc" providerId="LiveId" clId="{6ED845BA-74CA-4F74-9AC4-C2ED4D184EBF}" dt="2026-09-23T15:49:58.954" v="11592" actId="21"/>
            <ac:spMkLst>
              <pc:docMk/>
              <pc:sldMasterMk cId="2476636414" sldId="2147483660"/>
              <pc:sldLayoutMk cId="117721130" sldId="2147483662"/>
              <ac:spMk id="12" creationId="{A3FBAA6E-0A79-FE38-066B-6AC17828B6D9}"/>
            </ac:spMkLst>
          </pc:spChg>
          <pc:spChg chg="add del">
            <ac:chgData name="Hasan Selim" userId="84cd2103f36ef0dc" providerId="LiveId" clId="{6ED845BA-74CA-4F74-9AC4-C2ED4D184EBF}" dt="2026-09-23T15:49:58.954" v="11592" actId="21"/>
            <ac:spMkLst>
              <pc:docMk/>
              <pc:sldMasterMk cId="2476636414" sldId="2147483660"/>
              <pc:sldLayoutMk cId="117721130" sldId="2147483662"/>
              <ac:spMk id="21" creationId="{D3DCCE9A-4AF7-A737-1A25-56C0B5D479F3}"/>
            </ac:spMkLst>
          </pc:spChg>
          <pc:spChg chg="add del">
            <ac:chgData name="Hasan Selim" userId="84cd2103f36ef0dc" providerId="LiveId" clId="{6ED845BA-74CA-4F74-9AC4-C2ED4D184EBF}" dt="2026-09-23T15:49:58.954" v="11592" actId="21"/>
            <ac:spMkLst>
              <pc:docMk/>
              <pc:sldMasterMk cId="2476636414" sldId="2147483660"/>
              <pc:sldLayoutMk cId="117721130" sldId="2147483662"/>
              <ac:spMk id="25" creationId="{CD3D41FD-1FE5-7147-D6DB-33A06A06D885}"/>
            </ac:spMkLst>
          </pc:spChg>
          <pc:spChg chg="add del">
            <ac:chgData name="Hasan Selim" userId="84cd2103f36ef0dc" providerId="LiveId" clId="{6ED845BA-74CA-4F74-9AC4-C2ED4D184EBF}" dt="2026-09-23T15:49:58.954" v="11592" actId="21"/>
            <ac:spMkLst>
              <pc:docMk/>
              <pc:sldMasterMk cId="2476636414" sldId="2147483660"/>
              <pc:sldLayoutMk cId="117721130" sldId="2147483662"/>
              <ac:spMk id="27" creationId="{F789AE5A-CE4D-5705-E237-F006365DD9FB}"/>
            </ac:spMkLst>
          </pc:spChg>
          <pc:spChg chg="add del">
            <ac:chgData name="Hasan Selim" userId="84cd2103f36ef0dc" providerId="LiveId" clId="{6ED845BA-74CA-4F74-9AC4-C2ED4D184EBF}" dt="2026-09-23T15:49:58.954" v="11592" actId="21"/>
            <ac:spMkLst>
              <pc:docMk/>
              <pc:sldMasterMk cId="2476636414" sldId="2147483660"/>
              <pc:sldLayoutMk cId="117721130" sldId="2147483662"/>
              <ac:spMk id="31" creationId="{7E978BB6-C74E-F5D0-6F94-26CA8E334E76}"/>
            </ac:spMkLst>
          </pc:spChg>
          <pc:spChg chg="add del">
            <ac:chgData name="Hasan Selim" userId="84cd2103f36ef0dc" providerId="LiveId" clId="{6ED845BA-74CA-4F74-9AC4-C2ED4D184EBF}" dt="2026-09-23T15:49:58.954" v="11592" actId="21"/>
            <ac:spMkLst>
              <pc:docMk/>
              <pc:sldMasterMk cId="2476636414" sldId="2147483660"/>
              <pc:sldLayoutMk cId="117721130" sldId="2147483662"/>
              <ac:spMk id="35" creationId="{0A7B055F-B903-543E-F0E4-D476F8BDE305}"/>
            </ac:spMkLst>
          </pc:spChg>
          <pc:grpChg chg="del">
            <ac:chgData name="Hasan Selim" userId="84cd2103f36ef0dc" providerId="LiveId" clId="{6ED845BA-74CA-4F74-9AC4-C2ED4D184EBF}" dt="2026-09-22T10:24:45.909" v="10398" actId="21"/>
            <ac:grpSpMkLst>
              <pc:docMk/>
              <pc:sldMasterMk cId="2476636414" sldId="2147483660"/>
              <pc:sldLayoutMk cId="117721130" sldId="2147483662"/>
              <ac:grpSpMk id="7" creationId="{6B96A804-13F7-827B-FF34-436109D948E4}"/>
            </ac:grpSpMkLst>
          </pc:grpChg>
          <pc:grpChg chg="add mod">
            <ac:chgData name="Hasan Selim" userId="84cd2103f36ef0dc" providerId="LiveId" clId="{6ED845BA-74CA-4F74-9AC4-C2ED4D184EBF}" dt="2026-09-23T17:03:56.974" v="11752" actId="1076"/>
            <ac:grpSpMkLst>
              <pc:docMk/>
              <pc:sldMasterMk cId="2476636414" sldId="2147483660"/>
              <pc:sldLayoutMk cId="117721130" sldId="2147483662"/>
              <ac:grpSpMk id="14" creationId="{DD387883-3FB6-FC07-8461-7AE4A615C9BE}"/>
            </ac:grpSpMkLst>
          </pc:grpChg>
          <pc:picChg chg="add del mod ord">
            <ac:chgData name="Hasan Selim" userId="84cd2103f36ef0dc" providerId="LiveId" clId="{6ED845BA-74CA-4F74-9AC4-C2ED4D184EBF}" dt="2026-09-22T10:24:52.016" v="10400" actId="478"/>
            <ac:picMkLst>
              <pc:docMk/>
              <pc:sldMasterMk cId="2476636414" sldId="2147483660"/>
              <pc:sldLayoutMk cId="117721130" sldId="2147483662"/>
              <ac:picMk id="3" creationId="{44CE789C-88B9-76E4-97D1-D9DB3C939EB9}"/>
            </ac:picMkLst>
          </pc:picChg>
          <pc:picChg chg="add del mod">
            <ac:chgData name="Hasan Selim" userId="84cd2103f36ef0dc" providerId="LiveId" clId="{6ED845BA-74CA-4F74-9AC4-C2ED4D184EBF}" dt="2026-09-23T11:18:28.383" v="11587" actId="478"/>
            <ac:picMkLst>
              <pc:docMk/>
              <pc:sldMasterMk cId="2476636414" sldId="2147483660"/>
              <pc:sldLayoutMk cId="117721130" sldId="2147483662"/>
              <ac:picMk id="3" creationId="{778DD7D1-1297-5188-6CFB-8C08D10D6A77}"/>
            </ac:picMkLst>
          </pc:picChg>
          <pc:picChg chg="add del mod">
            <ac:chgData name="Hasan Selim" userId="84cd2103f36ef0dc" providerId="LiveId" clId="{6ED845BA-74CA-4F74-9AC4-C2ED4D184EBF}" dt="2026-09-22T13:33:50.645" v="10929" actId="478"/>
            <ac:picMkLst>
              <pc:docMk/>
              <pc:sldMasterMk cId="2476636414" sldId="2147483660"/>
              <pc:sldLayoutMk cId="117721130" sldId="2147483662"/>
              <ac:picMk id="3" creationId="{7889E9CD-C303-F1D8-6693-73607173F0B3}"/>
            </ac:picMkLst>
          </pc:picChg>
          <pc:picChg chg="add del mod">
            <ac:chgData name="Hasan Selim" userId="84cd2103f36ef0dc" providerId="LiveId" clId="{6ED845BA-74CA-4F74-9AC4-C2ED4D184EBF}" dt="2026-09-22T10:48:50.040" v="10569" actId="478"/>
            <ac:picMkLst>
              <pc:docMk/>
              <pc:sldMasterMk cId="2476636414" sldId="2147483660"/>
              <pc:sldLayoutMk cId="117721130" sldId="2147483662"/>
              <ac:picMk id="4" creationId="{C7111388-882E-A0F0-AAB8-A270F0065F63}"/>
            </ac:picMkLst>
          </pc:picChg>
          <pc:picChg chg="add del mod ord">
            <ac:chgData name="Hasan Selim" userId="84cd2103f36ef0dc" providerId="LiveId" clId="{6ED845BA-74CA-4F74-9AC4-C2ED4D184EBF}" dt="2026-09-22T14:15:12.305" v="11367" actId="478"/>
            <ac:picMkLst>
              <pc:docMk/>
              <pc:sldMasterMk cId="2476636414" sldId="2147483660"/>
              <pc:sldLayoutMk cId="117721130" sldId="2147483662"/>
              <ac:picMk id="5" creationId="{86CCCBE9-74E6-5154-9EFE-4C6A31884B8E}"/>
            </ac:picMkLst>
          </pc:picChg>
          <pc:picChg chg="add del mod">
            <ac:chgData name="Hasan Selim" userId="84cd2103f36ef0dc" providerId="LiveId" clId="{6ED845BA-74CA-4F74-9AC4-C2ED4D184EBF}" dt="2026-09-23T11:12:41.642" v="11577" actId="478"/>
            <ac:picMkLst>
              <pc:docMk/>
              <pc:sldMasterMk cId="2476636414" sldId="2147483660"/>
              <pc:sldLayoutMk cId="117721130" sldId="2147483662"/>
              <ac:picMk id="5" creationId="{AC174480-1742-1DB0-1192-34235DC66DFE}"/>
            </ac:picMkLst>
          </pc:picChg>
          <pc:picChg chg="del">
            <ac:chgData name="Hasan Selim" userId="84cd2103f36ef0dc" providerId="LiveId" clId="{6ED845BA-74CA-4F74-9AC4-C2ED4D184EBF}" dt="2026-09-22T10:24:52.016" v="10400" actId="478"/>
            <ac:picMkLst>
              <pc:docMk/>
              <pc:sldMasterMk cId="2476636414" sldId="2147483660"/>
              <pc:sldLayoutMk cId="117721130" sldId="2147483662"/>
              <ac:picMk id="5" creationId="{DC5B2DEF-ED52-1682-72EE-1DA1A07548C3}"/>
            </ac:picMkLst>
          </pc:picChg>
          <pc:picChg chg="del">
            <ac:chgData name="Hasan Selim" userId="84cd2103f36ef0dc" providerId="LiveId" clId="{6ED845BA-74CA-4F74-9AC4-C2ED4D184EBF}" dt="2026-09-22T10:24:52.016" v="10400" actId="478"/>
            <ac:picMkLst>
              <pc:docMk/>
              <pc:sldMasterMk cId="2476636414" sldId="2147483660"/>
              <pc:sldLayoutMk cId="117721130" sldId="2147483662"/>
              <ac:picMk id="6" creationId="{85473593-6985-B90A-6CA5-1DEA1A6BD3FC}"/>
            </ac:picMkLst>
          </pc:picChg>
          <pc:picChg chg="add del mod ord">
            <ac:chgData name="Hasan Selim" userId="84cd2103f36ef0dc" providerId="LiveId" clId="{6ED845BA-74CA-4F74-9AC4-C2ED4D184EBF}" dt="2026-09-23T11:12:40.990" v="11576" actId="478"/>
            <ac:picMkLst>
              <pc:docMk/>
              <pc:sldMasterMk cId="2476636414" sldId="2147483660"/>
              <pc:sldLayoutMk cId="117721130" sldId="2147483662"/>
              <ac:picMk id="7" creationId="{240EF9C6-7FF9-59A5-EF45-13C1D087A62B}"/>
            </ac:picMkLst>
          </pc:picChg>
          <pc:picChg chg="add del mod">
            <ac:chgData name="Hasan Selim" userId="84cd2103f36ef0dc" providerId="LiveId" clId="{6ED845BA-74CA-4F74-9AC4-C2ED4D184EBF}" dt="2026-09-22T13:45:13.818" v="10932" actId="21"/>
            <ac:picMkLst>
              <pc:docMk/>
              <pc:sldMasterMk cId="2476636414" sldId="2147483660"/>
              <pc:sldLayoutMk cId="117721130" sldId="2147483662"/>
              <ac:picMk id="7" creationId="{24389D30-9C47-9FE5-5EAD-54443FDA33D0}"/>
            </ac:picMkLst>
          </pc:picChg>
          <pc:picChg chg="add del mod ord">
            <ac:chgData name="Hasan Selim" userId="84cd2103f36ef0dc" providerId="LiveId" clId="{6ED845BA-74CA-4F74-9AC4-C2ED4D184EBF}" dt="2026-09-23T16:22:01.065" v="11641" actId="478"/>
            <ac:picMkLst>
              <pc:docMk/>
              <pc:sldMasterMk cId="2476636414" sldId="2147483660"/>
              <pc:sldLayoutMk cId="117721130" sldId="2147483662"/>
              <ac:picMk id="9" creationId="{3430CE31-21AD-2050-08F9-515E50124437}"/>
            </ac:picMkLst>
          </pc:picChg>
          <pc:picChg chg="add del mod">
            <ac:chgData name="Hasan Selim" userId="84cd2103f36ef0dc" providerId="LiveId" clId="{6ED845BA-74CA-4F74-9AC4-C2ED4D184EBF}" dt="2026-09-22T13:54:02.924" v="10955" actId="21"/>
            <ac:picMkLst>
              <pc:docMk/>
              <pc:sldMasterMk cId="2476636414" sldId="2147483660"/>
              <pc:sldLayoutMk cId="117721130" sldId="2147483662"/>
              <ac:picMk id="9" creationId="{9A4FDB4F-97A6-C624-CE8E-20F5B9FBA93D}"/>
            </ac:picMkLst>
          </pc:picChg>
          <pc:picChg chg="add del mod">
            <ac:chgData name="Hasan Selim" userId="84cd2103f36ef0dc" providerId="LiveId" clId="{6ED845BA-74CA-4F74-9AC4-C2ED4D184EBF}" dt="2026-09-22T13:53:54.875" v="10951" actId="21"/>
            <ac:picMkLst>
              <pc:docMk/>
              <pc:sldMasterMk cId="2476636414" sldId="2147483660"/>
              <pc:sldLayoutMk cId="117721130" sldId="2147483662"/>
              <ac:picMk id="11" creationId="{414AA12C-645F-0E61-21CD-803552CCF7DF}"/>
            </ac:picMkLst>
          </pc:picChg>
          <pc:picChg chg="add del">
            <ac:chgData name="Hasan Selim" userId="84cd2103f36ef0dc" providerId="LiveId" clId="{6ED845BA-74CA-4F74-9AC4-C2ED4D184EBF}" dt="2026-09-22T10:40:32.253" v="10413" actId="22"/>
            <ac:picMkLst>
              <pc:docMk/>
              <pc:sldMasterMk cId="2476636414" sldId="2147483660"/>
              <pc:sldLayoutMk cId="117721130" sldId="2147483662"/>
              <ac:picMk id="11" creationId="{F20D6B72-A79A-C77D-D1AF-CD90AC25388F}"/>
            </ac:picMkLst>
          </pc:picChg>
          <pc:picChg chg="add del ord">
            <ac:chgData name="Hasan Selim" userId="84cd2103f36ef0dc" providerId="LiveId" clId="{6ED845BA-74CA-4F74-9AC4-C2ED4D184EBF}" dt="2026-09-22T13:16:43.342" v="10915" actId="478"/>
            <ac:picMkLst>
              <pc:docMk/>
              <pc:sldMasterMk cId="2476636414" sldId="2147483660"/>
              <pc:sldLayoutMk cId="117721130" sldId="2147483662"/>
              <ac:picMk id="13" creationId="{88C9D6EA-36C4-44C8-DBB4-511B9BE99261}"/>
            </ac:picMkLst>
          </pc:picChg>
          <pc:picChg chg="mod">
            <ac:chgData name="Hasan Selim" userId="84cd2103f36ef0dc" providerId="LiveId" clId="{6ED845BA-74CA-4F74-9AC4-C2ED4D184EBF}" dt="2026-09-22T10:40:52.981" v="10420"/>
            <ac:picMkLst>
              <pc:docMk/>
              <pc:sldMasterMk cId="2476636414" sldId="2147483660"/>
              <pc:sldLayoutMk cId="117721130" sldId="2147483662"/>
              <ac:picMk id="15" creationId="{2BD8443A-CD61-8D81-894C-EC947F141B62}"/>
            </ac:picMkLst>
          </pc:picChg>
          <pc:picChg chg="mod">
            <ac:chgData name="Hasan Selim" userId="84cd2103f36ef0dc" providerId="LiveId" clId="{6ED845BA-74CA-4F74-9AC4-C2ED4D184EBF}" dt="2026-09-22T10:40:52.981" v="10420"/>
            <ac:picMkLst>
              <pc:docMk/>
              <pc:sldMasterMk cId="2476636414" sldId="2147483660"/>
              <pc:sldLayoutMk cId="117721130" sldId="2147483662"/>
              <ac:picMk id="16" creationId="{163EC657-5960-EAE6-D562-9AD280347658}"/>
            </ac:picMkLst>
          </pc:picChg>
          <pc:picChg chg="add del mod ord">
            <ac:chgData name="Hasan Selim" userId="84cd2103f36ef0dc" providerId="LiveId" clId="{6ED845BA-74CA-4F74-9AC4-C2ED4D184EBF}" dt="2026-09-23T10:56:11.050" v="11559" actId="478"/>
            <ac:picMkLst>
              <pc:docMk/>
              <pc:sldMasterMk cId="2476636414" sldId="2147483660"/>
              <pc:sldLayoutMk cId="117721130" sldId="2147483662"/>
              <ac:picMk id="17" creationId="{8D7C7C33-300C-19CD-B655-FE15364FDEB0}"/>
            </ac:picMkLst>
          </pc:picChg>
          <pc:picChg chg="add ord">
            <ac:chgData name="Hasan Selim" userId="84cd2103f36ef0dc" providerId="LiveId" clId="{6ED845BA-74CA-4F74-9AC4-C2ED4D184EBF}" dt="2026-09-23T16:19:23.842" v="11599" actId="167"/>
            <ac:picMkLst>
              <pc:docMk/>
              <pc:sldMasterMk cId="2476636414" sldId="2147483660"/>
              <pc:sldLayoutMk cId="117721130" sldId="2147483662"/>
              <ac:picMk id="45" creationId="{0C9DD0E0-A7FC-EE00-1D56-15A58EE480A8}"/>
            </ac:picMkLst>
          </pc:picChg>
          <pc:picChg chg="add">
            <ac:chgData name="Hasan Selim" userId="84cd2103f36ef0dc" providerId="LiveId" clId="{6ED845BA-74CA-4F74-9AC4-C2ED4D184EBF}" dt="2026-09-23T16:27:10.963" v="11704" actId="22"/>
            <ac:picMkLst>
              <pc:docMk/>
              <pc:sldMasterMk cId="2476636414" sldId="2147483660"/>
              <pc:sldLayoutMk cId="117721130" sldId="2147483662"/>
              <ac:picMk id="47" creationId="{58BD01A5-DE6F-A2CC-EF10-10DD16A7144C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/>
              <a:t>11/04/1448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11/04/1448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صورة 34">
            <a:extLst>
              <a:ext uri="{FF2B5EF4-FFF2-40B4-BE49-F238E27FC236}">
                <a16:creationId xmlns:a16="http://schemas.microsoft.com/office/drawing/2014/main" id="{3BBED0F7-A25B-CA4E-42DC-64F31BFA4F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7014413F-0F7B-1997-3709-561D9D32672B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9" name="صورة 3">
              <a:extLst>
                <a:ext uri="{FF2B5EF4-FFF2-40B4-BE49-F238E27FC236}">
                  <a16:creationId xmlns:a16="http://schemas.microsoft.com/office/drawing/2014/main" id="{780CC415-3DCB-E27C-487C-90203979D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10" name="صورة 4">
              <a:extLst>
                <a:ext uri="{FF2B5EF4-FFF2-40B4-BE49-F238E27FC236}">
                  <a16:creationId xmlns:a16="http://schemas.microsoft.com/office/drawing/2014/main" id="{2AA59C5A-B5BE-F058-CC96-6270E30F1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صورة 44">
            <a:extLst>
              <a:ext uri="{FF2B5EF4-FFF2-40B4-BE49-F238E27FC236}">
                <a16:creationId xmlns:a16="http://schemas.microsoft.com/office/drawing/2014/main" id="{0C9DD0E0-A7FC-EE00-1D56-15A58EE480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DD387883-3FB6-FC07-8461-7AE4A615C9B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15" name="صورة 3">
              <a:extLst>
                <a:ext uri="{FF2B5EF4-FFF2-40B4-BE49-F238E27FC236}">
                  <a16:creationId xmlns:a16="http://schemas.microsoft.com/office/drawing/2014/main" id="{2BD8443A-CD61-8D81-894C-EC947F141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16" name="صورة 4">
              <a:extLst>
                <a:ext uri="{FF2B5EF4-FFF2-40B4-BE49-F238E27FC236}">
                  <a16:creationId xmlns:a16="http://schemas.microsoft.com/office/drawing/2014/main" id="{163EC657-5960-EAE6-D562-9AD280347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  <p:pic>
        <p:nvPicPr>
          <p:cNvPr id="47" name="صورة 46">
            <a:extLst>
              <a:ext uri="{FF2B5EF4-FFF2-40B4-BE49-F238E27FC236}">
                <a16:creationId xmlns:a16="http://schemas.microsoft.com/office/drawing/2014/main" id="{58BD01A5-DE6F-A2CC-EF10-10DD16A714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544693" y="1621889"/>
            <a:ext cx="2603174" cy="97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5C854FA9-B17F-800E-7FBC-FA054B7015F1}"/>
              </a:ext>
            </a:extLst>
          </p:cNvPr>
          <p:cNvSpPr txBox="1"/>
          <p:nvPr/>
        </p:nvSpPr>
        <p:spPr>
          <a:xfrm>
            <a:off x="663230" y="3619343"/>
            <a:ext cx="2377440" cy="548868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prstTxWarp prst="textArchUp">
              <a:avLst/>
            </a:prstTxWarp>
            <a:spAutoFit/>
          </a:bodyPr>
          <a:lstStyle/>
          <a:p>
            <a:pPr algn="ctr" rtl="1"/>
            <a:r>
              <a:rPr lang="ar-SA" sz="1700" b="1" noProof="0" dirty="0">
                <a:solidFill>
                  <a:srgbClr val="020235"/>
                </a:solidFill>
                <a:latin typeface="Arial"/>
              </a:rPr>
              <a:t>خمسة أركان يقوم
عليها الإسلام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DC5ED72-D919-F9C9-C499-7EC434B7FC85}"/>
              </a:ext>
            </a:extLst>
          </p:cNvPr>
          <p:cNvSpPr txBox="1"/>
          <p:nvPr/>
        </p:nvSpPr>
        <p:spPr>
          <a:xfrm>
            <a:off x="559055" y="6392300"/>
            <a:ext cx="2377440" cy="579646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020235"/>
                </a:solidFill>
                <a:latin typeface="Arial"/>
              </a:rPr>
              <a:t>تعرّف على
أركان الإسلام الخمسة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22612F0-DDE5-F870-8E30-46DCF6823CA8}"/>
              </a:ext>
            </a:extLst>
          </p:cNvPr>
          <p:cNvSpPr txBox="1"/>
          <p:nvPr/>
        </p:nvSpPr>
        <p:spPr>
          <a:xfrm>
            <a:off x="4599432" y="3983770"/>
            <a:ext cx="214884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الحج إلى بيت الله الحرام
لمن استطاع إليه سبيلاً.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128B406A-F7EA-27F9-2AA6-DC794A558A97}"/>
              </a:ext>
            </a:extLst>
          </p:cNvPr>
          <p:cNvSpPr txBox="1"/>
          <p:nvPr/>
        </p:nvSpPr>
        <p:spPr>
          <a:xfrm>
            <a:off x="4599432" y="4604038"/>
            <a:ext cx="214884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يجتمع المسلمون من مختلف
أنحاء العالم لأداء مناسك الحج.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B87B49CA-FEEE-7583-8D6A-C2914FEF64C3}"/>
              </a:ext>
            </a:extLst>
          </p:cNvPr>
          <p:cNvSpPr txBox="1"/>
          <p:nvPr/>
        </p:nvSpPr>
        <p:spPr>
          <a:xfrm>
            <a:off x="4591812" y="5251738"/>
            <a:ext cx="214884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الحج عبادة عظيمة تعزز
معنى التوحيد والأخوّة.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152A40E1-F18E-01A9-41C8-FF64D06FBCFB}"/>
              </a:ext>
            </a:extLst>
          </p:cNvPr>
          <p:cNvSpPr txBox="1"/>
          <p:nvPr/>
        </p:nvSpPr>
        <p:spPr>
          <a:xfrm>
            <a:off x="4568952" y="5902486"/>
            <a:ext cx="214884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في الحج .. تتحد القلوب
رغم اختلاف الألوان واللغات.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A6963D86-90F2-32C2-B6AD-875A0A6DBB6D}"/>
              </a:ext>
            </a:extLst>
          </p:cNvPr>
          <p:cNvSpPr txBox="1"/>
          <p:nvPr/>
        </p:nvSpPr>
        <p:spPr>
          <a:xfrm>
            <a:off x="8246364" y="3967041"/>
            <a:ext cx="210312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يصوم المسلم شهر رمضان
من الفجر إلى غروب الشمس.</a:t>
            </a: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AEC36EFF-7702-9784-A1C1-244F19299E7F}"/>
              </a:ext>
            </a:extLst>
          </p:cNvPr>
          <p:cNvSpPr txBox="1"/>
          <p:nvPr/>
        </p:nvSpPr>
        <p:spPr>
          <a:xfrm>
            <a:off x="8253984" y="4599500"/>
            <a:ext cx="210312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الصيام يعلّم الصبر والتقوى
والإحساس بالآخرين.</a:t>
            </a: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42EC6AAC-2CCD-5EA5-8CF0-817C45CF7988}"/>
              </a:ext>
            </a:extLst>
          </p:cNvPr>
          <p:cNvSpPr txBox="1"/>
          <p:nvPr/>
        </p:nvSpPr>
        <p:spPr>
          <a:xfrm>
            <a:off x="8253984" y="5260916"/>
            <a:ext cx="210312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رمضان شهر القرآن
والعبادة والخير.</a:t>
            </a:r>
          </a:p>
        </p:txBody>
      </p:sp>
      <p:sp>
        <p:nvSpPr>
          <p:cNvPr id="27" name="TextBox 16">
            <a:extLst>
              <a:ext uri="{FF2B5EF4-FFF2-40B4-BE49-F238E27FC236}">
                <a16:creationId xmlns:a16="http://schemas.microsoft.com/office/drawing/2014/main" id="{74355F90-240A-5DA3-52D0-B915268C0E01}"/>
              </a:ext>
            </a:extLst>
          </p:cNvPr>
          <p:cNvSpPr txBox="1"/>
          <p:nvPr/>
        </p:nvSpPr>
        <p:spPr>
          <a:xfrm>
            <a:off x="8253984" y="5900996"/>
            <a:ext cx="210312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الصيام يزكي النفس
ويقربنا إلى الله.</a:t>
            </a:r>
          </a:p>
        </p:txBody>
      </p:sp>
      <p:sp>
        <p:nvSpPr>
          <p:cNvPr id="29" name="TextBox 17">
            <a:extLst>
              <a:ext uri="{FF2B5EF4-FFF2-40B4-BE49-F238E27FC236}">
                <a16:creationId xmlns:a16="http://schemas.microsoft.com/office/drawing/2014/main" id="{00C92D61-2B43-6203-7ADB-5C3198F59A17}"/>
              </a:ext>
            </a:extLst>
          </p:cNvPr>
          <p:cNvSpPr txBox="1"/>
          <p:nvPr/>
        </p:nvSpPr>
        <p:spPr>
          <a:xfrm>
            <a:off x="7910794" y="6689751"/>
            <a:ext cx="242316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6E1E37"/>
                </a:solidFill>
                <a:latin typeface="Arial"/>
              </a:rPr>
              <a:t>معا .. نصنع مجتمعا أفضل
بالطاعة والخير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2E0961CB-06F4-69AC-0D73-5BFE680BA195}"/>
              </a:ext>
            </a:extLst>
          </p:cNvPr>
          <p:cNvSpPr txBox="1"/>
          <p:nvPr/>
        </p:nvSpPr>
        <p:spPr>
          <a:xfrm>
            <a:off x="1078992" y="3718594"/>
            <a:ext cx="210312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الزكاة عبادة مالية يؤديها
المسلم المستحق للزكاة.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95D91DF9-D688-9F1D-D8C4-38A25C38D5CC}"/>
              </a:ext>
            </a:extLst>
          </p:cNvPr>
          <p:cNvSpPr txBox="1"/>
          <p:nvPr/>
        </p:nvSpPr>
        <p:spPr>
          <a:xfrm>
            <a:off x="1078992" y="4376962"/>
            <a:ext cx="210312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تساعد على التكافل الاجتماعي
ومساعدة المحتاجين.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0C600E4F-7B95-5638-2418-F77231F21D08}"/>
              </a:ext>
            </a:extLst>
          </p:cNvPr>
          <p:cNvSpPr txBox="1"/>
          <p:nvPr/>
        </p:nvSpPr>
        <p:spPr>
          <a:xfrm>
            <a:off x="1078992" y="5026186"/>
            <a:ext cx="210312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وهي حق واجب في أموال
مخصوصة وفق أحكامها.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FA09E7AC-30DE-1565-D2E2-66EE765403A2}"/>
              </a:ext>
            </a:extLst>
          </p:cNvPr>
          <p:cNvSpPr txBox="1"/>
          <p:nvPr/>
        </p:nvSpPr>
        <p:spPr>
          <a:xfrm>
            <a:off x="1078992" y="5675410"/>
            <a:ext cx="210312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تظهر المال وتنميه
وتحقق الرحمة بين الناس.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5313EA07-2B7E-7576-0E93-572BA1B90100}"/>
              </a:ext>
            </a:extLst>
          </p:cNvPr>
          <p:cNvSpPr txBox="1"/>
          <p:nvPr/>
        </p:nvSpPr>
        <p:spPr>
          <a:xfrm>
            <a:off x="633952" y="6495067"/>
            <a:ext cx="242316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بالزكاة نبني مجتمعا متماسكا
ونرسم عالما أكثر رحمة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20CA4623-DF57-C768-0076-2BA45B147EFF}"/>
              </a:ext>
            </a:extLst>
          </p:cNvPr>
          <p:cNvSpPr txBox="1"/>
          <p:nvPr/>
        </p:nvSpPr>
        <p:spPr>
          <a:xfrm>
            <a:off x="4614672" y="3718594"/>
            <a:ext cx="214884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الصلاة صلة بين العبد وربه
وهي عماد الدين.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7F77C97B-D369-F0A8-4D20-ECBCA32BECE3}"/>
              </a:ext>
            </a:extLst>
          </p:cNvPr>
          <p:cNvSpPr txBox="1"/>
          <p:nvPr/>
        </p:nvSpPr>
        <p:spPr>
          <a:xfrm>
            <a:off x="4614672" y="4344333"/>
            <a:ext cx="214884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يؤدي المسلم خمس صلوات
في اليوم والليلة في أوقاتها.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FE5B826E-0F74-6357-ACEF-53AF12A551E0}"/>
              </a:ext>
            </a:extLst>
          </p:cNvPr>
          <p:cNvSpPr txBox="1"/>
          <p:nvPr/>
        </p:nvSpPr>
        <p:spPr>
          <a:xfrm>
            <a:off x="4565305" y="4960723"/>
            <a:ext cx="214884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تربي المسلم على الانضباط
والالتزام وطاعة الله.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4FB19309-571C-59BE-502F-A8E5010877DE}"/>
              </a:ext>
            </a:extLst>
          </p:cNvPr>
          <p:cNvSpPr txBox="1"/>
          <p:nvPr/>
        </p:nvSpPr>
        <p:spPr>
          <a:xfrm>
            <a:off x="4499864" y="5675411"/>
            <a:ext cx="2378456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تمنح راحة في القلب
وتبعد عن المعاصي والمنكرات.</a:t>
            </a: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4A24E1AF-1EA9-3F0C-8BFB-64D6918FC15A}"/>
              </a:ext>
            </a:extLst>
          </p:cNvPr>
          <p:cNvSpPr txBox="1"/>
          <p:nvPr/>
        </p:nvSpPr>
        <p:spPr>
          <a:xfrm>
            <a:off x="4145901" y="6495068"/>
            <a:ext cx="242316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الصلاة نور يضيء حياتنا
وقرب من الله</a:t>
            </a:r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DDB4CC82-C14B-D0FF-C829-D20ED0A39C0C}"/>
              </a:ext>
            </a:extLst>
          </p:cNvPr>
          <p:cNvSpPr txBox="1"/>
          <p:nvPr/>
        </p:nvSpPr>
        <p:spPr>
          <a:xfrm>
            <a:off x="7914278" y="3721389"/>
            <a:ext cx="2560682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الشهادتان أساس الإسلام،
وهما مفتاح دخول المسلم في الدين.</a:t>
            </a: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4D89B383-5A4C-05FE-BC7A-19274DBF1186}"/>
              </a:ext>
            </a:extLst>
          </p:cNvPr>
          <p:cNvSpPr txBox="1"/>
          <p:nvPr/>
        </p:nvSpPr>
        <p:spPr>
          <a:xfrm>
            <a:off x="8097339" y="4373369"/>
            <a:ext cx="219456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من قالهما بصدق
واطمئنان دخل في الإسلام.</a:t>
            </a:r>
          </a:p>
        </p:txBody>
      </p:sp>
      <p:sp>
        <p:nvSpPr>
          <p:cNvPr id="35" name="TextBox 20">
            <a:extLst>
              <a:ext uri="{FF2B5EF4-FFF2-40B4-BE49-F238E27FC236}">
                <a16:creationId xmlns:a16="http://schemas.microsoft.com/office/drawing/2014/main" id="{CC16B895-CBF2-2FBD-26B7-2310727EA6AF}"/>
              </a:ext>
            </a:extLst>
          </p:cNvPr>
          <p:cNvSpPr txBox="1"/>
          <p:nvPr/>
        </p:nvSpPr>
        <p:spPr>
          <a:xfrm>
            <a:off x="8097339" y="5022594"/>
            <a:ext cx="219456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تدلان على توحيد الله تعالى
والإيمان برسوله محمد ﷺ.</a:t>
            </a:r>
          </a:p>
        </p:txBody>
      </p:sp>
      <p:sp>
        <p:nvSpPr>
          <p:cNvPr id="37" name="TextBox 21">
            <a:extLst>
              <a:ext uri="{FF2B5EF4-FFF2-40B4-BE49-F238E27FC236}">
                <a16:creationId xmlns:a16="http://schemas.microsoft.com/office/drawing/2014/main" id="{06090CC5-27D2-9C65-7900-0AB92DF3BA13}"/>
              </a:ext>
            </a:extLst>
          </p:cNvPr>
          <p:cNvSpPr txBox="1"/>
          <p:nvPr/>
        </p:nvSpPr>
        <p:spPr>
          <a:xfrm>
            <a:off x="8097339" y="5662673"/>
            <a:ext cx="219456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هما أعظم كلمة في</a:t>
            </a:r>
          </a:p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 </a:t>
            </a:r>
            <a:r>
              <a:rPr lang="ar-SA" sz="1600" b="1" noProof="0" dirty="0" err="1">
                <a:solidFill>
                  <a:srgbClr val="0B3468"/>
                </a:solidFill>
                <a:latin typeface="Arial"/>
              </a:rPr>
              <a:t>الدنياوالآخرة</a:t>
            </a:r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.</a:t>
            </a:r>
          </a:p>
        </p:txBody>
      </p:sp>
      <p:sp>
        <p:nvSpPr>
          <p:cNvPr id="39" name="TextBox 22">
            <a:extLst>
              <a:ext uri="{FF2B5EF4-FFF2-40B4-BE49-F238E27FC236}">
                <a16:creationId xmlns:a16="http://schemas.microsoft.com/office/drawing/2014/main" id="{7D17004E-9167-0A1D-6789-5F977DF3179A}"/>
              </a:ext>
            </a:extLst>
          </p:cNvPr>
          <p:cNvSpPr txBox="1"/>
          <p:nvPr/>
        </p:nvSpPr>
        <p:spPr>
          <a:xfrm>
            <a:off x="7657850" y="6506576"/>
            <a:ext cx="2423160" cy="518091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B3468"/>
                </a:solidFill>
                <a:latin typeface="Arial"/>
              </a:rPr>
              <a:t>الشهادتان نور في الحياة
وبداية طريق الخير</a:t>
            </a:r>
          </a:p>
        </p:txBody>
      </p:sp>
      <p:sp>
        <p:nvSpPr>
          <p:cNvPr id="29" name="TextBox 17">
            <a:extLst>
              <a:ext uri="{FF2B5EF4-FFF2-40B4-BE49-F238E27FC236}">
                <a16:creationId xmlns:a16="http://schemas.microsoft.com/office/drawing/2014/main" id="{E9D73432-C5BB-2121-3EEF-02D7658A3BF7}"/>
              </a:ext>
            </a:extLst>
          </p:cNvPr>
          <p:cNvSpPr txBox="1"/>
          <p:nvPr/>
        </p:nvSpPr>
        <p:spPr>
          <a:xfrm>
            <a:off x="7634700" y="1820955"/>
            <a:ext cx="2468880" cy="579646"/>
          </a:xfrm>
          <a:prstGeom prst="rect">
            <a:avLst/>
          </a:prstGeom>
          <a:noFill/>
        </p:spPr>
        <p:txBody>
          <a:bodyPr wrap="square" lIns="25400" tIns="12700" rIns="25400" bIns="12700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4234B"/>
                </a:solidFill>
                <a:latin typeface="Arial"/>
              </a:rPr>
              <a:t>أشهد أن لا إله إلا الله
وأشهد أن محمدا رسول الله ﷺ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328</Words>
  <Application>Microsoft Office PowerPoint</Application>
  <PresentationFormat>مخصص</PresentationFormat>
  <Paragraphs>35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Harmattan</vt:lpstr>
      <vt:lpstr>Arial</vt:lpstr>
      <vt:lpstr>Calibri</vt:lpstr>
      <vt:lpstr>Aptos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2026-09-23T17:04:14Z</dcterms:modified>
</cp:coreProperties>
</file>