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3523"/>
    <a:srgbClr val="34190C"/>
    <a:srgbClr val="AC6839"/>
    <a:srgbClr val="A50F3E"/>
    <a:srgbClr val="000A4C"/>
    <a:srgbClr val="FDF1D6"/>
    <a:srgbClr val="CD0822"/>
    <a:srgbClr val="003F18"/>
    <a:srgbClr val="061645"/>
    <a:srgbClr val="FFE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BFE090-F594-46C7-94BD-33C3E04D2FC0}" v="5" dt="2026-10-10T11:20:53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10T11:25:35.922" v="14946" actId="790"/>
      <pc:docMkLst>
        <pc:docMk/>
      </pc:docMkLst>
      <pc:sldChg chg="modSp mod modClrScheme chgLayout modNotes">
        <pc:chgData name="Hasan Selim" userId="84cd2103f36ef0dc" providerId="LiveId" clId="{6ED845BA-74CA-4F74-9AC4-C2ED4D184EBF}" dt="2026-10-10T11:25:35.922" v="14946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10T11:25:35.922" v="14946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10T11:25:35.922" v="14946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10T11:25:35.922" v="14946" actId="790"/>
        <pc:sldMkLst>
          <pc:docMk/>
          <pc:sldMk cId="1245817147" sldId="509"/>
        </pc:sldMkLst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3" creationId="{72E095A8-5325-4909-5ED2-74A7CB6DB0DA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4" creationId="{6B79F5AF-916A-E1A4-F8F2-88E85191AA93}"/>
          </ac:spMkLst>
        </pc:spChg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6" creationId="{B2A52271-AF89-ADB3-FD09-0C55FD51F1C5}"/>
          </ac:spMkLst>
        </pc:spChg>
        <pc:spChg chg="add del mod">
          <ac:chgData name="Hasan Selim" userId="84cd2103f36ef0dc" providerId="LiveId" clId="{6ED845BA-74CA-4F74-9AC4-C2ED4D184EBF}" dt="2026-10-10T11:24:05.042" v="14917" actId="478"/>
          <ac:spMkLst>
            <pc:docMk/>
            <pc:sldMk cId="1245817147" sldId="509"/>
            <ac:spMk id="7" creationId="{2A136BF9-D676-98EF-BE41-14C951D22E56}"/>
          </ac:spMkLst>
        </pc:spChg>
        <pc:spChg chg="mod">
          <ac:chgData name="Hasan Selim" userId="84cd2103f36ef0dc" providerId="LiveId" clId="{6ED845BA-74CA-4F74-9AC4-C2ED4D184EBF}" dt="2026-10-10T11:24:22.853" v="14922" actId="1076"/>
          <ac:spMkLst>
            <pc:docMk/>
            <pc:sldMk cId="1245817147" sldId="509"/>
            <ac:spMk id="9" creationId="{8B5191FF-3DAD-0B80-7324-4F6FE8E85868}"/>
          </ac:spMkLst>
        </pc:spChg>
        <pc:spChg chg="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10" creationId="{A24EA531-A5AC-78EC-01C0-65E01E2E3F17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12" creationId="{5A1DBBCE-263C-7162-6673-E6D3C23C506D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14" creationId="{BA5E1F68-D298-A6BD-A417-B523AF2EA080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16" creationId="{CE8470CB-8E1E-094B-476B-2EDFCB3D9972}"/>
          </ac:spMkLst>
        </pc:spChg>
        <pc:spChg chg="del">
          <ac:chgData name="Hasan Selim" userId="84cd2103f36ef0dc" providerId="LiveId" clId="{6ED845BA-74CA-4F74-9AC4-C2ED4D184EBF}" dt="2026-10-10T11:25:17.341" v="14943" actId="478"/>
          <ac:spMkLst>
            <pc:docMk/>
            <pc:sldMk cId="1245817147" sldId="509"/>
            <ac:spMk id="18" creationId="{AB4A6CA1-C173-5ED2-C8B7-8CA6828F4D15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20" creationId="{F2807552-FAA3-19BA-0697-D2D9927EF681}"/>
          </ac:spMkLst>
        </pc:spChg>
        <pc:spChg chg="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22" creationId="{0537099A-664C-25AC-3237-42D3495CBA95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23" creationId="{21559349-6526-7502-0025-F907C329FF79}"/>
          </ac:spMkLst>
        </pc:spChg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24" creationId="{6E5D442A-3A87-DBCB-FAF0-334BAEFAA380}"/>
          </ac:spMkLst>
        </pc:spChg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26" creationId="{C3533DA0-904E-C30B-A2D8-B9C8EDAB08D8}"/>
          </ac:spMkLst>
        </pc:spChg>
        <pc:spChg chg="mod">
          <ac:chgData name="Hasan Selim" userId="84cd2103f36ef0dc" providerId="LiveId" clId="{6ED845BA-74CA-4F74-9AC4-C2ED4D184EBF}" dt="2026-10-10T11:25:10.571" v="14942" actId="20577"/>
          <ac:spMkLst>
            <pc:docMk/>
            <pc:sldMk cId="1245817147" sldId="509"/>
            <ac:spMk id="27" creationId="{4DE24456-7498-D3D6-22C9-D9379D24F3AC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31" creationId="{D9114561-FE53-DF6D-E1C0-41AED40A8489}"/>
          </ac:spMkLst>
        </pc:spChg>
        <pc:spChg chg="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32" creationId="{0B2104C5-BE39-84D8-21DA-257EEC08E886}"/>
          </ac:spMkLst>
        </pc:spChg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34" creationId="{77DC014D-FDB7-0809-4D54-4D92EE8AC09A}"/>
          </ac:spMkLst>
        </pc:spChg>
        <pc:spChg chg="add mod">
          <ac:chgData name="Hasan Selim" userId="84cd2103f36ef0dc" providerId="LiveId" clId="{6ED845BA-74CA-4F74-9AC4-C2ED4D184EBF}" dt="2026-10-10T11:23:56.773" v="14913" actId="14100"/>
          <ac:spMkLst>
            <pc:docMk/>
            <pc:sldMk cId="1245817147" sldId="509"/>
            <ac:spMk id="35" creationId="{8AEA9110-F532-D663-1433-B0117B487CC1}"/>
          </ac:spMkLst>
        </pc:spChg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38" creationId="{74815449-8915-F361-96C8-B58FCEFA33E4}"/>
          </ac:spMkLst>
        </pc:spChg>
        <pc:spChg chg="del">
          <ac:chgData name="Hasan Selim" userId="84cd2103f36ef0dc" providerId="LiveId" clId="{6ED845BA-74CA-4F74-9AC4-C2ED4D184EBF}" dt="2026-10-10T11:18:12.015" v="14756" actId="478"/>
          <ac:spMkLst>
            <pc:docMk/>
            <pc:sldMk cId="1245817147" sldId="509"/>
            <ac:spMk id="39" creationId="{D95389A7-18EC-9C08-6834-A4951A939125}"/>
          </ac:spMkLst>
        </pc:spChg>
        <pc:spChg chg="add del mod">
          <ac:chgData name="Hasan Selim" userId="84cd2103f36ef0dc" providerId="LiveId" clId="{6ED845BA-74CA-4F74-9AC4-C2ED4D184EBF}" dt="2026-10-10T11:03:38.866" v="14655" actId="478"/>
          <ac:spMkLst>
            <pc:docMk/>
            <pc:sldMk cId="1245817147" sldId="509"/>
            <ac:spMk id="40" creationId="{A8083595-58CE-B393-6780-CCE0B512D8CD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42" creationId="{F6769BD0-9E53-9850-CE59-D81723F8CE61}"/>
          </ac:spMkLst>
        </pc:spChg>
        <pc:spChg chg="add del mod">
          <ac:chgData name="Hasan Selim" userId="84cd2103f36ef0dc" providerId="LiveId" clId="{6ED845BA-74CA-4F74-9AC4-C2ED4D184EBF}" dt="2026-10-10T11:24:37.653" v="14930" actId="478"/>
          <ac:spMkLst>
            <pc:docMk/>
            <pc:sldMk cId="1245817147" sldId="509"/>
            <ac:spMk id="45" creationId="{B61D228D-1DE6-FEA1-5537-F7FDCB440299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47" creationId="{5B6CB36D-488F-CF14-2131-2B83A96B6D81}"/>
          </ac:spMkLst>
        </pc:spChg>
        <pc:spChg chg="add mod">
          <ac:chgData name="Hasan Selim" userId="84cd2103f36ef0dc" providerId="LiveId" clId="{6ED845BA-74CA-4F74-9AC4-C2ED4D184EBF}" dt="2026-10-10T11:24:49.343" v="14935" actId="404"/>
          <ac:spMkLst>
            <pc:docMk/>
            <pc:sldMk cId="1245817147" sldId="509"/>
            <ac:spMk id="49" creationId="{2FB098D0-8E12-A085-B2FD-7297C06F8C64}"/>
          </ac:spMkLst>
        </pc:spChg>
        <pc:spChg chg="mod">
          <ac:chgData name="Hasan Selim" userId="84cd2103f36ef0dc" providerId="LiveId" clId="{6ED845BA-74CA-4F74-9AC4-C2ED4D184EBF}" dt="2026-10-10T11:24:54.413" v="14937" actId="1076"/>
          <ac:spMkLst>
            <pc:docMk/>
            <pc:sldMk cId="1245817147" sldId="509"/>
            <ac:spMk id="51" creationId="{6AE3FF3E-D0B4-A0AB-D8D5-C6935B2E28F5}"/>
          </ac:spMkLst>
        </pc:spChg>
        <pc:spChg chg="add del mod">
          <ac:chgData name="Hasan Selim" userId="84cd2103f36ef0dc" providerId="LiveId" clId="{6ED845BA-74CA-4F74-9AC4-C2ED4D184EBF}" dt="2026-10-10T11:25:35.922" v="14946" actId="790"/>
          <ac:spMkLst>
            <pc:docMk/>
            <pc:sldMk cId="1245817147" sldId="509"/>
            <ac:spMk id="53" creationId="{FAEE5E4C-AC56-8692-42BF-153FC5CCD2A8}"/>
          </ac:spMkLst>
        </pc:spChg>
        <pc:spChg chg="add mod">
          <ac:chgData name="Hasan Selim" userId="84cd2103f36ef0dc" providerId="LiveId" clId="{6ED845BA-74CA-4F74-9AC4-C2ED4D184EBF}" dt="2026-10-10T11:24:33.482" v="14929" actId="20577"/>
          <ac:spMkLst>
            <pc:docMk/>
            <pc:sldMk cId="1245817147" sldId="509"/>
            <ac:spMk id="54" creationId="{FD1C8693-9EDC-CCEF-914B-F303AE1A3AC5}"/>
          </ac:spMkLst>
        </pc:spChg>
      </pc:sldChg>
      <pc:sldChg chg="addSp delSp modSp add mod ord">
        <pc:chgData name="Hasan Selim" userId="84cd2103f36ef0dc" providerId="LiveId" clId="{6ED845BA-74CA-4F74-9AC4-C2ED4D184EBF}" dt="2026-10-10T11:25:35.922" v="14946" actId="790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10-10T11:18:02.261" v="14755" actId="478"/>
          <ac:spMkLst>
            <pc:docMk/>
            <pc:sldMk cId="2662163927" sldId="511"/>
            <ac:spMk id="3" creationId="{AC42994A-3313-7C8F-BE37-2A5260864A21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4" creationId="{F2B3B915-CBB6-4EC9-1D25-7C98D77DB06B}"/>
          </ac:spMkLst>
        </pc:spChg>
        <pc:spChg chg="add del mod">
          <ac:chgData name="Hasan Selim" userId="84cd2103f36ef0dc" providerId="LiveId" clId="{6ED845BA-74CA-4F74-9AC4-C2ED4D184EBF}" dt="2026-10-10T11:22:15.465" v="14878" actId="478"/>
          <ac:spMkLst>
            <pc:docMk/>
            <pc:sldMk cId="2662163927" sldId="511"/>
            <ac:spMk id="6" creationId="{AEE99DBD-96D4-3780-1AF6-BE5D1720055F}"/>
          </ac:spMkLst>
        </pc:spChg>
        <pc:spChg chg="del mod">
          <ac:chgData name="Hasan Selim" userId="84cd2103f36ef0dc" providerId="LiveId" clId="{6ED845BA-74CA-4F74-9AC4-C2ED4D184EBF}" dt="2026-10-10T11:17:55.892" v="14751" actId="478"/>
          <ac:spMkLst>
            <pc:docMk/>
            <pc:sldMk cId="2662163927" sldId="511"/>
            <ac:spMk id="8" creationId="{48538C43-15D2-DAC2-1764-3ED577449F2B}"/>
          </ac:spMkLst>
        </pc:spChg>
        <pc:spChg chg="add del mod">
          <ac:chgData name="Hasan Selim" userId="84cd2103f36ef0dc" providerId="LiveId" clId="{6ED845BA-74CA-4F74-9AC4-C2ED4D184EBF}" dt="2026-10-10T11:17:57.543" v="14752" actId="478"/>
          <ac:spMkLst>
            <pc:docMk/>
            <pc:sldMk cId="2662163927" sldId="511"/>
            <ac:spMk id="10" creationId="{19196300-D3F2-C99A-1C91-97E1A5E62A0C}"/>
          </ac:spMkLst>
        </pc:spChg>
        <pc:spChg chg="add del mod">
          <ac:chgData name="Hasan Selim" userId="84cd2103f36ef0dc" providerId="LiveId" clId="{6ED845BA-74CA-4F74-9AC4-C2ED4D184EBF}" dt="2026-10-10T11:17:58.650" v="14753" actId="478"/>
          <ac:spMkLst>
            <pc:docMk/>
            <pc:sldMk cId="2662163927" sldId="511"/>
            <ac:spMk id="12" creationId="{161CDE1C-E4C1-10F0-2FD3-C84EBCA45F2C}"/>
          </ac:spMkLst>
        </pc:spChg>
        <pc:spChg chg="add del mod">
          <ac:chgData name="Hasan Selim" userId="84cd2103f36ef0dc" providerId="LiveId" clId="{6ED845BA-74CA-4F74-9AC4-C2ED4D184EBF}" dt="2026-10-10T11:16:56.847" v="14713" actId="478"/>
          <ac:spMkLst>
            <pc:docMk/>
            <pc:sldMk cId="2662163927" sldId="511"/>
            <ac:spMk id="14" creationId="{2867238C-C20F-3ED1-8AFC-D0632D0BA6F8}"/>
          </ac:spMkLst>
        </pc:spChg>
        <pc:spChg chg="add 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16" creationId="{55BD925B-51CE-3E30-609A-07B9A2AC37CE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18" creationId="{CA3FA02B-4DD8-6713-C8CE-320968C0E4DA}"/>
          </ac:spMkLst>
        </pc:spChg>
        <pc:spChg chg="mod">
          <ac:chgData name="Hasan Selim" userId="84cd2103f36ef0dc" providerId="LiveId" clId="{6ED845BA-74CA-4F74-9AC4-C2ED4D184EBF}" dt="2026-10-10T11:21:35.443" v="14857" actId="1076"/>
          <ac:spMkLst>
            <pc:docMk/>
            <pc:sldMk cId="2662163927" sldId="511"/>
            <ac:spMk id="19" creationId="{D86EC32E-DAB0-D226-220E-C4D72482BF11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20" creationId="{922FF54C-CCF2-F33B-6B4A-55D124B5ACCB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22" creationId="{4F2BD7C4-65E9-0CAE-9AC1-93D0E23CCAE4}"/>
          </ac:spMkLst>
        </pc:spChg>
        <pc:spChg chg="mod">
          <ac:chgData name="Hasan Selim" userId="84cd2103f36ef0dc" providerId="LiveId" clId="{6ED845BA-74CA-4F74-9AC4-C2ED4D184EBF}" dt="2026-10-10T11:18:26.813" v="14763" actId="113"/>
          <ac:spMkLst>
            <pc:docMk/>
            <pc:sldMk cId="2662163927" sldId="511"/>
            <ac:spMk id="23" creationId="{1FCE948D-5122-1B7B-78FE-172AF517D09A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24" creationId="{24FB7F52-2CF2-1301-CB4D-31AF55448B3A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26" creationId="{80D8940F-A091-2266-D26D-C97C28665D41}"/>
          </ac:spMkLst>
        </pc:spChg>
        <pc:spChg chg="add 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27" creationId="{7B5D5D3A-2497-2B74-2D33-A4AF89D95FDC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28" creationId="{EA87C21B-0A9C-D1A6-FBC3-0A070132467A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31" creationId="{838BA0BB-EAA4-6700-71F4-CB32C9E1199B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32" creationId="{22E7422B-A861-1786-E66B-949BD507FC23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34" creationId="{59D39907-03D3-88CD-E647-7091DF78164F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35" creationId="{CB8A241C-9FDC-BFAE-0BE1-70403459E192}"/>
          </ac:spMkLst>
        </pc:spChg>
        <pc:spChg chg="add del mod">
          <ac:chgData name="Hasan Selim" userId="84cd2103f36ef0dc" providerId="LiveId" clId="{6ED845BA-74CA-4F74-9AC4-C2ED4D184EBF}" dt="2026-10-10T11:03:36.090" v="14654" actId="478"/>
          <ac:spMkLst>
            <pc:docMk/>
            <pc:sldMk cId="2662163927" sldId="511"/>
            <ac:spMk id="36" creationId="{BB186EA2-4CCD-80FE-9442-581D7860B8ED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38" creationId="{25987974-9909-7AB2-A398-711899D3C970}"/>
          </ac:spMkLst>
        </pc:spChg>
        <pc:spChg chg="add 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40" creationId="{C2113C8A-962C-0072-7294-F57695D86737}"/>
          </ac:spMkLst>
        </pc:spChg>
        <pc:spChg chg="mod">
          <ac:chgData name="Hasan Selim" userId="84cd2103f36ef0dc" providerId="LiveId" clId="{6ED845BA-74CA-4F74-9AC4-C2ED4D184EBF}" dt="2026-10-10T11:21:42.760" v="14860" actId="1076"/>
          <ac:spMkLst>
            <pc:docMk/>
            <pc:sldMk cId="2662163927" sldId="511"/>
            <ac:spMk id="42" creationId="{441E3D5F-82C5-506B-8653-2AFF90752A89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44" creationId="{810C4F76-F579-F544-1570-BD5D770BA3E5}"/>
          </ac:spMkLst>
        </pc:spChg>
        <pc:spChg chg="add del mod">
          <ac:chgData name="Hasan Selim" userId="84cd2103f36ef0dc" providerId="LiveId" clId="{6ED845BA-74CA-4F74-9AC4-C2ED4D184EBF}" dt="2026-10-10T11:15:10.441" v="14684" actId="478"/>
          <ac:spMkLst>
            <pc:docMk/>
            <pc:sldMk cId="2662163927" sldId="511"/>
            <ac:spMk id="46" creationId="{51E75E3D-B6EB-2995-8D97-ADD090315E53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48" creationId="{9C6119F3-EB42-C7D6-F591-0BCCEA22851F}"/>
          </ac:spMkLst>
        </pc:spChg>
        <pc:spChg chg="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50" creationId="{3D83AE96-4DF2-863D-DFC5-E7846E31F6DF}"/>
          </ac:spMkLst>
        </pc:spChg>
        <pc:spChg chg="add mod">
          <ac:chgData name="Hasan Selim" userId="84cd2103f36ef0dc" providerId="LiveId" clId="{6ED845BA-74CA-4F74-9AC4-C2ED4D184EBF}" dt="2026-10-10T11:25:35.922" v="14946" actId="790"/>
          <ac:spMkLst>
            <pc:docMk/>
            <pc:sldMk cId="2662163927" sldId="511"/>
            <ac:spMk id="52" creationId="{656036E3-5B6D-5049-3B59-A57F9C87E037}"/>
          </ac:spMkLst>
        </pc:spChg>
        <pc:spChg chg="mod">
          <ac:chgData name="Hasan Selim" userId="84cd2103f36ef0dc" providerId="LiveId" clId="{6ED845BA-74CA-4F74-9AC4-C2ED4D184EBF}" dt="2026-10-10T11:22:59.363" v="14888" actId="404"/>
          <ac:spMkLst>
            <pc:docMk/>
            <pc:sldMk cId="2662163927" sldId="511"/>
            <ac:spMk id="54" creationId="{8A0CCEB8-9F88-4AEA-6567-90A036420DA2}"/>
          </ac:spMkLst>
        </pc:spChg>
        <pc:spChg chg="mod">
          <ac:chgData name="Hasan Selim" userId="84cd2103f36ef0dc" providerId="LiveId" clId="{6ED845BA-74CA-4F74-9AC4-C2ED4D184EBF}" dt="2026-10-10T11:18:24.873" v="14762" actId="113"/>
          <ac:spMkLst>
            <pc:docMk/>
            <pc:sldMk cId="2662163927" sldId="511"/>
            <ac:spMk id="56" creationId="{0E9102DF-FE24-4B42-8BED-683DA175967E}"/>
          </ac:spMkLst>
        </pc:spChg>
        <pc:spChg chg="mod">
          <ac:chgData name="Hasan Selim" userId="84cd2103f36ef0dc" providerId="LiveId" clId="{6ED845BA-74CA-4F74-9AC4-C2ED4D184EBF}" dt="2026-10-10T11:23:07.218" v="14890" actId="404"/>
          <ac:spMkLst>
            <pc:docMk/>
            <pc:sldMk cId="2662163927" sldId="511"/>
            <ac:spMk id="58" creationId="{D0A92005-4CA9-D38D-7E5E-1DC4EE75954C}"/>
          </ac:spMkLst>
        </pc:spChg>
        <pc:spChg chg="del mod">
          <ac:chgData name="Hasan Selim" userId="84cd2103f36ef0dc" providerId="LiveId" clId="{6ED845BA-74CA-4F74-9AC4-C2ED4D184EBF}" dt="2026-10-10T11:18:32.465" v="14766" actId="478"/>
          <ac:spMkLst>
            <pc:docMk/>
            <pc:sldMk cId="2662163927" sldId="511"/>
            <ac:spMk id="60" creationId="{4ABDCB63-7C88-834A-D723-7A07B8E359EE}"/>
          </ac:spMkLst>
        </pc:spChg>
        <pc:spChg chg="add del mod">
          <ac:chgData name="Hasan Selim" userId="84cd2103f36ef0dc" providerId="LiveId" clId="{6ED845BA-74CA-4F74-9AC4-C2ED4D184EBF}" dt="2026-10-10T11:16:50.609" v="14711" actId="478"/>
          <ac:spMkLst>
            <pc:docMk/>
            <pc:sldMk cId="2662163927" sldId="511"/>
            <ac:spMk id="62" creationId="{0FF2D1DE-11A9-24B9-352F-02BADF60F662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10-10T11:21:00.569" v="14848" actId="167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10T11:20:55.622" v="14847" actId="167"/>
          <pc:sldLayoutMkLst>
            <pc:docMk/>
            <pc:sldMasterMk cId="2476636414" sldId="2147483660"/>
            <pc:sldLayoutMk cId="641393381" sldId="2147483661"/>
          </pc:sldLayoutMkLst>
          <pc:spChg chg="del">
            <ac:chgData name="Hasan Selim" userId="84cd2103f36ef0dc" providerId="LiveId" clId="{6ED845BA-74CA-4F74-9AC4-C2ED4D184EBF}" dt="2026-10-10T11:04:26.335" v="14660" actId="478"/>
            <ac:spMkLst>
              <pc:docMk/>
              <pc:sldMasterMk cId="2476636414" sldId="2147483660"/>
              <pc:sldLayoutMk cId="641393381" sldId="2147483661"/>
              <ac:spMk id="75" creationId="{7E379C49-A44A-C3F3-6451-48321D355493}"/>
            </ac:spMkLst>
          </pc:spChg>
          <pc:spChg chg="del">
            <ac:chgData name="Hasan Selim" userId="84cd2103f36ef0dc" providerId="LiveId" clId="{6ED845BA-74CA-4F74-9AC4-C2ED4D184EBF}" dt="2026-10-10T11:04:26.335" v="14660" actId="478"/>
            <ac:spMkLst>
              <pc:docMk/>
              <pc:sldMasterMk cId="2476636414" sldId="2147483660"/>
              <pc:sldLayoutMk cId="641393381" sldId="2147483661"/>
              <ac:spMk id="77" creationId="{FF80434E-979E-D4D1-4F55-8A0EE9FAB6E1}"/>
            </ac:spMkLst>
          </pc:spChg>
          <pc:grpChg chg="add mod">
            <ac:chgData name="Hasan Selim" userId="84cd2103f36ef0dc" providerId="LiveId" clId="{6ED845BA-74CA-4F74-9AC4-C2ED4D184EBF}" dt="2026-10-10T11:04:33.165" v="14663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grpChg chg="add mod ord">
            <ac:chgData name="Hasan Selim" userId="84cd2103f36ef0dc" providerId="LiveId" clId="{6ED845BA-74CA-4F74-9AC4-C2ED4D184EBF}" dt="2026-10-10T11:20:55.622" v="14847" actId="167"/>
            <ac:grpSpMkLst>
              <pc:docMk/>
              <pc:sldMasterMk cId="2476636414" sldId="2147483660"/>
              <pc:sldLayoutMk cId="641393381" sldId="2147483661"/>
              <ac:grpSpMk id="14" creationId="{9A60EF19-E4CA-2643-908B-439577B12127}"/>
            </ac:grpSpMkLst>
          </pc:grpChg>
          <pc:grpChg chg="add del mod">
            <ac:chgData name="Hasan Selim" userId="84cd2103f36ef0dc" providerId="LiveId" clId="{6ED845BA-74CA-4F74-9AC4-C2ED4D184EBF}" dt="2026-10-10T11:04:26.335" v="14660" actId="47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 mod">
            <ac:chgData name="Hasan Selim" userId="84cd2103f36ef0dc" providerId="LiveId" clId="{6ED845BA-74CA-4F74-9AC4-C2ED4D184EBF}" dt="2026-10-10T11:05:17.910" v="14668" actId="478"/>
            <ac:picMkLst>
              <pc:docMk/>
              <pc:sldMasterMk cId="2476636414" sldId="2147483660"/>
              <pc:sldLayoutMk cId="641393381" sldId="2147483661"/>
              <ac:picMk id="6" creationId="{6199A1E1-0913-3E8D-1D11-39C1503C4EA7}"/>
            </ac:picMkLst>
          </pc:picChg>
          <pc:picChg chg="add del mod">
            <ac:chgData name="Hasan Selim" userId="84cd2103f36ef0dc" providerId="LiveId" clId="{6ED845BA-74CA-4F74-9AC4-C2ED4D184EBF}" dt="2026-10-10T11:06:51.603" v="14671" actId="478"/>
            <ac:picMkLst>
              <pc:docMk/>
              <pc:sldMasterMk cId="2476636414" sldId="2147483660"/>
              <pc:sldLayoutMk cId="641393381" sldId="2147483661"/>
              <ac:picMk id="6" creationId="{AE2EF21B-2B05-E631-994D-BFD5D65585A7}"/>
            </ac:picMkLst>
          </pc:picChg>
          <pc:picChg chg="add del mod">
            <ac:chgData name="Hasan Selim" userId="84cd2103f36ef0dc" providerId="LiveId" clId="{6ED845BA-74CA-4F74-9AC4-C2ED4D184EBF}" dt="2026-10-10T11:20:02.302" v="14831" actId="478"/>
            <ac:picMkLst>
              <pc:docMk/>
              <pc:sldMasterMk cId="2476636414" sldId="2147483660"/>
              <pc:sldLayoutMk cId="641393381" sldId="2147483661"/>
              <ac:picMk id="8" creationId="{990C9EB4-E88D-FD0C-9830-D0F28D4DD1AC}"/>
            </ac:picMkLst>
          </pc:picChg>
          <pc:picChg chg="add del mod">
            <ac:chgData name="Hasan Selim" userId="84cd2103f36ef0dc" providerId="LiveId" clId="{6ED845BA-74CA-4F74-9AC4-C2ED4D184EBF}" dt="2026-10-10T11:09:46.712" v="14676" actId="21"/>
            <ac:picMkLst>
              <pc:docMk/>
              <pc:sldMasterMk cId="2476636414" sldId="2147483660"/>
              <pc:sldLayoutMk cId="641393381" sldId="2147483661"/>
              <ac:picMk id="10" creationId="{0D99F9B1-0493-E3C1-3EA6-7A1D84620ED0}"/>
            </ac:picMkLst>
          </pc:picChg>
          <pc:picChg chg="add mod ord modCrop">
            <ac:chgData name="Hasan Selim" userId="84cd2103f36ef0dc" providerId="LiveId" clId="{6ED845BA-74CA-4F74-9AC4-C2ED4D184EBF}" dt="2026-10-10T11:20:53.997" v="14846" actId="164"/>
            <ac:picMkLst>
              <pc:docMk/>
              <pc:sldMasterMk cId="2476636414" sldId="2147483660"/>
              <pc:sldLayoutMk cId="641393381" sldId="2147483661"/>
              <ac:picMk id="12" creationId="{CB227686-E6FD-E450-842A-21FF105ED448}"/>
            </ac:picMkLst>
          </pc:picChg>
          <pc:picChg chg="add mod ord modCrop">
            <ac:chgData name="Hasan Selim" userId="84cd2103f36ef0dc" providerId="LiveId" clId="{6ED845BA-74CA-4F74-9AC4-C2ED4D184EBF}" dt="2026-10-10T11:20:53.997" v="14846" actId="164"/>
            <ac:picMkLst>
              <pc:docMk/>
              <pc:sldMasterMk cId="2476636414" sldId="2147483660"/>
              <pc:sldLayoutMk cId="641393381" sldId="2147483661"/>
              <ac:picMk id="13" creationId="{20AED556-2966-668F-2349-5E3CF473909C}"/>
            </ac:picMkLst>
          </pc:picChg>
          <pc:picChg chg="add del mod ord">
            <ac:chgData name="Hasan Selim" userId="84cd2103f36ef0dc" providerId="LiveId" clId="{6ED845BA-74CA-4F74-9AC4-C2ED4D184EBF}" dt="2026-10-10T11:04:07.558" v="14657" actId="478"/>
            <ac:picMkLst>
              <pc:docMk/>
              <pc:sldMasterMk cId="2476636414" sldId="2147483660"/>
              <pc:sldLayoutMk cId="641393381" sldId="2147483661"/>
              <ac:picMk id="79" creationId="{824CB9DB-73C8-C7B5-573F-28A6B6B83468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10T11:21:00.569" v="14848" actId="167"/>
          <pc:sldLayoutMkLst>
            <pc:docMk/>
            <pc:sldMasterMk cId="2476636414" sldId="2147483660"/>
            <pc:sldLayoutMk cId="117721130" sldId="2147483662"/>
          </pc:sldLayoutMkLst>
          <pc:spChg chg="add del">
            <ac:chgData name="Hasan Selim" userId="84cd2103f36ef0dc" providerId="LiveId" clId="{6ED845BA-74CA-4F74-9AC4-C2ED4D184EBF}" dt="2026-10-10T11:04:28.537" v="14661" actId="478"/>
            <ac:spMkLst>
              <pc:docMk/>
              <pc:sldMasterMk cId="2476636414" sldId="2147483660"/>
              <pc:sldLayoutMk cId="117721130" sldId="2147483662"/>
              <ac:spMk id="85" creationId="{A22C6C20-C489-5E84-A375-5C9B6383D5E0}"/>
            </ac:spMkLst>
          </pc:spChg>
          <pc:spChg chg="del">
            <ac:chgData name="Hasan Selim" userId="84cd2103f36ef0dc" providerId="LiveId" clId="{6ED845BA-74CA-4F74-9AC4-C2ED4D184EBF}" dt="2026-10-10T11:04:28.537" v="14661" actId="478"/>
            <ac:spMkLst>
              <pc:docMk/>
              <pc:sldMasterMk cId="2476636414" sldId="2147483660"/>
              <pc:sldLayoutMk cId="117721130" sldId="2147483662"/>
              <ac:spMk id="87" creationId="{9394EBD9-7BD4-4F9E-65CA-31C1176A7E0C}"/>
            </ac:spMkLst>
          </pc:spChg>
          <pc:grpChg chg="add mod">
            <ac:chgData name="Hasan Selim" userId="84cd2103f36ef0dc" providerId="LiveId" clId="{6ED845BA-74CA-4F74-9AC4-C2ED4D184EBF}" dt="2026-10-10T11:04:32.507" v="14662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del mod">
            <ac:chgData name="Hasan Selim" userId="84cd2103f36ef0dc" providerId="LiveId" clId="{6ED845BA-74CA-4F74-9AC4-C2ED4D184EBF}" dt="2026-10-10T11:04:28.537" v="14661" actId="478"/>
            <ac:grpSpMkLst>
              <pc:docMk/>
              <pc:sldMasterMk cId="2476636414" sldId="2147483660"/>
              <pc:sldLayoutMk cId="117721130" sldId="2147483662"/>
              <ac:grpSpMk id="3" creationId="{70874080-965A-F5D5-100B-B59204F870DE}"/>
            </ac:grpSpMkLst>
          </pc:grpChg>
          <pc:grpChg chg="add del mod ord">
            <ac:chgData name="Hasan Selim" userId="84cd2103f36ef0dc" providerId="LiveId" clId="{6ED845BA-74CA-4F74-9AC4-C2ED4D184EBF}" dt="2026-10-10T11:04:06.006" v="14656" actId="478"/>
            <ac:grpSpMkLst>
              <pc:docMk/>
              <pc:sldMasterMk cId="2476636414" sldId="2147483660"/>
              <pc:sldLayoutMk cId="117721130" sldId="2147483662"/>
              <ac:grpSpMk id="91" creationId="{E9180388-778C-E886-0309-538AEC5DB7C6}"/>
            </ac:grpSpMkLst>
          </pc:grpChg>
          <pc:picChg chg="mod">
            <ac:chgData name="Hasan Selim" userId="84cd2103f36ef0dc" providerId="LiveId" clId="{6ED845BA-74CA-4F74-9AC4-C2ED4D184EBF}" dt="2026-10-10T11:04:32.507" v="14662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">
            <ac:chgData name="Hasan Selim" userId="84cd2103f36ef0dc" providerId="LiveId" clId="{6ED845BA-74CA-4F74-9AC4-C2ED4D184EBF}" dt="2026-10-10T11:19:50.203" v="14827" actId="478"/>
            <ac:picMkLst>
              <pc:docMk/>
              <pc:sldMasterMk cId="2476636414" sldId="2147483660"/>
              <pc:sldLayoutMk cId="117721130" sldId="2147483662"/>
              <ac:picMk id="5" creationId="{F4767F2E-7C31-8F3A-40F9-A92C28528299}"/>
            </ac:picMkLst>
          </pc:picChg>
          <pc:picChg chg="mod">
            <ac:chgData name="Hasan Selim" userId="84cd2103f36ef0dc" providerId="LiveId" clId="{6ED845BA-74CA-4F74-9AC4-C2ED4D184EBF}" dt="2026-10-10T11:04:32.507" v="14662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mod ord">
            <ac:chgData name="Hasan Selim" userId="84cd2103f36ef0dc" providerId="LiveId" clId="{6ED845BA-74CA-4F74-9AC4-C2ED4D184EBF}" dt="2026-10-10T11:21:00.569" v="14848" actId="167"/>
            <ac:picMkLst>
              <pc:docMk/>
              <pc:sldMasterMk cId="2476636414" sldId="2147483660"/>
              <pc:sldLayoutMk cId="117721130" sldId="2147483662"/>
              <ac:picMk id="8" creationId="{DE850722-60AB-2F56-A50D-93A2C6B19EDD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28/04/1448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28/04/1448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9A60EF19-E4CA-2643-908B-439577B12127}"/>
              </a:ext>
            </a:extLst>
          </p:cNvPr>
          <p:cNvGrpSpPr/>
          <p:nvPr userDrawn="1"/>
        </p:nvGrpSpPr>
        <p:grpSpPr>
          <a:xfrm>
            <a:off x="0" y="0"/>
            <a:ext cx="10691814" cy="7559675"/>
            <a:chOff x="0" y="0"/>
            <a:chExt cx="10691814" cy="7559675"/>
          </a:xfrm>
        </p:grpSpPr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20AED556-2966-668F-2349-5E3CF47390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r="66244"/>
            <a:stretch>
              <a:fillRect/>
            </a:stretch>
          </p:blipFill>
          <p:spPr>
            <a:xfrm>
              <a:off x="0" y="0"/>
              <a:ext cx="3559493" cy="7559675"/>
            </a:xfrm>
            <a:prstGeom prst="rect">
              <a:avLst/>
            </a:prstGeom>
          </p:spPr>
        </p:pic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CB227686-E6FD-E450-842A-21FF105ED4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4100" r="711"/>
            <a:stretch>
              <a:fillRect/>
            </a:stretch>
          </p:blipFill>
          <p:spPr>
            <a:xfrm>
              <a:off x="3559494" y="0"/>
              <a:ext cx="7132320" cy="7559675"/>
            </a:xfrm>
            <a:prstGeom prst="rect">
              <a:avLst/>
            </a:prstGeom>
          </p:spPr>
        </p:pic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DE850722-60AB-2F56-A50D-93A2C6B19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>
            <a:extLst>
              <a:ext uri="{FF2B5EF4-FFF2-40B4-BE49-F238E27FC236}">
                <a16:creationId xmlns:a16="http://schemas.microsoft.com/office/drawing/2014/main" id="{55BD925B-51CE-3E30-609A-07B9A2AC37CE}"/>
              </a:ext>
            </a:extLst>
          </p:cNvPr>
          <p:cNvSpPr txBox="1"/>
          <p:nvPr/>
        </p:nvSpPr>
        <p:spPr>
          <a:xfrm>
            <a:off x="3546475" y="1114268"/>
            <a:ext cx="3600880" cy="528794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100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تتكون المجموعة الشمسية من الشمس والكواكب والأقمار والأجرام التي تدور حولها.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6EC32E-DAB0-D226-220E-C4D72482BF11}"/>
              </a:ext>
            </a:extLst>
          </p:cNvPr>
          <p:cNvSpPr txBox="1"/>
          <p:nvPr/>
        </p:nvSpPr>
        <p:spPr>
          <a:xfrm>
            <a:off x="5989040" y="2002735"/>
            <a:ext cx="9468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عطارد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1FCE948D-5122-1B7B-78FE-172AF517D09A}"/>
              </a:ext>
            </a:extLst>
          </p:cNvPr>
          <p:cNvSpPr txBox="1"/>
          <p:nvPr/>
        </p:nvSpPr>
        <p:spPr>
          <a:xfrm>
            <a:off x="5544880" y="2459948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الزهرة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7B5D5D3A-2497-2B74-2D33-A4AF89D95FDC}"/>
              </a:ext>
            </a:extLst>
          </p:cNvPr>
          <p:cNvSpPr txBox="1"/>
          <p:nvPr/>
        </p:nvSpPr>
        <p:spPr>
          <a:xfrm>
            <a:off x="5579814" y="2978570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الأرض</a:t>
            </a: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838BA0BB-EAA4-6700-71F4-CB32C9E1199B}"/>
              </a:ext>
            </a:extLst>
          </p:cNvPr>
          <p:cNvSpPr txBox="1"/>
          <p:nvPr/>
        </p:nvSpPr>
        <p:spPr>
          <a:xfrm>
            <a:off x="5544880" y="3497192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المريخ</a:t>
            </a:r>
          </a:p>
        </p:txBody>
      </p:sp>
      <p:sp>
        <p:nvSpPr>
          <p:cNvPr id="35" name="TextBox 30">
            <a:extLst>
              <a:ext uri="{FF2B5EF4-FFF2-40B4-BE49-F238E27FC236}">
                <a16:creationId xmlns:a16="http://schemas.microsoft.com/office/drawing/2014/main" id="{CB8A241C-9FDC-BFAE-0BE1-70403459E192}"/>
              </a:ext>
            </a:extLst>
          </p:cNvPr>
          <p:cNvSpPr txBox="1"/>
          <p:nvPr/>
        </p:nvSpPr>
        <p:spPr>
          <a:xfrm>
            <a:off x="5579814" y="3972444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المشتري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25987974-9909-7AB2-A398-711899D3C970}"/>
              </a:ext>
            </a:extLst>
          </p:cNvPr>
          <p:cNvSpPr txBox="1"/>
          <p:nvPr/>
        </p:nvSpPr>
        <p:spPr>
          <a:xfrm>
            <a:off x="5373280" y="4544387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زحل</a:t>
            </a:r>
          </a:p>
        </p:txBody>
      </p:sp>
      <p:sp>
        <p:nvSpPr>
          <p:cNvPr id="40" name="TextBox 36">
            <a:extLst>
              <a:ext uri="{FF2B5EF4-FFF2-40B4-BE49-F238E27FC236}">
                <a16:creationId xmlns:a16="http://schemas.microsoft.com/office/drawing/2014/main" id="{C2113C8A-962C-0072-7294-F57695D86737}"/>
              </a:ext>
            </a:extLst>
          </p:cNvPr>
          <p:cNvSpPr txBox="1"/>
          <p:nvPr/>
        </p:nvSpPr>
        <p:spPr>
          <a:xfrm>
            <a:off x="5336426" y="5017059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أورانوس</a:t>
            </a:r>
          </a:p>
        </p:txBody>
      </p:sp>
      <p:sp>
        <p:nvSpPr>
          <p:cNvPr id="42" name="TextBox 39">
            <a:extLst>
              <a:ext uri="{FF2B5EF4-FFF2-40B4-BE49-F238E27FC236}">
                <a16:creationId xmlns:a16="http://schemas.microsoft.com/office/drawing/2014/main" id="{441E3D5F-82C5-506B-8653-2AFF90752A89}"/>
              </a:ext>
            </a:extLst>
          </p:cNvPr>
          <p:cNvSpPr txBox="1"/>
          <p:nvPr/>
        </p:nvSpPr>
        <p:spPr>
          <a:xfrm>
            <a:off x="5332586" y="5482677"/>
            <a:ext cx="2088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19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نبتون</a:t>
            </a:r>
          </a:p>
        </p:txBody>
      </p:sp>
      <p:sp>
        <p:nvSpPr>
          <p:cNvPr id="44" name="TextBox 42">
            <a:extLst>
              <a:ext uri="{FF2B5EF4-FFF2-40B4-BE49-F238E27FC236}">
                <a16:creationId xmlns:a16="http://schemas.microsoft.com/office/drawing/2014/main" id="{810C4F76-F579-F544-1570-BD5D770BA3E5}"/>
              </a:ext>
            </a:extLst>
          </p:cNvPr>
          <p:cNvSpPr txBox="1"/>
          <p:nvPr/>
        </p:nvSpPr>
        <p:spPr>
          <a:xfrm>
            <a:off x="4442870" y="6162467"/>
            <a:ext cx="2492970" cy="867348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00" b="1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معلومة هامة</a:t>
            </a:r>
          </a:p>
          <a:p>
            <a:pPr algn="ctr" rtl="1">
              <a:defRPr sz="900" b="1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 </a:t>
            </a:r>
            <a:r>
              <a:rPr lang="ar-SA" sz="1600" b="1" noProof="0" dirty="0"/>
              <a:t>تدور الكواكب حول الشمس في مدارات محددة</a:t>
            </a:r>
            <a:endParaRPr lang="ar-SA" sz="1800" b="1" noProof="0" dirty="0"/>
          </a:p>
        </p:txBody>
      </p:sp>
      <p:sp>
        <p:nvSpPr>
          <p:cNvPr id="48" name="TextBox 46">
            <a:extLst>
              <a:ext uri="{FF2B5EF4-FFF2-40B4-BE49-F238E27FC236}">
                <a16:creationId xmlns:a16="http://schemas.microsoft.com/office/drawing/2014/main" id="{9C6119F3-EB42-C7D6-F591-0BCCEA22851F}"/>
              </a:ext>
            </a:extLst>
          </p:cNvPr>
          <p:cNvSpPr txBox="1"/>
          <p:nvPr/>
        </p:nvSpPr>
        <p:spPr>
          <a:xfrm>
            <a:off x="7461280" y="1189973"/>
            <a:ext cx="3060000" cy="528794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100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رائد الفضاء يتدرب على السفر والعمل في الفضاء وإجراء التجارب العلمية.</a:t>
            </a:r>
          </a:p>
        </p:txBody>
      </p:sp>
      <p:sp>
        <p:nvSpPr>
          <p:cNvPr id="50" name="TextBox 48">
            <a:extLst>
              <a:ext uri="{FF2B5EF4-FFF2-40B4-BE49-F238E27FC236}">
                <a16:creationId xmlns:a16="http://schemas.microsoft.com/office/drawing/2014/main" id="{3D83AE96-4DF2-863D-DFC5-E7846E31F6DF}"/>
              </a:ext>
            </a:extLst>
          </p:cNvPr>
          <p:cNvSpPr txBox="1"/>
          <p:nvPr/>
        </p:nvSpPr>
        <p:spPr>
          <a:xfrm>
            <a:off x="7252934" y="2270064"/>
            <a:ext cx="2018132" cy="836571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2000" b="1" noProof="0" dirty="0"/>
              <a:t>البدلة الفضائية</a:t>
            </a:r>
            <a:br>
              <a:rPr lang="ar-SA" sz="1800" b="1" noProof="0" dirty="0"/>
            </a:br>
            <a:r>
              <a:rPr lang="ar-SA" sz="1600" b="1" noProof="0" dirty="0"/>
              <a:t>تحمي رائد الفضاء من الظروف القاسية.</a:t>
            </a:r>
            <a:endParaRPr lang="ar-SA" sz="1800" b="1" noProof="0" dirty="0"/>
          </a:p>
        </p:txBody>
      </p:sp>
      <p:sp>
        <p:nvSpPr>
          <p:cNvPr id="52" name="TextBox 49">
            <a:extLst>
              <a:ext uri="{FF2B5EF4-FFF2-40B4-BE49-F238E27FC236}">
                <a16:creationId xmlns:a16="http://schemas.microsoft.com/office/drawing/2014/main" id="{656036E3-5B6D-5049-3B59-A57F9C87E037}"/>
              </a:ext>
            </a:extLst>
          </p:cNvPr>
          <p:cNvSpPr txBox="1"/>
          <p:nvPr/>
        </p:nvSpPr>
        <p:spPr>
          <a:xfrm>
            <a:off x="9828000" y="2620828"/>
            <a:ext cx="540000" cy="590349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1500" b="1">
                <a:solidFill>
                  <a:srgbClr val="194278"/>
                </a:solidFill>
                <a:latin typeface="Arial"/>
              </a:defRPr>
            </a:pPr>
            <a:r>
              <a:rPr lang="ar-SA" sz="3600" noProof="0" dirty="0"/>
              <a:t>✦</a:t>
            </a:r>
          </a:p>
        </p:txBody>
      </p:sp>
      <p:sp>
        <p:nvSpPr>
          <p:cNvPr id="54" name="TextBox 51">
            <a:extLst>
              <a:ext uri="{FF2B5EF4-FFF2-40B4-BE49-F238E27FC236}">
                <a16:creationId xmlns:a16="http://schemas.microsoft.com/office/drawing/2014/main" id="{8A0CCEB8-9F88-4AEA-6567-90A036420DA2}"/>
              </a:ext>
            </a:extLst>
          </p:cNvPr>
          <p:cNvSpPr txBox="1"/>
          <p:nvPr/>
        </p:nvSpPr>
        <p:spPr>
          <a:xfrm>
            <a:off x="7386096" y="3791741"/>
            <a:ext cx="1751808" cy="1329013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2000" b="1" noProof="0" dirty="0"/>
              <a:t>التدريب</a:t>
            </a:r>
            <a:br>
              <a:rPr lang="ar-SA" sz="1800" b="1" noProof="0" dirty="0"/>
            </a:br>
            <a:r>
              <a:rPr lang="ar-SA" sz="1600" b="1" noProof="0" dirty="0"/>
              <a:t>يتدرب الرواد على العمل في بيئة انعدام الوزن وقيادة المركبات الفضائية.</a:t>
            </a:r>
            <a:endParaRPr lang="ar-SA" sz="1800" b="1" noProof="0" dirty="0"/>
          </a:p>
        </p:txBody>
      </p:sp>
      <p:sp>
        <p:nvSpPr>
          <p:cNvPr id="56" name="TextBox 52">
            <a:extLst>
              <a:ext uri="{FF2B5EF4-FFF2-40B4-BE49-F238E27FC236}">
                <a16:creationId xmlns:a16="http://schemas.microsoft.com/office/drawing/2014/main" id="{0E9102DF-FE24-4B42-8BED-683DA175967E}"/>
              </a:ext>
            </a:extLst>
          </p:cNvPr>
          <p:cNvSpPr txBox="1"/>
          <p:nvPr/>
        </p:nvSpPr>
        <p:spPr>
          <a:xfrm>
            <a:off x="9828000" y="4060828"/>
            <a:ext cx="540000" cy="590349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1500" b="1">
                <a:solidFill>
                  <a:srgbClr val="194278"/>
                </a:solidFill>
                <a:latin typeface="Arial"/>
              </a:defRPr>
            </a:pPr>
            <a:r>
              <a:rPr lang="ar-SA" sz="3600" b="1" noProof="0" dirty="0"/>
              <a:t>★</a:t>
            </a:r>
          </a:p>
        </p:txBody>
      </p:sp>
      <p:sp>
        <p:nvSpPr>
          <p:cNvPr id="58" name="TextBox 54">
            <a:extLst>
              <a:ext uri="{FF2B5EF4-FFF2-40B4-BE49-F238E27FC236}">
                <a16:creationId xmlns:a16="http://schemas.microsoft.com/office/drawing/2014/main" id="{D0A92005-4CA9-D38D-7E5E-1DC4EE75954C}"/>
              </a:ext>
            </a:extLst>
          </p:cNvPr>
          <p:cNvSpPr txBox="1"/>
          <p:nvPr/>
        </p:nvSpPr>
        <p:spPr>
          <a:xfrm>
            <a:off x="7386096" y="5767606"/>
            <a:ext cx="1751808" cy="1082792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2000" b="1" noProof="0" dirty="0"/>
              <a:t>التجارب العلمية</a:t>
            </a:r>
            <a:br>
              <a:rPr lang="ar-SA" sz="1800" b="1" noProof="0" dirty="0"/>
            </a:br>
            <a:r>
              <a:rPr lang="ar-SA" sz="1600" b="1" noProof="0" dirty="0"/>
              <a:t>تساعد على فهم الفضاء وتحسين حياتنا </a:t>
            </a:r>
          </a:p>
          <a:p>
            <a:pPr algn="ct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على الأرض.</a:t>
            </a:r>
            <a:endParaRPr lang="ar-SA" sz="1800" b="1" noProof="0" dirty="0"/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6B79F5AF-916A-E1A4-F8F2-88E85191AA93}"/>
              </a:ext>
            </a:extLst>
          </p:cNvPr>
          <p:cNvSpPr txBox="1"/>
          <p:nvPr/>
        </p:nvSpPr>
        <p:spPr>
          <a:xfrm>
            <a:off x="323813" y="1318966"/>
            <a:ext cx="2916000" cy="775015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الأرض هي الكوكب الثالث من الشمس، وهي موطننا الذي نعيش عليه، وتتميز بوجود الماء والهواء.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B5191FF-3DAD-0B80-7324-4F6FE8E85868}"/>
              </a:ext>
            </a:extLst>
          </p:cNvPr>
          <p:cNvSpPr txBox="1"/>
          <p:nvPr/>
        </p:nvSpPr>
        <p:spPr>
          <a:xfrm>
            <a:off x="360000" y="4858301"/>
            <a:ext cx="2340000" cy="282573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ترشيد استهلاك الماء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A1DBBCE-263C-7162-6673-E6D3C23C506D}"/>
              </a:ext>
            </a:extLst>
          </p:cNvPr>
          <p:cNvSpPr txBox="1"/>
          <p:nvPr/>
        </p:nvSpPr>
        <p:spPr>
          <a:xfrm>
            <a:off x="0" y="5348715"/>
            <a:ext cx="2700000" cy="282573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حماية النباتات والمساحات الخضراء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BA5E1F68-D298-A6BD-A417-B523AF2EA080}"/>
              </a:ext>
            </a:extLst>
          </p:cNvPr>
          <p:cNvSpPr txBox="1"/>
          <p:nvPr/>
        </p:nvSpPr>
        <p:spPr>
          <a:xfrm>
            <a:off x="288000" y="5770230"/>
            <a:ext cx="2412000" cy="282573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تقليل النفايات وإعادة التدوير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CE8470CB-8E1E-094B-476B-2EDFCB3D9972}"/>
              </a:ext>
            </a:extLst>
          </p:cNvPr>
          <p:cNvSpPr txBox="1"/>
          <p:nvPr/>
        </p:nvSpPr>
        <p:spPr>
          <a:xfrm>
            <a:off x="360000" y="6289547"/>
            <a:ext cx="2340000" cy="282573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ترشيد استهلاك الطاقة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F2807552-FAA3-19BA-0697-D2D9927EF681}"/>
              </a:ext>
            </a:extLst>
          </p:cNvPr>
          <p:cNvSpPr txBox="1"/>
          <p:nvPr/>
        </p:nvSpPr>
        <p:spPr>
          <a:xfrm>
            <a:off x="3816000" y="1249271"/>
            <a:ext cx="2988000" cy="528794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0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يستخدم العلماء أدوات وتقنيات متعددة لاكتشاف الفضاء ومعرفة أسراره.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21559349-6526-7502-0025-F907C329FF79}"/>
              </a:ext>
            </a:extLst>
          </p:cNvPr>
          <p:cNvSpPr txBox="1"/>
          <p:nvPr/>
        </p:nvSpPr>
        <p:spPr>
          <a:xfrm>
            <a:off x="3684240" y="2228298"/>
            <a:ext cx="1917760" cy="775015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950" b="0">
                <a:solidFill>
                  <a:srgbClr val="194278"/>
                </a:solidFill>
                <a:latin typeface="Arial"/>
              </a:defRPr>
            </a:pPr>
            <a:br>
              <a:rPr lang="ar-SA" sz="1600" b="1" noProof="0" dirty="0"/>
            </a:br>
            <a:r>
              <a:rPr lang="ar-SA" sz="1600" b="1" noProof="0" dirty="0"/>
              <a:t>تنقل المركبات الفضائية إلى الفضاء.</a:t>
            </a:r>
          </a:p>
        </p:txBody>
      </p:sp>
      <p:sp>
        <p:nvSpPr>
          <p:cNvPr id="27" name="TextBox 28">
            <a:extLst>
              <a:ext uri="{FF2B5EF4-FFF2-40B4-BE49-F238E27FC236}">
                <a16:creationId xmlns:a16="http://schemas.microsoft.com/office/drawing/2014/main" id="{4DE24456-7498-D3D6-22C9-D9379D24F3AC}"/>
              </a:ext>
            </a:extLst>
          </p:cNvPr>
          <p:cNvSpPr txBox="1"/>
          <p:nvPr/>
        </p:nvSpPr>
        <p:spPr>
          <a:xfrm>
            <a:off x="3444241" y="3717205"/>
            <a:ext cx="2018960" cy="775015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تجمع معلومات عن </a:t>
            </a:r>
          </a:p>
          <a:p>
            <a:pPr algn="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الطقس والاتصالات </a:t>
            </a:r>
          </a:p>
          <a:p>
            <a:pPr algn="r" rtl="1">
              <a:defRPr sz="9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والملاحة.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D9114561-FE53-DF6D-E1C0-41AED40A8489}"/>
              </a:ext>
            </a:extLst>
          </p:cNvPr>
          <p:cNvSpPr txBox="1"/>
          <p:nvPr/>
        </p:nvSpPr>
        <p:spPr>
          <a:xfrm>
            <a:off x="3051200" y="4858301"/>
            <a:ext cx="2412000" cy="775015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950" b="0">
                <a:solidFill>
                  <a:srgbClr val="194278"/>
                </a:solidFill>
                <a:latin typeface="Arial"/>
              </a:defRPr>
            </a:pPr>
            <a:br>
              <a:rPr lang="ar-SA" sz="1600" b="1" noProof="0" dirty="0"/>
            </a:br>
            <a:r>
              <a:rPr lang="ar-SA" sz="1600" b="1" noProof="0" dirty="0"/>
              <a:t>تساعد على مشاهدة الأجرام السماوية البعيدة.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EA9110-F532-D663-1433-B0117B487CC1}"/>
              </a:ext>
            </a:extLst>
          </p:cNvPr>
          <p:cNvSpPr txBox="1"/>
          <p:nvPr/>
        </p:nvSpPr>
        <p:spPr>
          <a:xfrm>
            <a:off x="5296875" y="6695231"/>
            <a:ext cx="1852276" cy="467239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930" b="0">
                <a:solidFill>
                  <a:srgbClr val="194278"/>
                </a:solidFill>
                <a:latin typeface="Arial"/>
              </a:defRPr>
            </a:pPr>
            <a:r>
              <a:rPr lang="ar-SA" sz="1400" b="1" noProof="0" dirty="0"/>
              <a:t>يواصل العلماء استكشاف الكون لفهم أسراره.</a:t>
            </a:r>
          </a:p>
        </p:txBody>
      </p:sp>
      <p:sp>
        <p:nvSpPr>
          <p:cNvPr id="42" name="TextBox 38">
            <a:extLst>
              <a:ext uri="{FF2B5EF4-FFF2-40B4-BE49-F238E27FC236}">
                <a16:creationId xmlns:a16="http://schemas.microsoft.com/office/drawing/2014/main" id="{F6769BD0-9E53-9850-CE59-D81723F8CE61}"/>
              </a:ext>
            </a:extLst>
          </p:cNvPr>
          <p:cNvSpPr txBox="1"/>
          <p:nvPr/>
        </p:nvSpPr>
        <p:spPr>
          <a:xfrm>
            <a:off x="7452000" y="1318966"/>
            <a:ext cx="2412000" cy="1021237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ctr" rtl="1">
              <a:defRPr sz="100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يُحتفل به من 4 إلى 10 أكتوبر من كل عام لنشر الوعي بأهمية علوم الفضاء وتشجيع الجميع على الاستكشاف.</a:t>
            </a:r>
          </a:p>
        </p:txBody>
      </p:sp>
      <p:sp>
        <p:nvSpPr>
          <p:cNvPr id="47" name="TextBox 42">
            <a:extLst>
              <a:ext uri="{FF2B5EF4-FFF2-40B4-BE49-F238E27FC236}">
                <a16:creationId xmlns:a16="http://schemas.microsoft.com/office/drawing/2014/main" id="{5B6CB36D-488F-CF14-2131-2B83A96B6D81}"/>
              </a:ext>
            </a:extLst>
          </p:cNvPr>
          <p:cNvSpPr txBox="1"/>
          <p:nvPr/>
        </p:nvSpPr>
        <p:spPr>
          <a:xfrm>
            <a:off x="7543440" y="3096560"/>
            <a:ext cx="2412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نشر الوعي بعلوم الفضاء</a:t>
            </a:r>
          </a:p>
        </p:txBody>
      </p:sp>
      <p:sp>
        <p:nvSpPr>
          <p:cNvPr id="49" name="TextBox 45">
            <a:extLst>
              <a:ext uri="{FF2B5EF4-FFF2-40B4-BE49-F238E27FC236}">
                <a16:creationId xmlns:a16="http://schemas.microsoft.com/office/drawing/2014/main" id="{2FB098D0-8E12-A085-B2FD-7297C06F8C64}"/>
              </a:ext>
            </a:extLst>
          </p:cNvPr>
          <p:cNvSpPr txBox="1"/>
          <p:nvPr/>
        </p:nvSpPr>
        <p:spPr>
          <a:xfrm>
            <a:off x="7543440" y="3542882"/>
            <a:ext cx="2412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تشجيع البحث والاكتشاف</a:t>
            </a:r>
          </a:p>
        </p:txBody>
      </p:sp>
      <p:sp>
        <p:nvSpPr>
          <p:cNvPr id="51" name="TextBox 48">
            <a:extLst>
              <a:ext uri="{FF2B5EF4-FFF2-40B4-BE49-F238E27FC236}">
                <a16:creationId xmlns:a16="http://schemas.microsoft.com/office/drawing/2014/main" id="{6AE3FF3E-D0B4-A0AB-D8D5-C6935B2E28F5}"/>
              </a:ext>
            </a:extLst>
          </p:cNvPr>
          <p:cNvSpPr txBox="1"/>
          <p:nvPr/>
        </p:nvSpPr>
        <p:spPr>
          <a:xfrm>
            <a:off x="7149151" y="4104712"/>
            <a:ext cx="2753587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التعرف على التكنولوجيا الفضائية</a:t>
            </a:r>
          </a:p>
        </p:txBody>
      </p:sp>
      <p:sp>
        <p:nvSpPr>
          <p:cNvPr id="53" name="TextBox 51">
            <a:extLst>
              <a:ext uri="{FF2B5EF4-FFF2-40B4-BE49-F238E27FC236}">
                <a16:creationId xmlns:a16="http://schemas.microsoft.com/office/drawing/2014/main" id="{FAEE5E4C-AC56-8692-42BF-153FC5CCD2A8}"/>
              </a:ext>
            </a:extLst>
          </p:cNvPr>
          <p:cNvSpPr txBox="1"/>
          <p:nvPr/>
        </p:nvSpPr>
        <p:spPr>
          <a:xfrm>
            <a:off x="7452000" y="4610701"/>
            <a:ext cx="2412000" cy="313350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800" b="1" noProof="0" dirty="0"/>
              <a:t>تعزيز التعاون والابتكار</a:t>
            </a:r>
          </a:p>
        </p:txBody>
      </p:sp>
      <p:sp>
        <p:nvSpPr>
          <p:cNvPr id="54" name="TextBox 18">
            <a:extLst>
              <a:ext uri="{FF2B5EF4-FFF2-40B4-BE49-F238E27FC236}">
                <a16:creationId xmlns:a16="http://schemas.microsoft.com/office/drawing/2014/main" id="{FD1C8693-9EDC-CCEF-914B-F303AE1A3AC5}"/>
              </a:ext>
            </a:extLst>
          </p:cNvPr>
          <p:cNvSpPr txBox="1"/>
          <p:nvPr/>
        </p:nvSpPr>
        <p:spPr>
          <a:xfrm>
            <a:off x="71120" y="6787563"/>
            <a:ext cx="2628880" cy="282573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r" rtl="1">
              <a:defRPr sz="1050" b="0">
                <a:solidFill>
                  <a:srgbClr val="194278"/>
                </a:solidFill>
                <a:latin typeface="Arial"/>
              </a:defRPr>
            </a:pPr>
            <a:r>
              <a:rPr lang="ar-SA" sz="1600" b="1" noProof="0" dirty="0"/>
              <a:t>المشاركة في حماية البيئة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268</Words>
  <Application>Microsoft Office PowerPoint</Application>
  <PresentationFormat>مخصص</PresentationFormat>
  <Paragraphs>43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Aptos</vt:lpstr>
      <vt:lpstr>Harmattan</vt:lpstr>
      <vt:lpstr>Calibri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2026-10-10T11:25:37Z</dcterms:modified>
</cp:coreProperties>
</file>