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 autoCompressPictures="0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511" r:id="rId2"/>
    <p:sldId id="509" r:id="rId3"/>
    <p:sldId id="470" r:id="rId4"/>
    <p:sldId id="468" r:id="rId5"/>
    <p:sldId id="469" r:id="rId6"/>
  </p:sldIdLst>
  <p:sldSz cx="10691813" cy="7559675"/>
  <p:notesSz cx="7099300" cy="10234613"/>
  <p:embeddedFontLst>
    <p:embeddedFont>
      <p:font typeface="Harmattan" panose="01000503000000020003" pitchFamily="2" charset="-78"/>
      <p:regular r:id="rId9"/>
      <p:bold r:id="rId10"/>
    </p:embeddedFont>
  </p:embeddedFontLst>
  <p:defaultTextStyle>
    <a:defPPr>
      <a:defRPr lang="en-US"/>
    </a:defPPr>
    <a:lvl1pPr marL="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2pPr>
    <a:lvl3pPr marL="914308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3pPr>
    <a:lvl4pPr marL="137146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4pPr>
    <a:lvl5pPr marL="1828616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5pPr>
    <a:lvl6pPr marL="2285770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6pPr>
    <a:lvl7pPr marL="2742924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7pPr>
    <a:lvl8pPr marL="3200077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8pPr>
    <a:lvl9pPr marL="3657232" algn="l" defTabSz="457154" rtl="0" eaLnBrk="1" latinLnBrk="0" hangingPunct="1">
      <a:defRPr sz="1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لوجه الأول" id="{0CD34780-C740-4AED-8A8B-A0ABB08A7C3A}">
          <p14:sldIdLst>
            <p14:sldId id="511"/>
          </p14:sldIdLst>
        </p14:section>
        <p14:section name="الوجه الثاني" id="{0F35EC2D-F1C1-4797-B278-FFD51F23DE0D}">
          <p14:sldIdLst>
            <p14:sldId id="509"/>
          </p14:sldIdLst>
        </p14:section>
        <p14:section name="تعليمات الاستخدام" id="{47DA9849-382F-4F01-8BE7-D752398247F4}">
          <p14:sldIdLst>
            <p14:sldId id="470"/>
            <p14:sldId id="468"/>
            <p14:sldId id="46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BF7"/>
    <a:srgbClr val="D0EBFE"/>
    <a:srgbClr val="7E0A23"/>
    <a:srgbClr val="C6135D"/>
    <a:srgbClr val="075E40"/>
    <a:srgbClr val="85350A"/>
    <a:srgbClr val="003566"/>
    <a:srgbClr val="044468"/>
    <a:srgbClr val="C9662A"/>
    <a:srgbClr val="FF28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9C736C-9D92-497B-A352-11EA71BB7147}" v="8" dt="2026-10-22T14:30:53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195" autoAdjust="0"/>
    <p:restoredTop sz="94641" autoAdjust="0"/>
  </p:normalViewPr>
  <p:slideViewPr>
    <p:cSldViewPr snapToGrid="0">
      <p:cViewPr>
        <p:scale>
          <a:sx n="66" d="100"/>
          <a:sy n="66" d="100"/>
        </p:scale>
        <p:origin x="1877" y="2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6" d="100"/>
          <a:sy n="56" d="100"/>
        </p:scale>
        <p:origin x="3312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san Selim" userId="84cd2103f36ef0dc" providerId="LiveId" clId="{6ED845BA-74CA-4F74-9AC4-C2ED4D184EBF}"/>
    <pc:docChg chg="undo redo custSel addSld delSld modSld sldOrd modMainMaster addSection modSection modNotesMaster">
      <pc:chgData name="Hasan Selim" userId="84cd2103f36ef0dc" providerId="LiveId" clId="{6ED845BA-74CA-4F74-9AC4-C2ED4D184EBF}" dt="2026-10-22T14:32:33.178" v="16605" actId="6549"/>
      <pc:docMkLst>
        <pc:docMk/>
      </pc:docMkLst>
      <pc:sldChg chg="modSp mod modClrScheme chgLayout modNotes">
        <pc:chgData name="Hasan Selim" userId="84cd2103f36ef0dc" providerId="LiveId" clId="{6ED845BA-74CA-4F74-9AC4-C2ED4D184EBF}" dt="2026-10-22T13:22:27.035" v="16186" actId="790"/>
        <pc:sldMkLst>
          <pc:docMk/>
          <pc:sldMk cId="1719167534" sldId="468"/>
        </pc:sldMkLst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1719167534" sldId="468"/>
            <ac:spMk id="3" creationId="{B4D62E6E-6847-0675-56F4-9DA0FD7D80D5}"/>
          </ac:spMkLst>
        </pc:spChg>
      </pc:sldChg>
      <pc:sldChg chg="modSp mod modClrScheme chgLayout modNotes">
        <pc:chgData name="Hasan Selim" userId="84cd2103f36ef0dc" providerId="LiveId" clId="{6ED845BA-74CA-4F74-9AC4-C2ED4D184EBF}" dt="2026-10-22T13:22:27.035" v="16186" actId="790"/>
        <pc:sldMkLst>
          <pc:docMk/>
          <pc:sldMk cId="4000033492" sldId="469"/>
        </pc:sldMkLst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4000033492" sldId="469"/>
            <ac:spMk id="3" creationId="{8197C538-F605-4470-B8E7-E81A57470B0C}"/>
          </ac:spMkLst>
        </pc:spChg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4000033492" sldId="469"/>
            <ac:spMk id="4" creationId="{C271014F-2CEE-97B9-A158-6F4A5DCEB1EE}"/>
          </ac:spMkLst>
        </pc:spChg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4000033492" sldId="469"/>
            <ac:spMk id="5" creationId="{481AADFD-D526-0AF3-EF03-FD42936448B3}"/>
          </ac:spMkLst>
        </pc:spChg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4000033492" sldId="469"/>
            <ac:spMk id="8" creationId="{BABF9B4D-3A8C-0F47-58C8-48D769647876}"/>
          </ac:spMkLst>
        </pc:spChg>
      </pc:sldChg>
      <pc:sldChg chg="addSp delSp modSp mod modClrScheme chgLayout">
        <pc:chgData name="Hasan Selim" userId="84cd2103f36ef0dc" providerId="LiveId" clId="{6ED845BA-74CA-4F74-9AC4-C2ED4D184EBF}" dt="2026-10-22T13:22:27.035" v="16186" actId="790"/>
        <pc:sldMkLst>
          <pc:docMk/>
          <pc:sldMk cId="1894565167" sldId="470"/>
        </pc:sldMkLst>
        <pc:spChg chg="mod">
          <ac:chgData name="Hasan Selim" userId="84cd2103f36ef0dc" providerId="LiveId" clId="{6ED845BA-74CA-4F74-9AC4-C2ED4D184EBF}" dt="2026-10-22T13:22:27.035" v="16186" actId="790"/>
          <ac:spMkLst>
            <pc:docMk/>
            <pc:sldMk cId="1894565167" sldId="470"/>
            <ac:spMk id="5" creationId="{E4F02B01-F9B1-30EA-53E4-6B570708863B}"/>
          </ac:spMkLst>
        </pc:spChg>
      </pc:sldChg>
      <pc:sldChg chg="addSp delSp modSp add del mod ord modClrScheme chgLayout">
        <pc:chgData name="Hasan Selim" userId="84cd2103f36ef0dc" providerId="LiveId" clId="{6ED845BA-74CA-4F74-9AC4-C2ED4D184EBF}" dt="2026-10-22T14:32:33.178" v="16605" actId="6549"/>
        <pc:sldMkLst>
          <pc:docMk/>
          <pc:sldMk cId="1245817147" sldId="509"/>
        </pc:sldMkLst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3" creationId="{ED318859-FB8E-74F6-4BCA-C1F1B79BBF14}"/>
          </ac:spMkLst>
        </pc:spChg>
        <pc:spChg chg="add mod">
          <ac:chgData name="Hasan Selim" userId="84cd2103f36ef0dc" providerId="LiveId" clId="{6ED845BA-74CA-4F74-9AC4-C2ED4D184EBF}" dt="2026-10-21T11:43:46.031" v="15716" actId="1035"/>
          <ac:spMkLst>
            <pc:docMk/>
            <pc:sldMk cId="1245817147" sldId="509"/>
            <ac:spMk id="4" creationId="{6F403BBB-B2DC-5F79-B894-596107130526}"/>
          </ac:spMkLst>
        </pc:spChg>
        <pc:spChg chg="del">
          <ac:chgData name="Hasan Selim" userId="84cd2103f36ef0dc" providerId="LiveId" clId="{6ED845BA-74CA-4F74-9AC4-C2ED4D184EBF}" dt="2026-10-22T13:26:22.215" v="16254" actId="478"/>
          <ac:spMkLst>
            <pc:docMk/>
            <pc:sldMk cId="1245817147" sldId="509"/>
            <ac:spMk id="5" creationId="{2112FA19-390B-A803-6CA5-1B6C63D17DB3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6" creationId="{B20B032A-5B8E-085A-8C1B-2A9D09EBF0E9}"/>
          </ac:spMkLst>
        </pc:spChg>
        <pc:spChg chg="add del mod">
          <ac:chgData name="Hasan Selim" userId="84cd2103f36ef0dc" providerId="LiveId" clId="{6ED845BA-74CA-4F74-9AC4-C2ED4D184EBF}" dt="2026-10-21T11:42:20.817" v="15660" actId="478"/>
          <ac:spMkLst>
            <pc:docMk/>
            <pc:sldMk cId="1245817147" sldId="509"/>
            <ac:spMk id="7" creationId="{AAEFE961-4CAD-2DC9-8560-FE38CF4B6038}"/>
          </ac:spMkLst>
        </pc:spChg>
        <pc:spChg chg="add del mod">
          <ac:chgData name="Hasan Selim" userId="84cd2103f36ef0dc" providerId="LiveId" clId="{6ED845BA-74CA-4F74-9AC4-C2ED4D184EBF}" dt="2026-10-21T11:24:39.137" v="15573" actId="478"/>
          <ac:spMkLst>
            <pc:docMk/>
            <pc:sldMk cId="1245817147" sldId="509"/>
            <ac:spMk id="8" creationId="{0AE1571A-3E95-9636-3F5E-A1E1B5ECDF07}"/>
          </ac:spMkLst>
        </pc:spChg>
        <pc:spChg chg="add mod">
          <ac:chgData name="Hasan Selim" userId="84cd2103f36ef0dc" providerId="LiveId" clId="{6ED845BA-74CA-4F74-9AC4-C2ED4D184EBF}" dt="2026-10-22T13:57:57.423" v="16509" actId="255"/>
          <ac:spMkLst>
            <pc:docMk/>
            <pc:sldMk cId="1245817147" sldId="509"/>
            <ac:spMk id="8" creationId="{704244C9-A7C2-80AC-5BB9-992AF32E5840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10" creationId="{EDEF0A06-6699-844D-91AB-03B3BE5CA4A8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11" creationId="{E37CAFA7-7C20-F588-8CDF-0A85E46C0AEF}"/>
          </ac:spMkLst>
        </pc:spChg>
        <pc:spChg chg="del">
          <ac:chgData name="Hasan Selim" userId="84cd2103f36ef0dc" providerId="LiveId" clId="{6ED845BA-74CA-4F74-9AC4-C2ED4D184EBF}" dt="2026-10-22T13:26:35.282" v="16261" actId="478"/>
          <ac:spMkLst>
            <pc:docMk/>
            <pc:sldMk cId="1245817147" sldId="509"/>
            <ac:spMk id="12" creationId="{81C0624A-C35E-6511-8800-C8253A1B91A3}"/>
          </ac:spMkLst>
        </pc:spChg>
        <pc:spChg chg="add del mod">
          <ac:chgData name="Hasan Selim" userId="84cd2103f36ef0dc" providerId="LiveId" clId="{6ED845BA-74CA-4F74-9AC4-C2ED4D184EBF}" dt="2026-10-21T11:24:08.889" v="15557" actId="478"/>
          <ac:spMkLst>
            <pc:docMk/>
            <pc:sldMk cId="1245817147" sldId="509"/>
            <ac:spMk id="12" creationId="{A3B762D4-8682-F6D0-11B9-A5C078761439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14" creationId="{8A3BDCD0-D7FB-3740-F05E-CCD0A6919473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15" creationId="{122145C1-F87D-87B4-C978-C2D67454B4ED}"/>
          </ac:spMkLst>
        </pc:spChg>
        <pc:spChg chg="add del mod">
          <ac:chgData name="Hasan Selim" userId="84cd2103f36ef0dc" providerId="LiveId" clId="{6ED845BA-74CA-4F74-9AC4-C2ED4D184EBF}" dt="2026-10-22T13:27:35.117" v="16275" actId="478"/>
          <ac:spMkLst>
            <pc:docMk/>
            <pc:sldMk cId="1245817147" sldId="509"/>
            <ac:spMk id="16" creationId="{4AC162B6-7E2C-8CD4-425E-B23F6FA7469D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17" creationId="{13AE71F8-C173-6433-165C-9B5978D15B6A}"/>
          </ac:spMkLst>
        </pc:spChg>
        <pc:spChg chg="mod">
          <ac:chgData name="Hasan Selim" userId="84cd2103f36ef0dc" providerId="LiveId" clId="{6ED845BA-74CA-4F74-9AC4-C2ED4D184EBF}" dt="2026-10-22T14:32:10.922" v="16600" actId="14100"/>
          <ac:spMkLst>
            <pc:docMk/>
            <pc:sldMk cId="1245817147" sldId="509"/>
            <ac:spMk id="19" creationId="{22C71E71-474A-5189-4A9C-58C9DB3A2499}"/>
          </ac:spMkLst>
        </pc:spChg>
        <pc:spChg chg="add del mod">
          <ac:chgData name="Hasan Selim" userId="84cd2103f36ef0dc" providerId="LiveId" clId="{6ED845BA-74CA-4F74-9AC4-C2ED4D184EBF}" dt="2026-10-21T11:43:52.930" v="15721" actId="478"/>
          <ac:spMkLst>
            <pc:docMk/>
            <pc:sldMk cId="1245817147" sldId="509"/>
            <ac:spMk id="19" creationId="{4790FF9B-6B1E-C45D-B350-257B9567E5D6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21" creationId="{13FD2297-B9A7-7C17-2B55-A8F74F779E35}"/>
          </ac:spMkLst>
        </pc:spChg>
        <pc:spChg chg="del">
          <ac:chgData name="Hasan Selim" userId="84cd2103f36ef0dc" providerId="LiveId" clId="{6ED845BA-74CA-4F74-9AC4-C2ED4D184EBF}" dt="2026-10-22T13:27:32.134" v="16274" actId="478"/>
          <ac:spMkLst>
            <pc:docMk/>
            <pc:sldMk cId="1245817147" sldId="509"/>
            <ac:spMk id="22" creationId="{8C2D833D-3992-BBA2-090A-1AEC7BB5707B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23" creationId="{494FE360-A5D1-54BC-AA5D-E01EC37CABB5}"/>
          </ac:spMkLst>
        </pc:spChg>
        <pc:spChg chg="add mod">
          <ac:chgData name="Hasan Selim" userId="84cd2103f36ef0dc" providerId="LiveId" clId="{6ED845BA-74CA-4F74-9AC4-C2ED4D184EBF}" dt="2026-10-21T11:57:32.146" v="16091" actId="20577"/>
          <ac:spMkLst>
            <pc:docMk/>
            <pc:sldMk cId="1245817147" sldId="509"/>
            <ac:spMk id="25" creationId="{CD56953F-22AB-192C-2FC3-F4ED7F8FF6AD}"/>
          </ac:spMkLst>
        </pc:spChg>
        <pc:spChg chg="mod">
          <ac:chgData name="Hasan Selim" userId="84cd2103f36ef0dc" providerId="LiveId" clId="{6ED845BA-74CA-4F74-9AC4-C2ED4D184EBF}" dt="2026-10-22T14:32:07.515" v="16599" actId="403"/>
          <ac:spMkLst>
            <pc:docMk/>
            <pc:sldMk cId="1245817147" sldId="509"/>
            <ac:spMk id="26" creationId="{48E22B20-2DDA-0AF1-EB0E-14637C4EC823}"/>
          </ac:spMkLst>
        </pc:spChg>
        <pc:spChg chg="add del mod">
          <ac:chgData name="Hasan Selim" userId="84cd2103f36ef0dc" providerId="LiveId" clId="{6ED845BA-74CA-4F74-9AC4-C2ED4D184EBF}" dt="2026-10-22T12:57:21.144" v="16158" actId="478"/>
          <ac:spMkLst>
            <pc:docMk/>
            <pc:sldMk cId="1245817147" sldId="509"/>
            <ac:spMk id="27" creationId="{2D4D2EB4-7606-243F-B67C-B8349712A4E6}"/>
          </ac:spMkLst>
        </pc:spChg>
        <pc:spChg chg="mod">
          <ac:chgData name="Hasan Selim" userId="84cd2103f36ef0dc" providerId="LiveId" clId="{6ED845BA-74CA-4F74-9AC4-C2ED4D184EBF}" dt="2026-10-22T14:32:07.515" v="16599" actId="403"/>
          <ac:spMkLst>
            <pc:docMk/>
            <pc:sldMk cId="1245817147" sldId="509"/>
            <ac:spMk id="29" creationId="{BB06E2C2-1F88-B879-7BC4-D69C2C11BFCB}"/>
          </ac:spMkLst>
        </pc:spChg>
        <pc:spChg chg="del mod">
          <ac:chgData name="Hasan Selim" userId="84cd2103f36ef0dc" providerId="LiveId" clId="{6ED845BA-74CA-4F74-9AC4-C2ED4D184EBF}" dt="2026-10-22T13:35:56.672" v="16384" actId="478"/>
          <ac:spMkLst>
            <pc:docMk/>
            <pc:sldMk cId="1245817147" sldId="509"/>
            <ac:spMk id="31" creationId="{C670CDD8-1F07-0B5F-6F98-C9F36D76F5AF}"/>
          </ac:spMkLst>
        </pc:spChg>
        <pc:spChg chg="mod">
          <ac:chgData name="Hasan Selim" userId="84cd2103f36ef0dc" providerId="LiveId" clId="{6ED845BA-74CA-4F74-9AC4-C2ED4D184EBF}" dt="2026-10-22T14:32:07.515" v="16599" actId="403"/>
          <ac:spMkLst>
            <pc:docMk/>
            <pc:sldMk cId="1245817147" sldId="509"/>
            <ac:spMk id="33" creationId="{16739BC1-81E2-58DC-5703-E638EB8AD670}"/>
          </ac:spMkLst>
        </pc:spChg>
        <pc:spChg chg="add del mod">
          <ac:chgData name="Hasan Selim" userId="84cd2103f36ef0dc" providerId="LiveId" clId="{6ED845BA-74CA-4F74-9AC4-C2ED4D184EBF}" dt="2026-10-22T13:27:51.902" v="16280" actId="478"/>
          <ac:spMkLst>
            <pc:docMk/>
            <pc:sldMk cId="1245817147" sldId="509"/>
            <ac:spMk id="35" creationId="{E542DA93-A410-7EBB-4EF5-6B5BCF12B0A9}"/>
          </ac:spMkLst>
        </pc:spChg>
        <pc:spChg chg="del mod">
          <ac:chgData name="Hasan Selim" userId="84cd2103f36ef0dc" providerId="LiveId" clId="{6ED845BA-74CA-4F74-9AC4-C2ED4D184EBF}" dt="2026-10-22T13:36:23.370" v="16395" actId="478"/>
          <ac:spMkLst>
            <pc:docMk/>
            <pc:sldMk cId="1245817147" sldId="509"/>
            <ac:spMk id="37" creationId="{1E548734-0E9F-FCDD-40C7-87533816AD25}"/>
          </ac:spMkLst>
        </pc:spChg>
        <pc:spChg chg="mod">
          <ac:chgData name="Hasan Selim" userId="84cd2103f36ef0dc" providerId="LiveId" clId="{6ED845BA-74CA-4F74-9AC4-C2ED4D184EBF}" dt="2026-10-22T14:32:18.895" v="16601" actId="255"/>
          <ac:spMkLst>
            <pc:docMk/>
            <pc:sldMk cId="1245817147" sldId="509"/>
            <ac:spMk id="39" creationId="{6E2015DA-9411-7172-7892-B0E6BA4D259D}"/>
          </ac:spMkLst>
        </pc:spChg>
        <pc:spChg chg="mod">
          <ac:chgData name="Hasan Selim" userId="84cd2103f36ef0dc" providerId="LiveId" clId="{6ED845BA-74CA-4F74-9AC4-C2ED4D184EBF}" dt="2026-10-22T14:32:18.895" v="16601" actId="255"/>
          <ac:spMkLst>
            <pc:docMk/>
            <pc:sldMk cId="1245817147" sldId="509"/>
            <ac:spMk id="41" creationId="{831AB687-7680-6349-260E-9A8FB467F73F}"/>
          </ac:spMkLst>
        </pc:spChg>
        <pc:spChg chg="mod">
          <ac:chgData name="Hasan Selim" userId="84cd2103f36ef0dc" providerId="LiveId" clId="{6ED845BA-74CA-4F74-9AC4-C2ED4D184EBF}" dt="2026-10-22T14:32:18.895" v="16601" actId="255"/>
          <ac:spMkLst>
            <pc:docMk/>
            <pc:sldMk cId="1245817147" sldId="509"/>
            <ac:spMk id="43" creationId="{E521669B-1DDC-161C-8343-CB910A0B07A2}"/>
          </ac:spMkLst>
        </pc:spChg>
        <pc:spChg chg="mod">
          <ac:chgData name="Hasan Selim" userId="84cd2103f36ef0dc" providerId="LiveId" clId="{6ED845BA-74CA-4F74-9AC4-C2ED4D184EBF}" dt="2026-10-22T14:32:18.895" v="16601" actId="255"/>
          <ac:spMkLst>
            <pc:docMk/>
            <pc:sldMk cId="1245817147" sldId="509"/>
            <ac:spMk id="45" creationId="{F8ACE4AF-97C6-0D71-2B13-B2FB7CD14FB6}"/>
          </ac:spMkLst>
        </pc:spChg>
        <pc:spChg chg="del">
          <ac:chgData name="Hasan Selim" userId="84cd2103f36ef0dc" providerId="LiveId" clId="{6ED845BA-74CA-4F74-9AC4-C2ED4D184EBF}" dt="2026-10-22T13:25:10.804" v="16234" actId="478"/>
          <ac:spMkLst>
            <pc:docMk/>
            <pc:sldMk cId="1245817147" sldId="509"/>
            <ac:spMk id="47" creationId="{62FC8684-931C-F27D-5556-38FDA1ACA922}"/>
          </ac:spMkLst>
        </pc:spChg>
        <pc:spChg chg="mod">
          <ac:chgData name="Hasan Selim" userId="84cd2103f36ef0dc" providerId="LiveId" clId="{6ED845BA-74CA-4F74-9AC4-C2ED4D184EBF}" dt="2026-10-22T13:58:08.358" v="16512" actId="108"/>
          <ac:spMkLst>
            <pc:docMk/>
            <pc:sldMk cId="1245817147" sldId="509"/>
            <ac:spMk id="49" creationId="{B7B80884-B229-79A1-74AA-CB5B9274793B}"/>
          </ac:spMkLst>
        </pc:spChg>
        <pc:spChg chg="add mod">
          <ac:chgData name="Hasan Selim" userId="84cd2103f36ef0dc" providerId="LiveId" clId="{6ED845BA-74CA-4F74-9AC4-C2ED4D184EBF}" dt="2026-10-22T13:58:13.115" v="16514" actId="113"/>
          <ac:spMkLst>
            <pc:docMk/>
            <pc:sldMk cId="1245817147" sldId="509"/>
            <ac:spMk id="51" creationId="{7CCE8742-2455-DABA-BD76-59A7B930CF64}"/>
          </ac:spMkLst>
        </pc:spChg>
        <pc:spChg chg="mod">
          <ac:chgData name="Hasan Selim" userId="84cd2103f36ef0dc" providerId="LiveId" clId="{6ED845BA-74CA-4F74-9AC4-C2ED4D184EBF}" dt="2026-10-22T13:57:32.325" v="16503" actId="1076"/>
          <ac:spMkLst>
            <pc:docMk/>
            <pc:sldMk cId="1245817147" sldId="509"/>
            <ac:spMk id="53" creationId="{892FF5FD-B5E6-F098-F002-564F97FC0CED}"/>
          </ac:spMkLst>
        </pc:spChg>
        <pc:spChg chg="mod">
          <ac:chgData name="Hasan Selim" userId="84cd2103f36ef0dc" providerId="LiveId" clId="{6ED845BA-74CA-4F74-9AC4-C2ED4D184EBF}" dt="2026-10-22T13:57:35.685" v="16504" actId="1076"/>
          <ac:spMkLst>
            <pc:docMk/>
            <pc:sldMk cId="1245817147" sldId="509"/>
            <ac:spMk id="55" creationId="{893FA5DB-20A1-D7BF-B573-9B6F84E12297}"/>
          </ac:spMkLst>
        </pc:spChg>
        <pc:spChg chg="mod">
          <ac:chgData name="Hasan Selim" userId="84cd2103f36ef0dc" providerId="LiveId" clId="{6ED845BA-74CA-4F74-9AC4-C2ED4D184EBF}" dt="2026-10-22T13:58:59.543" v="16526" actId="14100"/>
          <ac:spMkLst>
            <pc:docMk/>
            <pc:sldMk cId="1245817147" sldId="509"/>
            <ac:spMk id="57" creationId="{CD741894-49EA-3638-E2A2-00C87A4522D2}"/>
          </ac:spMkLst>
        </pc:spChg>
        <pc:spChg chg="mod">
          <ac:chgData name="Hasan Selim" userId="84cd2103f36ef0dc" providerId="LiveId" clId="{6ED845BA-74CA-4F74-9AC4-C2ED4D184EBF}" dt="2026-10-22T13:59:01.729" v="16527" actId="1076"/>
          <ac:spMkLst>
            <pc:docMk/>
            <pc:sldMk cId="1245817147" sldId="509"/>
            <ac:spMk id="59" creationId="{2FDE2CB6-EDE2-ACCD-1DEF-92CFA4A8705C}"/>
          </ac:spMkLst>
        </pc:spChg>
        <pc:spChg chg="add mod">
          <ac:chgData name="Hasan Selim" userId="84cd2103f36ef0dc" providerId="LiveId" clId="{6ED845BA-74CA-4F74-9AC4-C2ED4D184EBF}" dt="2026-10-22T13:59:17.240" v="16535" actId="14100"/>
          <ac:spMkLst>
            <pc:docMk/>
            <pc:sldMk cId="1245817147" sldId="509"/>
            <ac:spMk id="61" creationId="{AA7684D6-C3DF-CA33-484B-0D34B0DCD5BA}"/>
          </ac:spMkLst>
        </pc:spChg>
        <pc:spChg chg="mod">
          <ac:chgData name="Hasan Selim" userId="84cd2103f36ef0dc" providerId="LiveId" clId="{6ED845BA-74CA-4F74-9AC4-C2ED4D184EBF}" dt="2026-10-22T13:48:52.416" v="16442" actId="1076"/>
          <ac:spMkLst>
            <pc:docMk/>
            <pc:sldMk cId="1245817147" sldId="509"/>
            <ac:spMk id="63" creationId="{1B5C1564-9F11-9B10-D189-054535B109BF}"/>
          </ac:spMkLst>
        </pc:spChg>
        <pc:spChg chg="del mod">
          <ac:chgData name="Hasan Selim" userId="84cd2103f36ef0dc" providerId="LiveId" clId="{6ED845BA-74CA-4F74-9AC4-C2ED4D184EBF}" dt="2026-10-22T13:48:41.322" v="16438" actId="478"/>
          <ac:spMkLst>
            <pc:docMk/>
            <pc:sldMk cId="1245817147" sldId="509"/>
            <ac:spMk id="65" creationId="{B6E0FD20-2A8D-D771-8B27-9CD1A702F631}"/>
          </ac:spMkLst>
        </pc:spChg>
        <pc:spChg chg="del mod">
          <ac:chgData name="Hasan Selim" userId="84cd2103f36ef0dc" providerId="LiveId" clId="{6ED845BA-74CA-4F74-9AC4-C2ED4D184EBF}" dt="2026-10-22T13:49:00.601" v="16444" actId="478"/>
          <ac:spMkLst>
            <pc:docMk/>
            <pc:sldMk cId="1245817147" sldId="509"/>
            <ac:spMk id="67" creationId="{914B78A3-8F2F-9054-2EB3-A0A50069FD48}"/>
          </ac:spMkLst>
        </pc:spChg>
        <pc:spChg chg="add mod">
          <ac:chgData name="Hasan Selim" userId="84cd2103f36ef0dc" providerId="LiveId" clId="{6ED845BA-74CA-4F74-9AC4-C2ED4D184EBF}" dt="2026-10-22T13:57:11.289" v="16498" actId="1076"/>
          <ac:spMkLst>
            <pc:docMk/>
            <pc:sldMk cId="1245817147" sldId="509"/>
            <ac:spMk id="69" creationId="{D0B39F48-062A-5632-5418-C7407521EEF7}"/>
          </ac:spMkLst>
        </pc:spChg>
        <pc:spChg chg="mod">
          <ac:chgData name="Hasan Selim" userId="84cd2103f36ef0dc" providerId="LiveId" clId="{6ED845BA-74CA-4F74-9AC4-C2ED4D184EBF}" dt="2026-10-22T13:58:48.429" v="16522" actId="14100"/>
          <ac:spMkLst>
            <pc:docMk/>
            <pc:sldMk cId="1245817147" sldId="509"/>
            <ac:spMk id="71" creationId="{F404559F-9417-54C8-32CF-CE474ED2747A}"/>
          </ac:spMkLst>
        </pc:spChg>
        <pc:spChg chg="del mod">
          <ac:chgData name="Hasan Selim" userId="84cd2103f36ef0dc" providerId="LiveId" clId="{6ED845BA-74CA-4F74-9AC4-C2ED4D184EBF}" dt="2026-10-22T13:47:51.863" v="16421" actId="478"/>
          <ac:spMkLst>
            <pc:docMk/>
            <pc:sldMk cId="1245817147" sldId="509"/>
            <ac:spMk id="73" creationId="{3C5E8416-D46B-E546-CD6E-BC19A6BC7E04}"/>
          </ac:spMkLst>
        </pc:spChg>
        <pc:spChg chg="del mod">
          <ac:chgData name="Hasan Selim" userId="84cd2103f36ef0dc" providerId="LiveId" clId="{6ED845BA-74CA-4F74-9AC4-C2ED4D184EBF}" dt="2026-10-22T13:47:30.791" v="16415" actId="478"/>
          <ac:spMkLst>
            <pc:docMk/>
            <pc:sldMk cId="1245817147" sldId="509"/>
            <ac:spMk id="75" creationId="{B80CFD10-5EC0-802E-6D78-E40B8285A9CD}"/>
          </ac:spMkLst>
        </pc:spChg>
        <pc:spChg chg="mod">
          <ac:chgData name="Hasan Selim" userId="84cd2103f36ef0dc" providerId="LiveId" clId="{6ED845BA-74CA-4F74-9AC4-C2ED4D184EBF}" dt="2026-10-22T14:22:02.526" v="16549" actId="1035"/>
          <ac:spMkLst>
            <pc:docMk/>
            <pc:sldMk cId="1245817147" sldId="509"/>
            <ac:spMk id="77" creationId="{6CB12F5D-6F63-D5B0-F8EC-CF024D88423C}"/>
          </ac:spMkLst>
        </pc:spChg>
        <pc:spChg chg="mod">
          <ac:chgData name="Hasan Selim" userId="84cd2103f36ef0dc" providerId="LiveId" clId="{6ED845BA-74CA-4F74-9AC4-C2ED4D184EBF}" dt="2026-10-22T14:22:02.526" v="16549" actId="1035"/>
          <ac:spMkLst>
            <pc:docMk/>
            <pc:sldMk cId="1245817147" sldId="509"/>
            <ac:spMk id="79" creationId="{291AEBE7-07C0-721F-704C-A2FD87152D59}"/>
          </ac:spMkLst>
        </pc:spChg>
        <pc:spChg chg="del mod">
          <ac:chgData name="Hasan Selim" userId="84cd2103f36ef0dc" providerId="LiveId" clId="{6ED845BA-74CA-4F74-9AC4-C2ED4D184EBF}" dt="2026-10-22T13:48:11.966" v="16428" actId="478"/>
          <ac:spMkLst>
            <pc:docMk/>
            <pc:sldMk cId="1245817147" sldId="509"/>
            <ac:spMk id="81" creationId="{78D8E717-461D-CE38-CCF6-C750BD3FA768}"/>
          </ac:spMkLst>
        </pc:spChg>
        <pc:spChg chg="del">
          <ac:chgData name="Hasan Selim" userId="84cd2103f36ef0dc" providerId="LiveId" clId="{6ED845BA-74CA-4F74-9AC4-C2ED4D184EBF}" dt="2026-10-22T13:23:18.508" v="16203" actId="478"/>
          <ac:spMkLst>
            <pc:docMk/>
            <pc:sldMk cId="1245817147" sldId="509"/>
            <ac:spMk id="83" creationId="{16329BB9-F491-844D-932D-01C80FC516CB}"/>
          </ac:spMkLst>
        </pc:spChg>
        <pc:spChg chg="del mod">
          <ac:chgData name="Hasan Selim" userId="84cd2103f36ef0dc" providerId="LiveId" clId="{6ED845BA-74CA-4F74-9AC4-C2ED4D184EBF}" dt="2026-10-22T13:49:33.029" v="16452" actId="478"/>
          <ac:spMkLst>
            <pc:docMk/>
            <pc:sldMk cId="1245817147" sldId="509"/>
            <ac:spMk id="85" creationId="{B47F7BBF-ACC1-9B6A-CAC7-D1B35478BD54}"/>
          </ac:spMkLst>
        </pc:spChg>
        <pc:spChg chg="add mod">
          <ac:chgData name="Hasan Selim" userId="84cd2103f36ef0dc" providerId="LiveId" clId="{6ED845BA-74CA-4F74-9AC4-C2ED4D184EBF}" dt="2026-10-22T13:54:56.125" v="16460" actId="1076"/>
          <ac:spMkLst>
            <pc:docMk/>
            <pc:sldMk cId="1245817147" sldId="509"/>
            <ac:spMk id="87" creationId="{2636FC0E-18D0-C4C7-4217-8529743C944D}"/>
          </ac:spMkLst>
        </pc:spChg>
        <pc:spChg chg="add del mod">
          <ac:chgData name="Hasan Selim" userId="84cd2103f36ef0dc" providerId="LiveId" clId="{6ED845BA-74CA-4F74-9AC4-C2ED4D184EBF}" dt="2026-10-22T13:23:43.821" v="16209" actId="478"/>
          <ac:spMkLst>
            <pc:docMk/>
            <pc:sldMk cId="1245817147" sldId="509"/>
            <ac:spMk id="89" creationId="{2B916491-0004-B8FB-7E57-3F7409765429}"/>
          </ac:spMkLst>
        </pc:spChg>
        <pc:spChg chg="mod">
          <ac:chgData name="Hasan Selim" userId="84cd2103f36ef0dc" providerId="LiveId" clId="{6ED845BA-74CA-4F74-9AC4-C2ED4D184EBF}" dt="2026-10-22T13:54:33.933" v="16455" actId="1076"/>
          <ac:spMkLst>
            <pc:docMk/>
            <pc:sldMk cId="1245817147" sldId="509"/>
            <ac:spMk id="91" creationId="{6483F6F0-E24F-1F3D-092E-CC136095ED47}"/>
          </ac:spMkLst>
        </pc:spChg>
        <pc:spChg chg="mod">
          <ac:chgData name="Hasan Selim" userId="84cd2103f36ef0dc" providerId="LiveId" clId="{6ED845BA-74CA-4F74-9AC4-C2ED4D184EBF}" dt="2026-10-22T13:54:52.619" v="16459" actId="1076"/>
          <ac:spMkLst>
            <pc:docMk/>
            <pc:sldMk cId="1245817147" sldId="509"/>
            <ac:spMk id="93" creationId="{DF3DE45C-68F6-0D2A-E5AC-D3F0DD4351D1}"/>
          </ac:spMkLst>
        </pc:spChg>
        <pc:spChg chg="mod">
          <ac:chgData name="Hasan Selim" userId="84cd2103f36ef0dc" providerId="LiveId" clId="{6ED845BA-74CA-4F74-9AC4-C2ED4D184EBF}" dt="2026-10-22T13:54:50.489" v="16458" actId="1076"/>
          <ac:spMkLst>
            <pc:docMk/>
            <pc:sldMk cId="1245817147" sldId="509"/>
            <ac:spMk id="95" creationId="{08215263-0C5D-23E9-A7DC-8514B26AC785}"/>
          </ac:spMkLst>
        </pc:spChg>
        <pc:spChg chg="mod">
          <ac:chgData name="Hasan Selim" userId="84cd2103f36ef0dc" providerId="LiveId" clId="{6ED845BA-74CA-4F74-9AC4-C2ED4D184EBF}" dt="2026-10-22T13:54:48.525" v="16457" actId="1076"/>
          <ac:spMkLst>
            <pc:docMk/>
            <pc:sldMk cId="1245817147" sldId="509"/>
            <ac:spMk id="97" creationId="{809576A6-4B56-F354-2E37-9F1AF4F6BF46}"/>
          </ac:spMkLst>
        </pc:spChg>
        <pc:spChg chg="mod">
          <ac:chgData name="Hasan Selim" userId="84cd2103f36ef0dc" providerId="LiveId" clId="{6ED845BA-74CA-4F74-9AC4-C2ED4D184EBF}" dt="2026-10-22T13:54:42.135" v="16456" actId="6549"/>
          <ac:spMkLst>
            <pc:docMk/>
            <pc:sldMk cId="1245817147" sldId="509"/>
            <ac:spMk id="99" creationId="{0DE69AB5-D8C3-F519-E5A2-E91B2B5B9B8D}"/>
          </ac:spMkLst>
        </pc:spChg>
        <pc:spChg chg="mod">
          <ac:chgData name="Hasan Selim" userId="84cd2103f36ef0dc" providerId="LiveId" clId="{6ED845BA-74CA-4F74-9AC4-C2ED4D184EBF}" dt="2026-10-22T13:54:33.933" v="16455" actId="1076"/>
          <ac:spMkLst>
            <pc:docMk/>
            <pc:sldMk cId="1245817147" sldId="509"/>
            <ac:spMk id="101" creationId="{3D429397-AEAD-D358-F1BD-E7791C28DA7F}"/>
          </ac:spMkLst>
        </pc:spChg>
        <pc:spChg chg="del">
          <ac:chgData name="Hasan Selim" userId="84cd2103f36ef0dc" providerId="LiveId" clId="{6ED845BA-74CA-4F74-9AC4-C2ED4D184EBF}" dt="2026-10-22T13:24:10.366" v="16220" actId="478"/>
          <ac:spMkLst>
            <pc:docMk/>
            <pc:sldMk cId="1245817147" sldId="509"/>
            <ac:spMk id="103" creationId="{9F01E3DB-4216-FC73-8776-29858C072A00}"/>
          </ac:spMkLst>
        </pc:spChg>
        <pc:spChg chg="mod">
          <ac:chgData name="Hasan Selim" userId="84cd2103f36ef0dc" providerId="LiveId" clId="{6ED845BA-74CA-4F74-9AC4-C2ED4D184EBF}" dt="2026-10-22T13:58:30.630" v="16516" actId="14100"/>
          <ac:spMkLst>
            <pc:docMk/>
            <pc:sldMk cId="1245817147" sldId="509"/>
            <ac:spMk id="105" creationId="{ED03ED5A-5B3C-6B90-C46B-4C76531A1F9A}"/>
          </ac:spMkLst>
        </pc:spChg>
        <pc:spChg chg="del mod">
          <ac:chgData name="Hasan Selim" userId="84cd2103f36ef0dc" providerId="LiveId" clId="{6ED845BA-74CA-4F74-9AC4-C2ED4D184EBF}" dt="2026-10-22T13:55:13.912" v="16464" actId="478"/>
          <ac:spMkLst>
            <pc:docMk/>
            <pc:sldMk cId="1245817147" sldId="509"/>
            <ac:spMk id="107" creationId="{1E57B7F4-C5C6-FECE-B1F5-2491FD3DC35C}"/>
          </ac:spMkLst>
        </pc:spChg>
        <pc:spChg chg="add mod">
          <ac:chgData name="Hasan Selim" userId="84cd2103f36ef0dc" providerId="LiveId" clId="{6ED845BA-74CA-4F74-9AC4-C2ED4D184EBF}" dt="2026-10-22T13:58:30.630" v="16516" actId="14100"/>
          <ac:spMkLst>
            <pc:docMk/>
            <pc:sldMk cId="1245817147" sldId="509"/>
            <ac:spMk id="109" creationId="{56E87759-DF1A-6693-0B8B-76C74736AA35}"/>
          </ac:spMkLst>
        </pc:spChg>
        <pc:spChg chg="mod">
          <ac:chgData name="Hasan Selim" userId="84cd2103f36ef0dc" providerId="LiveId" clId="{6ED845BA-74CA-4F74-9AC4-C2ED4D184EBF}" dt="2026-10-22T13:58:30.630" v="16516" actId="14100"/>
          <ac:spMkLst>
            <pc:docMk/>
            <pc:sldMk cId="1245817147" sldId="509"/>
            <ac:spMk id="111" creationId="{906B369D-9FA6-E94B-10E5-EEBF85525FEC}"/>
          </ac:spMkLst>
        </pc:spChg>
        <pc:spChg chg="add del mod">
          <ac:chgData name="Hasan Selim" userId="84cd2103f36ef0dc" providerId="LiveId" clId="{6ED845BA-74CA-4F74-9AC4-C2ED4D184EBF}" dt="2026-10-22T13:55:34.196" v="16470" actId="478"/>
          <ac:spMkLst>
            <pc:docMk/>
            <pc:sldMk cId="1245817147" sldId="509"/>
            <ac:spMk id="113" creationId="{33902E89-626D-1C7C-E7D2-8B7BF96DC09F}"/>
          </ac:spMkLst>
        </pc:spChg>
        <pc:spChg chg="mod">
          <ac:chgData name="Hasan Selim" userId="84cd2103f36ef0dc" providerId="LiveId" clId="{6ED845BA-74CA-4F74-9AC4-C2ED4D184EBF}" dt="2026-10-22T13:58:30.630" v="16516" actId="14100"/>
          <ac:spMkLst>
            <pc:docMk/>
            <pc:sldMk cId="1245817147" sldId="509"/>
            <ac:spMk id="115" creationId="{20EFA680-9DBA-367C-51E7-8BFDE0F6C1B7}"/>
          </ac:spMkLst>
        </pc:spChg>
        <pc:spChg chg="mod">
          <ac:chgData name="Hasan Selim" userId="84cd2103f36ef0dc" providerId="LiveId" clId="{6ED845BA-74CA-4F74-9AC4-C2ED4D184EBF}" dt="2026-10-22T14:32:33.178" v="16605" actId="6549"/>
          <ac:spMkLst>
            <pc:docMk/>
            <pc:sldMk cId="1245817147" sldId="509"/>
            <ac:spMk id="117" creationId="{897688B4-96E8-796E-0E2C-A73F3EC517C8}"/>
          </ac:spMkLst>
        </pc:spChg>
      </pc:sldChg>
      <pc:sldChg chg="addSp delSp modSp add mod ord">
        <pc:chgData name="Hasan Selim" userId="84cd2103f36ef0dc" providerId="LiveId" clId="{6ED845BA-74CA-4F74-9AC4-C2ED4D184EBF}" dt="2026-10-22T14:31:48.909" v="16598" actId="1076"/>
        <pc:sldMkLst>
          <pc:docMk/>
          <pc:sldMk cId="2662163927" sldId="511"/>
        </pc:sldMkLst>
        <pc:spChg chg="del">
          <ac:chgData name="Hasan Selim" userId="84cd2103f36ef0dc" providerId="LiveId" clId="{6ED845BA-74CA-4F74-9AC4-C2ED4D184EBF}" dt="2026-10-22T13:33:52.802" v="16351" actId="478"/>
          <ac:spMkLst>
            <pc:docMk/>
            <pc:sldMk cId="2662163927" sldId="511"/>
            <ac:spMk id="3" creationId="{C37996A0-E6A8-F552-CE7E-079479C50CD3}"/>
          </ac:spMkLst>
        </pc:spChg>
        <pc:spChg chg="add del mod">
          <ac:chgData name="Hasan Selim" userId="84cd2103f36ef0dc" providerId="LiveId" clId="{6ED845BA-74CA-4F74-9AC4-C2ED4D184EBF}" dt="2026-10-21T11:22:49.796" v="15534" actId="478"/>
          <ac:spMkLst>
            <pc:docMk/>
            <pc:sldMk cId="2662163927" sldId="511"/>
            <ac:spMk id="3" creationId="{FB116D78-AF0A-CDCE-E24C-2D8E0A91C0A9}"/>
          </ac:spMkLst>
        </pc:spChg>
        <pc:spChg chg="add del">
          <ac:chgData name="Hasan Selim" userId="84cd2103f36ef0dc" providerId="LiveId" clId="{6ED845BA-74CA-4F74-9AC4-C2ED4D184EBF}" dt="2026-10-21T11:18:07.118" v="15481" actId="22"/>
          <ac:spMkLst>
            <pc:docMk/>
            <pc:sldMk cId="2662163927" sldId="511"/>
            <ac:spMk id="4" creationId="{19125D3B-038C-A203-51CA-0569ADC33DFC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5" creationId="{112963E8-A70F-72E8-3718-9FA156A31EB6}"/>
          </ac:spMkLst>
        </pc:spChg>
        <pc:spChg chg="add del mod">
          <ac:chgData name="Hasan Selim" userId="84cd2103f36ef0dc" providerId="LiveId" clId="{6ED845BA-74CA-4F74-9AC4-C2ED4D184EBF}" dt="2026-10-21T11:22:53.860" v="15535" actId="478"/>
          <ac:spMkLst>
            <pc:docMk/>
            <pc:sldMk cId="2662163927" sldId="511"/>
            <ac:spMk id="6" creationId="{329EED1B-6573-2D15-AA06-3F1DA8AB6AEA}"/>
          </ac:spMkLst>
        </pc:spChg>
        <pc:spChg chg="add mod">
          <ac:chgData name="Hasan Selim" userId="84cd2103f36ef0dc" providerId="LiveId" clId="{6ED845BA-74CA-4F74-9AC4-C2ED4D184EBF}" dt="2026-10-21T11:50:18.444" v="15924" actId="255"/>
          <ac:spMkLst>
            <pc:docMk/>
            <pc:sldMk cId="2662163927" sldId="511"/>
            <ac:spMk id="7" creationId="{9977D18A-5D6F-3CD7-1C28-5F5BB49A0968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8" creationId="{A0FD5207-0028-3243-83A5-E376DD823E71}"/>
          </ac:spMkLst>
        </pc:spChg>
        <pc:spChg chg="add 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9" creationId="{8D8D1069-5B21-D5BB-0D3C-A8837BDAB8D9}"/>
          </ac:spMkLst>
        </pc:spChg>
        <pc:spChg chg="add del mod">
          <ac:chgData name="Hasan Selim" userId="84cd2103f36ef0dc" providerId="LiveId" clId="{6ED845BA-74CA-4F74-9AC4-C2ED4D184EBF}" dt="2026-10-21T11:22:37.739" v="15529" actId="478"/>
          <ac:spMkLst>
            <pc:docMk/>
            <pc:sldMk cId="2662163927" sldId="511"/>
            <ac:spMk id="10" creationId="{CB72AC2C-6AD3-1964-C935-2CCA67240FAA}"/>
          </ac:spMkLst>
        </pc:spChg>
        <pc:spChg chg="add mod">
          <ac:chgData name="Hasan Selim" userId="84cd2103f36ef0dc" providerId="LiveId" clId="{6ED845BA-74CA-4F74-9AC4-C2ED4D184EBF}" dt="2026-10-21T12:02:22.599" v="16155" actId="207"/>
          <ac:spMkLst>
            <pc:docMk/>
            <pc:sldMk cId="2662163927" sldId="511"/>
            <ac:spMk id="11" creationId="{4078364B-9A16-71E1-BDFF-02FB343B6175}"/>
          </ac:spMkLst>
        </pc:spChg>
        <pc:spChg chg="add mod">
          <ac:chgData name="Hasan Selim" userId="84cd2103f36ef0dc" providerId="LiveId" clId="{6ED845BA-74CA-4F74-9AC4-C2ED4D184EBF}" dt="2026-10-21T11:55:42.655" v="16042" actId="403"/>
          <ac:spMkLst>
            <pc:docMk/>
            <pc:sldMk cId="2662163927" sldId="511"/>
            <ac:spMk id="12" creationId="{E0C0263F-11CB-78BA-34F3-C1205A590B0C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13" creationId="{17FC1417-99D3-0E3D-C8C9-DCD373271E13}"/>
          </ac:spMkLst>
        </pc:spChg>
        <pc:spChg chg="add del mod">
          <ac:chgData name="Hasan Selim" userId="84cd2103f36ef0dc" providerId="LiveId" clId="{6ED845BA-74CA-4F74-9AC4-C2ED4D184EBF}" dt="2026-10-21T11:18:01.143" v="15479" actId="478"/>
          <ac:spMkLst>
            <pc:docMk/>
            <pc:sldMk cId="2662163927" sldId="511"/>
            <ac:spMk id="14" creationId="{F2A1591E-6836-5B64-A010-EE8B2FA521BA}"/>
          </ac:spMkLst>
        </pc:spChg>
        <pc:spChg chg="add mod">
          <ac:chgData name="Hasan Selim" userId="84cd2103f36ef0dc" providerId="LiveId" clId="{6ED845BA-74CA-4F74-9AC4-C2ED4D184EBF}" dt="2026-10-21T11:55:30.327" v="16039" actId="255"/>
          <ac:spMkLst>
            <pc:docMk/>
            <pc:sldMk cId="2662163927" sldId="511"/>
            <ac:spMk id="15" creationId="{0E3B5278-7773-1049-D735-881DA2ED27B6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16" creationId="{4A629AB0-6D9F-6261-850B-54E7513B6FD8}"/>
          </ac:spMkLst>
        </pc:spChg>
        <pc:spChg chg="add del mod">
          <ac:chgData name="Hasan Selim" userId="84cd2103f36ef0dc" providerId="LiveId" clId="{6ED845BA-74CA-4F74-9AC4-C2ED4D184EBF}" dt="2026-10-21T11:22:25.355" v="15528" actId="478"/>
          <ac:spMkLst>
            <pc:docMk/>
            <pc:sldMk cId="2662163927" sldId="511"/>
            <ac:spMk id="16" creationId="{AB07F740-9CBD-28A4-3980-7F26904D3187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18" creationId="{699932EE-BB9D-87EA-8F22-3FE018AF5A57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19" creationId="{3B0223F2-2867-55F3-0A1A-3A1DB1727383}"/>
          </ac:spMkLst>
        </pc:spChg>
        <pc:spChg chg="add mod">
          <ac:chgData name="Hasan Selim" userId="84cd2103f36ef0dc" providerId="LiveId" clId="{6ED845BA-74CA-4F74-9AC4-C2ED4D184EBF}" dt="2026-10-21T11:58:30.034" v="16107" actId="1076"/>
          <ac:spMkLst>
            <pc:docMk/>
            <pc:sldMk cId="2662163927" sldId="511"/>
            <ac:spMk id="20" creationId="{5B53B763-3FA2-7C21-B1F3-36CFE22B82EA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22" creationId="{1CBFD274-0EA4-3748-F8D2-4287CEE2C5FD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23" creationId="{7DA1C0F0-6432-C7F2-6802-3C17FBE82873}"/>
          </ac:spMkLst>
        </pc:spChg>
        <pc:spChg chg="add mod">
          <ac:chgData name="Hasan Selim" userId="84cd2103f36ef0dc" providerId="LiveId" clId="{6ED845BA-74CA-4F74-9AC4-C2ED4D184EBF}" dt="2026-10-21T12:01:24.056" v="16147" actId="1035"/>
          <ac:spMkLst>
            <pc:docMk/>
            <pc:sldMk cId="2662163927" sldId="511"/>
            <ac:spMk id="24" creationId="{BC5A59C1-28BE-6472-688F-203DF1DB88F2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25" creationId="{F39408BA-4B9B-7BE0-1245-B935DBCBCF0A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27" creationId="{4D66BD73-509F-5776-780A-96939305BCD5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28" creationId="{0BA77170-74C0-8A6B-5A8B-54D1660798CB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29" creationId="{761851BE-6F6F-2247-3AFB-B56EB3083C05}"/>
          </ac:spMkLst>
        </pc:spChg>
        <pc:spChg chg="add mod">
          <ac:chgData name="Hasan Selim" userId="84cd2103f36ef0dc" providerId="LiveId" clId="{6ED845BA-74CA-4F74-9AC4-C2ED4D184EBF}" dt="2026-10-21T11:58:23.873" v="16104" actId="1036"/>
          <ac:spMkLst>
            <pc:docMk/>
            <pc:sldMk cId="2662163927" sldId="511"/>
            <ac:spMk id="31" creationId="{DE0DD769-7373-795A-0F7F-D8AC0E89EF57}"/>
          </ac:spMkLst>
        </pc:spChg>
        <pc:spChg chg="mod">
          <ac:chgData name="Hasan Selim" userId="84cd2103f36ef0dc" providerId="LiveId" clId="{6ED845BA-74CA-4F74-9AC4-C2ED4D184EBF}" dt="2026-10-22T13:59:48.201" v="16536" actId="553"/>
          <ac:spMkLst>
            <pc:docMk/>
            <pc:sldMk cId="2662163927" sldId="511"/>
            <ac:spMk id="32" creationId="{F5D74821-E18C-6AF5-43CD-8E96D4641EC4}"/>
          </ac:spMkLst>
        </pc:spChg>
        <pc:spChg chg="add mod">
          <ac:chgData name="Hasan Selim" userId="84cd2103f36ef0dc" providerId="LiveId" clId="{6ED845BA-74CA-4F74-9AC4-C2ED4D184EBF}" dt="2026-10-21T12:00:11.285" v="16128" actId="1076"/>
          <ac:spMkLst>
            <pc:docMk/>
            <pc:sldMk cId="2662163927" sldId="511"/>
            <ac:spMk id="33" creationId="{5FC09B03-DFA1-DDD0-04E4-04444E848350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35" creationId="{2CC5F6D2-B4CE-B502-5086-30C6094A47EB}"/>
          </ac:spMkLst>
        </pc:spChg>
        <pc:spChg chg="mod">
          <ac:chgData name="Hasan Selim" userId="84cd2103f36ef0dc" providerId="LiveId" clId="{6ED845BA-74CA-4F74-9AC4-C2ED4D184EBF}" dt="2026-10-22T13:34:05.621" v="16355" actId="1076"/>
          <ac:spMkLst>
            <pc:docMk/>
            <pc:sldMk cId="2662163927" sldId="511"/>
            <ac:spMk id="36" creationId="{C29D9FBF-1C76-1410-1275-8B5EDFCD2E6B}"/>
          </ac:spMkLst>
        </pc:spChg>
        <pc:spChg chg="add del mod">
          <ac:chgData name="Hasan Selim" userId="84cd2103f36ef0dc" providerId="LiveId" clId="{6ED845BA-74CA-4F74-9AC4-C2ED4D184EBF}" dt="2026-10-21T11:53:06.592" v="15982" actId="478"/>
          <ac:spMkLst>
            <pc:docMk/>
            <pc:sldMk cId="2662163927" sldId="511"/>
            <ac:spMk id="37" creationId="{5E7997D0-C63A-51FB-0B9B-9338B9C2879D}"/>
          </ac:spMkLst>
        </pc:spChg>
        <pc:spChg chg="add mod">
          <ac:chgData name="Hasan Selim" userId="84cd2103f36ef0dc" providerId="LiveId" clId="{6ED845BA-74CA-4F74-9AC4-C2ED4D184EBF}" dt="2026-10-22T13:34:03.732" v="16354" actId="1076"/>
          <ac:spMkLst>
            <pc:docMk/>
            <pc:sldMk cId="2662163927" sldId="511"/>
            <ac:spMk id="38" creationId="{3CE75375-D83D-6D04-BF90-729002EFFD48}"/>
          </ac:spMkLst>
        </pc:spChg>
        <pc:spChg chg="add del mod">
          <ac:chgData name="Hasan Selim" userId="84cd2103f36ef0dc" providerId="LiveId" clId="{6ED845BA-74CA-4F74-9AC4-C2ED4D184EBF}" dt="2026-10-21T11:54:04.071" v="16008" actId="478"/>
          <ac:spMkLst>
            <pc:docMk/>
            <pc:sldMk cId="2662163927" sldId="511"/>
            <ac:spMk id="39" creationId="{76201817-222A-E9AB-2DBA-A16649B89B44}"/>
          </ac:spMkLst>
        </pc:spChg>
        <pc:spChg chg="del mod">
          <ac:chgData name="Hasan Selim" userId="84cd2103f36ef0dc" providerId="LiveId" clId="{6ED845BA-74CA-4F74-9AC4-C2ED4D184EBF}" dt="2026-10-22T13:35:03.040" v="16368" actId="478"/>
          <ac:spMkLst>
            <pc:docMk/>
            <pc:sldMk cId="2662163927" sldId="511"/>
            <ac:spMk id="40" creationId="{129541E9-0917-1E1A-0B32-C083E43696C5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41" creationId="{5A1C77F7-A38C-A64F-0737-4E4F132DAC9F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43" creationId="{04C98F7D-FC8F-43E6-E64A-FD9147274635}"/>
          </ac:spMkLst>
        </pc:spChg>
        <pc:spChg chg="add del mod">
          <ac:chgData name="Hasan Selim" userId="84cd2103f36ef0dc" providerId="LiveId" clId="{6ED845BA-74CA-4F74-9AC4-C2ED4D184EBF}" dt="2026-10-22T12:57:18.888" v="16157" actId="478"/>
          <ac:spMkLst>
            <pc:docMk/>
            <pc:sldMk cId="2662163927" sldId="511"/>
            <ac:spMk id="44" creationId="{9DEB2FB4-BE47-E8F4-9FF2-83CCCD140F07}"/>
          </ac:spMkLst>
        </pc:spChg>
        <pc:spChg chg="add mod">
          <ac:chgData name="Hasan Selim" userId="84cd2103f36ef0dc" providerId="LiveId" clId="{6ED845BA-74CA-4F74-9AC4-C2ED4D184EBF}" dt="2026-10-21T11:58:46.168" v="16115" actId="20577"/>
          <ac:spMkLst>
            <pc:docMk/>
            <pc:sldMk cId="2662163927" sldId="511"/>
            <ac:spMk id="45" creationId="{C5D02EA2-F05E-B6DC-533A-011816292EEE}"/>
          </ac:spMkLst>
        </pc:spChg>
        <pc:spChg chg="add mod">
          <ac:chgData name="Hasan Selim" userId="84cd2103f36ef0dc" providerId="LiveId" clId="{6ED845BA-74CA-4F74-9AC4-C2ED4D184EBF}" dt="2026-10-21T11:56:16.806" v="16069" actId="20577"/>
          <ac:spMkLst>
            <pc:docMk/>
            <pc:sldMk cId="2662163927" sldId="511"/>
            <ac:spMk id="46" creationId="{B98E9A2B-8C98-DB1B-6043-21823091BF5A}"/>
          </ac:spMkLst>
        </pc:spChg>
        <pc:spChg chg="add mod">
          <ac:chgData name="Hasan Selim" userId="84cd2103f36ef0dc" providerId="LiveId" clId="{6ED845BA-74CA-4F74-9AC4-C2ED4D184EBF}" dt="2026-10-21T11:56:15.923" v="16068" actId="20577"/>
          <ac:spMkLst>
            <pc:docMk/>
            <pc:sldMk cId="2662163927" sldId="511"/>
            <ac:spMk id="47" creationId="{33A8D2E4-30F9-63F6-C3F1-A366ADC3F1E1}"/>
          </ac:spMkLst>
        </pc:spChg>
        <pc:spChg chg="del mod">
          <ac:chgData name="Hasan Selim" userId="84cd2103f36ef0dc" providerId="LiveId" clId="{6ED845BA-74CA-4F74-9AC4-C2ED4D184EBF}" dt="2026-10-22T13:35:03.040" v="16368" actId="478"/>
          <ac:spMkLst>
            <pc:docMk/>
            <pc:sldMk cId="2662163927" sldId="511"/>
            <ac:spMk id="48" creationId="{59C7E784-ECC7-3F8C-F946-28126E1E77BB}"/>
          </ac:spMkLst>
        </pc:spChg>
        <pc:spChg chg="del">
          <ac:chgData name="Hasan Selim" userId="84cd2103f36ef0dc" providerId="LiveId" clId="{6ED845BA-74CA-4F74-9AC4-C2ED4D184EBF}" dt="2026-10-22T13:22:04.662" v="16182" actId="478"/>
          <ac:spMkLst>
            <pc:docMk/>
            <pc:sldMk cId="2662163927" sldId="511"/>
            <ac:spMk id="50" creationId="{F8707871-7D78-2D30-FDB4-6C1D4FFC315A}"/>
          </ac:spMkLst>
        </pc:spChg>
        <pc:spChg chg="add mod">
          <ac:chgData name="Hasan Selim" userId="84cd2103f36ef0dc" providerId="LiveId" clId="{6ED845BA-74CA-4F74-9AC4-C2ED4D184EBF}" dt="2026-10-22T14:31:33.545" v="16597" actId="1076"/>
          <ac:spMkLst>
            <pc:docMk/>
            <pc:sldMk cId="2662163927" sldId="511"/>
            <ac:spMk id="52" creationId="{B2343283-1332-FF34-26B9-7F2F9CE842F2}"/>
          </ac:spMkLst>
        </pc:spChg>
        <pc:spChg chg="mod">
          <ac:chgData name="Hasan Selim" userId="84cd2103f36ef0dc" providerId="LiveId" clId="{6ED845BA-74CA-4F74-9AC4-C2ED4D184EBF}" dt="2026-10-22T13:33:27.810" v="16345" actId="120"/>
          <ac:spMkLst>
            <pc:docMk/>
            <pc:sldMk cId="2662163927" sldId="511"/>
            <ac:spMk id="54" creationId="{70E77EFD-B222-E5CC-21EA-1F4249041196}"/>
          </ac:spMkLst>
        </pc:spChg>
        <pc:spChg chg="mod">
          <ac:chgData name="Hasan Selim" userId="84cd2103f36ef0dc" providerId="LiveId" clId="{6ED845BA-74CA-4F74-9AC4-C2ED4D184EBF}" dt="2026-10-22T14:31:48.909" v="16598" actId="1076"/>
          <ac:spMkLst>
            <pc:docMk/>
            <pc:sldMk cId="2662163927" sldId="511"/>
            <ac:spMk id="56" creationId="{98DD3149-BB66-B5DB-52B0-7EABC310DDE6}"/>
          </ac:spMkLst>
        </pc:spChg>
        <pc:spChg chg="add mod">
          <ac:chgData name="Hasan Selim" userId="84cd2103f36ef0dc" providerId="LiveId" clId="{6ED845BA-74CA-4F74-9AC4-C2ED4D184EBF}" dt="2026-10-22T14:31:48.909" v="16598" actId="1076"/>
          <ac:spMkLst>
            <pc:docMk/>
            <pc:sldMk cId="2662163927" sldId="511"/>
            <ac:spMk id="58" creationId="{D2081624-67D2-6D06-8345-681A86E3222B}"/>
          </ac:spMkLst>
        </pc:spChg>
        <pc:spChg chg="add mod">
          <ac:chgData name="Hasan Selim" userId="84cd2103f36ef0dc" providerId="LiveId" clId="{6ED845BA-74CA-4F74-9AC4-C2ED4D184EBF}" dt="2026-10-22T14:31:27.845" v="16595" actId="1076"/>
          <ac:spMkLst>
            <pc:docMk/>
            <pc:sldMk cId="2662163927" sldId="511"/>
            <ac:spMk id="60" creationId="{60BC9A20-B75D-0F83-A559-B897E6D9748B}"/>
          </ac:spMkLst>
        </pc:spChg>
        <pc:spChg chg="add mod">
          <ac:chgData name="Hasan Selim" userId="84cd2103f36ef0dc" providerId="LiveId" clId="{6ED845BA-74CA-4F74-9AC4-C2ED4D184EBF}" dt="2026-10-22T14:31:27.845" v="16595" actId="1076"/>
          <ac:spMkLst>
            <pc:docMk/>
            <pc:sldMk cId="2662163927" sldId="511"/>
            <ac:spMk id="62" creationId="{3F3FE98D-0FB9-43AB-12BA-3AC9C52242F2}"/>
          </ac:spMkLst>
        </pc:spChg>
        <pc:spChg chg="add mod">
          <ac:chgData name="Hasan Selim" userId="84cd2103f36ef0dc" providerId="LiveId" clId="{6ED845BA-74CA-4F74-9AC4-C2ED4D184EBF}" dt="2026-10-22T14:00:03.742" v="16543" actId="1035"/>
          <ac:spMkLst>
            <pc:docMk/>
            <pc:sldMk cId="2662163927" sldId="511"/>
            <ac:spMk id="64" creationId="{0A7E0DC1-632A-F4E7-997A-2BBFBDEFDE76}"/>
          </ac:spMkLst>
        </pc:spChg>
        <pc:spChg chg="add mod">
          <ac:chgData name="Hasan Selim" userId="84cd2103f36ef0dc" providerId="LiveId" clId="{6ED845BA-74CA-4F74-9AC4-C2ED4D184EBF}" dt="2026-10-22T13:33:21.756" v="16343" actId="1076"/>
          <ac:spMkLst>
            <pc:docMk/>
            <pc:sldMk cId="2662163927" sldId="511"/>
            <ac:spMk id="66" creationId="{F3EDE702-AE01-9669-3294-50BB30A50055}"/>
          </ac:spMkLst>
        </pc:spChg>
        <pc:spChg chg="mod">
          <ac:chgData name="Hasan Selim" userId="84cd2103f36ef0dc" providerId="LiveId" clId="{6ED845BA-74CA-4F74-9AC4-C2ED4D184EBF}" dt="2026-10-22T13:32:55.478" v="16336" actId="14100"/>
          <ac:spMkLst>
            <pc:docMk/>
            <pc:sldMk cId="2662163927" sldId="511"/>
            <ac:spMk id="68" creationId="{4CC68FC6-5372-650D-347A-837BFB30973A}"/>
          </ac:spMkLst>
        </pc:spChg>
        <pc:spChg chg="mod">
          <ac:chgData name="Hasan Selim" userId="84cd2103f36ef0dc" providerId="LiveId" clId="{6ED845BA-74CA-4F74-9AC4-C2ED4D184EBF}" dt="2026-10-22T14:22:30.226" v="16551" actId="6549"/>
          <ac:spMkLst>
            <pc:docMk/>
            <pc:sldMk cId="2662163927" sldId="511"/>
            <ac:spMk id="70" creationId="{9760C1C5-9B1D-AEFA-F444-E9E7728C0AB9}"/>
          </ac:spMkLst>
        </pc:spChg>
        <pc:spChg chg="del">
          <ac:chgData name="Hasan Selim" userId="84cd2103f36ef0dc" providerId="LiveId" clId="{6ED845BA-74CA-4F74-9AC4-C2ED4D184EBF}" dt="2026-10-22T13:22:17.905" v="16185" actId="478"/>
          <ac:spMkLst>
            <pc:docMk/>
            <pc:sldMk cId="2662163927" sldId="511"/>
            <ac:spMk id="72" creationId="{F0A905DE-AD33-D22B-0516-EB50DB89A19D}"/>
          </ac:spMkLst>
        </pc:spChg>
        <pc:spChg chg="add del mod">
          <ac:chgData name="Hasan Selim" userId="84cd2103f36ef0dc" providerId="LiveId" clId="{6ED845BA-74CA-4F74-9AC4-C2ED4D184EBF}" dt="2026-10-22T13:22:17.018" v="16184" actId="478"/>
          <ac:spMkLst>
            <pc:docMk/>
            <pc:sldMk cId="2662163927" sldId="511"/>
            <ac:spMk id="74" creationId="{A09B8E91-EA99-E60E-142D-0B021CF11749}"/>
          </ac:spMkLst>
        </pc:spChg>
        <pc:spChg chg="del">
          <ac:chgData name="Hasan Selim" userId="84cd2103f36ef0dc" providerId="LiveId" clId="{6ED845BA-74CA-4F74-9AC4-C2ED4D184EBF}" dt="2026-10-22T13:30:43.434" v="16299" actId="478"/>
          <ac:spMkLst>
            <pc:docMk/>
            <pc:sldMk cId="2662163927" sldId="511"/>
            <ac:spMk id="76" creationId="{0BEDEB07-A07A-1759-88A4-09B94255D53C}"/>
          </ac:spMkLst>
        </pc:spChg>
        <pc:spChg chg="del">
          <ac:chgData name="Hasan Selim" userId="84cd2103f36ef0dc" providerId="LiveId" clId="{6ED845BA-74CA-4F74-9AC4-C2ED4D184EBF}" dt="2026-10-22T13:22:00.335" v="16181" actId="478"/>
          <ac:spMkLst>
            <pc:docMk/>
            <pc:sldMk cId="2662163927" sldId="511"/>
            <ac:spMk id="78" creationId="{EA4E028C-7531-08B3-5853-142324781ED7}"/>
          </ac:spMkLst>
        </pc:spChg>
        <pc:spChg chg="add del">
          <ac:chgData name="Hasan Selim" userId="84cd2103f36ef0dc" providerId="LiveId" clId="{6ED845BA-74CA-4F74-9AC4-C2ED4D184EBF}" dt="2026-10-22T13:22:00.335" v="16181" actId="478"/>
          <ac:spMkLst>
            <pc:docMk/>
            <pc:sldMk cId="2662163927" sldId="511"/>
            <ac:spMk id="80" creationId="{68685364-011E-EA71-8B49-F3A082BE7C88}"/>
          </ac:spMkLst>
        </pc:spChg>
        <pc:spChg chg="del">
          <ac:chgData name="Hasan Selim" userId="84cd2103f36ef0dc" providerId="LiveId" clId="{6ED845BA-74CA-4F74-9AC4-C2ED4D184EBF}" dt="2026-10-22T13:22:00.335" v="16181" actId="478"/>
          <ac:spMkLst>
            <pc:docMk/>
            <pc:sldMk cId="2662163927" sldId="511"/>
            <ac:spMk id="82" creationId="{6021808E-F551-CD88-3ED2-D73DA6F46536}"/>
          </ac:spMkLst>
        </pc:spChg>
        <pc:spChg chg="del">
          <ac:chgData name="Hasan Selim" userId="84cd2103f36ef0dc" providerId="LiveId" clId="{6ED845BA-74CA-4F74-9AC4-C2ED4D184EBF}" dt="2026-10-22T13:22:00.335" v="16181" actId="478"/>
          <ac:spMkLst>
            <pc:docMk/>
            <pc:sldMk cId="2662163927" sldId="511"/>
            <ac:spMk id="84" creationId="{3FDF78D4-4AB4-3C87-34C6-557AD60C538E}"/>
          </ac:spMkLst>
        </pc:spChg>
        <pc:spChg chg="del">
          <ac:chgData name="Hasan Selim" userId="84cd2103f36ef0dc" providerId="LiveId" clId="{6ED845BA-74CA-4F74-9AC4-C2ED4D184EBF}" dt="2026-10-22T13:22:00.335" v="16181" actId="478"/>
          <ac:spMkLst>
            <pc:docMk/>
            <pc:sldMk cId="2662163927" sldId="511"/>
            <ac:spMk id="86" creationId="{19903324-4A56-65D7-EE41-47058D9795FB}"/>
          </ac:spMkLst>
        </pc:spChg>
      </pc:sldChg>
      <pc:sldMasterChg chg="addSp delSp modSp mod modSldLayout sldLayoutOrd">
        <pc:chgData name="Hasan Selim" userId="84cd2103f36ef0dc" providerId="LiveId" clId="{6ED845BA-74CA-4F74-9AC4-C2ED4D184EBF}" dt="2026-10-22T14:30:59.261" v="16594" actId="1076"/>
        <pc:sldMasterMkLst>
          <pc:docMk/>
          <pc:sldMasterMk cId="2476636414" sldId="2147483660"/>
        </pc:sldMasterMkLst>
        <pc:sldLayoutChg chg="addSp delSp modSp mod">
          <pc:chgData name="Hasan Selim" userId="84cd2103f36ef0dc" providerId="LiveId" clId="{6ED845BA-74CA-4F74-9AC4-C2ED4D184EBF}" dt="2026-10-22T14:30:59.261" v="16594" actId="1076"/>
          <pc:sldLayoutMkLst>
            <pc:docMk/>
            <pc:sldMasterMk cId="2476636414" sldId="2147483660"/>
            <pc:sldLayoutMk cId="641393381" sldId="2147483661"/>
          </pc:sldLayoutMkLst>
          <pc:spChg chg="add del mod topLvl">
            <ac:chgData name="Hasan Selim" userId="84cd2103f36ef0dc" providerId="LiveId" clId="{6ED845BA-74CA-4F74-9AC4-C2ED4D184EBF}" dt="2026-10-22T14:30:41.246" v="16590" actId="478"/>
            <ac:spMkLst>
              <pc:docMk/>
              <pc:sldMasterMk cId="2476636414" sldId="2147483660"/>
              <pc:sldLayoutMk cId="641393381" sldId="2147483661"/>
              <ac:spMk id="5" creationId="{3F01B76F-ECA9-1F06-CAA0-53A332239AD4}"/>
            </ac:spMkLst>
          </pc:spChg>
          <pc:spChg chg="add del mod topLvl">
            <ac:chgData name="Hasan Selim" userId="84cd2103f36ef0dc" providerId="LiveId" clId="{6ED845BA-74CA-4F74-9AC4-C2ED4D184EBF}" dt="2026-10-22T14:30:41.246" v="16590" actId="478"/>
            <ac:spMkLst>
              <pc:docMk/>
              <pc:sldMasterMk cId="2476636414" sldId="2147483660"/>
              <pc:sldLayoutMk cId="641393381" sldId="2147483661"/>
              <ac:spMk id="14" creationId="{4FEEF393-2BE6-DA9E-39F2-51C0FFCB2A8A}"/>
            </ac:spMkLst>
          </pc:spChg>
          <pc:grpChg chg="add mod">
            <ac:chgData name="Hasan Selim" userId="84cd2103f36ef0dc" providerId="LiveId" clId="{6ED845BA-74CA-4F74-9AC4-C2ED4D184EBF}" dt="2026-10-22T14:30:59.261" v="16594" actId="1076"/>
            <ac:grpSpMkLst>
              <pc:docMk/>
              <pc:sldMasterMk cId="2476636414" sldId="2147483660"/>
              <pc:sldLayoutMk cId="641393381" sldId="2147483661"/>
              <ac:grpSpMk id="2" creationId="{FD9B92BE-0C06-5672-E947-435C7C3FAAF7}"/>
            </ac:grpSpMkLst>
          </pc:grpChg>
          <pc:grpChg chg="add del mod ord">
            <ac:chgData name="Hasan Selim" userId="84cd2103f36ef0dc" providerId="LiveId" clId="{6ED845BA-74CA-4F74-9AC4-C2ED4D184EBF}" dt="2026-10-22T14:30:37.392" v="16588" actId="165"/>
            <ac:grpSpMkLst>
              <pc:docMk/>
              <pc:sldMasterMk cId="2476636414" sldId="2147483660"/>
              <pc:sldLayoutMk cId="641393381" sldId="2147483661"/>
              <ac:grpSpMk id="6" creationId="{867DB3C5-2643-081A-DE93-CCF88111CCF3}"/>
            </ac:grpSpMkLst>
          </pc:grpChg>
          <pc:grpChg chg="add del mod ord topLvl">
            <ac:chgData name="Hasan Selim" userId="84cd2103f36ef0dc" providerId="LiveId" clId="{6ED845BA-74CA-4F74-9AC4-C2ED4D184EBF}" dt="2026-10-22T14:30:39.405" v="16589" actId="165"/>
            <ac:grpSpMkLst>
              <pc:docMk/>
              <pc:sldMasterMk cId="2476636414" sldId="2147483660"/>
              <pc:sldLayoutMk cId="641393381" sldId="2147483661"/>
              <ac:grpSpMk id="15" creationId="{F9C4FC76-FEA0-4EB9-4A73-24BF289E6AAC}"/>
            </ac:grpSpMkLst>
          </pc:grp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3" creationId="{A17D1A45-3818-B125-C445-70DE9BD563ED}"/>
            </ac:picMkLst>
          </pc:picChg>
          <pc:picChg chg="mod">
            <ac:chgData name="Hasan Selim" userId="84cd2103f36ef0dc" providerId="LiveId" clId="{6ED845BA-74CA-4F74-9AC4-C2ED4D184EBF}" dt="2026-10-10T11:04:33.165" v="14663"/>
            <ac:picMkLst>
              <pc:docMk/>
              <pc:sldMasterMk cId="2476636414" sldId="2147483660"/>
              <pc:sldLayoutMk cId="641393381" sldId="2147483661"/>
              <ac:picMk id="4" creationId="{7E126E1C-C944-446D-D3F9-D0B9F5780203}"/>
            </ac:picMkLst>
          </pc:picChg>
          <pc:picChg chg="add del mod ord">
            <ac:chgData name="Hasan Selim" userId="84cd2103f36ef0dc" providerId="LiveId" clId="{6ED845BA-74CA-4F74-9AC4-C2ED4D184EBF}" dt="2026-10-22T12:57:40.077" v="16166" actId="478"/>
            <ac:picMkLst>
              <pc:docMk/>
              <pc:sldMasterMk cId="2476636414" sldId="2147483660"/>
              <pc:sldLayoutMk cId="641393381" sldId="2147483661"/>
              <ac:picMk id="6" creationId="{D7BF9DB3-F895-34E9-D567-1394E36ACC67}"/>
            </ac:picMkLst>
          </pc:picChg>
          <pc:picChg chg="add del mod">
            <ac:chgData name="Hasan Selim" userId="84cd2103f36ef0dc" providerId="LiveId" clId="{6ED845BA-74CA-4F74-9AC4-C2ED4D184EBF}" dt="2026-10-22T13:08:03.787" v="16172" actId="478"/>
            <ac:picMkLst>
              <pc:docMk/>
              <pc:sldMasterMk cId="2476636414" sldId="2147483660"/>
              <pc:sldLayoutMk cId="641393381" sldId="2147483661"/>
              <ac:picMk id="7" creationId="{11578D7F-EF28-0B53-5FF8-AD341578C142}"/>
            </ac:picMkLst>
          </pc:picChg>
          <pc:picChg chg="add del mod ord">
            <ac:chgData name="Hasan Selim" userId="84cd2103f36ef0dc" providerId="LiveId" clId="{6ED845BA-74CA-4F74-9AC4-C2ED4D184EBF}" dt="2026-10-21T11:34:36.578" v="15629" actId="478"/>
            <ac:picMkLst>
              <pc:docMk/>
              <pc:sldMasterMk cId="2476636414" sldId="2147483660"/>
              <pc:sldLayoutMk cId="641393381" sldId="2147483661"/>
              <ac:picMk id="8" creationId="{48D3ADBC-2B7B-6AA2-2FC5-6D5FC51B78C0}"/>
            </ac:picMkLst>
          </pc:picChg>
          <pc:picChg chg="add del mod">
            <ac:chgData name="Hasan Selim" userId="84cd2103f36ef0dc" providerId="LiveId" clId="{6ED845BA-74CA-4F74-9AC4-C2ED4D184EBF}" dt="2026-10-22T13:08:01.822" v="16171" actId="478"/>
            <ac:picMkLst>
              <pc:docMk/>
              <pc:sldMasterMk cId="2476636414" sldId="2147483660"/>
              <pc:sldLayoutMk cId="641393381" sldId="2147483661"/>
              <ac:picMk id="9" creationId="{DD6ABA95-77D1-B292-5683-8439BD0E7964}"/>
            </ac:picMkLst>
          </pc:picChg>
          <pc:picChg chg="add del mod ord">
            <ac:chgData name="Hasan Selim" userId="84cd2103f36ef0dc" providerId="LiveId" clId="{6ED845BA-74CA-4F74-9AC4-C2ED4D184EBF}" dt="2026-10-22T13:28:00.803" v="16282" actId="478"/>
            <ac:picMkLst>
              <pc:docMk/>
              <pc:sldMasterMk cId="2476636414" sldId="2147483660"/>
              <pc:sldLayoutMk cId="641393381" sldId="2147483661"/>
              <ac:picMk id="11" creationId="{2574168D-02BD-DEF5-7E1B-82BCE73D3D16}"/>
            </ac:picMkLst>
          </pc:picChg>
          <pc:picChg chg="add mod ord topLvl">
            <ac:chgData name="Hasan Selim" userId="84cd2103f36ef0dc" providerId="LiveId" clId="{6ED845BA-74CA-4F74-9AC4-C2ED4D184EBF}" dt="2026-10-22T14:30:56.914" v="16592" actId="167"/>
            <ac:picMkLst>
              <pc:docMk/>
              <pc:sldMasterMk cId="2476636414" sldId="2147483660"/>
              <pc:sldLayoutMk cId="641393381" sldId="2147483661"/>
              <ac:picMk id="13" creationId="{D9E4DD1F-BBF9-D32C-6D63-D980048D8653}"/>
            </ac:picMkLst>
          </pc:picChg>
        </pc:sldLayoutChg>
        <pc:sldLayoutChg chg="addSp delSp modSp mod ord">
          <pc:chgData name="Hasan Selim" userId="84cd2103f36ef0dc" providerId="LiveId" clId="{6ED845BA-74CA-4F74-9AC4-C2ED4D184EBF}" dt="2026-10-22T14:29:15.079" v="16587" actId="167"/>
          <pc:sldLayoutMkLst>
            <pc:docMk/>
            <pc:sldMasterMk cId="2476636414" sldId="2147483660"/>
            <pc:sldLayoutMk cId="117721130" sldId="2147483662"/>
          </pc:sldLayoutMkLst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15" creationId="{9F7072B9-E64E-97C8-2092-2F4C941655A0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16" creationId="{595EF4D2-3369-5BFD-9C1C-DB71ED324200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17" creationId="{5C729F49-086A-D6CD-7E6E-40934E5AE0D2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18" creationId="{97A51EAD-A06A-F424-9C4E-3A9B750A6B4F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19" creationId="{2F345341-6AED-F3D4-A22E-966438DB1E84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20" creationId="{F86B8EB6-6B13-354C-121E-D6BEE73289F9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21" creationId="{79571940-BC91-2199-2435-4DFA8E1301B6}"/>
            </ac:spMkLst>
          </pc:spChg>
          <pc:spChg chg="add del mod topLvl">
            <ac:chgData name="Hasan Selim" userId="84cd2103f36ef0dc" providerId="LiveId" clId="{6ED845BA-74CA-4F74-9AC4-C2ED4D184EBF}" dt="2026-10-22T12:57:36.333" v="16165" actId="478"/>
            <ac:spMkLst>
              <pc:docMk/>
              <pc:sldMasterMk cId="2476636414" sldId="2147483660"/>
              <pc:sldLayoutMk cId="117721130" sldId="2147483662"/>
              <ac:spMk id="22" creationId="{0F1176AD-B79C-E6EB-C543-7BF59DC99E07}"/>
            </ac:spMkLst>
          </pc:spChg>
          <pc:grpChg chg="add mod">
            <ac:chgData name="Hasan Selim" userId="84cd2103f36ef0dc" providerId="LiveId" clId="{6ED845BA-74CA-4F74-9AC4-C2ED4D184EBF}" dt="2026-10-22T14:29:12.282" v="16586" actId="1076"/>
            <ac:grpSpMkLst>
              <pc:docMk/>
              <pc:sldMasterMk cId="2476636414" sldId="2147483660"/>
              <pc:sldLayoutMk cId="117721130" sldId="2147483662"/>
              <ac:grpSpMk id="2" creationId="{1E66482C-5C59-B416-DBEA-E36F78F934FE}"/>
            </ac:grpSpMkLst>
          </pc:grpChg>
          <pc:grpChg chg="add del mod ord">
            <ac:chgData name="Hasan Selim" userId="84cd2103f36ef0dc" providerId="LiveId" clId="{6ED845BA-74CA-4F74-9AC4-C2ED4D184EBF}" dt="2026-10-22T12:57:28.271" v="16162" actId="478"/>
            <ac:grpSpMkLst>
              <pc:docMk/>
              <pc:sldMasterMk cId="2476636414" sldId="2147483660"/>
              <pc:sldLayoutMk cId="117721130" sldId="2147483662"/>
              <ac:grpSpMk id="14" creationId="{C004E013-C0F5-7ABB-BB22-6084B7342649}"/>
            </ac:grpSpMkLst>
          </pc:grpChg>
          <pc:grpChg chg="add del mod">
            <ac:chgData name="Hasan Selim" userId="84cd2103f36ef0dc" providerId="LiveId" clId="{6ED845BA-74CA-4F74-9AC4-C2ED4D184EBF}" dt="2026-10-22T12:57:26.241" v="16160" actId="478"/>
            <ac:grpSpMkLst>
              <pc:docMk/>
              <pc:sldMasterMk cId="2476636414" sldId="2147483660"/>
              <pc:sldLayoutMk cId="117721130" sldId="2147483662"/>
              <ac:grpSpMk id="23" creationId="{99D485C9-D0A5-E5C6-3675-96ED40C70EC3}"/>
            </ac:grpSpMkLst>
          </pc:grp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4" creationId="{F5E81F1A-9B2F-DE0B-1C2B-53E0B756D1BE}"/>
            </ac:picMkLst>
          </pc:picChg>
          <pc:picChg chg="add del mod">
            <ac:chgData name="Hasan Selim" userId="84cd2103f36ef0dc" providerId="LiveId" clId="{6ED845BA-74CA-4F74-9AC4-C2ED4D184EBF}" dt="2026-10-21T11:42:10.870" v="15658" actId="478"/>
            <ac:picMkLst>
              <pc:docMk/>
              <pc:sldMasterMk cId="2476636414" sldId="2147483660"/>
              <pc:sldLayoutMk cId="117721130" sldId="2147483662"/>
              <ac:picMk id="5" creationId="{29175D98-6349-3018-311B-000C4956B8A6}"/>
            </ac:picMkLst>
          </pc:picChg>
          <pc:picChg chg="add del mod ord">
            <ac:chgData name="Hasan Selim" userId="84cd2103f36ef0dc" providerId="LiveId" clId="{6ED845BA-74CA-4F74-9AC4-C2ED4D184EBF}" dt="2026-10-22T13:27:59.462" v="16281" actId="478"/>
            <ac:picMkLst>
              <pc:docMk/>
              <pc:sldMasterMk cId="2476636414" sldId="2147483660"/>
              <pc:sldLayoutMk cId="117721130" sldId="2147483662"/>
              <ac:picMk id="5" creationId="{508A77EA-44F6-3814-5935-7DCEAA2084C6}"/>
            </ac:picMkLst>
          </pc:picChg>
          <pc:picChg chg="mod">
            <ac:chgData name="Hasan Selim" userId="84cd2103f36ef0dc" providerId="LiveId" clId="{6ED845BA-74CA-4F74-9AC4-C2ED4D184EBF}" dt="2026-10-22T12:57:34.627" v="16164" actId="165"/>
            <ac:picMkLst>
              <pc:docMk/>
              <pc:sldMasterMk cId="2476636414" sldId="2147483660"/>
              <pc:sldLayoutMk cId="117721130" sldId="2147483662"/>
              <ac:picMk id="7" creationId="{A54CFE92-7B9D-F79E-98C1-C0220499E236}"/>
            </ac:picMkLst>
          </pc:picChg>
          <pc:picChg chg="add del mod modCrop">
            <ac:chgData name="Hasan Selim" userId="84cd2103f36ef0dc" providerId="LiveId" clId="{6ED845BA-74CA-4F74-9AC4-C2ED4D184EBF}" dt="2026-10-22T12:57:27.255" v="16161" actId="478"/>
            <ac:picMkLst>
              <pc:docMk/>
              <pc:sldMasterMk cId="2476636414" sldId="2147483660"/>
              <pc:sldLayoutMk cId="117721130" sldId="2147483662"/>
              <ac:picMk id="8" creationId="{6E424F9A-4128-C432-86B3-9FF72634CEBA}"/>
            </ac:picMkLst>
          </pc:picChg>
          <pc:picChg chg="add mod ord">
            <ac:chgData name="Hasan Selim" userId="84cd2103f36ef0dc" providerId="LiveId" clId="{6ED845BA-74CA-4F74-9AC4-C2ED4D184EBF}" dt="2026-10-22T14:29:15.079" v="16587" actId="167"/>
            <ac:picMkLst>
              <pc:docMk/>
              <pc:sldMasterMk cId="2476636414" sldId="2147483660"/>
              <pc:sldLayoutMk cId="117721130" sldId="2147483662"/>
              <ac:picMk id="9" creationId="{9D1A99ED-C9FD-33C6-3CD2-606383104E65}"/>
            </ac:picMkLst>
          </pc:picChg>
          <pc:picChg chg="add del mod">
            <ac:chgData name="Hasan Selim" userId="84cd2103f36ef0dc" providerId="LiveId" clId="{6ED845BA-74CA-4F74-9AC4-C2ED4D184EBF}" dt="2026-10-21T11:41:12.355" v="15644" actId="478"/>
            <ac:picMkLst>
              <pc:docMk/>
              <pc:sldMasterMk cId="2476636414" sldId="2147483660"/>
              <pc:sldLayoutMk cId="117721130" sldId="2147483662"/>
              <ac:picMk id="10" creationId="{03CAFD91-7C36-B979-E69F-A4530F50859D}"/>
            </ac:picMkLst>
          </pc:picChg>
          <pc:picChg chg="add del mod">
            <ac:chgData name="Hasan Selim" userId="84cd2103f36ef0dc" providerId="LiveId" clId="{6ED845BA-74CA-4F74-9AC4-C2ED4D184EBF}" dt="2026-10-21T11:34:35.036" v="15628" actId="478"/>
            <ac:picMkLst>
              <pc:docMk/>
              <pc:sldMasterMk cId="2476636414" sldId="2147483660"/>
              <pc:sldLayoutMk cId="117721130" sldId="2147483662"/>
              <ac:picMk id="11" creationId="{58B2F2B2-B774-BCE4-E289-1EC129480FEE}"/>
            </ac:picMkLst>
          </pc:picChg>
          <pc:picChg chg="add del mod modCrop">
            <ac:chgData name="Hasan Selim" userId="84cd2103f36ef0dc" providerId="LiveId" clId="{6ED845BA-74CA-4F74-9AC4-C2ED4D184EBF}" dt="2026-10-22T12:57:28.271" v="16162" actId="478"/>
            <ac:picMkLst>
              <pc:docMk/>
              <pc:sldMasterMk cId="2476636414" sldId="2147483660"/>
              <pc:sldLayoutMk cId="117721130" sldId="2147483662"/>
              <ac:picMk id="12" creationId="{700CC30C-FF59-0F37-83C2-61D96E615CE2}"/>
            </ac:picMkLst>
          </pc:picChg>
          <pc:picChg chg="add del mod modCrop">
            <ac:chgData name="Hasan Selim" userId="84cd2103f36ef0dc" providerId="LiveId" clId="{6ED845BA-74CA-4F74-9AC4-C2ED4D184EBF}" dt="2026-10-22T12:57:29.258" v="16163" actId="478"/>
            <ac:picMkLst>
              <pc:docMk/>
              <pc:sldMasterMk cId="2476636414" sldId="2147483660"/>
              <pc:sldLayoutMk cId="117721130" sldId="2147483662"/>
              <ac:picMk id="13" creationId="{99DF9FCD-B7A4-E78E-D648-0078118350F4}"/>
            </ac:picMkLst>
          </pc:picChg>
        </pc:sldLayoutChg>
        <pc:sldLayoutChg chg="addSp delSp modSp mod">
          <pc:chgData name="Hasan Selim" userId="84cd2103f36ef0dc" providerId="LiveId" clId="{6ED845BA-74CA-4F74-9AC4-C2ED4D184EBF}" dt="2026-09-22T10:24:47.101" v="10399"/>
          <pc:sldLayoutMkLst>
            <pc:docMk/>
            <pc:sldMasterMk cId="2476636414" sldId="2147483660"/>
            <pc:sldLayoutMk cId="2415839091" sldId="2147483670"/>
          </pc:sldLayoutMkLst>
          <pc:grpChg chg="add mod">
            <ac:chgData name="Hasan Selim" userId="84cd2103f36ef0dc" providerId="LiveId" clId="{6ED845BA-74CA-4F74-9AC4-C2ED4D184EBF}" dt="2026-09-22T10:24:47.101" v="10399"/>
            <ac:grpSpMkLst>
              <pc:docMk/>
              <pc:sldMasterMk cId="2476636414" sldId="2147483660"/>
              <pc:sldLayoutMk cId="2415839091" sldId="2147483670"/>
              <ac:grpSpMk id="7" creationId="{6B96A804-13F7-827B-FF34-436109D948E4}"/>
            </ac:grpSpMkLst>
          </pc:grp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8" creationId="{3BC064F6-35E8-803D-C5BB-9D3BC5112343}"/>
            </ac:picMkLst>
          </pc:picChg>
          <pc:picChg chg="mod">
            <ac:chgData name="Hasan Selim" userId="84cd2103f36ef0dc" providerId="LiveId" clId="{6ED845BA-74CA-4F74-9AC4-C2ED4D184EBF}" dt="2026-09-22T10:24:47.101" v="10399"/>
            <ac:picMkLst>
              <pc:docMk/>
              <pc:sldMasterMk cId="2476636414" sldId="2147483660"/>
              <pc:sldLayoutMk cId="2415839091" sldId="2147483670"/>
              <ac:picMk id="9" creationId="{814C5EC1-FD48-8C50-FF29-68F18899770A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EFAD1962-37B8-7510-0A3D-47065B0904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022725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D65F2C8-A175-8A9C-C8FA-23A61715C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8F510A8-0F3C-4036-BAA8-007249598978}" type="datetimeFigureOut">
              <a:rPr lang="ar-SA" smtClean="0">
                <a:latin typeface="Arial" panose="020B0604020202020204" pitchFamily="34" charset="0"/>
              </a:rPr>
              <a:t>11/05/1448</a:t>
            </a:fld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9A97C54E-40BB-BE84-F695-72F4C22C05E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022725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>
              <a:latin typeface="Arial" panose="020B0604020202020204" pitchFamily="34" charset="0"/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ACC4F0B-0FD5-4550-43B5-DEE0100D4C6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9721850"/>
            <a:ext cx="3076575" cy="512763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C555177-9B91-4600-B23E-DB02DA1D497C}" type="slidenum">
              <a:rPr lang="ar-SA" smtClean="0">
                <a:latin typeface="Arial" panose="020B0604020202020204" pitchFamily="34" charset="0"/>
              </a:rPr>
              <a:t>‹#›</a:t>
            </a:fld>
            <a:endParaRPr lang="ar-SA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8342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223" userDrawn="1">
          <p15:clr>
            <a:srgbClr val="F26B43"/>
          </p15:clr>
        </p15:guide>
        <p15:guide id="2" pos="2236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4023203" y="4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7" y="4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58D42A7A-F2EA-4A3A-B80C-B0EDE5406679}" type="datetimeFigureOut">
              <a:rPr lang="ar-SA" smtClean="0"/>
              <a:pPr/>
              <a:t>11/05/1448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08075" y="1279525"/>
            <a:ext cx="4884738" cy="3455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12" tIns="44056" rIns="88112" bIns="44056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710723" y="4926016"/>
            <a:ext cx="5679440" cy="4029076"/>
          </a:xfrm>
          <a:prstGeom prst="rect">
            <a:avLst/>
          </a:prstGeom>
        </p:spPr>
        <p:txBody>
          <a:bodyPr vert="horz" lIns="88112" tIns="44056" rIns="88112" bIns="44056" rtlCol="1"/>
          <a:lstStyle/>
          <a:p>
            <a:pPr lvl="0"/>
            <a:r>
              <a:rPr lang="ar-SA" dirty="0"/>
              <a:t>انقر لتحرير أنماط نص الشكل الرئيسي</a:t>
            </a:r>
          </a:p>
          <a:p>
            <a:pPr lvl="1"/>
            <a:r>
              <a:rPr lang="ar-SA" dirty="0"/>
              <a:t>المستوى الثاني</a:t>
            </a:r>
          </a:p>
          <a:p>
            <a:pPr lvl="2"/>
            <a:r>
              <a:rPr lang="ar-SA" dirty="0"/>
              <a:t>المستوى الثالث</a:t>
            </a:r>
          </a:p>
          <a:p>
            <a:pPr lvl="3"/>
            <a:r>
              <a:rPr lang="ar-SA" dirty="0"/>
              <a:t>المستوى الرابع</a:t>
            </a:r>
          </a:p>
          <a:p>
            <a:pPr lvl="4"/>
            <a:r>
              <a:rPr lang="ar-SA" dirty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4023203" y="9721853"/>
            <a:ext cx="3076099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r">
              <a:defRPr sz="1200">
                <a:cs typeface="Harmattan" panose="01000503000000020003" pitchFamily="2" charset="-78"/>
              </a:defRPr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7" y="9721853"/>
            <a:ext cx="3076098" cy="512764"/>
          </a:xfrm>
          <a:prstGeom prst="rect">
            <a:avLst/>
          </a:prstGeom>
        </p:spPr>
        <p:txBody>
          <a:bodyPr vert="horz" lIns="88112" tIns="44056" rIns="88112" bIns="44056" rtlCol="1" anchor="b"/>
          <a:lstStyle>
            <a:lvl1pPr algn="l">
              <a:defRPr sz="1200">
                <a:cs typeface="Harmattan" panose="01000503000000020003" pitchFamily="2" charset="-78"/>
              </a:defRPr>
            </a:lvl1pPr>
          </a:lstStyle>
          <a:p>
            <a:fld id="{6EBB802D-6D50-427E-B6C4-0A86EF48D5A1}" type="slidenum">
              <a:rPr lang="ar-SA" smtClean="0"/>
              <a:pPr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61969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308" rtl="1" eaLnBrk="1" latinLnBrk="0" hangingPunct="1">
      <a:defRPr sz="1200" kern="1200">
        <a:solidFill>
          <a:schemeClr val="tx1"/>
        </a:solidFill>
        <a:latin typeface="+mn-lt"/>
        <a:ea typeface="+mn-ea"/>
        <a:cs typeface="Harmattan" panose="01000503000000020003" pitchFamily="2" charset="-78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973389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1108075" y="1279525"/>
            <a:ext cx="4884738" cy="3455988"/>
          </a:xfrm>
        </p:spPr>
        <p:txBody>
          <a:bodyPr/>
          <a:lstStyle/>
          <a:p>
            <a:endParaRPr lang="ar-SA"/>
          </a:p>
        </p:txBody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81116">
              <a:defRPr/>
            </a:pPr>
            <a:r>
              <a:rPr lang="ar-SA" dirty="0"/>
              <a:t>هذا القالب من تصميم موقع انجز ( </a:t>
            </a:r>
            <a:r>
              <a:rPr lang="en-US" dirty="0"/>
              <a:t>ingez-ppt.com</a:t>
            </a:r>
            <a:r>
              <a:rPr lang="ar-SA" dirty="0"/>
              <a:t> ) : موقع عربي متخصص بتصميم قوالب البوربوينت باللغة العربية</a:t>
            </a:r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ED8D1-4334-4964-8D2E-D7A9C856A158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7515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اول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D9E4DD1F-BBF9-D32C-6D63-D980048D86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428" y="0"/>
            <a:ext cx="10684665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FD9B92BE-0C06-5672-E947-435C7C3FAAF7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3" name="صورة 3">
              <a:extLst>
                <a:ext uri="{FF2B5EF4-FFF2-40B4-BE49-F238E27FC236}">
                  <a16:creationId xmlns:a16="http://schemas.microsoft.com/office/drawing/2014/main" id="{A17D1A45-3818-B125-C445-70DE9BD56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4" name="صورة 4">
              <a:extLst>
                <a:ext uri="{FF2B5EF4-FFF2-40B4-BE49-F238E27FC236}">
                  <a16:creationId xmlns:a16="http://schemas.microsoft.com/office/drawing/2014/main" id="{7E126E1C-C944-446D-D3F9-D0B9F5780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13933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الوجه الثان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9D1A99ED-C9FD-33C6-3CD2-606383104E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73" y="0"/>
            <a:ext cx="10684666" cy="7559675"/>
          </a:xfrm>
          <a:prstGeom prst="rect">
            <a:avLst/>
          </a:prstGeom>
        </p:spPr>
      </p:pic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E66482C-5C59-B416-DBEA-E36F78F934FE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4" name="صورة 3">
              <a:extLst>
                <a:ext uri="{FF2B5EF4-FFF2-40B4-BE49-F238E27FC236}">
                  <a16:creationId xmlns:a16="http://schemas.microsoft.com/office/drawing/2014/main" id="{F5E81F1A-9B2F-DE0B-1C2B-53E0B756D1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7" name="صورة 4">
              <a:extLst>
                <a:ext uri="{FF2B5EF4-FFF2-40B4-BE49-F238E27FC236}">
                  <a16:creationId xmlns:a16="http://schemas.microsoft.com/office/drawing/2014/main" id="{A54CFE92-7B9D-F79E-98C1-C0220499E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21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درافت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6B96A804-13F7-827B-FF34-436109D948E4}"/>
              </a:ext>
            </a:extLst>
          </p:cNvPr>
          <p:cNvGrpSpPr/>
          <p:nvPr userDrawn="1"/>
        </p:nvGrpSpPr>
        <p:grpSpPr>
          <a:xfrm>
            <a:off x="2763411" y="-1"/>
            <a:ext cx="4362242" cy="7559675"/>
            <a:chOff x="2763411" y="-1"/>
            <a:chExt cx="4362242" cy="7559675"/>
          </a:xfrm>
        </p:grpSpPr>
        <p:pic>
          <p:nvPicPr>
            <p:cNvPr id="8" name="صورة 3">
              <a:extLst>
                <a:ext uri="{FF2B5EF4-FFF2-40B4-BE49-F238E27FC236}">
                  <a16:creationId xmlns:a16="http://schemas.microsoft.com/office/drawing/2014/main" id="{3BC064F6-35E8-803D-C5BB-9D3BC51123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9571" y="-1"/>
              <a:ext cx="796082" cy="7559675"/>
            </a:xfrm>
            <a:prstGeom prst="rect">
              <a:avLst/>
            </a:prstGeom>
          </p:spPr>
        </p:pic>
        <p:pic>
          <p:nvPicPr>
            <p:cNvPr id="9" name="صورة 4">
              <a:extLst>
                <a:ext uri="{FF2B5EF4-FFF2-40B4-BE49-F238E27FC236}">
                  <a16:creationId xmlns:a16="http://schemas.microsoft.com/office/drawing/2014/main" id="{814C5EC1-FD48-8C50-FF29-68F188997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3411" y="-1"/>
              <a:ext cx="796082" cy="75596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158390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65CCA141-A142-C21A-A629-BE4558245910}"/>
              </a:ext>
            </a:extLst>
          </p:cNvPr>
          <p:cNvSpPr txBox="1"/>
          <p:nvPr userDrawn="1"/>
        </p:nvSpPr>
        <p:spPr>
          <a:xfrm>
            <a:off x="1865312" y="-369332"/>
            <a:ext cx="69611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هذا القالب من تصميم موقع انجز ( </a:t>
            </a:r>
            <a:r>
              <a:rPr lang="en-US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ingez-ppt.com</a:t>
            </a:r>
            <a:r>
              <a:rPr lang="ar-SA" sz="1400" dirty="0">
                <a:solidFill>
                  <a:schemeClr val="bg1">
                    <a:lumMod val="75000"/>
                  </a:schemeClr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 ) : موقع عربي متخصص بتصميم قوالب البوربوينت باللغة العربية</a:t>
            </a:r>
            <a:endParaRPr lang="ar-EG" sz="1400" dirty="0">
              <a:solidFill>
                <a:schemeClr val="bg1">
                  <a:lumMod val="75000"/>
                </a:schemeClr>
              </a:solidFill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76636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0" r:id="rId3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4479" userDrawn="1">
          <p15:clr>
            <a:srgbClr val="F26B43"/>
          </p15:clr>
        </p15:guide>
        <p15:guide id="3" pos="223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fonts.google.com/specimen/Harmatta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CDF0-A2E1-0348-E479-237040011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:a16="http://schemas.microsoft.com/office/drawing/2014/main" id="{112963E8-A70F-72E8-3718-9FA156A31EB6}"/>
              </a:ext>
            </a:extLst>
          </p:cNvPr>
          <p:cNvSpPr txBox="1"/>
          <p:nvPr/>
        </p:nvSpPr>
        <p:spPr>
          <a:xfrm>
            <a:off x="7613999" y="1515528"/>
            <a:ext cx="2826000" cy="306080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50" b="1">
                <a:solidFill>
                  <a:srgbClr val="183974"/>
                </a:solidFill>
                <a:latin typeface="Arial"/>
              </a:defRPr>
            </a:pPr>
            <a:r>
              <a:rPr lang="ar-SA" sz="1800" b="1" noProof="0" dirty="0"/>
              <a:t>لا تشارك معلوماتك الشخصية</a:t>
            </a: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8D8D1069-5B21-D5BB-0D3C-A8837BDAB8D9}"/>
              </a:ext>
            </a:extLst>
          </p:cNvPr>
          <p:cNvSpPr txBox="1"/>
          <p:nvPr/>
        </p:nvSpPr>
        <p:spPr>
          <a:xfrm>
            <a:off x="8252749" y="1800384"/>
            <a:ext cx="2187250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مثل اسمك الكامل، عنوان المنزل، رقم الهاتف، أو تاريخ ميلادك.</a:t>
            </a:r>
          </a:p>
        </p:txBody>
      </p:sp>
      <p:sp>
        <p:nvSpPr>
          <p:cNvPr id="13" name="TextBox 14">
            <a:extLst>
              <a:ext uri="{FF2B5EF4-FFF2-40B4-BE49-F238E27FC236}">
                <a16:creationId xmlns:a16="http://schemas.microsoft.com/office/drawing/2014/main" id="{17FC1417-99D3-0E3D-C8C9-DCD373271E13}"/>
              </a:ext>
            </a:extLst>
          </p:cNvPr>
          <p:cNvSpPr txBox="1"/>
          <p:nvPr/>
        </p:nvSpPr>
        <p:spPr>
          <a:xfrm>
            <a:off x="7613999" y="2431154"/>
            <a:ext cx="2826000" cy="306080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50" b="1">
                <a:solidFill>
                  <a:srgbClr val="BF3758"/>
                </a:solidFill>
                <a:latin typeface="Arial"/>
              </a:defRPr>
            </a:pPr>
            <a:r>
              <a:rPr lang="ar-SA" sz="1800" b="1" noProof="0" dirty="0"/>
              <a:t>راجع إعدادات الخصوصية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629AB0-6D9F-6261-850B-54E7513B6FD8}"/>
              </a:ext>
            </a:extLst>
          </p:cNvPr>
          <p:cNvSpPr txBox="1"/>
          <p:nvPr/>
        </p:nvSpPr>
        <p:spPr>
          <a:xfrm>
            <a:off x="8067554" y="2733033"/>
            <a:ext cx="2372445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في حساباتك على مواقع التواصل والألعاب والتطبيقات.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B0223F2-2867-55F3-0A1A-3A1DB1727383}"/>
              </a:ext>
            </a:extLst>
          </p:cNvPr>
          <p:cNvSpPr txBox="1"/>
          <p:nvPr/>
        </p:nvSpPr>
        <p:spPr>
          <a:xfrm>
            <a:off x="7613999" y="3476643"/>
            <a:ext cx="2826000" cy="306080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50" b="1">
                <a:solidFill>
                  <a:srgbClr val="183974"/>
                </a:solidFill>
                <a:latin typeface="Arial"/>
              </a:defRPr>
            </a:pPr>
            <a:r>
              <a:rPr lang="ar-SA" sz="1800" b="1" noProof="0" dirty="0"/>
              <a:t>فكّر قبل نشر أي صورة أو تعليق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7DA1C0F0-6432-C7F2-6802-3C17FBE82873}"/>
              </a:ext>
            </a:extLst>
          </p:cNvPr>
          <p:cNvSpPr txBox="1"/>
          <p:nvPr/>
        </p:nvSpPr>
        <p:spPr>
          <a:xfrm>
            <a:off x="7613999" y="3798461"/>
            <a:ext cx="2826000" cy="244525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فقد يصعب حذف ما تنشره لاحقًا.</a:t>
            </a:r>
          </a:p>
        </p:txBody>
      </p:sp>
      <p:sp>
        <p:nvSpPr>
          <p:cNvPr id="28" name="TextBox 22">
            <a:extLst>
              <a:ext uri="{FF2B5EF4-FFF2-40B4-BE49-F238E27FC236}">
                <a16:creationId xmlns:a16="http://schemas.microsoft.com/office/drawing/2014/main" id="{0BA77170-74C0-8A6B-5A8B-54D1660798CB}"/>
              </a:ext>
            </a:extLst>
          </p:cNvPr>
          <p:cNvSpPr txBox="1"/>
          <p:nvPr/>
        </p:nvSpPr>
        <p:spPr>
          <a:xfrm>
            <a:off x="7613999" y="4388183"/>
            <a:ext cx="2826000" cy="306080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50" b="1">
                <a:solidFill>
                  <a:srgbClr val="BF3758"/>
                </a:solidFill>
                <a:latin typeface="Arial"/>
              </a:defRPr>
            </a:pPr>
            <a:r>
              <a:rPr lang="ar-SA" sz="1800" b="1" noProof="0" dirty="0"/>
              <a:t>لا تقبل طلبات الصداقة من الغرباء</a:t>
            </a:r>
          </a:p>
        </p:txBody>
      </p:sp>
      <p:sp>
        <p:nvSpPr>
          <p:cNvPr id="32" name="TextBox 23">
            <a:extLst>
              <a:ext uri="{FF2B5EF4-FFF2-40B4-BE49-F238E27FC236}">
                <a16:creationId xmlns:a16="http://schemas.microsoft.com/office/drawing/2014/main" id="{F5D74821-E18C-6AF5-43CD-8E96D4641EC4}"/>
              </a:ext>
            </a:extLst>
          </p:cNvPr>
          <p:cNvSpPr txBox="1"/>
          <p:nvPr/>
        </p:nvSpPr>
        <p:spPr>
          <a:xfrm>
            <a:off x="8715737" y="4663485"/>
            <a:ext cx="1724262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كن حذرًا مع أشخاص </a:t>
            </a:r>
          </a:p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لا تعرفهم على الإنترنت.</a:t>
            </a:r>
          </a:p>
        </p:txBody>
      </p:sp>
      <p:sp>
        <p:nvSpPr>
          <p:cNvPr id="36" name="TextBox 26">
            <a:extLst>
              <a:ext uri="{FF2B5EF4-FFF2-40B4-BE49-F238E27FC236}">
                <a16:creationId xmlns:a16="http://schemas.microsoft.com/office/drawing/2014/main" id="{C29D9FBF-1C76-1410-1275-8B5EDFCD2E6B}"/>
              </a:ext>
            </a:extLst>
          </p:cNvPr>
          <p:cNvSpPr txBox="1"/>
          <p:nvPr/>
        </p:nvSpPr>
        <p:spPr>
          <a:xfrm>
            <a:off x="7613999" y="5409846"/>
            <a:ext cx="2826000" cy="306080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50" b="1">
                <a:solidFill>
                  <a:srgbClr val="183974"/>
                </a:solidFill>
                <a:latin typeface="Arial"/>
              </a:defRPr>
            </a:pPr>
            <a:r>
              <a:rPr lang="ar-SA" sz="1800" b="1" noProof="0" dirty="0"/>
              <a:t>احترم خصوصية الآخرين</a:t>
            </a:r>
          </a:p>
        </p:txBody>
      </p:sp>
      <p:sp>
        <p:nvSpPr>
          <p:cNvPr id="38" name="TextBox 27">
            <a:extLst>
              <a:ext uri="{FF2B5EF4-FFF2-40B4-BE49-F238E27FC236}">
                <a16:creationId xmlns:a16="http://schemas.microsoft.com/office/drawing/2014/main" id="{3CE75375-D83D-6D04-BF90-729002EFFD48}"/>
              </a:ext>
            </a:extLst>
          </p:cNvPr>
          <p:cNvSpPr txBox="1"/>
          <p:nvPr/>
        </p:nvSpPr>
        <p:spPr>
          <a:xfrm>
            <a:off x="7613999" y="5723300"/>
            <a:ext cx="2826000" cy="244525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90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لا تشارك صورهم أو معلوماتهم دون إذنهم.</a:t>
            </a:r>
          </a:p>
        </p:txBody>
      </p:sp>
      <p:sp>
        <p:nvSpPr>
          <p:cNvPr id="52" name="TextBox 34">
            <a:extLst>
              <a:ext uri="{FF2B5EF4-FFF2-40B4-BE49-F238E27FC236}">
                <a16:creationId xmlns:a16="http://schemas.microsoft.com/office/drawing/2014/main" id="{B2343283-1332-FF34-26B9-7F2F9CE842F2}"/>
              </a:ext>
            </a:extLst>
          </p:cNvPr>
          <p:cNvSpPr txBox="1"/>
          <p:nvPr/>
        </p:nvSpPr>
        <p:spPr>
          <a:xfrm>
            <a:off x="4689718" y="1546305"/>
            <a:ext cx="196662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b="1" noProof="0" dirty="0"/>
              <a:t>حدّث أجهزتك وتطبيقاتك</a:t>
            </a:r>
          </a:p>
        </p:txBody>
      </p:sp>
      <p:sp>
        <p:nvSpPr>
          <p:cNvPr id="54" name="TextBox 35">
            <a:extLst>
              <a:ext uri="{FF2B5EF4-FFF2-40B4-BE49-F238E27FC236}">
                <a16:creationId xmlns:a16="http://schemas.microsoft.com/office/drawing/2014/main" id="{70E77EFD-B222-E5CC-21EA-1F4249041196}"/>
              </a:ext>
            </a:extLst>
          </p:cNvPr>
          <p:cNvSpPr txBox="1"/>
          <p:nvPr/>
        </p:nvSpPr>
        <p:spPr>
          <a:xfrm>
            <a:off x="4969764" y="1794988"/>
            <a:ext cx="171516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69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للحصول على أحدث المزايا الأمنية وحماية أفضل.</a:t>
            </a:r>
          </a:p>
        </p:txBody>
      </p:sp>
      <p:sp>
        <p:nvSpPr>
          <p:cNvPr id="56" name="TextBox 38">
            <a:extLst>
              <a:ext uri="{FF2B5EF4-FFF2-40B4-BE49-F238E27FC236}">
                <a16:creationId xmlns:a16="http://schemas.microsoft.com/office/drawing/2014/main" id="{98DD3149-BB66-B5DB-52B0-7EABC310DDE6}"/>
              </a:ext>
            </a:extLst>
          </p:cNvPr>
          <p:cNvSpPr txBox="1"/>
          <p:nvPr/>
        </p:nvSpPr>
        <p:spPr>
          <a:xfrm>
            <a:off x="3230400" y="2547295"/>
            <a:ext cx="2826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b="1" noProof="0" dirty="0"/>
              <a:t>نزّل التطبيقات من مصادر موثوقة</a:t>
            </a:r>
          </a:p>
        </p:txBody>
      </p:sp>
      <p:sp>
        <p:nvSpPr>
          <p:cNvPr id="58" name="TextBox 39">
            <a:extLst>
              <a:ext uri="{FF2B5EF4-FFF2-40B4-BE49-F238E27FC236}">
                <a16:creationId xmlns:a16="http://schemas.microsoft.com/office/drawing/2014/main" id="{D2081624-67D2-6D06-8345-681A86E3222B}"/>
              </a:ext>
            </a:extLst>
          </p:cNvPr>
          <p:cNvSpPr txBox="1"/>
          <p:nvPr/>
        </p:nvSpPr>
        <p:spPr>
          <a:xfrm>
            <a:off x="3986711" y="2837816"/>
            <a:ext cx="1987511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69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مثل المتاجر الرسمية فقط.</a:t>
            </a:r>
          </a:p>
        </p:txBody>
      </p:sp>
      <p:sp>
        <p:nvSpPr>
          <p:cNvPr id="60" name="TextBox 42">
            <a:extLst>
              <a:ext uri="{FF2B5EF4-FFF2-40B4-BE49-F238E27FC236}">
                <a16:creationId xmlns:a16="http://schemas.microsoft.com/office/drawing/2014/main" id="{60BC9A20-B75D-0F83-A559-B897E6D9748B}"/>
              </a:ext>
            </a:extLst>
          </p:cNvPr>
          <p:cNvSpPr txBox="1"/>
          <p:nvPr/>
        </p:nvSpPr>
        <p:spPr>
          <a:xfrm>
            <a:off x="3830338" y="3416309"/>
            <a:ext cx="2826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b="1" noProof="0" dirty="0"/>
              <a:t>استخدم شبكات آمنة</a:t>
            </a:r>
          </a:p>
        </p:txBody>
      </p:sp>
      <p:sp>
        <p:nvSpPr>
          <p:cNvPr id="62" name="TextBox 43">
            <a:extLst>
              <a:ext uri="{FF2B5EF4-FFF2-40B4-BE49-F238E27FC236}">
                <a16:creationId xmlns:a16="http://schemas.microsoft.com/office/drawing/2014/main" id="{3F3FE98D-0FB9-43AB-12BA-3AC9C52242F2}"/>
              </a:ext>
            </a:extLst>
          </p:cNvPr>
          <p:cNvSpPr txBox="1"/>
          <p:nvPr/>
        </p:nvSpPr>
        <p:spPr>
          <a:xfrm>
            <a:off x="4487027" y="3698149"/>
            <a:ext cx="2169312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تجنّب إدخال معلومات حساسة عبر شبكات </a:t>
            </a:r>
            <a:r>
              <a:rPr lang="ar-SA" sz="1200" b="1" noProof="0" dirty="0" err="1"/>
              <a:t>Wi‑Fi</a:t>
            </a:r>
            <a:r>
              <a:rPr lang="ar-SA" sz="1200" b="1" noProof="0" dirty="0"/>
              <a:t> العامة غير الآمنة.</a:t>
            </a:r>
          </a:p>
        </p:txBody>
      </p:sp>
      <p:sp>
        <p:nvSpPr>
          <p:cNvPr id="64" name="TextBox 46">
            <a:extLst>
              <a:ext uri="{FF2B5EF4-FFF2-40B4-BE49-F238E27FC236}">
                <a16:creationId xmlns:a16="http://schemas.microsoft.com/office/drawing/2014/main" id="{0A7E0DC1-632A-F4E7-997A-2BBFBDEFDE76}"/>
              </a:ext>
            </a:extLst>
          </p:cNvPr>
          <p:cNvSpPr txBox="1"/>
          <p:nvPr/>
        </p:nvSpPr>
        <p:spPr>
          <a:xfrm>
            <a:off x="3943694" y="4419599"/>
            <a:ext cx="2379672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b="1" noProof="0" dirty="0"/>
              <a:t>احذر من الروابط المشبوهة</a:t>
            </a:r>
          </a:p>
        </p:txBody>
      </p:sp>
      <p:sp>
        <p:nvSpPr>
          <p:cNvPr id="66" name="TextBox 47">
            <a:extLst>
              <a:ext uri="{FF2B5EF4-FFF2-40B4-BE49-F238E27FC236}">
                <a16:creationId xmlns:a16="http://schemas.microsoft.com/office/drawing/2014/main" id="{F3EDE702-AE01-9669-3294-50BB30A50055}"/>
              </a:ext>
            </a:extLst>
          </p:cNvPr>
          <p:cNvSpPr txBox="1"/>
          <p:nvPr/>
        </p:nvSpPr>
        <p:spPr>
          <a:xfrm>
            <a:off x="3830338" y="4694263"/>
            <a:ext cx="2243172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لا تفتح روابط مجهولة أو ملفات </a:t>
            </a:r>
          </a:p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من مصادر غير معروفة.</a:t>
            </a:r>
          </a:p>
        </p:txBody>
      </p:sp>
      <p:sp>
        <p:nvSpPr>
          <p:cNvPr id="68" name="TextBox 50">
            <a:extLst>
              <a:ext uri="{FF2B5EF4-FFF2-40B4-BE49-F238E27FC236}">
                <a16:creationId xmlns:a16="http://schemas.microsoft.com/office/drawing/2014/main" id="{4CC68FC6-5372-650D-347A-837BFB30973A}"/>
              </a:ext>
            </a:extLst>
          </p:cNvPr>
          <p:cNvSpPr txBox="1"/>
          <p:nvPr/>
        </p:nvSpPr>
        <p:spPr>
          <a:xfrm>
            <a:off x="4315968" y="5421054"/>
            <a:ext cx="1857846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b="1" noProof="0" dirty="0"/>
              <a:t>إذا واجهت مشكلة</a:t>
            </a:r>
          </a:p>
        </p:txBody>
      </p:sp>
      <p:sp>
        <p:nvSpPr>
          <p:cNvPr id="70" name="TextBox 51">
            <a:extLst>
              <a:ext uri="{FF2B5EF4-FFF2-40B4-BE49-F238E27FC236}">
                <a16:creationId xmlns:a16="http://schemas.microsoft.com/office/drawing/2014/main" id="{9760C1C5-9B1D-AEFA-F444-E9E7728C0AB9}"/>
              </a:ext>
            </a:extLst>
          </p:cNvPr>
          <p:cNvSpPr txBox="1"/>
          <p:nvPr/>
        </p:nvSpPr>
        <p:spPr>
          <a:xfrm>
            <a:off x="3834384" y="5715926"/>
            <a:ext cx="233943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أبلغ المنصة، وأخبر ولي أمرك أو شخصًا بالغًا تثق به.</a:t>
            </a:r>
          </a:p>
        </p:txBody>
      </p:sp>
    </p:spTree>
    <p:extLst>
      <p:ext uri="{BB962C8B-B14F-4D97-AF65-F5344CB8AC3E}">
        <p14:creationId xmlns:p14="http://schemas.microsoft.com/office/powerpoint/2010/main" val="2662163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A801EB-D946-2C23-C204-1F9BBDD2B8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>
            <a:extLst>
              <a:ext uri="{FF2B5EF4-FFF2-40B4-BE49-F238E27FC236}">
                <a16:creationId xmlns:a16="http://schemas.microsoft.com/office/drawing/2014/main" id="{704244C9-A7C2-80AC-5BB9-992AF32E5840}"/>
              </a:ext>
            </a:extLst>
          </p:cNvPr>
          <p:cNvSpPr txBox="1"/>
          <p:nvPr/>
        </p:nvSpPr>
        <p:spPr>
          <a:xfrm>
            <a:off x="8131291" y="1014695"/>
            <a:ext cx="2448060" cy="952411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200" b="0">
                <a:solidFill>
                  <a:srgbClr val="183974"/>
                </a:solidFill>
                <a:latin typeface="Arial"/>
              </a:defRPr>
            </a:pPr>
            <a:r>
              <a:rPr lang="ar-SA" sz="1500" b="1" noProof="0" dirty="0"/>
              <a:t>هو مجموعة من الممارسات التي تساعد على حماية أجهزتنا وحساباتنا ومعلوماتنا من الاختراق والسرقة والاحتيال عبر الإنترنت.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22C71E71-474A-5189-4A9C-58C9DB3A2499}"/>
              </a:ext>
            </a:extLst>
          </p:cNvPr>
          <p:cNvSpPr txBox="1"/>
          <p:nvPr/>
        </p:nvSpPr>
        <p:spPr>
          <a:xfrm>
            <a:off x="7422195" y="4368148"/>
            <a:ext cx="1418192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يحافظ على صورنا وملفاتنا ومعلوماتنا.</a:t>
            </a: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48E22B20-2DDA-0AF1-EB0E-14637C4EC823}"/>
              </a:ext>
            </a:extLst>
          </p:cNvPr>
          <p:cNvSpPr txBox="1"/>
          <p:nvPr/>
        </p:nvSpPr>
        <p:spPr>
          <a:xfrm>
            <a:off x="9116582" y="4350960"/>
            <a:ext cx="1134000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400" b="1" noProof="0" dirty="0"/>
              <a:t>يحمي استخدام التطبيقات.</a:t>
            </a:r>
          </a:p>
        </p:txBody>
      </p:sp>
      <p:sp>
        <p:nvSpPr>
          <p:cNvPr id="29" name="TextBox 22">
            <a:extLst>
              <a:ext uri="{FF2B5EF4-FFF2-40B4-BE49-F238E27FC236}">
                <a16:creationId xmlns:a16="http://schemas.microsoft.com/office/drawing/2014/main" id="{BB06E2C2-1F88-B879-7BC4-D69C2C11BFCB}"/>
              </a:ext>
            </a:extLst>
          </p:cNvPr>
          <p:cNvSpPr txBox="1"/>
          <p:nvPr/>
        </p:nvSpPr>
        <p:spPr>
          <a:xfrm>
            <a:off x="7675825" y="5518194"/>
            <a:ext cx="909082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400" b="1" dirty="0">
                <a:solidFill>
                  <a:srgbClr val="183974"/>
                </a:solidFill>
                <a:latin typeface="Arial"/>
              </a:rPr>
              <a:t>يقلل </a:t>
            </a:r>
          </a:p>
          <a:p>
            <a:pPr algn="ctr"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400" b="1" dirty="0">
                <a:solidFill>
                  <a:srgbClr val="183974"/>
                </a:solidFill>
                <a:latin typeface="Arial"/>
              </a:rPr>
              <a:t>مخاطر السرقة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16739BC1-81E2-58DC-5703-E638EB8AD670}"/>
              </a:ext>
            </a:extLst>
          </p:cNvPr>
          <p:cNvSpPr txBox="1"/>
          <p:nvPr/>
        </p:nvSpPr>
        <p:spPr>
          <a:xfrm>
            <a:off x="9116582" y="5487417"/>
            <a:ext cx="1134000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400" b="1" dirty="0">
                <a:solidFill>
                  <a:srgbClr val="183974"/>
                </a:solidFill>
                <a:latin typeface="Arial"/>
              </a:rPr>
              <a:t>يحافظ على الخصوصية</a:t>
            </a:r>
          </a:p>
        </p:txBody>
      </p:sp>
      <p:sp>
        <p:nvSpPr>
          <p:cNvPr id="39" name="TextBox 32">
            <a:extLst>
              <a:ext uri="{FF2B5EF4-FFF2-40B4-BE49-F238E27FC236}">
                <a16:creationId xmlns:a16="http://schemas.microsoft.com/office/drawing/2014/main" id="{6E2015DA-9411-7172-7892-B0E6BA4D259D}"/>
              </a:ext>
            </a:extLst>
          </p:cNvPr>
          <p:cNvSpPr txBox="1"/>
          <p:nvPr/>
        </p:nvSpPr>
        <p:spPr>
          <a:xfrm>
            <a:off x="7416770" y="6964796"/>
            <a:ext cx="67680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00" b="1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رسائل احتيالية</a:t>
            </a:r>
          </a:p>
        </p:txBody>
      </p:sp>
      <p:sp>
        <p:nvSpPr>
          <p:cNvPr id="41" name="TextBox 35">
            <a:extLst>
              <a:ext uri="{FF2B5EF4-FFF2-40B4-BE49-F238E27FC236}">
                <a16:creationId xmlns:a16="http://schemas.microsoft.com/office/drawing/2014/main" id="{831AB687-7680-6349-260E-9A8FB467F73F}"/>
              </a:ext>
            </a:extLst>
          </p:cNvPr>
          <p:cNvSpPr txBox="1"/>
          <p:nvPr/>
        </p:nvSpPr>
        <p:spPr>
          <a:xfrm>
            <a:off x="8163587" y="6964796"/>
            <a:ext cx="67680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00" b="1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برامج </a:t>
            </a:r>
          </a:p>
          <a:p>
            <a:pPr algn="ctr" rtl="1">
              <a:defRPr sz="900" b="1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ضارة</a:t>
            </a:r>
          </a:p>
        </p:txBody>
      </p:sp>
      <p:sp>
        <p:nvSpPr>
          <p:cNvPr id="43" name="TextBox 38">
            <a:extLst>
              <a:ext uri="{FF2B5EF4-FFF2-40B4-BE49-F238E27FC236}">
                <a16:creationId xmlns:a16="http://schemas.microsoft.com/office/drawing/2014/main" id="{E521669B-1DDC-161C-8343-CB910A0B07A2}"/>
              </a:ext>
            </a:extLst>
          </p:cNvPr>
          <p:cNvSpPr txBox="1"/>
          <p:nvPr/>
        </p:nvSpPr>
        <p:spPr>
          <a:xfrm>
            <a:off x="8910404" y="6964796"/>
            <a:ext cx="67680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00" b="1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اختراق الحسابات</a:t>
            </a:r>
          </a:p>
        </p:txBody>
      </p:sp>
      <p:sp>
        <p:nvSpPr>
          <p:cNvPr id="45" name="TextBox 41">
            <a:extLst>
              <a:ext uri="{FF2B5EF4-FFF2-40B4-BE49-F238E27FC236}">
                <a16:creationId xmlns:a16="http://schemas.microsoft.com/office/drawing/2014/main" id="{F8ACE4AF-97C6-0D71-2B13-B2FB7CD14FB6}"/>
              </a:ext>
            </a:extLst>
          </p:cNvPr>
          <p:cNvSpPr txBox="1"/>
          <p:nvPr/>
        </p:nvSpPr>
        <p:spPr>
          <a:xfrm>
            <a:off x="9727238" y="6964796"/>
            <a:ext cx="67680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00" b="1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احتيال إلكتروني</a:t>
            </a:r>
          </a:p>
        </p:txBody>
      </p:sp>
      <p:sp>
        <p:nvSpPr>
          <p:cNvPr id="49" name="TextBox 46">
            <a:extLst>
              <a:ext uri="{FF2B5EF4-FFF2-40B4-BE49-F238E27FC236}">
                <a16:creationId xmlns:a16="http://schemas.microsoft.com/office/drawing/2014/main" id="{B7B80884-B229-79A1-74AA-CB5B9274793B}"/>
              </a:ext>
            </a:extLst>
          </p:cNvPr>
          <p:cNvSpPr txBox="1"/>
          <p:nvPr/>
        </p:nvSpPr>
        <p:spPr>
          <a:xfrm>
            <a:off x="4387361" y="1058752"/>
            <a:ext cx="1606639" cy="521524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b="1" dirty="0">
                <a:solidFill>
                  <a:srgbClr val="183974"/>
                </a:solidFill>
                <a:latin typeface="Arial"/>
              </a:rPr>
              <a:t>استخدم كلمة مرور قوية وفريدة</a:t>
            </a:r>
          </a:p>
        </p:txBody>
      </p:sp>
      <p:sp>
        <p:nvSpPr>
          <p:cNvPr id="51" name="TextBox 47">
            <a:extLst>
              <a:ext uri="{FF2B5EF4-FFF2-40B4-BE49-F238E27FC236}">
                <a16:creationId xmlns:a16="http://schemas.microsoft.com/office/drawing/2014/main" id="{7CCE8742-2455-DABA-BD76-59A7B930CF64}"/>
              </a:ext>
            </a:extLst>
          </p:cNvPr>
          <p:cNvSpPr txBox="1"/>
          <p:nvPr/>
        </p:nvSpPr>
        <p:spPr>
          <a:xfrm>
            <a:off x="3784680" y="1521485"/>
            <a:ext cx="226383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80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اجعلها طويلة وتحتوي على أحرف وأرقام ورموز، واستخدم كلمة مختلفة لكل حساب.</a:t>
            </a:r>
          </a:p>
        </p:txBody>
      </p:sp>
      <p:sp>
        <p:nvSpPr>
          <p:cNvPr id="53" name="TextBox 50">
            <a:extLst>
              <a:ext uri="{FF2B5EF4-FFF2-40B4-BE49-F238E27FC236}">
                <a16:creationId xmlns:a16="http://schemas.microsoft.com/office/drawing/2014/main" id="{892FF5FD-B5E6-F098-F002-564F97FC0CED}"/>
              </a:ext>
            </a:extLst>
          </p:cNvPr>
          <p:cNvSpPr txBox="1"/>
          <p:nvPr/>
        </p:nvSpPr>
        <p:spPr>
          <a:xfrm>
            <a:off x="3132133" y="2058187"/>
            <a:ext cx="2826000" cy="521524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noProof="0" dirty="0"/>
              <a:t>لا تشارك كلمة المرور </a:t>
            </a:r>
          </a:p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noProof="0" dirty="0"/>
              <a:t>أو رمز التحقق</a:t>
            </a:r>
          </a:p>
        </p:txBody>
      </p:sp>
      <p:sp>
        <p:nvSpPr>
          <p:cNvPr id="55" name="TextBox 51">
            <a:extLst>
              <a:ext uri="{FF2B5EF4-FFF2-40B4-BE49-F238E27FC236}">
                <a16:creationId xmlns:a16="http://schemas.microsoft.com/office/drawing/2014/main" id="{893FA5DB-20A1-D7BF-B573-9B6F84E12297}"/>
              </a:ext>
            </a:extLst>
          </p:cNvPr>
          <p:cNvSpPr txBox="1"/>
          <p:nvPr/>
        </p:nvSpPr>
        <p:spPr>
          <a:xfrm>
            <a:off x="3930013" y="2536916"/>
            <a:ext cx="202812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80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لا ترسلهما لأي شخص، حتى لو قال إنه صديقك أو من الدعم الفني.</a:t>
            </a:r>
          </a:p>
        </p:txBody>
      </p:sp>
      <p:sp>
        <p:nvSpPr>
          <p:cNvPr id="57" name="TextBox 54">
            <a:extLst>
              <a:ext uri="{FF2B5EF4-FFF2-40B4-BE49-F238E27FC236}">
                <a16:creationId xmlns:a16="http://schemas.microsoft.com/office/drawing/2014/main" id="{CD741894-49EA-3638-E2A2-00C87A4522D2}"/>
              </a:ext>
            </a:extLst>
          </p:cNvPr>
          <p:cNvSpPr txBox="1"/>
          <p:nvPr/>
        </p:nvSpPr>
        <p:spPr>
          <a:xfrm>
            <a:off x="4307840" y="3191405"/>
            <a:ext cx="168616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noProof="0" dirty="0"/>
              <a:t>فعّل المصادقة الثنائية</a:t>
            </a:r>
          </a:p>
        </p:txBody>
      </p:sp>
      <p:sp>
        <p:nvSpPr>
          <p:cNvPr id="59" name="TextBox 55">
            <a:extLst>
              <a:ext uri="{FF2B5EF4-FFF2-40B4-BE49-F238E27FC236}">
                <a16:creationId xmlns:a16="http://schemas.microsoft.com/office/drawing/2014/main" id="{2FDE2CB6-EDE2-ACCD-1DEF-92CFA4A8705C}"/>
              </a:ext>
            </a:extLst>
          </p:cNvPr>
          <p:cNvSpPr txBox="1"/>
          <p:nvPr/>
        </p:nvSpPr>
        <p:spPr>
          <a:xfrm>
            <a:off x="4545133" y="3432035"/>
            <a:ext cx="142868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80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أضف طبقة حماية إضافية لحسابك عند توفرها.</a:t>
            </a:r>
          </a:p>
        </p:txBody>
      </p:sp>
      <p:sp>
        <p:nvSpPr>
          <p:cNvPr id="61" name="TextBox 58">
            <a:extLst>
              <a:ext uri="{FF2B5EF4-FFF2-40B4-BE49-F238E27FC236}">
                <a16:creationId xmlns:a16="http://schemas.microsoft.com/office/drawing/2014/main" id="{AA7684D6-C3DF-CA33-484B-0D34B0DCD5BA}"/>
              </a:ext>
            </a:extLst>
          </p:cNvPr>
          <p:cNvSpPr txBox="1"/>
          <p:nvPr/>
        </p:nvSpPr>
        <p:spPr>
          <a:xfrm>
            <a:off x="4018279" y="4045733"/>
            <a:ext cx="2119719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noProof="0" dirty="0"/>
              <a:t>استخدم مدير كلمات مرور</a:t>
            </a:r>
          </a:p>
        </p:txBody>
      </p:sp>
      <p:sp>
        <p:nvSpPr>
          <p:cNvPr id="63" name="TextBox 59">
            <a:extLst>
              <a:ext uri="{FF2B5EF4-FFF2-40B4-BE49-F238E27FC236}">
                <a16:creationId xmlns:a16="http://schemas.microsoft.com/office/drawing/2014/main" id="{1B5C1564-9F11-9B10-D189-054535B109BF}"/>
              </a:ext>
            </a:extLst>
          </p:cNvPr>
          <p:cNvSpPr txBox="1"/>
          <p:nvPr/>
        </p:nvSpPr>
        <p:spPr>
          <a:xfrm>
            <a:off x="3784680" y="4343960"/>
            <a:ext cx="2236320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80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بمساعدة ولي أمرك عند الحاجة لتخزين كلمات المرور بشكل آمن.</a:t>
            </a:r>
          </a:p>
        </p:txBody>
      </p:sp>
      <p:sp>
        <p:nvSpPr>
          <p:cNvPr id="69" name="TextBox 65">
            <a:extLst>
              <a:ext uri="{FF2B5EF4-FFF2-40B4-BE49-F238E27FC236}">
                <a16:creationId xmlns:a16="http://schemas.microsoft.com/office/drawing/2014/main" id="{D0B39F48-062A-5632-5418-C7407521EEF7}"/>
              </a:ext>
            </a:extLst>
          </p:cNvPr>
          <p:cNvSpPr txBox="1"/>
          <p:nvPr/>
        </p:nvSpPr>
        <p:spPr>
          <a:xfrm>
            <a:off x="4114987" y="5573022"/>
            <a:ext cx="1169999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حدّث جهازك وتطبيقاتك بانتظام.</a:t>
            </a:r>
          </a:p>
        </p:txBody>
      </p:sp>
      <p:sp>
        <p:nvSpPr>
          <p:cNvPr id="71" name="TextBox 68">
            <a:extLst>
              <a:ext uri="{FF2B5EF4-FFF2-40B4-BE49-F238E27FC236}">
                <a16:creationId xmlns:a16="http://schemas.microsoft.com/office/drawing/2014/main" id="{F404559F-9417-54C8-32CF-CE474ED2747A}"/>
              </a:ext>
            </a:extLst>
          </p:cNvPr>
          <p:cNvSpPr txBox="1"/>
          <p:nvPr/>
        </p:nvSpPr>
        <p:spPr>
          <a:xfrm>
            <a:off x="5940413" y="5577997"/>
            <a:ext cx="909083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200" dirty="0">
                <a:solidFill>
                  <a:srgbClr val="183974"/>
                </a:solidFill>
                <a:latin typeface="Arial"/>
              </a:rPr>
              <a:t>نزّل من </a:t>
            </a:r>
          </a:p>
          <a:p>
            <a:pPr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200" dirty="0">
                <a:solidFill>
                  <a:srgbClr val="183974"/>
                </a:solidFill>
                <a:latin typeface="Arial"/>
              </a:rPr>
              <a:t>مصادر موثوقة</a:t>
            </a:r>
          </a:p>
        </p:txBody>
      </p:sp>
      <p:sp>
        <p:nvSpPr>
          <p:cNvPr id="77" name="TextBox 73">
            <a:extLst>
              <a:ext uri="{FF2B5EF4-FFF2-40B4-BE49-F238E27FC236}">
                <a16:creationId xmlns:a16="http://schemas.microsoft.com/office/drawing/2014/main" id="{6CB12F5D-6F63-D5B0-F8EC-CF024D88423C}"/>
              </a:ext>
            </a:extLst>
          </p:cNvPr>
          <p:cNvSpPr txBox="1"/>
          <p:nvPr/>
        </p:nvSpPr>
        <p:spPr>
          <a:xfrm>
            <a:off x="4078800" y="6341972"/>
            <a:ext cx="1169999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50" b="0">
                <a:solidFill>
                  <a:srgbClr val="183974"/>
                </a:solidFill>
                <a:latin typeface="Arial"/>
              </a:defRPr>
            </a:pPr>
            <a:r>
              <a:rPr lang="ar-SA" sz="1200" b="1" noProof="0" dirty="0"/>
              <a:t>تجنّب الشبكات العامة غير الآمنة.</a:t>
            </a:r>
          </a:p>
        </p:txBody>
      </p:sp>
      <p:sp>
        <p:nvSpPr>
          <p:cNvPr id="79" name="TextBox 76">
            <a:extLst>
              <a:ext uri="{FF2B5EF4-FFF2-40B4-BE49-F238E27FC236}">
                <a16:creationId xmlns:a16="http://schemas.microsoft.com/office/drawing/2014/main" id="{291AEBE7-07C0-721F-704C-A2FD87152D59}"/>
              </a:ext>
            </a:extLst>
          </p:cNvPr>
          <p:cNvSpPr txBox="1"/>
          <p:nvPr/>
        </p:nvSpPr>
        <p:spPr>
          <a:xfrm>
            <a:off x="5940414" y="6341971"/>
            <a:ext cx="1169999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rtl="1">
              <a:defRPr sz="950" b="1">
                <a:solidFill>
                  <a:srgbClr val="183974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راجع إعدادات الخصوصية</a:t>
            </a:r>
          </a:p>
        </p:txBody>
      </p:sp>
      <p:sp>
        <p:nvSpPr>
          <p:cNvPr id="87" name="TextBox 84">
            <a:extLst>
              <a:ext uri="{FF2B5EF4-FFF2-40B4-BE49-F238E27FC236}">
                <a16:creationId xmlns:a16="http://schemas.microsoft.com/office/drawing/2014/main" id="{2636FC0E-18D0-C4C7-4217-8529743C944D}"/>
              </a:ext>
            </a:extLst>
          </p:cNvPr>
          <p:cNvSpPr txBox="1"/>
          <p:nvPr/>
        </p:nvSpPr>
        <p:spPr>
          <a:xfrm>
            <a:off x="485999" y="1632771"/>
            <a:ext cx="2790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noProof="0" dirty="0"/>
              <a:t>تعدك بجوائز مجانية غير متوقعة</a:t>
            </a:r>
          </a:p>
        </p:txBody>
      </p:sp>
      <p:sp>
        <p:nvSpPr>
          <p:cNvPr id="91" name="TextBox 88">
            <a:extLst>
              <a:ext uri="{FF2B5EF4-FFF2-40B4-BE49-F238E27FC236}">
                <a16:creationId xmlns:a16="http://schemas.microsoft.com/office/drawing/2014/main" id="{6483F6F0-E24F-1F3D-092E-CC136095ED47}"/>
              </a:ext>
            </a:extLst>
          </p:cNvPr>
          <p:cNvSpPr txBox="1"/>
          <p:nvPr/>
        </p:nvSpPr>
        <p:spPr>
          <a:xfrm>
            <a:off x="485999" y="2094706"/>
            <a:ext cx="2790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noProof="0" dirty="0"/>
              <a:t>تطلب معلوماتك الشخصية</a:t>
            </a:r>
          </a:p>
        </p:txBody>
      </p:sp>
      <p:sp>
        <p:nvSpPr>
          <p:cNvPr id="93" name="TextBox 89">
            <a:extLst>
              <a:ext uri="{FF2B5EF4-FFF2-40B4-BE49-F238E27FC236}">
                <a16:creationId xmlns:a16="http://schemas.microsoft.com/office/drawing/2014/main" id="{DF3DE45C-68F6-0D2A-E5AC-D3F0DD4351D1}"/>
              </a:ext>
            </a:extLst>
          </p:cNvPr>
          <p:cNvSpPr txBox="1"/>
          <p:nvPr/>
        </p:nvSpPr>
        <p:spPr>
          <a:xfrm>
            <a:off x="485999" y="2323169"/>
            <a:ext cx="2790000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69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مثل كلمة المرور أو رمز التحقق.</a:t>
            </a:r>
          </a:p>
        </p:txBody>
      </p:sp>
      <p:sp>
        <p:nvSpPr>
          <p:cNvPr id="95" name="TextBox 92">
            <a:extLst>
              <a:ext uri="{FF2B5EF4-FFF2-40B4-BE49-F238E27FC236}">
                <a16:creationId xmlns:a16="http://schemas.microsoft.com/office/drawing/2014/main" id="{08215263-0C5D-23E9-A7DC-8514B26AC785}"/>
              </a:ext>
            </a:extLst>
          </p:cNvPr>
          <p:cNvSpPr txBox="1"/>
          <p:nvPr/>
        </p:nvSpPr>
        <p:spPr>
          <a:xfrm>
            <a:off x="485999" y="2696732"/>
            <a:ext cx="2790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600" b="1" dirty="0">
                <a:solidFill>
                  <a:srgbClr val="183974"/>
                </a:solidFill>
                <a:latin typeface="Arial"/>
              </a:rPr>
              <a:t>تضغط عليك للنقر بسرعة</a:t>
            </a:r>
          </a:p>
        </p:txBody>
      </p:sp>
      <p:sp>
        <p:nvSpPr>
          <p:cNvPr id="97" name="TextBox 93">
            <a:extLst>
              <a:ext uri="{FF2B5EF4-FFF2-40B4-BE49-F238E27FC236}">
                <a16:creationId xmlns:a16="http://schemas.microsoft.com/office/drawing/2014/main" id="{809576A6-4B56-F354-2E37-9F1AF4F6BF46}"/>
              </a:ext>
            </a:extLst>
          </p:cNvPr>
          <p:cNvSpPr txBox="1"/>
          <p:nvPr/>
        </p:nvSpPr>
        <p:spPr>
          <a:xfrm>
            <a:off x="485999" y="2930775"/>
            <a:ext cx="2790000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69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قد تستخدم الاستعجال لمنعك من التفكير.</a:t>
            </a:r>
          </a:p>
        </p:txBody>
      </p:sp>
      <p:sp>
        <p:nvSpPr>
          <p:cNvPr id="99" name="TextBox 96">
            <a:extLst>
              <a:ext uri="{FF2B5EF4-FFF2-40B4-BE49-F238E27FC236}">
                <a16:creationId xmlns:a16="http://schemas.microsoft.com/office/drawing/2014/main" id="{0DE69AB5-D8C3-F519-E5A2-E91B2B5B9B8D}"/>
              </a:ext>
            </a:extLst>
          </p:cNvPr>
          <p:cNvSpPr txBox="1"/>
          <p:nvPr/>
        </p:nvSpPr>
        <p:spPr>
          <a:xfrm>
            <a:off x="485999" y="3281753"/>
            <a:ext cx="2790000" cy="27530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1000" b="1">
                <a:solidFill>
                  <a:srgbClr val="183974"/>
                </a:solidFill>
                <a:latin typeface="Arial"/>
              </a:defRPr>
            </a:pPr>
            <a:r>
              <a:rPr lang="ar-SA" sz="1600" noProof="0" dirty="0"/>
              <a:t>تأتي من حساب غير معروف</a:t>
            </a:r>
          </a:p>
        </p:txBody>
      </p:sp>
      <p:sp>
        <p:nvSpPr>
          <p:cNvPr id="101" name="TextBox 97">
            <a:extLst>
              <a:ext uri="{FF2B5EF4-FFF2-40B4-BE49-F238E27FC236}">
                <a16:creationId xmlns:a16="http://schemas.microsoft.com/office/drawing/2014/main" id="{3D429397-AEAD-D358-F1BD-E7791C28DA7F}"/>
              </a:ext>
            </a:extLst>
          </p:cNvPr>
          <p:cNvSpPr txBox="1"/>
          <p:nvPr/>
        </p:nvSpPr>
        <p:spPr>
          <a:xfrm>
            <a:off x="485999" y="3547298"/>
            <a:ext cx="2790000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r" rtl="1">
              <a:defRPr sz="869" b="0">
                <a:solidFill>
                  <a:srgbClr val="183974"/>
                </a:solidFill>
                <a:latin typeface="Arial"/>
              </a:defRPr>
            </a:pPr>
            <a:r>
              <a:rPr lang="ar-SA" sz="1200" noProof="0" dirty="0"/>
              <a:t>تحقق من هوية المرسل قبل الرد.</a:t>
            </a:r>
          </a:p>
        </p:txBody>
      </p:sp>
      <p:sp>
        <p:nvSpPr>
          <p:cNvPr id="105" name="TextBox 102">
            <a:extLst>
              <a:ext uri="{FF2B5EF4-FFF2-40B4-BE49-F238E27FC236}">
                <a16:creationId xmlns:a16="http://schemas.microsoft.com/office/drawing/2014/main" id="{ED03ED5A-5B3C-6B90-C46B-4C76531A1F9A}"/>
              </a:ext>
            </a:extLst>
          </p:cNvPr>
          <p:cNvSpPr txBox="1"/>
          <p:nvPr/>
        </p:nvSpPr>
        <p:spPr>
          <a:xfrm>
            <a:off x="1031751" y="4517453"/>
            <a:ext cx="2244248" cy="398413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050" dirty="0">
                <a:solidFill>
                  <a:srgbClr val="183974"/>
                </a:solidFill>
                <a:latin typeface="Arial"/>
              </a:rPr>
              <a:t>لا </a:t>
            </a:r>
            <a:r>
              <a:rPr lang="ar-SA" sz="1200" b="1" dirty="0">
                <a:solidFill>
                  <a:srgbClr val="183974"/>
                </a:solidFill>
                <a:latin typeface="Arial"/>
              </a:rPr>
              <a:t>تضغط على الرابط </a:t>
            </a:r>
          </a:p>
          <a:p>
            <a:pPr algn="ctr" rtl="1">
              <a:defRPr sz="950" b="1">
                <a:solidFill>
                  <a:srgbClr val="BF3758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أو المرفقات المشبوهة</a:t>
            </a:r>
          </a:p>
        </p:txBody>
      </p:sp>
      <p:sp>
        <p:nvSpPr>
          <p:cNvPr id="109" name="TextBox 106">
            <a:extLst>
              <a:ext uri="{FF2B5EF4-FFF2-40B4-BE49-F238E27FC236}">
                <a16:creationId xmlns:a16="http://schemas.microsoft.com/office/drawing/2014/main" id="{56E87759-DF1A-6693-0B8B-76C74736AA35}"/>
              </a:ext>
            </a:extLst>
          </p:cNvPr>
          <p:cNvSpPr txBox="1"/>
          <p:nvPr/>
        </p:nvSpPr>
        <p:spPr>
          <a:xfrm>
            <a:off x="1031751" y="5046370"/>
            <a:ext cx="2244248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950" b="1">
                <a:solidFill>
                  <a:srgbClr val="183974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تحقق من المصدر عبر الموقع الرسمي</a:t>
            </a:r>
          </a:p>
        </p:txBody>
      </p:sp>
      <p:sp>
        <p:nvSpPr>
          <p:cNvPr id="111" name="TextBox 107">
            <a:extLst>
              <a:ext uri="{FF2B5EF4-FFF2-40B4-BE49-F238E27FC236}">
                <a16:creationId xmlns:a16="http://schemas.microsoft.com/office/drawing/2014/main" id="{906B369D-9FA6-E94B-10E5-EEBF85525FEC}"/>
              </a:ext>
            </a:extLst>
          </p:cNvPr>
          <p:cNvSpPr txBox="1"/>
          <p:nvPr/>
        </p:nvSpPr>
        <p:spPr>
          <a:xfrm>
            <a:off x="1031751" y="5546119"/>
            <a:ext cx="2244248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819" b="0">
                <a:solidFill>
                  <a:srgbClr val="183974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لا تعتمد على الرابط الموجود في الرسالة.</a:t>
            </a:r>
          </a:p>
        </p:txBody>
      </p:sp>
      <p:sp>
        <p:nvSpPr>
          <p:cNvPr id="115" name="TextBox 111">
            <a:extLst>
              <a:ext uri="{FF2B5EF4-FFF2-40B4-BE49-F238E27FC236}">
                <a16:creationId xmlns:a16="http://schemas.microsoft.com/office/drawing/2014/main" id="{20EFA680-9DBA-367C-51E7-8BFDE0F6C1B7}"/>
              </a:ext>
            </a:extLst>
          </p:cNvPr>
          <p:cNvSpPr txBox="1"/>
          <p:nvPr/>
        </p:nvSpPr>
        <p:spPr>
          <a:xfrm>
            <a:off x="1031751" y="6046182"/>
            <a:ext cx="2244248" cy="213747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819" b="0">
                <a:solidFill>
                  <a:srgbClr val="183974"/>
                </a:solidFill>
                <a:latin typeface="Arial"/>
              </a:defRPr>
            </a:pPr>
            <a:r>
              <a:rPr lang="ar-SA" sz="1200" b="1" dirty="0">
                <a:solidFill>
                  <a:srgbClr val="183974"/>
                </a:solidFill>
                <a:latin typeface="Arial"/>
              </a:rPr>
              <a:t>إذا شككت في الرسالة، اطلب المساعدة.</a:t>
            </a:r>
          </a:p>
        </p:txBody>
      </p:sp>
      <p:sp>
        <p:nvSpPr>
          <p:cNvPr id="117" name="TextBox 112">
            <a:extLst>
              <a:ext uri="{FF2B5EF4-FFF2-40B4-BE49-F238E27FC236}">
                <a16:creationId xmlns:a16="http://schemas.microsoft.com/office/drawing/2014/main" id="{897688B4-96E8-796E-0E2C-A73F3EC517C8}"/>
              </a:ext>
            </a:extLst>
          </p:cNvPr>
          <p:cNvSpPr txBox="1"/>
          <p:nvPr/>
        </p:nvSpPr>
        <p:spPr>
          <a:xfrm>
            <a:off x="776772" y="6821963"/>
            <a:ext cx="2149308" cy="459968"/>
          </a:xfrm>
          <a:prstGeom prst="rect">
            <a:avLst/>
          </a:prstGeom>
          <a:noFill/>
        </p:spPr>
        <p:txBody>
          <a:bodyPr wrap="square" lIns="43200" tIns="14400" rIns="43200" bIns="14400" anchor="ctr">
            <a:spAutoFit/>
          </a:bodyPr>
          <a:lstStyle/>
          <a:p>
            <a:pPr algn="ct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400" noProof="0" dirty="0"/>
              <a:t>إذا بدت الرسالة جيدة جدا</a:t>
            </a:r>
          </a:p>
          <a:p>
            <a:pPr algn="ctr" rtl="1">
              <a:defRPr sz="1000" b="1">
                <a:solidFill>
                  <a:srgbClr val="BF3758"/>
                </a:solidFill>
                <a:latin typeface="Arial"/>
              </a:defRPr>
            </a:pPr>
            <a:r>
              <a:rPr lang="ar-SA" sz="1400" noProof="0" dirty="0"/>
              <a:t>فقد تكون احتيالًا!</a:t>
            </a:r>
          </a:p>
        </p:txBody>
      </p:sp>
    </p:spTree>
    <p:extLst>
      <p:ext uri="{BB962C8B-B14F-4D97-AF65-F5344CB8AC3E}">
        <p14:creationId xmlns:p14="http://schemas.microsoft.com/office/powerpoint/2010/main" val="12458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4F02B01-F9B1-30EA-53E4-6B570708863B}"/>
              </a:ext>
            </a:extLst>
          </p:cNvPr>
          <p:cNvSpPr/>
          <p:nvPr/>
        </p:nvSpPr>
        <p:spPr>
          <a:xfrm>
            <a:off x="0" y="-1"/>
            <a:ext cx="10768405" cy="75596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4" name="رسم 3" descr="آلة كاتبة مع تعبئة خالصة">
            <a:extLst>
              <a:ext uri="{FF2B5EF4-FFF2-40B4-BE49-F238E27FC236}">
                <a16:creationId xmlns:a16="http://schemas.microsoft.com/office/drawing/2014/main" id="{D0FE83C5-862A-0A37-53F3-22C9126DAA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85593" y="872427"/>
            <a:ext cx="1522676" cy="1522676"/>
          </a:xfrm>
          <a:prstGeom prst="rect">
            <a:avLst/>
          </a:prstGeom>
        </p:spPr>
      </p:pic>
      <p:grpSp>
        <p:nvGrpSpPr>
          <p:cNvPr id="10" name="مجموعة 9">
            <a:extLst>
              <a:ext uri="{FF2B5EF4-FFF2-40B4-BE49-F238E27FC236}">
                <a16:creationId xmlns:a16="http://schemas.microsoft.com/office/drawing/2014/main" id="{AB473698-B458-CAF8-26AB-906316667477}"/>
              </a:ext>
            </a:extLst>
          </p:cNvPr>
          <p:cNvGrpSpPr/>
          <p:nvPr/>
        </p:nvGrpSpPr>
        <p:grpSpPr>
          <a:xfrm>
            <a:off x="3298218" y="3670665"/>
            <a:ext cx="4095375" cy="3315303"/>
            <a:chOff x="3298218" y="3670665"/>
            <a:chExt cx="4095375" cy="3315303"/>
          </a:xfrm>
        </p:grpSpPr>
        <p:pic>
          <p:nvPicPr>
            <p:cNvPr id="3" name="رسم 2">
              <a:extLst>
                <a:ext uri="{FF2B5EF4-FFF2-40B4-BE49-F238E27FC236}">
                  <a16:creationId xmlns:a16="http://schemas.microsoft.com/office/drawing/2014/main" id="{28D7161D-6F21-71FF-73AB-F9E0863AAB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flipH="1">
              <a:off x="3298218" y="3670665"/>
              <a:ext cx="4095375" cy="3315303"/>
            </a:xfrm>
            <a:prstGeom prst="rect">
              <a:avLst/>
            </a:prstGeom>
          </p:spPr>
        </p:pic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D08B3202-CC61-DB9C-2CAB-BD3B925A8F3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3050" y="4639408"/>
              <a:ext cx="1103472" cy="1377815"/>
            </a:xfrm>
            <a:prstGeom prst="rect">
              <a:avLst/>
            </a:prstGeom>
          </p:spPr>
        </p:pic>
      </p:grpSp>
      <p:pic>
        <p:nvPicPr>
          <p:cNvPr id="12" name="صورة 11">
            <a:extLst>
              <a:ext uri="{FF2B5EF4-FFF2-40B4-BE49-F238E27FC236}">
                <a16:creationId xmlns:a16="http://schemas.microsoft.com/office/drawing/2014/main" id="{4818AB54-886C-AE97-0539-1DDC7E214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183" y="573707"/>
            <a:ext cx="6194073" cy="231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565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>
            <a:extLst>
              <a:ext uri="{FF2B5EF4-FFF2-40B4-BE49-F238E27FC236}">
                <a16:creationId xmlns:a16="http://schemas.microsoft.com/office/drawing/2014/main" id="{B4D62E6E-6847-0675-56F4-9DA0FD7D80D5}"/>
              </a:ext>
            </a:extLst>
          </p:cNvPr>
          <p:cNvSpPr/>
          <p:nvPr/>
        </p:nvSpPr>
        <p:spPr>
          <a:xfrm>
            <a:off x="2" y="2"/>
            <a:ext cx="10691813" cy="7559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0840D0D-8AF2-2A3F-366D-B76454B5CB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15758"/>
            <a:ext cx="10691814" cy="747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167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ستطيل 4">
            <a:extLst>
              <a:ext uri="{FF2B5EF4-FFF2-40B4-BE49-F238E27FC236}">
                <a16:creationId xmlns:a16="http://schemas.microsoft.com/office/drawing/2014/main" id="{481AADFD-D526-0AF3-EF03-FD42936448B3}"/>
              </a:ext>
            </a:extLst>
          </p:cNvPr>
          <p:cNvSpPr/>
          <p:nvPr/>
        </p:nvSpPr>
        <p:spPr>
          <a:xfrm>
            <a:off x="0" y="0"/>
            <a:ext cx="10691813" cy="7559675"/>
          </a:xfrm>
          <a:prstGeom prst="rect">
            <a:avLst/>
          </a:prstGeom>
          <a:solidFill>
            <a:srgbClr val="00233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endParaRPr lang="ar-SA" noProof="0" dirty="0">
              <a:latin typeface="Harmattan" panose="01000503000000020003" pitchFamily="2" charset="-78"/>
              <a:cs typeface="Harmattan" panose="01000503000000020003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8197C538-F605-4470-B8E7-E81A57470B0C}"/>
              </a:ext>
            </a:extLst>
          </p:cNvPr>
          <p:cNvSpPr txBox="1"/>
          <p:nvPr/>
        </p:nvSpPr>
        <p:spPr>
          <a:xfrm>
            <a:off x="1948382" y="4803844"/>
            <a:ext cx="6795053" cy="581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1579" b="1" noProof="0" dirty="0">
                <a:solidFill>
                  <a:srgbClr val="00FF85"/>
                </a:solidFill>
                <a:latin typeface="Harmattan" panose="01000503000000020003" pitchFamily="2" charset="-78"/>
                <a:cs typeface="Harmattan" panose="01000503000000020003" pitchFamily="2" charset="-78"/>
              </a:rPr>
              <a:t>الخطوط  المستخدمة   في القالب </a:t>
            </a:r>
          </a:p>
          <a:p>
            <a:pPr algn="ctr" rtl="1"/>
            <a:r>
              <a:rPr lang="ar-SA" sz="1200" b="1" noProof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Harmattan</a:t>
            </a:r>
            <a:r>
              <a:rPr lang="ar-SA" sz="1600" b="1" noProof="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ar-SA" sz="1600" b="1" noProof="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الرابط</a:t>
            </a:r>
            <a:endParaRPr lang="ar-SA" sz="1600" b="1" noProof="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24ECBBBA-6F20-B561-97FE-277B26437ACC}"/>
              </a:ext>
            </a:extLst>
          </p:cNvPr>
          <p:cNvGrpSpPr/>
          <p:nvPr/>
        </p:nvGrpSpPr>
        <p:grpSpPr>
          <a:xfrm>
            <a:off x="2266804" y="5867966"/>
            <a:ext cx="6158205" cy="1356452"/>
            <a:chOff x="2948473" y="5146985"/>
            <a:chExt cx="6158205" cy="135645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271014F-2CEE-97B9-A158-6F4A5DCEB1EE}"/>
                </a:ext>
              </a:extLst>
            </p:cNvPr>
            <p:cNvSpPr/>
            <p:nvPr/>
          </p:nvSpPr>
          <p:spPr>
            <a:xfrm>
              <a:off x="2948473" y="5146985"/>
              <a:ext cx="6158205" cy="1356452"/>
            </a:xfrm>
            <a:prstGeom prst="roundRect">
              <a:avLst/>
            </a:prstGeom>
            <a:noFill/>
            <a:ln>
              <a:solidFill>
                <a:srgbClr val="00FF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A" noProof="0" dirty="0"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sp>
          <p:nvSpPr>
            <p:cNvPr id="8" name="مربع نص 7">
              <a:extLst>
                <a:ext uri="{FF2B5EF4-FFF2-40B4-BE49-F238E27FC236}">
                  <a16:creationId xmlns:a16="http://schemas.microsoft.com/office/drawing/2014/main" id="{BABF9B4D-3A8C-0F47-58C8-48D769647876}"/>
                </a:ext>
              </a:extLst>
            </p:cNvPr>
            <p:cNvSpPr txBox="1"/>
            <p:nvPr/>
          </p:nvSpPr>
          <p:spPr>
            <a:xfrm>
              <a:off x="3447393" y="5272906"/>
              <a:ext cx="4528458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1"/>
              <a:b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</a:br>
              <a:r>
                <a:rPr lang="ar-SA" sz="1400" i="1" noProof="0" dirty="0">
                  <a:solidFill>
                    <a:schemeClr val="bg1"/>
                  </a:solidFill>
                  <a:effectLst/>
                  <a:latin typeface="Harmattan" panose="01000503000000020003" pitchFamily="2" charset="-78"/>
                  <a:cs typeface="Harmattan" panose="01000503000000020003" pitchFamily="2" charset="-78"/>
                </a:rPr>
                <a:t>تم تصميم هذا القالب بواسطة موقع انجز ingez-ppt  ولا يحق لأي شخص إعادة نشر أو توزيع ملفات القوالب أو إصدارات معدلة في مواقع اونلاين أخرى بدون إذن خطي من انجز</a:t>
              </a:r>
              <a:endParaRPr lang="ar-SA" sz="1400" noProof="0" dirty="0">
                <a:solidFill>
                  <a:schemeClr val="bg1"/>
                </a:solidFill>
                <a:latin typeface="Harmattan" panose="01000503000000020003" pitchFamily="2" charset="-78"/>
                <a:cs typeface="Harmattan" panose="01000503000000020003" pitchFamily="2" charset="-78"/>
              </a:endParaRPr>
            </a:p>
          </p:txBody>
        </p:sp>
        <p:pic>
          <p:nvPicPr>
            <p:cNvPr id="10" name="رسم 9" descr="تحذير مع تعبئة خالصة">
              <a:extLst>
                <a:ext uri="{FF2B5EF4-FFF2-40B4-BE49-F238E27FC236}">
                  <a16:creationId xmlns:a16="http://schemas.microsoft.com/office/drawing/2014/main" id="{2D3C8203-3A1E-F1AD-B63C-078DEDD301A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052318" y="5357235"/>
              <a:ext cx="914400" cy="914400"/>
            </a:xfrm>
            <a:prstGeom prst="rect">
              <a:avLst/>
            </a:prstGeom>
          </p:spPr>
        </p:pic>
      </p:grpSp>
      <p:pic>
        <p:nvPicPr>
          <p:cNvPr id="7" name="صورة 6">
            <a:extLst>
              <a:ext uri="{FF2B5EF4-FFF2-40B4-BE49-F238E27FC236}">
                <a16:creationId xmlns:a16="http://schemas.microsoft.com/office/drawing/2014/main" id="{DECB949A-8D39-07DD-1345-FBEA06D624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001" y="24006"/>
            <a:ext cx="4441810" cy="444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033492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armattan">
      <a:majorFont>
        <a:latin typeface="Harmattan"/>
        <a:ea typeface="Harmattan"/>
        <a:cs typeface="Harmattan"/>
      </a:majorFont>
      <a:minorFont>
        <a:latin typeface="Harmattan"/>
        <a:ea typeface="Harmattan"/>
        <a:cs typeface="Harmatta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418</Words>
  <Application>Microsoft Office PowerPoint</Application>
  <PresentationFormat>مخصص</PresentationFormat>
  <Paragraphs>68</Paragraphs>
  <Slides>5</Slides>
  <Notes>2</Notes>
  <HiddenSlides>3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Harmattan</vt:lpstr>
      <vt:lpstr>Calibri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ingez-ppt.com</dc:creator>
  <cp:lastModifiedBy>Hasan Selim</cp:lastModifiedBy>
  <cp:revision>208</cp:revision>
  <cp:lastPrinted>2023-04-21T16:15:01Z</cp:lastPrinted>
  <dcterms:created xsi:type="dcterms:W3CDTF">2022-06-17T15:03:51Z</dcterms:created>
  <dcterms:modified xsi:type="dcterms:W3CDTF">2026-10-22T14:32:41Z</dcterms:modified>
</cp:coreProperties>
</file>