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8"/>
  </p:notesMasterIdLst>
  <p:sldIdLst>
    <p:sldId id="471" r:id="rId2"/>
    <p:sldId id="472" r:id="rId3"/>
    <p:sldId id="470" r:id="rId4"/>
    <p:sldId id="412" r:id="rId5"/>
    <p:sldId id="468" r:id="rId6"/>
    <p:sldId id="469" r:id="rId7"/>
  </p:sldIdLst>
  <p:sldSz cx="10691813" cy="7559675"/>
  <p:notesSz cx="7104063" cy="10234613"/>
  <p:embeddedFontLst>
    <p:embeddedFont>
      <p:font typeface="Calibri" panose="020F0502020204030204" pitchFamily="34" charset="0"/>
      <p:regular r:id="rId9"/>
      <p:bold r:id="rId10"/>
    </p:embeddedFont>
    <p:embeddedFont>
      <p:font typeface="Harmattan" panose="01000503000000020003" pitchFamily="2" charset="-78"/>
      <p:regular r:id="rId11"/>
      <p:bold r:id="rId12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535D"/>
    <a:srgbClr val="F5C136"/>
    <a:srgbClr val="42BDC0"/>
    <a:srgbClr val="FFAE64"/>
    <a:srgbClr val="CE2438"/>
    <a:srgbClr val="000000"/>
    <a:srgbClr val="F5EBD9"/>
    <a:srgbClr val="383838"/>
    <a:srgbClr val="155C58"/>
    <a:srgbClr val="DC52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580B6F-6BA3-476D-B16F-3BB84483F8DF}" v="154" dt="2023-12-15T10:29:57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373" y="53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  <pc:spChg chg="topLvl">
          <ac:chgData name="Hassan Moddather" userId="84cd2103f36ef0dc" providerId="LiveId" clId="{1D23B812-9424-4B54-BDC8-CDA125B1883F}" dt="2023-04-16T01:08:50.887" v="3" actId="478"/>
          <ac:spMkLst>
            <pc:docMk/>
            <pc:sldMk cId="1719167534" sldId="468"/>
            <ac:spMk id="3" creationId="{B4D62E6E-6847-0675-56F4-9DA0FD7D80D5}"/>
          </ac:spMkLst>
        </pc:spChg>
        <pc:grpChg chg="del">
          <ac:chgData name="Hassan Moddather" userId="84cd2103f36ef0dc" providerId="LiveId" clId="{1D23B812-9424-4B54-BDC8-CDA125B1883F}" dt="2023-04-16T01:08:50.887" v="3" actId="478"/>
          <ac:grpSpMkLst>
            <pc:docMk/>
            <pc:sldMk cId="1719167534" sldId="468"/>
            <ac:grpSpMk id="4" creationId="{4442F8F2-636F-CAE1-4495-08FCBDDB1856}"/>
          </ac:grpSpMkLst>
        </pc:grpChg>
        <pc:picChg chg="del topLvl">
          <ac:chgData name="Hassan Moddather" userId="84cd2103f36ef0dc" providerId="LiveId" clId="{1D23B812-9424-4B54-BDC8-CDA125B1883F}" dt="2023-04-16T01:08:50.887" v="3" actId="478"/>
          <ac:picMkLst>
            <pc:docMk/>
            <pc:sldMk cId="1719167534" sldId="468"/>
            <ac:picMk id="2" creationId="{3CD30172-052F-C9C5-A995-A209ACE2317F}"/>
          </ac:picMkLst>
        </pc:picChg>
        <pc:picChg chg="add mod">
          <ac:chgData name="Hassan Moddather" userId="84cd2103f36ef0dc" providerId="LiveId" clId="{1D23B812-9424-4B54-BDC8-CDA125B1883F}" dt="2023-04-16T01:08:52.923" v="4" actId="1076"/>
          <ac:picMkLst>
            <pc:docMk/>
            <pc:sldMk cId="1719167534" sldId="468"/>
            <ac:picMk id="5" creationId="{20840D0D-8AF2-2A3F-366D-B76454B5CBAF}"/>
          </ac:picMkLst>
        </pc:picChg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  <pc:spChg chg="del mod">
          <ac:chgData name="H M" userId="84cd2103f36ef0dc" providerId="LiveId" clId="{E59A68CB-8FD3-43F2-A927-3DF865AE8900}" dt="2023-06-05T13:43:43.741" v="9" actId="478"/>
          <ac:spMkLst>
            <pc:docMk/>
            <pc:sldMk cId="3165081508" sldId="471"/>
            <ac:spMk id="2" creationId="{5C32B595-96F1-BB39-A4E8-1261C8885184}"/>
          </ac:spMkLst>
        </pc:spChg>
        <pc:spChg chg="add del mod">
          <ac:chgData name="H M" userId="84cd2103f36ef0dc" providerId="LiveId" clId="{E59A68CB-8FD3-43F2-A927-3DF865AE8900}" dt="2023-06-05T13:44:23.551" v="17" actId="478"/>
          <ac:spMkLst>
            <pc:docMk/>
            <pc:sldMk cId="3165081508" sldId="471"/>
            <ac:spMk id="3" creationId="{0BB6EC46-7BC4-0FA5-DD83-BD328C38428B}"/>
          </ac:spMkLst>
        </pc:spChg>
        <pc:grpChg chg="add mod">
          <ac:chgData name="H M" userId="84cd2103f36ef0dc" providerId="LiveId" clId="{E59A68CB-8FD3-43F2-A927-3DF865AE8900}" dt="2023-06-05T13:46:15.874" v="20" actId="164"/>
          <ac:grpSpMkLst>
            <pc:docMk/>
            <pc:sldMk cId="3165081508" sldId="471"/>
            <ac:grpSpMk id="2" creationId="{50F5CB1C-480C-30B8-9830-CA90BB8652EF}"/>
          </ac:grpSpMkLst>
        </pc:grp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4" creationId="{BC3CEC16-45E5-FEC6-AE78-69D75438C8A0}"/>
          </ac:picMkLst>
        </pc:picChg>
        <pc:picChg chg="add mod">
          <ac:chgData name="H M" userId="84cd2103f36ef0dc" providerId="LiveId" clId="{E59A68CB-8FD3-43F2-A927-3DF865AE8900}" dt="2023-06-05T13:46:15.874" v="20" actId="164"/>
          <ac:picMkLst>
            <pc:docMk/>
            <pc:sldMk cId="3165081508" sldId="471"/>
            <ac:picMk id="5" creationId="{9FF0E665-BFD2-2924-EE3D-4CDC6299E2A8}"/>
          </ac:picMkLst>
        </pc:picChg>
      </pc:sld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  <pc:spChg chg="mod">
          <ac:chgData name="H M" userId="84cd2103f36ef0dc" providerId="LiveId" clId="{5E518AE1-F9F3-4EA9-93EE-2B6E4B7843CA}" dt="2023-04-21T17:02:37.265" v="2" actId="20577"/>
          <ac:spMkLst>
            <pc:docMk/>
            <pc:sldMk cId="1894565167" sldId="470"/>
            <ac:spMk id="2" creationId="{81043D1C-CBF4-FD02-EB40-E9A1811439A8}"/>
          </ac:spMkLst>
        </pc:spChg>
      </pc:sldChg>
    </pc:docChg>
  </pc:docChgLst>
  <pc:docChgLst>
    <pc:chgData name="H M" userId="84cd2103f36ef0dc" providerId="LiveId" clId="{19580B6F-6BA3-476D-B16F-3BB84483F8DF}"/>
    <pc:docChg chg="undo redo custSel addSld modSld">
      <pc:chgData name="H M" userId="84cd2103f36ef0dc" providerId="LiveId" clId="{19580B6F-6BA3-476D-B16F-3BB84483F8DF}" dt="2023-12-15T10:30:53.690" v="765" actId="782"/>
      <pc:docMkLst>
        <pc:docMk/>
      </pc:docMkLst>
      <pc:sldChg chg="addSp delSp modSp mod modAnim">
        <pc:chgData name="H M" userId="84cd2103f36ef0dc" providerId="LiveId" clId="{19580B6F-6BA3-476D-B16F-3BB84483F8DF}" dt="2023-12-15T10:26:12.267" v="727" actId="165"/>
        <pc:sldMkLst>
          <pc:docMk/>
          <pc:sldMk cId="2852566979" sldId="412"/>
        </pc:sldMkLst>
        <pc:spChg chg="add del mod">
          <ac:chgData name="H M" userId="84cd2103f36ef0dc" providerId="LiveId" clId="{19580B6F-6BA3-476D-B16F-3BB84483F8DF}" dt="2023-12-15T10:23:16.395" v="677"/>
          <ac:spMkLst>
            <pc:docMk/>
            <pc:sldMk cId="2852566979" sldId="412"/>
            <ac:spMk id="2" creationId="{EDF1ECF3-CA4D-499A-9C14-A614F42AE563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48" creationId="{2E462DB2-2C6B-F39C-E36D-12C1DF3D4124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0" creationId="{2FB16A0A-67F7-51FF-5B88-BA3E92DE613F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1" creationId="{A77A4AE6-BB3F-80A4-5465-E9FFEF52A20C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2" creationId="{3B73F967-F5D5-AFC6-E6C8-861D7ADCFE0F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3" creationId="{41EE72FF-582E-AB20-94EB-031E4FBE9F60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4" creationId="{420BED70-2712-F328-026F-CFF33EFF873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5" creationId="{7E7A8BC9-A678-FB4A-9C26-6D42BEB9FFCC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6" creationId="{52EC160D-53A6-DB6F-3924-E76183469EC4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8" creationId="{DF59BA7B-58D2-9DEA-B01A-F35622B0B003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59" creationId="{390BFCCE-7640-CAE0-083F-D38D66623DC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0" creationId="{90B23793-FA04-65BD-49FF-8733F3216C99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1" creationId="{CB42FD52-7522-0F9B-A86E-375C91EFA869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2" creationId="{16FB124D-943F-0545-462F-A588DB1AB050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4" creationId="{594C9503-1D8D-AB1C-09D6-403854B7C01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5" creationId="{585C8EFF-AC12-F83D-1DC2-4BBB5134F0E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8" creationId="{3D307782-B6FC-07AD-D553-FF57C56EB42C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69" creationId="{80917E50-8475-6EF4-AE54-37B4BBA0448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0" creationId="{8F1CA7DC-E63C-9573-BA94-A4315DF51669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1" creationId="{E7E84BBF-8FEA-8D80-D446-674C1032FA6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2" creationId="{C7DEB9B4-E086-0EF1-1789-73537BB1F918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3" creationId="{3E0320AE-16D6-B14D-4ACE-74B6755342D2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5" creationId="{D76AED1C-64F9-9435-A376-A1533136FBA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6" creationId="{61AB0A6F-F915-815C-98D9-5AD131E4823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7" creationId="{6E6B0314-3AB5-4E92-7AA3-AC525247739A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8" creationId="{70445EA9-F02A-2DBB-C5E3-4277AEC03758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79" creationId="{311B7D74-21B0-6B00-E3BD-DBDD7D9FA3BD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1" creationId="{A29020B2-F292-A363-FBB6-8EDA28796F1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2" creationId="{E39C1A39-756A-B554-9A77-AA1974B0BB6A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3" creationId="{B1CC965C-17C0-D000-5B4C-5A09A7C911BB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4" creationId="{1DA336BD-502B-B899-580F-7C6CD799F37C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5" creationId="{090D17B9-A7A3-1166-9054-CFF4B755CB5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6" creationId="{808FC42B-9542-D82F-3239-6E3AEC681FF8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89" creationId="{1BA2BF5C-248B-4D22-7FC1-EFEFAE7F49B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0" creationId="{7836F82E-E77C-B42D-17B6-090110D53C54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1" creationId="{15894ECB-C090-0811-080C-4CF378D18143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2" creationId="{44355135-E8AE-363E-8D57-6682ADC51F22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3" creationId="{1C2CBD09-EF26-2571-252A-99BFF27A9C42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4" creationId="{44F600DA-F7D2-31BD-B0DF-2CEEE260171B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5" creationId="{9AD8A9D0-8202-5ED7-A67E-57485AD3E51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98" creationId="{E5FEEEBF-7B81-B614-5832-8AE2F2EF652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0" creationId="{C426047B-25D2-1942-2BE4-070280FD568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1" creationId="{15F5F475-03B4-98FF-6457-8FB19533980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2" creationId="{66603594-1B10-50D9-2B22-CA33F7327558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3" creationId="{B60E0983-6388-33B6-D66C-D2521DC1DA44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4" creationId="{5AAB23B7-AEBC-09BF-45A1-439CE189C72D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5" creationId="{018C49E9-238D-EAF4-FD36-0EAE2B341A1B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7" creationId="{9E7A8B6E-74CD-692D-E38F-B5BE45069BD8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8" creationId="{5373AB66-4AC1-5827-7F19-4BD1610EDADB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09" creationId="{EF14AA84-F255-7B66-5F19-119E715C508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0" creationId="{8F0FD237-8F40-4EF3-0004-4E00DA8D189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1" creationId="{1E90F7DD-A3CC-9667-78BC-53DF886D335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3" creationId="{46D30EAF-9D73-E0B0-3AFF-E23777CD660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4" creationId="{C2A9ADDA-C5EB-4E4F-9F2C-F8288B30A59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5" creationId="{A375CABB-F494-6B57-BE05-AE4B0D4214D9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6" creationId="{3E013CEF-0AD5-2DA8-7339-C0DF3E7E82C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7" creationId="{5D10CFB1-2AC8-232B-F7CA-6DC93589B389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8" creationId="{B5DE0FDF-DE93-CDA9-D716-E5F780CC1B9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19" creationId="{0887A7FD-83F2-6C01-F2E4-C55F969734CF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0" creationId="{B986716E-6CE4-3E2E-19EE-50DC9107AE6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1" creationId="{9EFCD064-5DFF-6C42-EAF4-E7FC5AEA43C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2" creationId="{8186F825-58C5-E345-FE90-D43587DA115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3" creationId="{B47FDB61-28E1-18CC-36D0-408B432D7C16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4" creationId="{A2109208-2EC4-6D2C-13DF-401C199C9D5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6" creationId="{F59F5401-857D-9299-EFCE-345633B4237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7" creationId="{5B98D7F1-468D-D0ED-6E39-8058858AA5B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8" creationId="{73059F95-E0D0-F3CE-A5E8-1585ADD9236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29" creationId="{C3AAEA1A-A602-FBF8-659C-A0F97B3A0CBC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0" creationId="{DEE90AA3-FD97-8B89-689D-F0411D712D93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2" creationId="{BD647DC8-EC64-2F6C-1BCF-41109B1ABD6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3" creationId="{A1278237-5AB4-E545-98CE-B41889E94A91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4" creationId="{EFA15557-2AA3-ECDC-0624-26483E33E99B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5" creationId="{BD8B623F-5EF5-2135-51BE-6D94A8702074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6" creationId="{90D7660F-6D65-EE91-2B95-A6EA257D71E7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8" creationId="{97445939-C220-6895-3028-5C3A0DC9987F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39" creationId="{C0E275F2-6EA6-DB38-14E7-D10FACFCED73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41" creationId="{9B641D0A-6EA3-DB04-AD15-C791A0FE6605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42" creationId="{BA1C60DA-FE94-888F-9040-0B48E64A185D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43" creationId="{C451FFAB-DF63-130E-FE8F-B25BCBC0887A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44" creationId="{C586817F-D684-6132-5887-D953F74FCEBE}"/>
          </ac:spMkLst>
        </pc:spChg>
        <pc:spChg chg="mod">
          <ac:chgData name="H M" userId="84cd2103f36ef0dc" providerId="LiveId" clId="{19580B6F-6BA3-476D-B16F-3BB84483F8DF}" dt="2023-12-15T10:26:12.267" v="727" actId="165"/>
          <ac:spMkLst>
            <pc:docMk/>
            <pc:sldMk cId="2852566979" sldId="412"/>
            <ac:spMk id="145" creationId="{CC586BBD-5DE7-7675-F24B-3BFB5EBFEC62}"/>
          </ac:spMkLst>
        </pc:spChg>
        <pc:grpChg chg="add del mod">
          <ac:chgData name="H M" userId="84cd2103f36ef0dc" providerId="LiveId" clId="{19580B6F-6BA3-476D-B16F-3BB84483F8DF}" dt="2023-12-15T10:25:41.455" v="714" actId="165"/>
          <ac:grpSpMkLst>
            <pc:docMk/>
            <pc:sldMk cId="2852566979" sldId="412"/>
            <ac:grpSpMk id="3" creationId="{C1366DFE-F65C-BD1E-99EB-DB0A3CFA6C58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47" creationId="{D3F0EC4C-135F-C3EF-9A68-B8C49DEEDD06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49" creationId="{4BCB536E-C152-A03C-CBA3-723D624A181E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57" creationId="{9824DFB6-5964-D710-CA82-61A1688AB9C2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63" creationId="{208C6905-4A17-7677-05C2-9073958DEEC5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66" creationId="{3C12CAF9-88C3-BDD0-38F9-1E1607424E65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67" creationId="{FBFA1CC6-1349-5999-D1EB-705433A97809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74" creationId="{E240A424-95E4-1666-678D-A4C199CC2E18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80" creationId="{6A397FCD-50DC-9D76-181D-D4CDD37746C3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87" creationId="{BAB33838-7E69-1AAB-9F40-15DCE3017F19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88" creationId="{0D2A0F31-BC97-E243-8EBA-1CC02B6ABB47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96" creationId="{43D6DE3C-5ABD-0586-BEA1-D440E6845165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97" creationId="{41ED6AA9-9F79-6204-B082-BD97BD2BAF05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99" creationId="{C75B7A89-B00E-2B7F-6384-7D7634C479AC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06" creationId="{9030E141-34BD-6DDB-AF3B-D3E0317350B1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12" creationId="{50378274-1789-39B4-B695-F4051FB6A9C3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25" creationId="{3820ED42-D5D8-2A33-DE0C-8D7963AE8818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31" creationId="{D332C2B0-4BDA-173C-38F4-4C6DD07E296C}"/>
          </ac:grpSpMkLst>
        </pc:grpChg>
        <pc:grpChg chg="add mod topLvl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37" creationId="{43E4A91C-A7CA-339D-D222-A445EBA22373}"/>
          </ac:grpSpMkLst>
        </pc:grpChg>
        <pc:grpChg chg="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40" creationId="{048FC4C1-C965-B31F-A5F8-8D2B2320427B}"/>
          </ac:grpSpMkLst>
        </pc:grpChg>
        <pc:grpChg chg="add del mod">
          <ac:chgData name="H M" userId="84cd2103f36ef0dc" providerId="LiveId" clId="{19580B6F-6BA3-476D-B16F-3BB84483F8DF}" dt="2023-12-15T10:26:12.267" v="727" actId="165"/>
          <ac:grpSpMkLst>
            <pc:docMk/>
            <pc:sldMk cId="2852566979" sldId="412"/>
            <ac:grpSpMk id="146" creationId="{4110E7FB-7B26-32DD-7E59-64EE4D31AC41}"/>
          </ac:grpSpMkLst>
        </pc:grp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" creationId="{E4CAF7A4-CEA5-887A-CE90-ADDA7CE0CE61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5" creationId="{462A4BF7-E4B7-2B32-4E81-C28AAF863D92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6" creationId="{92BA58FF-D9D9-73EF-EF5F-3095BB55532F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7" creationId="{022CFCA9-D8DB-EC7D-6D08-29B9827373EC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8" creationId="{32645ECB-B6DA-83BD-8A3C-73AE0604510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9" creationId="{22716DF5-9268-AA68-DB56-EA1E2F0F444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0" creationId="{F055B24A-47D3-C0E6-465C-A811BAA841F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1" creationId="{7B36DA1E-872B-7CFD-CE6A-5B97F919E25D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2" creationId="{BAEC4EBF-9888-1AB2-F153-88FD9C777E47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3" creationId="{0F716A4C-CD3B-7D94-942A-4BE87A510CBF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4" creationId="{143E91FE-F479-3159-9236-EC7CAE86C666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5" creationId="{B7BECB9E-4100-9E98-2F92-40504D4B126A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6" creationId="{4D9B5514-C32B-ABEE-4A98-1E1662B57347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7" creationId="{E5393469-A5CF-2457-2D88-C37C1B18A4FE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8" creationId="{42B2C232-A60F-45A6-25DD-2A8764079DD4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19" creationId="{0FCB986A-78CC-9933-CF9E-9D2EE02D65FF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0" creationId="{DF8C4058-000F-98D3-B904-46BD1AC13F7C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1" creationId="{B9C92932-6A09-EA73-2F95-93F1F824B479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2" creationId="{46A935D2-D88A-D973-924A-3A5ABDC16D6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3" creationId="{73EBFA6C-D0CC-76ED-E7C8-AB91ED318BF6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4" creationId="{542B9525-427C-A245-34FC-DB9A7B13C4ED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5" creationId="{1DCD74AB-0609-3F9A-8015-ED3A2C5BAFE5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6" creationId="{8B39464B-A924-7C62-9F14-223CE2404EF9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7" creationId="{0FEFDC0B-EFFF-AA86-5782-189F17FC343A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8" creationId="{C0C1C47A-D29C-B5A2-C6FA-EC1A7F6BB20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29" creationId="{43C01E15-5D1E-75F9-A2F0-9F948DEC93EB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0" creationId="{0F24C3CF-0813-4A05-787C-F492602D5A79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1" creationId="{BD895A57-7ECC-35F4-4CF6-1D71683AAA35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2" creationId="{D1691583-C4D3-CCCD-90EF-ED3DC9E16010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3" creationId="{8CE8BA9B-BC5A-F5CB-3822-62445F225856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4" creationId="{16A248D2-E6A4-2399-4C3B-B8516CA7476A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5" creationId="{15945C44-24AE-A609-5534-4B1FA5CE793B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6" creationId="{29B0AD8A-882E-269A-35BE-3DE58F219DD4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7" creationId="{EC55CE54-F218-7902-1A17-3CB3D0746155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8" creationId="{43A1B52B-4C18-AE6D-44FD-2E93C8B25659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39" creationId="{AECC6B21-7A04-FDA7-EFB2-E982D6546F93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0" creationId="{FAAB261C-7692-08B0-4DD5-EB97C2E84B4B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1" creationId="{11CE0695-F874-044B-9A0C-1287A1017668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2" creationId="{41E1FA35-0022-9C9E-F013-7A06D6E21182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3" creationId="{AC09CCDB-D8ED-9BE7-3857-F41F98D95CB7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4" creationId="{5A949F76-18C0-1F96-3586-93A0CFFA171F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5" creationId="{6BF76995-8EB7-2B48-2E2C-E49CD49986E1}"/>
          </ac:picMkLst>
        </pc:picChg>
        <pc:picChg chg="mod topLvl">
          <ac:chgData name="H M" userId="84cd2103f36ef0dc" providerId="LiveId" clId="{19580B6F-6BA3-476D-B16F-3BB84483F8DF}" dt="2023-12-15T10:26:12.267" v="727" actId="165"/>
          <ac:picMkLst>
            <pc:docMk/>
            <pc:sldMk cId="2852566979" sldId="412"/>
            <ac:picMk id="46" creationId="{0A033DB9-E82B-815D-65BC-7873E757B98C}"/>
          </ac:picMkLst>
        </pc:picChg>
      </pc:sldChg>
      <pc:sldChg chg="addSp delSp modSp mod modAnim">
        <pc:chgData name="H M" userId="84cd2103f36ef0dc" providerId="LiveId" clId="{19580B6F-6BA3-476D-B16F-3BB84483F8DF}" dt="2023-12-15T10:30:53.690" v="765" actId="782"/>
        <pc:sldMkLst>
          <pc:docMk/>
          <pc:sldMk cId="3165081508" sldId="471"/>
        </pc:sldMkLst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3" creationId="{1633F68F-D86E-4C3D-B791-1ABB4584FDD0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7" creationId="{880FBAEE-D300-B9CF-9609-8149B3560305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8" creationId="{BD93E199-3772-BB10-891F-9D23C0BD28EF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" creationId="{030F1674-C922-CC12-76CF-22C2F68AD29B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" creationId="{5C8D6679-51A1-487D-81CA-6442C7CD557D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" creationId="{8A9E8A8F-AABA-EE1A-4450-261F0418A066}"/>
          </ac:spMkLst>
        </pc:spChg>
        <pc:spChg chg="del">
          <ac:chgData name="H M" userId="84cd2103f36ef0dc" providerId="LiveId" clId="{19580B6F-6BA3-476D-B16F-3BB84483F8DF}" dt="2023-12-15T09:43:16.427" v="75" actId="478"/>
          <ac:spMkLst>
            <pc:docMk/>
            <pc:sldMk cId="3165081508" sldId="471"/>
            <ac:spMk id="12" creationId="{DB3E85C3-E491-0B74-5880-9B66DBD04995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3" creationId="{273531A6-58BE-B280-63EA-7B978835DDA8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4" creationId="{6B201697-DF46-C81E-38AF-1F73300A503C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5" creationId="{CF601AA8-9C3A-3DAA-CBE3-230BD976E0C9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6" creationId="{BEF98F76-176F-050D-6DEC-25C89A1F121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7" creationId="{2F39DC9C-BB26-67D6-1648-FE4FCB98389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8" creationId="{BF6BD96A-466F-CFB1-1388-DFBE0134D0BD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9" creationId="{79379DDF-92BB-B2D8-D5B8-D141DD33168A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20" creationId="{915E60CD-9F05-319C-15F1-D54F51E83661}"/>
          </ac:spMkLst>
        </pc:spChg>
        <pc:spChg chg="add del mod">
          <ac:chgData name="H M" userId="84cd2103f36ef0dc" providerId="LiveId" clId="{19580B6F-6BA3-476D-B16F-3BB84483F8DF}" dt="2023-12-15T09:40:39.553" v="31" actId="478"/>
          <ac:spMkLst>
            <pc:docMk/>
            <pc:sldMk cId="3165081508" sldId="471"/>
            <ac:spMk id="21" creationId="{90044696-C3AD-6F94-5D5C-EF211BF49543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25" creationId="{9EC3C49B-8988-A612-50C0-E710225E65B8}"/>
          </ac:spMkLst>
        </pc:spChg>
        <pc:spChg chg="del ord">
          <ac:chgData name="H M" userId="84cd2103f36ef0dc" providerId="LiveId" clId="{19580B6F-6BA3-476D-B16F-3BB84483F8DF}" dt="2023-12-15T09:43:15.478" v="74" actId="478"/>
          <ac:spMkLst>
            <pc:docMk/>
            <pc:sldMk cId="3165081508" sldId="471"/>
            <ac:spMk id="26" creationId="{AA10B143-CA1A-83F8-E65B-A07CD594B0B2}"/>
          </ac:spMkLst>
        </pc:spChg>
        <pc:spChg chg="del ord">
          <ac:chgData name="H M" userId="84cd2103f36ef0dc" providerId="LiveId" clId="{19580B6F-6BA3-476D-B16F-3BB84483F8DF}" dt="2023-12-15T09:43:17.367" v="76" actId="478"/>
          <ac:spMkLst>
            <pc:docMk/>
            <pc:sldMk cId="3165081508" sldId="471"/>
            <ac:spMk id="27" creationId="{8505E859-7AAF-0F73-F630-1EB1BE317AF9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28" creationId="{AA1CF65F-6080-2D07-1CB8-D49C663E8945}"/>
          </ac:spMkLst>
        </pc:spChg>
        <pc:spChg chg="add del mod">
          <ac:chgData name="H M" userId="84cd2103f36ef0dc" providerId="LiveId" clId="{19580B6F-6BA3-476D-B16F-3BB84483F8DF}" dt="2023-12-15T09:40:18.660" v="26"/>
          <ac:spMkLst>
            <pc:docMk/>
            <pc:sldMk cId="3165081508" sldId="471"/>
            <ac:spMk id="29" creationId="{62BB5E9F-FD93-2832-8ED6-E077606BE91F}"/>
          </ac:spMkLst>
        </pc:spChg>
        <pc:spChg chg="add del">
          <ac:chgData name="H M" userId="84cd2103f36ef0dc" providerId="LiveId" clId="{19580B6F-6BA3-476D-B16F-3BB84483F8DF}" dt="2023-12-15T09:40:18.660" v="26"/>
          <ac:spMkLst>
            <pc:docMk/>
            <pc:sldMk cId="3165081508" sldId="471"/>
            <ac:spMk id="30" creationId="{32D8B8AD-21AE-067B-A436-2222C3F43B3B}"/>
          </ac:spMkLst>
        </pc:spChg>
        <pc:spChg chg="del mod">
          <ac:chgData name="H M" userId="84cd2103f36ef0dc" providerId="LiveId" clId="{19580B6F-6BA3-476D-B16F-3BB84483F8DF}" dt="2023-12-15T09:40:58.714" v="36" actId="478"/>
          <ac:spMkLst>
            <pc:docMk/>
            <pc:sldMk cId="3165081508" sldId="471"/>
            <ac:spMk id="31" creationId="{4D5A4B06-5A6F-E339-E390-A91FCBC58432}"/>
          </ac:spMkLst>
        </pc:spChg>
        <pc:spChg chg="add del mod">
          <ac:chgData name="H M" userId="84cd2103f36ef0dc" providerId="LiveId" clId="{19580B6F-6BA3-476D-B16F-3BB84483F8DF}" dt="2023-12-15T09:40:36.867" v="30"/>
          <ac:spMkLst>
            <pc:docMk/>
            <pc:sldMk cId="3165081508" sldId="471"/>
            <ac:spMk id="32" creationId="{9E8F0F36-A850-00C4-AD26-8FAFA8E7089B}"/>
          </ac:spMkLst>
        </pc:spChg>
        <pc:spChg chg="add del">
          <ac:chgData name="H M" userId="84cd2103f36ef0dc" providerId="LiveId" clId="{19580B6F-6BA3-476D-B16F-3BB84483F8DF}" dt="2023-12-15T09:40:36.867" v="30"/>
          <ac:spMkLst>
            <pc:docMk/>
            <pc:sldMk cId="3165081508" sldId="471"/>
            <ac:spMk id="33" creationId="{51BBCC80-B81D-A4DA-BC89-2E4FC094C103}"/>
          </ac:spMkLst>
        </pc:spChg>
        <pc:spChg chg="mod or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34" creationId="{D948F5C2-B0D0-0A0B-AD22-91EE5C1BB052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35" creationId="{A95581A3-A922-269E-B60F-54ED8915F56B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2" creationId="{2DF8C59F-F9FE-9FB5-9A48-5FE730BA8A22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3" creationId="{E2517F50-09A7-9CFD-8240-1B345430CDB6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4" creationId="{C216FA52-4846-6811-D359-8DE22BC07C6B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5" creationId="{118767F2-55B1-DA62-F195-BB67165A3E28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6" creationId="{1CF079AD-FFB6-0866-C6FE-A372AFB3EC0B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8" creationId="{F1B86931-20CC-7158-C090-86C192D79D9A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49" creationId="{EA2BA2BF-89F5-CB37-F554-70F7568DC839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0" creationId="{5166885A-370D-53B0-A8C4-D39E2701C8E6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1" creationId="{FDE68394-C035-F6B8-1BA6-E366817446C9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2" creationId="{5D3794B8-C21D-B79D-79E3-E144825017D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4" creationId="{7FD8B33B-1804-1AC2-85F3-024132EDE673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5" creationId="{C45EFA05-1F7C-ABB3-25BE-D7277688345F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7" creationId="{31EDEA82-7E42-9F60-4136-C6F2198094AD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8" creationId="{818070FF-9CD5-4B43-9EB1-A907A13296F6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59" creationId="{E821AFC2-EC50-C298-DD04-7A4552B266D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0" creationId="{6241DEB7-8A32-7E91-70F8-C026A4E7BCD1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1" creationId="{1ED59B36-1B3C-2945-01D8-4A12B425F1F6}"/>
          </ac:spMkLst>
        </pc:spChg>
        <pc:spChg chg="add mod topLvl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3" creationId="{2BEE7365-A71C-ACD1-02FE-41AFEB7732C4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4" creationId="{843C6E83-0C75-6F77-A422-4821C00BC481}"/>
          </ac:spMkLst>
        </pc:spChg>
        <pc:spChg chg="add mod topLvl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5" creationId="{F866129E-00D3-E94F-477F-1CCF00158DA8}"/>
          </ac:spMkLst>
        </pc:spChg>
        <pc:spChg chg="mod topLvl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68" creationId="{8C94AE8E-2034-B01F-5E9B-98878042E413}"/>
          </ac:spMkLst>
        </pc:spChg>
        <pc:spChg chg="del mod topLvl">
          <ac:chgData name="H M" userId="84cd2103f36ef0dc" providerId="LiveId" clId="{19580B6F-6BA3-476D-B16F-3BB84483F8DF}" dt="2023-12-15T09:54:57.023" v="260" actId="478"/>
          <ac:spMkLst>
            <pc:docMk/>
            <pc:sldMk cId="3165081508" sldId="471"/>
            <ac:spMk id="69" creationId="{D43845F0-30BB-50C6-D3DA-C9BDB070A561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70" creationId="{A3032272-66D9-7B78-854E-83585273FB75}"/>
          </ac:spMkLst>
        </pc:spChg>
        <pc:spChg chg="add del mod">
          <ac:chgData name="H M" userId="84cd2103f36ef0dc" providerId="LiveId" clId="{19580B6F-6BA3-476D-B16F-3BB84483F8DF}" dt="2023-12-15T10:03:46.097" v="374" actId="478"/>
          <ac:spMkLst>
            <pc:docMk/>
            <pc:sldMk cId="3165081508" sldId="471"/>
            <ac:spMk id="71" creationId="{75D715F6-8FE3-C3FA-CE0C-2DE73D240022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72" creationId="{56A3AD49-E571-6EF7-C895-0E7D9C13B9E2}"/>
          </ac:spMkLst>
        </pc:spChg>
        <pc:spChg chg="mod">
          <ac:chgData name="H M" userId="84cd2103f36ef0dc" providerId="LiveId" clId="{19580B6F-6BA3-476D-B16F-3BB84483F8DF}" dt="2023-12-15T09:56:14.463" v="286" actId="1076"/>
          <ac:spMkLst>
            <pc:docMk/>
            <pc:sldMk cId="3165081508" sldId="471"/>
            <ac:spMk id="76" creationId="{453BDF6A-FA6E-94A7-62BA-3809656612D1}"/>
          </ac:spMkLst>
        </pc:spChg>
        <pc:spChg chg="mod">
          <ac:chgData name="H M" userId="84cd2103f36ef0dc" providerId="LiveId" clId="{19580B6F-6BA3-476D-B16F-3BB84483F8DF}" dt="2023-12-15T09:58:20.207" v="313" actId="1076"/>
          <ac:spMkLst>
            <pc:docMk/>
            <pc:sldMk cId="3165081508" sldId="471"/>
            <ac:spMk id="77" creationId="{E75A21C7-1FA2-BAA9-492F-50B30DDC2740}"/>
          </ac:spMkLst>
        </pc:spChg>
        <pc:spChg chg="add mod">
          <ac:chgData name="H M" userId="84cd2103f36ef0dc" providerId="LiveId" clId="{19580B6F-6BA3-476D-B16F-3BB84483F8DF}" dt="2023-12-15T09:59:25.756" v="323" actId="403"/>
          <ac:spMkLst>
            <pc:docMk/>
            <pc:sldMk cId="3165081508" sldId="471"/>
            <ac:spMk id="78" creationId="{5801A9C5-7E23-053C-1FC8-B28D9283E311}"/>
          </ac:spMkLst>
        </pc:spChg>
        <pc:spChg chg="add mod">
          <ac:chgData name="H M" userId="84cd2103f36ef0dc" providerId="LiveId" clId="{19580B6F-6BA3-476D-B16F-3BB84483F8DF}" dt="2023-12-15T09:59:25.756" v="323" actId="403"/>
          <ac:spMkLst>
            <pc:docMk/>
            <pc:sldMk cId="3165081508" sldId="471"/>
            <ac:spMk id="79" creationId="{01C19DE3-2CB4-21CD-15B1-D5242A9F9F57}"/>
          </ac:spMkLst>
        </pc:spChg>
        <pc:spChg chg="add mod">
          <ac:chgData name="H M" userId="84cd2103f36ef0dc" providerId="LiveId" clId="{19580B6F-6BA3-476D-B16F-3BB84483F8DF}" dt="2023-12-15T09:59:25.756" v="323" actId="403"/>
          <ac:spMkLst>
            <pc:docMk/>
            <pc:sldMk cId="3165081508" sldId="471"/>
            <ac:spMk id="80" creationId="{E7278484-68FE-E6B6-762B-B2344821C7C0}"/>
          </ac:spMkLst>
        </pc:spChg>
        <pc:spChg chg="add mod">
          <ac:chgData name="H M" userId="84cd2103f36ef0dc" providerId="LiveId" clId="{19580B6F-6BA3-476D-B16F-3BB84483F8DF}" dt="2023-12-15T09:59:25.756" v="323" actId="403"/>
          <ac:spMkLst>
            <pc:docMk/>
            <pc:sldMk cId="3165081508" sldId="471"/>
            <ac:spMk id="81" creationId="{EF0FE39D-57E4-FA3F-5E2E-A7B59DB02369}"/>
          </ac:spMkLst>
        </pc:spChg>
        <pc:spChg chg="add mod">
          <ac:chgData name="H M" userId="84cd2103f36ef0dc" providerId="LiveId" clId="{19580B6F-6BA3-476D-B16F-3BB84483F8DF}" dt="2023-12-15T09:59:25.756" v="323" actId="403"/>
          <ac:spMkLst>
            <pc:docMk/>
            <pc:sldMk cId="3165081508" sldId="471"/>
            <ac:spMk id="82" creationId="{904EDF45-7BD7-1C33-0D44-3E3A1F0B3A92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86" creationId="{75AD0EF1-BE98-2406-0A0F-33449E6E7339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87" creationId="{6A08FCD8-47C2-65C5-B61B-3602DEBEE193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88" creationId="{DBBA01CD-471A-2F59-19A5-5ED2B0D4E41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89" creationId="{9DABAA9D-D9FA-DDAF-9187-06C4EC0F8046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0" creationId="{B6FF01B3-06DF-93CA-4AD2-084257810642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1" creationId="{A53DC0E5-06FB-3B84-F4DA-2D21B2CDC2B4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4" creationId="{12BF0F79-F063-83AC-6DEE-9B2EE39FBE81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5" creationId="{AEBB74F6-93CA-5AF2-45C6-2B6078818AB3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6" creationId="{64C861E2-ABA9-C81D-3167-D13483DD8713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7" creationId="{71FF0CA1-8F0E-C1C6-C717-3B37A5E76126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8" creationId="{035156B2-838C-112A-150A-829CD814A01E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99" creationId="{7E291DED-AAD4-E8D8-E9E9-0A832940B997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0" creationId="{FE70ACAF-7C6E-D5BE-B848-DC0F98AFD045}"/>
          </ac:spMkLst>
        </pc:spChg>
        <pc:spChg chg="mod">
          <ac:chgData name="H M" userId="84cd2103f36ef0dc" providerId="LiveId" clId="{19580B6F-6BA3-476D-B16F-3BB84483F8DF}" dt="2023-12-15T10:00:17.689" v="341"/>
          <ac:spMkLst>
            <pc:docMk/>
            <pc:sldMk cId="3165081508" sldId="471"/>
            <ac:spMk id="102" creationId="{FE5CCC5F-EAE3-6101-79FF-F0412FB78F20}"/>
          </ac:spMkLst>
        </pc:spChg>
        <pc:spChg chg="mod">
          <ac:chgData name="H M" userId="84cd2103f36ef0dc" providerId="LiveId" clId="{19580B6F-6BA3-476D-B16F-3BB84483F8DF}" dt="2023-12-15T10:00:17.689" v="341"/>
          <ac:spMkLst>
            <pc:docMk/>
            <pc:sldMk cId="3165081508" sldId="471"/>
            <ac:spMk id="103" creationId="{8A723271-F84D-2B33-7324-03A43B979FA6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5" creationId="{EDC89326-90EF-CAFE-9FB0-51E99ED87242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7" creationId="{C7BFAC56-F9FD-0159-E749-EE5F1A698EF5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8" creationId="{9F1A775A-B8A1-3ACD-AB8E-75B1B17686A5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09" creationId="{F7800BB8-8613-A631-034E-4FDF32ADCCE5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0" creationId="{52BBBF4E-3B87-7B59-611D-CB4A1633E091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2" creationId="{473A73EF-2A7F-2886-D3C7-D3660E3C5991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3" creationId="{D6A11F6A-4CCA-83AD-AD0E-BA7E960330AA}"/>
          </ac:spMkLst>
        </pc:spChg>
        <pc:spChg chg="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4" creationId="{739F6CFA-6225-2E97-3AC1-C345B16FDE3D}"/>
          </ac:spMkLst>
        </pc:spChg>
        <pc:spChg chg="add del mod">
          <ac:chgData name="H M" userId="84cd2103f36ef0dc" providerId="LiveId" clId="{19580B6F-6BA3-476D-B16F-3BB84483F8DF}" dt="2023-12-15T10:21:29.125" v="653" actId="21"/>
          <ac:spMkLst>
            <pc:docMk/>
            <pc:sldMk cId="3165081508" sldId="471"/>
            <ac:spMk id="115" creationId="{F311A410-53EA-9D5E-90BB-1C49792E68B2}"/>
          </ac:spMkLst>
        </pc:spChg>
        <pc:spChg chg="add del mod">
          <ac:chgData name="H M" userId="84cd2103f36ef0dc" providerId="LiveId" clId="{19580B6F-6BA3-476D-B16F-3BB84483F8DF}" dt="2023-12-15T10:22:17.620" v="668" actId="478"/>
          <ac:spMkLst>
            <pc:docMk/>
            <pc:sldMk cId="3165081508" sldId="471"/>
            <ac:spMk id="116" creationId="{561CCDF9-3271-D457-0186-F7A745612EF4}"/>
          </ac:spMkLst>
        </pc:spChg>
        <pc:spChg chg="add mod">
          <ac:chgData name="H M" userId="84cd2103f36ef0dc" providerId="LiveId" clId="{19580B6F-6BA3-476D-B16F-3BB84483F8DF}" dt="2023-12-15T10:30:53.690" v="765" actId="782"/>
          <ac:spMkLst>
            <pc:docMk/>
            <pc:sldMk cId="3165081508" sldId="471"/>
            <ac:spMk id="117" creationId="{78CBADB4-6D36-703F-F334-3DAC7C8F7D0C}"/>
          </ac:spMkLst>
        </pc:spChg>
        <pc:grpChg chg="add mod ord">
          <ac:chgData name="H M" userId="84cd2103f36ef0dc" providerId="LiveId" clId="{19580B6F-6BA3-476D-B16F-3BB84483F8DF}" dt="2023-12-15T09:46:32.903" v="128" actId="1076"/>
          <ac:grpSpMkLst>
            <pc:docMk/>
            <pc:sldMk cId="3165081508" sldId="471"/>
            <ac:grpSpMk id="6" creationId="{9F7BAD7B-79E7-4EDE-CB2C-A3DC8CA5DB27}"/>
          </ac:grpSpMkLst>
        </pc:grpChg>
        <pc:grpChg chg="add mod">
          <ac:chgData name="H M" userId="84cd2103f36ef0dc" providerId="LiveId" clId="{19580B6F-6BA3-476D-B16F-3BB84483F8DF}" dt="2023-12-15T09:46:34.787" v="129" actId="1076"/>
          <ac:grpSpMkLst>
            <pc:docMk/>
            <pc:sldMk cId="3165081508" sldId="471"/>
            <ac:grpSpMk id="41" creationId="{8E5D3800-50C4-94B9-EC54-9BCEC48D265A}"/>
          </ac:grpSpMkLst>
        </pc:grpChg>
        <pc:grpChg chg="mod">
          <ac:chgData name="H M" userId="84cd2103f36ef0dc" providerId="LiveId" clId="{19580B6F-6BA3-476D-B16F-3BB84483F8DF}" dt="2023-12-15T09:44:49.708" v="93"/>
          <ac:grpSpMkLst>
            <pc:docMk/>
            <pc:sldMk cId="3165081508" sldId="471"/>
            <ac:grpSpMk id="47" creationId="{53C21AC4-C0CA-756E-7CE2-052249108D79}"/>
          </ac:grpSpMkLst>
        </pc:grpChg>
        <pc:grpChg chg="add mod">
          <ac:chgData name="H M" userId="84cd2103f36ef0dc" providerId="LiveId" clId="{19580B6F-6BA3-476D-B16F-3BB84483F8DF}" dt="2023-12-15T10:19:39.111" v="635" actId="1076"/>
          <ac:grpSpMkLst>
            <pc:docMk/>
            <pc:sldMk cId="3165081508" sldId="471"/>
            <ac:grpSpMk id="53" creationId="{234CB833-2FCA-3EA5-CB66-56331A8CF74F}"/>
          </ac:grpSpMkLst>
        </pc:grpChg>
        <pc:grpChg chg="mod">
          <ac:chgData name="H M" userId="84cd2103f36ef0dc" providerId="LiveId" clId="{19580B6F-6BA3-476D-B16F-3BB84483F8DF}" dt="2023-12-15T09:46:06.887" v="119"/>
          <ac:grpSpMkLst>
            <pc:docMk/>
            <pc:sldMk cId="3165081508" sldId="471"/>
            <ac:grpSpMk id="56" creationId="{0AC22A0E-3699-0CC3-FF12-4A3729C56E98}"/>
          </ac:grpSpMkLst>
        </pc:grpChg>
        <pc:grpChg chg="add del mod">
          <ac:chgData name="H M" userId="84cd2103f36ef0dc" providerId="LiveId" clId="{19580B6F-6BA3-476D-B16F-3BB84483F8DF}" dt="2023-12-15T09:55:03.167" v="261" actId="165"/>
          <ac:grpSpMkLst>
            <pc:docMk/>
            <pc:sldMk cId="3165081508" sldId="471"/>
            <ac:grpSpMk id="66" creationId="{4CA537EE-CD27-B63A-16E8-8A593EFBAA64}"/>
          </ac:grpSpMkLst>
        </pc:grpChg>
        <pc:grpChg chg="add del mod">
          <ac:chgData name="H M" userId="84cd2103f36ef0dc" providerId="LiveId" clId="{19580B6F-6BA3-476D-B16F-3BB84483F8DF}" dt="2023-12-15T09:54:57.023" v="260" actId="478"/>
          <ac:grpSpMkLst>
            <pc:docMk/>
            <pc:sldMk cId="3165081508" sldId="471"/>
            <ac:grpSpMk id="67" creationId="{5DE61D85-BA52-6D86-3E37-F0B0B092F3D9}"/>
          </ac:grpSpMkLst>
        </pc:grpChg>
        <pc:grpChg chg="add mod">
          <ac:chgData name="H M" userId="84cd2103f36ef0dc" providerId="LiveId" clId="{19580B6F-6BA3-476D-B16F-3BB84483F8DF}" dt="2023-12-15T10:18:01.126" v="605" actId="1076"/>
          <ac:grpSpMkLst>
            <pc:docMk/>
            <pc:sldMk cId="3165081508" sldId="471"/>
            <ac:grpSpMk id="73" creationId="{94089CA3-9DD9-471D-2015-8A278E3230BC}"/>
          </ac:grpSpMkLst>
        </pc:grpChg>
        <pc:grpChg chg="add mod">
          <ac:chgData name="H M" userId="84cd2103f36ef0dc" providerId="LiveId" clId="{19580B6F-6BA3-476D-B16F-3BB84483F8DF}" dt="2023-12-15T10:19:04.229" v="616" actId="1076"/>
          <ac:grpSpMkLst>
            <pc:docMk/>
            <pc:sldMk cId="3165081508" sldId="471"/>
            <ac:grpSpMk id="74" creationId="{319A6125-F2A4-359B-665E-F5DD8816E412}"/>
          </ac:grpSpMkLst>
        </pc:grpChg>
        <pc:grpChg chg="add del mod">
          <ac:chgData name="H M" userId="84cd2103f36ef0dc" providerId="LiveId" clId="{19580B6F-6BA3-476D-B16F-3BB84483F8DF}" dt="2023-12-15T10:12:39.906" v="486" actId="21"/>
          <ac:grpSpMkLst>
            <pc:docMk/>
            <pc:sldMk cId="3165081508" sldId="471"/>
            <ac:grpSpMk id="75" creationId="{1EBF1280-B019-0CA6-33F3-BBF640A8B1BD}"/>
          </ac:grpSpMkLst>
        </pc:grpChg>
        <pc:grpChg chg="add del mod">
          <ac:chgData name="H M" userId="84cd2103f36ef0dc" providerId="LiveId" clId="{19580B6F-6BA3-476D-B16F-3BB84483F8DF}" dt="2023-12-15T10:12:39.906" v="486" actId="21"/>
          <ac:grpSpMkLst>
            <pc:docMk/>
            <pc:sldMk cId="3165081508" sldId="471"/>
            <ac:grpSpMk id="83" creationId="{08ED907E-9E44-35DA-9AB2-568A9AEBF861}"/>
          </ac:grpSpMkLst>
        </pc:grpChg>
        <pc:grpChg chg="add mod">
          <ac:chgData name="H M" userId="84cd2103f36ef0dc" providerId="LiveId" clId="{19580B6F-6BA3-476D-B16F-3BB84483F8DF}" dt="2023-12-15T10:19:32.981" v="633" actId="1076"/>
          <ac:grpSpMkLst>
            <pc:docMk/>
            <pc:sldMk cId="3165081508" sldId="471"/>
            <ac:grpSpMk id="85" creationId="{A753DFE7-610B-8902-8B51-A7F59EACC088}"/>
          </ac:grpSpMkLst>
        </pc:grpChg>
        <pc:grpChg chg="mod">
          <ac:chgData name="H M" userId="84cd2103f36ef0dc" providerId="LiveId" clId="{19580B6F-6BA3-476D-B16F-3BB84483F8DF}" dt="2023-12-15T09:59:51.106" v="329"/>
          <ac:grpSpMkLst>
            <pc:docMk/>
            <pc:sldMk cId="3165081508" sldId="471"/>
            <ac:grpSpMk id="92" creationId="{B6933BC8-C7B9-5AEC-7121-AFE401C002DF}"/>
          </ac:grpSpMkLst>
        </pc:grpChg>
        <pc:grpChg chg="mod">
          <ac:chgData name="H M" userId="84cd2103f36ef0dc" providerId="LiveId" clId="{19580B6F-6BA3-476D-B16F-3BB84483F8DF}" dt="2023-12-15T09:59:51.106" v="329"/>
          <ac:grpSpMkLst>
            <pc:docMk/>
            <pc:sldMk cId="3165081508" sldId="471"/>
            <ac:grpSpMk id="93" creationId="{5D31DBC4-9D70-A97D-85FB-5168F10A97BB}"/>
          </ac:grpSpMkLst>
        </pc:grpChg>
        <pc:grpChg chg="add del mod">
          <ac:chgData name="H M" userId="84cd2103f36ef0dc" providerId="LiveId" clId="{19580B6F-6BA3-476D-B16F-3BB84483F8DF}" dt="2023-12-15T10:22:13.106" v="666" actId="478"/>
          <ac:grpSpMkLst>
            <pc:docMk/>
            <pc:sldMk cId="3165081508" sldId="471"/>
            <ac:grpSpMk id="101" creationId="{9231379F-80C8-53F8-CDBF-33FC0D511458}"/>
          </ac:grpSpMkLst>
        </pc:grpChg>
        <pc:grpChg chg="add mod">
          <ac:chgData name="H M" userId="84cd2103f36ef0dc" providerId="LiveId" clId="{19580B6F-6BA3-476D-B16F-3BB84483F8DF}" dt="2023-12-15T10:25:10.515" v="706" actId="688"/>
          <ac:grpSpMkLst>
            <pc:docMk/>
            <pc:sldMk cId="3165081508" sldId="471"/>
            <ac:grpSpMk id="106" creationId="{A41FE563-0C6F-A701-98F9-42CA390B379E}"/>
          </ac:grpSpMkLst>
        </pc:grpChg>
        <pc:grpChg chg="mod">
          <ac:chgData name="H M" userId="84cd2103f36ef0dc" providerId="LiveId" clId="{19580B6F-6BA3-476D-B16F-3BB84483F8DF}" dt="2023-12-15T10:20:28.647" v="641"/>
          <ac:grpSpMkLst>
            <pc:docMk/>
            <pc:sldMk cId="3165081508" sldId="471"/>
            <ac:grpSpMk id="111" creationId="{345611D0-682D-7610-B244-819C3F779075}"/>
          </ac:grpSpMkLst>
        </pc:grpChg>
        <pc:picChg chg="add del mod">
          <ac:chgData name="H M" userId="84cd2103f36ef0dc" providerId="LiveId" clId="{19580B6F-6BA3-476D-B16F-3BB84483F8DF}" dt="2023-12-15T10:28:20.795" v="740" actId="478"/>
          <ac:picMkLst>
            <pc:docMk/>
            <pc:sldMk cId="3165081508" sldId="471"/>
            <ac:picMk id="22" creationId="{CE8F1C64-E610-B10C-314C-19A5CC9610D7}"/>
          </ac:picMkLst>
        </pc:picChg>
        <pc:picChg chg="add mod">
          <ac:chgData name="H M" userId="84cd2103f36ef0dc" providerId="LiveId" clId="{19580B6F-6BA3-476D-B16F-3BB84483F8DF}" dt="2023-12-15T09:57:48.607" v="309" actId="14100"/>
          <ac:picMkLst>
            <pc:docMk/>
            <pc:sldMk cId="3165081508" sldId="471"/>
            <ac:picMk id="23" creationId="{C1A79CFB-E988-7633-74A3-0641F1E37134}"/>
          </ac:picMkLst>
        </pc:picChg>
        <pc:picChg chg="add mod">
          <ac:chgData name="H M" userId="84cd2103f36ef0dc" providerId="LiveId" clId="{19580B6F-6BA3-476D-B16F-3BB84483F8DF}" dt="2023-12-15T09:39:49.073" v="17" actId="1076"/>
          <ac:picMkLst>
            <pc:docMk/>
            <pc:sldMk cId="3165081508" sldId="471"/>
            <ac:picMk id="24" creationId="{DAFC52D2-F7A2-53B9-05C4-5D60EB360691}"/>
          </ac:picMkLst>
        </pc:picChg>
        <pc:picChg chg="add mod ord modCrop">
          <ac:chgData name="H M" userId="84cd2103f36ef0dc" providerId="LiveId" clId="{19580B6F-6BA3-476D-B16F-3BB84483F8DF}" dt="2023-12-15T10:00:19.752" v="343" actId="1076"/>
          <ac:picMkLst>
            <pc:docMk/>
            <pc:sldMk cId="3165081508" sldId="471"/>
            <ac:picMk id="36" creationId="{2E2FB12B-FD07-E7DC-4D04-93C6F28608A6}"/>
          </ac:picMkLst>
        </pc:picChg>
        <pc:picChg chg="add mod">
          <ac:chgData name="H M" userId="84cd2103f36ef0dc" providerId="LiveId" clId="{19580B6F-6BA3-476D-B16F-3BB84483F8DF}" dt="2023-12-15T10:18:41.025" v="612" actId="1076"/>
          <ac:picMkLst>
            <pc:docMk/>
            <pc:sldMk cId="3165081508" sldId="471"/>
            <ac:picMk id="37" creationId="{FCE79733-FDBC-DCE5-66A4-AE2FE4849539}"/>
          </ac:picMkLst>
        </pc:picChg>
        <pc:picChg chg="add mod">
          <ac:chgData name="H M" userId="84cd2103f36ef0dc" providerId="LiveId" clId="{19580B6F-6BA3-476D-B16F-3BB84483F8DF}" dt="2023-12-15T09:52:29.969" v="214" actId="207"/>
          <ac:picMkLst>
            <pc:docMk/>
            <pc:sldMk cId="3165081508" sldId="471"/>
            <ac:picMk id="38" creationId="{052149D7-40EF-E4AA-B573-3B2B2A9DAE91}"/>
          </ac:picMkLst>
        </pc:picChg>
        <pc:picChg chg="add mod">
          <ac:chgData name="H M" userId="84cd2103f36ef0dc" providerId="LiveId" clId="{19580B6F-6BA3-476D-B16F-3BB84483F8DF}" dt="2023-12-15T09:52:23.632" v="213" actId="207"/>
          <ac:picMkLst>
            <pc:docMk/>
            <pc:sldMk cId="3165081508" sldId="471"/>
            <ac:picMk id="39" creationId="{75656821-0D7F-88AE-2A2E-34F70ED48864}"/>
          </ac:picMkLst>
        </pc:picChg>
        <pc:picChg chg="add mod">
          <ac:chgData name="H M" userId="84cd2103f36ef0dc" providerId="LiveId" clId="{19580B6F-6BA3-476D-B16F-3BB84483F8DF}" dt="2023-12-15T09:53:10.019" v="225" actId="207"/>
          <ac:picMkLst>
            <pc:docMk/>
            <pc:sldMk cId="3165081508" sldId="471"/>
            <ac:picMk id="40" creationId="{3BA34D44-2F4C-9BF9-CF21-C94DB3813E8E}"/>
          </ac:picMkLst>
        </pc:picChg>
        <pc:picChg chg="add del mod">
          <ac:chgData name="H M" userId="84cd2103f36ef0dc" providerId="LiveId" clId="{19580B6F-6BA3-476D-B16F-3BB84483F8DF}" dt="2023-12-15T09:47:08.988" v="138" actId="478"/>
          <ac:picMkLst>
            <pc:docMk/>
            <pc:sldMk cId="3165081508" sldId="471"/>
            <ac:picMk id="62" creationId="{58DE578F-30F4-3937-5666-9ED7B34D94DC}"/>
          </ac:picMkLst>
        </pc:picChg>
        <pc:picChg chg="add mod">
          <ac:chgData name="H M" userId="84cd2103f36ef0dc" providerId="LiveId" clId="{19580B6F-6BA3-476D-B16F-3BB84483F8DF}" dt="2023-12-15T10:18:43.041" v="613" actId="1076"/>
          <ac:picMkLst>
            <pc:docMk/>
            <pc:sldMk cId="3165081508" sldId="471"/>
            <ac:picMk id="84" creationId="{F905823D-2EEC-5C9C-320A-0CBCDD08AAFD}"/>
          </ac:picMkLst>
        </pc:picChg>
        <pc:picChg chg="add del mod">
          <ac:chgData name="H M" userId="84cd2103f36ef0dc" providerId="LiveId" clId="{19580B6F-6BA3-476D-B16F-3BB84483F8DF}" dt="2023-12-15T10:03:06.160" v="364" actId="478"/>
          <ac:picMkLst>
            <pc:docMk/>
            <pc:sldMk cId="3165081508" sldId="471"/>
            <ac:picMk id="104" creationId="{CAE1BF24-3269-254F-58C9-5D3F14E93530}"/>
          </ac:picMkLst>
        </pc:picChg>
        <pc:picChg chg="add mod">
          <ac:chgData name="H M" userId="84cd2103f36ef0dc" providerId="LiveId" clId="{19580B6F-6BA3-476D-B16F-3BB84483F8DF}" dt="2023-12-15T10:24:45.196" v="701" actId="1076"/>
          <ac:picMkLst>
            <pc:docMk/>
            <pc:sldMk cId="3165081508" sldId="471"/>
            <ac:picMk id="118" creationId="{2028F6EC-08C3-4E12-48E7-BE8A75C4E396}"/>
          </ac:picMkLst>
        </pc:picChg>
        <pc:picChg chg="add mod">
          <ac:chgData name="H M" userId="84cd2103f36ef0dc" providerId="LiveId" clId="{19580B6F-6BA3-476D-B16F-3BB84483F8DF}" dt="2023-12-15T10:28:12.295" v="739" actId="1076"/>
          <ac:picMkLst>
            <pc:docMk/>
            <pc:sldMk cId="3165081508" sldId="471"/>
            <ac:picMk id="119" creationId="{DE2B1595-3CA5-AFEF-1798-5B47C16A9128}"/>
          </ac:picMkLst>
        </pc:picChg>
      </pc:sldChg>
      <pc:sldChg chg="addSp delSp modSp add mod modAnim">
        <pc:chgData name="H M" userId="84cd2103f36ef0dc" providerId="LiveId" clId="{19580B6F-6BA3-476D-B16F-3BB84483F8DF}" dt="2023-12-15T10:30:51.127" v="764" actId="782"/>
        <pc:sldMkLst>
          <pc:docMk/>
          <pc:sldMk cId="1826383857" sldId="472"/>
        </pc:sldMkLst>
        <pc:spChg chg="del">
          <ac:chgData name="H M" userId="84cd2103f36ef0dc" providerId="LiveId" clId="{19580B6F-6BA3-476D-B16F-3BB84483F8DF}" dt="2023-12-15T10:04:32.137" v="383" actId="478"/>
          <ac:spMkLst>
            <pc:docMk/>
            <pc:sldMk cId="1826383857" sldId="472"/>
            <ac:spMk id="3" creationId="{1633F68F-D86E-4C3D-B791-1ABB4584FDD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" creationId="{915E60CD-9F05-319C-15F1-D54F51E83661}"/>
          </ac:spMkLst>
        </pc:spChg>
        <pc:spChg chg="mod">
          <ac:chgData name="H M" userId="84cd2103f36ef0dc" providerId="LiveId" clId="{19580B6F-6BA3-476D-B16F-3BB84483F8DF}" dt="2023-12-15T10:05:27.047" v="394" actId="1076"/>
          <ac:spMkLst>
            <pc:docMk/>
            <pc:sldMk cId="1826383857" sldId="472"/>
            <ac:spMk id="21" creationId="{C5140B4A-853F-F3DF-E1C0-3EBFB4595B0E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5" creationId="{9EC3C49B-8988-A612-50C0-E710225E65B8}"/>
          </ac:spMkLst>
        </pc:spChg>
        <pc:spChg chg="mod">
          <ac:chgData name="H M" userId="84cd2103f36ef0dc" providerId="LiveId" clId="{19580B6F-6BA3-476D-B16F-3BB84483F8DF}" dt="2023-12-15T10:07:10.966" v="422" actId="1076"/>
          <ac:spMkLst>
            <pc:docMk/>
            <pc:sldMk cId="1826383857" sldId="472"/>
            <ac:spMk id="26" creationId="{070FC4E2-1991-228A-5C87-4CC30FF36E35}"/>
          </ac:spMkLst>
        </pc:spChg>
        <pc:spChg chg="add 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7" creationId="{DC3FD026-058C-2C2A-BCF4-7A25F7DED7E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8" creationId="{AA1CF65F-6080-2D07-1CB8-D49C663E8945}"/>
          </ac:spMkLst>
        </pc:spChg>
        <pc:spChg chg="add 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9" creationId="{526692E4-20AA-1A61-9EE9-79965505D2DD}"/>
          </ac:spMkLst>
        </pc:spChg>
        <pc:spChg chg="add 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30" creationId="{F892ED81-7904-931E-B8EA-614F9A88E406}"/>
          </ac:spMkLst>
        </pc:spChg>
        <pc:spChg chg="add 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31" creationId="{E2F9CB8F-B797-5B79-8431-724E6133A927}"/>
          </ac:spMkLst>
        </pc:spChg>
        <pc:spChg chg="add 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32" creationId="{10D6016C-E778-08DA-5A30-993D80BE231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34" creationId="{D948F5C2-B0D0-0A0B-AD22-91EE5C1BB052}"/>
          </ac:spMkLst>
        </pc:spChg>
        <pc:spChg chg="del">
          <ac:chgData name="H M" userId="84cd2103f36ef0dc" providerId="LiveId" clId="{19580B6F-6BA3-476D-B16F-3BB84483F8DF}" dt="2023-12-15T10:04:24.179" v="380" actId="478"/>
          <ac:spMkLst>
            <pc:docMk/>
            <pc:sldMk cId="1826383857" sldId="472"/>
            <ac:spMk id="35" creationId="{A95581A3-A922-269E-B60F-54ED8915F56B}"/>
          </ac:spMkLst>
        </pc:spChg>
        <pc:spChg chg="mod">
          <ac:chgData name="H M" userId="84cd2103f36ef0dc" providerId="LiveId" clId="{19580B6F-6BA3-476D-B16F-3BB84483F8DF}" dt="2023-12-15T10:13:03.977" v="492" actId="1076"/>
          <ac:spMkLst>
            <pc:docMk/>
            <pc:sldMk cId="1826383857" sldId="472"/>
            <ac:spMk id="63" creationId="{2BEE7365-A71C-ACD1-02FE-41AFEB7732C4}"/>
          </ac:spMkLst>
        </pc:spChg>
        <pc:spChg chg="del">
          <ac:chgData name="H M" userId="84cd2103f36ef0dc" providerId="LiveId" clId="{19580B6F-6BA3-476D-B16F-3BB84483F8DF}" dt="2023-12-15T10:08:27.898" v="436" actId="478"/>
          <ac:spMkLst>
            <pc:docMk/>
            <pc:sldMk cId="1826383857" sldId="472"/>
            <ac:spMk id="64" creationId="{843C6E83-0C75-6F77-A422-4821C00BC481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66" creationId="{C95C7594-02A1-8592-C929-25F04C39037E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67" creationId="{A94C5695-1B0E-5D83-EC2B-4C0887ED3DA9}"/>
          </ac:spMkLst>
        </pc:spChg>
        <pc:spChg chg="del">
          <ac:chgData name="H M" userId="84cd2103f36ef0dc" providerId="LiveId" clId="{19580B6F-6BA3-476D-B16F-3BB84483F8DF}" dt="2023-12-15T10:07:40.481" v="425" actId="478"/>
          <ac:spMkLst>
            <pc:docMk/>
            <pc:sldMk cId="1826383857" sldId="472"/>
            <ac:spMk id="70" creationId="{A3032272-66D9-7B78-854E-83585273FB75}"/>
          </ac:spMkLst>
        </pc:spChg>
        <pc:spChg chg="del">
          <ac:chgData name="H M" userId="84cd2103f36ef0dc" providerId="LiveId" clId="{19580B6F-6BA3-476D-B16F-3BB84483F8DF}" dt="2023-12-15T10:11:52.946" v="477" actId="478"/>
          <ac:spMkLst>
            <pc:docMk/>
            <pc:sldMk cId="1826383857" sldId="472"/>
            <ac:spMk id="105" creationId="{EDC89326-90EF-CAFE-9FB0-51E99ED8724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06" creationId="{5597ACA7-EC4B-4A36-E091-77787B03FC51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07" creationId="{0255DBF7-DB98-6E0A-DD1D-3DC865EB6819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08" creationId="{FD482943-27DC-CFBC-494A-6B0DB326149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09" creationId="{001BB5EE-72BC-0204-959F-527664761179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0" creationId="{CB17CBEA-E13C-33CF-892D-877CD63EEF2C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1" creationId="{6CD6BBA3-5105-E257-EA50-DDE4737BDCE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2" creationId="{94AF9F70-5FF1-A272-1CE5-5B9840130B2C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3" creationId="{6C7AB76E-D414-D7DE-650B-614E6597920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5" creationId="{1270A2E4-EE5C-C9A4-D2A1-88AC6171F25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6" creationId="{33111F1E-FFED-7FCC-C309-10B229571E4A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7" creationId="{D0FF3D91-FC4F-086A-5DCB-B1F960BF7F1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8" creationId="{B8E6319B-F2E4-C5FF-C7D9-C274BD2C230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19" creationId="{7715EB24-2292-E45F-95CD-6FEA7C32ECE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21" creationId="{15AD9640-B5CF-ABF5-7B45-1CC327E9A55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22" creationId="{0C930CD5-968A-B3C9-8271-72C3E0A676DB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26" creationId="{761E917E-BE42-F856-F80C-50C8C8892B43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27" creationId="{EEAC7382-17B0-2A9B-F6DB-28449675195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28" creationId="{52980DB9-C21F-B142-4E30-D6EAB52F173A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0" creationId="{0FA0EF7F-EA2A-57A6-7DC3-CDFBEEDF9817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2" creationId="{EB438F42-B3C0-EEAE-5188-C83EBC7A9139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3" creationId="{8443EA89-132F-C5DB-90E0-AC56F7C3728A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4" creationId="{A3A150A3-AE0C-AF4F-72A3-50DB72DCB5D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5" creationId="{C900D8C4-66A3-2F7A-714B-8A704590177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6" creationId="{0A87A5D8-CEAE-7BF2-7097-57C1C921CC8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7" creationId="{37888EB6-EB2D-6B74-B3EC-1A1D95419161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39" creationId="{9F728EB3-EB6D-004F-057C-A2B8011DC21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0" creationId="{08CC09FF-BF96-10D3-591B-566C65B0231C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1" creationId="{A0CF2669-5573-EFBC-4C67-187271E2A843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2" creationId="{0B59CCD4-5959-4C43-57DF-D55212C8D94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3" creationId="{474A927E-61D1-6C19-13E0-48EDD620E3EE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5" creationId="{066BE0ED-F3B5-19B9-C8C0-2E109EAC105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6" creationId="{1D4F30D8-7E91-9B89-DB61-56290556B33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49" creationId="{11A0E654-FF0B-2FFA-0E7C-DE72886504F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0" creationId="{4461FCDD-D07B-CDE9-4547-EFFB63F353CE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1" creationId="{A727216A-B742-9D5A-50F8-004EB434C7E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2" creationId="{A0898442-A8CA-1BA3-845C-54019C7F7E4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5" creationId="{EBB221DB-431C-C2C8-B362-3EC1D037EF1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7" creationId="{0EA752E4-8690-F318-9210-5ED6C7AC3B9C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8" creationId="{EAC1D2E4-6477-AC6A-B3FF-B1B35372EAA7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59" creationId="{D8C2F71C-1FBA-0132-7B78-359BF527215D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0" creationId="{C6D57747-4449-F9BB-83CE-36C3FCB8860D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1" creationId="{6DA1186F-FA0D-EBF0-A1AA-E311EC029F0B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2" creationId="{1C6FC42E-320E-4677-3C6C-B4F2DFCA996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4" creationId="{E3B0B0CD-F97F-7B0D-B34D-67F015E89359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5" creationId="{07440274-E505-1984-684D-3AE36C4ED00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6" creationId="{93EDDF48-4F05-A50E-9CF6-DB6E0AE6512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7" creationId="{1CE59D2A-B03A-6905-6836-6066D37D0F8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68" creationId="{659F8E89-81A6-8756-5251-68C94A6CD2A0}"/>
          </ac:spMkLst>
        </pc:spChg>
        <pc:spChg chg="add del mod topLvl">
          <ac:chgData name="H M" userId="84cd2103f36ef0dc" providerId="LiveId" clId="{19580B6F-6BA3-476D-B16F-3BB84483F8DF}" dt="2023-12-15T10:15:50.471" v="579" actId="478"/>
          <ac:spMkLst>
            <pc:docMk/>
            <pc:sldMk cId="1826383857" sldId="472"/>
            <ac:spMk id="169" creationId="{DEBB5CCD-7C77-1345-DEBA-C57429FEEEC7}"/>
          </ac:spMkLst>
        </pc:spChg>
        <pc:spChg chg="add del mod topLvl">
          <ac:chgData name="H M" userId="84cd2103f36ef0dc" providerId="LiveId" clId="{19580B6F-6BA3-476D-B16F-3BB84483F8DF}" dt="2023-12-15T10:15:52.982" v="580" actId="478"/>
          <ac:spMkLst>
            <pc:docMk/>
            <pc:sldMk cId="1826383857" sldId="472"/>
            <ac:spMk id="170" creationId="{C3B78791-4E33-0B4A-3490-A6E06F53312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73" creationId="{3ADAE532-3C7C-A1D8-549E-8B2C0539C48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74" creationId="{075BB6C6-64E7-025D-08BB-00EFB0E2AAB4}"/>
          </ac:spMkLst>
        </pc:spChg>
        <pc:spChg chg="mod topLvl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76" creationId="{4CDABA20-0639-6224-828C-98DE9B58425E}"/>
          </ac:spMkLst>
        </pc:spChg>
        <pc:spChg chg="del mod topLvl">
          <ac:chgData name="H M" userId="84cd2103f36ef0dc" providerId="LiveId" clId="{19580B6F-6BA3-476D-B16F-3BB84483F8DF}" dt="2023-12-15T10:14:17.670" v="541" actId="478"/>
          <ac:spMkLst>
            <pc:docMk/>
            <pc:sldMk cId="1826383857" sldId="472"/>
            <ac:spMk id="177" creationId="{FEC76A93-A107-D979-C244-A8CF76A718ED}"/>
          </ac:spMkLst>
        </pc:spChg>
        <pc:spChg chg="del mod topLvl">
          <ac:chgData name="H M" userId="84cd2103f36ef0dc" providerId="LiveId" clId="{19580B6F-6BA3-476D-B16F-3BB84483F8DF}" dt="2023-12-15T10:14:17.670" v="541" actId="478"/>
          <ac:spMkLst>
            <pc:docMk/>
            <pc:sldMk cId="1826383857" sldId="472"/>
            <ac:spMk id="178" creationId="{DE63BB9A-C913-9D5C-5C22-F4AAD2BBB168}"/>
          </ac:spMkLst>
        </pc:spChg>
        <pc:spChg chg="del mod topLvl">
          <ac:chgData name="H M" userId="84cd2103f36ef0dc" providerId="LiveId" clId="{19580B6F-6BA3-476D-B16F-3BB84483F8DF}" dt="2023-12-15T10:14:17.670" v="541" actId="478"/>
          <ac:spMkLst>
            <pc:docMk/>
            <pc:sldMk cId="1826383857" sldId="472"/>
            <ac:spMk id="179" creationId="{0FA3E050-F227-EF07-7260-8C2AFCD9B8CC}"/>
          </ac:spMkLst>
        </pc:spChg>
        <pc:spChg chg="del mod topLvl">
          <ac:chgData name="H M" userId="84cd2103f36ef0dc" providerId="LiveId" clId="{19580B6F-6BA3-476D-B16F-3BB84483F8DF}" dt="2023-12-15T10:14:17.670" v="541" actId="478"/>
          <ac:spMkLst>
            <pc:docMk/>
            <pc:sldMk cId="1826383857" sldId="472"/>
            <ac:spMk id="180" creationId="{AA9C36A6-EEED-8907-FCF7-7C1C66D76DE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2" creationId="{931E9CFC-56F8-E199-7BD1-D6CC51FCD58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3" creationId="{1833D45B-5563-CB7C-2958-73E8930052EA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5" creationId="{83177041-D2A7-9FCF-1F3E-2BC04D34B47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6" creationId="{48CE022C-3C61-25AD-1A7B-FE77AEC7E531}"/>
          </ac:spMkLst>
        </pc:spChg>
        <pc:spChg chg="add 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7" creationId="{85268C18-FA4E-E2C0-4737-48D4B47A14C1}"/>
          </ac:spMkLst>
        </pc:spChg>
        <pc:spChg chg="add 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8" creationId="{B2CF330D-1166-51FB-2CCE-EA63D9C73210}"/>
          </ac:spMkLst>
        </pc:spChg>
        <pc:spChg chg="add 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89" creationId="{F0B56CB8-0C33-8DF2-34DB-ACA86698A9D8}"/>
          </ac:spMkLst>
        </pc:spChg>
        <pc:spChg chg="add 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0" creationId="{D32D2AD4-1AF9-EB43-AF20-48CDBE181DE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3" creationId="{455283B3-1E86-16B9-BA32-CCD607632B8F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4" creationId="{B5CB50F8-1CF0-E97F-CECC-EB84583B6FA3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5" creationId="{21A05DA4-8366-D8E8-C501-770DF6D6698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6" creationId="{145A7628-0AE8-0348-1E19-505914FE6CB8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7" creationId="{E5C879B0-D83A-7140-2E07-67CE59F3A0F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199" creationId="{81A8EAE3-B22B-B7F9-1DE1-E5BD3CBB628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0" creationId="{22BB7D5F-46B1-0895-3542-AC172CFF9AE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1" creationId="{740E8F2D-6F8F-E195-69B2-9DA9D666317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2" creationId="{A4C4943F-C260-982D-F831-F82FA0E5D199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3" creationId="{3EFD2E65-8F09-7991-523D-3EA29EBE77D2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5" creationId="{0619AF59-0FA5-B87D-A4BB-B7B92B4BA046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6" creationId="{D2225111-EF95-C0F4-C359-CACB77C43E51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7" creationId="{34438D2D-25B8-4645-A63B-A2E97457316B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8" creationId="{7212DEAB-4F9D-1272-1FC0-280AD5FB9B80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09" creationId="{22A05039-C4A2-51A0-3C08-D676F97869A5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0" creationId="{DF54443B-AFD6-D737-3B0A-DC7E9AB2856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1" creationId="{06E01505-A6EE-1F22-8FBF-981C5A33CBEB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2" creationId="{5CD6D0C4-BBF3-E748-3F94-3BC4E2314CA3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3" creationId="{A47F00BE-6649-3957-8C25-39F45F584C2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4" creationId="{4DC65D4D-82D8-D9B9-66A4-EC55B6263004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5" creationId="{2F9B1F15-3C68-9E9E-0E45-1B6D706F8E8B}"/>
          </ac:spMkLst>
        </pc:spChg>
        <pc:spChg chg="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16" creationId="{DD6CA6F1-D2C9-518E-4EB2-60B1C0C3F6C6}"/>
          </ac:spMkLst>
        </pc:spChg>
        <pc:spChg chg="add del mod">
          <ac:chgData name="H M" userId="84cd2103f36ef0dc" providerId="LiveId" clId="{19580B6F-6BA3-476D-B16F-3BB84483F8DF}" dt="2023-12-15T10:21:52.717" v="657" actId="21"/>
          <ac:spMkLst>
            <pc:docMk/>
            <pc:sldMk cId="1826383857" sldId="472"/>
            <ac:spMk id="219" creationId="{82A46809-039A-CAB1-A085-5CE8EC26F2CF}"/>
          </ac:spMkLst>
        </pc:spChg>
        <pc:spChg chg="add mod">
          <ac:chgData name="H M" userId="84cd2103f36ef0dc" providerId="LiveId" clId="{19580B6F-6BA3-476D-B16F-3BB84483F8DF}" dt="2023-12-15T10:30:51.127" v="764" actId="782"/>
          <ac:spMkLst>
            <pc:docMk/>
            <pc:sldMk cId="1826383857" sldId="472"/>
            <ac:spMk id="220" creationId="{5A2BE062-B6E6-0580-BAA8-9054125B06CD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3" creationId="{126FD074-6F83-AD38-49DA-B9EC0A6684C2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4" creationId="{A4A77527-40A4-B8A0-1052-1B4F7549BBE4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5" creationId="{B25DFC38-1173-36C4-A4E2-7D4FCEEB13A7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6" creationId="{1470DEC8-E1DA-56E2-D8B4-1AEDDB4FE530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8" creationId="{0E2D9CB5-7672-4AE6-DDAC-C4BE532662E1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29" creationId="{6285560D-BB04-7F6F-70AE-22B5267F38BC}"/>
          </ac:spMkLst>
        </pc:spChg>
        <pc:spChg chg="mod">
          <ac:chgData name="H M" userId="84cd2103f36ef0dc" providerId="LiveId" clId="{19580B6F-6BA3-476D-B16F-3BB84483F8DF}" dt="2023-12-15T10:26:28.219" v="728"/>
          <ac:spMkLst>
            <pc:docMk/>
            <pc:sldMk cId="1826383857" sldId="472"/>
            <ac:spMk id="230" creationId="{838955D2-F0E7-EE9A-D0F4-291238A020BF}"/>
          </ac:spMkLst>
        </pc:spChg>
        <pc:grpChg chg="mod">
          <ac:chgData name="H M" userId="84cd2103f36ef0dc" providerId="LiveId" clId="{19580B6F-6BA3-476D-B16F-3BB84483F8DF}" dt="2023-12-15T10:08:35.462" v="440" actId="1076"/>
          <ac:grpSpMkLst>
            <pc:docMk/>
            <pc:sldMk cId="1826383857" sldId="472"/>
            <ac:grpSpMk id="2" creationId="{50F5CB1C-480C-30B8-9830-CA90BB8652EF}"/>
          </ac:grpSpMkLst>
        </pc:grpChg>
        <pc:grpChg chg="del">
          <ac:chgData name="H M" userId="84cd2103f36ef0dc" providerId="LiveId" clId="{19580B6F-6BA3-476D-B16F-3BB84483F8DF}" dt="2023-12-15T10:04:24.179" v="380" actId="478"/>
          <ac:grpSpMkLst>
            <pc:docMk/>
            <pc:sldMk cId="1826383857" sldId="472"/>
            <ac:grpSpMk id="6" creationId="{9F7BAD7B-79E7-4EDE-CB2C-A3DC8CA5DB27}"/>
          </ac:grpSpMkLst>
        </pc:grpChg>
        <pc:grpChg chg="add del mod">
          <ac:chgData name="H M" userId="84cd2103f36ef0dc" providerId="LiveId" clId="{19580B6F-6BA3-476D-B16F-3BB84483F8DF}" dt="2023-12-15T10:13:18.868" v="501" actId="478"/>
          <ac:grpSpMkLst>
            <pc:docMk/>
            <pc:sldMk cId="1826383857" sldId="472"/>
            <ac:grpSpMk id="12" creationId="{B6C2C017-96A7-F2F8-1A99-87C0B2FD5A47}"/>
          </ac:grpSpMkLst>
        </pc:grpChg>
        <pc:grpChg chg="add del mod">
          <ac:chgData name="H M" userId="84cd2103f36ef0dc" providerId="LiveId" clId="{19580B6F-6BA3-476D-B16F-3BB84483F8DF}" dt="2023-12-15T10:06:26.350" v="410" actId="165"/>
          <ac:grpSpMkLst>
            <pc:docMk/>
            <pc:sldMk cId="1826383857" sldId="472"/>
            <ac:grpSpMk id="33" creationId="{F189B888-988F-E243-417C-7BA02D0C2911}"/>
          </ac:grpSpMkLst>
        </pc:grpChg>
        <pc:grpChg chg="del">
          <ac:chgData name="H M" userId="84cd2103f36ef0dc" providerId="LiveId" clId="{19580B6F-6BA3-476D-B16F-3BB84483F8DF}" dt="2023-12-15T10:04:26.139" v="381" actId="478"/>
          <ac:grpSpMkLst>
            <pc:docMk/>
            <pc:sldMk cId="1826383857" sldId="472"/>
            <ac:grpSpMk id="41" creationId="{8E5D3800-50C4-94B9-EC54-9BCEC48D265A}"/>
          </ac:grpSpMkLst>
        </pc:grpChg>
        <pc:grpChg chg="del">
          <ac:chgData name="H M" userId="84cd2103f36ef0dc" providerId="LiveId" clId="{19580B6F-6BA3-476D-B16F-3BB84483F8DF}" dt="2023-12-15T10:07:44.296" v="426" actId="478"/>
          <ac:grpSpMkLst>
            <pc:docMk/>
            <pc:sldMk cId="1826383857" sldId="472"/>
            <ac:grpSpMk id="53" creationId="{234CB833-2FCA-3EA5-CB66-56331A8CF74F}"/>
          </ac:grpSpMkLst>
        </pc:grpChg>
        <pc:grpChg chg="add mod">
          <ac:chgData name="H M" userId="84cd2103f36ef0dc" providerId="LiveId" clId="{19580B6F-6BA3-476D-B16F-3BB84483F8DF}" dt="2023-12-15T10:13:53.411" v="527" actId="1076"/>
          <ac:grpSpMkLst>
            <pc:docMk/>
            <pc:sldMk cId="1826383857" sldId="472"/>
            <ac:grpSpMk id="62" creationId="{F8856E56-A405-9D58-E441-31933F284758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69" creationId="{FA3D8FB6-FFC4-2E37-9E88-D81CAF9B56D0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71" creationId="{55E473C5-75B2-EE00-8802-A5C15D30F343}"/>
          </ac:grpSpMkLst>
        </pc:grpChg>
        <pc:grpChg chg="del">
          <ac:chgData name="H M" userId="84cd2103f36ef0dc" providerId="LiveId" clId="{19580B6F-6BA3-476D-B16F-3BB84483F8DF}" dt="2023-12-15T10:07:37.598" v="424" actId="478"/>
          <ac:grpSpMkLst>
            <pc:docMk/>
            <pc:sldMk cId="1826383857" sldId="472"/>
            <ac:grpSpMk id="73" creationId="{94089CA3-9DD9-471D-2015-8A278E3230BC}"/>
          </ac:grpSpMkLst>
        </pc:grpChg>
        <pc:grpChg chg="del mod">
          <ac:chgData name="H M" userId="84cd2103f36ef0dc" providerId="LiveId" clId="{19580B6F-6BA3-476D-B16F-3BB84483F8DF}" dt="2023-12-15T10:13:05.916" v="493" actId="478"/>
          <ac:grpSpMkLst>
            <pc:docMk/>
            <pc:sldMk cId="1826383857" sldId="472"/>
            <ac:grpSpMk id="74" creationId="{319A6125-F2A4-359B-665E-F5DD8816E412}"/>
          </ac:grpSpMkLst>
        </pc:grpChg>
        <pc:grpChg chg="del">
          <ac:chgData name="H M" userId="84cd2103f36ef0dc" providerId="LiveId" clId="{19580B6F-6BA3-476D-B16F-3BB84483F8DF}" dt="2023-12-15T10:11:50.594" v="476" actId="478"/>
          <ac:grpSpMkLst>
            <pc:docMk/>
            <pc:sldMk cId="1826383857" sldId="472"/>
            <ac:grpSpMk id="75" creationId="{1EBF1280-B019-0CA6-33F3-BBF640A8B1BD}"/>
          </ac:grpSpMkLst>
        </pc:grpChg>
        <pc:grpChg chg="del">
          <ac:chgData name="H M" userId="84cd2103f36ef0dc" providerId="LiveId" clId="{19580B6F-6BA3-476D-B16F-3BB84483F8DF}" dt="2023-12-15T10:07:47.890" v="427" actId="478"/>
          <ac:grpSpMkLst>
            <pc:docMk/>
            <pc:sldMk cId="1826383857" sldId="472"/>
            <ac:grpSpMk id="83" creationId="{08ED907E-9E44-35DA-9AB2-568A9AEBF861}"/>
          </ac:grpSpMkLst>
        </pc:grpChg>
        <pc:grpChg chg="del">
          <ac:chgData name="H M" userId="84cd2103f36ef0dc" providerId="LiveId" clId="{19580B6F-6BA3-476D-B16F-3BB84483F8DF}" dt="2023-12-15T10:07:44.296" v="426" actId="478"/>
          <ac:grpSpMkLst>
            <pc:docMk/>
            <pc:sldMk cId="1826383857" sldId="472"/>
            <ac:grpSpMk id="85" creationId="{A753DFE7-610B-8902-8B51-A7F59EACC088}"/>
          </ac:grpSpMkLst>
        </pc:grpChg>
        <pc:grpChg chg="del">
          <ac:chgData name="H M" userId="84cd2103f36ef0dc" providerId="LiveId" clId="{19580B6F-6BA3-476D-B16F-3BB84483F8DF}" dt="2023-12-15T10:07:44.296" v="426" actId="478"/>
          <ac:grpSpMkLst>
            <pc:docMk/>
            <pc:sldMk cId="1826383857" sldId="472"/>
            <ac:grpSpMk id="101" creationId="{9231379F-80C8-53F8-CDBF-33FC0D511458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04" creationId="{17DD53AE-406F-D31B-8485-BBCB8ADCD4F2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14" creationId="{C12CDC31-75F2-E1D1-53B3-D167BDA51777}"/>
          </ac:grpSpMkLst>
        </pc:grpChg>
        <pc:grpChg chg="add mod">
          <ac:chgData name="H M" userId="84cd2103f36ef0dc" providerId="LiveId" clId="{19580B6F-6BA3-476D-B16F-3BB84483F8DF}" dt="2023-12-15T10:12:22.551" v="482" actId="1076"/>
          <ac:grpSpMkLst>
            <pc:docMk/>
            <pc:sldMk cId="1826383857" sldId="472"/>
            <ac:grpSpMk id="120" creationId="{30B8B24F-FAC7-9071-2A0C-51F01B449163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23" creationId="{B4FE9C11-5741-596D-EA93-E66E8BB260A1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24" creationId="{909EB81A-B08B-137B-B1D4-2BBBE0E2FED3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25" creationId="{B0555483-9D93-30B9-9946-5A6C52C80181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29" creationId="{19BF98B3-A8B6-40BD-ADF9-524EF005C90D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31" creationId="{59E93C00-32C7-9832-074C-C589190DF872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38" creationId="{8EAF06FB-F0A7-5B0B-B419-D21D9265E8D0}"/>
          </ac:grpSpMkLst>
        </pc:grpChg>
        <pc:grpChg chg="add mod">
          <ac:chgData name="H M" userId="84cd2103f36ef0dc" providerId="LiveId" clId="{19580B6F-6BA3-476D-B16F-3BB84483F8DF}" dt="2023-12-15T10:14:00.296" v="539" actId="1036"/>
          <ac:grpSpMkLst>
            <pc:docMk/>
            <pc:sldMk cId="1826383857" sldId="472"/>
            <ac:grpSpMk id="144" creationId="{D3661A66-F162-95C0-47F4-04534C0CD26E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47" creationId="{B67AE8F6-DA8E-88F7-E266-CF5D099FC5C8}"/>
          </ac:grpSpMkLst>
        </pc:grpChg>
        <pc:grpChg chg="mod">
          <ac:chgData name="H M" userId="84cd2103f36ef0dc" providerId="LiveId" clId="{19580B6F-6BA3-476D-B16F-3BB84483F8DF}" dt="2023-12-15T10:08:10.400" v="428"/>
          <ac:grpSpMkLst>
            <pc:docMk/>
            <pc:sldMk cId="1826383857" sldId="472"/>
            <ac:grpSpMk id="148" creationId="{B24D5209-758B-8DCA-3C95-13C085A2A593}"/>
          </ac:grpSpMkLst>
        </pc:grpChg>
        <pc:grpChg chg="add mod ord topLvl">
          <ac:chgData name="H M" userId="84cd2103f36ef0dc" providerId="LiveId" clId="{19580B6F-6BA3-476D-B16F-3BB84483F8DF}" dt="2023-12-15T10:16:13.055" v="588" actId="1076"/>
          <ac:grpSpMkLst>
            <pc:docMk/>
            <pc:sldMk cId="1826383857" sldId="472"/>
            <ac:grpSpMk id="153" creationId="{DD49AB26-13D0-E670-6E72-F2F17CBB12FA}"/>
          </ac:grpSpMkLst>
        </pc:grpChg>
        <pc:grpChg chg="mod">
          <ac:chgData name="H M" userId="84cd2103f36ef0dc" providerId="LiveId" clId="{19580B6F-6BA3-476D-B16F-3BB84483F8DF}" dt="2023-12-15T10:15:37.760" v="570" actId="165"/>
          <ac:grpSpMkLst>
            <pc:docMk/>
            <pc:sldMk cId="1826383857" sldId="472"/>
            <ac:grpSpMk id="154" creationId="{58A44B36-8FC0-A1B7-1513-BC38588467EC}"/>
          </ac:grpSpMkLst>
        </pc:grpChg>
        <pc:grpChg chg="mod">
          <ac:chgData name="H M" userId="84cd2103f36ef0dc" providerId="LiveId" clId="{19580B6F-6BA3-476D-B16F-3BB84483F8DF}" dt="2023-12-15T10:15:37.760" v="570" actId="165"/>
          <ac:grpSpMkLst>
            <pc:docMk/>
            <pc:sldMk cId="1826383857" sldId="472"/>
            <ac:grpSpMk id="156" creationId="{88A519C8-BC7F-3AE5-E896-A06279272783}"/>
          </ac:grpSpMkLst>
        </pc:grpChg>
        <pc:grpChg chg="mod">
          <ac:chgData name="H M" userId="84cd2103f36ef0dc" providerId="LiveId" clId="{19580B6F-6BA3-476D-B16F-3BB84483F8DF}" dt="2023-12-15T10:15:37.760" v="570" actId="165"/>
          <ac:grpSpMkLst>
            <pc:docMk/>
            <pc:sldMk cId="1826383857" sldId="472"/>
            <ac:grpSpMk id="163" creationId="{F2799EFD-AB9E-E547-EEA1-F3F17805C958}"/>
          </ac:grpSpMkLst>
        </pc:grpChg>
        <pc:grpChg chg="add del mod">
          <ac:chgData name="H M" userId="84cd2103f36ef0dc" providerId="LiveId" clId="{19580B6F-6BA3-476D-B16F-3BB84483F8DF}" dt="2023-12-15T10:15:37.760" v="570" actId="165"/>
          <ac:grpSpMkLst>
            <pc:docMk/>
            <pc:sldMk cId="1826383857" sldId="472"/>
            <ac:grpSpMk id="171" creationId="{AAB3D3E0-B768-3420-7CFB-535B945A02C6}"/>
          </ac:grpSpMkLst>
        </pc:grpChg>
        <pc:grpChg chg="add mod">
          <ac:chgData name="H M" userId="84cd2103f36ef0dc" providerId="LiveId" clId="{19580B6F-6BA3-476D-B16F-3BB84483F8DF}" dt="2023-12-15T10:13:49.991" v="526" actId="1036"/>
          <ac:grpSpMkLst>
            <pc:docMk/>
            <pc:sldMk cId="1826383857" sldId="472"/>
            <ac:grpSpMk id="172" creationId="{97FBAA06-BC17-C53D-974B-2226771A9777}"/>
          </ac:grpSpMkLst>
        </pc:grpChg>
        <pc:grpChg chg="add del mod">
          <ac:chgData name="H M" userId="84cd2103f36ef0dc" providerId="LiveId" clId="{19580B6F-6BA3-476D-B16F-3BB84483F8DF}" dt="2023-12-15T10:14:10.952" v="540" actId="165"/>
          <ac:grpSpMkLst>
            <pc:docMk/>
            <pc:sldMk cId="1826383857" sldId="472"/>
            <ac:grpSpMk id="175" creationId="{E84E14A4-B109-71F8-4CF9-D650DA15A40A}"/>
          </ac:grpSpMkLst>
        </pc:grpChg>
        <pc:grpChg chg="add mod">
          <ac:chgData name="H M" userId="84cd2103f36ef0dc" providerId="LiveId" clId="{19580B6F-6BA3-476D-B16F-3BB84483F8DF}" dt="2023-12-15T10:13:49.991" v="526" actId="1036"/>
          <ac:grpSpMkLst>
            <pc:docMk/>
            <pc:sldMk cId="1826383857" sldId="472"/>
            <ac:grpSpMk id="181" creationId="{ED6B04AC-AF26-A5F8-003A-2D36BD113018}"/>
          </ac:grpSpMkLst>
        </pc:grpChg>
        <pc:grpChg chg="add mod">
          <ac:chgData name="H M" userId="84cd2103f36ef0dc" providerId="LiveId" clId="{19580B6F-6BA3-476D-B16F-3BB84483F8DF}" dt="2023-12-15T10:15:02.954" v="559" actId="1076"/>
          <ac:grpSpMkLst>
            <pc:docMk/>
            <pc:sldMk cId="1826383857" sldId="472"/>
            <ac:grpSpMk id="184" creationId="{73655A89-675E-E420-1A86-D8C40C1F19DF}"/>
          </ac:grpSpMkLst>
        </pc:grpChg>
        <pc:grpChg chg="add mod">
          <ac:chgData name="H M" userId="84cd2103f36ef0dc" providerId="LiveId" clId="{19580B6F-6BA3-476D-B16F-3BB84483F8DF}" dt="2023-12-15T10:14:58.586" v="558" actId="1076"/>
          <ac:grpSpMkLst>
            <pc:docMk/>
            <pc:sldMk cId="1826383857" sldId="472"/>
            <ac:grpSpMk id="191" creationId="{32E0D597-9939-D595-EAD9-9A1913BEF3DC}"/>
          </ac:grpSpMkLst>
        </pc:grpChg>
        <pc:grpChg chg="add mod">
          <ac:chgData name="H M" userId="84cd2103f36ef0dc" providerId="LiveId" clId="{19580B6F-6BA3-476D-B16F-3BB84483F8DF}" dt="2023-12-15T10:15:48.256" v="578" actId="1076"/>
          <ac:grpSpMkLst>
            <pc:docMk/>
            <pc:sldMk cId="1826383857" sldId="472"/>
            <ac:grpSpMk id="192" creationId="{AB1CCE66-5E0D-A8DE-C3CE-BA8546562B33}"/>
          </ac:grpSpMkLst>
        </pc:grpChg>
        <pc:grpChg chg="mod">
          <ac:chgData name="H M" userId="84cd2103f36ef0dc" providerId="LiveId" clId="{19580B6F-6BA3-476D-B16F-3BB84483F8DF}" dt="2023-12-15T10:15:27.087" v="564"/>
          <ac:grpSpMkLst>
            <pc:docMk/>
            <pc:sldMk cId="1826383857" sldId="472"/>
            <ac:grpSpMk id="198" creationId="{95D16A18-CF30-12C7-2DD7-F9AF43AB4C3D}"/>
          </ac:grpSpMkLst>
        </pc:grpChg>
        <pc:grpChg chg="add mod">
          <ac:chgData name="H M" userId="84cd2103f36ef0dc" providerId="LiveId" clId="{19580B6F-6BA3-476D-B16F-3BB84483F8DF}" dt="2023-12-15T10:16:11.686" v="587" actId="1076"/>
          <ac:grpSpMkLst>
            <pc:docMk/>
            <pc:sldMk cId="1826383857" sldId="472"/>
            <ac:grpSpMk id="204" creationId="{E87ED806-0143-A3D8-AD04-47A5FD0F26BD}"/>
          </ac:grpSpMkLst>
        </pc:grpChg>
        <pc:grpChg chg="add del mod">
          <ac:chgData name="H M" userId="84cd2103f36ef0dc" providerId="LiveId" clId="{19580B6F-6BA3-476D-B16F-3BB84483F8DF}" dt="2023-12-15T10:26:39.515" v="733" actId="478"/>
          <ac:grpSpMkLst>
            <pc:docMk/>
            <pc:sldMk cId="1826383857" sldId="472"/>
            <ac:grpSpMk id="222" creationId="{36C24AD1-2F5D-AD7B-323D-5FE7A3720976}"/>
          </ac:grpSpMkLst>
        </pc:grpChg>
        <pc:grpChg chg="mod">
          <ac:chgData name="H M" userId="84cd2103f36ef0dc" providerId="LiveId" clId="{19580B6F-6BA3-476D-B16F-3BB84483F8DF}" dt="2023-12-15T10:26:28.219" v="728"/>
          <ac:grpSpMkLst>
            <pc:docMk/>
            <pc:sldMk cId="1826383857" sldId="472"/>
            <ac:grpSpMk id="227" creationId="{AD16432F-4681-841A-EBAB-A1A576D764AE}"/>
          </ac:grpSpMkLst>
        </pc:grpChg>
        <pc:picChg chg="mod">
          <ac:chgData name="H M" userId="84cd2103f36ef0dc" providerId="LiveId" clId="{19580B6F-6BA3-476D-B16F-3BB84483F8DF}" dt="2023-12-15T10:14:56.066" v="557" actId="164"/>
          <ac:picMkLst>
            <pc:docMk/>
            <pc:sldMk cId="1826383857" sldId="472"/>
            <ac:picMk id="22" creationId="{CE8F1C64-E610-B10C-314C-19A5CC9610D7}"/>
          </ac:picMkLst>
        </pc:picChg>
        <pc:picChg chg="mod">
          <ac:chgData name="H M" userId="84cd2103f36ef0dc" providerId="LiveId" clId="{19580B6F-6BA3-476D-B16F-3BB84483F8DF}" dt="2023-12-15T10:14:53.435" v="556" actId="1076"/>
          <ac:picMkLst>
            <pc:docMk/>
            <pc:sldMk cId="1826383857" sldId="472"/>
            <ac:picMk id="23" creationId="{C1A79CFB-E988-7633-74A3-0641F1E37134}"/>
          </ac:picMkLst>
        </pc:picChg>
        <pc:picChg chg="mod">
          <ac:chgData name="H M" userId="84cd2103f36ef0dc" providerId="LiveId" clId="{19580B6F-6BA3-476D-B16F-3BB84483F8DF}" dt="2023-12-15T10:13:55.767" v="529" actId="1076"/>
          <ac:picMkLst>
            <pc:docMk/>
            <pc:sldMk cId="1826383857" sldId="472"/>
            <ac:picMk id="36" creationId="{2E2FB12B-FD07-E7DC-4D04-93C6F28608A6}"/>
          </ac:picMkLst>
        </pc:picChg>
        <pc:picChg chg="del">
          <ac:chgData name="H M" userId="84cd2103f36ef0dc" providerId="LiveId" clId="{19580B6F-6BA3-476D-B16F-3BB84483F8DF}" dt="2023-12-15T10:10:02.526" v="454" actId="478"/>
          <ac:picMkLst>
            <pc:docMk/>
            <pc:sldMk cId="1826383857" sldId="472"/>
            <ac:picMk id="37" creationId="{FCE79733-FDBC-DCE5-66A4-AE2FE4849539}"/>
          </ac:picMkLst>
        </pc:picChg>
        <pc:picChg chg="del">
          <ac:chgData name="H M" userId="84cd2103f36ef0dc" providerId="LiveId" clId="{19580B6F-6BA3-476D-B16F-3BB84483F8DF}" dt="2023-12-15T10:04:24.179" v="380" actId="478"/>
          <ac:picMkLst>
            <pc:docMk/>
            <pc:sldMk cId="1826383857" sldId="472"/>
            <ac:picMk id="38" creationId="{052149D7-40EF-E4AA-B573-3B2B2A9DAE91}"/>
          </ac:picMkLst>
        </pc:picChg>
        <pc:picChg chg="del">
          <ac:chgData name="H M" userId="84cd2103f36ef0dc" providerId="LiveId" clId="{19580B6F-6BA3-476D-B16F-3BB84483F8DF}" dt="2023-12-15T10:04:29.107" v="382" actId="478"/>
          <ac:picMkLst>
            <pc:docMk/>
            <pc:sldMk cId="1826383857" sldId="472"/>
            <ac:picMk id="39" creationId="{75656821-0D7F-88AE-2A2E-34F70ED48864}"/>
          </ac:picMkLst>
        </pc:picChg>
        <pc:picChg chg="del">
          <ac:chgData name="H M" userId="84cd2103f36ef0dc" providerId="LiveId" clId="{19580B6F-6BA3-476D-B16F-3BB84483F8DF}" dt="2023-12-15T10:04:24.179" v="380" actId="478"/>
          <ac:picMkLst>
            <pc:docMk/>
            <pc:sldMk cId="1826383857" sldId="472"/>
            <ac:picMk id="40" creationId="{3BA34D44-2F4C-9BF9-CF21-C94DB3813E8E}"/>
          </ac:picMkLst>
        </pc:picChg>
        <pc:picChg chg="del">
          <ac:chgData name="H M" userId="84cd2103f36ef0dc" providerId="LiveId" clId="{19580B6F-6BA3-476D-B16F-3BB84483F8DF}" dt="2023-12-15T10:10:02.526" v="454" actId="478"/>
          <ac:picMkLst>
            <pc:docMk/>
            <pc:sldMk cId="1826383857" sldId="472"/>
            <ac:picMk id="84" creationId="{F905823D-2EEC-5C9C-320A-0CBCDD08AAFD}"/>
          </ac:picMkLst>
        </pc:picChg>
        <pc:picChg chg="add mod">
          <ac:chgData name="H M" userId="84cd2103f36ef0dc" providerId="LiveId" clId="{19580B6F-6BA3-476D-B16F-3BB84483F8DF}" dt="2023-12-15T10:16:35.746" v="590" actId="1076"/>
          <ac:picMkLst>
            <pc:docMk/>
            <pc:sldMk cId="1826383857" sldId="472"/>
            <ac:picMk id="217" creationId="{FD7C0E52-A34F-09F8-E79D-C1C00A439D7F}"/>
          </ac:picMkLst>
        </pc:picChg>
        <pc:picChg chg="add del mod">
          <ac:chgData name="H M" userId="84cd2103f36ef0dc" providerId="LiveId" clId="{19580B6F-6BA3-476D-B16F-3BB84483F8DF}" dt="2023-12-15T10:22:43.225" v="674" actId="478"/>
          <ac:picMkLst>
            <pc:docMk/>
            <pc:sldMk cId="1826383857" sldId="472"/>
            <ac:picMk id="218" creationId="{EA71DD3C-4B9F-7071-74A3-CDE23C6AEEE0}"/>
          </ac:picMkLst>
        </pc:picChg>
        <pc:picChg chg="add mod">
          <ac:chgData name="H M" userId="84cd2103f36ef0dc" providerId="LiveId" clId="{19580B6F-6BA3-476D-B16F-3BB84483F8DF}" dt="2023-12-15T10:24:50.926" v="703" actId="1076"/>
          <ac:picMkLst>
            <pc:docMk/>
            <pc:sldMk cId="1826383857" sldId="472"/>
            <ac:picMk id="221" creationId="{06FDC5D4-9FCE-1E4A-6C92-F86947E8B572}"/>
          </ac:picMkLst>
        </pc:picChg>
        <pc:picChg chg="add del mod">
          <ac:chgData name="H M" userId="84cd2103f36ef0dc" providerId="LiveId" clId="{19580B6F-6BA3-476D-B16F-3BB84483F8DF}" dt="2023-12-15T10:29:30.035" v="755" actId="478"/>
          <ac:picMkLst>
            <pc:docMk/>
            <pc:sldMk cId="1826383857" sldId="472"/>
            <ac:picMk id="231" creationId="{0571D69D-6A19-AF97-693F-B7C2DE3144EB}"/>
          </ac:picMkLst>
        </pc:picChg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" creationId="{C606A39A-E530-4FA2-BCBC-200785593694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43" creationId="{FDDF4820-C5B9-409D-815A-375A7263440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73" creationId="{F21FC9EE-0CA0-4EE6-AA0F-47A83D0A79A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01" creationId="{7A6F9C47-A5DA-4829-94F3-521B168813F6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35" creationId="{35EF441D-565D-4737-AA13-42C3D3CD55C8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58" creationId="{C7186C8D-0A14-4D2D-9C7A-2FA996EF0765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73" creationId="{3F7F0879-F952-4D5F-8BB0-17BD16CE4F71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199" creationId="{970401E3-8968-48AA-A678-56BA1AC173E0}"/>
          </ac:grpSpMkLst>
        </pc:grpChg>
        <pc:grpChg chg="del">
          <ac:chgData name="H M" userId="84cd2103f36ef0dc" providerId="LiveId" clId="{321F02F4-6DF9-485B-B42D-B3C2A2BB5429}" dt="2023-06-04T07:52:17.072" v="21" actId="478"/>
          <ac:grpSpMkLst>
            <pc:docMk/>
            <pc:sldMk cId="2852566979" sldId="412"/>
            <ac:grpSpMk id="224" creationId="{DECC9D94-5145-49A4-BE3D-64B15BF63005}"/>
          </ac:grpSpMkLst>
        </pc:grpChg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  <pc:spChg chg="add del">
          <ac:chgData name="H M" userId="84cd2103f36ef0dc" providerId="LiveId" clId="{321F02F4-6DF9-485B-B42D-B3C2A2BB5429}" dt="2023-06-04T07:51:53.539" v="7" actId="478"/>
          <ac:spMkLst>
            <pc:docMk/>
            <pc:sldMk cId="3165081508" sldId="471"/>
            <ac:spMk id="2" creationId="{5C32B595-96F1-BB39-A4E8-1261C8885184}"/>
          </ac:spMkLst>
        </pc:spChg>
        <pc:spChg chg="del">
          <ac:chgData name="H M" userId="84cd2103f36ef0dc" providerId="LiveId" clId="{321F02F4-6DF9-485B-B42D-B3C2A2BB5429}" dt="2023-06-04T07:51:49.584" v="5" actId="478"/>
          <ac:spMkLst>
            <pc:docMk/>
            <pc:sldMk cId="3165081508" sldId="471"/>
            <ac:spMk id="4" creationId="{F6FBA963-0C80-1BA5-818A-BB6AEE7472DD}"/>
          </ac:spMkLst>
        </pc:spChg>
        <pc:spChg chg="del">
          <ac:chgData name="H M" userId="84cd2103f36ef0dc" providerId="LiveId" clId="{321F02F4-6DF9-485B-B42D-B3C2A2BB5429}" dt="2023-06-04T07:52:00.544" v="12" actId="478"/>
          <ac:spMkLst>
            <pc:docMk/>
            <pc:sldMk cId="3165081508" sldId="471"/>
            <ac:spMk id="5" creationId="{758EE2FE-3F14-FC2F-191B-713083AC9973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6" creationId="{CB3E20DA-BFB1-B89E-EEB0-3C0C818FB5BE}"/>
          </ac:spMkLst>
        </pc:spChg>
        <pc:spChg chg="add del mod">
          <ac:chgData name="H M" userId="84cd2103f36ef0dc" providerId="LiveId" clId="{321F02F4-6DF9-485B-B42D-B3C2A2BB5429}" dt="2023-06-04T07:52:29.404" v="23" actId="207"/>
          <ac:spMkLst>
            <pc:docMk/>
            <pc:sldMk cId="3165081508" sldId="471"/>
            <ac:spMk id="12" creationId="{DB3E85C3-E491-0B74-5880-9B66DBD04995}"/>
          </ac:spMkLst>
        </pc:spChg>
        <pc:spChg chg="del">
          <ac:chgData name="H M" userId="84cd2103f36ef0dc" providerId="LiveId" clId="{321F02F4-6DF9-485B-B42D-B3C2A2BB5429}" dt="2023-06-04T07:51:46.232" v="1" actId="478"/>
          <ac:spMkLst>
            <pc:docMk/>
            <pc:sldMk cId="3165081508" sldId="471"/>
            <ac:spMk id="23" creationId="{31C17C37-F5F0-03CF-257F-7B48345DAB20}"/>
          </ac:spMkLst>
        </pc:spChg>
        <pc:spChg chg="mod">
          <ac:chgData name="H M" userId="84cd2103f36ef0dc" providerId="LiveId" clId="{321F02F4-6DF9-485B-B42D-B3C2A2BB5429}" dt="2023-06-04T07:52:27.112" v="22" actId="207"/>
          <ac:spMkLst>
            <pc:docMk/>
            <pc:sldMk cId="3165081508" sldId="471"/>
            <ac:spMk id="26" creationId="{AA10B143-CA1A-83F8-E65B-A07CD594B0B2}"/>
          </ac:spMkLst>
        </pc:spChg>
        <pc:spChg chg="mod">
          <ac:chgData name="H M" userId="84cd2103f36ef0dc" providerId="LiveId" clId="{321F02F4-6DF9-485B-B42D-B3C2A2BB5429}" dt="2023-06-04T07:52:29.948" v="24" actId="207"/>
          <ac:spMkLst>
            <pc:docMk/>
            <pc:sldMk cId="3165081508" sldId="471"/>
            <ac:spMk id="27" creationId="{8505E859-7AAF-0F73-F630-1EB1BE317AF9}"/>
          </ac:spMkLst>
        </pc:spChg>
        <pc:spChg chg="del">
          <ac:chgData name="H M" userId="84cd2103f36ef0dc" providerId="LiveId" clId="{321F02F4-6DF9-485B-B42D-B3C2A2BB5429}" dt="2023-06-04T07:51:45.430" v="0" actId="478"/>
          <ac:spMkLst>
            <pc:docMk/>
            <pc:sldMk cId="3165081508" sldId="471"/>
            <ac:spMk id="29" creationId="{EFD17D6B-AA39-42C6-C1AE-14A1D50DA5D0}"/>
          </ac:spMkLst>
        </pc:spChg>
        <pc:spChg chg="del">
          <ac:chgData name="H M" userId="84cd2103f36ef0dc" providerId="LiveId" clId="{321F02F4-6DF9-485B-B42D-B3C2A2BB5429}" dt="2023-06-04T07:51:55.094" v="8" actId="478"/>
          <ac:spMkLst>
            <pc:docMk/>
            <pc:sldMk cId="3165081508" sldId="471"/>
            <ac:spMk id="30" creationId="{4127CB7A-ECBD-29AA-E7DB-28DA5801C705}"/>
          </ac:spMkLst>
        </pc:spChg>
        <pc:spChg chg="del">
          <ac:chgData name="H M" userId="84cd2103f36ef0dc" providerId="LiveId" clId="{321F02F4-6DF9-485B-B42D-B3C2A2BB5429}" dt="2023-06-04T07:51:59.734" v="11" actId="478"/>
          <ac:spMkLst>
            <pc:docMk/>
            <pc:sldMk cId="3165081508" sldId="471"/>
            <ac:spMk id="32" creationId="{A6B4F66B-DDD6-A93B-6938-7076CEF96EB9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69" creationId="{446C8FD9-E57F-0D06-A216-5313EC6C1D68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0" creationId="{C56D788F-0F46-30DA-D8DB-4F3E69DBB2AE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1" creationId="{92CC44AB-B92F-2AB8-9254-0DFFBE30EA2C}"/>
          </ac:spMkLst>
        </pc:spChg>
        <pc:spChg chg="del">
          <ac:chgData name="H M" userId="84cd2103f36ef0dc" providerId="LiveId" clId="{321F02F4-6DF9-485B-B42D-B3C2A2BB5429}" dt="2023-06-04T07:52:08.950" v="18" actId="478"/>
          <ac:spMkLst>
            <pc:docMk/>
            <pc:sldMk cId="3165081508" sldId="471"/>
            <ac:spMk id="72" creationId="{33F7F578-6EE9-5D81-35BB-5C95C5AEAF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3" creationId="{C280708E-5855-0528-370E-E60FDDE85619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4" creationId="{BDA0D818-9754-7072-BE9C-5D8A43A7C746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6" creationId="{1C5274BD-6868-95A4-FDB6-A1394CBA633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7" creationId="{93C30959-BE70-A594-22E4-254F2FD6A5DD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8" creationId="{A972F13C-7448-F0D8-ECA9-D39D251E402C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19" creationId="{597D553C-114E-9DE7-C78F-6F643212874A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0" creationId="{E0819303-73A2-1794-1B76-7188F0F16A4F}"/>
          </ac:spMkLst>
        </pc:spChg>
        <pc:spChg chg="del">
          <ac:chgData name="H M" userId="84cd2103f36ef0dc" providerId="LiveId" clId="{321F02F4-6DF9-485B-B42D-B3C2A2BB5429}" dt="2023-06-04T07:52:07.055" v="17" actId="478"/>
          <ac:spMkLst>
            <pc:docMk/>
            <pc:sldMk cId="3165081508" sldId="471"/>
            <ac:spMk id="121" creationId="{86847022-3A6E-6F75-2088-3697BD3A78D0}"/>
          </ac:spMkLst>
        </pc:spChg>
        <pc:grpChg chg="del">
          <ac:chgData name="H M" userId="84cd2103f36ef0dc" providerId="LiveId" clId="{321F02F4-6DF9-485B-B42D-B3C2A2BB5429}" dt="2023-06-04T07:51:48.697" v="4" actId="478"/>
          <ac:grpSpMkLst>
            <pc:docMk/>
            <pc:sldMk cId="3165081508" sldId="471"/>
            <ac:grpSpMk id="11" creationId="{16BE59C3-1FCB-267B-3895-ECE8639D3AF5}"/>
          </ac:grpSpMkLst>
        </pc:grpChg>
        <pc:grpChg chg="del">
          <ac:chgData name="H M" userId="84cd2103f36ef0dc" providerId="LiveId" clId="{321F02F4-6DF9-485B-B42D-B3C2A2BB5429}" dt="2023-06-04T07:51:47.170" v="2" actId="478"/>
          <ac:grpSpMkLst>
            <pc:docMk/>
            <pc:sldMk cId="3165081508" sldId="471"/>
            <ac:grpSpMk id="18" creationId="{E3EA18A9-179B-B573-5D9B-FAE6951F6EE2}"/>
          </ac:grpSpMkLst>
        </pc:grpChg>
        <pc:grpChg chg="del">
          <ac:chgData name="H M" userId="84cd2103f36ef0dc" providerId="LiveId" clId="{321F02F4-6DF9-485B-B42D-B3C2A2BB5429}" dt="2023-06-04T07:52:03.914" v="15" actId="478"/>
          <ac:grpSpMkLst>
            <pc:docMk/>
            <pc:sldMk cId="3165081508" sldId="471"/>
            <ac:grpSpMk id="33" creationId="{3F24FF37-899B-583D-FA24-322CF3D6769D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73" creationId="{DAB43640-C4EC-B501-196E-484980F98976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80" creationId="{3B7D0739-4CB7-EEBC-014A-8BC3B33BC357}"/>
          </ac:grpSpMkLst>
        </pc:grpChg>
        <pc:grpChg chg="del">
          <ac:chgData name="H M" userId="84cd2103f36ef0dc" providerId="LiveId" clId="{321F02F4-6DF9-485B-B42D-B3C2A2BB5429}" dt="2023-06-04T07:52:08.950" v="18" actId="478"/>
          <ac:grpSpMkLst>
            <pc:docMk/>
            <pc:sldMk cId="3165081508" sldId="471"/>
            <ac:grpSpMk id="108" creationId="{3BB0F204-6B42-21FF-66EA-99EA6605C24E}"/>
          </ac:grpSpMkLst>
        </pc:grpChg>
        <pc:grpChg chg="del">
          <ac:chgData name="H M" userId="84cd2103f36ef0dc" providerId="LiveId" clId="{321F02F4-6DF9-485B-B42D-B3C2A2BB5429}" dt="2023-06-04T07:51:58.188" v="10" actId="478"/>
          <ac:grpSpMkLst>
            <pc:docMk/>
            <pc:sldMk cId="3165081508" sldId="471"/>
            <ac:grpSpMk id="109" creationId="{13946D0D-BD92-B2AD-A3C7-D31AAF4E5F86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110" creationId="{ECC5A822-EF97-BD86-93F9-99095D76F3D5}"/>
          </ac:grpSpMkLst>
        </pc:grpChg>
        <pc:grpChg chg="del">
          <ac:chgData name="H M" userId="84cd2103f36ef0dc" providerId="LiveId" clId="{321F02F4-6DF9-485B-B42D-B3C2A2BB5429}" dt="2023-06-04T07:51:56.556" v="9" actId="478"/>
          <ac:grpSpMkLst>
            <pc:docMk/>
            <pc:sldMk cId="3165081508" sldId="471"/>
            <ac:grpSpMk id="123" creationId="{DCB5F36B-AC7F-4F02-E5F4-03BF6B3C7182}"/>
          </ac:grpSpMkLst>
        </pc:grpChg>
        <pc:grpChg chg="del">
          <ac:chgData name="H M" userId="84cd2103f36ef0dc" providerId="LiveId" clId="{321F02F4-6DF9-485B-B42D-B3C2A2BB5429}" dt="2023-06-04T07:52:05.029" v="16" actId="478"/>
          <ac:grpSpMkLst>
            <pc:docMk/>
            <pc:sldMk cId="3165081508" sldId="471"/>
            <ac:grpSpMk id="183" creationId="{0955C0A2-C617-A792-F733-F00873D8ED31}"/>
          </ac:grpSpMkLst>
        </pc:grpChg>
        <pc:grpChg chg="del">
          <ac:chgData name="H M" userId="84cd2103f36ef0dc" providerId="LiveId" clId="{321F02F4-6DF9-485B-B42D-B3C2A2BB5429}" dt="2023-06-04T07:51:48.112" v="3" actId="478"/>
          <ac:grpSpMkLst>
            <pc:docMk/>
            <pc:sldMk cId="3165081508" sldId="471"/>
            <ac:grpSpMk id="224" creationId="{7A4B1218-B65E-3C03-30A8-824924AC8EA1}"/>
          </ac:grpSpMkLst>
        </pc:grpChg>
        <pc:grpChg chg="del">
          <ac:chgData name="H M" userId="84cd2103f36ef0dc" providerId="LiveId" clId="{321F02F4-6DF9-485B-B42D-B3C2A2BB5429}" dt="2023-06-04T07:52:07.055" v="17" actId="478"/>
          <ac:grpSpMkLst>
            <pc:docMk/>
            <pc:sldMk cId="3165081508" sldId="471"/>
            <ac:grpSpMk id="234" creationId="{438A896B-1C15-FAB0-0474-66CAF23E99F0}"/>
          </ac:grpSpMkLst>
        </pc:grpChg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8D42A7A-F2EA-4A3A-B80C-B0EDE5406679}" type="datetimeFigureOut">
              <a:rPr lang="ar-SA" smtClean="0"/>
              <a:t>6/3/1445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BB802D-6D50-427E-B6C4-0A86EF48D5A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D8D651-84F6-42E1-BDE4-352DE4A79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2E0FF66-1696-4B5C-BAC4-F1980D4A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79AB8A-DAC4-46CE-AFDB-33FA2C5C3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F749B51A-4345-4294-B44B-7708CFF1B0D2}" type="datetimeFigureOut">
              <a:rPr lang="ar-EG" smtClean="0"/>
              <a:t>03/06/1445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717785-9BA3-4D72-AD3D-BD3D96F92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F2E551-1779-46D5-8A39-B36F7CC8F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/>
          <a:lstStyle/>
          <a:p>
            <a:fld id="{28A26514-3FEC-42E5-A69D-A827C28613E0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7799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6.png"/><Relationship Id="rId21" Type="http://schemas.openxmlformats.org/officeDocument/2006/relationships/image" Target="../media/image41.svg"/><Relationship Id="rId42" Type="http://schemas.openxmlformats.org/officeDocument/2006/relationships/image" Target="../media/image62.png"/><Relationship Id="rId47" Type="http://schemas.openxmlformats.org/officeDocument/2006/relationships/image" Target="../media/image67.svg"/><Relationship Id="rId63" Type="http://schemas.openxmlformats.org/officeDocument/2006/relationships/image" Target="../media/image83.svg"/><Relationship Id="rId68" Type="http://schemas.openxmlformats.org/officeDocument/2006/relationships/image" Target="../media/image88.png"/><Relationship Id="rId84" Type="http://schemas.openxmlformats.org/officeDocument/2006/relationships/image" Target="../media/image104.png"/><Relationship Id="rId16" Type="http://schemas.openxmlformats.org/officeDocument/2006/relationships/image" Target="../media/image36.png"/><Relationship Id="rId11" Type="http://schemas.openxmlformats.org/officeDocument/2006/relationships/image" Target="../media/image31.svg"/><Relationship Id="rId32" Type="http://schemas.openxmlformats.org/officeDocument/2006/relationships/image" Target="../media/image52.png"/><Relationship Id="rId37" Type="http://schemas.openxmlformats.org/officeDocument/2006/relationships/image" Target="../media/image57.svg"/><Relationship Id="rId53" Type="http://schemas.openxmlformats.org/officeDocument/2006/relationships/image" Target="../media/image73.svg"/><Relationship Id="rId58" Type="http://schemas.openxmlformats.org/officeDocument/2006/relationships/image" Target="../media/image78.png"/><Relationship Id="rId74" Type="http://schemas.openxmlformats.org/officeDocument/2006/relationships/image" Target="../media/image94.png"/><Relationship Id="rId79" Type="http://schemas.openxmlformats.org/officeDocument/2006/relationships/image" Target="../media/image99.svg"/><Relationship Id="rId5" Type="http://schemas.openxmlformats.org/officeDocument/2006/relationships/image" Target="../media/image25.svg"/><Relationship Id="rId19" Type="http://schemas.openxmlformats.org/officeDocument/2006/relationships/image" Target="../media/image3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Relationship Id="rId27" Type="http://schemas.openxmlformats.org/officeDocument/2006/relationships/image" Target="../media/image47.svg"/><Relationship Id="rId30" Type="http://schemas.openxmlformats.org/officeDocument/2006/relationships/image" Target="../media/image50.png"/><Relationship Id="rId35" Type="http://schemas.openxmlformats.org/officeDocument/2006/relationships/image" Target="../media/image55.svg"/><Relationship Id="rId43" Type="http://schemas.openxmlformats.org/officeDocument/2006/relationships/image" Target="../media/image63.svg"/><Relationship Id="rId48" Type="http://schemas.openxmlformats.org/officeDocument/2006/relationships/image" Target="../media/image68.png"/><Relationship Id="rId56" Type="http://schemas.openxmlformats.org/officeDocument/2006/relationships/image" Target="../media/image76.png"/><Relationship Id="rId64" Type="http://schemas.openxmlformats.org/officeDocument/2006/relationships/image" Target="../media/image84.png"/><Relationship Id="rId69" Type="http://schemas.openxmlformats.org/officeDocument/2006/relationships/image" Target="../media/image89.svg"/><Relationship Id="rId77" Type="http://schemas.openxmlformats.org/officeDocument/2006/relationships/image" Target="../media/image97.svg"/><Relationship Id="rId8" Type="http://schemas.openxmlformats.org/officeDocument/2006/relationships/image" Target="../media/image28.png"/><Relationship Id="rId51" Type="http://schemas.openxmlformats.org/officeDocument/2006/relationships/image" Target="../media/image71.svg"/><Relationship Id="rId72" Type="http://schemas.openxmlformats.org/officeDocument/2006/relationships/image" Target="../media/image92.png"/><Relationship Id="rId80" Type="http://schemas.openxmlformats.org/officeDocument/2006/relationships/image" Target="../media/image100.png"/><Relationship Id="rId85" Type="http://schemas.openxmlformats.org/officeDocument/2006/relationships/image" Target="../media/image105.svg"/><Relationship Id="rId3" Type="http://schemas.openxmlformats.org/officeDocument/2006/relationships/image" Target="../media/image23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33" Type="http://schemas.openxmlformats.org/officeDocument/2006/relationships/image" Target="../media/image53.svg"/><Relationship Id="rId38" Type="http://schemas.openxmlformats.org/officeDocument/2006/relationships/image" Target="../media/image58.png"/><Relationship Id="rId46" Type="http://schemas.openxmlformats.org/officeDocument/2006/relationships/image" Target="../media/image66.png"/><Relationship Id="rId59" Type="http://schemas.openxmlformats.org/officeDocument/2006/relationships/image" Target="../media/image79.svg"/><Relationship Id="rId67" Type="http://schemas.openxmlformats.org/officeDocument/2006/relationships/image" Target="../media/image87.svg"/><Relationship Id="rId20" Type="http://schemas.openxmlformats.org/officeDocument/2006/relationships/image" Target="../media/image40.png"/><Relationship Id="rId41" Type="http://schemas.openxmlformats.org/officeDocument/2006/relationships/image" Target="../media/image61.svg"/><Relationship Id="rId54" Type="http://schemas.openxmlformats.org/officeDocument/2006/relationships/image" Target="../media/image74.png"/><Relationship Id="rId62" Type="http://schemas.openxmlformats.org/officeDocument/2006/relationships/image" Target="../media/image82.png"/><Relationship Id="rId70" Type="http://schemas.openxmlformats.org/officeDocument/2006/relationships/image" Target="../media/image90.png"/><Relationship Id="rId75" Type="http://schemas.openxmlformats.org/officeDocument/2006/relationships/image" Target="../media/image95.svg"/><Relationship Id="rId83" Type="http://schemas.openxmlformats.org/officeDocument/2006/relationships/image" Target="../media/image10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28" Type="http://schemas.openxmlformats.org/officeDocument/2006/relationships/image" Target="../media/image48.png"/><Relationship Id="rId36" Type="http://schemas.openxmlformats.org/officeDocument/2006/relationships/image" Target="../media/image56.png"/><Relationship Id="rId49" Type="http://schemas.openxmlformats.org/officeDocument/2006/relationships/image" Target="../media/image69.svg"/><Relationship Id="rId57" Type="http://schemas.openxmlformats.org/officeDocument/2006/relationships/image" Target="../media/image77.svg"/><Relationship Id="rId10" Type="http://schemas.openxmlformats.org/officeDocument/2006/relationships/image" Target="../media/image30.png"/><Relationship Id="rId31" Type="http://schemas.openxmlformats.org/officeDocument/2006/relationships/image" Target="../media/image51.svg"/><Relationship Id="rId44" Type="http://schemas.openxmlformats.org/officeDocument/2006/relationships/image" Target="../media/image64.png"/><Relationship Id="rId52" Type="http://schemas.openxmlformats.org/officeDocument/2006/relationships/image" Target="../media/image72.png"/><Relationship Id="rId60" Type="http://schemas.openxmlformats.org/officeDocument/2006/relationships/image" Target="../media/image80.png"/><Relationship Id="rId65" Type="http://schemas.openxmlformats.org/officeDocument/2006/relationships/image" Target="../media/image85.svg"/><Relationship Id="rId73" Type="http://schemas.openxmlformats.org/officeDocument/2006/relationships/image" Target="../media/image93.svg"/><Relationship Id="rId78" Type="http://schemas.openxmlformats.org/officeDocument/2006/relationships/image" Target="../media/image98.png"/><Relationship Id="rId81" Type="http://schemas.openxmlformats.org/officeDocument/2006/relationships/image" Target="../media/image101.svg"/><Relationship Id="rId86" Type="http://schemas.openxmlformats.org/officeDocument/2006/relationships/image" Target="../media/image106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9" Type="http://schemas.openxmlformats.org/officeDocument/2006/relationships/image" Target="../media/image59.svg"/><Relationship Id="rId34" Type="http://schemas.openxmlformats.org/officeDocument/2006/relationships/image" Target="../media/image54.png"/><Relationship Id="rId50" Type="http://schemas.openxmlformats.org/officeDocument/2006/relationships/image" Target="../media/image70.png"/><Relationship Id="rId55" Type="http://schemas.openxmlformats.org/officeDocument/2006/relationships/image" Target="../media/image75.svg"/><Relationship Id="rId76" Type="http://schemas.openxmlformats.org/officeDocument/2006/relationships/image" Target="../media/image96.png"/><Relationship Id="rId7" Type="http://schemas.openxmlformats.org/officeDocument/2006/relationships/image" Target="../media/image27.svg"/><Relationship Id="rId71" Type="http://schemas.openxmlformats.org/officeDocument/2006/relationships/image" Target="../media/image91.svg"/><Relationship Id="rId2" Type="http://schemas.openxmlformats.org/officeDocument/2006/relationships/image" Target="../media/image22.png"/><Relationship Id="rId29" Type="http://schemas.openxmlformats.org/officeDocument/2006/relationships/image" Target="../media/image49.svg"/><Relationship Id="rId24" Type="http://schemas.openxmlformats.org/officeDocument/2006/relationships/image" Target="../media/image44.png"/><Relationship Id="rId40" Type="http://schemas.openxmlformats.org/officeDocument/2006/relationships/image" Target="../media/image60.png"/><Relationship Id="rId45" Type="http://schemas.openxmlformats.org/officeDocument/2006/relationships/image" Target="../media/image65.svg"/><Relationship Id="rId66" Type="http://schemas.openxmlformats.org/officeDocument/2006/relationships/image" Target="../media/image86.png"/><Relationship Id="rId87" Type="http://schemas.openxmlformats.org/officeDocument/2006/relationships/image" Target="../media/image107.svg"/><Relationship Id="rId61" Type="http://schemas.openxmlformats.org/officeDocument/2006/relationships/image" Target="../media/image81.svg"/><Relationship Id="rId82" Type="http://schemas.openxmlformats.org/officeDocument/2006/relationships/image" Target="../media/image10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svg"/><Relationship Id="rId4" Type="http://schemas.openxmlformats.org/officeDocument/2006/relationships/image" Target="../media/image10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2E2FB12B-FD07-E7DC-4D04-93C6F286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7559674"/>
          </a:xfrm>
          <a:prstGeom prst="rect">
            <a:avLst/>
          </a:prstGeom>
        </p:spPr>
      </p:pic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D948F5C2-B0D0-0A0B-AD22-91EE5C1BB052}"/>
              </a:ext>
            </a:extLst>
          </p:cNvPr>
          <p:cNvSpPr/>
          <p:nvPr/>
        </p:nvSpPr>
        <p:spPr>
          <a:xfrm>
            <a:off x="1" y="1"/>
            <a:ext cx="1411458" cy="2753431"/>
          </a:xfrm>
          <a:custGeom>
            <a:avLst/>
            <a:gdLst>
              <a:gd name="connsiteX0" fmla="*/ 0 w 2093551"/>
              <a:gd name="connsiteY0" fmla="*/ 0 h 4084039"/>
              <a:gd name="connsiteX1" fmla="*/ 1948449 w 2093551"/>
              <a:gd name="connsiteY1" fmla="*/ 0 h 4084039"/>
              <a:gd name="connsiteX2" fmla="*/ 1956719 w 2093551"/>
              <a:gd name="connsiteY2" fmla="*/ 15319 h 4084039"/>
              <a:gd name="connsiteX3" fmla="*/ 2045249 w 2093551"/>
              <a:gd name="connsiteY3" fmla="*/ 374656 h 4084039"/>
              <a:gd name="connsiteX4" fmla="*/ 816871 w 2093551"/>
              <a:gd name="connsiteY4" fmla="*/ 1185385 h 4084039"/>
              <a:gd name="connsiteX5" fmla="*/ 718601 w 2093551"/>
              <a:gd name="connsiteY5" fmla="*/ 2647154 h 4084039"/>
              <a:gd name="connsiteX6" fmla="*/ 274885 w 2093551"/>
              <a:gd name="connsiteY6" fmla="*/ 3230913 h 4084039"/>
              <a:gd name="connsiteX7" fmla="*/ 184257 w 2093551"/>
              <a:gd name="connsiteY7" fmla="*/ 3703559 h 4084039"/>
              <a:gd name="connsiteX8" fmla="*/ 36852 w 2093551"/>
              <a:gd name="connsiteY8" fmla="*/ 4059788 h 4084039"/>
              <a:gd name="connsiteX9" fmla="*/ 13432 w 2093551"/>
              <a:gd name="connsiteY9" fmla="*/ 4077136 h 4084039"/>
              <a:gd name="connsiteX10" fmla="*/ 0 w 2093551"/>
              <a:gd name="connsiteY10" fmla="*/ 4084039 h 40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3551" h="4084039">
                <a:moveTo>
                  <a:pt x="0" y="0"/>
                </a:moveTo>
                <a:lnTo>
                  <a:pt x="1948449" y="0"/>
                </a:lnTo>
                <a:lnTo>
                  <a:pt x="1956719" y="15319"/>
                </a:lnTo>
                <a:cubicBezTo>
                  <a:pt x="2017818" y="112106"/>
                  <a:pt x="2171286" y="238383"/>
                  <a:pt x="2045249" y="374656"/>
                </a:cubicBezTo>
                <a:cubicBezTo>
                  <a:pt x="1843590" y="592693"/>
                  <a:pt x="1037979" y="806636"/>
                  <a:pt x="816871" y="1185385"/>
                </a:cubicBezTo>
                <a:cubicBezTo>
                  <a:pt x="595763" y="1564135"/>
                  <a:pt x="808932" y="2306233"/>
                  <a:pt x="718601" y="2647154"/>
                </a:cubicBezTo>
                <a:cubicBezTo>
                  <a:pt x="628270" y="2988076"/>
                  <a:pt x="478767" y="3038660"/>
                  <a:pt x="274885" y="3230913"/>
                </a:cubicBezTo>
                <a:cubicBezTo>
                  <a:pt x="170783" y="3329078"/>
                  <a:pt x="223929" y="3565413"/>
                  <a:pt x="184257" y="3703559"/>
                </a:cubicBezTo>
                <a:cubicBezTo>
                  <a:pt x="144585" y="3841705"/>
                  <a:pt x="134098" y="3965612"/>
                  <a:pt x="36852" y="4059788"/>
                </a:cubicBezTo>
                <a:cubicBezTo>
                  <a:pt x="30774" y="4065674"/>
                  <a:pt x="22864" y="4071457"/>
                  <a:pt x="13432" y="4077136"/>
                </a:cubicBezTo>
                <a:lnTo>
                  <a:pt x="0" y="4084039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EG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633F68F-D86E-4C3D-B791-1ABB4584FDD0}"/>
              </a:ext>
            </a:extLst>
          </p:cNvPr>
          <p:cNvSpPr txBox="1"/>
          <p:nvPr/>
        </p:nvSpPr>
        <p:spPr>
          <a:xfrm>
            <a:off x="7118986" y="2106906"/>
            <a:ext cx="356616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5400" b="1" dirty="0">
                <a:ln w="22225">
                  <a:solidFill>
                    <a:srgbClr val="E9535D"/>
                  </a:solidFill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الانضباط المدرسي</a:t>
            </a:r>
            <a:endParaRPr lang="ar-EG" sz="5400" b="1" dirty="0">
              <a:ln w="22225">
                <a:solidFill>
                  <a:srgbClr val="E9535D"/>
                </a:solidFill>
                <a:prstDash val="solid"/>
              </a:ln>
              <a:solidFill>
                <a:srgbClr val="E9535D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915E60CD-9F05-319C-15F1-D54F51E83661}"/>
              </a:ext>
            </a:extLst>
          </p:cNvPr>
          <p:cNvSpPr/>
          <p:nvPr/>
        </p:nvSpPr>
        <p:spPr>
          <a:xfrm>
            <a:off x="9612508" y="4858791"/>
            <a:ext cx="1085972" cy="2700884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3236833 w 12192000"/>
              <a:gd name="connsiteY13" fmla="*/ 2534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21" fmla="*/ 0 w 12192000"/>
              <a:gd name="connsiteY21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1351280 w 12192000"/>
              <a:gd name="connsiteY13" fmla="*/ 1960881 h 6858000"/>
              <a:gd name="connsiteX14" fmla="*/ 1188720 w 12192000"/>
              <a:gd name="connsiteY14" fmla="*/ 4378961 h 6858000"/>
              <a:gd name="connsiteX15" fmla="*/ 454719 w 12192000"/>
              <a:gd name="connsiteY15" fmla="*/ 5344624 h 6858000"/>
              <a:gd name="connsiteX16" fmla="*/ 304800 w 12192000"/>
              <a:gd name="connsiteY16" fmla="*/ 6126481 h 6858000"/>
              <a:gd name="connsiteX17" fmla="*/ 60960 w 12192000"/>
              <a:gd name="connsiteY17" fmla="*/ 6715761 h 6858000"/>
              <a:gd name="connsiteX18" fmla="*/ 22219 w 12192000"/>
              <a:gd name="connsiteY18" fmla="*/ 6744458 h 6858000"/>
              <a:gd name="connsiteX19" fmla="*/ 0 w 12192000"/>
              <a:gd name="connsiteY19" fmla="*/ 6755877 h 6858000"/>
              <a:gd name="connsiteX20" fmla="*/ 0 w 12192000"/>
              <a:gd name="connsiteY20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1351280 w 12192000"/>
              <a:gd name="connsiteY12" fmla="*/ 1960881 h 6858000"/>
              <a:gd name="connsiteX13" fmla="*/ 1188720 w 12192000"/>
              <a:gd name="connsiteY13" fmla="*/ 4378961 h 6858000"/>
              <a:gd name="connsiteX14" fmla="*/ 454719 w 12192000"/>
              <a:gd name="connsiteY14" fmla="*/ 5344624 h 6858000"/>
              <a:gd name="connsiteX15" fmla="*/ 304800 w 12192000"/>
              <a:gd name="connsiteY15" fmla="*/ 6126481 h 6858000"/>
              <a:gd name="connsiteX16" fmla="*/ 60960 w 12192000"/>
              <a:gd name="connsiteY16" fmla="*/ 6715761 h 6858000"/>
              <a:gd name="connsiteX17" fmla="*/ 22219 w 12192000"/>
              <a:gd name="connsiteY17" fmla="*/ 6744458 h 6858000"/>
              <a:gd name="connsiteX18" fmla="*/ 0 w 12192000"/>
              <a:gd name="connsiteY18" fmla="*/ 6755877 h 6858000"/>
              <a:gd name="connsiteX19" fmla="*/ 0 w 12192000"/>
              <a:gd name="connsiteY19" fmla="*/ 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0 w 12192000"/>
              <a:gd name="connsiteY10" fmla="*/ 0 h 6858000"/>
              <a:gd name="connsiteX11" fmla="*/ 1351280 w 12192000"/>
              <a:gd name="connsiteY11" fmla="*/ 1960881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454719 w 12192000"/>
              <a:gd name="connsiteY12" fmla="*/ 5344624 h 6858000"/>
              <a:gd name="connsiteX13" fmla="*/ 304800 w 12192000"/>
              <a:gd name="connsiteY13" fmla="*/ 6126481 h 6858000"/>
              <a:gd name="connsiteX14" fmla="*/ 60960 w 12192000"/>
              <a:gd name="connsiteY14" fmla="*/ 6715761 h 6858000"/>
              <a:gd name="connsiteX15" fmla="*/ 22219 w 12192000"/>
              <a:gd name="connsiteY15" fmla="*/ 6744458 h 6858000"/>
              <a:gd name="connsiteX16" fmla="*/ 0 w 12192000"/>
              <a:gd name="connsiteY16" fmla="*/ 6755877 h 6858000"/>
              <a:gd name="connsiteX17" fmla="*/ 91440 w 12192000"/>
              <a:gd name="connsiteY17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304800 w 12192000"/>
              <a:gd name="connsiteY12" fmla="*/ 6126481 h 6858000"/>
              <a:gd name="connsiteX13" fmla="*/ 60960 w 12192000"/>
              <a:gd name="connsiteY13" fmla="*/ 6715761 h 6858000"/>
              <a:gd name="connsiteX14" fmla="*/ 22219 w 12192000"/>
              <a:gd name="connsiteY14" fmla="*/ 6744458 h 6858000"/>
              <a:gd name="connsiteX15" fmla="*/ 0 w 12192000"/>
              <a:gd name="connsiteY15" fmla="*/ 6755877 h 6858000"/>
              <a:gd name="connsiteX16" fmla="*/ 91440 w 12192000"/>
              <a:gd name="connsiteY16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0 w 12192000"/>
              <a:gd name="connsiteY14" fmla="*/ 6755877 h 6858000"/>
              <a:gd name="connsiteX15" fmla="*/ 91440 w 12192000"/>
              <a:gd name="connsiteY15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91440 w 12192000"/>
              <a:gd name="connsiteY14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91440 w 12192000"/>
              <a:gd name="connsiteY13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91440 w 12192000"/>
              <a:gd name="connsiteY12" fmla="*/ 91440 h 6858000"/>
              <a:gd name="connsiteX0" fmla="*/ 2551362 w 2551362"/>
              <a:gd name="connsiteY0" fmla="*/ 6345406 h 6345406"/>
              <a:gd name="connsiteX1" fmla="*/ 1320702 w 2551362"/>
              <a:gd name="connsiteY1" fmla="*/ 6345406 h 6345406"/>
              <a:gd name="connsiteX2" fmla="*/ 1319914 w 2551362"/>
              <a:gd name="connsiteY2" fmla="*/ 6329474 h 6345406"/>
              <a:gd name="connsiteX3" fmla="*/ 430 w 2551362"/>
              <a:gd name="connsiteY3" fmla="*/ 4695243 h 6345406"/>
              <a:gd name="connsiteX4" fmla="*/ 874962 w 2551362"/>
              <a:gd name="connsiteY4" fmla="*/ 3307567 h 6345406"/>
              <a:gd name="connsiteX5" fmla="*/ 1128962 w 2551362"/>
              <a:gd name="connsiteY5" fmla="*/ 2139167 h 6345406"/>
              <a:gd name="connsiteX6" fmla="*/ 1982402 w 2551362"/>
              <a:gd name="connsiteY6" fmla="*/ 1702287 h 6345406"/>
              <a:gd name="connsiteX7" fmla="*/ 1870642 w 2551362"/>
              <a:gd name="connsiteY7" fmla="*/ 401807 h 6345406"/>
              <a:gd name="connsiteX8" fmla="*/ 2541922 w 2551362"/>
              <a:gd name="connsiteY8" fmla="*/ 942 h 6345406"/>
              <a:gd name="connsiteX9" fmla="*/ 2551362 w 2551362"/>
              <a:gd name="connsiteY9" fmla="*/ 0 h 6345406"/>
              <a:gd name="connsiteX10" fmla="*/ 2551362 w 2551362"/>
              <a:gd name="connsiteY10" fmla="*/ 6345406 h 6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362" h="6345406">
                <a:moveTo>
                  <a:pt x="2551362" y="6345406"/>
                </a:moveTo>
                <a:lnTo>
                  <a:pt x="1320702" y="6345406"/>
                </a:lnTo>
                <a:cubicBezTo>
                  <a:pt x="1320439" y="6340095"/>
                  <a:pt x="1320177" y="6334785"/>
                  <a:pt x="1319914" y="6329474"/>
                </a:cubicBezTo>
                <a:cubicBezTo>
                  <a:pt x="1241220" y="5881442"/>
                  <a:pt x="16305" y="5127837"/>
                  <a:pt x="430" y="4695243"/>
                </a:cubicBezTo>
                <a:cubicBezTo>
                  <a:pt x="-19890" y="4141523"/>
                  <a:pt x="686873" y="3733580"/>
                  <a:pt x="874962" y="3307567"/>
                </a:cubicBezTo>
                <a:cubicBezTo>
                  <a:pt x="1063051" y="2881554"/>
                  <a:pt x="944389" y="2406714"/>
                  <a:pt x="1128962" y="2139167"/>
                </a:cubicBezTo>
                <a:cubicBezTo>
                  <a:pt x="1313535" y="1871620"/>
                  <a:pt x="1858789" y="1991847"/>
                  <a:pt x="1982402" y="1702287"/>
                </a:cubicBezTo>
                <a:cubicBezTo>
                  <a:pt x="2106015" y="1412727"/>
                  <a:pt x="1738195" y="686529"/>
                  <a:pt x="1870642" y="401807"/>
                </a:cubicBezTo>
                <a:cubicBezTo>
                  <a:pt x="1969977" y="188266"/>
                  <a:pt x="2280642" y="43354"/>
                  <a:pt x="2541922" y="942"/>
                </a:cubicBezTo>
                <a:lnTo>
                  <a:pt x="2551362" y="0"/>
                </a:lnTo>
                <a:lnTo>
                  <a:pt x="2551362" y="6345406"/>
                </a:lnTo>
                <a:close/>
              </a:path>
            </a:pathLst>
          </a:custGeom>
          <a:solidFill>
            <a:srgbClr val="F5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EG" dirty="0"/>
          </a:p>
        </p:txBody>
      </p:sp>
      <p:pic>
        <p:nvPicPr>
          <p:cNvPr id="23" name="رسم 22" descr="كتاب مفتوح خطوط عريضة">
            <a:extLst>
              <a:ext uri="{FF2B5EF4-FFF2-40B4-BE49-F238E27FC236}">
                <a16:creationId xmlns:a16="http://schemas.microsoft.com/office/drawing/2014/main" id="{C1A79CFB-E988-7633-74A3-0641F1E3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36688">
            <a:off x="98851" y="102152"/>
            <a:ext cx="569576" cy="569576"/>
          </a:xfrm>
          <a:prstGeom prst="rect">
            <a:avLst/>
          </a:prstGeom>
        </p:spPr>
      </p:pic>
      <p:pic>
        <p:nvPicPr>
          <p:cNvPr id="24" name="رسم 23" descr="ذكر أستاذ جامعي خطوط عريضة">
            <a:extLst>
              <a:ext uri="{FF2B5EF4-FFF2-40B4-BE49-F238E27FC236}">
                <a16:creationId xmlns:a16="http://schemas.microsoft.com/office/drawing/2014/main" id="{DAFC52D2-F7A2-53B9-05C4-5D60EB360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38038">
            <a:off x="9943232" y="6425086"/>
            <a:ext cx="635859" cy="635859"/>
          </a:xfrm>
          <a:prstGeom prst="rect">
            <a:avLst/>
          </a:prstGeom>
        </p:spPr>
      </p:pic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9EC3C49B-8988-A612-50C0-E710225E65B8}"/>
              </a:ext>
            </a:extLst>
          </p:cNvPr>
          <p:cNvSpPr/>
          <p:nvPr/>
        </p:nvSpPr>
        <p:spPr>
          <a:xfrm flipH="1">
            <a:off x="178374" y="1307641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AA1CF65F-6080-2D07-1CB8-D49C663E8945}"/>
              </a:ext>
            </a:extLst>
          </p:cNvPr>
          <p:cNvSpPr/>
          <p:nvPr/>
        </p:nvSpPr>
        <p:spPr>
          <a:xfrm flipH="1">
            <a:off x="10174580" y="5978807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sp>
        <p:nvSpPr>
          <p:cNvPr id="35" name="Google Shape;769;p15">
            <a:extLst>
              <a:ext uri="{FF2B5EF4-FFF2-40B4-BE49-F238E27FC236}">
                <a16:creationId xmlns:a16="http://schemas.microsoft.com/office/drawing/2014/main" id="{A95581A3-A922-269E-B60F-54ED8915F56B}"/>
              </a:ext>
            </a:extLst>
          </p:cNvPr>
          <p:cNvSpPr/>
          <p:nvPr/>
        </p:nvSpPr>
        <p:spPr>
          <a:xfrm rot="10800000">
            <a:off x="7643897" y="3891858"/>
            <a:ext cx="2456261" cy="188421"/>
          </a:xfrm>
          <a:custGeom>
            <a:avLst/>
            <a:gdLst/>
            <a:ahLst/>
            <a:cxnLst/>
            <a:rect l="l" t="t" r="r" b="b"/>
            <a:pathLst>
              <a:path w="27831" h="2831" extrusionOk="0">
                <a:moveTo>
                  <a:pt x="27264" y="944"/>
                </a:moveTo>
                <a:lnTo>
                  <a:pt x="27359" y="1086"/>
                </a:lnTo>
                <a:lnTo>
                  <a:pt x="27359" y="944"/>
                </a:lnTo>
                <a:close/>
                <a:moveTo>
                  <a:pt x="27359" y="1086"/>
                </a:moveTo>
                <a:lnTo>
                  <a:pt x="27359" y="1133"/>
                </a:lnTo>
                <a:lnTo>
                  <a:pt x="27372" y="1106"/>
                </a:lnTo>
                <a:lnTo>
                  <a:pt x="27372" y="1106"/>
                </a:lnTo>
                <a:lnTo>
                  <a:pt x="27359" y="1086"/>
                </a:lnTo>
                <a:close/>
                <a:moveTo>
                  <a:pt x="27453" y="944"/>
                </a:moveTo>
                <a:lnTo>
                  <a:pt x="27372" y="1106"/>
                </a:lnTo>
                <a:lnTo>
                  <a:pt x="27372" y="1106"/>
                </a:lnTo>
                <a:lnTo>
                  <a:pt x="27453" y="1227"/>
                </a:lnTo>
                <a:lnTo>
                  <a:pt x="27453" y="944"/>
                </a:lnTo>
                <a:close/>
                <a:moveTo>
                  <a:pt x="27642" y="1039"/>
                </a:moveTo>
                <a:lnTo>
                  <a:pt x="27453" y="1227"/>
                </a:lnTo>
                <a:lnTo>
                  <a:pt x="27453" y="1322"/>
                </a:lnTo>
                <a:lnTo>
                  <a:pt x="27453" y="1416"/>
                </a:lnTo>
                <a:lnTo>
                  <a:pt x="27830" y="1416"/>
                </a:lnTo>
                <a:lnTo>
                  <a:pt x="27830" y="1227"/>
                </a:lnTo>
                <a:lnTo>
                  <a:pt x="27736" y="1322"/>
                </a:lnTo>
                <a:lnTo>
                  <a:pt x="27736" y="1227"/>
                </a:lnTo>
                <a:lnTo>
                  <a:pt x="27736" y="1133"/>
                </a:lnTo>
                <a:lnTo>
                  <a:pt x="27642" y="1039"/>
                </a:lnTo>
                <a:close/>
                <a:moveTo>
                  <a:pt x="20189" y="1"/>
                </a:moveTo>
                <a:lnTo>
                  <a:pt x="20095" y="190"/>
                </a:lnTo>
                <a:lnTo>
                  <a:pt x="20000" y="95"/>
                </a:lnTo>
                <a:lnTo>
                  <a:pt x="19906" y="284"/>
                </a:lnTo>
                <a:lnTo>
                  <a:pt x="19812" y="473"/>
                </a:lnTo>
                <a:lnTo>
                  <a:pt x="19529" y="284"/>
                </a:lnTo>
                <a:lnTo>
                  <a:pt x="19340" y="95"/>
                </a:lnTo>
                <a:lnTo>
                  <a:pt x="19246" y="95"/>
                </a:lnTo>
                <a:lnTo>
                  <a:pt x="19246" y="190"/>
                </a:lnTo>
                <a:lnTo>
                  <a:pt x="19151" y="378"/>
                </a:lnTo>
                <a:lnTo>
                  <a:pt x="19434" y="190"/>
                </a:lnTo>
                <a:lnTo>
                  <a:pt x="19246" y="473"/>
                </a:lnTo>
                <a:lnTo>
                  <a:pt x="19434" y="378"/>
                </a:lnTo>
                <a:lnTo>
                  <a:pt x="19434" y="567"/>
                </a:lnTo>
                <a:lnTo>
                  <a:pt x="19151" y="567"/>
                </a:lnTo>
                <a:lnTo>
                  <a:pt x="19151" y="190"/>
                </a:lnTo>
                <a:lnTo>
                  <a:pt x="19057" y="95"/>
                </a:lnTo>
                <a:lnTo>
                  <a:pt x="18963" y="95"/>
                </a:lnTo>
                <a:lnTo>
                  <a:pt x="18774" y="284"/>
                </a:lnTo>
                <a:lnTo>
                  <a:pt x="18680" y="473"/>
                </a:lnTo>
                <a:lnTo>
                  <a:pt x="18585" y="378"/>
                </a:lnTo>
                <a:lnTo>
                  <a:pt x="18491" y="190"/>
                </a:lnTo>
                <a:lnTo>
                  <a:pt x="18397" y="378"/>
                </a:lnTo>
                <a:lnTo>
                  <a:pt x="17925" y="567"/>
                </a:lnTo>
                <a:lnTo>
                  <a:pt x="18019" y="284"/>
                </a:lnTo>
                <a:lnTo>
                  <a:pt x="17831" y="378"/>
                </a:lnTo>
                <a:lnTo>
                  <a:pt x="17642" y="567"/>
                </a:lnTo>
                <a:lnTo>
                  <a:pt x="17642" y="661"/>
                </a:lnTo>
                <a:lnTo>
                  <a:pt x="17453" y="567"/>
                </a:lnTo>
                <a:lnTo>
                  <a:pt x="17170" y="473"/>
                </a:lnTo>
                <a:lnTo>
                  <a:pt x="16699" y="473"/>
                </a:lnTo>
                <a:lnTo>
                  <a:pt x="16699" y="567"/>
                </a:lnTo>
                <a:lnTo>
                  <a:pt x="16604" y="661"/>
                </a:lnTo>
                <a:lnTo>
                  <a:pt x="16416" y="378"/>
                </a:lnTo>
                <a:lnTo>
                  <a:pt x="16227" y="378"/>
                </a:lnTo>
                <a:lnTo>
                  <a:pt x="15661" y="661"/>
                </a:lnTo>
                <a:lnTo>
                  <a:pt x="15661" y="473"/>
                </a:lnTo>
                <a:lnTo>
                  <a:pt x="15567" y="756"/>
                </a:lnTo>
                <a:lnTo>
                  <a:pt x="15378" y="473"/>
                </a:lnTo>
                <a:lnTo>
                  <a:pt x="15567" y="473"/>
                </a:lnTo>
                <a:lnTo>
                  <a:pt x="15472" y="378"/>
                </a:lnTo>
                <a:lnTo>
                  <a:pt x="15378" y="378"/>
                </a:lnTo>
                <a:lnTo>
                  <a:pt x="15189" y="473"/>
                </a:lnTo>
                <a:lnTo>
                  <a:pt x="15000" y="756"/>
                </a:lnTo>
                <a:lnTo>
                  <a:pt x="14906" y="661"/>
                </a:lnTo>
                <a:lnTo>
                  <a:pt x="14812" y="473"/>
                </a:lnTo>
                <a:lnTo>
                  <a:pt x="14529" y="756"/>
                </a:lnTo>
                <a:lnTo>
                  <a:pt x="14623" y="567"/>
                </a:lnTo>
                <a:lnTo>
                  <a:pt x="14529" y="661"/>
                </a:lnTo>
                <a:lnTo>
                  <a:pt x="14340" y="756"/>
                </a:lnTo>
                <a:lnTo>
                  <a:pt x="14340" y="567"/>
                </a:lnTo>
                <a:lnTo>
                  <a:pt x="14246" y="473"/>
                </a:lnTo>
                <a:lnTo>
                  <a:pt x="13963" y="378"/>
                </a:lnTo>
                <a:lnTo>
                  <a:pt x="13585" y="284"/>
                </a:lnTo>
                <a:lnTo>
                  <a:pt x="13302" y="284"/>
                </a:lnTo>
                <a:lnTo>
                  <a:pt x="13302" y="378"/>
                </a:lnTo>
                <a:lnTo>
                  <a:pt x="13302" y="473"/>
                </a:lnTo>
                <a:lnTo>
                  <a:pt x="13208" y="473"/>
                </a:lnTo>
                <a:lnTo>
                  <a:pt x="13208" y="661"/>
                </a:lnTo>
                <a:lnTo>
                  <a:pt x="13114" y="661"/>
                </a:lnTo>
                <a:lnTo>
                  <a:pt x="13019" y="567"/>
                </a:lnTo>
                <a:lnTo>
                  <a:pt x="12925" y="378"/>
                </a:lnTo>
                <a:lnTo>
                  <a:pt x="12831" y="95"/>
                </a:lnTo>
                <a:lnTo>
                  <a:pt x="12831" y="378"/>
                </a:lnTo>
                <a:lnTo>
                  <a:pt x="12736" y="378"/>
                </a:lnTo>
                <a:lnTo>
                  <a:pt x="12642" y="284"/>
                </a:lnTo>
                <a:lnTo>
                  <a:pt x="12548" y="190"/>
                </a:lnTo>
                <a:lnTo>
                  <a:pt x="12265" y="190"/>
                </a:lnTo>
                <a:lnTo>
                  <a:pt x="12170" y="473"/>
                </a:lnTo>
                <a:lnTo>
                  <a:pt x="12076" y="378"/>
                </a:lnTo>
                <a:lnTo>
                  <a:pt x="11887" y="284"/>
                </a:lnTo>
                <a:lnTo>
                  <a:pt x="11510" y="378"/>
                </a:lnTo>
                <a:lnTo>
                  <a:pt x="10755" y="661"/>
                </a:lnTo>
                <a:lnTo>
                  <a:pt x="10661" y="473"/>
                </a:lnTo>
                <a:lnTo>
                  <a:pt x="10567" y="378"/>
                </a:lnTo>
                <a:lnTo>
                  <a:pt x="10095" y="378"/>
                </a:lnTo>
                <a:lnTo>
                  <a:pt x="9529" y="473"/>
                </a:lnTo>
                <a:lnTo>
                  <a:pt x="9340" y="473"/>
                </a:lnTo>
                <a:lnTo>
                  <a:pt x="9152" y="378"/>
                </a:lnTo>
                <a:lnTo>
                  <a:pt x="9152" y="473"/>
                </a:lnTo>
                <a:lnTo>
                  <a:pt x="9152" y="567"/>
                </a:lnTo>
                <a:lnTo>
                  <a:pt x="8963" y="661"/>
                </a:lnTo>
                <a:lnTo>
                  <a:pt x="8869" y="567"/>
                </a:lnTo>
                <a:lnTo>
                  <a:pt x="8680" y="473"/>
                </a:lnTo>
                <a:lnTo>
                  <a:pt x="8680" y="756"/>
                </a:lnTo>
                <a:lnTo>
                  <a:pt x="8491" y="661"/>
                </a:lnTo>
                <a:lnTo>
                  <a:pt x="8208" y="567"/>
                </a:lnTo>
                <a:lnTo>
                  <a:pt x="7925" y="661"/>
                </a:lnTo>
                <a:lnTo>
                  <a:pt x="7831" y="756"/>
                </a:lnTo>
                <a:lnTo>
                  <a:pt x="7548" y="567"/>
                </a:lnTo>
                <a:lnTo>
                  <a:pt x="7359" y="473"/>
                </a:lnTo>
                <a:lnTo>
                  <a:pt x="7170" y="944"/>
                </a:lnTo>
                <a:lnTo>
                  <a:pt x="6982" y="661"/>
                </a:lnTo>
                <a:lnTo>
                  <a:pt x="6793" y="661"/>
                </a:lnTo>
                <a:lnTo>
                  <a:pt x="6604" y="756"/>
                </a:lnTo>
                <a:lnTo>
                  <a:pt x="6510" y="661"/>
                </a:lnTo>
                <a:lnTo>
                  <a:pt x="6416" y="756"/>
                </a:lnTo>
                <a:lnTo>
                  <a:pt x="6038" y="944"/>
                </a:lnTo>
                <a:lnTo>
                  <a:pt x="6038" y="1039"/>
                </a:lnTo>
                <a:lnTo>
                  <a:pt x="5850" y="1133"/>
                </a:lnTo>
                <a:lnTo>
                  <a:pt x="5850" y="1039"/>
                </a:lnTo>
                <a:lnTo>
                  <a:pt x="5755" y="1039"/>
                </a:lnTo>
                <a:lnTo>
                  <a:pt x="5567" y="1227"/>
                </a:lnTo>
                <a:lnTo>
                  <a:pt x="5472" y="1227"/>
                </a:lnTo>
                <a:lnTo>
                  <a:pt x="5378" y="1039"/>
                </a:lnTo>
                <a:lnTo>
                  <a:pt x="5378" y="1133"/>
                </a:lnTo>
                <a:lnTo>
                  <a:pt x="5189" y="1227"/>
                </a:lnTo>
                <a:lnTo>
                  <a:pt x="5095" y="1133"/>
                </a:lnTo>
                <a:lnTo>
                  <a:pt x="4906" y="1039"/>
                </a:lnTo>
                <a:lnTo>
                  <a:pt x="5189" y="1039"/>
                </a:lnTo>
                <a:lnTo>
                  <a:pt x="5095" y="944"/>
                </a:lnTo>
                <a:lnTo>
                  <a:pt x="5095" y="756"/>
                </a:lnTo>
                <a:lnTo>
                  <a:pt x="5001" y="944"/>
                </a:lnTo>
                <a:lnTo>
                  <a:pt x="4529" y="944"/>
                </a:lnTo>
                <a:lnTo>
                  <a:pt x="4529" y="1133"/>
                </a:lnTo>
                <a:lnTo>
                  <a:pt x="4718" y="1133"/>
                </a:lnTo>
                <a:lnTo>
                  <a:pt x="4623" y="1227"/>
                </a:lnTo>
                <a:lnTo>
                  <a:pt x="4623" y="1133"/>
                </a:lnTo>
                <a:lnTo>
                  <a:pt x="4529" y="1416"/>
                </a:lnTo>
                <a:lnTo>
                  <a:pt x="4340" y="1227"/>
                </a:lnTo>
                <a:lnTo>
                  <a:pt x="4152" y="1039"/>
                </a:lnTo>
                <a:lnTo>
                  <a:pt x="3963" y="1039"/>
                </a:lnTo>
                <a:lnTo>
                  <a:pt x="3774" y="1416"/>
                </a:lnTo>
                <a:lnTo>
                  <a:pt x="3774" y="1322"/>
                </a:lnTo>
                <a:lnTo>
                  <a:pt x="3774" y="1227"/>
                </a:lnTo>
                <a:lnTo>
                  <a:pt x="3680" y="1322"/>
                </a:lnTo>
                <a:lnTo>
                  <a:pt x="3586" y="1510"/>
                </a:lnTo>
                <a:lnTo>
                  <a:pt x="3208" y="1416"/>
                </a:lnTo>
                <a:lnTo>
                  <a:pt x="2454" y="1416"/>
                </a:lnTo>
                <a:lnTo>
                  <a:pt x="1793" y="1510"/>
                </a:lnTo>
                <a:lnTo>
                  <a:pt x="1510" y="1605"/>
                </a:lnTo>
                <a:lnTo>
                  <a:pt x="1321" y="1699"/>
                </a:lnTo>
                <a:lnTo>
                  <a:pt x="1321" y="1605"/>
                </a:lnTo>
                <a:lnTo>
                  <a:pt x="1038" y="1699"/>
                </a:lnTo>
                <a:lnTo>
                  <a:pt x="755" y="1793"/>
                </a:lnTo>
                <a:lnTo>
                  <a:pt x="567" y="1793"/>
                </a:lnTo>
                <a:lnTo>
                  <a:pt x="378" y="1888"/>
                </a:lnTo>
                <a:lnTo>
                  <a:pt x="284" y="1699"/>
                </a:lnTo>
                <a:lnTo>
                  <a:pt x="95" y="1605"/>
                </a:lnTo>
                <a:lnTo>
                  <a:pt x="1" y="1793"/>
                </a:lnTo>
                <a:lnTo>
                  <a:pt x="1" y="2076"/>
                </a:lnTo>
                <a:lnTo>
                  <a:pt x="95" y="2548"/>
                </a:lnTo>
                <a:lnTo>
                  <a:pt x="189" y="2831"/>
                </a:lnTo>
                <a:lnTo>
                  <a:pt x="284" y="2737"/>
                </a:lnTo>
                <a:lnTo>
                  <a:pt x="472" y="2831"/>
                </a:lnTo>
                <a:lnTo>
                  <a:pt x="567" y="2548"/>
                </a:lnTo>
                <a:lnTo>
                  <a:pt x="661" y="2642"/>
                </a:lnTo>
                <a:lnTo>
                  <a:pt x="661" y="2737"/>
                </a:lnTo>
                <a:lnTo>
                  <a:pt x="755" y="2642"/>
                </a:lnTo>
                <a:lnTo>
                  <a:pt x="944" y="2548"/>
                </a:lnTo>
                <a:lnTo>
                  <a:pt x="1227" y="2548"/>
                </a:lnTo>
                <a:lnTo>
                  <a:pt x="1227" y="2642"/>
                </a:lnTo>
                <a:lnTo>
                  <a:pt x="1321" y="2737"/>
                </a:lnTo>
                <a:lnTo>
                  <a:pt x="1416" y="2831"/>
                </a:lnTo>
                <a:lnTo>
                  <a:pt x="1510" y="2642"/>
                </a:lnTo>
                <a:lnTo>
                  <a:pt x="1793" y="2548"/>
                </a:lnTo>
                <a:lnTo>
                  <a:pt x="1699" y="2642"/>
                </a:lnTo>
                <a:lnTo>
                  <a:pt x="1887" y="2737"/>
                </a:lnTo>
                <a:lnTo>
                  <a:pt x="1887" y="2454"/>
                </a:lnTo>
                <a:lnTo>
                  <a:pt x="1982" y="2265"/>
                </a:lnTo>
                <a:lnTo>
                  <a:pt x="2076" y="2737"/>
                </a:lnTo>
                <a:lnTo>
                  <a:pt x="2171" y="2359"/>
                </a:lnTo>
                <a:lnTo>
                  <a:pt x="2265" y="2642"/>
                </a:lnTo>
                <a:lnTo>
                  <a:pt x="2265" y="2548"/>
                </a:lnTo>
                <a:lnTo>
                  <a:pt x="2359" y="2454"/>
                </a:lnTo>
                <a:lnTo>
                  <a:pt x="2454" y="2548"/>
                </a:lnTo>
                <a:lnTo>
                  <a:pt x="2454" y="2737"/>
                </a:lnTo>
                <a:lnTo>
                  <a:pt x="2548" y="2548"/>
                </a:lnTo>
                <a:lnTo>
                  <a:pt x="2548" y="2454"/>
                </a:lnTo>
                <a:lnTo>
                  <a:pt x="2642" y="2548"/>
                </a:lnTo>
                <a:lnTo>
                  <a:pt x="2642" y="2642"/>
                </a:lnTo>
                <a:lnTo>
                  <a:pt x="2831" y="2454"/>
                </a:lnTo>
                <a:lnTo>
                  <a:pt x="3020" y="2454"/>
                </a:lnTo>
                <a:lnTo>
                  <a:pt x="3114" y="2265"/>
                </a:lnTo>
                <a:lnTo>
                  <a:pt x="3114" y="2076"/>
                </a:lnTo>
                <a:lnTo>
                  <a:pt x="3208" y="1982"/>
                </a:lnTo>
                <a:lnTo>
                  <a:pt x="3208" y="2076"/>
                </a:lnTo>
                <a:lnTo>
                  <a:pt x="3208" y="2265"/>
                </a:lnTo>
                <a:lnTo>
                  <a:pt x="3303" y="2076"/>
                </a:lnTo>
                <a:lnTo>
                  <a:pt x="3491" y="2076"/>
                </a:lnTo>
                <a:lnTo>
                  <a:pt x="3491" y="2171"/>
                </a:lnTo>
                <a:lnTo>
                  <a:pt x="3397" y="2265"/>
                </a:lnTo>
                <a:lnTo>
                  <a:pt x="3303" y="2359"/>
                </a:lnTo>
                <a:lnTo>
                  <a:pt x="3303" y="2548"/>
                </a:lnTo>
                <a:lnTo>
                  <a:pt x="3491" y="2548"/>
                </a:lnTo>
                <a:lnTo>
                  <a:pt x="3586" y="2454"/>
                </a:lnTo>
                <a:lnTo>
                  <a:pt x="3680" y="2265"/>
                </a:lnTo>
                <a:lnTo>
                  <a:pt x="4152" y="2265"/>
                </a:lnTo>
                <a:lnTo>
                  <a:pt x="4152" y="2359"/>
                </a:lnTo>
                <a:lnTo>
                  <a:pt x="4246" y="2171"/>
                </a:lnTo>
                <a:lnTo>
                  <a:pt x="4340" y="2171"/>
                </a:lnTo>
                <a:lnTo>
                  <a:pt x="4246" y="2265"/>
                </a:lnTo>
                <a:lnTo>
                  <a:pt x="5284" y="2265"/>
                </a:lnTo>
                <a:lnTo>
                  <a:pt x="5567" y="2171"/>
                </a:lnTo>
                <a:lnTo>
                  <a:pt x="5755" y="2171"/>
                </a:lnTo>
                <a:lnTo>
                  <a:pt x="5755" y="2076"/>
                </a:lnTo>
                <a:lnTo>
                  <a:pt x="6416" y="2076"/>
                </a:lnTo>
                <a:lnTo>
                  <a:pt x="6510" y="1888"/>
                </a:lnTo>
                <a:lnTo>
                  <a:pt x="6604" y="1888"/>
                </a:lnTo>
                <a:lnTo>
                  <a:pt x="7170" y="1982"/>
                </a:lnTo>
                <a:lnTo>
                  <a:pt x="7453" y="1888"/>
                </a:lnTo>
                <a:lnTo>
                  <a:pt x="7548" y="1888"/>
                </a:lnTo>
                <a:lnTo>
                  <a:pt x="7642" y="1699"/>
                </a:lnTo>
                <a:lnTo>
                  <a:pt x="7736" y="1888"/>
                </a:lnTo>
                <a:lnTo>
                  <a:pt x="7925" y="2076"/>
                </a:lnTo>
                <a:lnTo>
                  <a:pt x="8114" y="1793"/>
                </a:lnTo>
                <a:lnTo>
                  <a:pt x="8114" y="1982"/>
                </a:lnTo>
                <a:lnTo>
                  <a:pt x="8208" y="1793"/>
                </a:lnTo>
                <a:lnTo>
                  <a:pt x="8302" y="1982"/>
                </a:lnTo>
                <a:lnTo>
                  <a:pt x="8302" y="1888"/>
                </a:lnTo>
                <a:lnTo>
                  <a:pt x="8302" y="1793"/>
                </a:lnTo>
                <a:lnTo>
                  <a:pt x="8491" y="1793"/>
                </a:lnTo>
                <a:lnTo>
                  <a:pt x="8585" y="1888"/>
                </a:lnTo>
                <a:lnTo>
                  <a:pt x="8774" y="1793"/>
                </a:lnTo>
                <a:lnTo>
                  <a:pt x="8774" y="1982"/>
                </a:lnTo>
                <a:lnTo>
                  <a:pt x="8869" y="1888"/>
                </a:lnTo>
                <a:lnTo>
                  <a:pt x="9718" y="1888"/>
                </a:lnTo>
                <a:lnTo>
                  <a:pt x="9623" y="1793"/>
                </a:lnTo>
                <a:lnTo>
                  <a:pt x="9718" y="1605"/>
                </a:lnTo>
                <a:lnTo>
                  <a:pt x="9812" y="1699"/>
                </a:lnTo>
                <a:lnTo>
                  <a:pt x="9812" y="1793"/>
                </a:lnTo>
                <a:lnTo>
                  <a:pt x="9906" y="1888"/>
                </a:lnTo>
                <a:lnTo>
                  <a:pt x="10095" y="1982"/>
                </a:lnTo>
                <a:lnTo>
                  <a:pt x="10661" y="1793"/>
                </a:lnTo>
                <a:lnTo>
                  <a:pt x="11038" y="1510"/>
                </a:lnTo>
                <a:lnTo>
                  <a:pt x="11133" y="1699"/>
                </a:lnTo>
                <a:lnTo>
                  <a:pt x="11321" y="1699"/>
                </a:lnTo>
                <a:lnTo>
                  <a:pt x="11510" y="1605"/>
                </a:lnTo>
                <a:lnTo>
                  <a:pt x="11604" y="1416"/>
                </a:lnTo>
                <a:lnTo>
                  <a:pt x="11982" y="1605"/>
                </a:lnTo>
                <a:lnTo>
                  <a:pt x="12453" y="1699"/>
                </a:lnTo>
                <a:lnTo>
                  <a:pt x="12642" y="1510"/>
                </a:lnTo>
                <a:lnTo>
                  <a:pt x="12642" y="1699"/>
                </a:lnTo>
                <a:lnTo>
                  <a:pt x="12925" y="1510"/>
                </a:lnTo>
                <a:lnTo>
                  <a:pt x="13208" y="1510"/>
                </a:lnTo>
                <a:lnTo>
                  <a:pt x="14057" y="1699"/>
                </a:lnTo>
                <a:lnTo>
                  <a:pt x="14434" y="1793"/>
                </a:lnTo>
                <a:lnTo>
                  <a:pt x="14812" y="1793"/>
                </a:lnTo>
                <a:lnTo>
                  <a:pt x="15095" y="1699"/>
                </a:lnTo>
                <a:lnTo>
                  <a:pt x="15378" y="1510"/>
                </a:lnTo>
                <a:lnTo>
                  <a:pt x="15472" y="1416"/>
                </a:lnTo>
                <a:lnTo>
                  <a:pt x="15472" y="1510"/>
                </a:lnTo>
                <a:lnTo>
                  <a:pt x="15472" y="1699"/>
                </a:lnTo>
                <a:lnTo>
                  <a:pt x="16416" y="1510"/>
                </a:lnTo>
                <a:lnTo>
                  <a:pt x="16416" y="1605"/>
                </a:lnTo>
                <a:lnTo>
                  <a:pt x="16510" y="1605"/>
                </a:lnTo>
                <a:lnTo>
                  <a:pt x="16604" y="1510"/>
                </a:lnTo>
                <a:lnTo>
                  <a:pt x="17642" y="1510"/>
                </a:lnTo>
                <a:lnTo>
                  <a:pt x="17736" y="1605"/>
                </a:lnTo>
                <a:lnTo>
                  <a:pt x="17831" y="1605"/>
                </a:lnTo>
                <a:lnTo>
                  <a:pt x="18397" y="1510"/>
                </a:lnTo>
                <a:lnTo>
                  <a:pt x="19057" y="1322"/>
                </a:lnTo>
                <a:lnTo>
                  <a:pt x="18774" y="1605"/>
                </a:lnTo>
                <a:lnTo>
                  <a:pt x="19151" y="1322"/>
                </a:lnTo>
                <a:lnTo>
                  <a:pt x="19340" y="1322"/>
                </a:lnTo>
                <a:lnTo>
                  <a:pt x="19340" y="1510"/>
                </a:lnTo>
                <a:lnTo>
                  <a:pt x="19529" y="1416"/>
                </a:lnTo>
                <a:lnTo>
                  <a:pt x="19906" y="1416"/>
                </a:lnTo>
                <a:lnTo>
                  <a:pt x="20000" y="1322"/>
                </a:lnTo>
                <a:lnTo>
                  <a:pt x="20095" y="944"/>
                </a:lnTo>
                <a:lnTo>
                  <a:pt x="20095" y="1133"/>
                </a:lnTo>
                <a:lnTo>
                  <a:pt x="20189" y="1227"/>
                </a:lnTo>
                <a:lnTo>
                  <a:pt x="20189" y="1416"/>
                </a:lnTo>
                <a:lnTo>
                  <a:pt x="20283" y="1322"/>
                </a:lnTo>
                <a:lnTo>
                  <a:pt x="20378" y="1322"/>
                </a:lnTo>
                <a:lnTo>
                  <a:pt x="20378" y="1416"/>
                </a:lnTo>
                <a:lnTo>
                  <a:pt x="20661" y="1227"/>
                </a:lnTo>
                <a:lnTo>
                  <a:pt x="20944" y="1133"/>
                </a:lnTo>
                <a:lnTo>
                  <a:pt x="21038" y="1133"/>
                </a:lnTo>
                <a:lnTo>
                  <a:pt x="21132" y="1416"/>
                </a:lnTo>
                <a:lnTo>
                  <a:pt x="21604" y="1227"/>
                </a:lnTo>
                <a:lnTo>
                  <a:pt x="21510" y="1039"/>
                </a:lnTo>
                <a:lnTo>
                  <a:pt x="21510" y="944"/>
                </a:lnTo>
                <a:lnTo>
                  <a:pt x="21698" y="944"/>
                </a:lnTo>
                <a:lnTo>
                  <a:pt x="21604" y="1039"/>
                </a:lnTo>
                <a:lnTo>
                  <a:pt x="21982" y="1039"/>
                </a:lnTo>
                <a:lnTo>
                  <a:pt x="21887" y="1227"/>
                </a:lnTo>
                <a:lnTo>
                  <a:pt x="21887" y="1227"/>
                </a:lnTo>
                <a:lnTo>
                  <a:pt x="22170" y="1039"/>
                </a:lnTo>
                <a:lnTo>
                  <a:pt x="22265" y="1227"/>
                </a:lnTo>
                <a:lnTo>
                  <a:pt x="22265" y="1133"/>
                </a:lnTo>
                <a:lnTo>
                  <a:pt x="22265" y="1039"/>
                </a:lnTo>
                <a:lnTo>
                  <a:pt x="22548" y="1039"/>
                </a:lnTo>
                <a:lnTo>
                  <a:pt x="22642" y="1322"/>
                </a:lnTo>
                <a:lnTo>
                  <a:pt x="23019" y="1227"/>
                </a:lnTo>
                <a:lnTo>
                  <a:pt x="23208" y="1133"/>
                </a:lnTo>
                <a:lnTo>
                  <a:pt x="23302" y="1039"/>
                </a:lnTo>
                <a:lnTo>
                  <a:pt x="23397" y="1133"/>
                </a:lnTo>
                <a:lnTo>
                  <a:pt x="23397" y="1227"/>
                </a:lnTo>
                <a:lnTo>
                  <a:pt x="23680" y="1227"/>
                </a:lnTo>
                <a:lnTo>
                  <a:pt x="23868" y="1133"/>
                </a:lnTo>
                <a:lnTo>
                  <a:pt x="24057" y="1227"/>
                </a:lnTo>
                <a:lnTo>
                  <a:pt x="24246" y="1227"/>
                </a:lnTo>
                <a:lnTo>
                  <a:pt x="24246" y="1133"/>
                </a:lnTo>
                <a:lnTo>
                  <a:pt x="24529" y="1227"/>
                </a:lnTo>
                <a:lnTo>
                  <a:pt x="24906" y="1322"/>
                </a:lnTo>
                <a:lnTo>
                  <a:pt x="25179" y="1048"/>
                </a:lnTo>
                <a:lnTo>
                  <a:pt x="25095" y="1133"/>
                </a:lnTo>
                <a:lnTo>
                  <a:pt x="25189" y="1227"/>
                </a:lnTo>
                <a:lnTo>
                  <a:pt x="25189" y="1133"/>
                </a:lnTo>
                <a:lnTo>
                  <a:pt x="25283" y="1039"/>
                </a:lnTo>
                <a:lnTo>
                  <a:pt x="25378" y="944"/>
                </a:lnTo>
                <a:lnTo>
                  <a:pt x="25472" y="944"/>
                </a:lnTo>
                <a:lnTo>
                  <a:pt x="25472" y="1133"/>
                </a:lnTo>
                <a:lnTo>
                  <a:pt x="25566" y="1039"/>
                </a:lnTo>
                <a:lnTo>
                  <a:pt x="25661" y="1039"/>
                </a:lnTo>
                <a:lnTo>
                  <a:pt x="25566" y="1133"/>
                </a:lnTo>
                <a:lnTo>
                  <a:pt x="25661" y="1227"/>
                </a:lnTo>
                <a:lnTo>
                  <a:pt x="25849" y="1322"/>
                </a:lnTo>
                <a:lnTo>
                  <a:pt x="25944" y="1133"/>
                </a:lnTo>
                <a:lnTo>
                  <a:pt x="26132" y="1039"/>
                </a:lnTo>
                <a:lnTo>
                  <a:pt x="26132" y="1039"/>
                </a:lnTo>
                <a:lnTo>
                  <a:pt x="26038" y="1227"/>
                </a:lnTo>
                <a:lnTo>
                  <a:pt x="26132" y="1322"/>
                </a:lnTo>
                <a:lnTo>
                  <a:pt x="26321" y="1416"/>
                </a:lnTo>
                <a:lnTo>
                  <a:pt x="26415" y="1416"/>
                </a:lnTo>
                <a:lnTo>
                  <a:pt x="26887" y="1227"/>
                </a:lnTo>
                <a:lnTo>
                  <a:pt x="27264" y="944"/>
                </a:lnTo>
                <a:lnTo>
                  <a:pt x="27170" y="944"/>
                </a:lnTo>
                <a:lnTo>
                  <a:pt x="27264" y="850"/>
                </a:lnTo>
                <a:lnTo>
                  <a:pt x="26981" y="756"/>
                </a:lnTo>
                <a:lnTo>
                  <a:pt x="26887" y="944"/>
                </a:lnTo>
                <a:lnTo>
                  <a:pt x="26793" y="1133"/>
                </a:lnTo>
                <a:lnTo>
                  <a:pt x="26793" y="661"/>
                </a:lnTo>
                <a:lnTo>
                  <a:pt x="26604" y="944"/>
                </a:lnTo>
                <a:lnTo>
                  <a:pt x="26510" y="850"/>
                </a:lnTo>
                <a:lnTo>
                  <a:pt x="26415" y="756"/>
                </a:lnTo>
                <a:lnTo>
                  <a:pt x="26321" y="944"/>
                </a:lnTo>
                <a:lnTo>
                  <a:pt x="26227" y="661"/>
                </a:lnTo>
                <a:lnTo>
                  <a:pt x="26038" y="756"/>
                </a:lnTo>
                <a:lnTo>
                  <a:pt x="25849" y="661"/>
                </a:lnTo>
                <a:lnTo>
                  <a:pt x="25378" y="567"/>
                </a:lnTo>
                <a:lnTo>
                  <a:pt x="25283" y="661"/>
                </a:lnTo>
                <a:lnTo>
                  <a:pt x="25095" y="756"/>
                </a:lnTo>
                <a:lnTo>
                  <a:pt x="25189" y="473"/>
                </a:lnTo>
                <a:lnTo>
                  <a:pt x="25000" y="661"/>
                </a:lnTo>
                <a:lnTo>
                  <a:pt x="25000" y="661"/>
                </a:lnTo>
                <a:lnTo>
                  <a:pt x="25095" y="473"/>
                </a:lnTo>
                <a:lnTo>
                  <a:pt x="24906" y="567"/>
                </a:lnTo>
                <a:lnTo>
                  <a:pt x="24717" y="567"/>
                </a:lnTo>
                <a:lnTo>
                  <a:pt x="24717" y="756"/>
                </a:lnTo>
                <a:lnTo>
                  <a:pt x="24623" y="1039"/>
                </a:lnTo>
                <a:lnTo>
                  <a:pt x="24623" y="850"/>
                </a:lnTo>
                <a:lnTo>
                  <a:pt x="24717" y="661"/>
                </a:lnTo>
                <a:lnTo>
                  <a:pt x="24623" y="756"/>
                </a:lnTo>
                <a:lnTo>
                  <a:pt x="24623" y="661"/>
                </a:lnTo>
                <a:lnTo>
                  <a:pt x="24529" y="473"/>
                </a:lnTo>
                <a:lnTo>
                  <a:pt x="24529" y="661"/>
                </a:lnTo>
                <a:lnTo>
                  <a:pt x="24434" y="567"/>
                </a:lnTo>
                <a:lnTo>
                  <a:pt x="24340" y="378"/>
                </a:lnTo>
                <a:lnTo>
                  <a:pt x="24246" y="567"/>
                </a:lnTo>
                <a:lnTo>
                  <a:pt x="23963" y="567"/>
                </a:lnTo>
                <a:lnTo>
                  <a:pt x="23397" y="661"/>
                </a:lnTo>
                <a:lnTo>
                  <a:pt x="23114" y="661"/>
                </a:lnTo>
                <a:lnTo>
                  <a:pt x="22925" y="567"/>
                </a:lnTo>
                <a:lnTo>
                  <a:pt x="22925" y="473"/>
                </a:lnTo>
                <a:lnTo>
                  <a:pt x="23019" y="473"/>
                </a:lnTo>
                <a:lnTo>
                  <a:pt x="22642" y="378"/>
                </a:lnTo>
                <a:lnTo>
                  <a:pt x="22736" y="473"/>
                </a:lnTo>
                <a:lnTo>
                  <a:pt x="22548" y="473"/>
                </a:lnTo>
                <a:lnTo>
                  <a:pt x="22642" y="284"/>
                </a:lnTo>
                <a:lnTo>
                  <a:pt x="22548" y="190"/>
                </a:lnTo>
                <a:lnTo>
                  <a:pt x="22453" y="190"/>
                </a:lnTo>
                <a:lnTo>
                  <a:pt x="22359" y="284"/>
                </a:lnTo>
                <a:lnTo>
                  <a:pt x="22170" y="378"/>
                </a:lnTo>
                <a:lnTo>
                  <a:pt x="22076" y="284"/>
                </a:lnTo>
                <a:lnTo>
                  <a:pt x="22170" y="473"/>
                </a:lnTo>
                <a:lnTo>
                  <a:pt x="21887" y="190"/>
                </a:lnTo>
                <a:lnTo>
                  <a:pt x="21793" y="190"/>
                </a:lnTo>
                <a:lnTo>
                  <a:pt x="21698" y="378"/>
                </a:lnTo>
                <a:lnTo>
                  <a:pt x="21604" y="756"/>
                </a:lnTo>
                <a:lnTo>
                  <a:pt x="21415" y="661"/>
                </a:lnTo>
                <a:lnTo>
                  <a:pt x="21510" y="473"/>
                </a:lnTo>
                <a:lnTo>
                  <a:pt x="21604" y="284"/>
                </a:lnTo>
                <a:lnTo>
                  <a:pt x="21415" y="284"/>
                </a:lnTo>
                <a:lnTo>
                  <a:pt x="21415" y="190"/>
                </a:lnTo>
                <a:lnTo>
                  <a:pt x="21227" y="378"/>
                </a:lnTo>
                <a:lnTo>
                  <a:pt x="20944" y="567"/>
                </a:lnTo>
                <a:lnTo>
                  <a:pt x="20566" y="1"/>
                </a:lnTo>
                <a:lnTo>
                  <a:pt x="20472" y="95"/>
                </a:lnTo>
                <a:lnTo>
                  <a:pt x="20472" y="190"/>
                </a:lnTo>
                <a:lnTo>
                  <a:pt x="20472" y="378"/>
                </a:lnTo>
                <a:lnTo>
                  <a:pt x="20283" y="284"/>
                </a:lnTo>
                <a:lnTo>
                  <a:pt x="20283" y="190"/>
                </a:lnTo>
                <a:lnTo>
                  <a:pt x="20378" y="95"/>
                </a:lnTo>
                <a:lnTo>
                  <a:pt x="20283" y="1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7" name="رسم 36" descr="علم المثلثات خطوط عريضة">
            <a:extLst>
              <a:ext uri="{FF2B5EF4-FFF2-40B4-BE49-F238E27FC236}">
                <a16:creationId xmlns:a16="http://schemas.microsoft.com/office/drawing/2014/main" id="{FCE79733-FDBC-DCE5-66A4-AE2FE4849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202876">
            <a:off x="638854" y="5713414"/>
            <a:ext cx="914400" cy="914400"/>
          </a:xfrm>
          <a:prstGeom prst="rect">
            <a:avLst/>
          </a:prstGeom>
        </p:spPr>
      </p:pic>
      <p:pic>
        <p:nvPicPr>
          <p:cNvPr id="38" name="رسم 37" descr="مسطرة خطوط عريضة">
            <a:extLst>
              <a:ext uri="{FF2B5EF4-FFF2-40B4-BE49-F238E27FC236}">
                <a16:creationId xmlns:a16="http://schemas.microsoft.com/office/drawing/2014/main" id="{052149D7-40EF-E4AA-B573-3B2B2A9DAE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886813">
            <a:off x="9112969" y="4715492"/>
            <a:ext cx="914400" cy="914400"/>
          </a:xfrm>
          <a:prstGeom prst="rect">
            <a:avLst/>
          </a:prstGeom>
        </p:spPr>
      </p:pic>
      <p:pic>
        <p:nvPicPr>
          <p:cNvPr id="39" name="رسم 38" descr="كتب خطوط عريضة">
            <a:extLst>
              <a:ext uri="{FF2B5EF4-FFF2-40B4-BE49-F238E27FC236}">
                <a16:creationId xmlns:a16="http://schemas.microsoft.com/office/drawing/2014/main" id="{75656821-0D7F-88AE-2A2E-34F70ED488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128292">
            <a:off x="8577034" y="6644266"/>
            <a:ext cx="444965" cy="444965"/>
          </a:xfrm>
          <a:prstGeom prst="rect">
            <a:avLst/>
          </a:prstGeom>
        </p:spPr>
      </p:pic>
      <p:pic>
        <p:nvPicPr>
          <p:cNvPr id="40" name="رسم 39" descr="قبعة التخرج خطوط عريضة">
            <a:extLst>
              <a:ext uri="{FF2B5EF4-FFF2-40B4-BE49-F238E27FC236}">
                <a16:creationId xmlns:a16="http://schemas.microsoft.com/office/drawing/2014/main" id="{3BA34D44-2F4C-9BF9-CF21-C94DB3813E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878135">
            <a:off x="9090189" y="436068"/>
            <a:ext cx="914400" cy="914400"/>
          </a:xfrm>
          <a:prstGeom prst="rect">
            <a:avLst/>
          </a:prstGeom>
        </p:spPr>
      </p:pic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8E5D3800-50C4-94B9-EC54-9BCEC48D265A}"/>
              </a:ext>
            </a:extLst>
          </p:cNvPr>
          <p:cNvGrpSpPr/>
          <p:nvPr/>
        </p:nvGrpSpPr>
        <p:grpSpPr>
          <a:xfrm rot="2622205">
            <a:off x="7602087" y="4795899"/>
            <a:ext cx="1357739" cy="1178167"/>
            <a:chOff x="8452518" y="2780523"/>
            <a:chExt cx="2139042" cy="1856136"/>
          </a:xfrm>
        </p:grpSpPr>
        <p:sp>
          <p:nvSpPr>
            <p:cNvPr id="42" name="مستطيل: زوايا مستديرة 41">
              <a:extLst>
                <a:ext uri="{FF2B5EF4-FFF2-40B4-BE49-F238E27FC236}">
                  <a16:creationId xmlns:a16="http://schemas.microsoft.com/office/drawing/2014/main" id="{2DF8C59F-F9FE-9FB5-9A48-5FE730BA8A22}"/>
                </a:ext>
              </a:extLst>
            </p:cNvPr>
            <p:cNvSpPr/>
            <p:nvPr/>
          </p:nvSpPr>
          <p:spPr>
            <a:xfrm rot="20391699">
              <a:off x="8590185" y="3065283"/>
              <a:ext cx="2001375" cy="1537289"/>
            </a:xfrm>
            <a:prstGeom prst="roundRect">
              <a:avLst>
                <a:gd name="adj" fmla="val 28707"/>
              </a:avLst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id="{E2517F50-09A7-9CFD-8240-1B345430CDB6}"/>
                </a:ext>
              </a:extLst>
            </p:cNvPr>
            <p:cNvSpPr/>
            <p:nvPr/>
          </p:nvSpPr>
          <p:spPr>
            <a:xfrm rot="20391699">
              <a:off x="8929423" y="2780523"/>
              <a:ext cx="777629" cy="777629"/>
            </a:xfrm>
            <a:custGeom>
              <a:avLst/>
              <a:gdLst>
                <a:gd name="connsiteX0" fmla="*/ 572014 w 1144026"/>
                <a:gd name="connsiteY0" fmla="*/ 235965 h 1144026"/>
                <a:gd name="connsiteX1" fmla="*/ 243255 w 1144026"/>
                <a:gd name="connsiteY1" fmla="*/ 564724 h 1144026"/>
                <a:gd name="connsiteX2" fmla="*/ 572014 w 1144026"/>
                <a:gd name="connsiteY2" fmla="*/ 893483 h 1144026"/>
                <a:gd name="connsiteX3" fmla="*/ 900773 w 1144026"/>
                <a:gd name="connsiteY3" fmla="*/ 564724 h 1144026"/>
                <a:gd name="connsiteX4" fmla="*/ 572014 w 1144026"/>
                <a:gd name="connsiteY4" fmla="*/ 235965 h 1144026"/>
                <a:gd name="connsiteX5" fmla="*/ 572013 w 1144026"/>
                <a:gd name="connsiteY5" fmla="*/ 0 h 1144026"/>
                <a:gd name="connsiteX6" fmla="*/ 1144026 w 1144026"/>
                <a:gd name="connsiteY6" fmla="*/ 572013 h 1144026"/>
                <a:gd name="connsiteX7" fmla="*/ 572013 w 1144026"/>
                <a:gd name="connsiteY7" fmla="*/ 1144026 h 1144026"/>
                <a:gd name="connsiteX8" fmla="*/ 0 w 1144026"/>
                <a:gd name="connsiteY8" fmla="*/ 572013 h 1144026"/>
                <a:gd name="connsiteX9" fmla="*/ 572013 w 1144026"/>
                <a:gd name="connsiteY9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6" h="1144026">
                  <a:moveTo>
                    <a:pt x="572014" y="235965"/>
                  </a:moveTo>
                  <a:cubicBezTo>
                    <a:pt x="390445" y="235965"/>
                    <a:pt x="243255" y="383155"/>
                    <a:pt x="243255" y="564724"/>
                  </a:cubicBezTo>
                  <a:cubicBezTo>
                    <a:pt x="243255" y="746293"/>
                    <a:pt x="390445" y="893483"/>
                    <a:pt x="572014" y="893483"/>
                  </a:cubicBezTo>
                  <a:cubicBezTo>
                    <a:pt x="753583" y="893483"/>
                    <a:pt x="900773" y="746293"/>
                    <a:pt x="900773" y="564724"/>
                  </a:cubicBezTo>
                  <a:cubicBezTo>
                    <a:pt x="900773" y="383155"/>
                    <a:pt x="753583" y="235965"/>
                    <a:pt x="572014" y="235965"/>
                  </a:cubicBezTo>
                  <a:close/>
                  <a:moveTo>
                    <a:pt x="572013" y="0"/>
                  </a:moveTo>
                  <a:cubicBezTo>
                    <a:pt x="887927" y="0"/>
                    <a:pt x="1144026" y="256099"/>
                    <a:pt x="1144026" y="572013"/>
                  </a:cubicBezTo>
                  <a:cubicBezTo>
                    <a:pt x="1144026" y="887927"/>
                    <a:pt x="887927" y="1144026"/>
                    <a:pt x="572013" y="1144026"/>
                  </a:cubicBezTo>
                  <a:cubicBezTo>
                    <a:pt x="256099" y="1144026"/>
                    <a:pt x="0" y="887927"/>
                    <a:pt x="0" y="572013"/>
                  </a:cubicBezTo>
                  <a:cubicBezTo>
                    <a:pt x="0" y="256099"/>
                    <a:pt x="256099" y="0"/>
                    <a:pt x="572013" y="0"/>
                  </a:cubicBezTo>
                  <a:close/>
                </a:path>
              </a:pathLst>
            </a:cu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EG"/>
            </a:p>
          </p:txBody>
        </p:sp>
        <p:sp>
          <p:nvSpPr>
            <p:cNvPr id="44" name="مستطيل: زوايا مستديرة 43">
              <a:extLst>
                <a:ext uri="{FF2B5EF4-FFF2-40B4-BE49-F238E27FC236}">
                  <a16:creationId xmlns:a16="http://schemas.microsoft.com/office/drawing/2014/main" id="{C216FA52-4846-6811-D359-8DE22BC07C6B}"/>
                </a:ext>
              </a:extLst>
            </p:cNvPr>
            <p:cNvSpPr/>
            <p:nvPr/>
          </p:nvSpPr>
          <p:spPr>
            <a:xfrm rot="20391699">
              <a:off x="8452518" y="3089729"/>
              <a:ext cx="2001375" cy="737567"/>
            </a:xfrm>
            <a:prstGeom prst="roundRect">
              <a:avLst>
                <a:gd name="adj" fmla="val 43633"/>
              </a:avLst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45" name="مستطيل: زوايا مستديرة 44">
              <a:extLst>
                <a:ext uri="{FF2B5EF4-FFF2-40B4-BE49-F238E27FC236}">
                  <a16:creationId xmlns:a16="http://schemas.microsoft.com/office/drawing/2014/main" id="{118767F2-55B1-DA62-F195-BB67165A3E28}"/>
                </a:ext>
              </a:extLst>
            </p:cNvPr>
            <p:cNvSpPr/>
            <p:nvPr/>
          </p:nvSpPr>
          <p:spPr>
            <a:xfrm rot="20391699">
              <a:off x="9983600" y="3425361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46" name="مستطيل: زوايا مستديرة 45">
              <a:extLst>
                <a:ext uri="{FF2B5EF4-FFF2-40B4-BE49-F238E27FC236}">
                  <a16:creationId xmlns:a16="http://schemas.microsoft.com/office/drawing/2014/main" id="{1CF079AD-FFB6-0866-C6FE-A372AFB3EC0B}"/>
                </a:ext>
              </a:extLst>
            </p:cNvPr>
            <p:cNvSpPr/>
            <p:nvPr/>
          </p:nvSpPr>
          <p:spPr>
            <a:xfrm rot="20391699">
              <a:off x="8932473" y="3810817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53C21AC4-C0CA-756E-7CE2-052249108D79}"/>
                </a:ext>
              </a:extLst>
            </p:cNvPr>
            <p:cNvGrpSpPr/>
            <p:nvPr/>
          </p:nvGrpSpPr>
          <p:grpSpPr>
            <a:xfrm rot="18909456">
              <a:off x="9082495" y="3891323"/>
              <a:ext cx="1300930" cy="745336"/>
              <a:chOff x="6151008" y="3945766"/>
              <a:chExt cx="801968" cy="459466"/>
            </a:xfrm>
          </p:grpSpPr>
          <p:sp>
            <p:nvSpPr>
              <p:cNvPr id="48" name="شكل بيضاوي 33">
                <a:extLst>
                  <a:ext uri="{FF2B5EF4-FFF2-40B4-BE49-F238E27FC236}">
                    <a16:creationId xmlns:a16="http://schemas.microsoft.com/office/drawing/2014/main" id="{F1B86931-20CC-7158-C090-86C192D79D9A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49" name="شكل بيضاوي 33">
                <a:extLst>
                  <a:ext uri="{FF2B5EF4-FFF2-40B4-BE49-F238E27FC236}">
                    <a16:creationId xmlns:a16="http://schemas.microsoft.com/office/drawing/2014/main" id="{EA2BA2BF-89F5-CB37-F554-70F7568DC839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50" name="شكل بيضاوي 33">
                <a:extLst>
                  <a:ext uri="{FF2B5EF4-FFF2-40B4-BE49-F238E27FC236}">
                    <a16:creationId xmlns:a16="http://schemas.microsoft.com/office/drawing/2014/main" id="{5166885A-370D-53B0-A8C4-D39E2701C8E6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51" name="شكل بيضاوي 50">
                <a:extLst>
                  <a:ext uri="{FF2B5EF4-FFF2-40B4-BE49-F238E27FC236}">
                    <a16:creationId xmlns:a16="http://schemas.microsoft.com/office/drawing/2014/main" id="{FDE68394-C035-F6B8-1BA6-E366817446C9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52" name="شكل بيضاوي 51">
                <a:extLst>
                  <a:ext uri="{FF2B5EF4-FFF2-40B4-BE49-F238E27FC236}">
                    <a16:creationId xmlns:a16="http://schemas.microsoft.com/office/drawing/2014/main" id="{5D3794B8-C21D-B79D-79E3-E144825017D7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</p:grpSp>
      </p:grp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9F7BAD7B-79E7-4EDE-CB2C-A3DC8CA5DB27}"/>
              </a:ext>
            </a:extLst>
          </p:cNvPr>
          <p:cNvGrpSpPr/>
          <p:nvPr/>
        </p:nvGrpSpPr>
        <p:grpSpPr>
          <a:xfrm rot="20427899">
            <a:off x="7991832" y="399543"/>
            <a:ext cx="500863" cy="1574416"/>
            <a:chOff x="-2600828" y="838879"/>
            <a:chExt cx="1504970" cy="4730723"/>
          </a:xfrm>
        </p:grpSpPr>
        <p:sp>
          <p:nvSpPr>
            <p:cNvPr id="7" name="شكل بيضاوي 6">
              <a:extLst>
                <a:ext uri="{FF2B5EF4-FFF2-40B4-BE49-F238E27FC236}">
                  <a16:creationId xmlns:a16="http://schemas.microsoft.com/office/drawing/2014/main" id="{880FBAEE-D300-B9CF-9609-8149B3560305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BD93E199-3772-BB10-891F-9D23C0BD28EF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9" name="مستطيل: زوايا مستديرة 8">
              <a:extLst>
                <a:ext uri="{FF2B5EF4-FFF2-40B4-BE49-F238E27FC236}">
                  <a16:creationId xmlns:a16="http://schemas.microsoft.com/office/drawing/2014/main" id="{030F1674-C922-CC12-76CF-22C2F68AD29B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10" name="مستطيل 9">
              <a:extLst>
                <a:ext uri="{FF2B5EF4-FFF2-40B4-BE49-F238E27FC236}">
                  <a16:creationId xmlns:a16="http://schemas.microsoft.com/office/drawing/2014/main" id="{5C8D6679-51A1-487D-81CA-6442C7CD557D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1" name="مثلث متساوي الساقين 10">
              <a:extLst>
                <a:ext uri="{FF2B5EF4-FFF2-40B4-BE49-F238E27FC236}">
                  <a16:creationId xmlns:a16="http://schemas.microsoft.com/office/drawing/2014/main" id="{8A9E8A8F-AABA-EE1A-4450-261F0418A066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3" name="مستطيل: زوايا مستديرة 12">
              <a:extLst>
                <a:ext uri="{FF2B5EF4-FFF2-40B4-BE49-F238E27FC236}">
                  <a16:creationId xmlns:a16="http://schemas.microsoft.com/office/drawing/2014/main" id="{273531A6-58BE-B280-63EA-7B978835DDA8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14" name="شكل بيضاوي 33">
              <a:extLst>
                <a:ext uri="{FF2B5EF4-FFF2-40B4-BE49-F238E27FC236}">
                  <a16:creationId xmlns:a16="http://schemas.microsoft.com/office/drawing/2014/main" id="{6B201697-DF46-C81E-38AF-1F73300A503C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5" name="شكل بيضاوي 33">
              <a:extLst>
                <a:ext uri="{FF2B5EF4-FFF2-40B4-BE49-F238E27FC236}">
                  <a16:creationId xmlns:a16="http://schemas.microsoft.com/office/drawing/2014/main" id="{CF601AA8-9C3A-3DAA-CBE3-230BD976E0C9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16" name="مثلث متساوي الساقين 15">
              <a:extLst>
                <a:ext uri="{FF2B5EF4-FFF2-40B4-BE49-F238E27FC236}">
                  <a16:creationId xmlns:a16="http://schemas.microsoft.com/office/drawing/2014/main" id="{BEF98F76-176F-050D-6DEC-25C89A1F1217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7" name="شكل بيضاوي 33">
              <a:extLst>
                <a:ext uri="{FF2B5EF4-FFF2-40B4-BE49-F238E27FC236}">
                  <a16:creationId xmlns:a16="http://schemas.microsoft.com/office/drawing/2014/main" id="{2F39DC9C-BB26-67D6-1648-FE4FCB983897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8" name="شكل بيضاوي 17">
              <a:extLst>
                <a:ext uri="{FF2B5EF4-FFF2-40B4-BE49-F238E27FC236}">
                  <a16:creationId xmlns:a16="http://schemas.microsoft.com/office/drawing/2014/main" id="{BF6BD96A-466F-CFB1-1388-DFBE0134D0BD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9" name="شكل بيضاوي 18">
              <a:extLst>
                <a:ext uri="{FF2B5EF4-FFF2-40B4-BE49-F238E27FC236}">
                  <a16:creationId xmlns:a16="http://schemas.microsoft.com/office/drawing/2014/main" id="{79379DDF-92BB-B2D8-D5B8-D141DD33168A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234CB833-2FCA-3EA5-CB66-56331A8CF74F}"/>
              </a:ext>
            </a:extLst>
          </p:cNvPr>
          <p:cNvGrpSpPr/>
          <p:nvPr/>
        </p:nvGrpSpPr>
        <p:grpSpPr>
          <a:xfrm rot="19160063">
            <a:off x="3864430" y="5357271"/>
            <a:ext cx="636919" cy="265827"/>
            <a:chOff x="12683490" y="1028700"/>
            <a:chExt cx="1358265" cy="566891"/>
          </a:xfrm>
        </p:grpSpPr>
        <p:sp>
          <p:nvSpPr>
            <p:cNvPr id="54" name="مستطيل: زوايا مستديرة 53">
              <a:extLst>
                <a:ext uri="{FF2B5EF4-FFF2-40B4-BE49-F238E27FC236}">
                  <a16:creationId xmlns:a16="http://schemas.microsoft.com/office/drawing/2014/main" id="{7FD8B33B-1804-1AC2-85F3-024132EDE673}"/>
                </a:ext>
              </a:extLst>
            </p:cNvPr>
            <p:cNvSpPr/>
            <p:nvPr/>
          </p:nvSpPr>
          <p:spPr>
            <a:xfrm>
              <a:off x="12683490" y="1028700"/>
              <a:ext cx="796290" cy="566891"/>
            </a:xfrm>
            <a:prstGeom prst="roundRect">
              <a:avLst/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55" name="مستطيل: زوايا مستديرة 35">
              <a:extLst>
                <a:ext uri="{FF2B5EF4-FFF2-40B4-BE49-F238E27FC236}">
                  <a16:creationId xmlns:a16="http://schemas.microsoft.com/office/drawing/2014/main" id="{C45EFA05-1F7C-ABB3-25BE-D7277688345F}"/>
                </a:ext>
              </a:extLst>
            </p:cNvPr>
            <p:cNvSpPr/>
            <p:nvPr/>
          </p:nvSpPr>
          <p:spPr>
            <a:xfrm>
              <a:off x="12987340" y="1028700"/>
              <a:ext cx="1054415" cy="566891"/>
            </a:xfrm>
            <a:custGeom>
              <a:avLst/>
              <a:gdLst>
                <a:gd name="connsiteX0" fmla="*/ 0 w 1068705"/>
                <a:gd name="connsiteY0" fmla="*/ 94484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8" fmla="*/ 0 w 1068705"/>
                <a:gd name="connsiteY8" fmla="*/ 94484 h 566891"/>
                <a:gd name="connsiteX0" fmla="*/ 0 w 1068705"/>
                <a:gd name="connsiteY0" fmla="*/ 472407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0" fmla="*/ 109967 w 1084188"/>
                <a:gd name="connsiteY0" fmla="*/ 566891 h 566891"/>
                <a:gd name="connsiteX1" fmla="*/ 109967 w 1084188"/>
                <a:gd name="connsiteY1" fmla="*/ 0 h 566891"/>
                <a:gd name="connsiteX2" fmla="*/ 989704 w 1084188"/>
                <a:gd name="connsiteY2" fmla="*/ 0 h 566891"/>
                <a:gd name="connsiteX3" fmla="*/ 1084188 w 1084188"/>
                <a:gd name="connsiteY3" fmla="*/ 94484 h 566891"/>
                <a:gd name="connsiteX4" fmla="*/ 1084188 w 1084188"/>
                <a:gd name="connsiteY4" fmla="*/ 472407 h 566891"/>
                <a:gd name="connsiteX5" fmla="*/ 989704 w 1084188"/>
                <a:gd name="connsiteY5" fmla="*/ 566891 h 566891"/>
                <a:gd name="connsiteX6" fmla="*/ 109967 w 1084188"/>
                <a:gd name="connsiteY6" fmla="*/ 566891 h 566891"/>
                <a:gd name="connsiteX0" fmla="*/ 0 w 974221"/>
                <a:gd name="connsiteY0" fmla="*/ 566891 h 566891"/>
                <a:gd name="connsiteX1" fmla="*/ 0 w 974221"/>
                <a:gd name="connsiteY1" fmla="*/ 0 h 566891"/>
                <a:gd name="connsiteX2" fmla="*/ 879737 w 974221"/>
                <a:gd name="connsiteY2" fmla="*/ 0 h 566891"/>
                <a:gd name="connsiteX3" fmla="*/ 974221 w 974221"/>
                <a:gd name="connsiteY3" fmla="*/ 94484 h 566891"/>
                <a:gd name="connsiteX4" fmla="*/ 974221 w 974221"/>
                <a:gd name="connsiteY4" fmla="*/ 472407 h 566891"/>
                <a:gd name="connsiteX5" fmla="*/ 879737 w 974221"/>
                <a:gd name="connsiteY5" fmla="*/ 566891 h 566891"/>
                <a:gd name="connsiteX6" fmla="*/ 0 w 974221"/>
                <a:gd name="connsiteY6" fmla="*/ 566891 h 56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221" h="566891">
                  <a:moveTo>
                    <a:pt x="0" y="566891"/>
                  </a:moveTo>
                  <a:lnTo>
                    <a:pt x="0" y="0"/>
                  </a:lnTo>
                  <a:lnTo>
                    <a:pt x="879737" y="0"/>
                  </a:lnTo>
                  <a:cubicBezTo>
                    <a:pt x="931919" y="0"/>
                    <a:pt x="974221" y="42302"/>
                    <a:pt x="974221" y="94484"/>
                  </a:cubicBezTo>
                  <a:lnTo>
                    <a:pt x="974221" y="472407"/>
                  </a:lnTo>
                  <a:cubicBezTo>
                    <a:pt x="974221" y="524589"/>
                    <a:pt x="931919" y="566891"/>
                    <a:pt x="879737" y="566891"/>
                  </a:cubicBezTo>
                  <a:lnTo>
                    <a:pt x="0" y="566891"/>
                  </a:lnTo>
                  <a:close/>
                </a:path>
              </a:pathLst>
            </a:custGeom>
            <a:solidFill>
              <a:srgbClr val="F5C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grpSp>
          <p:nvGrpSpPr>
            <p:cNvPr id="56" name="مجموعة 55">
              <a:extLst>
                <a:ext uri="{FF2B5EF4-FFF2-40B4-BE49-F238E27FC236}">
                  <a16:creationId xmlns:a16="http://schemas.microsoft.com/office/drawing/2014/main" id="{0AC22A0E-3699-0CC3-FF12-4A3729C56E98}"/>
                </a:ext>
              </a:extLst>
            </p:cNvPr>
            <p:cNvGrpSpPr/>
            <p:nvPr/>
          </p:nvGrpSpPr>
          <p:grpSpPr>
            <a:xfrm rot="20180045">
              <a:off x="13091020" y="1108067"/>
              <a:ext cx="832764" cy="477112"/>
              <a:chOff x="6151008" y="3945766"/>
              <a:chExt cx="801968" cy="459466"/>
            </a:xfrm>
            <a:solidFill>
              <a:schemeClr val="bg1"/>
            </a:solidFill>
          </p:grpSpPr>
          <p:sp>
            <p:nvSpPr>
              <p:cNvPr id="57" name="شكل بيضاوي 33">
                <a:extLst>
                  <a:ext uri="{FF2B5EF4-FFF2-40B4-BE49-F238E27FC236}">
                    <a16:creationId xmlns:a16="http://schemas.microsoft.com/office/drawing/2014/main" id="{31EDEA82-7E42-9F60-4136-C6F2198094AD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58" name="شكل بيضاوي 33">
                <a:extLst>
                  <a:ext uri="{FF2B5EF4-FFF2-40B4-BE49-F238E27FC236}">
                    <a16:creationId xmlns:a16="http://schemas.microsoft.com/office/drawing/2014/main" id="{818070FF-9CD5-4B43-9EB1-A907A13296F6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59" name="شكل بيضاوي 33">
                <a:extLst>
                  <a:ext uri="{FF2B5EF4-FFF2-40B4-BE49-F238E27FC236}">
                    <a16:creationId xmlns:a16="http://schemas.microsoft.com/office/drawing/2014/main" id="{E821AFC2-EC50-C298-DD04-7A4552B266D7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60" name="شكل بيضاوي 59">
                <a:extLst>
                  <a:ext uri="{FF2B5EF4-FFF2-40B4-BE49-F238E27FC236}">
                    <a16:creationId xmlns:a16="http://schemas.microsoft.com/office/drawing/2014/main" id="{6241DEB7-8A32-7E91-70F8-C026A4E7BCD1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61" name="شكل بيضاوي 60">
                <a:extLst>
                  <a:ext uri="{FF2B5EF4-FFF2-40B4-BE49-F238E27FC236}">
                    <a16:creationId xmlns:a16="http://schemas.microsoft.com/office/drawing/2014/main" id="{1ED59B36-1B3C-2945-01D8-4A12B425F1F6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</p:grp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843C6E83-0C75-6F77-A422-4821C00BC481}"/>
              </a:ext>
            </a:extLst>
          </p:cNvPr>
          <p:cNvSpPr txBox="1"/>
          <p:nvPr/>
        </p:nvSpPr>
        <p:spPr>
          <a:xfrm>
            <a:off x="3731384" y="2536266"/>
            <a:ext cx="322904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SA" sz="24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بتحقيق الانضباط يتقدم المجتمع، كما تستقيم حياة جميع الافراد عن طريقة الالتزام بقواعد الانضباط</a:t>
            </a:r>
            <a:endParaRPr lang="ar-EG" sz="24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319A6125-F2A4-359B-665E-F5DD8816E412}"/>
              </a:ext>
            </a:extLst>
          </p:cNvPr>
          <p:cNvGrpSpPr/>
          <p:nvPr/>
        </p:nvGrpSpPr>
        <p:grpSpPr>
          <a:xfrm>
            <a:off x="3559493" y="1599915"/>
            <a:ext cx="3559493" cy="873398"/>
            <a:chOff x="3559493" y="199951"/>
            <a:chExt cx="3559493" cy="873398"/>
          </a:xfrm>
        </p:grpSpPr>
        <p:sp>
          <p:nvSpPr>
            <p:cNvPr id="63" name="مربع نص 62">
              <a:extLst>
                <a:ext uri="{FF2B5EF4-FFF2-40B4-BE49-F238E27FC236}">
                  <a16:creationId xmlns:a16="http://schemas.microsoft.com/office/drawing/2014/main" id="{2BEE7365-A71C-ACD1-02FE-41AFEB7732C4}"/>
                </a:ext>
              </a:extLst>
            </p:cNvPr>
            <p:cNvSpPr txBox="1"/>
            <p:nvPr/>
          </p:nvSpPr>
          <p:spPr>
            <a:xfrm>
              <a:off x="3559493" y="199951"/>
              <a:ext cx="3559493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40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تعريف الانضباط</a:t>
              </a:r>
              <a:endParaRPr lang="ar-EG" sz="4000" b="1" dirty="0">
                <a:ln w="22225">
                  <a:noFill/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65" name="Google Shape;769;p15">
              <a:extLst>
                <a:ext uri="{FF2B5EF4-FFF2-40B4-BE49-F238E27FC236}">
                  <a16:creationId xmlns:a16="http://schemas.microsoft.com/office/drawing/2014/main" id="{F866129E-00D3-E94F-477F-1CCF00158DA8}"/>
                </a:ext>
              </a:extLst>
            </p:cNvPr>
            <p:cNvSpPr/>
            <p:nvPr/>
          </p:nvSpPr>
          <p:spPr>
            <a:xfrm rot="10800000">
              <a:off x="4507475" y="955909"/>
              <a:ext cx="1530932" cy="117440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E9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70" name="مربع نص 69">
            <a:extLst>
              <a:ext uri="{FF2B5EF4-FFF2-40B4-BE49-F238E27FC236}">
                <a16:creationId xmlns:a16="http://schemas.microsoft.com/office/drawing/2014/main" id="{A3032272-66D9-7B78-854E-83585273FB75}"/>
              </a:ext>
            </a:extLst>
          </p:cNvPr>
          <p:cNvSpPr txBox="1"/>
          <p:nvPr/>
        </p:nvSpPr>
        <p:spPr>
          <a:xfrm>
            <a:off x="475088" y="1376716"/>
            <a:ext cx="276542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Clr>
                <a:srgbClr val="E9535D"/>
              </a:buClr>
              <a:buFont typeface="Wingdings" panose="05000000000000000000" pitchFamily="2" charset="2"/>
              <a:buChar char="ü"/>
            </a:pP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تنظيم العلاقات الموجودة بين الأفراد داخل المجتمع الموجودين به</a:t>
            </a:r>
          </a:p>
          <a:p>
            <a:pPr marL="285750" indent="-285750" algn="r" rtl="1">
              <a:lnSpc>
                <a:spcPct val="150000"/>
              </a:lnSpc>
              <a:buClr>
                <a:srgbClr val="E9535D"/>
              </a:buClr>
              <a:buFont typeface="Wingdings" panose="05000000000000000000" pitchFamily="2" charset="2"/>
              <a:buChar char="ü"/>
            </a:pP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مبدأ الانضباط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المهم تعليمه للأطفال 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من الانضباط في الصلاة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والمدرسة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حتى الانضباط في وظائفهم المستقبلية </a:t>
            </a:r>
            <a:endParaRPr lang="ar-SA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285750" indent="-285750" algn="r" rtl="1">
              <a:lnSpc>
                <a:spcPct val="150000"/>
              </a:lnSpc>
              <a:buClr>
                <a:srgbClr val="E9535D"/>
              </a:buClr>
              <a:buFont typeface="Wingdings" panose="05000000000000000000" pitchFamily="2" charset="2"/>
              <a:buChar char="ü"/>
            </a:pP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دليل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الوجود على 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طريق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النجاح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وتحقيق الذات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ويزرع الثقة بالنفس</a:t>
            </a:r>
            <a:endParaRPr lang="ar-EG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marL="285750" indent="-285750" algn="r" rtl="1">
              <a:lnSpc>
                <a:spcPct val="150000"/>
              </a:lnSpc>
              <a:buClr>
                <a:srgbClr val="E9535D"/>
              </a:buClr>
              <a:buFont typeface="Wingdings" panose="05000000000000000000" pitchFamily="2" charset="2"/>
              <a:buChar char="ü"/>
            </a:pP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يساعد على التميز والنجاح وانشاء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أجيال قادرة على تحقيق الانضباط في جميع الأعمال والمجالات</a:t>
            </a:r>
            <a:endParaRPr lang="ar-SA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73" name="مجموعة 72">
            <a:extLst>
              <a:ext uri="{FF2B5EF4-FFF2-40B4-BE49-F238E27FC236}">
                <a16:creationId xmlns:a16="http://schemas.microsoft.com/office/drawing/2014/main" id="{94089CA3-9DD9-471D-2015-8A278E3230BC}"/>
              </a:ext>
            </a:extLst>
          </p:cNvPr>
          <p:cNvGrpSpPr/>
          <p:nvPr/>
        </p:nvGrpSpPr>
        <p:grpSpPr>
          <a:xfrm>
            <a:off x="108615" y="553693"/>
            <a:ext cx="3572828" cy="648181"/>
            <a:chOff x="3662130" y="2879472"/>
            <a:chExt cx="3572828" cy="648181"/>
          </a:xfrm>
        </p:grpSpPr>
        <p:sp>
          <p:nvSpPr>
            <p:cNvPr id="68" name="مربع نص 67">
              <a:extLst>
                <a:ext uri="{FF2B5EF4-FFF2-40B4-BE49-F238E27FC236}">
                  <a16:creationId xmlns:a16="http://schemas.microsoft.com/office/drawing/2014/main" id="{8C94AE8E-2034-B01F-5E9B-98878042E413}"/>
                </a:ext>
              </a:extLst>
            </p:cNvPr>
            <p:cNvSpPr txBox="1"/>
            <p:nvPr/>
          </p:nvSpPr>
          <p:spPr>
            <a:xfrm>
              <a:off x="3662130" y="2879472"/>
              <a:ext cx="3572828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أهمية الانضباط</a:t>
              </a:r>
              <a:endParaRPr lang="ar-EG" sz="3200" b="1" dirty="0">
                <a:ln w="22225">
                  <a:noFill/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72" name="Google Shape;769;p15">
              <a:extLst>
                <a:ext uri="{FF2B5EF4-FFF2-40B4-BE49-F238E27FC236}">
                  <a16:creationId xmlns:a16="http://schemas.microsoft.com/office/drawing/2014/main" id="{56A3AD49-E571-6EF7-C895-0E7D9C13B9E2}"/>
                </a:ext>
              </a:extLst>
            </p:cNvPr>
            <p:cNvSpPr/>
            <p:nvPr/>
          </p:nvSpPr>
          <p:spPr>
            <a:xfrm rot="10800000">
              <a:off x="4507475" y="3410213"/>
              <a:ext cx="1530932" cy="117440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E9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pic>
        <p:nvPicPr>
          <p:cNvPr id="84" name="رسم 83" descr="مسطرة خطوط عريضة">
            <a:extLst>
              <a:ext uri="{FF2B5EF4-FFF2-40B4-BE49-F238E27FC236}">
                <a16:creationId xmlns:a16="http://schemas.microsoft.com/office/drawing/2014/main" id="{F905823D-2EEC-5C9C-320A-0CBCDD08AA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5810">
            <a:off x="2196389" y="6323576"/>
            <a:ext cx="914400" cy="914400"/>
          </a:xfrm>
          <a:prstGeom prst="rect">
            <a:avLst/>
          </a:prstGeom>
        </p:spPr>
      </p:pic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A753DFE7-610B-8902-8B51-A7F59EACC088}"/>
              </a:ext>
            </a:extLst>
          </p:cNvPr>
          <p:cNvGrpSpPr/>
          <p:nvPr/>
        </p:nvGrpSpPr>
        <p:grpSpPr>
          <a:xfrm>
            <a:off x="4392513" y="5531700"/>
            <a:ext cx="2042134" cy="2092017"/>
            <a:chOff x="-1143616" y="1918305"/>
            <a:chExt cx="3092682" cy="3168227"/>
          </a:xfrm>
        </p:grpSpPr>
        <p:sp>
          <p:nvSpPr>
            <p:cNvPr id="86" name="شكل حر: شكل 85">
              <a:extLst>
                <a:ext uri="{FF2B5EF4-FFF2-40B4-BE49-F238E27FC236}">
                  <a16:creationId xmlns:a16="http://schemas.microsoft.com/office/drawing/2014/main" id="{75AD0EF1-BE98-2406-0A0F-33449E6E7339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pPr algn="r" rtl="1"/>
              <a:endParaRPr lang="ar-EG"/>
            </a:p>
          </p:txBody>
        </p:sp>
        <p:sp>
          <p:nvSpPr>
            <p:cNvPr id="87" name="مستطيل: زوايا مستديرة 28">
              <a:extLst>
                <a:ext uri="{FF2B5EF4-FFF2-40B4-BE49-F238E27FC236}">
                  <a16:creationId xmlns:a16="http://schemas.microsoft.com/office/drawing/2014/main" id="{6A08FCD8-47C2-65C5-B61B-3602DEBEE193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88" name="شكل بيضاوي 87">
              <a:extLst>
                <a:ext uri="{FF2B5EF4-FFF2-40B4-BE49-F238E27FC236}">
                  <a16:creationId xmlns:a16="http://schemas.microsoft.com/office/drawing/2014/main" id="{DBBA01CD-471A-2F59-19A5-5ED2B0D4E417}"/>
                </a:ext>
              </a:extLst>
            </p:cNvPr>
            <p:cNvSpPr/>
            <p:nvPr/>
          </p:nvSpPr>
          <p:spPr>
            <a:xfrm>
              <a:off x="-527800" y="2593848"/>
              <a:ext cx="1954416" cy="1670304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89" name="شكل بيضاوي 88">
              <a:extLst>
                <a:ext uri="{FF2B5EF4-FFF2-40B4-BE49-F238E27FC236}">
                  <a16:creationId xmlns:a16="http://schemas.microsoft.com/office/drawing/2014/main" id="{9DABAA9D-D9FA-DDAF-9187-06C4EC0F8046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90" name="شكل بيضاوي 89">
              <a:extLst>
                <a:ext uri="{FF2B5EF4-FFF2-40B4-BE49-F238E27FC236}">
                  <a16:creationId xmlns:a16="http://schemas.microsoft.com/office/drawing/2014/main" id="{B6FF01B3-06DF-93CA-4AD2-084257810642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91" name="شكل بيضاوي 90">
              <a:extLst>
                <a:ext uri="{FF2B5EF4-FFF2-40B4-BE49-F238E27FC236}">
                  <a16:creationId xmlns:a16="http://schemas.microsoft.com/office/drawing/2014/main" id="{A53DC0E5-06FB-3B84-F4DA-2D21B2CDC2B4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grpSp>
          <p:nvGrpSpPr>
            <p:cNvPr id="92" name="مجموعة 91">
              <a:extLst>
                <a:ext uri="{FF2B5EF4-FFF2-40B4-BE49-F238E27FC236}">
                  <a16:creationId xmlns:a16="http://schemas.microsoft.com/office/drawing/2014/main" id="{B6933BC8-C7B9-5AEC-7121-AFE401C002DF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96" name="شكل بيضاوي 33">
                <a:extLst>
                  <a:ext uri="{FF2B5EF4-FFF2-40B4-BE49-F238E27FC236}">
                    <a16:creationId xmlns:a16="http://schemas.microsoft.com/office/drawing/2014/main" id="{64C861E2-ABA9-C81D-3167-D13483DD8713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97" name="شكل بيضاوي 33">
                <a:extLst>
                  <a:ext uri="{FF2B5EF4-FFF2-40B4-BE49-F238E27FC236}">
                    <a16:creationId xmlns:a16="http://schemas.microsoft.com/office/drawing/2014/main" id="{71FF0CA1-8F0E-C1C6-C717-3B37A5E76126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98" name="شكل بيضاوي 33">
                <a:extLst>
                  <a:ext uri="{FF2B5EF4-FFF2-40B4-BE49-F238E27FC236}">
                    <a16:creationId xmlns:a16="http://schemas.microsoft.com/office/drawing/2014/main" id="{035156B2-838C-112A-150A-829CD814A01E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99" name="شكل بيضاوي 98">
                <a:extLst>
                  <a:ext uri="{FF2B5EF4-FFF2-40B4-BE49-F238E27FC236}">
                    <a16:creationId xmlns:a16="http://schemas.microsoft.com/office/drawing/2014/main" id="{7E291DED-AAD4-E8D8-E9E9-0A832940B997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100" name="شكل بيضاوي 99">
                <a:extLst>
                  <a:ext uri="{FF2B5EF4-FFF2-40B4-BE49-F238E27FC236}">
                    <a16:creationId xmlns:a16="http://schemas.microsoft.com/office/drawing/2014/main" id="{FE70ACAF-7C6E-D5BE-B848-DC0F98AFD045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</p:grpSp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5D31DBC4-9D70-A97D-85FB-5168F10A97BB}"/>
                </a:ext>
              </a:extLst>
            </p:cNvPr>
            <p:cNvGrpSpPr/>
            <p:nvPr/>
          </p:nvGrpSpPr>
          <p:grpSpPr>
            <a:xfrm>
              <a:off x="-1143616" y="1918305"/>
              <a:ext cx="3092682" cy="1230981"/>
              <a:chOff x="-742592" y="2152611"/>
              <a:chExt cx="2287107" cy="996675"/>
            </a:xfrm>
          </p:grpSpPr>
          <p:sp>
            <p:nvSpPr>
              <p:cNvPr id="94" name="مستطيل 93">
                <a:extLst>
                  <a:ext uri="{FF2B5EF4-FFF2-40B4-BE49-F238E27FC236}">
                    <a16:creationId xmlns:a16="http://schemas.microsoft.com/office/drawing/2014/main" id="{12BF0F79-F063-83AC-6DEE-9B2EE39FBE81}"/>
                  </a:ext>
                </a:extLst>
              </p:cNvPr>
              <p:cNvSpPr/>
              <p:nvPr/>
            </p:nvSpPr>
            <p:spPr>
              <a:xfrm>
                <a:off x="-405669" y="2563252"/>
                <a:ext cx="1685829" cy="4444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95" name="شكل حر: شكل 94">
                <a:extLst>
                  <a:ext uri="{FF2B5EF4-FFF2-40B4-BE49-F238E27FC236}">
                    <a16:creationId xmlns:a16="http://schemas.microsoft.com/office/drawing/2014/main" id="{AEBB74F6-93CA-5AF2-45C6-2B6078818AB3}"/>
                  </a:ext>
                </a:extLst>
              </p:cNvPr>
              <p:cNvSpPr/>
              <p:nvPr/>
            </p:nvSpPr>
            <p:spPr>
              <a:xfrm>
                <a:off x="-742592" y="2152611"/>
                <a:ext cx="2287107" cy="996675"/>
              </a:xfrm>
              <a:custGeom>
                <a:avLst/>
                <a:gdLst>
                  <a:gd name="connsiteX0" fmla="*/ 768903 w 1537805"/>
                  <a:gd name="connsiteY0" fmla="*/ 544933 h 670144"/>
                  <a:gd name="connsiteX1" fmla="*/ 1537806 w 1537805"/>
                  <a:gd name="connsiteY1" fmla="*/ 275112 h 670144"/>
                  <a:gd name="connsiteX2" fmla="*/ 768903 w 1537805"/>
                  <a:gd name="connsiteY2" fmla="*/ 0 h 670144"/>
                  <a:gd name="connsiteX3" fmla="*/ 0 w 1537805"/>
                  <a:gd name="connsiteY3" fmla="*/ 275112 h 670144"/>
                  <a:gd name="connsiteX4" fmla="*/ 98758 w 1537805"/>
                  <a:gd name="connsiteY4" fmla="*/ 310383 h 670144"/>
                  <a:gd name="connsiteX5" fmla="*/ 98758 w 1537805"/>
                  <a:gd name="connsiteY5" fmla="*/ 634874 h 670144"/>
                  <a:gd name="connsiteX6" fmla="*/ 134029 w 1537805"/>
                  <a:gd name="connsiteY6" fmla="*/ 670145 h 670144"/>
                  <a:gd name="connsiteX7" fmla="*/ 169300 w 1537805"/>
                  <a:gd name="connsiteY7" fmla="*/ 634874 h 670144"/>
                  <a:gd name="connsiteX8" fmla="*/ 169300 w 1537805"/>
                  <a:gd name="connsiteY8" fmla="*/ 335072 h 670144"/>
                  <a:gd name="connsiteX9" fmla="*/ 768903 w 1537805"/>
                  <a:gd name="connsiteY9" fmla="*/ 544933 h 6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805" h="670144">
                    <a:moveTo>
                      <a:pt x="768903" y="544933"/>
                    </a:moveTo>
                    <a:lnTo>
                      <a:pt x="1537806" y="275112"/>
                    </a:lnTo>
                    <a:lnTo>
                      <a:pt x="768903" y="0"/>
                    </a:lnTo>
                    <a:lnTo>
                      <a:pt x="0" y="275112"/>
                    </a:lnTo>
                    <a:lnTo>
                      <a:pt x="98758" y="310383"/>
                    </a:lnTo>
                    <a:lnTo>
                      <a:pt x="98758" y="634874"/>
                    </a:lnTo>
                    <a:cubicBezTo>
                      <a:pt x="98758" y="654273"/>
                      <a:pt x="114630" y="670145"/>
                      <a:pt x="134029" y="670145"/>
                    </a:cubicBezTo>
                    <a:cubicBezTo>
                      <a:pt x="153428" y="670145"/>
                      <a:pt x="169300" y="654273"/>
                      <a:pt x="169300" y="634874"/>
                    </a:cubicBezTo>
                    <a:lnTo>
                      <a:pt x="169300" y="335072"/>
                    </a:lnTo>
                    <a:lnTo>
                      <a:pt x="768903" y="544933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r" rtl="1"/>
                <a:endParaRPr lang="ar-EG"/>
              </a:p>
            </p:txBody>
          </p:sp>
        </p:grpSp>
      </p:grpSp>
      <p:sp>
        <p:nvSpPr>
          <p:cNvPr id="105" name="شكل حر: شكل 104">
            <a:extLst>
              <a:ext uri="{FF2B5EF4-FFF2-40B4-BE49-F238E27FC236}">
                <a16:creationId xmlns:a16="http://schemas.microsoft.com/office/drawing/2014/main" id="{EDC89326-90EF-CAFE-9FB0-51E99ED87242}"/>
              </a:ext>
            </a:extLst>
          </p:cNvPr>
          <p:cNvSpPr/>
          <p:nvPr/>
        </p:nvSpPr>
        <p:spPr>
          <a:xfrm rot="1495604" flipH="1">
            <a:off x="3021222" y="403738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rgbClr val="42BDC0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grpSp>
        <p:nvGrpSpPr>
          <p:cNvPr id="106" name="مجموعة 105">
            <a:extLst>
              <a:ext uri="{FF2B5EF4-FFF2-40B4-BE49-F238E27FC236}">
                <a16:creationId xmlns:a16="http://schemas.microsoft.com/office/drawing/2014/main" id="{A41FE563-0C6F-A701-98F9-42CA390B379E}"/>
              </a:ext>
            </a:extLst>
          </p:cNvPr>
          <p:cNvGrpSpPr/>
          <p:nvPr/>
        </p:nvGrpSpPr>
        <p:grpSpPr>
          <a:xfrm>
            <a:off x="4870149" y="227996"/>
            <a:ext cx="971816" cy="1240821"/>
            <a:chOff x="7580325" y="-200800"/>
            <a:chExt cx="2008255" cy="2564156"/>
          </a:xfrm>
        </p:grpSpPr>
        <p:sp>
          <p:nvSpPr>
            <p:cNvPr id="107" name="سهم: خماسي 106">
              <a:extLst>
                <a:ext uri="{FF2B5EF4-FFF2-40B4-BE49-F238E27FC236}">
                  <a16:creationId xmlns:a16="http://schemas.microsoft.com/office/drawing/2014/main" id="{C7BFAC56-F9FD-0159-E749-EE5F1A698EF5}"/>
                </a:ext>
              </a:extLst>
            </p:cNvPr>
            <p:cNvSpPr/>
            <p:nvPr/>
          </p:nvSpPr>
          <p:spPr>
            <a:xfrm rot="18213333" flipH="1">
              <a:off x="7383787" y="1375443"/>
              <a:ext cx="1184451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08" name="سهم: خماسي 107">
              <a:extLst>
                <a:ext uri="{FF2B5EF4-FFF2-40B4-BE49-F238E27FC236}">
                  <a16:creationId xmlns:a16="http://schemas.microsoft.com/office/drawing/2014/main" id="{9F1A775A-B8A1-3ACD-AB8E-75B1B17686A5}"/>
                </a:ext>
              </a:extLst>
            </p:cNvPr>
            <p:cNvSpPr/>
            <p:nvPr/>
          </p:nvSpPr>
          <p:spPr>
            <a:xfrm rot="3386667">
              <a:off x="8600667" y="1375443"/>
              <a:ext cx="1184450" cy="791376"/>
            </a:xfrm>
            <a:prstGeom prst="homePlat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09" name="مضلع اثنا عشري 108">
              <a:extLst>
                <a:ext uri="{FF2B5EF4-FFF2-40B4-BE49-F238E27FC236}">
                  <a16:creationId xmlns:a16="http://schemas.microsoft.com/office/drawing/2014/main" id="{F7800BB8-8613-A631-034E-4FDF32ADCCE5}"/>
                </a:ext>
              </a:extLst>
            </p:cNvPr>
            <p:cNvSpPr/>
            <p:nvPr/>
          </p:nvSpPr>
          <p:spPr>
            <a:xfrm>
              <a:off x="7611804" y="-200800"/>
              <a:ext cx="1879092" cy="1879092"/>
            </a:xfrm>
            <a:prstGeom prst="dodecagon">
              <a:avLst/>
            </a:prstGeom>
            <a:solidFill>
              <a:srgbClr val="F797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10" name="شكل بيضاوي 109">
              <a:extLst>
                <a:ext uri="{FF2B5EF4-FFF2-40B4-BE49-F238E27FC236}">
                  <a16:creationId xmlns:a16="http://schemas.microsoft.com/office/drawing/2014/main" id="{52BBBF4E-3B87-7B59-611D-CB4A1633E091}"/>
                </a:ext>
              </a:extLst>
            </p:cNvPr>
            <p:cNvSpPr/>
            <p:nvPr/>
          </p:nvSpPr>
          <p:spPr>
            <a:xfrm>
              <a:off x="7845627" y="58738"/>
              <a:ext cx="1411446" cy="1411446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grpSp>
          <p:nvGrpSpPr>
            <p:cNvPr id="111" name="مجموعة 110">
              <a:extLst>
                <a:ext uri="{FF2B5EF4-FFF2-40B4-BE49-F238E27FC236}">
                  <a16:creationId xmlns:a16="http://schemas.microsoft.com/office/drawing/2014/main" id="{345611D0-682D-7610-B244-819C3F779075}"/>
                </a:ext>
              </a:extLst>
            </p:cNvPr>
            <p:cNvGrpSpPr/>
            <p:nvPr/>
          </p:nvGrpSpPr>
          <p:grpSpPr>
            <a:xfrm>
              <a:off x="8127702" y="558788"/>
              <a:ext cx="827355" cy="366040"/>
              <a:chOff x="8440592" y="506902"/>
              <a:chExt cx="290022" cy="128312"/>
            </a:xfrm>
          </p:grpSpPr>
          <p:sp>
            <p:nvSpPr>
              <p:cNvPr id="112" name="شكل بيضاوي 33">
                <a:extLst>
                  <a:ext uri="{FF2B5EF4-FFF2-40B4-BE49-F238E27FC236}">
                    <a16:creationId xmlns:a16="http://schemas.microsoft.com/office/drawing/2014/main" id="{473A73EF-2A7F-2886-D3C7-D3660E3C5991}"/>
                  </a:ext>
                </a:extLst>
              </p:cNvPr>
              <p:cNvSpPr/>
              <p:nvPr/>
            </p:nvSpPr>
            <p:spPr>
              <a:xfrm rot="10651">
                <a:off x="8649454" y="5075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13" name="شكل بيضاوي 33">
                <a:extLst>
                  <a:ext uri="{FF2B5EF4-FFF2-40B4-BE49-F238E27FC236}">
                    <a16:creationId xmlns:a16="http://schemas.microsoft.com/office/drawing/2014/main" id="{D6A11F6A-4CCA-83AD-AD0E-BA7E960330AA}"/>
                  </a:ext>
                </a:extLst>
              </p:cNvPr>
              <p:cNvSpPr/>
              <p:nvPr/>
            </p:nvSpPr>
            <p:spPr>
              <a:xfrm rot="10651">
                <a:off x="8440592" y="506902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114" name="شكل بيضاوي 33">
                <a:extLst>
                  <a:ext uri="{FF2B5EF4-FFF2-40B4-BE49-F238E27FC236}">
                    <a16:creationId xmlns:a16="http://schemas.microsoft.com/office/drawing/2014/main" id="{739F6CFA-6225-2E97-3AC1-C345B16FDE3D}"/>
                  </a:ext>
                </a:extLst>
              </p:cNvPr>
              <p:cNvSpPr/>
              <p:nvPr/>
            </p:nvSpPr>
            <p:spPr>
              <a:xfrm rot="10810651">
                <a:off x="8549126" y="594633"/>
                <a:ext cx="81160" cy="40581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3810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</p:grpSp>
      </p:grpSp>
      <p:sp>
        <p:nvSpPr>
          <p:cNvPr id="117" name="Google Shape;968;p65">
            <a:extLst>
              <a:ext uri="{FF2B5EF4-FFF2-40B4-BE49-F238E27FC236}">
                <a16:creationId xmlns:a16="http://schemas.microsoft.com/office/drawing/2014/main" id="{78CBADB4-6D36-703F-F334-3DAC7C8F7D0C}"/>
              </a:ext>
            </a:extLst>
          </p:cNvPr>
          <p:cNvSpPr/>
          <p:nvPr/>
        </p:nvSpPr>
        <p:spPr>
          <a:xfrm>
            <a:off x="6386754" y="5078284"/>
            <a:ext cx="522607" cy="468425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solidFill>
            <a:srgbClr val="FFAE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8" name="صورة 117">
            <a:extLst>
              <a:ext uri="{FF2B5EF4-FFF2-40B4-BE49-F238E27FC236}">
                <a16:creationId xmlns:a16="http://schemas.microsoft.com/office/drawing/2014/main" id="{2028F6EC-08C3-4E12-48E7-BE8A75C4E39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063674">
            <a:off x="6461499" y="6103208"/>
            <a:ext cx="218107" cy="212048"/>
          </a:xfrm>
          <a:prstGeom prst="rect">
            <a:avLst/>
          </a:prstGeom>
        </p:spPr>
      </p:pic>
      <p:pic>
        <p:nvPicPr>
          <p:cNvPr id="119" name="صورة 118">
            <a:extLst>
              <a:ext uri="{FF2B5EF4-FFF2-40B4-BE49-F238E27FC236}">
                <a16:creationId xmlns:a16="http://schemas.microsoft.com/office/drawing/2014/main" id="{DE2B1595-3CA5-AFEF-1798-5B47C16A912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736174">
            <a:off x="7660593" y="2795625"/>
            <a:ext cx="336210" cy="3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81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صورة 35">
            <a:extLst>
              <a:ext uri="{FF2B5EF4-FFF2-40B4-BE49-F238E27FC236}">
                <a16:creationId xmlns:a16="http://schemas.microsoft.com/office/drawing/2014/main" id="{2E2FB12B-FD07-E7DC-4D04-93C6F2860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8480" cy="7559674"/>
          </a:xfrm>
          <a:prstGeom prst="rect">
            <a:avLst/>
          </a:prstGeom>
        </p:spPr>
      </p:pic>
      <p:sp>
        <p:nvSpPr>
          <p:cNvPr id="34" name="شكل حر: شكل 33">
            <a:extLst>
              <a:ext uri="{FF2B5EF4-FFF2-40B4-BE49-F238E27FC236}">
                <a16:creationId xmlns:a16="http://schemas.microsoft.com/office/drawing/2014/main" id="{D948F5C2-B0D0-0A0B-AD22-91EE5C1BB052}"/>
              </a:ext>
            </a:extLst>
          </p:cNvPr>
          <p:cNvSpPr/>
          <p:nvPr/>
        </p:nvSpPr>
        <p:spPr>
          <a:xfrm>
            <a:off x="1" y="1"/>
            <a:ext cx="1411458" cy="2753431"/>
          </a:xfrm>
          <a:custGeom>
            <a:avLst/>
            <a:gdLst>
              <a:gd name="connsiteX0" fmla="*/ 0 w 2093551"/>
              <a:gd name="connsiteY0" fmla="*/ 0 h 4084039"/>
              <a:gd name="connsiteX1" fmla="*/ 1948449 w 2093551"/>
              <a:gd name="connsiteY1" fmla="*/ 0 h 4084039"/>
              <a:gd name="connsiteX2" fmla="*/ 1956719 w 2093551"/>
              <a:gd name="connsiteY2" fmla="*/ 15319 h 4084039"/>
              <a:gd name="connsiteX3" fmla="*/ 2045249 w 2093551"/>
              <a:gd name="connsiteY3" fmla="*/ 374656 h 4084039"/>
              <a:gd name="connsiteX4" fmla="*/ 816871 w 2093551"/>
              <a:gd name="connsiteY4" fmla="*/ 1185385 h 4084039"/>
              <a:gd name="connsiteX5" fmla="*/ 718601 w 2093551"/>
              <a:gd name="connsiteY5" fmla="*/ 2647154 h 4084039"/>
              <a:gd name="connsiteX6" fmla="*/ 274885 w 2093551"/>
              <a:gd name="connsiteY6" fmla="*/ 3230913 h 4084039"/>
              <a:gd name="connsiteX7" fmla="*/ 184257 w 2093551"/>
              <a:gd name="connsiteY7" fmla="*/ 3703559 h 4084039"/>
              <a:gd name="connsiteX8" fmla="*/ 36852 w 2093551"/>
              <a:gd name="connsiteY8" fmla="*/ 4059788 h 4084039"/>
              <a:gd name="connsiteX9" fmla="*/ 13432 w 2093551"/>
              <a:gd name="connsiteY9" fmla="*/ 4077136 h 4084039"/>
              <a:gd name="connsiteX10" fmla="*/ 0 w 2093551"/>
              <a:gd name="connsiteY10" fmla="*/ 4084039 h 408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93551" h="4084039">
                <a:moveTo>
                  <a:pt x="0" y="0"/>
                </a:moveTo>
                <a:lnTo>
                  <a:pt x="1948449" y="0"/>
                </a:lnTo>
                <a:lnTo>
                  <a:pt x="1956719" y="15319"/>
                </a:lnTo>
                <a:cubicBezTo>
                  <a:pt x="2017818" y="112106"/>
                  <a:pt x="2171286" y="238383"/>
                  <a:pt x="2045249" y="374656"/>
                </a:cubicBezTo>
                <a:cubicBezTo>
                  <a:pt x="1843590" y="592693"/>
                  <a:pt x="1037979" y="806636"/>
                  <a:pt x="816871" y="1185385"/>
                </a:cubicBezTo>
                <a:cubicBezTo>
                  <a:pt x="595763" y="1564135"/>
                  <a:pt x="808932" y="2306233"/>
                  <a:pt x="718601" y="2647154"/>
                </a:cubicBezTo>
                <a:cubicBezTo>
                  <a:pt x="628270" y="2988076"/>
                  <a:pt x="478767" y="3038660"/>
                  <a:pt x="274885" y="3230913"/>
                </a:cubicBezTo>
                <a:cubicBezTo>
                  <a:pt x="170783" y="3329078"/>
                  <a:pt x="223929" y="3565413"/>
                  <a:pt x="184257" y="3703559"/>
                </a:cubicBezTo>
                <a:cubicBezTo>
                  <a:pt x="144585" y="3841705"/>
                  <a:pt x="134098" y="3965612"/>
                  <a:pt x="36852" y="4059788"/>
                </a:cubicBezTo>
                <a:cubicBezTo>
                  <a:pt x="30774" y="4065674"/>
                  <a:pt x="22864" y="4071457"/>
                  <a:pt x="13432" y="4077136"/>
                </a:cubicBezTo>
                <a:lnTo>
                  <a:pt x="0" y="4084039"/>
                </a:lnTo>
                <a:close/>
              </a:path>
            </a:pathLst>
          </a:custGeom>
          <a:solidFill>
            <a:srgbClr val="E95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EG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50F5CB1C-480C-30B8-9830-CA90BB8652EF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BC3CEC16-45E5-FEC6-AE78-69D75438C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FF0E665-BFD2-2924-EE3D-4CDC6299E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20" name="شكل حر: شكل 19">
            <a:extLst>
              <a:ext uri="{FF2B5EF4-FFF2-40B4-BE49-F238E27FC236}">
                <a16:creationId xmlns:a16="http://schemas.microsoft.com/office/drawing/2014/main" id="{915E60CD-9F05-319C-15F1-D54F51E83661}"/>
              </a:ext>
            </a:extLst>
          </p:cNvPr>
          <p:cNvSpPr/>
          <p:nvPr/>
        </p:nvSpPr>
        <p:spPr>
          <a:xfrm>
            <a:off x="9612508" y="4858791"/>
            <a:ext cx="1085972" cy="2700884"/>
          </a:xfrm>
          <a:custGeom>
            <a:avLst/>
            <a:gdLst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0 w 12192000"/>
              <a:gd name="connsiteY10" fmla="*/ 0 h 6858000"/>
              <a:gd name="connsiteX11" fmla="*/ 3223153 w 12192000"/>
              <a:gd name="connsiteY11" fmla="*/ 0 h 6858000"/>
              <a:gd name="connsiteX12" fmla="*/ 3236833 w 12192000"/>
              <a:gd name="connsiteY12" fmla="*/ 25341 h 6858000"/>
              <a:gd name="connsiteX13" fmla="*/ 3383280 w 12192000"/>
              <a:gd name="connsiteY13" fmla="*/ 61976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3236833 w 12192000"/>
              <a:gd name="connsiteY13" fmla="*/ 25341 h 6858000"/>
              <a:gd name="connsiteX14" fmla="*/ 1351280 w 12192000"/>
              <a:gd name="connsiteY14" fmla="*/ 1960881 h 6858000"/>
              <a:gd name="connsiteX15" fmla="*/ 1188720 w 12192000"/>
              <a:gd name="connsiteY15" fmla="*/ 4378961 h 6858000"/>
              <a:gd name="connsiteX16" fmla="*/ 454719 w 12192000"/>
              <a:gd name="connsiteY16" fmla="*/ 5344624 h 6858000"/>
              <a:gd name="connsiteX17" fmla="*/ 304800 w 12192000"/>
              <a:gd name="connsiteY17" fmla="*/ 6126481 h 6858000"/>
              <a:gd name="connsiteX18" fmla="*/ 60960 w 12192000"/>
              <a:gd name="connsiteY18" fmla="*/ 6715761 h 6858000"/>
              <a:gd name="connsiteX19" fmla="*/ 22219 w 12192000"/>
              <a:gd name="connsiteY19" fmla="*/ 6744458 h 6858000"/>
              <a:gd name="connsiteX20" fmla="*/ 0 w 12192000"/>
              <a:gd name="connsiteY20" fmla="*/ 6755877 h 6858000"/>
              <a:gd name="connsiteX21" fmla="*/ 0 w 12192000"/>
              <a:gd name="connsiteY21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3223153 w 12192000"/>
              <a:gd name="connsiteY12" fmla="*/ 0 h 6858000"/>
              <a:gd name="connsiteX13" fmla="*/ 1351280 w 12192000"/>
              <a:gd name="connsiteY13" fmla="*/ 1960881 h 6858000"/>
              <a:gd name="connsiteX14" fmla="*/ 1188720 w 12192000"/>
              <a:gd name="connsiteY14" fmla="*/ 4378961 h 6858000"/>
              <a:gd name="connsiteX15" fmla="*/ 454719 w 12192000"/>
              <a:gd name="connsiteY15" fmla="*/ 5344624 h 6858000"/>
              <a:gd name="connsiteX16" fmla="*/ 304800 w 12192000"/>
              <a:gd name="connsiteY16" fmla="*/ 6126481 h 6858000"/>
              <a:gd name="connsiteX17" fmla="*/ 60960 w 12192000"/>
              <a:gd name="connsiteY17" fmla="*/ 6715761 h 6858000"/>
              <a:gd name="connsiteX18" fmla="*/ 22219 w 12192000"/>
              <a:gd name="connsiteY18" fmla="*/ 6744458 h 6858000"/>
              <a:gd name="connsiteX19" fmla="*/ 0 w 12192000"/>
              <a:gd name="connsiteY19" fmla="*/ 6755877 h 6858000"/>
              <a:gd name="connsiteX20" fmla="*/ 0 w 12192000"/>
              <a:gd name="connsiteY20" fmla="*/ 0 h 6858000"/>
              <a:gd name="connsiteX0" fmla="*/ 12192000 w 12192000"/>
              <a:gd name="connsiteY0" fmla="*/ 512594 h 6858000"/>
              <a:gd name="connsiteX1" fmla="*/ 12192000 w 12192000"/>
              <a:gd name="connsiteY1" fmla="*/ 6858000 h 6858000"/>
              <a:gd name="connsiteX2" fmla="*/ 10961340 w 12192000"/>
              <a:gd name="connsiteY2" fmla="*/ 6858000 h 6858000"/>
              <a:gd name="connsiteX3" fmla="*/ 10960552 w 12192000"/>
              <a:gd name="connsiteY3" fmla="*/ 6842068 h 6858000"/>
              <a:gd name="connsiteX4" fmla="*/ 9641068 w 12192000"/>
              <a:gd name="connsiteY4" fmla="*/ 5207837 h 6858000"/>
              <a:gd name="connsiteX5" fmla="*/ 10515600 w 12192000"/>
              <a:gd name="connsiteY5" fmla="*/ 3820161 h 6858000"/>
              <a:gd name="connsiteX6" fmla="*/ 10769600 w 12192000"/>
              <a:gd name="connsiteY6" fmla="*/ 2651761 h 6858000"/>
              <a:gd name="connsiteX7" fmla="*/ 11623040 w 12192000"/>
              <a:gd name="connsiteY7" fmla="*/ 2214881 h 6858000"/>
              <a:gd name="connsiteX8" fmla="*/ 11511280 w 12192000"/>
              <a:gd name="connsiteY8" fmla="*/ 914401 h 6858000"/>
              <a:gd name="connsiteX9" fmla="*/ 12182560 w 12192000"/>
              <a:gd name="connsiteY9" fmla="*/ 513536 h 6858000"/>
              <a:gd name="connsiteX10" fmla="*/ 12192000 w 12192000"/>
              <a:gd name="connsiteY10" fmla="*/ 512594 h 6858000"/>
              <a:gd name="connsiteX11" fmla="*/ 0 w 12192000"/>
              <a:gd name="connsiteY11" fmla="*/ 0 h 6858000"/>
              <a:gd name="connsiteX12" fmla="*/ 1351280 w 12192000"/>
              <a:gd name="connsiteY12" fmla="*/ 1960881 h 6858000"/>
              <a:gd name="connsiteX13" fmla="*/ 1188720 w 12192000"/>
              <a:gd name="connsiteY13" fmla="*/ 4378961 h 6858000"/>
              <a:gd name="connsiteX14" fmla="*/ 454719 w 12192000"/>
              <a:gd name="connsiteY14" fmla="*/ 5344624 h 6858000"/>
              <a:gd name="connsiteX15" fmla="*/ 304800 w 12192000"/>
              <a:gd name="connsiteY15" fmla="*/ 6126481 h 6858000"/>
              <a:gd name="connsiteX16" fmla="*/ 60960 w 12192000"/>
              <a:gd name="connsiteY16" fmla="*/ 6715761 h 6858000"/>
              <a:gd name="connsiteX17" fmla="*/ 22219 w 12192000"/>
              <a:gd name="connsiteY17" fmla="*/ 6744458 h 6858000"/>
              <a:gd name="connsiteX18" fmla="*/ 0 w 12192000"/>
              <a:gd name="connsiteY18" fmla="*/ 6755877 h 6858000"/>
              <a:gd name="connsiteX19" fmla="*/ 0 w 12192000"/>
              <a:gd name="connsiteY19" fmla="*/ 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0 w 12192000"/>
              <a:gd name="connsiteY10" fmla="*/ 0 h 6858000"/>
              <a:gd name="connsiteX11" fmla="*/ 1351280 w 12192000"/>
              <a:gd name="connsiteY11" fmla="*/ 1960881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1188720 w 12192000"/>
              <a:gd name="connsiteY12" fmla="*/ 4378961 h 6858000"/>
              <a:gd name="connsiteX13" fmla="*/ 454719 w 12192000"/>
              <a:gd name="connsiteY13" fmla="*/ 5344624 h 6858000"/>
              <a:gd name="connsiteX14" fmla="*/ 304800 w 12192000"/>
              <a:gd name="connsiteY14" fmla="*/ 6126481 h 6858000"/>
              <a:gd name="connsiteX15" fmla="*/ 60960 w 12192000"/>
              <a:gd name="connsiteY15" fmla="*/ 6715761 h 6858000"/>
              <a:gd name="connsiteX16" fmla="*/ 22219 w 12192000"/>
              <a:gd name="connsiteY16" fmla="*/ 6744458 h 6858000"/>
              <a:gd name="connsiteX17" fmla="*/ 0 w 12192000"/>
              <a:gd name="connsiteY17" fmla="*/ 6755877 h 6858000"/>
              <a:gd name="connsiteX18" fmla="*/ 91440 w 12192000"/>
              <a:gd name="connsiteY18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454719 w 12192000"/>
              <a:gd name="connsiteY12" fmla="*/ 5344624 h 6858000"/>
              <a:gd name="connsiteX13" fmla="*/ 304800 w 12192000"/>
              <a:gd name="connsiteY13" fmla="*/ 6126481 h 6858000"/>
              <a:gd name="connsiteX14" fmla="*/ 60960 w 12192000"/>
              <a:gd name="connsiteY14" fmla="*/ 6715761 h 6858000"/>
              <a:gd name="connsiteX15" fmla="*/ 22219 w 12192000"/>
              <a:gd name="connsiteY15" fmla="*/ 6744458 h 6858000"/>
              <a:gd name="connsiteX16" fmla="*/ 0 w 12192000"/>
              <a:gd name="connsiteY16" fmla="*/ 6755877 h 6858000"/>
              <a:gd name="connsiteX17" fmla="*/ 91440 w 12192000"/>
              <a:gd name="connsiteY17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304800 w 12192000"/>
              <a:gd name="connsiteY12" fmla="*/ 6126481 h 6858000"/>
              <a:gd name="connsiteX13" fmla="*/ 60960 w 12192000"/>
              <a:gd name="connsiteY13" fmla="*/ 6715761 h 6858000"/>
              <a:gd name="connsiteX14" fmla="*/ 22219 w 12192000"/>
              <a:gd name="connsiteY14" fmla="*/ 6744458 h 6858000"/>
              <a:gd name="connsiteX15" fmla="*/ 0 w 12192000"/>
              <a:gd name="connsiteY15" fmla="*/ 6755877 h 6858000"/>
              <a:gd name="connsiteX16" fmla="*/ 91440 w 12192000"/>
              <a:gd name="connsiteY16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0 w 12192000"/>
              <a:gd name="connsiteY14" fmla="*/ 6755877 h 6858000"/>
              <a:gd name="connsiteX15" fmla="*/ 91440 w 12192000"/>
              <a:gd name="connsiteY15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22219 w 12192000"/>
              <a:gd name="connsiteY13" fmla="*/ 6744458 h 6858000"/>
              <a:gd name="connsiteX14" fmla="*/ 91440 w 12192000"/>
              <a:gd name="connsiteY14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60960 w 12192000"/>
              <a:gd name="connsiteY12" fmla="*/ 6715761 h 6858000"/>
              <a:gd name="connsiteX13" fmla="*/ 91440 w 12192000"/>
              <a:gd name="connsiteY13" fmla="*/ 91440 h 6858000"/>
              <a:gd name="connsiteX0" fmla="*/ 12192000 w 12192000"/>
              <a:gd name="connsiteY0" fmla="*/ 6858000 h 6858000"/>
              <a:gd name="connsiteX1" fmla="*/ 10961340 w 12192000"/>
              <a:gd name="connsiteY1" fmla="*/ 6858000 h 6858000"/>
              <a:gd name="connsiteX2" fmla="*/ 10960552 w 12192000"/>
              <a:gd name="connsiteY2" fmla="*/ 6842068 h 6858000"/>
              <a:gd name="connsiteX3" fmla="*/ 9641068 w 12192000"/>
              <a:gd name="connsiteY3" fmla="*/ 5207837 h 6858000"/>
              <a:gd name="connsiteX4" fmla="*/ 10515600 w 12192000"/>
              <a:gd name="connsiteY4" fmla="*/ 3820161 h 6858000"/>
              <a:gd name="connsiteX5" fmla="*/ 10769600 w 12192000"/>
              <a:gd name="connsiteY5" fmla="*/ 2651761 h 6858000"/>
              <a:gd name="connsiteX6" fmla="*/ 11623040 w 12192000"/>
              <a:gd name="connsiteY6" fmla="*/ 2214881 h 6858000"/>
              <a:gd name="connsiteX7" fmla="*/ 11511280 w 12192000"/>
              <a:gd name="connsiteY7" fmla="*/ 914401 h 6858000"/>
              <a:gd name="connsiteX8" fmla="*/ 12182560 w 12192000"/>
              <a:gd name="connsiteY8" fmla="*/ 513536 h 6858000"/>
              <a:gd name="connsiteX9" fmla="*/ 12192000 w 12192000"/>
              <a:gd name="connsiteY9" fmla="*/ 512594 h 6858000"/>
              <a:gd name="connsiteX10" fmla="*/ 12192000 w 12192000"/>
              <a:gd name="connsiteY10" fmla="*/ 6858000 h 6858000"/>
              <a:gd name="connsiteX11" fmla="*/ 0 w 12192000"/>
              <a:gd name="connsiteY11" fmla="*/ 0 h 6858000"/>
              <a:gd name="connsiteX12" fmla="*/ 91440 w 12192000"/>
              <a:gd name="connsiteY12" fmla="*/ 91440 h 6858000"/>
              <a:gd name="connsiteX0" fmla="*/ 2551362 w 2551362"/>
              <a:gd name="connsiteY0" fmla="*/ 6345406 h 6345406"/>
              <a:gd name="connsiteX1" fmla="*/ 1320702 w 2551362"/>
              <a:gd name="connsiteY1" fmla="*/ 6345406 h 6345406"/>
              <a:gd name="connsiteX2" fmla="*/ 1319914 w 2551362"/>
              <a:gd name="connsiteY2" fmla="*/ 6329474 h 6345406"/>
              <a:gd name="connsiteX3" fmla="*/ 430 w 2551362"/>
              <a:gd name="connsiteY3" fmla="*/ 4695243 h 6345406"/>
              <a:gd name="connsiteX4" fmla="*/ 874962 w 2551362"/>
              <a:gd name="connsiteY4" fmla="*/ 3307567 h 6345406"/>
              <a:gd name="connsiteX5" fmla="*/ 1128962 w 2551362"/>
              <a:gd name="connsiteY5" fmla="*/ 2139167 h 6345406"/>
              <a:gd name="connsiteX6" fmla="*/ 1982402 w 2551362"/>
              <a:gd name="connsiteY6" fmla="*/ 1702287 h 6345406"/>
              <a:gd name="connsiteX7" fmla="*/ 1870642 w 2551362"/>
              <a:gd name="connsiteY7" fmla="*/ 401807 h 6345406"/>
              <a:gd name="connsiteX8" fmla="*/ 2541922 w 2551362"/>
              <a:gd name="connsiteY8" fmla="*/ 942 h 6345406"/>
              <a:gd name="connsiteX9" fmla="*/ 2551362 w 2551362"/>
              <a:gd name="connsiteY9" fmla="*/ 0 h 6345406"/>
              <a:gd name="connsiteX10" fmla="*/ 2551362 w 2551362"/>
              <a:gd name="connsiteY10" fmla="*/ 6345406 h 6345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51362" h="6345406">
                <a:moveTo>
                  <a:pt x="2551362" y="6345406"/>
                </a:moveTo>
                <a:lnTo>
                  <a:pt x="1320702" y="6345406"/>
                </a:lnTo>
                <a:cubicBezTo>
                  <a:pt x="1320439" y="6340095"/>
                  <a:pt x="1320177" y="6334785"/>
                  <a:pt x="1319914" y="6329474"/>
                </a:cubicBezTo>
                <a:cubicBezTo>
                  <a:pt x="1241220" y="5881442"/>
                  <a:pt x="16305" y="5127837"/>
                  <a:pt x="430" y="4695243"/>
                </a:cubicBezTo>
                <a:cubicBezTo>
                  <a:pt x="-19890" y="4141523"/>
                  <a:pt x="686873" y="3733580"/>
                  <a:pt x="874962" y="3307567"/>
                </a:cubicBezTo>
                <a:cubicBezTo>
                  <a:pt x="1063051" y="2881554"/>
                  <a:pt x="944389" y="2406714"/>
                  <a:pt x="1128962" y="2139167"/>
                </a:cubicBezTo>
                <a:cubicBezTo>
                  <a:pt x="1313535" y="1871620"/>
                  <a:pt x="1858789" y="1991847"/>
                  <a:pt x="1982402" y="1702287"/>
                </a:cubicBezTo>
                <a:cubicBezTo>
                  <a:pt x="2106015" y="1412727"/>
                  <a:pt x="1738195" y="686529"/>
                  <a:pt x="1870642" y="401807"/>
                </a:cubicBezTo>
                <a:cubicBezTo>
                  <a:pt x="1969977" y="188266"/>
                  <a:pt x="2280642" y="43354"/>
                  <a:pt x="2541922" y="942"/>
                </a:cubicBezTo>
                <a:lnTo>
                  <a:pt x="2551362" y="0"/>
                </a:lnTo>
                <a:lnTo>
                  <a:pt x="2551362" y="6345406"/>
                </a:lnTo>
                <a:close/>
              </a:path>
            </a:pathLst>
          </a:custGeom>
          <a:solidFill>
            <a:srgbClr val="F5C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1"/>
            <a:endParaRPr lang="ar-EG" dirty="0"/>
          </a:p>
        </p:txBody>
      </p:sp>
      <p:pic>
        <p:nvPicPr>
          <p:cNvPr id="23" name="رسم 22" descr="كتاب مفتوح خطوط عريضة">
            <a:extLst>
              <a:ext uri="{FF2B5EF4-FFF2-40B4-BE49-F238E27FC236}">
                <a16:creationId xmlns:a16="http://schemas.microsoft.com/office/drawing/2014/main" id="{C1A79CFB-E988-7633-74A3-0641F1E3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36688">
            <a:off x="98851" y="102152"/>
            <a:ext cx="569576" cy="569576"/>
          </a:xfrm>
          <a:prstGeom prst="rect">
            <a:avLst/>
          </a:prstGeom>
        </p:spPr>
      </p:pic>
      <p:pic>
        <p:nvPicPr>
          <p:cNvPr id="24" name="رسم 23" descr="ذكر أستاذ جامعي خطوط عريضة">
            <a:extLst>
              <a:ext uri="{FF2B5EF4-FFF2-40B4-BE49-F238E27FC236}">
                <a16:creationId xmlns:a16="http://schemas.microsoft.com/office/drawing/2014/main" id="{DAFC52D2-F7A2-53B9-05C4-5D60EB3606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038038">
            <a:off x="9943232" y="6425086"/>
            <a:ext cx="635859" cy="635859"/>
          </a:xfrm>
          <a:prstGeom prst="rect">
            <a:avLst/>
          </a:prstGeom>
        </p:spPr>
      </p:pic>
      <p:sp>
        <p:nvSpPr>
          <p:cNvPr id="25" name="شكل حر: شكل 24">
            <a:extLst>
              <a:ext uri="{FF2B5EF4-FFF2-40B4-BE49-F238E27FC236}">
                <a16:creationId xmlns:a16="http://schemas.microsoft.com/office/drawing/2014/main" id="{9EC3C49B-8988-A612-50C0-E710225E65B8}"/>
              </a:ext>
            </a:extLst>
          </p:cNvPr>
          <p:cNvSpPr/>
          <p:nvPr/>
        </p:nvSpPr>
        <p:spPr>
          <a:xfrm flipH="1">
            <a:off x="178374" y="1307641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AA1CF65F-6080-2D07-1CB8-D49C663E8945}"/>
              </a:ext>
            </a:extLst>
          </p:cNvPr>
          <p:cNvSpPr/>
          <p:nvPr/>
        </p:nvSpPr>
        <p:spPr>
          <a:xfrm flipH="1">
            <a:off x="10174580" y="5978807"/>
            <a:ext cx="196363" cy="230426"/>
          </a:xfrm>
          <a:custGeom>
            <a:avLst/>
            <a:gdLst>
              <a:gd name="connsiteX0" fmla="*/ 285164 w 570326"/>
              <a:gd name="connsiteY0" fmla="*/ 669261 h 669261"/>
              <a:gd name="connsiteX1" fmla="*/ 570327 w 570326"/>
              <a:gd name="connsiteY1" fmla="*/ 334631 h 669261"/>
              <a:gd name="connsiteX2" fmla="*/ 285164 w 570326"/>
              <a:gd name="connsiteY2" fmla="*/ 0 h 669261"/>
              <a:gd name="connsiteX3" fmla="*/ 0 w 570326"/>
              <a:gd name="connsiteY3" fmla="*/ 334631 h 669261"/>
              <a:gd name="connsiteX4" fmla="*/ 285164 w 570326"/>
              <a:gd name="connsiteY4" fmla="*/ 669261 h 669261"/>
              <a:gd name="connsiteX5" fmla="*/ 285164 w 570326"/>
              <a:gd name="connsiteY5" fmla="*/ 148401 h 669261"/>
              <a:gd name="connsiteX6" fmla="*/ 451024 w 570326"/>
              <a:gd name="connsiteY6" fmla="*/ 337540 h 669261"/>
              <a:gd name="connsiteX7" fmla="*/ 285164 w 570326"/>
              <a:gd name="connsiteY7" fmla="*/ 526680 h 669261"/>
              <a:gd name="connsiteX8" fmla="*/ 119303 w 570326"/>
              <a:gd name="connsiteY8" fmla="*/ 337540 h 669261"/>
              <a:gd name="connsiteX9" fmla="*/ 285164 w 570326"/>
              <a:gd name="connsiteY9" fmla="*/ 148401 h 669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326" h="669261">
                <a:moveTo>
                  <a:pt x="285164" y="669261"/>
                </a:moveTo>
                <a:cubicBezTo>
                  <a:pt x="328811" y="523770"/>
                  <a:pt x="430655" y="401557"/>
                  <a:pt x="570327" y="334631"/>
                </a:cubicBezTo>
                <a:cubicBezTo>
                  <a:pt x="430655" y="270614"/>
                  <a:pt x="328811" y="148401"/>
                  <a:pt x="285164" y="0"/>
                </a:cubicBezTo>
                <a:cubicBezTo>
                  <a:pt x="241516" y="145492"/>
                  <a:pt x="139672" y="267704"/>
                  <a:pt x="0" y="334631"/>
                </a:cubicBezTo>
                <a:cubicBezTo>
                  <a:pt x="139672" y="401557"/>
                  <a:pt x="241516" y="520860"/>
                  <a:pt x="285164" y="669261"/>
                </a:cubicBezTo>
                <a:close/>
                <a:moveTo>
                  <a:pt x="285164" y="148401"/>
                </a:moveTo>
                <a:cubicBezTo>
                  <a:pt x="325901" y="221147"/>
                  <a:pt x="384098" y="288073"/>
                  <a:pt x="451024" y="337540"/>
                </a:cubicBezTo>
                <a:cubicBezTo>
                  <a:pt x="381188" y="387008"/>
                  <a:pt x="325901" y="451024"/>
                  <a:pt x="285164" y="526680"/>
                </a:cubicBezTo>
                <a:cubicBezTo>
                  <a:pt x="244426" y="453934"/>
                  <a:pt x="186229" y="387008"/>
                  <a:pt x="119303" y="337540"/>
                </a:cubicBezTo>
                <a:cubicBezTo>
                  <a:pt x="186229" y="285163"/>
                  <a:pt x="244426" y="221147"/>
                  <a:pt x="285164" y="148401"/>
                </a:cubicBezTo>
                <a:close/>
              </a:path>
            </a:pathLst>
          </a:custGeom>
          <a:solidFill>
            <a:schemeClr val="bg1"/>
          </a:solidFill>
          <a:ln w="29071" cap="flat">
            <a:noFill/>
            <a:prstDash val="solid"/>
            <a:miter/>
          </a:ln>
        </p:spPr>
        <p:txBody>
          <a:bodyPr rtlCol="1" anchor="ctr"/>
          <a:lstStyle/>
          <a:p>
            <a:pPr algn="r" rtl="1"/>
            <a:endParaRPr lang="ar-EG" dirty="0"/>
          </a:p>
        </p:txBody>
      </p:sp>
      <p:grpSp>
        <p:nvGrpSpPr>
          <p:cNvPr id="191" name="مجموعة 190">
            <a:extLst>
              <a:ext uri="{FF2B5EF4-FFF2-40B4-BE49-F238E27FC236}">
                <a16:creationId xmlns:a16="http://schemas.microsoft.com/office/drawing/2014/main" id="{32E0D597-9939-D595-EAD9-9A1913BEF3DC}"/>
              </a:ext>
            </a:extLst>
          </p:cNvPr>
          <p:cNvGrpSpPr/>
          <p:nvPr/>
        </p:nvGrpSpPr>
        <p:grpSpPr>
          <a:xfrm>
            <a:off x="286409" y="3430422"/>
            <a:ext cx="2923840" cy="3804735"/>
            <a:chOff x="286409" y="1883145"/>
            <a:chExt cx="2923840" cy="3804735"/>
          </a:xfrm>
        </p:grpSpPr>
        <p:pic>
          <p:nvPicPr>
            <p:cNvPr id="22" name="رسم 21" descr="قلم رصاص خطوط عريضة">
              <a:extLst>
                <a:ext uri="{FF2B5EF4-FFF2-40B4-BE49-F238E27FC236}">
                  <a16:creationId xmlns:a16="http://schemas.microsoft.com/office/drawing/2014/main" id="{CE8F1C64-E610-B10C-314C-19A5CC961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86409" y="2845706"/>
              <a:ext cx="574595" cy="574595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DC3FD026-058C-2C2A-BCF4-7A25F7DED7E6}"/>
                </a:ext>
              </a:extLst>
            </p:cNvPr>
            <p:cNvSpPr txBox="1"/>
            <p:nvPr/>
          </p:nvSpPr>
          <p:spPr>
            <a:xfrm>
              <a:off x="313903" y="1883145"/>
              <a:ext cx="2342779" cy="378565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تعليم الطلاب أهمية احترام حقوق الاخرين وكرامتهم وتعزيز الاخلاق والسلوكيات الايجابية</a:t>
              </a:r>
            </a:p>
            <a:p>
              <a:pPr algn="r" rtl="1"/>
              <a:endPara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  <a:p>
              <a:pPr algn="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زيادة التحصيل الدراسي للطلاب وتقوية التواصل والحوار بين المعلمين والطلاب</a:t>
              </a:r>
            </a:p>
            <a:p>
              <a:pPr algn="r" rtl="1"/>
              <a:endPara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  <a:p>
              <a:pPr algn="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تعزيز العلاقات الاجتماعية بين الطلاب والمعلمين والمدرسة وزيادة حب المشاركة والعمل الجماعي</a:t>
              </a:r>
            </a:p>
            <a:p>
              <a:pPr algn="r" rtl="1"/>
              <a:endPara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  <a:p>
              <a:pPr algn="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تحقيق النظام في المجتمع بشكل عام</a:t>
              </a:r>
              <a:endPara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9" name="Google Shape;1156;p41">
              <a:extLst>
                <a:ext uri="{FF2B5EF4-FFF2-40B4-BE49-F238E27FC236}">
                  <a16:creationId xmlns:a16="http://schemas.microsoft.com/office/drawing/2014/main" id="{526692E4-20AA-1A61-9EE9-79965505D2DD}"/>
                </a:ext>
              </a:extLst>
            </p:cNvPr>
            <p:cNvSpPr/>
            <p:nvPr/>
          </p:nvSpPr>
          <p:spPr>
            <a:xfrm>
              <a:off x="2797342" y="1919876"/>
              <a:ext cx="412907" cy="41350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F4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0" name="Google Shape;1156;p41">
              <a:extLst>
                <a:ext uri="{FF2B5EF4-FFF2-40B4-BE49-F238E27FC236}">
                  <a16:creationId xmlns:a16="http://schemas.microsoft.com/office/drawing/2014/main" id="{F892ED81-7904-931E-B8EA-614F9A88E406}"/>
                </a:ext>
              </a:extLst>
            </p:cNvPr>
            <p:cNvSpPr/>
            <p:nvPr/>
          </p:nvSpPr>
          <p:spPr>
            <a:xfrm>
              <a:off x="2797342" y="3176001"/>
              <a:ext cx="412907" cy="41350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3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1" name="Google Shape;1156;p41">
              <a:extLst>
                <a:ext uri="{FF2B5EF4-FFF2-40B4-BE49-F238E27FC236}">
                  <a16:creationId xmlns:a16="http://schemas.microsoft.com/office/drawing/2014/main" id="{E2F9CB8F-B797-5B79-8431-724E6133A927}"/>
                </a:ext>
              </a:extLst>
            </p:cNvPr>
            <p:cNvSpPr/>
            <p:nvPr/>
          </p:nvSpPr>
          <p:spPr>
            <a:xfrm>
              <a:off x="2797342" y="4110065"/>
              <a:ext cx="412907" cy="41350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0BB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32" name="Google Shape;1156;p41">
              <a:extLst>
                <a:ext uri="{FF2B5EF4-FFF2-40B4-BE49-F238E27FC236}">
                  <a16:creationId xmlns:a16="http://schemas.microsoft.com/office/drawing/2014/main" id="{10D6016C-E778-08DA-5A30-993D80BE2312}"/>
                </a:ext>
              </a:extLst>
            </p:cNvPr>
            <p:cNvSpPr/>
            <p:nvPr/>
          </p:nvSpPr>
          <p:spPr>
            <a:xfrm>
              <a:off x="2797342" y="5274376"/>
              <a:ext cx="412907" cy="41350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8136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F8856E56-A405-9D58-E441-31933F284758}"/>
              </a:ext>
            </a:extLst>
          </p:cNvPr>
          <p:cNvGrpSpPr/>
          <p:nvPr/>
        </p:nvGrpSpPr>
        <p:grpSpPr>
          <a:xfrm>
            <a:off x="4064575" y="1723344"/>
            <a:ext cx="2562662" cy="1395818"/>
            <a:chOff x="7209457" y="2146417"/>
            <a:chExt cx="5738222" cy="3125467"/>
          </a:xfrm>
        </p:grpSpPr>
        <p:sp>
          <p:nvSpPr>
            <p:cNvPr id="66" name="مربع نص 65">
              <a:extLst>
                <a:ext uri="{FF2B5EF4-FFF2-40B4-BE49-F238E27FC236}">
                  <a16:creationId xmlns:a16="http://schemas.microsoft.com/office/drawing/2014/main" id="{C95C7594-02A1-8592-C929-25F04C39037E}"/>
                </a:ext>
              </a:extLst>
            </p:cNvPr>
            <p:cNvSpPr txBox="1"/>
            <p:nvPr/>
          </p:nvSpPr>
          <p:spPr>
            <a:xfrm>
              <a:off x="7209457" y="3962476"/>
              <a:ext cx="5738222" cy="13094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ارتداء الزي الرسمي المدرسي الذي قامت المدرسة بتخصيصه للطلاب</a:t>
              </a:r>
            </a:p>
          </p:txBody>
        </p:sp>
        <p:sp>
          <p:nvSpPr>
            <p:cNvPr id="67" name="Google Shape;1156;p41">
              <a:extLst>
                <a:ext uri="{FF2B5EF4-FFF2-40B4-BE49-F238E27FC236}">
                  <a16:creationId xmlns:a16="http://schemas.microsoft.com/office/drawing/2014/main" id="{A94C5695-1B0E-5D83-EC2B-4C0887ED3DA9}"/>
                </a:ext>
              </a:extLst>
            </p:cNvPr>
            <p:cNvSpPr/>
            <p:nvPr/>
          </p:nvSpPr>
          <p:spPr>
            <a:xfrm>
              <a:off x="9525866" y="2146417"/>
              <a:ext cx="1602188" cy="1604503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F4B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FA3D8FB6-FFC4-2E37-9E88-D81CAF9B56D0}"/>
                </a:ext>
              </a:extLst>
            </p:cNvPr>
            <p:cNvGrpSpPr/>
            <p:nvPr/>
          </p:nvGrpSpPr>
          <p:grpSpPr>
            <a:xfrm>
              <a:off x="8807975" y="2821214"/>
              <a:ext cx="1239381" cy="1224291"/>
              <a:chOff x="8622249" y="2821214"/>
              <a:chExt cx="1239381" cy="1224291"/>
            </a:xfrm>
          </p:grpSpPr>
          <p:grpSp>
            <p:nvGrpSpPr>
              <p:cNvPr id="71" name="مجموعة 70">
                <a:extLst>
                  <a:ext uri="{FF2B5EF4-FFF2-40B4-BE49-F238E27FC236}">
                    <a16:creationId xmlns:a16="http://schemas.microsoft.com/office/drawing/2014/main" id="{55E473C5-75B2-EE00-8802-A5C15D30F343}"/>
                  </a:ext>
                </a:extLst>
              </p:cNvPr>
              <p:cNvGrpSpPr/>
              <p:nvPr/>
            </p:nvGrpSpPr>
            <p:grpSpPr>
              <a:xfrm>
                <a:off x="8622249" y="2821214"/>
                <a:ext cx="1239381" cy="1224291"/>
                <a:chOff x="-999058" y="2217214"/>
                <a:chExt cx="2904683" cy="2869318"/>
              </a:xfrm>
            </p:grpSpPr>
            <p:sp>
              <p:nvSpPr>
                <p:cNvPr id="108" name="شكل حر: شكل 107">
                  <a:extLst>
                    <a:ext uri="{FF2B5EF4-FFF2-40B4-BE49-F238E27FC236}">
                      <a16:creationId xmlns:a16="http://schemas.microsoft.com/office/drawing/2014/main" id="{FD482943-27DC-CFBC-494A-6B0DB3261492}"/>
                    </a:ext>
                  </a:extLst>
                </p:cNvPr>
                <p:cNvSpPr/>
                <p:nvPr/>
              </p:nvSpPr>
              <p:spPr>
                <a:xfrm>
                  <a:off x="-999058" y="2217214"/>
                  <a:ext cx="2904683" cy="2869318"/>
                </a:xfrm>
                <a:custGeom>
                  <a:avLst/>
                  <a:gdLst>
                    <a:gd name="connsiteX0" fmla="*/ 1066208 w 1081419"/>
                    <a:gd name="connsiteY0" fmla="*/ 1015156 h 1068252"/>
                    <a:gd name="connsiteX1" fmla="*/ 965490 w 1081419"/>
                    <a:gd name="connsiteY1" fmla="*/ 908899 h 1068252"/>
                    <a:gd name="connsiteX2" fmla="*/ 950634 w 1081419"/>
                    <a:gd name="connsiteY2" fmla="*/ 822029 h 1068252"/>
                    <a:gd name="connsiteX3" fmla="*/ 983390 w 1081419"/>
                    <a:gd name="connsiteY3" fmla="*/ 720347 h 1068252"/>
                    <a:gd name="connsiteX4" fmla="*/ 960454 w 1081419"/>
                    <a:gd name="connsiteY4" fmla="*/ 693614 h 1068252"/>
                    <a:gd name="connsiteX5" fmla="*/ 995201 w 1081419"/>
                    <a:gd name="connsiteY5" fmla="*/ 493688 h 1068252"/>
                    <a:gd name="connsiteX6" fmla="*/ 991928 w 1081419"/>
                    <a:gd name="connsiteY6" fmla="*/ 427466 h 1068252"/>
                    <a:gd name="connsiteX7" fmla="*/ 513653 w 1081419"/>
                    <a:gd name="connsiteY7" fmla="*/ 747 h 1068252"/>
                    <a:gd name="connsiteX8" fmla="*/ 86221 w 1081419"/>
                    <a:gd name="connsiteY8" fmla="*/ 457682 h 1068252"/>
                    <a:gd name="connsiteX9" fmla="*/ 86221 w 1081419"/>
                    <a:gd name="connsiteY9" fmla="*/ 460452 h 1068252"/>
                    <a:gd name="connsiteX10" fmla="*/ 86221 w 1081419"/>
                    <a:gd name="connsiteY10" fmla="*/ 493688 h 1068252"/>
                    <a:gd name="connsiteX11" fmla="*/ 120969 w 1081419"/>
                    <a:gd name="connsiteY11" fmla="*/ 693614 h 1068252"/>
                    <a:gd name="connsiteX12" fmla="*/ 104056 w 1081419"/>
                    <a:gd name="connsiteY12" fmla="*/ 799093 h 1068252"/>
                    <a:gd name="connsiteX13" fmla="*/ 130789 w 1081419"/>
                    <a:gd name="connsiteY13" fmla="*/ 822029 h 1068252"/>
                    <a:gd name="connsiteX14" fmla="*/ 115681 w 1081419"/>
                    <a:gd name="connsiteY14" fmla="*/ 908899 h 1068252"/>
                    <a:gd name="connsiteX15" fmla="*/ 14963 w 1081419"/>
                    <a:gd name="connsiteY15" fmla="*/ 1015156 h 1068252"/>
                    <a:gd name="connsiteX16" fmla="*/ 2174 w 1081419"/>
                    <a:gd name="connsiteY16" fmla="*/ 1048391 h 1068252"/>
                    <a:gd name="connsiteX17" fmla="*/ 21006 w 1081419"/>
                    <a:gd name="connsiteY17" fmla="*/ 1062997 h 1068252"/>
                    <a:gd name="connsiteX18" fmla="*/ 88739 w 1081419"/>
                    <a:gd name="connsiteY18" fmla="*/ 1068033 h 1068252"/>
                    <a:gd name="connsiteX19" fmla="*/ 198774 w 1081419"/>
                    <a:gd name="connsiteY19" fmla="*/ 1047134 h 1068252"/>
                    <a:gd name="connsiteX20" fmla="*/ 258701 w 1081419"/>
                    <a:gd name="connsiteY20" fmla="*/ 975121 h 1068252"/>
                    <a:gd name="connsiteX21" fmla="*/ 241075 w 1081419"/>
                    <a:gd name="connsiteY21" fmla="*/ 859295 h 1068252"/>
                    <a:gd name="connsiteX22" fmla="*/ 225212 w 1081419"/>
                    <a:gd name="connsiteY22" fmla="*/ 800375 h 1068252"/>
                    <a:gd name="connsiteX23" fmla="*/ 235536 w 1081419"/>
                    <a:gd name="connsiteY23" fmla="*/ 781994 h 1068252"/>
                    <a:gd name="connsiteX24" fmla="*/ 237046 w 1081419"/>
                    <a:gd name="connsiteY24" fmla="*/ 777462 h 1068252"/>
                    <a:gd name="connsiteX25" fmla="*/ 239564 w 1081419"/>
                    <a:gd name="connsiteY25" fmla="*/ 766886 h 1068252"/>
                    <a:gd name="connsiteX26" fmla="*/ 240823 w 1081419"/>
                    <a:gd name="connsiteY26" fmla="*/ 754800 h 1068252"/>
                    <a:gd name="connsiteX27" fmla="*/ 222191 w 1081419"/>
                    <a:gd name="connsiteY27" fmla="*/ 704441 h 1068252"/>
                    <a:gd name="connsiteX28" fmla="*/ 262478 w 1081419"/>
                    <a:gd name="connsiteY28" fmla="*/ 493688 h 1068252"/>
                    <a:gd name="connsiteX29" fmla="*/ 262478 w 1081419"/>
                    <a:gd name="connsiteY29" fmla="*/ 455416 h 1068252"/>
                    <a:gd name="connsiteX30" fmla="*/ 446792 w 1081419"/>
                    <a:gd name="connsiteY30" fmla="*/ 341101 h 1068252"/>
                    <a:gd name="connsiteX31" fmla="*/ 471971 w 1081419"/>
                    <a:gd name="connsiteY31" fmla="*/ 255490 h 1068252"/>
                    <a:gd name="connsiteX32" fmla="*/ 502942 w 1081419"/>
                    <a:gd name="connsiteY32" fmla="*/ 342108 h 1068252"/>
                    <a:gd name="connsiteX33" fmla="*/ 662328 w 1081419"/>
                    <a:gd name="connsiteY33" fmla="*/ 455667 h 1068252"/>
                    <a:gd name="connsiteX34" fmla="*/ 820204 w 1081419"/>
                    <a:gd name="connsiteY34" fmla="*/ 455667 h 1068252"/>
                    <a:gd name="connsiteX35" fmla="*/ 820204 w 1081419"/>
                    <a:gd name="connsiteY35" fmla="*/ 493688 h 1068252"/>
                    <a:gd name="connsiteX36" fmla="*/ 860743 w 1081419"/>
                    <a:gd name="connsiteY36" fmla="*/ 705700 h 1068252"/>
                    <a:gd name="connsiteX37" fmla="*/ 842110 w 1081419"/>
                    <a:gd name="connsiteY37" fmla="*/ 756059 h 1068252"/>
                    <a:gd name="connsiteX38" fmla="*/ 843621 w 1081419"/>
                    <a:gd name="connsiteY38" fmla="*/ 770663 h 1068252"/>
                    <a:gd name="connsiteX39" fmla="*/ 845635 w 1081419"/>
                    <a:gd name="connsiteY39" fmla="*/ 777713 h 1068252"/>
                    <a:gd name="connsiteX40" fmla="*/ 847650 w 1081419"/>
                    <a:gd name="connsiteY40" fmla="*/ 783505 h 1068252"/>
                    <a:gd name="connsiteX41" fmla="*/ 857721 w 1081419"/>
                    <a:gd name="connsiteY41" fmla="*/ 801634 h 1068252"/>
                    <a:gd name="connsiteX42" fmla="*/ 841858 w 1081419"/>
                    <a:gd name="connsiteY42" fmla="*/ 860554 h 1068252"/>
                    <a:gd name="connsiteX43" fmla="*/ 824233 w 1081419"/>
                    <a:gd name="connsiteY43" fmla="*/ 976380 h 1068252"/>
                    <a:gd name="connsiteX44" fmla="*/ 884160 w 1081419"/>
                    <a:gd name="connsiteY44" fmla="*/ 1048393 h 1068252"/>
                    <a:gd name="connsiteX45" fmla="*/ 992684 w 1081419"/>
                    <a:gd name="connsiteY45" fmla="*/ 1068033 h 1068252"/>
                    <a:gd name="connsiteX46" fmla="*/ 1060417 w 1081419"/>
                    <a:gd name="connsiteY46" fmla="*/ 1062997 h 1068252"/>
                    <a:gd name="connsiteX47" fmla="*/ 1081066 w 1081419"/>
                    <a:gd name="connsiteY47" fmla="*/ 1033988 h 1068252"/>
                    <a:gd name="connsiteX48" fmla="*/ 1066460 w 1081419"/>
                    <a:gd name="connsiteY48" fmla="*/ 1015156 h 1068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81419" h="1068252">
                      <a:moveTo>
                        <a:pt x="1066208" y="1015156"/>
                      </a:moveTo>
                      <a:cubicBezTo>
                        <a:pt x="1020497" y="993623"/>
                        <a:pt x="984548" y="955697"/>
                        <a:pt x="965490" y="908899"/>
                      </a:cubicBezTo>
                      <a:cubicBezTo>
                        <a:pt x="955861" y="880939"/>
                        <a:pt x="950843" y="851600"/>
                        <a:pt x="950634" y="822029"/>
                      </a:cubicBezTo>
                      <a:cubicBezTo>
                        <a:pt x="987758" y="802996"/>
                        <a:pt x="1002423" y="757472"/>
                        <a:pt x="983390" y="720347"/>
                      </a:cubicBezTo>
                      <a:cubicBezTo>
                        <a:pt x="977959" y="709754"/>
                        <a:pt x="970100" y="700594"/>
                        <a:pt x="960454" y="693614"/>
                      </a:cubicBezTo>
                      <a:cubicBezTo>
                        <a:pt x="985235" y="629950"/>
                        <a:pt x="997050" y="561980"/>
                        <a:pt x="995201" y="493688"/>
                      </a:cubicBezTo>
                      <a:cubicBezTo>
                        <a:pt x="995201" y="470775"/>
                        <a:pt x="995201" y="448617"/>
                        <a:pt x="991928" y="427466"/>
                      </a:cubicBezTo>
                      <a:cubicBezTo>
                        <a:pt x="977692" y="177560"/>
                        <a:pt x="763560" y="-13490"/>
                        <a:pt x="513653" y="747"/>
                      </a:cubicBezTo>
                      <a:cubicBezTo>
                        <a:pt x="272031" y="14512"/>
                        <a:pt x="83852" y="215679"/>
                        <a:pt x="86221" y="457682"/>
                      </a:cubicBezTo>
                      <a:cubicBezTo>
                        <a:pt x="86221" y="457682"/>
                        <a:pt x="86221" y="459444"/>
                        <a:pt x="86221" y="460452"/>
                      </a:cubicBezTo>
                      <a:cubicBezTo>
                        <a:pt x="86221" y="471362"/>
                        <a:pt x="86221" y="482441"/>
                        <a:pt x="86221" y="493688"/>
                      </a:cubicBezTo>
                      <a:cubicBezTo>
                        <a:pt x="84250" y="561988"/>
                        <a:pt x="96069" y="629985"/>
                        <a:pt x="120969" y="693614"/>
                      </a:cubicBezTo>
                      <a:cubicBezTo>
                        <a:pt x="87170" y="718071"/>
                        <a:pt x="79599" y="765295"/>
                        <a:pt x="104056" y="799093"/>
                      </a:cubicBezTo>
                      <a:cubicBezTo>
                        <a:pt x="111036" y="808740"/>
                        <a:pt x="120196" y="816598"/>
                        <a:pt x="130789" y="822029"/>
                      </a:cubicBezTo>
                      <a:cubicBezTo>
                        <a:pt x="130467" y="851610"/>
                        <a:pt x="125365" y="880947"/>
                        <a:pt x="115681" y="908899"/>
                      </a:cubicBezTo>
                      <a:cubicBezTo>
                        <a:pt x="96477" y="955602"/>
                        <a:pt x="60573" y="993482"/>
                        <a:pt x="14963" y="1015156"/>
                      </a:cubicBezTo>
                      <a:cubicBezTo>
                        <a:pt x="2255" y="1020801"/>
                        <a:pt x="-3471" y="1035682"/>
                        <a:pt x="2174" y="1048391"/>
                      </a:cubicBezTo>
                      <a:cubicBezTo>
                        <a:pt x="5604" y="1056111"/>
                        <a:pt x="12677" y="1061595"/>
                        <a:pt x="21006" y="1062997"/>
                      </a:cubicBezTo>
                      <a:cubicBezTo>
                        <a:pt x="43418" y="1066439"/>
                        <a:pt x="66065" y="1068124"/>
                        <a:pt x="88739" y="1068033"/>
                      </a:cubicBezTo>
                      <a:cubicBezTo>
                        <a:pt x="126521" y="1069416"/>
                        <a:pt x="164129" y="1062272"/>
                        <a:pt x="198774" y="1047134"/>
                      </a:cubicBezTo>
                      <a:cubicBezTo>
                        <a:pt x="228223" y="1032925"/>
                        <a:pt x="250079" y="1006663"/>
                        <a:pt x="258701" y="975121"/>
                      </a:cubicBezTo>
                      <a:cubicBezTo>
                        <a:pt x="268332" y="935700"/>
                        <a:pt x="261997" y="894068"/>
                        <a:pt x="241075" y="859295"/>
                      </a:cubicBezTo>
                      <a:cubicBezTo>
                        <a:pt x="232169" y="840813"/>
                        <a:pt x="226788" y="820831"/>
                        <a:pt x="225212" y="800375"/>
                      </a:cubicBezTo>
                      <a:cubicBezTo>
                        <a:pt x="229520" y="794778"/>
                        <a:pt x="232998" y="788586"/>
                        <a:pt x="235536" y="781994"/>
                      </a:cubicBezTo>
                      <a:lnTo>
                        <a:pt x="237046" y="777462"/>
                      </a:lnTo>
                      <a:cubicBezTo>
                        <a:pt x="238124" y="773997"/>
                        <a:pt x="238965" y="770464"/>
                        <a:pt x="239564" y="766886"/>
                      </a:cubicBezTo>
                      <a:cubicBezTo>
                        <a:pt x="240370" y="762908"/>
                        <a:pt x="240791" y="758859"/>
                        <a:pt x="240823" y="754800"/>
                      </a:cubicBezTo>
                      <a:cubicBezTo>
                        <a:pt x="241158" y="736270"/>
                        <a:pt x="234506" y="718292"/>
                        <a:pt x="222191" y="704441"/>
                      </a:cubicBezTo>
                      <a:cubicBezTo>
                        <a:pt x="251404" y="638146"/>
                        <a:pt x="265179" y="566085"/>
                        <a:pt x="262478" y="493688"/>
                      </a:cubicBezTo>
                      <a:cubicBezTo>
                        <a:pt x="262478" y="480595"/>
                        <a:pt x="262478" y="468509"/>
                        <a:pt x="262478" y="455416"/>
                      </a:cubicBezTo>
                      <a:cubicBezTo>
                        <a:pt x="358160" y="455416"/>
                        <a:pt x="424886" y="410093"/>
                        <a:pt x="446792" y="341101"/>
                      </a:cubicBezTo>
                      <a:lnTo>
                        <a:pt x="471971" y="255490"/>
                      </a:lnTo>
                      <a:lnTo>
                        <a:pt x="502942" y="342108"/>
                      </a:lnTo>
                      <a:cubicBezTo>
                        <a:pt x="526251" y="410203"/>
                        <a:pt x="590355" y="455876"/>
                        <a:pt x="662328" y="455667"/>
                      </a:cubicBezTo>
                      <a:lnTo>
                        <a:pt x="820204" y="455667"/>
                      </a:lnTo>
                      <a:cubicBezTo>
                        <a:pt x="820204" y="468005"/>
                        <a:pt x="820204" y="480847"/>
                        <a:pt x="820204" y="493688"/>
                      </a:cubicBezTo>
                      <a:cubicBezTo>
                        <a:pt x="817389" y="566525"/>
                        <a:pt x="831255" y="639040"/>
                        <a:pt x="860743" y="705700"/>
                      </a:cubicBezTo>
                      <a:cubicBezTo>
                        <a:pt x="848574" y="719637"/>
                        <a:pt x="841944" y="737557"/>
                        <a:pt x="842110" y="756059"/>
                      </a:cubicBezTo>
                      <a:cubicBezTo>
                        <a:pt x="842226" y="760959"/>
                        <a:pt x="842732" y="765844"/>
                        <a:pt x="843621" y="770663"/>
                      </a:cubicBezTo>
                      <a:cubicBezTo>
                        <a:pt x="843621" y="772929"/>
                        <a:pt x="843621" y="775447"/>
                        <a:pt x="845635" y="777713"/>
                      </a:cubicBezTo>
                      <a:cubicBezTo>
                        <a:pt x="846194" y="779682"/>
                        <a:pt x="846866" y="781616"/>
                        <a:pt x="847650" y="783505"/>
                      </a:cubicBezTo>
                      <a:cubicBezTo>
                        <a:pt x="850203" y="789961"/>
                        <a:pt x="853587" y="796057"/>
                        <a:pt x="857721" y="801634"/>
                      </a:cubicBezTo>
                      <a:cubicBezTo>
                        <a:pt x="856233" y="822105"/>
                        <a:pt x="850850" y="842102"/>
                        <a:pt x="841858" y="860554"/>
                      </a:cubicBezTo>
                      <a:cubicBezTo>
                        <a:pt x="820937" y="895327"/>
                        <a:pt x="814601" y="936959"/>
                        <a:pt x="824233" y="976380"/>
                      </a:cubicBezTo>
                      <a:cubicBezTo>
                        <a:pt x="832854" y="1007922"/>
                        <a:pt x="854710" y="1034184"/>
                        <a:pt x="884160" y="1048393"/>
                      </a:cubicBezTo>
                      <a:cubicBezTo>
                        <a:pt x="918439" y="1062879"/>
                        <a:pt x="955501" y="1069587"/>
                        <a:pt x="992684" y="1068033"/>
                      </a:cubicBezTo>
                      <a:cubicBezTo>
                        <a:pt x="1015358" y="1068109"/>
                        <a:pt x="1038004" y="1066424"/>
                        <a:pt x="1060417" y="1062997"/>
                      </a:cubicBezTo>
                      <a:cubicBezTo>
                        <a:pt x="1074129" y="1060688"/>
                        <a:pt x="1083375" y="1047701"/>
                        <a:pt x="1081066" y="1033988"/>
                      </a:cubicBezTo>
                      <a:cubicBezTo>
                        <a:pt x="1079664" y="1025659"/>
                        <a:pt x="1074180" y="1018586"/>
                        <a:pt x="1066460" y="1015156"/>
                      </a:cubicBezTo>
                      <a:close/>
                    </a:path>
                  </a:pathLst>
                </a:custGeom>
                <a:solidFill>
                  <a:srgbClr val="EA5C5C"/>
                </a:solidFill>
                <a:ln w="25102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EG" sz="1100"/>
                </a:p>
              </p:txBody>
            </p:sp>
            <p:sp>
              <p:nvSpPr>
                <p:cNvPr id="109" name="مستطيل: زوايا مستديرة 28">
                  <a:extLst>
                    <a:ext uri="{FF2B5EF4-FFF2-40B4-BE49-F238E27FC236}">
                      <a16:creationId xmlns:a16="http://schemas.microsoft.com/office/drawing/2014/main" id="{001BB5EE-72BC-0204-959F-527664761179}"/>
                    </a:ext>
                  </a:extLst>
                </p:cNvPr>
                <p:cNvSpPr/>
                <p:nvPr/>
              </p:nvSpPr>
              <p:spPr>
                <a:xfrm>
                  <a:off x="-327832" y="3992880"/>
                  <a:ext cx="1554480" cy="1005109"/>
                </a:xfrm>
                <a:custGeom>
                  <a:avLst/>
                  <a:gdLst>
                    <a:gd name="connsiteX0" fmla="*/ 0 w 1554480"/>
                    <a:gd name="connsiteY0" fmla="*/ 777240 h 1725168"/>
                    <a:gd name="connsiteX1" fmla="*/ 777240 w 1554480"/>
                    <a:gd name="connsiteY1" fmla="*/ 0 h 1725168"/>
                    <a:gd name="connsiteX2" fmla="*/ 777240 w 1554480"/>
                    <a:gd name="connsiteY2" fmla="*/ 0 h 1725168"/>
                    <a:gd name="connsiteX3" fmla="*/ 1554480 w 1554480"/>
                    <a:gd name="connsiteY3" fmla="*/ 777240 h 1725168"/>
                    <a:gd name="connsiteX4" fmla="*/ 1554480 w 1554480"/>
                    <a:gd name="connsiteY4" fmla="*/ 947928 h 1725168"/>
                    <a:gd name="connsiteX5" fmla="*/ 777240 w 1554480"/>
                    <a:gd name="connsiteY5" fmla="*/ 1725168 h 1725168"/>
                    <a:gd name="connsiteX6" fmla="*/ 777240 w 1554480"/>
                    <a:gd name="connsiteY6" fmla="*/ 1725168 h 1725168"/>
                    <a:gd name="connsiteX7" fmla="*/ 0 w 1554480"/>
                    <a:gd name="connsiteY7" fmla="*/ 947928 h 1725168"/>
                    <a:gd name="connsiteX8" fmla="*/ 0 w 1554480"/>
                    <a:gd name="connsiteY8" fmla="*/ 777240 h 1725168"/>
                    <a:gd name="connsiteX0" fmla="*/ 1554480 w 1645920"/>
                    <a:gd name="connsiteY0" fmla="*/ 947928 h 1725168"/>
                    <a:gd name="connsiteX1" fmla="*/ 777240 w 1645920"/>
                    <a:gd name="connsiteY1" fmla="*/ 1725168 h 1725168"/>
                    <a:gd name="connsiteX2" fmla="*/ 777240 w 1645920"/>
                    <a:gd name="connsiteY2" fmla="*/ 1725168 h 1725168"/>
                    <a:gd name="connsiteX3" fmla="*/ 0 w 1645920"/>
                    <a:gd name="connsiteY3" fmla="*/ 947928 h 1725168"/>
                    <a:gd name="connsiteX4" fmla="*/ 0 w 1645920"/>
                    <a:gd name="connsiteY4" fmla="*/ 777240 h 1725168"/>
                    <a:gd name="connsiteX5" fmla="*/ 777240 w 1645920"/>
                    <a:gd name="connsiteY5" fmla="*/ 0 h 1725168"/>
                    <a:gd name="connsiteX6" fmla="*/ 777240 w 1645920"/>
                    <a:gd name="connsiteY6" fmla="*/ 0 h 1725168"/>
                    <a:gd name="connsiteX7" fmla="*/ 1554480 w 1645920"/>
                    <a:gd name="connsiteY7" fmla="*/ 777240 h 1725168"/>
                    <a:gd name="connsiteX8" fmla="*/ 1645920 w 1645920"/>
                    <a:gd name="connsiteY8" fmla="*/ 1039368 h 1725168"/>
                    <a:gd name="connsiteX0" fmla="*/ 1554480 w 1554480"/>
                    <a:gd name="connsiteY0" fmla="*/ 947928 h 1725168"/>
                    <a:gd name="connsiteX1" fmla="*/ 777240 w 1554480"/>
                    <a:gd name="connsiteY1" fmla="*/ 1725168 h 1725168"/>
                    <a:gd name="connsiteX2" fmla="*/ 777240 w 1554480"/>
                    <a:gd name="connsiteY2" fmla="*/ 1725168 h 1725168"/>
                    <a:gd name="connsiteX3" fmla="*/ 0 w 1554480"/>
                    <a:gd name="connsiteY3" fmla="*/ 947928 h 1725168"/>
                    <a:gd name="connsiteX4" fmla="*/ 0 w 1554480"/>
                    <a:gd name="connsiteY4" fmla="*/ 777240 h 1725168"/>
                    <a:gd name="connsiteX5" fmla="*/ 777240 w 1554480"/>
                    <a:gd name="connsiteY5" fmla="*/ 0 h 1725168"/>
                    <a:gd name="connsiteX6" fmla="*/ 777240 w 1554480"/>
                    <a:gd name="connsiteY6" fmla="*/ 0 h 1725168"/>
                    <a:gd name="connsiteX7" fmla="*/ 1554480 w 1554480"/>
                    <a:gd name="connsiteY7" fmla="*/ 777240 h 1725168"/>
                    <a:gd name="connsiteX0" fmla="*/ 777240 w 1554480"/>
                    <a:gd name="connsiteY0" fmla="*/ 1725168 h 1725168"/>
                    <a:gd name="connsiteX1" fmla="*/ 777240 w 1554480"/>
                    <a:gd name="connsiteY1" fmla="*/ 1725168 h 1725168"/>
                    <a:gd name="connsiteX2" fmla="*/ 0 w 1554480"/>
                    <a:gd name="connsiteY2" fmla="*/ 947928 h 1725168"/>
                    <a:gd name="connsiteX3" fmla="*/ 0 w 1554480"/>
                    <a:gd name="connsiteY3" fmla="*/ 777240 h 1725168"/>
                    <a:gd name="connsiteX4" fmla="*/ 777240 w 1554480"/>
                    <a:gd name="connsiteY4" fmla="*/ 0 h 1725168"/>
                    <a:gd name="connsiteX5" fmla="*/ 777240 w 1554480"/>
                    <a:gd name="connsiteY5" fmla="*/ 0 h 1725168"/>
                    <a:gd name="connsiteX6" fmla="*/ 1554480 w 1554480"/>
                    <a:gd name="connsiteY6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947928 h 1725168"/>
                    <a:gd name="connsiteX2" fmla="*/ 0 w 1554480"/>
                    <a:gd name="connsiteY2" fmla="*/ 777240 h 1725168"/>
                    <a:gd name="connsiteX3" fmla="*/ 777240 w 1554480"/>
                    <a:gd name="connsiteY3" fmla="*/ 0 h 1725168"/>
                    <a:gd name="connsiteX4" fmla="*/ 777240 w 1554480"/>
                    <a:gd name="connsiteY4" fmla="*/ 0 h 1725168"/>
                    <a:gd name="connsiteX5" fmla="*/ 1554480 w 1554480"/>
                    <a:gd name="connsiteY5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777240 h 1725168"/>
                    <a:gd name="connsiteX2" fmla="*/ 777240 w 1554480"/>
                    <a:gd name="connsiteY2" fmla="*/ 0 h 1725168"/>
                    <a:gd name="connsiteX3" fmla="*/ 777240 w 1554480"/>
                    <a:gd name="connsiteY3" fmla="*/ 0 h 1725168"/>
                    <a:gd name="connsiteX4" fmla="*/ 1554480 w 1554480"/>
                    <a:gd name="connsiteY4" fmla="*/ 777240 h 1725168"/>
                    <a:gd name="connsiteX0" fmla="*/ 0 w 1554480"/>
                    <a:gd name="connsiteY0" fmla="*/ 777240 h 777240"/>
                    <a:gd name="connsiteX1" fmla="*/ 777240 w 1554480"/>
                    <a:gd name="connsiteY1" fmla="*/ 0 h 777240"/>
                    <a:gd name="connsiteX2" fmla="*/ 777240 w 1554480"/>
                    <a:gd name="connsiteY2" fmla="*/ 0 h 777240"/>
                    <a:gd name="connsiteX3" fmla="*/ 1554480 w 1554480"/>
                    <a:gd name="connsiteY3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4480" h="777240">
                      <a:moveTo>
                        <a:pt x="0" y="777240"/>
                      </a:moveTo>
                      <a:cubicBezTo>
                        <a:pt x="0" y="347982"/>
                        <a:pt x="347982" y="0"/>
                        <a:pt x="777240" y="0"/>
                      </a:cubicBezTo>
                      <a:lnTo>
                        <a:pt x="777240" y="0"/>
                      </a:lnTo>
                      <a:cubicBezTo>
                        <a:pt x="1206498" y="0"/>
                        <a:pt x="1554480" y="347982"/>
                        <a:pt x="1554480" y="777240"/>
                      </a:cubicBezTo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  <p:sp>
              <p:nvSpPr>
                <p:cNvPr id="110" name="شكل بيضاوي 109">
                  <a:extLst>
                    <a:ext uri="{FF2B5EF4-FFF2-40B4-BE49-F238E27FC236}">
                      <a16:creationId xmlns:a16="http://schemas.microsoft.com/office/drawing/2014/main" id="{CB17CBEA-E13C-33CF-892D-877CD63EEF2C}"/>
                    </a:ext>
                  </a:extLst>
                </p:cNvPr>
                <p:cNvSpPr/>
                <p:nvPr/>
              </p:nvSpPr>
              <p:spPr>
                <a:xfrm>
                  <a:off x="-527799" y="2819992"/>
                  <a:ext cx="1954415" cy="144416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  <p:sp>
              <p:nvSpPr>
                <p:cNvPr id="111" name="شكل بيضاوي 110">
                  <a:extLst>
                    <a:ext uri="{FF2B5EF4-FFF2-40B4-BE49-F238E27FC236}">
                      <a16:creationId xmlns:a16="http://schemas.microsoft.com/office/drawing/2014/main" id="{6CD6BBA3-5105-E257-EA50-DDE4737BDCE4}"/>
                    </a:ext>
                  </a:extLst>
                </p:cNvPr>
                <p:cNvSpPr/>
                <p:nvPr/>
              </p:nvSpPr>
              <p:spPr>
                <a:xfrm>
                  <a:off x="-750043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  <p:sp>
              <p:nvSpPr>
                <p:cNvPr id="112" name="شكل بيضاوي 111">
                  <a:extLst>
                    <a:ext uri="{FF2B5EF4-FFF2-40B4-BE49-F238E27FC236}">
                      <a16:creationId xmlns:a16="http://schemas.microsoft.com/office/drawing/2014/main" id="{94AF9F70-5FF1-A272-1CE5-5B9840130B2C}"/>
                    </a:ext>
                  </a:extLst>
                </p:cNvPr>
                <p:cNvSpPr/>
                <p:nvPr/>
              </p:nvSpPr>
              <p:spPr>
                <a:xfrm>
                  <a:off x="190328" y="3938016"/>
                  <a:ext cx="518160" cy="65309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  <p:sp>
              <p:nvSpPr>
                <p:cNvPr id="113" name="شكل بيضاوي 112">
                  <a:extLst>
                    <a:ext uri="{FF2B5EF4-FFF2-40B4-BE49-F238E27FC236}">
                      <a16:creationId xmlns:a16="http://schemas.microsoft.com/office/drawing/2014/main" id="{6C7AB76E-D414-D7DE-650B-614E65979204}"/>
                    </a:ext>
                  </a:extLst>
                </p:cNvPr>
                <p:cNvSpPr/>
                <p:nvPr/>
              </p:nvSpPr>
              <p:spPr>
                <a:xfrm>
                  <a:off x="1204374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 dirty="0"/>
                </a:p>
              </p:txBody>
            </p:sp>
            <p:grpSp>
              <p:nvGrpSpPr>
                <p:cNvPr id="114" name="مجموعة 113">
                  <a:extLst>
                    <a:ext uri="{FF2B5EF4-FFF2-40B4-BE49-F238E27FC236}">
                      <a16:creationId xmlns:a16="http://schemas.microsoft.com/office/drawing/2014/main" id="{C12CDC31-75F2-E1D1-53B3-D167BDA51777}"/>
                    </a:ext>
                  </a:extLst>
                </p:cNvPr>
                <p:cNvGrpSpPr/>
                <p:nvPr/>
              </p:nvGrpSpPr>
              <p:grpSpPr>
                <a:xfrm rot="20105046">
                  <a:off x="-252368" y="3173012"/>
                  <a:ext cx="1298912" cy="767199"/>
                  <a:chOff x="6201533" y="3945766"/>
                  <a:chExt cx="695765" cy="410950"/>
                </a:xfrm>
              </p:grpSpPr>
              <p:sp>
                <p:nvSpPr>
                  <p:cNvPr id="115" name="شكل بيضاوي 33">
                    <a:extLst>
                      <a:ext uri="{FF2B5EF4-FFF2-40B4-BE49-F238E27FC236}">
                        <a16:creationId xmlns:a16="http://schemas.microsoft.com/office/drawing/2014/main" id="{1270A2E4-EE5C-C9A4-D2A1-88AC6171F256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92503" y="4089932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sz="1100" dirty="0"/>
                  </a:p>
                </p:txBody>
              </p:sp>
              <p:sp>
                <p:nvSpPr>
                  <p:cNvPr id="116" name="شكل بيضاوي 33">
                    <a:extLst>
                      <a:ext uri="{FF2B5EF4-FFF2-40B4-BE49-F238E27FC236}">
                        <a16:creationId xmlns:a16="http://schemas.microsoft.com/office/drawing/2014/main" id="{33111F1E-FFED-7FCC-C309-10B229571E4A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384585" y="394576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sz="1100" dirty="0"/>
                  </a:p>
                </p:txBody>
              </p:sp>
              <p:sp>
                <p:nvSpPr>
                  <p:cNvPr id="117" name="شكل بيضاوي 33">
                    <a:extLst>
                      <a:ext uri="{FF2B5EF4-FFF2-40B4-BE49-F238E27FC236}">
                        <a16:creationId xmlns:a16="http://schemas.microsoft.com/office/drawing/2014/main" id="{D0FF3D91-FC4F-086A-5DCB-B1F960BF7F18}"/>
                      </a:ext>
                    </a:extLst>
                  </p:cNvPr>
                  <p:cNvSpPr/>
                  <p:nvPr/>
                </p:nvSpPr>
                <p:spPr>
                  <a:xfrm rot="12305605">
                    <a:off x="6484652" y="414971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sz="1100"/>
                  </a:p>
                </p:txBody>
              </p:sp>
              <p:sp>
                <p:nvSpPr>
                  <p:cNvPr id="118" name="شكل بيضاوي 117">
                    <a:extLst>
                      <a:ext uri="{FF2B5EF4-FFF2-40B4-BE49-F238E27FC236}">
                        <a16:creationId xmlns:a16="http://schemas.microsoft.com/office/drawing/2014/main" id="{B8E6319B-F2E4-C5FF-C7D9-C274BD2C2306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201533" y="3998470"/>
                    <a:ext cx="227524" cy="143319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sz="1100"/>
                  </a:p>
                </p:txBody>
              </p:sp>
              <p:sp>
                <p:nvSpPr>
                  <p:cNvPr id="119" name="شكل بيضاوي 118">
                    <a:extLst>
                      <a:ext uri="{FF2B5EF4-FFF2-40B4-BE49-F238E27FC236}">
                        <a16:creationId xmlns:a16="http://schemas.microsoft.com/office/drawing/2014/main" id="{7715EB24-2292-E45F-95CD-6FEA7C32ECE4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69774" y="4213398"/>
                    <a:ext cx="227524" cy="143318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sz="1100" dirty="0"/>
                  </a:p>
                </p:txBody>
              </p:sp>
            </p:grpSp>
          </p:grpSp>
          <p:grpSp>
            <p:nvGrpSpPr>
              <p:cNvPr id="104" name="مجموعة 103">
                <a:extLst>
                  <a:ext uri="{FF2B5EF4-FFF2-40B4-BE49-F238E27FC236}">
                    <a16:creationId xmlns:a16="http://schemas.microsoft.com/office/drawing/2014/main" id="{17DD53AE-406F-D31B-8485-BBCB8ADCD4F2}"/>
                  </a:ext>
                </a:extLst>
              </p:cNvPr>
              <p:cNvGrpSpPr/>
              <p:nvPr/>
            </p:nvGrpSpPr>
            <p:grpSpPr>
              <a:xfrm>
                <a:off x="8961088" y="3709379"/>
                <a:ext cx="561713" cy="163587"/>
                <a:chOff x="14576124" y="2735961"/>
                <a:chExt cx="1429864" cy="416417"/>
              </a:xfrm>
            </p:grpSpPr>
            <p:sp>
              <p:nvSpPr>
                <p:cNvPr id="106" name="معين 362">
                  <a:extLst>
                    <a:ext uri="{FF2B5EF4-FFF2-40B4-BE49-F238E27FC236}">
                      <a16:creationId xmlns:a16="http://schemas.microsoft.com/office/drawing/2014/main" id="{5597ACA7-EC4B-4A36-E091-77787B03FC51}"/>
                    </a:ext>
                  </a:extLst>
                </p:cNvPr>
                <p:cNvSpPr/>
                <p:nvPr/>
              </p:nvSpPr>
              <p:spPr>
                <a:xfrm rot="1398636">
                  <a:off x="15112413" y="2735961"/>
                  <a:ext cx="893575" cy="416417"/>
                </a:xfrm>
                <a:custGeom>
                  <a:avLst/>
                  <a:gdLst>
                    <a:gd name="connsiteX0" fmla="*/ 0 w 893575"/>
                    <a:gd name="connsiteY0" fmla="*/ 416417 h 832834"/>
                    <a:gd name="connsiteX1" fmla="*/ 446788 w 893575"/>
                    <a:gd name="connsiteY1" fmla="*/ 0 h 832834"/>
                    <a:gd name="connsiteX2" fmla="*/ 893575 w 893575"/>
                    <a:gd name="connsiteY2" fmla="*/ 416417 h 832834"/>
                    <a:gd name="connsiteX3" fmla="*/ 446788 w 893575"/>
                    <a:gd name="connsiteY3" fmla="*/ 832834 h 832834"/>
                    <a:gd name="connsiteX4" fmla="*/ 0 w 893575"/>
                    <a:gd name="connsiteY4" fmla="*/ 416417 h 832834"/>
                    <a:gd name="connsiteX0" fmla="*/ 0 w 893575"/>
                    <a:gd name="connsiteY0" fmla="*/ 416417 h 416417"/>
                    <a:gd name="connsiteX1" fmla="*/ 446788 w 893575"/>
                    <a:gd name="connsiteY1" fmla="*/ 0 h 416417"/>
                    <a:gd name="connsiteX2" fmla="*/ 893575 w 893575"/>
                    <a:gd name="connsiteY2" fmla="*/ 416417 h 416417"/>
                    <a:gd name="connsiteX3" fmla="*/ 447284 w 893575"/>
                    <a:gd name="connsiteY3" fmla="*/ 403927 h 416417"/>
                    <a:gd name="connsiteX4" fmla="*/ 0 w 893575"/>
                    <a:gd name="connsiteY4" fmla="*/ 416417 h 416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575" h="416417">
                      <a:moveTo>
                        <a:pt x="0" y="416417"/>
                      </a:moveTo>
                      <a:lnTo>
                        <a:pt x="446788" y="0"/>
                      </a:lnTo>
                      <a:lnTo>
                        <a:pt x="893575" y="416417"/>
                      </a:lnTo>
                      <a:lnTo>
                        <a:pt x="447284" y="403927"/>
                      </a:lnTo>
                      <a:lnTo>
                        <a:pt x="0" y="4164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  <p:sp>
              <p:nvSpPr>
                <p:cNvPr id="107" name="معين 362">
                  <a:extLst>
                    <a:ext uri="{FF2B5EF4-FFF2-40B4-BE49-F238E27FC236}">
                      <a16:creationId xmlns:a16="http://schemas.microsoft.com/office/drawing/2014/main" id="{0255DBF7-DB98-6E0A-DD1D-3DC865EB6819}"/>
                    </a:ext>
                  </a:extLst>
                </p:cNvPr>
                <p:cNvSpPr/>
                <p:nvPr/>
              </p:nvSpPr>
              <p:spPr>
                <a:xfrm rot="20201364" flipH="1">
                  <a:off x="14576124" y="2735961"/>
                  <a:ext cx="893575" cy="416417"/>
                </a:xfrm>
                <a:custGeom>
                  <a:avLst/>
                  <a:gdLst>
                    <a:gd name="connsiteX0" fmla="*/ 0 w 893575"/>
                    <a:gd name="connsiteY0" fmla="*/ 416417 h 832834"/>
                    <a:gd name="connsiteX1" fmla="*/ 446788 w 893575"/>
                    <a:gd name="connsiteY1" fmla="*/ 0 h 832834"/>
                    <a:gd name="connsiteX2" fmla="*/ 893575 w 893575"/>
                    <a:gd name="connsiteY2" fmla="*/ 416417 h 832834"/>
                    <a:gd name="connsiteX3" fmla="*/ 446788 w 893575"/>
                    <a:gd name="connsiteY3" fmla="*/ 832834 h 832834"/>
                    <a:gd name="connsiteX4" fmla="*/ 0 w 893575"/>
                    <a:gd name="connsiteY4" fmla="*/ 416417 h 832834"/>
                    <a:gd name="connsiteX0" fmla="*/ 0 w 893575"/>
                    <a:gd name="connsiteY0" fmla="*/ 416417 h 416417"/>
                    <a:gd name="connsiteX1" fmla="*/ 446788 w 893575"/>
                    <a:gd name="connsiteY1" fmla="*/ 0 h 416417"/>
                    <a:gd name="connsiteX2" fmla="*/ 893575 w 893575"/>
                    <a:gd name="connsiteY2" fmla="*/ 416417 h 416417"/>
                    <a:gd name="connsiteX3" fmla="*/ 447284 w 893575"/>
                    <a:gd name="connsiteY3" fmla="*/ 403927 h 416417"/>
                    <a:gd name="connsiteX4" fmla="*/ 0 w 893575"/>
                    <a:gd name="connsiteY4" fmla="*/ 416417 h 416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3575" h="416417">
                      <a:moveTo>
                        <a:pt x="0" y="416417"/>
                      </a:moveTo>
                      <a:lnTo>
                        <a:pt x="446788" y="0"/>
                      </a:lnTo>
                      <a:lnTo>
                        <a:pt x="893575" y="416417"/>
                      </a:lnTo>
                      <a:lnTo>
                        <a:pt x="447284" y="403927"/>
                      </a:lnTo>
                      <a:lnTo>
                        <a:pt x="0" y="41641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 dirty="0"/>
                </a:p>
              </p:txBody>
            </p:sp>
          </p:grpSp>
        </p:grpSp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30B8B24F-FAC7-9071-2A0C-51F01B449163}"/>
              </a:ext>
            </a:extLst>
          </p:cNvPr>
          <p:cNvGrpSpPr/>
          <p:nvPr/>
        </p:nvGrpSpPr>
        <p:grpSpPr>
          <a:xfrm>
            <a:off x="3976491" y="5180088"/>
            <a:ext cx="2738830" cy="1918008"/>
            <a:chOff x="-767180" y="2131401"/>
            <a:chExt cx="6132691" cy="4294735"/>
          </a:xfrm>
        </p:grpSpPr>
        <p:sp>
          <p:nvSpPr>
            <p:cNvPr id="121" name="Google Shape;1156;p41">
              <a:extLst>
                <a:ext uri="{FF2B5EF4-FFF2-40B4-BE49-F238E27FC236}">
                  <a16:creationId xmlns:a16="http://schemas.microsoft.com/office/drawing/2014/main" id="{15AD9640-B5CF-ABF5-7B45-1CC327E9A55F}"/>
                </a:ext>
              </a:extLst>
            </p:cNvPr>
            <p:cNvSpPr/>
            <p:nvPr/>
          </p:nvSpPr>
          <p:spPr>
            <a:xfrm>
              <a:off x="1777131" y="2131401"/>
              <a:ext cx="1692997" cy="169544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3CAA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22" name="مربع نص 121">
              <a:extLst>
                <a:ext uri="{FF2B5EF4-FFF2-40B4-BE49-F238E27FC236}">
                  <a16:creationId xmlns:a16="http://schemas.microsoft.com/office/drawing/2014/main" id="{0C930CD5-968A-B3C9-8271-72C3E0A676DB}"/>
                </a:ext>
              </a:extLst>
            </p:cNvPr>
            <p:cNvSpPr txBox="1"/>
            <p:nvPr/>
          </p:nvSpPr>
          <p:spPr>
            <a:xfrm>
              <a:off x="-767180" y="4014068"/>
              <a:ext cx="6132691" cy="24120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الحفاظ على النظافة الشخصية، والنظافة العامة والممتلكات العامة بالمدرسة مثل المقاعد والجدران والاجهزة</a:t>
              </a:r>
            </a:p>
          </p:txBody>
        </p:sp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B4FE9C11-5741-596D-EA93-E66E8BB260A1}"/>
                </a:ext>
              </a:extLst>
            </p:cNvPr>
            <p:cNvGrpSpPr/>
            <p:nvPr/>
          </p:nvGrpSpPr>
          <p:grpSpPr>
            <a:xfrm>
              <a:off x="1063065" y="2457029"/>
              <a:ext cx="1288364" cy="1532487"/>
              <a:chOff x="862804" y="2457029"/>
              <a:chExt cx="1288364" cy="1532487"/>
            </a:xfrm>
          </p:grpSpPr>
          <p:grpSp>
            <p:nvGrpSpPr>
              <p:cNvPr id="124" name="مجموعة 123">
                <a:extLst>
                  <a:ext uri="{FF2B5EF4-FFF2-40B4-BE49-F238E27FC236}">
                    <a16:creationId xmlns:a16="http://schemas.microsoft.com/office/drawing/2014/main" id="{909EB81A-B08B-137B-B1D4-2BBBE0E2FED3}"/>
                  </a:ext>
                </a:extLst>
              </p:cNvPr>
              <p:cNvGrpSpPr/>
              <p:nvPr/>
            </p:nvGrpSpPr>
            <p:grpSpPr>
              <a:xfrm>
                <a:off x="958047" y="2651021"/>
                <a:ext cx="1143078" cy="1338495"/>
                <a:chOff x="958047" y="2651021"/>
                <a:chExt cx="1143078" cy="1338495"/>
              </a:xfrm>
            </p:grpSpPr>
            <p:grpSp>
              <p:nvGrpSpPr>
                <p:cNvPr id="129" name="مجموعة 128">
                  <a:extLst>
                    <a:ext uri="{FF2B5EF4-FFF2-40B4-BE49-F238E27FC236}">
                      <a16:creationId xmlns:a16="http://schemas.microsoft.com/office/drawing/2014/main" id="{19BF98B3-A8B6-40BD-ADF9-524EF005C90D}"/>
                    </a:ext>
                  </a:extLst>
                </p:cNvPr>
                <p:cNvGrpSpPr/>
                <p:nvPr/>
              </p:nvGrpSpPr>
              <p:grpSpPr>
                <a:xfrm>
                  <a:off x="958047" y="2651021"/>
                  <a:ext cx="1143078" cy="1338495"/>
                  <a:chOff x="2212083" y="3804316"/>
                  <a:chExt cx="789374" cy="924323"/>
                </a:xfrm>
              </p:grpSpPr>
              <p:grpSp>
                <p:nvGrpSpPr>
                  <p:cNvPr id="131" name="مجموعة 130">
                    <a:extLst>
                      <a:ext uri="{FF2B5EF4-FFF2-40B4-BE49-F238E27FC236}">
                        <a16:creationId xmlns:a16="http://schemas.microsoft.com/office/drawing/2014/main" id="{59E93C00-32C7-9832-074C-C589190DF872}"/>
                      </a:ext>
                    </a:extLst>
                  </p:cNvPr>
                  <p:cNvGrpSpPr/>
                  <p:nvPr/>
                </p:nvGrpSpPr>
                <p:grpSpPr>
                  <a:xfrm>
                    <a:off x="2212083" y="4011955"/>
                    <a:ext cx="789374" cy="716684"/>
                    <a:chOff x="-750043" y="2819992"/>
                    <a:chExt cx="2398902" cy="2177997"/>
                  </a:xfrm>
                </p:grpSpPr>
                <p:sp>
                  <p:nvSpPr>
                    <p:cNvPr id="133" name="مستطيل: زوايا مستديرة 28">
                      <a:extLst>
                        <a:ext uri="{FF2B5EF4-FFF2-40B4-BE49-F238E27FC236}">
                          <a16:creationId xmlns:a16="http://schemas.microsoft.com/office/drawing/2014/main" id="{8443EA89-132F-C5DB-90E0-AC56F7C372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327832" y="3992880"/>
                      <a:ext cx="1554480" cy="1005109"/>
                    </a:xfrm>
                    <a:custGeom>
                      <a:avLst/>
                      <a:gdLst>
                        <a:gd name="connsiteX0" fmla="*/ 0 w 1554480"/>
                        <a:gd name="connsiteY0" fmla="*/ 777240 h 1725168"/>
                        <a:gd name="connsiteX1" fmla="*/ 777240 w 1554480"/>
                        <a:gd name="connsiteY1" fmla="*/ 0 h 1725168"/>
                        <a:gd name="connsiteX2" fmla="*/ 777240 w 1554480"/>
                        <a:gd name="connsiteY2" fmla="*/ 0 h 1725168"/>
                        <a:gd name="connsiteX3" fmla="*/ 1554480 w 1554480"/>
                        <a:gd name="connsiteY3" fmla="*/ 777240 h 1725168"/>
                        <a:gd name="connsiteX4" fmla="*/ 1554480 w 1554480"/>
                        <a:gd name="connsiteY4" fmla="*/ 947928 h 1725168"/>
                        <a:gd name="connsiteX5" fmla="*/ 777240 w 1554480"/>
                        <a:gd name="connsiteY5" fmla="*/ 1725168 h 1725168"/>
                        <a:gd name="connsiteX6" fmla="*/ 777240 w 1554480"/>
                        <a:gd name="connsiteY6" fmla="*/ 1725168 h 1725168"/>
                        <a:gd name="connsiteX7" fmla="*/ 0 w 1554480"/>
                        <a:gd name="connsiteY7" fmla="*/ 947928 h 1725168"/>
                        <a:gd name="connsiteX8" fmla="*/ 0 w 1554480"/>
                        <a:gd name="connsiteY8" fmla="*/ 777240 h 1725168"/>
                        <a:gd name="connsiteX0" fmla="*/ 1554480 w 1645920"/>
                        <a:gd name="connsiteY0" fmla="*/ 947928 h 1725168"/>
                        <a:gd name="connsiteX1" fmla="*/ 777240 w 1645920"/>
                        <a:gd name="connsiteY1" fmla="*/ 1725168 h 1725168"/>
                        <a:gd name="connsiteX2" fmla="*/ 777240 w 1645920"/>
                        <a:gd name="connsiteY2" fmla="*/ 1725168 h 1725168"/>
                        <a:gd name="connsiteX3" fmla="*/ 0 w 1645920"/>
                        <a:gd name="connsiteY3" fmla="*/ 947928 h 1725168"/>
                        <a:gd name="connsiteX4" fmla="*/ 0 w 1645920"/>
                        <a:gd name="connsiteY4" fmla="*/ 777240 h 1725168"/>
                        <a:gd name="connsiteX5" fmla="*/ 777240 w 1645920"/>
                        <a:gd name="connsiteY5" fmla="*/ 0 h 1725168"/>
                        <a:gd name="connsiteX6" fmla="*/ 777240 w 1645920"/>
                        <a:gd name="connsiteY6" fmla="*/ 0 h 1725168"/>
                        <a:gd name="connsiteX7" fmla="*/ 1554480 w 1645920"/>
                        <a:gd name="connsiteY7" fmla="*/ 777240 h 1725168"/>
                        <a:gd name="connsiteX8" fmla="*/ 1645920 w 1645920"/>
                        <a:gd name="connsiteY8" fmla="*/ 1039368 h 1725168"/>
                        <a:gd name="connsiteX0" fmla="*/ 1554480 w 1554480"/>
                        <a:gd name="connsiteY0" fmla="*/ 947928 h 1725168"/>
                        <a:gd name="connsiteX1" fmla="*/ 777240 w 1554480"/>
                        <a:gd name="connsiteY1" fmla="*/ 1725168 h 1725168"/>
                        <a:gd name="connsiteX2" fmla="*/ 777240 w 1554480"/>
                        <a:gd name="connsiteY2" fmla="*/ 1725168 h 1725168"/>
                        <a:gd name="connsiteX3" fmla="*/ 0 w 1554480"/>
                        <a:gd name="connsiteY3" fmla="*/ 947928 h 1725168"/>
                        <a:gd name="connsiteX4" fmla="*/ 0 w 1554480"/>
                        <a:gd name="connsiteY4" fmla="*/ 777240 h 1725168"/>
                        <a:gd name="connsiteX5" fmla="*/ 777240 w 1554480"/>
                        <a:gd name="connsiteY5" fmla="*/ 0 h 1725168"/>
                        <a:gd name="connsiteX6" fmla="*/ 777240 w 1554480"/>
                        <a:gd name="connsiteY6" fmla="*/ 0 h 1725168"/>
                        <a:gd name="connsiteX7" fmla="*/ 1554480 w 1554480"/>
                        <a:gd name="connsiteY7" fmla="*/ 777240 h 1725168"/>
                        <a:gd name="connsiteX0" fmla="*/ 777240 w 1554480"/>
                        <a:gd name="connsiteY0" fmla="*/ 1725168 h 1725168"/>
                        <a:gd name="connsiteX1" fmla="*/ 777240 w 1554480"/>
                        <a:gd name="connsiteY1" fmla="*/ 1725168 h 1725168"/>
                        <a:gd name="connsiteX2" fmla="*/ 0 w 1554480"/>
                        <a:gd name="connsiteY2" fmla="*/ 947928 h 1725168"/>
                        <a:gd name="connsiteX3" fmla="*/ 0 w 1554480"/>
                        <a:gd name="connsiteY3" fmla="*/ 777240 h 1725168"/>
                        <a:gd name="connsiteX4" fmla="*/ 777240 w 1554480"/>
                        <a:gd name="connsiteY4" fmla="*/ 0 h 1725168"/>
                        <a:gd name="connsiteX5" fmla="*/ 777240 w 1554480"/>
                        <a:gd name="connsiteY5" fmla="*/ 0 h 1725168"/>
                        <a:gd name="connsiteX6" fmla="*/ 1554480 w 1554480"/>
                        <a:gd name="connsiteY6" fmla="*/ 777240 h 1725168"/>
                        <a:gd name="connsiteX0" fmla="*/ 777240 w 1554480"/>
                        <a:gd name="connsiteY0" fmla="*/ 1725168 h 1725168"/>
                        <a:gd name="connsiteX1" fmla="*/ 0 w 1554480"/>
                        <a:gd name="connsiteY1" fmla="*/ 947928 h 1725168"/>
                        <a:gd name="connsiteX2" fmla="*/ 0 w 1554480"/>
                        <a:gd name="connsiteY2" fmla="*/ 777240 h 1725168"/>
                        <a:gd name="connsiteX3" fmla="*/ 777240 w 1554480"/>
                        <a:gd name="connsiteY3" fmla="*/ 0 h 1725168"/>
                        <a:gd name="connsiteX4" fmla="*/ 777240 w 1554480"/>
                        <a:gd name="connsiteY4" fmla="*/ 0 h 1725168"/>
                        <a:gd name="connsiteX5" fmla="*/ 1554480 w 1554480"/>
                        <a:gd name="connsiteY5" fmla="*/ 777240 h 1725168"/>
                        <a:gd name="connsiteX0" fmla="*/ 777240 w 1554480"/>
                        <a:gd name="connsiteY0" fmla="*/ 1725168 h 1725168"/>
                        <a:gd name="connsiteX1" fmla="*/ 0 w 1554480"/>
                        <a:gd name="connsiteY1" fmla="*/ 777240 h 1725168"/>
                        <a:gd name="connsiteX2" fmla="*/ 777240 w 1554480"/>
                        <a:gd name="connsiteY2" fmla="*/ 0 h 1725168"/>
                        <a:gd name="connsiteX3" fmla="*/ 777240 w 1554480"/>
                        <a:gd name="connsiteY3" fmla="*/ 0 h 1725168"/>
                        <a:gd name="connsiteX4" fmla="*/ 1554480 w 1554480"/>
                        <a:gd name="connsiteY4" fmla="*/ 777240 h 1725168"/>
                        <a:gd name="connsiteX0" fmla="*/ 0 w 1554480"/>
                        <a:gd name="connsiteY0" fmla="*/ 777240 h 777240"/>
                        <a:gd name="connsiteX1" fmla="*/ 777240 w 1554480"/>
                        <a:gd name="connsiteY1" fmla="*/ 0 h 777240"/>
                        <a:gd name="connsiteX2" fmla="*/ 777240 w 1554480"/>
                        <a:gd name="connsiteY2" fmla="*/ 0 h 777240"/>
                        <a:gd name="connsiteX3" fmla="*/ 1554480 w 1554480"/>
                        <a:gd name="connsiteY3" fmla="*/ 777240 h 777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554480" h="777240">
                          <a:moveTo>
                            <a:pt x="0" y="777240"/>
                          </a:moveTo>
                          <a:cubicBezTo>
                            <a:pt x="0" y="347982"/>
                            <a:pt x="347982" y="0"/>
                            <a:pt x="777240" y="0"/>
                          </a:cubicBezTo>
                          <a:lnTo>
                            <a:pt x="777240" y="0"/>
                          </a:lnTo>
                          <a:cubicBezTo>
                            <a:pt x="1206498" y="0"/>
                            <a:pt x="1554480" y="347982"/>
                            <a:pt x="1554480" y="777240"/>
                          </a:cubicBezTo>
                        </a:path>
                      </a:pathLst>
                    </a:custGeom>
                    <a:solidFill>
                      <a:srgbClr val="20124D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1"/>
                      <a:endParaRPr lang="ar-EG" sz="1100"/>
                    </a:p>
                  </p:txBody>
                </p:sp>
                <p:sp>
                  <p:nvSpPr>
                    <p:cNvPr id="134" name="شكل بيضاوي 133">
                      <a:extLst>
                        <a:ext uri="{FF2B5EF4-FFF2-40B4-BE49-F238E27FC236}">
                          <a16:creationId xmlns:a16="http://schemas.microsoft.com/office/drawing/2014/main" id="{A3A150A3-AE0C-AF4F-72A3-50DB72DCB5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527799" y="2819992"/>
                      <a:ext cx="1954415" cy="1444162"/>
                    </a:xfrm>
                    <a:prstGeom prst="ellipse">
                      <a:avLst/>
                    </a:prstGeom>
                    <a:solidFill>
                      <a:srgbClr val="FFAE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1"/>
                      <a:endParaRPr lang="ar-EG" sz="1100"/>
                    </a:p>
                  </p:txBody>
                </p:sp>
                <p:sp>
                  <p:nvSpPr>
                    <p:cNvPr id="135" name="شكل بيضاوي 134">
                      <a:extLst>
                        <a:ext uri="{FF2B5EF4-FFF2-40B4-BE49-F238E27FC236}">
                          <a16:creationId xmlns:a16="http://schemas.microsoft.com/office/drawing/2014/main" id="{C900D8C4-66A3-2F7A-714B-8A70459017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-750043" y="3280176"/>
                      <a:ext cx="444485" cy="444485"/>
                    </a:xfrm>
                    <a:prstGeom prst="ellipse">
                      <a:avLst/>
                    </a:prstGeom>
                    <a:solidFill>
                      <a:srgbClr val="FFAE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1"/>
                      <a:endParaRPr lang="ar-EG" sz="1100"/>
                    </a:p>
                  </p:txBody>
                </p:sp>
                <p:sp>
                  <p:nvSpPr>
                    <p:cNvPr id="136" name="شكل بيضاوي 135">
                      <a:extLst>
                        <a:ext uri="{FF2B5EF4-FFF2-40B4-BE49-F238E27FC236}">
                          <a16:creationId xmlns:a16="http://schemas.microsoft.com/office/drawing/2014/main" id="{0A87A5D8-CEAE-7BF2-7097-57C1C921CC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0328" y="3938016"/>
                      <a:ext cx="518160" cy="653092"/>
                    </a:xfrm>
                    <a:prstGeom prst="ellipse">
                      <a:avLst/>
                    </a:prstGeom>
                    <a:solidFill>
                      <a:srgbClr val="FFAE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1"/>
                      <a:endParaRPr lang="ar-EG" sz="1100"/>
                    </a:p>
                  </p:txBody>
                </p:sp>
                <p:sp>
                  <p:nvSpPr>
                    <p:cNvPr id="137" name="شكل بيضاوي 136">
                      <a:extLst>
                        <a:ext uri="{FF2B5EF4-FFF2-40B4-BE49-F238E27FC236}">
                          <a16:creationId xmlns:a16="http://schemas.microsoft.com/office/drawing/2014/main" id="{37888EB6-EB2D-6B74-B3EC-1A1D954191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04374" y="3280176"/>
                      <a:ext cx="444485" cy="444485"/>
                    </a:xfrm>
                    <a:prstGeom prst="ellipse">
                      <a:avLst/>
                    </a:prstGeom>
                    <a:solidFill>
                      <a:srgbClr val="FFAE64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 rtl="1"/>
                      <a:endParaRPr lang="ar-EG" sz="1100" dirty="0"/>
                    </a:p>
                  </p:txBody>
                </p:sp>
                <p:grpSp>
                  <p:nvGrpSpPr>
                    <p:cNvPr id="138" name="مجموعة 137">
                      <a:extLst>
                        <a:ext uri="{FF2B5EF4-FFF2-40B4-BE49-F238E27FC236}">
                          <a16:creationId xmlns:a16="http://schemas.microsoft.com/office/drawing/2014/main" id="{8EAF06FB-F0A7-5B0B-B419-D21D9265E8D0}"/>
                        </a:ext>
                      </a:extLst>
                    </p:cNvPr>
                    <p:cNvGrpSpPr/>
                    <p:nvPr/>
                  </p:nvGrpSpPr>
                  <p:grpSpPr>
                    <a:xfrm rot="20105046">
                      <a:off x="-252368" y="3173012"/>
                      <a:ext cx="1298912" cy="767199"/>
                      <a:chOff x="6201533" y="3945766"/>
                      <a:chExt cx="695765" cy="410950"/>
                    </a:xfrm>
                  </p:grpSpPr>
                  <p:sp>
                    <p:nvSpPr>
                      <p:cNvPr id="139" name="شكل بيضاوي 33">
                        <a:extLst>
                          <a:ext uri="{FF2B5EF4-FFF2-40B4-BE49-F238E27FC236}">
                            <a16:creationId xmlns:a16="http://schemas.microsoft.com/office/drawing/2014/main" id="{9F728EB3-EB6D-004F-057C-A2B8011DC212}"/>
                          </a:ext>
                        </a:extLst>
                      </p:cNvPr>
                      <p:cNvSpPr/>
                      <p:nvPr/>
                    </p:nvSpPr>
                    <p:spPr>
                      <a:xfrm rot="1505605">
                        <a:off x="6692503" y="4089932"/>
                        <a:ext cx="132116" cy="66059"/>
                      </a:xfrm>
                      <a:custGeom>
                        <a:avLst/>
                        <a:gdLst>
                          <a:gd name="connsiteX0" fmla="*/ 0 w 4081233"/>
                          <a:gd name="connsiteY0" fmla="*/ 2040617 h 4081233"/>
                          <a:gd name="connsiteX1" fmla="*/ 2040617 w 4081233"/>
                          <a:gd name="connsiteY1" fmla="*/ 0 h 4081233"/>
                          <a:gd name="connsiteX2" fmla="*/ 4081234 w 4081233"/>
                          <a:gd name="connsiteY2" fmla="*/ 2040617 h 4081233"/>
                          <a:gd name="connsiteX3" fmla="*/ 2040617 w 4081233"/>
                          <a:gd name="connsiteY3" fmla="*/ 4081234 h 4081233"/>
                          <a:gd name="connsiteX4" fmla="*/ 0 w 4081233"/>
                          <a:gd name="connsiteY4" fmla="*/ 2040617 h 4081233"/>
                          <a:gd name="connsiteX0" fmla="*/ 2040617 w 4081234"/>
                          <a:gd name="connsiteY0" fmla="*/ 4081234 h 4172674"/>
                          <a:gd name="connsiteX1" fmla="*/ 0 w 4081234"/>
                          <a:gd name="connsiteY1" fmla="*/ 2040617 h 4172674"/>
                          <a:gd name="connsiteX2" fmla="*/ 2040617 w 4081234"/>
                          <a:gd name="connsiteY2" fmla="*/ 0 h 4172674"/>
                          <a:gd name="connsiteX3" fmla="*/ 4081234 w 4081234"/>
                          <a:gd name="connsiteY3" fmla="*/ 2040617 h 4172674"/>
                          <a:gd name="connsiteX4" fmla="*/ 2132057 w 4081234"/>
                          <a:gd name="connsiteY4" fmla="*/ 4172674 h 4172674"/>
                          <a:gd name="connsiteX0" fmla="*/ 2040617 w 4081234"/>
                          <a:gd name="connsiteY0" fmla="*/ 4081234 h 4081234"/>
                          <a:gd name="connsiteX1" fmla="*/ 0 w 4081234"/>
                          <a:gd name="connsiteY1" fmla="*/ 2040617 h 4081234"/>
                          <a:gd name="connsiteX2" fmla="*/ 2040617 w 4081234"/>
                          <a:gd name="connsiteY2" fmla="*/ 0 h 4081234"/>
                          <a:gd name="connsiteX3" fmla="*/ 4081234 w 4081234"/>
                          <a:gd name="connsiteY3" fmla="*/ 2040617 h 4081234"/>
                          <a:gd name="connsiteX0" fmla="*/ 0 w 4081234"/>
                          <a:gd name="connsiteY0" fmla="*/ 2040617 h 2040617"/>
                          <a:gd name="connsiteX1" fmla="*/ 2040617 w 4081234"/>
                          <a:gd name="connsiteY1" fmla="*/ 0 h 2040617"/>
                          <a:gd name="connsiteX2" fmla="*/ 4081234 w 4081234"/>
                          <a:gd name="connsiteY2" fmla="*/ 2040617 h 20406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081234" h="2040617">
                            <a:moveTo>
                              <a:pt x="0" y="2040617"/>
                            </a:moveTo>
                            <a:cubicBezTo>
                              <a:pt x="0" y="913615"/>
                              <a:pt x="913615" y="0"/>
                              <a:pt x="2040617" y="0"/>
                            </a:cubicBezTo>
                            <a:cubicBezTo>
                              <a:pt x="3167619" y="0"/>
                              <a:pt x="4081234" y="913615"/>
                              <a:pt x="4081234" y="204061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20124D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1"/>
                        <a:endParaRPr lang="ar-EG" sz="1100" dirty="0"/>
                      </a:p>
                    </p:txBody>
                  </p:sp>
                  <p:sp>
                    <p:nvSpPr>
                      <p:cNvPr id="140" name="شكل بيضاوي 33">
                        <a:extLst>
                          <a:ext uri="{FF2B5EF4-FFF2-40B4-BE49-F238E27FC236}">
                            <a16:creationId xmlns:a16="http://schemas.microsoft.com/office/drawing/2014/main" id="{08CC09FF-BF96-10D3-591B-566C65B0231C}"/>
                          </a:ext>
                        </a:extLst>
                      </p:cNvPr>
                      <p:cNvSpPr/>
                      <p:nvPr/>
                    </p:nvSpPr>
                    <p:spPr>
                      <a:xfrm rot="1505605">
                        <a:off x="6384585" y="3945766"/>
                        <a:ext cx="132116" cy="66059"/>
                      </a:xfrm>
                      <a:custGeom>
                        <a:avLst/>
                        <a:gdLst>
                          <a:gd name="connsiteX0" fmla="*/ 0 w 4081233"/>
                          <a:gd name="connsiteY0" fmla="*/ 2040617 h 4081233"/>
                          <a:gd name="connsiteX1" fmla="*/ 2040617 w 4081233"/>
                          <a:gd name="connsiteY1" fmla="*/ 0 h 4081233"/>
                          <a:gd name="connsiteX2" fmla="*/ 4081234 w 4081233"/>
                          <a:gd name="connsiteY2" fmla="*/ 2040617 h 4081233"/>
                          <a:gd name="connsiteX3" fmla="*/ 2040617 w 4081233"/>
                          <a:gd name="connsiteY3" fmla="*/ 4081234 h 4081233"/>
                          <a:gd name="connsiteX4" fmla="*/ 0 w 4081233"/>
                          <a:gd name="connsiteY4" fmla="*/ 2040617 h 4081233"/>
                          <a:gd name="connsiteX0" fmla="*/ 2040617 w 4081234"/>
                          <a:gd name="connsiteY0" fmla="*/ 4081234 h 4172674"/>
                          <a:gd name="connsiteX1" fmla="*/ 0 w 4081234"/>
                          <a:gd name="connsiteY1" fmla="*/ 2040617 h 4172674"/>
                          <a:gd name="connsiteX2" fmla="*/ 2040617 w 4081234"/>
                          <a:gd name="connsiteY2" fmla="*/ 0 h 4172674"/>
                          <a:gd name="connsiteX3" fmla="*/ 4081234 w 4081234"/>
                          <a:gd name="connsiteY3" fmla="*/ 2040617 h 4172674"/>
                          <a:gd name="connsiteX4" fmla="*/ 2132057 w 4081234"/>
                          <a:gd name="connsiteY4" fmla="*/ 4172674 h 4172674"/>
                          <a:gd name="connsiteX0" fmla="*/ 2040617 w 4081234"/>
                          <a:gd name="connsiteY0" fmla="*/ 4081234 h 4081234"/>
                          <a:gd name="connsiteX1" fmla="*/ 0 w 4081234"/>
                          <a:gd name="connsiteY1" fmla="*/ 2040617 h 4081234"/>
                          <a:gd name="connsiteX2" fmla="*/ 2040617 w 4081234"/>
                          <a:gd name="connsiteY2" fmla="*/ 0 h 4081234"/>
                          <a:gd name="connsiteX3" fmla="*/ 4081234 w 4081234"/>
                          <a:gd name="connsiteY3" fmla="*/ 2040617 h 4081234"/>
                          <a:gd name="connsiteX0" fmla="*/ 0 w 4081234"/>
                          <a:gd name="connsiteY0" fmla="*/ 2040617 h 2040617"/>
                          <a:gd name="connsiteX1" fmla="*/ 2040617 w 4081234"/>
                          <a:gd name="connsiteY1" fmla="*/ 0 h 2040617"/>
                          <a:gd name="connsiteX2" fmla="*/ 4081234 w 4081234"/>
                          <a:gd name="connsiteY2" fmla="*/ 2040617 h 20406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081234" h="2040617">
                            <a:moveTo>
                              <a:pt x="0" y="2040617"/>
                            </a:moveTo>
                            <a:cubicBezTo>
                              <a:pt x="0" y="913615"/>
                              <a:pt x="913615" y="0"/>
                              <a:pt x="2040617" y="0"/>
                            </a:cubicBezTo>
                            <a:cubicBezTo>
                              <a:pt x="3167619" y="0"/>
                              <a:pt x="4081234" y="913615"/>
                              <a:pt x="4081234" y="204061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20124D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1"/>
                        <a:endParaRPr lang="ar-EG" sz="1100" dirty="0"/>
                      </a:p>
                    </p:txBody>
                  </p:sp>
                  <p:sp>
                    <p:nvSpPr>
                      <p:cNvPr id="141" name="شكل بيضاوي 33">
                        <a:extLst>
                          <a:ext uri="{FF2B5EF4-FFF2-40B4-BE49-F238E27FC236}">
                            <a16:creationId xmlns:a16="http://schemas.microsoft.com/office/drawing/2014/main" id="{A0CF2669-5573-EFBC-4C67-187271E2A843}"/>
                          </a:ext>
                        </a:extLst>
                      </p:cNvPr>
                      <p:cNvSpPr/>
                      <p:nvPr/>
                    </p:nvSpPr>
                    <p:spPr>
                      <a:xfrm rot="12305605">
                        <a:off x="6484652" y="4149716"/>
                        <a:ext cx="132116" cy="66059"/>
                      </a:xfrm>
                      <a:custGeom>
                        <a:avLst/>
                        <a:gdLst>
                          <a:gd name="connsiteX0" fmla="*/ 0 w 4081233"/>
                          <a:gd name="connsiteY0" fmla="*/ 2040617 h 4081233"/>
                          <a:gd name="connsiteX1" fmla="*/ 2040617 w 4081233"/>
                          <a:gd name="connsiteY1" fmla="*/ 0 h 4081233"/>
                          <a:gd name="connsiteX2" fmla="*/ 4081234 w 4081233"/>
                          <a:gd name="connsiteY2" fmla="*/ 2040617 h 4081233"/>
                          <a:gd name="connsiteX3" fmla="*/ 2040617 w 4081233"/>
                          <a:gd name="connsiteY3" fmla="*/ 4081234 h 4081233"/>
                          <a:gd name="connsiteX4" fmla="*/ 0 w 4081233"/>
                          <a:gd name="connsiteY4" fmla="*/ 2040617 h 4081233"/>
                          <a:gd name="connsiteX0" fmla="*/ 2040617 w 4081234"/>
                          <a:gd name="connsiteY0" fmla="*/ 4081234 h 4172674"/>
                          <a:gd name="connsiteX1" fmla="*/ 0 w 4081234"/>
                          <a:gd name="connsiteY1" fmla="*/ 2040617 h 4172674"/>
                          <a:gd name="connsiteX2" fmla="*/ 2040617 w 4081234"/>
                          <a:gd name="connsiteY2" fmla="*/ 0 h 4172674"/>
                          <a:gd name="connsiteX3" fmla="*/ 4081234 w 4081234"/>
                          <a:gd name="connsiteY3" fmla="*/ 2040617 h 4172674"/>
                          <a:gd name="connsiteX4" fmla="*/ 2132057 w 4081234"/>
                          <a:gd name="connsiteY4" fmla="*/ 4172674 h 4172674"/>
                          <a:gd name="connsiteX0" fmla="*/ 2040617 w 4081234"/>
                          <a:gd name="connsiteY0" fmla="*/ 4081234 h 4081234"/>
                          <a:gd name="connsiteX1" fmla="*/ 0 w 4081234"/>
                          <a:gd name="connsiteY1" fmla="*/ 2040617 h 4081234"/>
                          <a:gd name="connsiteX2" fmla="*/ 2040617 w 4081234"/>
                          <a:gd name="connsiteY2" fmla="*/ 0 h 4081234"/>
                          <a:gd name="connsiteX3" fmla="*/ 4081234 w 4081234"/>
                          <a:gd name="connsiteY3" fmla="*/ 2040617 h 4081234"/>
                          <a:gd name="connsiteX0" fmla="*/ 0 w 4081234"/>
                          <a:gd name="connsiteY0" fmla="*/ 2040617 h 2040617"/>
                          <a:gd name="connsiteX1" fmla="*/ 2040617 w 4081234"/>
                          <a:gd name="connsiteY1" fmla="*/ 0 h 2040617"/>
                          <a:gd name="connsiteX2" fmla="*/ 4081234 w 4081234"/>
                          <a:gd name="connsiteY2" fmla="*/ 2040617 h 20406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4081234" h="2040617">
                            <a:moveTo>
                              <a:pt x="0" y="2040617"/>
                            </a:moveTo>
                            <a:cubicBezTo>
                              <a:pt x="0" y="913615"/>
                              <a:pt x="913615" y="0"/>
                              <a:pt x="2040617" y="0"/>
                            </a:cubicBezTo>
                            <a:cubicBezTo>
                              <a:pt x="3167619" y="0"/>
                              <a:pt x="4081234" y="913615"/>
                              <a:pt x="4081234" y="2040617"/>
                            </a:cubicBezTo>
                          </a:path>
                        </a:pathLst>
                      </a:custGeom>
                      <a:noFill/>
                      <a:ln w="19050">
                        <a:solidFill>
                          <a:srgbClr val="20124D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1"/>
                        <a:endParaRPr lang="ar-EG" sz="1100"/>
                      </a:p>
                    </p:txBody>
                  </p:sp>
                  <p:sp>
                    <p:nvSpPr>
                      <p:cNvPr id="142" name="شكل بيضاوي 141">
                        <a:extLst>
                          <a:ext uri="{FF2B5EF4-FFF2-40B4-BE49-F238E27FC236}">
                            <a16:creationId xmlns:a16="http://schemas.microsoft.com/office/drawing/2014/main" id="{0B59CCD4-5959-4C43-57DF-D55212C8D94F}"/>
                          </a:ext>
                        </a:extLst>
                      </p:cNvPr>
                      <p:cNvSpPr/>
                      <p:nvPr/>
                    </p:nvSpPr>
                    <p:spPr>
                      <a:xfrm rot="1505605">
                        <a:off x="6201533" y="3998470"/>
                        <a:ext cx="227524" cy="143319"/>
                      </a:xfrm>
                      <a:prstGeom prst="ellipse">
                        <a:avLst/>
                      </a:prstGeom>
                      <a:solidFill>
                        <a:srgbClr val="EA5C5C"/>
                      </a:solidFill>
                      <a:ln w="571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1"/>
                        <a:endParaRPr lang="ar-EG" sz="1100"/>
                      </a:p>
                    </p:txBody>
                  </p:sp>
                  <p:sp>
                    <p:nvSpPr>
                      <p:cNvPr id="143" name="شكل بيضاوي 142">
                        <a:extLst>
                          <a:ext uri="{FF2B5EF4-FFF2-40B4-BE49-F238E27FC236}">
                            <a16:creationId xmlns:a16="http://schemas.microsoft.com/office/drawing/2014/main" id="{474A927E-61D1-6C19-13E0-48EDD620E3EE}"/>
                          </a:ext>
                        </a:extLst>
                      </p:cNvPr>
                      <p:cNvSpPr/>
                      <p:nvPr/>
                    </p:nvSpPr>
                    <p:spPr>
                      <a:xfrm rot="1505605">
                        <a:off x="6669774" y="4213398"/>
                        <a:ext cx="227524" cy="143318"/>
                      </a:xfrm>
                      <a:prstGeom prst="ellipse">
                        <a:avLst/>
                      </a:prstGeom>
                      <a:solidFill>
                        <a:srgbClr val="EA5C5C"/>
                      </a:solidFill>
                      <a:ln w="5715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1" anchor="ctr"/>
                      <a:lstStyle/>
                      <a:p>
                        <a:pPr algn="ctr" rtl="1"/>
                        <a:endParaRPr lang="ar-EG" sz="1100" dirty="0"/>
                      </a:p>
                    </p:txBody>
                  </p:sp>
                </p:grpSp>
              </p:grpSp>
              <p:sp>
                <p:nvSpPr>
                  <p:cNvPr id="132" name="شكل حر: شكل 131">
                    <a:extLst>
                      <a:ext uri="{FF2B5EF4-FFF2-40B4-BE49-F238E27FC236}">
                        <a16:creationId xmlns:a16="http://schemas.microsoft.com/office/drawing/2014/main" id="{EB438F42-B3C0-EEAE-5188-C83EBC7A9139}"/>
                      </a:ext>
                    </a:extLst>
                  </p:cNvPr>
                  <p:cNvSpPr/>
                  <p:nvPr/>
                </p:nvSpPr>
                <p:spPr>
                  <a:xfrm>
                    <a:off x="2257322" y="3804316"/>
                    <a:ext cx="667683" cy="483759"/>
                  </a:xfrm>
                  <a:custGeom>
                    <a:avLst/>
                    <a:gdLst>
                      <a:gd name="connsiteX0" fmla="*/ 44011 w 554184"/>
                      <a:gd name="connsiteY0" fmla="*/ 342143 h 401525"/>
                      <a:gd name="connsiteX1" fmla="*/ 52749 w 554184"/>
                      <a:gd name="connsiteY1" fmla="*/ 336480 h 401525"/>
                      <a:gd name="connsiteX2" fmla="*/ 133652 w 554184"/>
                      <a:gd name="connsiteY2" fmla="*/ 297647 h 401525"/>
                      <a:gd name="connsiteX3" fmla="*/ 194167 w 554184"/>
                      <a:gd name="connsiteY3" fmla="*/ 233572 h 401525"/>
                      <a:gd name="connsiteX4" fmla="*/ 208891 w 554184"/>
                      <a:gd name="connsiteY4" fmla="*/ 225643 h 401525"/>
                      <a:gd name="connsiteX5" fmla="*/ 222645 w 554184"/>
                      <a:gd name="connsiteY5" fmla="*/ 235028 h 401525"/>
                      <a:gd name="connsiteX6" fmla="*/ 211480 w 554184"/>
                      <a:gd name="connsiteY6" fmla="*/ 319329 h 401525"/>
                      <a:gd name="connsiteX7" fmla="*/ 205008 w 554184"/>
                      <a:gd name="connsiteY7" fmla="*/ 331949 h 401525"/>
                      <a:gd name="connsiteX8" fmla="*/ 300635 w 554184"/>
                      <a:gd name="connsiteY8" fmla="*/ 284702 h 401525"/>
                      <a:gd name="connsiteX9" fmla="*/ 399984 w 554184"/>
                      <a:gd name="connsiteY9" fmla="*/ 201210 h 401525"/>
                      <a:gd name="connsiteX10" fmla="*/ 411472 w 554184"/>
                      <a:gd name="connsiteY10" fmla="*/ 195385 h 401525"/>
                      <a:gd name="connsiteX11" fmla="*/ 423769 w 554184"/>
                      <a:gd name="connsiteY11" fmla="*/ 199754 h 401525"/>
                      <a:gd name="connsiteX12" fmla="*/ 510497 w 554184"/>
                      <a:gd name="connsiteY12" fmla="*/ 324830 h 401525"/>
                      <a:gd name="connsiteX13" fmla="*/ 534768 w 554184"/>
                      <a:gd name="connsiteY13" fmla="*/ 401526 h 401525"/>
                      <a:gd name="connsiteX14" fmla="*/ 554185 w 554184"/>
                      <a:gd name="connsiteY14" fmla="*/ 348130 h 401525"/>
                      <a:gd name="connsiteX15" fmla="*/ 454351 w 554184"/>
                      <a:gd name="connsiteY15" fmla="*/ 135355 h 401525"/>
                      <a:gd name="connsiteX16" fmla="*/ 508394 w 554184"/>
                      <a:gd name="connsiteY16" fmla="*/ 108657 h 401525"/>
                      <a:gd name="connsiteX17" fmla="*/ 514251 w 554184"/>
                      <a:gd name="connsiteY17" fmla="*/ 89870 h 401525"/>
                      <a:gd name="connsiteX18" fmla="*/ 499656 w 554184"/>
                      <a:gd name="connsiteY18" fmla="*/ 82607 h 401525"/>
                      <a:gd name="connsiteX19" fmla="*/ 422798 w 554184"/>
                      <a:gd name="connsiteY19" fmla="*/ 96522 h 401525"/>
                      <a:gd name="connsiteX20" fmla="*/ 441730 w 554184"/>
                      <a:gd name="connsiteY20" fmla="*/ 69177 h 401525"/>
                      <a:gd name="connsiteX21" fmla="*/ 439950 w 554184"/>
                      <a:gd name="connsiteY21" fmla="*/ 51216 h 401525"/>
                      <a:gd name="connsiteX22" fmla="*/ 421989 w 554184"/>
                      <a:gd name="connsiteY22" fmla="*/ 50246 h 401525"/>
                      <a:gd name="connsiteX23" fmla="*/ 381214 w 554184"/>
                      <a:gd name="connsiteY23" fmla="*/ 80989 h 401525"/>
                      <a:gd name="connsiteX24" fmla="*/ 340601 w 554184"/>
                      <a:gd name="connsiteY24" fmla="*/ 7043 h 401525"/>
                      <a:gd name="connsiteX25" fmla="*/ 321628 w 554184"/>
                      <a:gd name="connsiteY25" fmla="*/ 1819 h 401525"/>
                      <a:gd name="connsiteX26" fmla="*/ 314712 w 554184"/>
                      <a:gd name="connsiteY26" fmla="*/ 15781 h 401525"/>
                      <a:gd name="connsiteX27" fmla="*/ 323611 w 554184"/>
                      <a:gd name="connsiteY27" fmla="*/ 75487 h 401525"/>
                      <a:gd name="connsiteX28" fmla="*/ 276688 w 554184"/>
                      <a:gd name="connsiteY28" fmla="*/ 71280 h 401525"/>
                      <a:gd name="connsiteX29" fmla="*/ 0 w 554184"/>
                      <a:gd name="connsiteY29" fmla="*/ 348292 h 401525"/>
                      <a:gd name="connsiteX30" fmla="*/ 14724 w 554184"/>
                      <a:gd name="connsiteY30" fmla="*/ 396833 h 401525"/>
                      <a:gd name="connsiteX31" fmla="*/ 44011 w 554184"/>
                      <a:gd name="connsiteY31" fmla="*/ 342143 h 401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554184" h="401525">
                        <a:moveTo>
                          <a:pt x="44011" y="342143"/>
                        </a:moveTo>
                        <a:cubicBezTo>
                          <a:pt x="46220" y="339344"/>
                          <a:pt x="49292" y="337354"/>
                          <a:pt x="52749" y="336480"/>
                        </a:cubicBezTo>
                        <a:cubicBezTo>
                          <a:pt x="81720" y="328208"/>
                          <a:pt x="109076" y="315076"/>
                          <a:pt x="133652" y="297647"/>
                        </a:cubicBezTo>
                        <a:cubicBezTo>
                          <a:pt x="157503" y="280091"/>
                          <a:pt x="178001" y="258386"/>
                          <a:pt x="194167" y="233572"/>
                        </a:cubicBezTo>
                        <a:cubicBezTo>
                          <a:pt x="197223" y="228400"/>
                          <a:pt x="202891" y="225349"/>
                          <a:pt x="208891" y="225643"/>
                        </a:cubicBezTo>
                        <a:cubicBezTo>
                          <a:pt x="214857" y="225991"/>
                          <a:pt x="220145" y="229599"/>
                          <a:pt x="222645" y="235028"/>
                        </a:cubicBezTo>
                        <a:cubicBezTo>
                          <a:pt x="224101" y="238102"/>
                          <a:pt x="236236" y="267389"/>
                          <a:pt x="211480" y="319329"/>
                        </a:cubicBezTo>
                        <a:cubicBezTo>
                          <a:pt x="209377" y="323859"/>
                          <a:pt x="207111" y="328066"/>
                          <a:pt x="205008" y="331949"/>
                        </a:cubicBezTo>
                        <a:cubicBezTo>
                          <a:pt x="238013" y="318599"/>
                          <a:pt x="269978" y="302807"/>
                          <a:pt x="300635" y="284702"/>
                        </a:cubicBezTo>
                        <a:cubicBezTo>
                          <a:pt x="337808" y="262091"/>
                          <a:pt x="371312" y="233937"/>
                          <a:pt x="399984" y="201210"/>
                        </a:cubicBezTo>
                        <a:cubicBezTo>
                          <a:pt x="402841" y="197762"/>
                          <a:pt x="407001" y="195654"/>
                          <a:pt x="411472" y="195385"/>
                        </a:cubicBezTo>
                        <a:cubicBezTo>
                          <a:pt x="416003" y="195050"/>
                          <a:pt x="420465" y="196636"/>
                          <a:pt x="423769" y="199754"/>
                        </a:cubicBezTo>
                        <a:cubicBezTo>
                          <a:pt x="460420" y="235508"/>
                          <a:pt x="489864" y="277969"/>
                          <a:pt x="510497" y="324830"/>
                        </a:cubicBezTo>
                        <a:cubicBezTo>
                          <a:pt x="520372" y="349797"/>
                          <a:pt x="528482" y="375425"/>
                          <a:pt x="534768" y="401526"/>
                        </a:cubicBezTo>
                        <a:cubicBezTo>
                          <a:pt x="546518" y="386115"/>
                          <a:pt x="553292" y="367488"/>
                          <a:pt x="554185" y="348130"/>
                        </a:cubicBezTo>
                        <a:cubicBezTo>
                          <a:pt x="554270" y="265873"/>
                          <a:pt x="517668" y="187863"/>
                          <a:pt x="454351" y="135355"/>
                        </a:cubicBezTo>
                        <a:lnTo>
                          <a:pt x="508394" y="108657"/>
                        </a:lnTo>
                        <a:cubicBezTo>
                          <a:pt x="515199" y="105086"/>
                          <a:pt x="517822" y="96676"/>
                          <a:pt x="514251" y="89870"/>
                        </a:cubicBezTo>
                        <a:cubicBezTo>
                          <a:pt x="511461" y="84555"/>
                          <a:pt x="505578" y="81626"/>
                          <a:pt x="499656" y="82607"/>
                        </a:cubicBezTo>
                        <a:lnTo>
                          <a:pt x="422798" y="96522"/>
                        </a:lnTo>
                        <a:lnTo>
                          <a:pt x="441730" y="69177"/>
                        </a:lnTo>
                        <a:cubicBezTo>
                          <a:pt x="445556" y="63548"/>
                          <a:pt x="444807" y="55985"/>
                          <a:pt x="439950" y="51216"/>
                        </a:cubicBezTo>
                        <a:cubicBezTo>
                          <a:pt x="435034" y="46480"/>
                          <a:pt x="427387" y="46068"/>
                          <a:pt x="421989" y="50246"/>
                        </a:cubicBezTo>
                        <a:lnTo>
                          <a:pt x="381214" y="80989"/>
                        </a:lnTo>
                        <a:lnTo>
                          <a:pt x="340601" y="7043"/>
                        </a:lnTo>
                        <a:cubicBezTo>
                          <a:pt x="336805" y="361"/>
                          <a:pt x="328310" y="-1977"/>
                          <a:pt x="321628" y="1819"/>
                        </a:cubicBezTo>
                        <a:cubicBezTo>
                          <a:pt x="316689" y="4624"/>
                          <a:pt x="313952" y="10152"/>
                          <a:pt x="314712" y="15781"/>
                        </a:cubicBezTo>
                        <a:lnTo>
                          <a:pt x="323611" y="75487"/>
                        </a:lnTo>
                        <a:cubicBezTo>
                          <a:pt x="308115" y="72774"/>
                          <a:pt x="292419" y="71368"/>
                          <a:pt x="276688" y="71280"/>
                        </a:cubicBezTo>
                        <a:cubicBezTo>
                          <a:pt x="123825" y="71458"/>
                          <a:pt x="0" y="195429"/>
                          <a:pt x="0" y="348292"/>
                        </a:cubicBezTo>
                        <a:cubicBezTo>
                          <a:pt x="325" y="365522"/>
                          <a:pt x="5422" y="382326"/>
                          <a:pt x="14724" y="396833"/>
                        </a:cubicBezTo>
                        <a:cubicBezTo>
                          <a:pt x="21646" y="377219"/>
                          <a:pt x="31523" y="358777"/>
                          <a:pt x="44011" y="34214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16173" cap="flat">
                    <a:noFill/>
                    <a:prstDash val="solid"/>
                    <a:miter/>
                  </a:ln>
                </p:spPr>
                <p:txBody>
                  <a:bodyPr rtlCol="1" anchor="ctr"/>
                  <a:lstStyle/>
                  <a:p>
                    <a:pPr algn="r" rtl="1"/>
                    <a:endParaRPr lang="ar-EG" sz="1100"/>
                  </a:p>
                </p:txBody>
              </p:sp>
            </p:grpSp>
            <p:sp>
              <p:nvSpPr>
                <p:cNvPr id="130" name="مثلث متساوي الساقين 129">
                  <a:extLst>
                    <a:ext uri="{FF2B5EF4-FFF2-40B4-BE49-F238E27FC236}">
                      <a16:creationId xmlns:a16="http://schemas.microsoft.com/office/drawing/2014/main" id="{0FA0EF7F-EA2A-57A6-7DC3-CDFBEEDF9817}"/>
                    </a:ext>
                  </a:extLst>
                </p:cNvPr>
                <p:cNvSpPr/>
                <p:nvPr/>
              </p:nvSpPr>
              <p:spPr>
                <a:xfrm rot="10800000">
                  <a:off x="1369579" y="3703047"/>
                  <a:ext cx="322059" cy="163430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sz="1100"/>
                </a:p>
              </p:txBody>
            </p:sp>
          </p:grpSp>
          <p:grpSp>
            <p:nvGrpSpPr>
              <p:cNvPr id="125" name="رسم 370" descr="مغسلة جديدة خطوط عريضة">
                <a:extLst>
                  <a:ext uri="{FF2B5EF4-FFF2-40B4-BE49-F238E27FC236}">
                    <a16:creationId xmlns:a16="http://schemas.microsoft.com/office/drawing/2014/main" id="{B0555483-9D93-30B9-9946-5A6C52C80181}"/>
                  </a:ext>
                </a:extLst>
              </p:cNvPr>
              <p:cNvGrpSpPr/>
              <p:nvPr/>
            </p:nvGrpSpPr>
            <p:grpSpPr>
              <a:xfrm flipH="1">
                <a:off x="862804" y="2457029"/>
                <a:ext cx="1288364" cy="1487120"/>
                <a:chOff x="-1935408" y="2688640"/>
                <a:chExt cx="2112537" cy="2438439"/>
              </a:xfrm>
              <a:solidFill>
                <a:srgbClr val="3CAA35"/>
              </a:solidFill>
            </p:grpSpPr>
            <p:sp>
              <p:nvSpPr>
                <p:cNvPr id="126" name="شكل حر: شكل 125">
                  <a:extLst>
                    <a:ext uri="{FF2B5EF4-FFF2-40B4-BE49-F238E27FC236}">
                      <a16:creationId xmlns:a16="http://schemas.microsoft.com/office/drawing/2014/main" id="{761E917E-BE42-F856-F80C-50C8C8892B43}"/>
                    </a:ext>
                  </a:extLst>
                </p:cNvPr>
                <p:cNvSpPr/>
                <p:nvPr/>
              </p:nvSpPr>
              <p:spPr>
                <a:xfrm>
                  <a:off x="-454304" y="2688640"/>
                  <a:ext cx="570326" cy="669261"/>
                </a:xfrm>
                <a:custGeom>
                  <a:avLst/>
                  <a:gdLst>
                    <a:gd name="connsiteX0" fmla="*/ 285164 w 570326"/>
                    <a:gd name="connsiteY0" fmla="*/ 669261 h 669261"/>
                    <a:gd name="connsiteX1" fmla="*/ 570327 w 570326"/>
                    <a:gd name="connsiteY1" fmla="*/ 334631 h 669261"/>
                    <a:gd name="connsiteX2" fmla="*/ 285164 w 570326"/>
                    <a:gd name="connsiteY2" fmla="*/ 0 h 669261"/>
                    <a:gd name="connsiteX3" fmla="*/ 0 w 570326"/>
                    <a:gd name="connsiteY3" fmla="*/ 334631 h 669261"/>
                    <a:gd name="connsiteX4" fmla="*/ 285164 w 570326"/>
                    <a:gd name="connsiteY4" fmla="*/ 669261 h 669261"/>
                    <a:gd name="connsiteX5" fmla="*/ 285164 w 570326"/>
                    <a:gd name="connsiteY5" fmla="*/ 148401 h 669261"/>
                    <a:gd name="connsiteX6" fmla="*/ 451024 w 570326"/>
                    <a:gd name="connsiteY6" fmla="*/ 337540 h 669261"/>
                    <a:gd name="connsiteX7" fmla="*/ 285164 w 570326"/>
                    <a:gd name="connsiteY7" fmla="*/ 526680 h 669261"/>
                    <a:gd name="connsiteX8" fmla="*/ 119303 w 570326"/>
                    <a:gd name="connsiteY8" fmla="*/ 337540 h 669261"/>
                    <a:gd name="connsiteX9" fmla="*/ 285164 w 570326"/>
                    <a:gd name="connsiteY9" fmla="*/ 148401 h 669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70326" h="669261">
                      <a:moveTo>
                        <a:pt x="285164" y="669261"/>
                      </a:moveTo>
                      <a:cubicBezTo>
                        <a:pt x="328811" y="523770"/>
                        <a:pt x="430655" y="401557"/>
                        <a:pt x="570327" y="334631"/>
                      </a:cubicBezTo>
                      <a:cubicBezTo>
                        <a:pt x="430655" y="270614"/>
                        <a:pt x="328811" y="148401"/>
                        <a:pt x="285164" y="0"/>
                      </a:cubicBezTo>
                      <a:cubicBezTo>
                        <a:pt x="241516" y="145492"/>
                        <a:pt x="139672" y="267704"/>
                        <a:pt x="0" y="334631"/>
                      </a:cubicBezTo>
                      <a:cubicBezTo>
                        <a:pt x="139672" y="401557"/>
                        <a:pt x="241516" y="520860"/>
                        <a:pt x="285164" y="669261"/>
                      </a:cubicBezTo>
                      <a:close/>
                      <a:moveTo>
                        <a:pt x="285164" y="148401"/>
                      </a:moveTo>
                      <a:cubicBezTo>
                        <a:pt x="325901" y="221147"/>
                        <a:pt x="384098" y="288073"/>
                        <a:pt x="451024" y="337540"/>
                      </a:cubicBezTo>
                      <a:cubicBezTo>
                        <a:pt x="381188" y="387008"/>
                        <a:pt x="325901" y="451024"/>
                        <a:pt x="285164" y="526680"/>
                      </a:cubicBezTo>
                      <a:cubicBezTo>
                        <a:pt x="244426" y="453934"/>
                        <a:pt x="186229" y="387008"/>
                        <a:pt x="119303" y="337540"/>
                      </a:cubicBezTo>
                      <a:cubicBezTo>
                        <a:pt x="186229" y="285163"/>
                        <a:pt x="244426" y="221147"/>
                        <a:pt x="285164" y="148401"/>
                      </a:cubicBezTo>
                      <a:close/>
                    </a:path>
                  </a:pathLst>
                </a:custGeom>
                <a:grpFill/>
                <a:ln w="2907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EG" sz="1100"/>
                </a:p>
              </p:txBody>
            </p:sp>
            <p:sp>
              <p:nvSpPr>
                <p:cNvPr id="127" name="شكل حر: شكل 126">
                  <a:extLst>
                    <a:ext uri="{FF2B5EF4-FFF2-40B4-BE49-F238E27FC236}">
                      <a16:creationId xmlns:a16="http://schemas.microsoft.com/office/drawing/2014/main" id="{EEAC7382-17B0-2A9B-F6DB-284496751954}"/>
                    </a:ext>
                  </a:extLst>
                </p:cNvPr>
                <p:cNvSpPr/>
                <p:nvPr/>
              </p:nvSpPr>
              <p:spPr>
                <a:xfrm>
                  <a:off x="-1935408" y="2863230"/>
                  <a:ext cx="343360" cy="407376"/>
                </a:xfrm>
                <a:custGeom>
                  <a:avLst/>
                  <a:gdLst>
                    <a:gd name="connsiteX0" fmla="*/ 171680 w 343360"/>
                    <a:gd name="connsiteY0" fmla="*/ 407376 h 407376"/>
                    <a:gd name="connsiteX1" fmla="*/ 343360 w 343360"/>
                    <a:gd name="connsiteY1" fmla="*/ 203688 h 407376"/>
                    <a:gd name="connsiteX2" fmla="*/ 171680 w 343360"/>
                    <a:gd name="connsiteY2" fmla="*/ 0 h 407376"/>
                    <a:gd name="connsiteX3" fmla="*/ 0 w 343360"/>
                    <a:gd name="connsiteY3" fmla="*/ 203688 h 407376"/>
                    <a:gd name="connsiteX4" fmla="*/ 171680 w 343360"/>
                    <a:gd name="connsiteY4" fmla="*/ 407376 h 407376"/>
                    <a:gd name="connsiteX5" fmla="*/ 174590 w 343360"/>
                    <a:gd name="connsiteY5" fmla="*/ 136762 h 407376"/>
                    <a:gd name="connsiteX6" fmla="*/ 235696 w 343360"/>
                    <a:gd name="connsiteY6" fmla="*/ 203688 h 407376"/>
                    <a:gd name="connsiteX7" fmla="*/ 171680 w 343360"/>
                    <a:gd name="connsiteY7" fmla="*/ 276434 h 407376"/>
                    <a:gd name="connsiteX8" fmla="*/ 107664 w 343360"/>
                    <a:gd name="connsiteY8" fmla="*/ 203688 h 407376"/>
                    <a:gd name="connsiteX9" fmla="*/ 171680 w 343360"/>
                    <a:gd name="connsiteY9" fmla="*/ 130942 h 407376"/>
                    <a:gd name="connsiteX10" fmla="*/ 174590 w 343360"/>
                    <a:gd name="connsiteY10" fmla="*/ 136762 h 407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43360" h="407376">
                      <a:moveTo>
                        <a:pt x="171680" y="407376"/>
                      </a:moveTo>
                      <a:cubicBezTo>
                        <a:pt x="197869" y="317172"/>
                        <a:pt x="261885" y="244426"/>
                        <a:pt x="343360" y="203688"/>
                      </a:cubicBezTo>
                      <a:cubicBezTo>
                        <a:pt x="258975" y="162951"/>
                        <a:pt x="194959" y="90205"/>
                        <a:pt x="171680" y="0"/>
                      </a:cubicBezTo>
                      <a:cubicBezTo>
                        <a:pt x="145492" y="90205"/>
                        <a:pt x="81475" y="162951"/>
                        <a:pt x="0" y="203688"/>
                      </a:cubicBezTo>
                      <a:cubicBezTo>
                        <a:pt x="84385" y="244426"/>
                        <a:pt x="145492" y="317172"/>
                        <a:pt x="171680" y="407376"/>
                      </a:cubicBezTo>
                      <a:close/>
                      <a:moveTo>
                        <a:pt x="174590" y="136762"/>
                      </a:moveTo>
                      <a:cubicBezTo>
                        <a:pt x="192049" y="162951"/>
                        <a:pt x="212418" y="183319"/>
                        <a:pt x="235696" y="203688"/>
                      </a:cubicBezTo>
                      <a:cubicBezTo>
                        <a:pt x="212418" y="224057"/>
                        <a:pt x="189139" y="250246"/>
                        <a:pt x="171680" y="276434"/>
                      </a:cubicBezTo>
                      <a:cubicBezTo>
                        <a:pt x="154221" y="250246"/>
                        <a:pt x="130942" y="226967"/>
                        <a:pt x="107664" y="203688"/>
                      </a:cubicBezTo>
                      <a:cubicBezTo>
                        <a:pt x="130942" y="183319"/>
                        <a:pt x="154221" y="157131"/>
                        <a:pt x="171680" y="130942"/>
                      </a:cubicBezTo>
                      <a:cubicBezTo>
                        <a:pt x="171680" y="130942"/>
                        <a:pt x="174590" y="133852"/>
                        <a:pt x="174590" y="136762"/>
                      </a:cubicBezTo>
                      <a:close/>
                    </a:path>
                  </a:pathLst>
                </a:custGeom>
                <a:grpFill/>
                <a:ln w="2907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EG" sz="1100"/>
                </a:p>
              </p:txBody>
            </p:sp>
            <p:sp>
              <p:nvSpPr>
                <p:cNvPr id="128" name="شكل حر: شكل 127">
                  <a:extLst>
                    <a:ext uri="{FF2B5EF4-FFF2-40B4-BE49-F238E27FC236}">
                      <a16:creationId xmlns:a16="http://schemas.microsoft.com/office/drawing/2014/main" id="{52980DB9-C21F-B142-4E30-D6EAB52F173A}"/>
                    </a:ext>
                  </a:extLst>
                </p:cNvPr>
                <p:cNvSpPr/>
                <p:nvPr/>
              </p:nvSpPr>
              <p:spPr>
                <a:xfrm>
                  <a:off x="-142952" y="4748801"/>
                  <a:ext cx="320081" cy="378278"/>
                </a:xfrm>
                <a:custGeom>
                  <a:avLst/>
                  <a:gdLst>
                    <a:gd name="connsiteX0" fmla="*/ 160041 w 320081"/>
                    <a:gd name="connsiteY0" fmla="*/ 0 h 378278"/>
                    <a:gd name="connsiteX1" fmla="*/ 0 w 320081"/>
                    <a:gd name="connsiteY1" fmla="*/ 189139 h 378278"/>
                    <a:gd name="connsiteX2" fmla="*/ 160041 w 320081"/>
                    <a:gd name="connsiteY2" fmla="*/ 378278 h 378278"/>
                    <a:gd name="connsiteX3" fmla="*/ 320081 w 320081"/>
                    <a:gd name="connsiteY3" fmla="*/ 189139 h 378278"/>
                    <a:gd name="connsiteX4" fmla="*/ 160041 w 320081"/>
                    <a:gd name="connsiteY4" fmla="*/ 0 h 378278"/>
                    <a:gd name="connsiteX5" fmla="*/ 151311 w 320081"/>
                    <a:gd name="connsiteY5" fmla="*/ 235696 h 378278"/>
                    <a:gd name="connsiteX6" fmla="*/ 107664 w 320081"/>
                    <a:gd name="connsiteY6" fmla="*/ 189139 h 378278"/>
                    <a:gd name="connsiteX7" fmla="*/ 160041 w 320081"/>
                    <a:gd name="connsiteY7" fmla="*/ 130942 h 378278"/>
                    <a:gd name="connsiteX8" fmla="*/ 212418 w 320081"/>
                    <a:gd name="connsiteY8" fmla="*/ 189139 h 378278"/>
                    <a:gd name="connsiteX9" fmla="*/ 160041 w 320081"/>
                    <a:gd name="connsiteY9" fmla="*/ 247336 h 378278"/>
                    <a:gd name="connsiteX10" fmla="*/ 151311 w 320081"/>
                    <a:gd name="connsiteY10" fmla="*/ 235696 h 378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20081" h="378278">
                      <a:moveTo>
                        <a:pt x="160041" y="0"/>
                      </a:moveTo>
                      <a:cubicBezTo>
                        <a:pt x="136762" y="81475"/>
                        <a:pt x="78565" y="151311"/>
                        <a:pt x="0" y="189139"/>
                      </a:cubicBezTo>
                      <a:cubicBezTo>
                        <a:pt x="78565" y="226967"/>
                        <a:pt x="136762" y="293893"/>
                        <a:pt x="160041" y="378278"/>
                      </a:cubicBezTo>
                      <a:cubicBezTo>
                        <a:pt x="183319" y="296803"/>
                        <a:pt x="241516" y="226967"/>
                        <a:pt x="320081" y="189139"/>
                      </a:cubicBezTo>
                      <a:cubicBezTo>
                        <a:pt x="244426" y="151311"/>
                        <a:pt x="186229" y="84385"/>
                        <a:pt x="160041" y="0"/>
                      </a:cubicBezTo>
                      <a:close/>
                      <a:moveTo>
                        <a:pt x="151311" y="235696"/>
                      </a:moveTo>
                      <a:cubicBezTo>
                        <a:pt x="136762" y="218237"/>
                        <a:pt x="122213" y="203688"/>
                        <a:pt x="107664" y="189139"/>
                      </a:cubicBezTo>
                      <a:cubicBezTo>
                        <a:pt x="128032" y="171680"/>
                        <a:pt x="145492" y="151311"/>
                        <a:pt x="160041" y="130942"/>
                      </a:cubicBezTo>
                      <a:cubicBezTo>
                        <a:pt x="174590" y="154221"/>
                        <a:pt x="194959" y="171680"/>
                        <a:pt x="212418" y="189139"/>
                      </a:cubicBezTo>
                      <a:cubicBezTo>
                        <a:pt x="192049" y="206598"/>
                        <a:pt x="174590" y="226967"/>
                        <a:pt x="160041" y="247336"/>
                      </a:cubicBezTo>
                      <a:cubicBezTo>
                        <a:pt x="160041" y="247336"/>
                        <a:pt x="154221" y="241516"/>
                        <a:pt x="151311" y="235696"/>
                      </a:cubicBezTo>
                      <a:close/>
                    </a:path>
                  </a:pathLst>
                </a:custGeom>
                <a:grpFill/>
                <a:ln w="29071" cap="flat">
                  <a:noFill/>
                  <a:prstDash val="solid"/>
                  <a:miter/>
                </a:ln>
              </p:spPr>
              <p:txBody>
                <a:bodyPr rtlCol="1" anchor="ctr"/>
                <a:lstStyle/>
                <a:p>
                  <a:pPr algn="r" rtl="1"/>
                  <a:endParaRPr lang="ar-EG" sz="1100"/>
                </a:p>
              </p:txBody>
            </p:sp>
          </p:grpSp>
        </p:grpSp>
      </p:grpSp>
      <p:grpSp>
        <p:nvGrpSpPr>
          <p:cNvPr id="144" name="مجموعة 143">
            <a:extLst>
              <a:ext uri="{FF2B5EF4-FFF2-40B4-BE49-F238E27FC236}">
                <a16:creationId xmlns:a16="http://schemas.microsoft.com/office/drawing/2014/main" id="{D3661A66-F162-95C0-47F4-04534C0CD26E}"/>
              </a:ext>
            </a:extLst>
          </p:cNvPr>
          <p:cNvGrpSpPr/>
          <p:nvPr/>
        </p:nvGrpSpPr>
        <p:grpSpPr>
          <a:xfrm>
            <a:off x="4090602" y="3255600"/>
            <a:ext cx="2510608" cy="1898150"/>
            <a:chOff x="3285169" y="1635901"/>
            <a:chExt cx="5621663" cy="4250270"/>
          </a:xfrm>
        </p:grpSpPr>
        <p:sp>
          <p:nvSpPr>
            <p:cNvPr id="145" name="Google Shape;1156;p41">
              <a:extLst>
                <a:ext uri="{FF2B5EF4-FFF2-40B4-BE49-F238E27FC236}">
                  <a16:creationId xmlns:a16="http://schemas.microsoft.com/office/drawing/2014/main" id="{066BE0ED-F3B5-19B9-C8C0-2E109EAC1055}"/>
                </a:ext>
              </a:extLst>
            </p:cNvPr>
            <p:cNvSpPr/>
            <p:nvPr/>
          </p:nvSpPr>
          <p:spPr>
            <a:xfrm>
              <a:off x="5463419" y="2060136"/>
              <a:ext cx="1692997" cy="1695444"/>
            </a:xfrm>
            <a:custGeom>
              <a:avLst/>
              <a:gdLst/>
              <a:ahLst/>
              <a:cxnLst/>
              <a:rect l="l" t="t" r="r" b="b"/>
              <a:pathLst>
                <a:path w="16620" h="16644" extrusionOk="0">
                  <a:moveTo>
                    <a:pt x="11437" y="5767"/>
                  </a:moveTo>
                  <a:lnTo>
                    <a:pt x="11753" y="6132"/>
                  </a:lnTo>
                  <a:lnTo>
                    <a:pt x="12094" y="6522"/>
                  </a:lnTo>
                  <a:lnTo>
                    <a:pt x="11510" y="7179"/>
                  </a:lnTo>
                  <a:lnTo>
                    <a:pt x="11291" y="7008"/>
                  </a:lnTo>
                  <a:lnTo>
                    <a:pt x="11096" y="6862"/>
                  </a:lnTo>
                  <a:lnTo>
                    <a:pt x="10877" y="6668"/>
                  </a:lnTo>
                  <a:lnTo>
                    <a:pt x="10756" y="6570"/>
                  </a:lnTo>
                  <a:lnTo>
                    <a:pt x="10610" y="6497"/>
                  </a:lnTo>
                  <a:lnTo>
                    <a:pt x="10926" y="6230"/>
                  </a:lnTo>
                  <a:lnTo>
                    <a:pt x="10975" y="6303"/>
                  </a:lnTo>
                  <a:lnTo>
                    <a:pt x="11048" y="6400"/>
                  </a:lnTo>
                  <a:lnTo>
                    <a:pt x="11194" y="6546"/>
                  </a:lnTo>
                  <a:lnTo>
                    <a:pt x="11388" y="6789"/>
                  </a:lnTo>
                  <a:lnTo>
                    <a:pt x="11486" y="6887"/>
                  </a:lnTo>
                  <a:lnTo>
                    <a:pt x="11632" y="6960"/>
                  </a:lnTo>
                  <a:lnTo>
                    <a:pt x="11680" y="6960"/>
                  </a:lnTo>
                  <a:lnTo>
                    <a:pt x="11705" y="6911"/>
                  </a:lnTo>
                  <a:lnTo>
                    <a:pt x="11680" y="6765"/>
                  </a:lnTo>
                  <a:lnTo>
                    <a:pt x="11632" y="6619"/>
                  </a:lnTo>
                  <a:lnTo>
                    <a:pt x="11534" y="6522"/>
                  </a:lnTo>
                  <a:lnTo>
                    <a:pt x="11437" y="6400"/>
                  </a:lnTo>
                  <a:lnTo>
                    <a:pt x="11291" y="6205"/>
                  </a:lnTo>
                  <a:lnTo>
                    <a:pt x="11218" y="6108"/>
                  </a:lnTo>
                  <a:lnTo>
                    <a:pt x="11121" y="6059"/>
                  </a:lnTo>
                  <a:lnTo>
                    <a:pt x="11437" y="5767"/>
                  </a:lnTo>
                  <a:close/>
                  <a:moveTo>
                    <a:pt x="10464" y="6643"/>
                  </a:moveTo>
                  <a:lnTo>
                    <a:pt x="10537" y="6765"/>
                  </a:lnTo>
                  <a:lnTo>
                    <a:pt x="10634" y="6887"/>
                  </a:lnTo>
                  <a:lnTo>
                    <a:pt x="10853" y="7106"/>
                  </a:lnTo>
                  <a:lnTo>
                    <a:pt x="11048" y="7300"/>
                  </a:lnTo>
                  <a:lnTo>
                    <a:pt x="11242" y="7495"/>
                  </a:lnTo>
                  <a:lnTo>
                    <a:pt x="11121" y="7641"/>
                  </a:lnTo>
                  <a:lnTo>
                    <a:pt x="10902" y="7446"/>
                  </a:lnTo>
                  <a:lnTo>
                    <a:pt x="10658" y="7276"/>
                  </a:lnTo>
                  <a:lnTo>
                    <a:pt x="10440" y="7057"/>
                  </a:lnTo>
                  <a:lnTo>
                    <a:pt x="10318" y="6960"/>
                  </a:lnTo>
                  <a:lnTo>
                    <a:pt x="10172" y="6887"/>
                  </a:lnTo>
                  <a:lnTo>
                    <a:pt x="10464" y="6643"/>
                  </a:lnTo>
                  <a:close/>
                  <a:moveTo>
                    <a:pt x="10075" y="6984"/>
                  </a:moveTo>
                  <a:lnTo>
                    <a:pt x="10075" y="7057"/>
                  </a:lnTo>
                  <a:lnTo>
                    <a:pt x="10123" y="7130"/>
                  </a:lnTo>
                  <a:lnTo>
                    <a:pt x="10196" y="7276"/>
                  </a:lnTo>
                  <a:lnTo>
                    <a:pt x="10318" y="7398"/>
                  </a:lnTo>
                  <a:lnTo>
                    <a:pt x="10415" y="7519"/>
                  </a:lnTo>
                  <a:lnTo>
                    <a:pt x="10658" y="7714"/>
                  </a:lnTo>
                  <a:lnTo>
                    <a:pt x="10780" y="7811"/>
                  </a:lnTo>
                  <a:lnTo>
                    <a:pt x="10926" y="7909"/>
                  </a:lnTo>
                  <a:lnTo>
                    <a:pt x="10683" y="8176"/>
                  </a:lnTo>
                  <a:lnTo>
                    <a:pt x="10585" y="8055"/>
                  </a:lnTo>
                  <a:lnTo>
                    <a:pt x="10488" y="7957"/>
                  </a:lnTo>
                  <a:lnTo>
                    <a:pt x="10269" y="7787"/>
                  </a:lnTo>
                  <a:lnTo>
                    <a:pt x="10002" y="7519"/>
                  </a:lnTo>
                  <a:lnTo>
                    <a:pt x="9734" y="7276"/>
                  </a:lnTo>
                  <a:lnTo>
                    <a:pt x="10075" y="6984"/>
                  </a:lnTo>
                  <a:close/>
                  <a:moveTo>
                    <a:pt x="9515" y="7495"/>
                  </a:moveTo>
                  <a:lnTo>
                    <a:pt x="9612" y="7617"/>
                  </a:lnTo>
                  <a:lnTo>
                    <a:pt x="9710" y="7738"/>
                  </a:lnTo>
                  <a:lnTo>
                    <a:pt x="9953" y="7957"/>
                  </a:lnTo>
                  <a:lnTo>
                    <a:pt x="10172" y="8201"/>
                  </a:lnTo>
                  <a:lnTo>
                    <a:pt x="10318" y="8347"/>
                  </a:lnTo>
                  <a:lnTo>
                    <a:pt x="10464" y="8444"/>
                  </a:lnTo>
                  <a:lnTo>
                    <a:pt x="10172" y="8809"/>
                  </a:lnTo>
                  <a:lnTo>
                    <a:pt x="9904" y="8468"/>
                  </a:lnTo>
                  <a:lnTo>
                    <a:pt x="9661" y="8176"/>
                  </a:lnTo>
                  <a:lnTo>
                    <a:pt x="9466" y="7933"/>
                  </a:lnTo>
                  <a:lnTo>
                    <a:pt x="9369" y="7811"/>
                  </a:lnTo>
                  <a:lnTo>
                    <a:pt x="9272" y="7714"/>
                  </a:lnTo>
                  <a:lnTo>
                    <a:pt x="9515" y="7495"/>
                  </a:lnTo>
                  <a:close/>
                  <a:moveTo>
                    <a:pt x="9004" y="7933"/>
                  </a:moveTo>
                  <a:lnTo>
                    <a:pt x="9126" y="8128"/>
                  </a:lnTo>
                  <a:lnTo>
                    <a:pt x="9272" y="8298"/>
                  </a:lnTo>
                  <a:lnTo>
                    <a:pt x="9564" y="8663"/>
                  </a:lnTo>
                  <a:lnTo>
                    <a:pt x="9880" y="9028"/>
                  </a:lnTo>
                  <a:lnTo>
                    <a:pt x="9904" y="9077"/>
                  </a:lnTo>
                  <a:lnTo>
                    <a:pt x="9856" y="9125"/>
                  </a:lnTo>
                  <a:lnTo>
                    <a:pt x="9734" y="9271"/>
                  </a:lnTo>
                  <a:lnTo>
                    <a:pt x="9710" y="9198"/>
                  </a:lnTo>
                  <a:lnTo>
                    <a:pt x="9442" y="8858"/>
                  </a:lnTo>
                  <a:lnTo>
                    <a:pt x="9126" y="8517"/>
                  </a:lnTo>
                  <a:lnTo>
                    <a:pt x="8955" y="8322"/>
                  </a:lnTo>
                  <a:lnTo>
                    <a:pt x="8785" y="8152"/>
                  </a:lnTo>
                  <a:lnTo>
                    <a:pt x="9004" y="7933"/>
                  </a:lnTo>
                  <a:close/>
                  <a:moveTo>
                    <a:pt x="8517" y="8371"/>
                  </a:moveTo>
                  <a:lnTo>
                    <a:pt x="8663" y="8590"/>
                  </a:lnTo>
                  <a:lnTo>
                    <a:pt x="8809" y="8785"/>
                  </a:lnTo>
                  <a:lnTo>
                    <a:pt x="9101" y="9150"/>
                  </a:lnTo>
                  <a:lnTo>
                    <a:pt x="9272" y="9320"/>
                  </a:lnTo>
                  <a:lnTo>
                    <a:pt x="9442" y="9466"/>
                  </a:lnTo>
                  <a:lnTo>
                    <a:pt x="9515" y="9490"/>
                  </a:lnTo>
                  <a:lnTo>
                    <a:pt x="9199" y="9806"/>
                  </a:lnTo>
                  <a:lnTo>
                    <a:pt x="9174" y="9709"/>
                  </a:lnTo>
                  <a:lnTo>
                    <a:pt x="9150" y="9612"/>
                  </a:lnTo>
                  <a:lnTo>
                    <a:pt x="9053" y="9442"/>
                  </a:lnTo>
                  <a:lnTo>
                    <a:pt x="8931" y="9271"/>
                  </a:lnTo>
                  <a:lnTo>
                    <a:pt x="8785" y="9125"/>
                  </a:lnTo>
                  <a:lnTo>
                    <a:pt x="8590" y="8833"/>
                  </a:lnTo>
                  <a:lnTo>
                    <a:pt x="8444" y="8663"/>
                  </a:lnTo>
                  <a:lnTo>
                    <a:pt x="8323" y="8541"/>
                  </a:lnTo>
                  <a:lnTo>
                    <a:pt x="8517" y="8371"/>
                  </a:lnTo>
                  <a:close/>
                  <a:moveTo>
                    <a:pt x="5476" y="7787"/>
                  </a:moveTo>
                  <a:lnTo>
                    <a:pt x="5622" y="7982"/>
                  </a:lnTo>
                  <a:lnTo>
                    <a:pt x="5816" y="8176"/>
                  </a:lnTo>
                  <a:lnTo>
                    <a:pt x="6133" y="8444"/>
                  </a:lnTo>
                  <a:lnTo>
                    <a:pt x="6449" y="8736"/>
                  </a:lnTo>
                  <a:lnTo>
                    <a:pt x="6790" y="8979"/>
                  </a:lnTo>
                  <a:lnTo>
                    <a:pt x="6984" y="9125"/>
                  </a:lnTo>
                  <a:lnTo>
                    <a:pt x="7057" y="9174"/>
                  </a:lnTo>
                  <a:lnTo>
                    <a:pt x="7155" y="9198"/>
                  </a:lnTo>
                  <a:lnTo>
                    <a:pt x="7155" y="9247"/>
                  </a:lnTo>
                  <a:lnTo>
                    <a:pt x="7179" y="9296"/>
                  </a:lnTo>
                  <a:lnTo>
                    <a:pt x="7301" y="9296"/>
                  </a:lnTo>
                  <a:lnTo>
                    <a:pt x="7398" y="9271"/>
                  </a:lnTo>
                  <a:lnTo>
                    <a:pt x="7568" y="9198"/>
                  </a:lnTo>
                  <a:lnTo>
                    <a:pt x="7617" y="9344"/>
                  </a:lnTo>
                  <a:lnTo>
                    <a:pt x="7690" y="9490"/>
                  </a:lnTo>
                  <a:lnTo>
                    <a:pt x="7885" y="9758"/>
                  </a:lnTo>
                  <a:lnTo>
                    <a:pt x="8006" y="9952"/>
                  </a:lnTo>
                  <a:lnTo>
                    <a:pt x="8177" y="10098"/>
                  </a:lnTo>
                  <a:lnTo>
                    <a:pt x="8250" y="10171"/>
                  </a:lnTo>
                  <a:lnTo>
                    <a:pt x="8347" y="10220"/>
                  </a:lnTo>
                  <a:lnTo>
                    <a:pt x="8469" y="10269"/>
                  </a:lnTo>
                  <a:lnTo>
                    <a:pt x="8566" y="10293"/>
                  </a:lnTo>
                  <a:lnTo>
                    <a:pt x="8615" y="10269"/>
                  </a:lnTo>
                  <a:lnTo>
                    <a:pt x="8615" y="10244"/>
                  </a:lnTo>
                  <a:lnTo>
                    <a:pt x="8542" y="10074"/>
                  </a:lnTo>
                  <a:lnTo>
                    <a:pt x="8420" y="9904"/>
                  </a:lnTo>
                  <a:lnTo>
                    <a:pt x="8177" y="9636"/>
                  </a:lnTo>
                  <a:lnTo>
                    <a:pt x="8055" y="9490"/>
                  </a:lnTo>
                  <a:lnTo>
                    <a:pt x="7982" y="9344"/>
                  </a:lnTo>
                  <a:lnTo>
                    <a:pt x="7885" y="9174"/>
                  </a:lnTo>
                  <a:lnTo>
                    <a:pt x="7763" y="9052"/>
                  </a:lnTo>
                  <a:lnTo>
                    <a:pt x="8079" y="8760"/>
                  </a:lnTo>
                  <a:lnTo>
                    <a:pt x="8128" y="8906"/>
                  </a:lnTo>
                  <a:lnTo>
                    <a:pt x="8225" y="9028"/>
                  </a:lnTo>
                  <a:lnTo>
                    <a:pt x="8420" y="9271"/>
                  </a:lnTo>
                  <a:lnTo>
                    <a:pt x="8542" y="9466"/>
                  </a:lnTo>
                  <a:lnTo>
                    <a:pt x="8688" y="9661"/>
                  </a:lnTo>
                  <a:lnTo>
                    <a:pt x="8785" y="9758"/>
                  </a:lnTo>
                  <a:lnTo>
                    <a:pt x="8882" y="9831"/>
                  </a:lnTo>
                  <a:lnTo>
                    <a:pt x="8980" y="9879"/>
                  </a:lnTo>
                  <a:lnTo>
                    <a:pt x="9077" y="9928"/>
                  </a:lnTo>
                  <a:lnTo>
                    <a:pt x="8615" y="10366"/>
                  </a:lnTo>
                  <a:lnTo>
                    <a:pt x="8250" y="10682"/>
                  </a:lnTo>
                  <a:lnTo>
                    <a:pt x="8225" y="10634"/>
                  </a:lnTo>
                  <a:lnTo>
                    <a:pt x="8201" y="10585"/>
                  </a:lnTo>
                  <a:lnTo>
                    <a:pt x="8031" y="10366"/>
                  </a:lnTo>
                  <a:lnTo>
                    <a:pt x="7812" y="10171"/>
                  </a:lnTo>
                  <a:lnTo>
                    <a:pt x="7374" y="9782"/>
                  </a:lnTo>
                  <a:lnTo>
                    <a:pt x="6960" y="9393"/>
                  </a:lnTo>
                  <a:lnTo>
                    <a:pt x="6546" y="9004"/>
                  </a:lnTo>
                  <a:lnTo>
                    <a:pt x="5670" y="8225"/>
                  </a:lnTo>
                  <a:lnTo>
                    <a:pt x="5500" y="8079"/>
                  </a:lnTo>
                  <a:lnTo>
                    <a:pt x="5330" y="7933"/>
                  </a:lnTo>
                  <a:lnTo>
                    <a:pt x="5476" y="7787"/>
                  </a:lnTo>
                  <a:close/>
                  <a:moveTo>
                    <a:pt x="5062" y="8152"/>
                  </a:moveTo>
                  <a:lnTo>
                    <a:pt x="5232" y="8322"/>
                  </a:lnTo>
                  <a:lnTo>
                    <a:pt x="5403" y="8493"/>
                  </a:lnTo>
                  <a:lnTo>
                    <a:pt x="6279" y="9271"/>
                  </a:lnTo>
                  <a:lnTo>
                    <a:pt x="6692" y="9636"/>
                  </a:lnTo>
                  <a:lnTo>
                    <a:pt x="7155" y="10025"/>
                  </a:lnTo>
                  <a:lnTo>
                    <a:pt x="7374" y="10220"/>
                  </a:lnTo>
                  <a:lnTo>
                    <a:pt x="7593" y="10415"/>
                  </a:lnTo>
                  <a:lnTo>
                    <a:pt x="7812" y="10609"/>
                  </a:lnTo>
                  <a:lnTo>
                    <a:pt x="8055" y="10780"/>
                  </a:lnTo>
                  <a:lnTo>
                    <a:pt x="8104" y="10804"/>
                  </a:lnTo>
                  <a:lnTo>
                    <a:pt x="7982" y="10901"/>
                  </a:lnTo>
                  <a:lnTo>
                    <a:pt x="6254" y="9466"/>
                  </a:lnTo>
                  <a:lnTo>
                    <a:pt x="5597" y="8882"/>
                  </a:lnTo>
                  <a:lnTo>
                    <a:pt x="5232" y="8590"/>
                  </a:lnTo>
                  <a:lnTo>
                    <a:pt x="5062" y="8468"/>
                  </a:lnTo>
                  <a:lnTo>
                    <a:pt x="4867" y="8347"/>
                  </a:lnTo>
                  <a:lnTo>
                    <a:pt x="5038" y="8176"/>
                  </a:lnTo>
                  <a:lnTo>
                    <a:pt x="5062" y="8152"/>
                  </a:lnTo>
                  <a:close/>
                  <a:moveTo>
                    <a:pt x="4746" y="8493"/>
                  </a:moveTo>
                  <a:lnTo>
                    <a:pt x="4867" y="8663"/>
                  </a:lnTo>
                  <a:lnTo>
                    <a:pt x="5038" y="8809"/>
                  </a:lnTo>
                  <a:lnTo>
                    <a:pt x="5378" y="9101"/>
                  </a:lnTo>
                  <a:lnTo>
                    <a:pt x="6060" y="9636"/>
                  </a:lnTo>
                  <a:lnTo>
                    <a:pt x="7787" y="11072"/>
                  </a:lnTo>
                  <a:lnTo>
                    <a:pt x="7617" y="11218"/>
                  </a:lnTo>
                  <a:lnTo>
                    <a:pt x="7398" y="11047"/>
                  </a:lnTo>
                  <a:lnTo>
                    <a:pt x="7155" y="10877"/>
                  </a:lnTo>
                  <a:lnTo>
                    <a:pt x="6911" y="10707"/>
                  </a:lnTo>
                  <a:lnTo>
                    <a:pt x="6668" y="10536"/>
                  </a:lnTo>
                  <a:lnTo>
                    <a:pt x="6181" y="10123"/>
                  </a:lnTo>
                  <a:lnTo>
                    <a:pt x="5719" y="9709"/>
                  </a:lnTo>
                  <a:lnTo>
                    <a:pt x="5281" y="9247"/>
                  </a:lnTo>
                  <a:lnTo>
                    <a:pt x="4867" y="8760"/>
                  </a:lnTo>
                  <a:lnTo>
                    <a:pt x="4770" y="8663"/>
                  </a:lnTo>
                  <a:lnTo>
                    <a:pt x="4673" y="8566"/>
                  </a:lnTo>
                  <a:lnTo>
                    <a:pt x="4746" y="8493"/>
                  </a:lnTo>
                  <a:close/>
                  <a:moveTo>
                    <a:pt x="11437" y="5256"/>
                  </a:moveTo>
                  <a:lnTo>
                    <a:pt x="11364" y="5281"/>
                  </a:lnTo>
                  <a:lnTo>
                    <a:pt x="11315" y="5305"/>
                  </a:lnTo>
                  <a:lnTo>
                    <a:pt x="11218" y="5354"/>
                  </a:lnTo>
                  <a:lnTo>
                    <a:pt x="10075" y="6376"/>
                  </a:lnTo>
                  <a:lnTo>
                    <a:pt x="8931" y="7422"/>
                  </a:lnTo>
                  <a:lnTo>
                    <a:pt x="8347" y="7933"/>
                  </a:lnTo>
                  <a:lnTo>
                    <a:pt x="7787" y="8468"/>
                  </a:lnTo>
                  <a:lnTo>
                    <a:pt x="7544" y="8663"/>
                  </a:lnTo>
                  <a:lnTo>
                    <a:pt x="7325" y="8882"/>
                  </a:lnTo>
                  <a:lnTo>
                    <a:pt x="7228" y="8785"/>
                  </a:lnTo>
                  <a:lnTo>
                    <a:pt x="7106" y="8712"/>
                  </a:lnTo>
                  <a:lnTo>
                    <a:pt x="6717" y="8395"/>
                  </a:lnTo>
                  <a:lnTo>
                    <a:pt x="6327" y="8079"/>
                  </a:lnTo>
                  <a:lnTo>
                    <a:pt x="6011" y="7763"/>
                  </a:lnTo>
                  <a:lnTo>
                    <a:pt x="5768" y="7568"/>
                  </a:lnTo>
                  <a:lnTo>
                    <a:pt x="5670" y="7495"/>
                  </a:lnTo>
                  <a:lnTo>
                    <a:pt x="5573" y="7446"/>
                  </a:lnTo>
                  <a:lnTo>
                    <a:pt x="5524" y="7422"/>
                  </a:lnTo>
                  <a:lnTo>
                    <a:pt x="5427" y="7373"/>
                  </a:lnTo>
                  <a:lnTo>
                    <a:pt x="5330" y="7373"/>
                  </a:lnTo>
                  <a:lnTo>
                    <a:pt x="5232" y="7398"/>
                  </a:lnTo>
                  <a:lnTo>
                    <a:pt x="5135" y="7446"/>
                  </a:lnTo>
                  <a:lnTo>
                    <a:pt x="4940" y="7568"/>
                  </a:lnTo>
                  <a:lnTo>
                    <a:pt x="4794" y="7690"/>
                  </a:lnTo>
                  <a:lnTo>
                    <a:pt x="4575" y="7860"/>
                  </a:lnTo>
                  <a:lnTo>
                    <a:pt x="4381" y="8030"/>
                  </a:lnTo>
                  <a:lnTo>
                    <a:pt x="4283" y="8152"/>
                  </a:lnTo>
                  <a:lnTo>
                    <a:pt x="4210" y="8249"/>
                  </a:lnTo>
                  <a:lnTo>
                    <a:pt x="4162" y="8371"/>
                  </a:lnTo>
                  <a:lnTo>
                    <a:pt x="4137" y="8493"/>
                  </a:lnTo>
                  <a:lnTo>
                    <a:pt x="4162" y="8566"/>
                  </a:lnTo>
                  <a:lnTo>
                    <a:pt x="4210" y="8639"/>
                  </a:lnTo>
                  <a:lnTo>
                    <a:pt x="4259" y="8687"/>
                  </a:lnTo>
                  <a:lnTo>
                    <a:pt x="4332" y="8712"/>
                  </a:lnTo>
                  <a:lnTo>
                    <a:pt x="4356" y="8809"/>
                  </a:lnTo>
                  <a:lnTo>
                    <a:pt x="4405" y="8906"/>
                  </a:lnTo>
                  <a:lnTo>
                    <a:pt x="4478" y="9028"/>
                  </a:lnTo>
                  <a:lnTo>
                    <a:pt x="4551" y="9150"/>
                  </a:lnTo>
                  <a:lnTo>
                    <a:pt x="4721" y="9344"/>
                  </a:lnTo>
                  <a:lnTo>
                    <a:pt x="4940" y="9588"/>
                  </a:lnTo>
                  <a:lnTo>
                    <a:pt x="5135" y="9831"/>
                  </a:lnTo>
                  <a:lnTo>
                    <a:pt x="5597" y="10269"/>
                  </a:lnTo>
                  <a:lnTo>
                    <a:pt x="5987" y="10634"/>
                  </a:lnTo>
                  <a:lnTo>
                    <a:pt x="6425" y="10999"/>
                  </a:lnTo>
                  <a:lnTo>
                    <a:pt x="6668" y="11169"/>
                  </a:lnTo>
                  <a:lnTo>
                    <a:pt x="6887" y="11315"/>
                  </a:lnTo>
                  <a:lnTo>
                    <a:pt x="7130" y="11461"/>
                  </a:lnTo>
                  <a:lnTo>
                    <a:pt x="7374" y="11583"/>
                  </a:lnTo>
                  <a:lnTo>
                    <a:pt x="7349" y="11607"/>
                  </a:lnTo>
                  <a:lnTo>
                    <a:pt x="7349" y="11680"/>
                  </a:lnTo>
                  <a:lnTo>
                    <a:pt x="7374" y="11753"/>
                  </a:lnTo>
                  <a:lnTo>
                    <a:pt x="7422" y="11777"/>
                  </a:lnTo>
                  <a:lnTo>
                    <a:pt x="7495" y="11777"/>
                  </a:lnTo>
                  <a:lnTo>
                    <a:pt x="7666" y="11729"/>
                  </a:lnTo>
                  <a:lnTo>
                    <a:pt x="7836" y="11631"/>
                  </a:lnTo>
                  <a:lnTo>
                    <a:pt x="7982" y="11534"/>
                  </a:lnTo>
                  <a:lnTo>
                    <a:pt x="8128" y="11412"/>
                  </a:lnTo>
                  <a:lnTo>
                    <a:pt x="8420" y="11145"/>
                  </a:lnTo>
                  <a:lnTo>
                    <a:pt x="8663" y="10901"/>
                  </a:lnTo>
                  <a:lnTo>
                    <a:pt x="9369" y="10244"/>
                  </a:lnTo>
                  <a:lnTo>
                    <a:pt x="10050" y="9563"/>
                  </a:lnTo>
                  <a:lnTo>
                    <a:pt x="10658" y="8955"/>
                  </a:lnTo>
                  <a:lnTo>
                    <a:pt x="11291" y="8298"/>
                  </a:lnTo>
                  <a:lnTo>
                    <a:pt x="11875" y="7617"/>
                  </a:lnTo>
                  <a:lnTo>
                    <a:pt x="12143" y="7276"/>
                  </a:lnTo>
                  <a:lnTo>
                    <a:pt x="12410" y="6911"/>
                  </a:lnTo>
                  <a:lnTo>
                    <a:pt x="12483" y="6960"/>
                  </a:lnTo>
                  <a:lnTo>
                    <a:pt x="12556" y="6984"/>
                  </a:lnTo>
                  <a:lnTo>
                    <a:pt x="12654" y="6984"/>
                  </a:lnTo>
                  <a:lnTo>
                    <a:pt x="12727" y="6935"/>
                  </a:lnTo>
                  <a:lnTo>
                    <a:pt x="12775" y="6887"/>
                  </a:lnTo>
                  <a:lnTo>
                    <a:pt x="12824" y="6814"/>
                  </a:lnTo>
                  <a:lnTo>
                    <a:pt x="12824" y="6741"/>
                  </a:lnTo>
                  <a:lnTo>
                    <a:pt x="12775" y="6643"/>
                  </a:lnTo>
                  <a:lnTo>
                    <a:pt x="12532" y="6327"/>
                  </a:lnTo>
                  <a:lnTo>
                    <a:pt x="12240" y="6011"/>
                  </a:lnTo>
                  <a:lnTo>
                    <a:pt x="11924" y="5646"/>
                  </a:lnTo>
                  <a:lnTo>
                    <a:pt x="11778" y="5475"/>
                  </a:lnTo>
                  <a:lnTo>
                    <a:pt x="11583" y="5305"/>
                  </a:lnTo>
                  <a:lnTo>
                    <a:pt x="11510" y="5256"/>
                  </a:lnTo>
                  <a:close/>
                  <a:moveTo>
                    <a:pt x="8104" y="439"/>
                  </a:moveTo>
                  <a:lnTo>
                    <a:pt x="8371" y="487"/>
                  </a:lnTo>
                  <a:lnTo>
                    <a:pt x="8663" y="536"/>
                  </a:lnTo>
                  <a:lnTo>
                    <a:pt x="9247" y="585"/>
                  </a:lnTo>
                  <a:lnTo>
                    <a:pt x="9588" y="633"/>
                  </a:lnTo>
                  <a:lnTo>
                    <a:pt x="9904" y="706"/>
                  </a:lnTo>
                  <a:lnTo>
                    <a:pt x="10537" y="877"/>
                  </a:lnTo>
                  <a:lnTo>
                    <a:pt x="10877" y="998"/>
                  </a:lnTo>
                  <a:lnTo>
                    <a:pt x="11218" y="1120"/>
                  </a:lnTo>
                  <a:lnTo>
                    <a:pt x="11559" y="1266"/>
                  </a:lnTo>
                  <a:lnTo>
                    <a:pt x="11875" y="1412"/>
                  </a:lnTo>
                  <a:lnTo>
                    <a:pt x="12191" y="1582"/>
                  </a:lnTo>
                  <a:lnTo>
                    <a:pt x="12508" y="1752"/>
                  </a:lnTo>
                  <a:lnTo>
                    <a:pt x="13116" y="2166"/>
                  </a:lnTo>
                  <a:lnTo>
                    <a:pt x="13408" y="2385"/>
                  </a:lnTo>
                  <a:lnTo>
                    <a:pt x="13700" y="2628"/>
                  </a:lnTo>
                  <a:lnTo>
                    <a:pt x="13968" y="2896"/>
                  </a:lnTo>
                  <a:lnTo>
                    <a:pt x="14235" y="3188"/>
                  </a:lnTo>
                  <a:lnTo>
                    <a:pt x="14479" y="3456"/>
                  </a:lnTo>
                  <a:lnTo>
                    <a:pt x="14698" y="3772"/>
                  </a:lnTo>
                  <a:lnTo>
                    <a:pt x="14917" y="4088"/>
                  </a:lnTo>
                  <a:lnTo>
                    <a:pt x="15111" y="4405"/>
                  </a:lnTo>
                  <a:lnTo>
                    <a:pt x="15282" y="4745"/>
                  </a:lnTo>
                  <a:lnTo>
                    <a:pt x="15452" y="5086"/>
                  </a:lnTo>
                  <a:lnTo>
                    <a:pt x="15574" y="5427"/>
                  </a:lnTo>
                  <a:lnTo>
                    <a:pt x="15720" y="5792"/>
                  </a:lnTo>
                  <a:lnTo>
                    <a:pt x="15817" y="6157"/>
                  </a:lnTo>
                  <a:lnTo>
                    <a:pt x="15914" y="6522"/>
                  </a:lnTo>
                  <a:lnTo>
                    <a:pt x="15987" y="6887"/>
                  </a:lnTo>
                  <a:lnTo>
                    <a:pt x="16036" y="7276"/>
                  </a:lnTo>
                  <a:lnTo>
                    <a:pt x="16109" y="8079"/>
                  </a:lnTo>
                  <a:lnTo>
                    <a:pt x="16109" y="8468"/>
                  </a:lnTo>
                  <a:lnTo>
                    <a:pt x="16109" y="8858"/>
                  </a:lnTo>
                  <a:lnTo>
                    <a:pt x="16085" y="9271"/>
                  </a:lnTo>
                  <a:lnTo>
                    <a:pt x="16060" y="9661"/>
                  </a:lnTo>
                  <a:lnTo>
                    <a:pt x="15987" y="10050"/>
                  </a:lnTo>
                  <a:lnTo>
                    <a:pt x="15914" y="10439"/>
                  </a:lnTo>
                  <a:lnTo>
                    <a:pt x="15817" y="10828"/>
                  </a:lnTo>
                  <a:lnTo>
                    <a:pt x="15695" y="11193"/>
                  </a:lnTo>
                  <a:lnTo>
                    <a:pt x="15549" y="11558"/>
                  </a:lnTo>
                  <a:lnTo>
                    <a:pt x="15379" y="11899"/>
                  </a:lnTo>
                  <a:lnTo>
                    <a:pt x="15184" y="12240"/>
                  </a:lnTo>
                  <a:lnTo>
                    <a:pt x="14965" y="12580"/>
                  </a:lnTo>
                  <a:lnTo>
                    <a:pt x="14722" y="12872"/>
                  </a:lnTo>
                  <a:lnTo>
                    <a:pt x="14430" y="13189"/>
                  </a:lnTo>
                  <a:lnTo>
                    <a:pt x="14138" y="13456"/>
                  </a:lnTo>
                  <a:lnTo>
                    <a:pt x="13846" y="13700"/>
                  </a:lnTo>
                  <a:lnTo>
                    <a:pt x="13530" y="13943"/>
                  </a:lnTo>
                  <a:lnTo>
                    <a:pt x="13213" y="14186"/>
                  </a:lnTo>
                  <a:lnTo>
                    <a:pt x="12532" y="14624"/>
                  </a:lnTo>
                  <a:lnTo>
                    <a:pt x="11851" y="15014"/>
                  </a:lnTo>
                  <a:lnTo>
                    <a:pt x="11510" y="15184"/>
                  </a:lnTo>
                  <a:lnTo>
                    <a:pt x="11145" y="15330"/>
                  </a:lnTo>
                  <a:lnTo>
                    <a:pt x="10415" y="15622"/>
                  </a:lnTo>
                  <a:lnTo>
                    <a:pt x="10050" y="15744"/>
                  </a:lnTo>
                  <a:lnTo>
                    <a:pt x="9685" y="15841"/>
                  </a:lnTo>
                  <a:lnTo>
                    <a:pt x="9320" y="15963"/>
                  </a:lnTo>
                  <a:lnTo>
                    <a:pt x="8980" y="16109"/>
                  </a:lnTo>
                  <a:lnTo>
                    <a:pt x="8907" y="16157"/>
                  </a:lnTo>
                  <a:lnTo>
                    <a:pt x="8882" y="16230"/>
                  </a:lnTo>
                  <a:lnTo>
                    <a:pt x="8104" y="16230"/>
                  </a:lnTo>
                  <a:lnTo>
                    <a:pt x="7739" y="16206"/>
                  </a:lnTo>
                  <a:lnTo>
                    <a:pt x="7349" y="16157"/>
                  </a:lnTo>
                  <a:lnTo>
                    <a:pt x="6984" y="16109"/>
                  </a:lnTo>
                  <a:lnTo>
                    <a:pt x="6619" y="16011"/>
                  </a:lnTo>
                  <a:lnTo>
                    <a:pt x="6254" y="15914"/>
                  </a:lnTo>
                  <a:lnTo>
                    <a:pt x="5889" y="15817"/>
                  </a:lnTo>
                  <a:lnTo>
                    <a:pt x="5524" y="15695"/>
                  </a:lnTo>
                  <a:lnTo>
                    <a:pt x="5184" y="15549"/>
                  </a:lnTo>
                  <a:lnTo>
                    <a:pt x="4843" y="15379"/>
                  </a:lnTo>
                  <a:lnTo>
                    <a:pt x="4502" y="15208"/>
                  </a:lnTo>
                  <a:lnTo>
                    <a:pt x="4162" y="15014"/>
                  </a:lnTo>
                  <a:lnTo>
                    <a:pt x="3845" y="14795"/>
                  </a:lnTo>
                  <a:lnTo>
                    <a:pt x="3553" y="14576"/>
                  </a:lnTo>
                  <a:lnTo>
                    <a:pt x="3237" y="14357"/>
                  </a:lnTo>
                  <a:lnTo>
                    <a:pt x="2921" y="14065"/>
                  </a:lnTo>
                  <a:lnTo>
                    <a:pt x="2629" y="13797"/>
                  </a:lnTo>
                  <a:lnTo>
                    <a:pt x="2361" y="13481"/>
                  </a:lnTo>
                  <a:lnTo>
                    <a:pt x="2094" y="13164"/>
                  </a:lnTo>
                  <a:lnTo>
                    <a:pt x="1850" y="12824"/>
                  </a:lnTo>
                  <a:lnTo>
                    <a:pt x="1631" y="12483"/>
                  </a:lnTo>
                  <a:lnTo>
                    <a:pt x="1437" y="12142"/>
                  </a:lnTo>
                  <a:lnTo>
                    <a:pt x="1242" y="11777"/>
                  </a:lnTo>
                  <a:lnTo>
                    <a:pt x="1096" y="11412"/>
                  </a:lnTo>
                  <a:lnTo>
                    <a:pt x="950" y="11023"/>
                  </a:lnTo>
                  <a:lnTo>
                    <a:pt x="804" y="10634"/>
                  </a:lnTo>
                  <a:lnTo>
                    <a:pt x="707" y="10244"/>
                  </a:lnTo>
                  <a:lnTo>
                    <a:pt x="609" y="9831"/>
                  </a:lnTo>
                  <a:lnTo>
                    <a:pt x="561" y="9442"/>
                  </a:lnTo>
                  <a:lnTo>
                    <a:pt x="512" y="9028"/>
                  </a:lnTo>
                  <a:lnTo>
                    <a:pt x="463" y="8614"/>
                  </a:lnTo>
                  <a:lnTo>
                    <a:pt x="463" y="8201"/>
                  </a:lnTo>
                  <a:lnTo>
                    <a:pt x="488" y="7787"/>
                  </a:lnTo>
                  <a:lnTo>
                    <a:pt x="512" y="7373"/>
                  </a:lnTo>
                  <a:lnTo>
                    <a:pt x="585" y="6960"/>
                  </a:lnTo>
                  <a:lnTo>
                    <a:pt x="658" y="6570"/>
                  </a:lnTo>
                  <a:lnTo>
                    <a:pt x="755" y="6181"/>
                  </a:lnTo>
                  <a:lnTo>
                    <a:pt x="877" y="5792"/>
                  </a:lnTo>
                  <a:lnTo>
                    <a:pt x="1023" y="5402"/>
                  </a:lnTo>
                  <a:lnTo>
                    <a:pt x="1169" y="5037"/>
                  </a:lnTo>
                  <a:lnTo>
                    <a:pt x="1364" y="4672"/>
                  </a:lnTo>
                  <a:lnTo>
                    <a:pt x="1558" y="4307"/>
                  </a:lnTo>
                  <a:lnTo>
                    <a:pt x="1777" y="3967"/>
                  </a:lnTo>
                  <a:lnTo>
                    <a:pt x="1996" y="3626"/>
                  </a:lnTo>
                  <a:lnTo>
                    <a:pt x="2264" y="3310"/>
                  </a:lnTo>
                  <a:lnTo>
                    <a:pt x="2532" y="2993"/>
                  </a:lnTo>
                  <a:lnTo>
                    <a:pt x="2823" y="2701"/>
                  </a:lnTo>
                  <a:lnTo>
                    <a:pt x="3115" y="2434"/>
                  </a:lnTo>
                  <a:lnTo>
                    <a:pt x="3432" y="2190"/>
                  </a:lnTo>
                  <a:lnTo>
                    <a:pt x="3748" y="1947"/>
                  </a:lnTo>
                  <a:lnTo>
                    <a:pt x="4089" y="1728"/>
                  </a:lnTo>
                  <a:lnTo>
                    <a:pt x="4429" y="1509"/>
                  </a:lnTo>
                  <a:lnTo>
                    <a:pt x="4794" y="1339"/>
                  </a:lnTo>
                  <a:lnTo>
                    <a:pt x="5159" y="1169"/>
                  </a:lnTo>
                  <a:lnTo>
                    <a:pt x="5524" y="998"/>
                  </a:lnTo>
                  <a:lnTo>
                    <a:pt x="5865" y="877"/>
                  </a:lnTo>
                  <a:lnTo>
                    <a:pt x="6206" y="779"/>
                  </a:lnTo>
                  <a:lnTo>
                    <a:pt x="6911" y="609"/>
                  </a:lnTo>
                  <a:lnTo>
                    <a:pt x="7203" y="560"/>
                  </a:lnTo>
                  <a:lnTo>
                    <a:pt x="7520" y="536"/>
                  </a:lnTo>
                  <a:lnTo>
                    <a:pt x="7812" y="487"/>
                  </a:lnTo>
                  <a:lnTo>
                    <a:pt x="8104" y="439"/>
                  </a:lnTo>
                  <a:close/>
                  <a:moveTo>
                    <a:pt x="7690" y="1"/>
                  </a:moveTo>
                  <a:lnTo>
                    <a:pt x="7374" y="25"/>
                  </a:lnTo>
                  <a:lnTo>
                    <a:pt x="7057" y="74"/>
                  </a:lnTo>
                  <a:lnTo>
                    <a:pt x="6644" y="147"/>
                  </a:lnTo>
                  <a:lnTo>
                    <a:pt x="6206" y="244"/>
                  </a:lnTo>
                  <a:lnTo>
                    <a:pt x="5792" y="366"/>
                  </a:lnTo>
                  <a:lnTo>
                    <a:pt x="5403" y="512"/>
                  </a:lnTo>
                  <a:lnTo>
                    <a:pt x="5013" y="682"/>
                  </a:lnTo>
                  <a:lnTo>
                    <a:pt x="4624" y="852"/>
                  </a:lnTo>
                  <a:lnTo>
                    <a:pt x="4259" y="1047"/>
                  </a:lnTo>
                  <a:lnTo>
                    <a:pt x="3918" y="1266"/>
                  </a:lnTo>
                  <a:lnTo>
                    <a:pt x="3578" y="1485"/>
                  </a:lnTo>
                  <a:lnTo>
                    <a:pt x="3237" y="1752"/>
                  </a:lnTo>
                  <a:lnTo>
                    <a:pt x="2921" y="1996"/>
                  </a:lnTo>
                  <a:lnTo>
                    <a:pt x="2604" y="2288"/>
                  </a:lnTo>
                  <a:lnTo>
                    <a:pt x="2288" y="2580"/>
                  </a:lnTo>
                  <a:lnTo>
                    <a:pt x="1996" y="2896"/>
                  </a:lnTo>
                  <a:lnTo>
                    <a:pt x="1704" y="3237"/>
                  </a:lnTo>
                  <a:lnTo>
                    <a:pt x="1461" y="3577"/>
                  </a:lnTo>
                  <a:lnTo>
                    <a:pt x="1218" y="3942"/>
                  </a:lnTo>
                  <a:lnTo>
                    <a:pt x="999" y="4307"/>
                  </a:lnTo>
                  <a:lnTo>
                    <a:pt x="804" y="4697"/>
                  </a:lnTo>
                  <a:lnTo>
                    <a:pt x="634" y="5086"/>
                  </a:lnTo>
                  <a:lnTo>
                    <a:pt x="488" y="5500"/>
                  </a:lnTo>
                  <a:lnTo>
                    <a:pt x="342" y="5889"/>
                  </a:lnTo>
                  <a:lnTo>
                    <a:pt x="244" y="6303"/>
                  </a:lnTo>
                  <a:lnTo>
                    <a:pt x="147" y="6741"/>
                  </a:lnTo>
                  <a:lnTo>
                    <a:pt x="74" y="7154"/>
                  </a:lnTo>
                  <a:lnTo>
                    <a:pt x="25" y="7592"/>
                  </a:lnTo>
                  <a:lnTo>
                    <a:pt x="1" y="8030"/>
                  </a:lnTo>
                  <a:lnTo>
                    <a:pt x="1" y="8468"/>
                  </a:lnTo>
                  <a:lnTo>
                    <a:pt x="1" y="8906"/>
                  </a:lnTo>
                  <a:lnTo>
                    <a:pt x="50" y="9344"/>
                  </a:lnTo>
                  <a:lnTo>
                    <a:pt x="98" y="9782"/>
                  </a:lnTo>
                  <a:lnTo>
                    <a:pt x="196" y="10196"/>
                  </a:lnTo>
                  <a:lnTo>
                    <a:pt x="293" y="10609"/>
                  </a:lnTo>
                  <a:lnTo>
                    <a:pt x="439" y="11023"/>
                  </a:lnTo>
                  <a:lnTo>
                    <a:pt x="585" y="11412"/>
                  </a:lnTo>
                  <a:lnTo>
                    <a:pt x="755" y="11802"/>
                  </a:lnTo>
                  <a:lnTo>
                    <a:pt x="926" y="12167"/>
                  </a:lnTo>
                  <a:lnTo>
                    <a:pt x="1145" y="12532"/>
                  </a:lnTo>
                  <a:lnTo>
                    <a:pt x="1364" y="12897"/>
                  </a:lnTo>
                  <a:lnTo>
                    <a:pt x="1607" y="13237"/>
                  </a:lnTo>
                  <a:lnTo>
                    <a:pt x="1875" y="13578"/>
                  </a:lnTo>
                  <a:lnTo>
                    <a:pt x="2142" y="13870"/>
                  </a:lnTo>
                  <a:lnTo>
                    <a:pt x="2434" y="14186"/>
                  </a:lnTo>
                  <a:lnTo>
                    <a:pt x="2726" y="14478"/>
                  </a:lnTo>
                  <a:lnTo>
                    <a:pt x="3067" y="14746"/>
                  </a:lnTo>
                  <a:lnTo>
                    <a:pt x="3383" y="14989"/>
                  </a:lnTo>
                  <a:lnTo>
                    <a:pt x="3724" y="15233"/>
                  </a:lnTo>
                  <a:lnTo>
                    <a:pt x="4089" y="15452"/>
                  </a:lnTo>
                  <a:lnTo>
                    <a:pt x="4454" y="15671"/>
                  </a:lnTo>
                  <a:lnTo>
                    <a:pt x="4819" y="15841"/>
                  </a:lnTo>
                  <a:lnTo>
                    <a:pt x="5208" y="16011"/>
                  </a:lnTo>
                  <a:lnTo>
                    <a:pt x="5597" y="16182"/>
                  </a:lnTo>
                  <a:lnTo>
                    <a:pt x="6011" y="16303"/>
                  </a:lnTo>
                  <a:lnTo>
                    <a:pt x="6425" y="16401"/>
                  </a:lnTo>
                  <a:lnTo>
                    <a:pt x="6838" y="16498"/>
                  </a:lnTo>
                  <a:lnTo>
                    <a:pt x="7252" y="16571"/>
                  </a:lnTo>
                  <a:lnTo>
                    <a:pt x="7690" y="16620"/>
                  </a:lnTo>
                  <a:lnTo>
                    <a:pt x="8128" y="16644"/>
                  </a:lnTo>
                  <a:lnTo>
                    <a:pt x="8566" y="16644"/>
                  </a:lnTo>
                  <a:lnTo>
                    <a:pt x="9004" y="16620"/>
                  </a:lnTo>
                  <a:lnTo>
                    <a:pt x="9101" y="16571"/>
                  </a:lnTo>
                  <a:lnTo>
                    <a:pt x="9174" y="16522"/>
                  </a:lnTo>
                  <a:lnTo>
                    <a:pt x="9539" y="16498"/>
                  </a:lnTo>
                  <a:lnTo>
                    <a:pt x="9929" y="16425"/>
                  </a:lnTo>
                  <a:lnTo>
                    <a:pt x="10318" y="16303"/>
                  </a:lnTo>
                  <a:lnTo>
                    <a:pt x="10707" y="16182"/>
                  </a:lnTo>
                  <a:lnTo>
                    <a:pt x="11072" y="16011"/>
                  </a:lnTo>
                  <a:lnTo>
                    <a:pt x="11437" y="15841"/>
                  </a:lnTo>
                  <a:lnTo>
                    <a:pt x="12143" y="15500"/>
                  </a:lnTo>
                  <a:lnTo>
                    <a:pt x="12508" y="15306"/>
                  </a:lnTo>
                  <a:lnTo>
                    <a:pt x="12848" y="15087"/>
                  </a:lnTo>
                  <a:lnTo>
                    <a:pt x="13213" y="14868"/>
                  </a:lnTo>
                  <a:lnTo>
                    <a:pt x="13554" y="14624"/>
                  </a:lnTo>
                  <a:lnTo>
                    <a:pt x="13895" y="14381"/>
                  </a:lnTo>
                  <a:lnTo>
                    <a:pt x="14211" y="14138"/>
                  </a:lnTo>
                  <a:lnTo>
                    <a:pt x="14527" y="13846"/>
                  </a:lnTo>
                  <a:lnTo>
                    <a:pt x="14819" y="13578"/>
                  </a:lnTo>
                  <a:lnTo>
                    <a:pt x="15111" y="13262"/>
                  </a:lnTo>
                  <a:lnTo>
                    <a:pt x="15379" y="12945"/>
                  </a:lnTo>
                  <a:lnTo>
                    <a:pt x="15598" y="12605"/>
                  </a:lnTo>
                  <a:lnTo>
                    <a:pt x="15817" y="12240"/>
                  </a:lnTo>
                  <a:lnTo>
                    <a:pt x="15987" y="11875"/>
                  </a:lnTo>
                  <a:lnTo>
                    <a:pt x="16158" y="11485"/>
                  </a:lnTo>
                  <a:lnTo>
                    <a:pt x="16279" y="11096"/>
                  </a:lnTo>
                  <a:lnTo>
                    <a:pt x="16401" y="10682"/>
                  </a:lnTo>
                  <a:lnTo>
                    <a:pt x="16474" y="10269"/>
                  </a:lnTo>
                  <a:lnTo>
                    <a:pt x="16547" y="9855"/>
                  </a:lnTo>
                  <a:lnTo>
                    <a:pt x="16596" y="9442"/>
                  </a:lnTo>
                  <a:lnTo>
                    <a:pt x="16620" y="9028"/>
                  </a:lnTo>
                  <a:lnTo>
                    <a:pt x="16620" y="8614"/>
                  </a:lnTo>
                  <a:lnTo>
                    <a:pt x="16596" y="8176"/>
                  </a:lnTo>
                  <a:lnTo>
                    <a:pt x="16571" y="7787"/>
                  </a:lnTo>
                  <a:lnTo>
                    <a:pt x="16523" y="7373"/>
                  </a:lnTo>
                  <a:lnTo>
                    <a:pt x="16450" y="6960"/>
                  </a:lnTo>
                  <a:lnTo>
                    <a:pt x="16377" y="6570"/>
                  </a:lnTo>
                  <a:lnTo>
                    <a:pt x="16279" y="6181"/>
                  </a:lnTo>
                  <a:lnTo>
                    <a:pt x="16158" y="5792"/>
                  </a:lnTo>
                  <a:lnTo>
                    <a:pt x="16036" y="5402"/>
                  </a:lnTo>
                  <a:lnTo>
                    <a:pt x="15890" y="5037"/>
                  </a:lnTo>
                  <a:lnTo>
                    <a:pt x="15720" y="4672"/>
                  </a:lnTo>
                  <a:lnTo>
                    <a:pt x="15549" y="4332"/>
                  </a:lnTo>
                  <a:lnTo>
                    <a:pt x="15355" y="3991"/>
                  </a:lnTo>
                  <a:lnTo>
                    <a:pt x="15136" y="3650"/>
                  </a:lnTo>
                  <a:lnTo>
                    <a:pt x="14917" y="3334"/>
                  </a:lnTo>
                  <a:lnTo>
                    <a:pt x="14649" y="3018"/>
                  </a:lnTo>
                  <a:lnTo>
                    <a:pt x="14406" y="2701"/>
                  </a:lnTo>
                  <a:lnTo>
                    <a:pt x="14114" y="2434"/>
                  </a:lnTo>
                  <a:lnTo>
                    <a:pt x="13822" y="2142"/>
                  </a:lnTo>
                  <a:lnTo>
                    <a:pt x="13505" y="1874"/>
                  </a:lnTo>
                  <a:lnTo>
                    <a:pt x="13213" y="1680"/>
                  </a:lnTo>
                  <a:lnTo>
                    <a:pt x="12897" y="1461"/>
                  </a:lnTo>
                  <a:lnTo>
                    <a:pt x="12605" y="1266"/>
                  </a:lnTo>
                  <a:lnTo>
                    <a:pt x="12289" y="1096"/>
                  </a:lnTo>
                  <a:lnTo>
                    <a:pt x="11632" y="779"/>
                  </a:lnTo>
                  <a:lnTo>
                    <a:pt x="10950" y="536"/>
                  </a:lnTo>
                  <a:lnTo>
                    <a:pt x="10561" y="414"/>
                  </a:lnTo>
                  <a:lnTo>
                    <a:pt x="10172" y="293"/>
                  </a:lnTo>
                  <a:lnTo>
                    <a:pt x="9783" y="220"/>
                  </a:lnTo>
                  <a:lnTo>
                    <a:pt x="9369" y="147"/>
                  </a:lnTo>
                  <a:lnTo>
                    <a:pt x="8834" y="74"/>
                  </a:lnTo>
                  <a:lnTo>
                    <a:pt x="8542" y="49"/>
                  </a:lnTo>
                  <a:lnTo>
                    <a:pt x="8274" y="74"/>
                  </a:lnTo>
                  <a:lnTo>
                    <a:pt x="8128" y="25"/>
                  </a:lnTo>
                  <a:lnTo>
                    <a:pt x="7982" y="1"/>
                  </a:lnTo>
                  <a:close/>
                </a:path>
              </a:pathLst>
            </a:custGeom>
            <a:solidFill>
              <a:srgbClr val="0BB3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  <p:sp>
          <p:nvSpPr>
            <p:cNvPr id="146" name="مربع نص 145">
              <a:extLst>
                <a:ext uri="{FF2B5EF4-FFF2-40B4-BE49-F238E27FC236}">
                  <a16:creationId xmlns:a16="http://schemas.microsoft.com/office/drawing/2014/main" id="{1D4F30D8-7E91-9B89-DB61-56290556B33F}"/>
                </a:ext>
              </a:extLst>
            </p:cNvPr>
            <p:cNvSpPr txBox="1"/>
            <p:nvPr/>
          </p:nvSpPr>
          <p:spPr>
            <a:xfrm>
              <a:off x="3285169" y="4025432"/>
              <a:ext cx="5621663" cy="186073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1600" b="1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الحضور إلى المدرسة بشكل يومي، والبعد عن الغياب بدون أسباب</a:t>
              </a:r>
            </a:p>
            <a:p>
              <a:pPr algn="ctr" rtl="1"/>
              <a:endPara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grpSp>
          <p:nvGrpSpPr>
            <p:cNvPr id="147" name="رسم 12" descr="قبعة التخرج مع تعبئة خالصة">
              <a:extLst>
                <a:ext uri="{FF2B5EF4-FFF2-40B4-BE49-F238E27FC236}">
                  <a16:creationId xmlns:a16="http://schemas.microsoft.com/office/drawing/2014/main" id="{B67AE8F6-DA8E-88F7-E266-CF5D099FC5C8}"/>
                </a:ext>
              </a:extLst>
            </p:cNvPr>
            <p:cNvGrpSpPr/>
            <p:nvPr/>
          </p:nvGrpSpPr>
          <p:grpSpPr>
            <a:xfrm>
              <a:off x="5839578" y="1635901"/>
              <a:ext cx="905426" cy="905426"/>
              <a:chOff x="4312002" y="2546156"/>
              <a:chExt cx="1692997" cy="1692997"/>
            </a:xfrm>
          </p:grpSpPr>
          <p:sp>
            <p:nvSpPr>
              <p:cNvPr id="151" name="شكل حر: شكل 150">
                <a:extLst>
                  <a:ext uri="{FF2B5EF4-FFF2-40B4-BE49-F238E27FC236}">
                    <a16:creationId xmlns:a16="http://schemas.microsoft.com/office/drawing/2014/main" id="{A727216A-B742-9D5A-50F8-004EB434C7E2}"/>
                  </a:ext>
                </a:extLst>
              </p:cNvPr>
              <p:cNvSpPr/>
              <p:nvPr/>
            </p:nvSpPr>
            <p:spPr>
              <a:xfrm>
                <a:off x="4664709" y="3415580"/>
                <a:ext cx="987581" cy="400323"/>
              </a:xfrm>
              <a:custGeom>
                <a:avLst/>
                <a:gdLst>
                  <a:gd name="connsiteX0" fmla="*/ 0 w 987581"/>
                  <a:gd name="connsiteY0" fmla="*/ 0 h 400323"/>
                  <a:gd name="connsiteX1" fmla="*/ 0 w 987581"/>
                  <a:gd name="connsiteY1" fmla="*/ 206334 h 400323"/>
                  <a:gd name="connsiteX2" fmla="*/ 493791 w 987581"/>
                  <a:gd name="connsiteY2" fmla="*/ 400323 h 400323"/>
                  <a:gd name="connsiteX3" fmla="*/ 987582 w 987581"/>
                  <a:gd name="connsiteY3" fmla="*/ 206334 h 400323"/>
                  <a:gd name="connsiteX4" fmla="*/ 987582 w 987581"/>
                  <a:gd name="connsiteY4" fmla="*/ 0 h 400323"/>
                  <a:gd name="connsiteX5" fmla="*/ 493791 w 987581"/>
                  <a:gd name="connsiteY5" fmla="*/ 174590 h 400323"/>
                  <a:gd name="connsiteX6" fmla="*/ 0 w 987581"/>
                  <a:gd name="connsiteY6" fmla="*/ 0 h 400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7581" h="400323">
                    <a:moveTo>
                      <a:pt x="0" y="0"/>
                    </a:moveTo>
                    <a:lnTo>
                      <a:pt x="0" y="206334"/>
                    </a:lnTo>
                    <a:cubicBezTo>
                      <a:pt x="0" y="303329"/>
                      <a:pt x="220442" y="400323"/>
                      <a:pt x="493791" y="400323"/>
                    </a:cubicBezTo>
                    <a:cubicBezTo>
                      <a:pt x="767139" y="400323"/>
                      <a:pt x="987582" y="303329"/>
                      <a:pt x="987582" y="206334"/>
                    </a:cubicBezTo>
                    <a:lnTo>
                      <a:pt x="987582" y="0"/>
                    </a:lnTo>
                    <a:lnTo>
                      <a:pt x="493791" y="174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B3D5"/>
              </a:solidFill>
              <a:ln w="175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EG" sz="1100"/>
              </a:p>
            </p:txBody>
          </p:sp>
          <p:sp>
            <p:nvSpPr>
              <p:cNvPr id="152" name="شكل حر: شكل 151">
                <a:extLst>
                  <a:ext uri="{FF2B5EF4-FFF2-40B4-BE49-F238E27FC236}">
                    <a16:creationId xmlns:a16="http://schemas.microsoft.com/office/drawing/2014/main" id="{A0898442-A8CA-1BA3-845C-54019C7F7E46}"/>
                  </a:ext>
                </a:extLst>
              </p:cNvPr>
              <p:cNvSpPr/>
              <p:nvPr/>
            </p:nvSpPr>
            <p:spPr>
              <a:xfrm>
                <a:off x="4389597" y="2969405"/>
                <a:ext cx="1537805" cy="670144"/>
              </a:xfrm>
              <a:custGeom>
                <a:avLst/>
                <a:gdLst>
                  <a:gd name="connsiteX0" fmla="*/ 768903 w 1537805"/>
                  <a:gd name="connsiteY0" fmla="*/ 544933 h 670144"/>
                  <a:gd name="connsiteX1" fmla="*/ 1537806 w 1537805"/>
                  <a:gd name="connsiteY1" fmla="*/ 275112 h 670144"/>
                  <a:gd name="connsiteX2" fmla="*/ 768903 w 1537805"/>
                  <a:gd name="connsiteY2" fmla="*/ 0 h 670144"/>
                  <a:gd name="connsiteX3" fmla="*/ 0 w 1537805"/>
                  <a:gd name="connsiteY3" fmla="*/ 275112 h 670144"/>
                  <a:gd name="connsiteX4" fmla="*/ 98758 w 1537805"/>
                  <a:gd name="connsiteY4" fmla="*/ 310383 h 670144"/>
                  <a:gd name="connsiteX5" fmla="*/ 98758 w 1537805"/>
                  <a:gd name="connsiteY5" fmla="*/ 634874 h 670144"/>
                  <a:gd name="connsiteX6" fmla="*/ 134029 w 1537805"/>
                  <a:gd name="connsiteY6" fmla="*/ 670145 h 670144"/>
                  <a:gd name="connsiteX7" fmla="*/ 169300 w 1537805"/>
                  <a:gd name="connsiteY7" fmla="*/ 634874 h 670144"/>
                  <a:gd name="connsiteX8" fmla="*/ 169300 w 1537805"/>
                  <a:gd name="connsiteY8" fmla="*/ 335072 h 670144"/>
                  <a:gd name="connsiteX9" fmla="*/ 768903 w 1537805"/>
                  <a:gd name="connsiteY9" fmla="*/ 544933 h 6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805" h="670144">
                    <a:moveTo>
                      <a:pt x="768903" y="544933"/>
                    </a:moveTo>
                    <a:lnTo>
                      <a:pt x="1537806" y="275112"/>
                    </a:lnTo>
                    <a:lnTo>
                      <a:pt x="768903" y="0"/>
                    </a:lnTo>
                    <a:lnTo>
                      <a:pt x="0" y="275112"/>
                    </a:lnTo>
                    <a:lnTo>
                      <a:pt x="98758" y="310383"/>
                    </a:lnTo>
                    <a:lnTo>
                      <a:pt x="98758" y="634874"/>
                    </a:lnTo>
                    <a:cubicBezTo>
                      <a:pt x="98758" y="654273"/>
                      <a:pt x="114630" y="670145"/>
                      <a:pt x="134029" y="670145"/>
                    </a:cubicBezTo>
                    <a:cubicBezTo>
                      <a:pt x="153428" y="670145"/>
                      <a:pt x="169300" y="654273"/>
                      <a:pt x="169300" y="634874"/>
                    </a:cubicBezTo>
                    <a:lnTo>
                      <a:pt x="169300" y="335072"/>
                    </a:lnTo>
                    <a:lnTo>
                      <a:pt x="768903" y="544933"/>
                    </a:lnTo>
                    <a:close/>
                  </a:path>
                </a:pathLst>
              </a:custGeom>
              <a:solidFill>
                <a:srgbClr val="000000"/>
              </a:solidFill>
              <a:ln w="1756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EG" sz="1100"/>
              </a:p>
            </p:txBody>
          </p:sp>
        </p:grpSp>
        <p:grpSp>
          <p:nvGrpSpPr>
            <p:cNvPr id="148" name="رسم 10" descr="مبنى مدرسي مع تعبئة خالصة">
              <a:extLst>
                <a:ext uri="{FF2B5EF4-FFF2-40B4-BE49-F238E27FC236}">
                  <a16:creationId xmlns:a16="http://schemas.microsoft.com/office/drawing/2014/main" id="{B24D5209-758B-8DCA-3C95-13C085A2A593}"/>
                </a:ext>
              </a:extLst>
            </p:cNvPr>
            <p:cNvGrpSpPr/>
            <p:nvPr/>
          </p:nvGrpSpPr>
          <p:grpSpPr>
            <a:xfrm>
              <a:off x="4793641" y="2912997"/>
              <a:ext cx="1207233" cy="1207233"/>
              <a:chOff x="0" y="583546"/>
              <a:chExt cx="5115837" cy="5115837"/>
            </a:xfrm>
          </p:grpSpPr>
          <p:sp>
            <p:nvSpPr>
              <p:cNvPr id="149" name="شكل حر: شكل 148">
                <a:extLst>
                  <a:ext uri="{FF2B5EF4-FFF2-40B4-BE49-F238E27FC236}">
                    <a16:creationId xmlns:a16="http://schemas.microsoft.com/office/drawing/2014/main" id="{11A0E654-FF0B-2FFA-0E7C-DE72886504F6}"/>
                  </a:ext>
                </a:extLst>
              </p:cNvPr>
              <p:cNvSpPr/>
              <p:nvPr/>
            </p:nvSpPr>
            <p:spPr>
              <a:xfrm>
                <a:off x="1620015" y="1489475"/>
                <a:ext cx="1854490" cy="1044483"/>
              </a:xfrm>
              <a:custGeom>
                <a:avLst/>
                <a:gdLst>
                  <a:gd name="connsiteX0" fmla="*/ 937904 w 1854490"/>
                  <a:gd name="connsiteY0" fmla="*/ 255792 h 1044483"/>
                  <a:gd name="connsiteX1" fmla="*/ 1705279 w 1854490"/>
                  <a:gd name="connsiteY1" fmla="*/ 1028496 h 1044483"/>
                  <a:gd name="connsiteX2" fmla="*/ 1854491 w 1854490"/>
                  <a:gd name="connsiteY2" fmla="*/ 879285 h 1044483"/>
                  <a:gd name="connsiteX3" fmla="*/ 937904 w 1854490"/>
                  <a:gd name="connsiteY3" fmla="*/ 0 h 1044483"/>
                  <a:gd name="connsiteX4" fmla="*/ 0 w 1854490"/>
                  <a:gd name="connsiteY4" fmla="*/ 895271 h 1044483"/>
                  <a:gd name="connsiteX5" fmla="*/ 149212 w 1854490"/>
                  <a:gd name="connsiteY5" fmla="*/ 1044483 h 104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54490" h="1044483">
                    <a:moveTo>
                      <a:pt x="937904" y="255792"/>
                    </a:moveTo>
                    <a:lnTo>
                      <a:pt x="1705279" y="1028496"/>
                    </a:lnTo>
                    <a:lnTo>
                      <a:pt x="1854491" y="879285"/>
                    </a:lnTo>
                    <a:lnTo>
                      <a:pt x="937904" y="0"/>
                    </a:lnTo>
                    <a:lnTo>
                      <a:pt x="0" y="895271"/>
                    </a:lnTo>
                    <a:lnTo>
                      <a:pt x="149212" y="1044483"/>
                    </a:lnTo>
                    <a:close/>
                  </a:path>
                </a:pathLst>
              </a:custGeom>
              <a:solidFill>
                <a:srgbClr val="E9535D"/>
              </a:solidFill>
              <a:ln w="532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EG" sz="1100"/>
              </a:p>
            </p:txBody>
          </p:sp>
          <p:sp>
            <p:nvSpPr>
              <p:cNvPr id="150" name="شكل حر: شكل 149">
                <a:extLst>
                  <a:ext uri="{FF2B5EF4-FFF2-40B4-BE49-F238E27FC236}">
                    <a16:creationId xmlns:a16="http://schemas.microsoft.com/office/drawing/2014/main" id="{4461FCDD-D07B-CDE9-4547-EFFB63F353CE}"/>
                  </a:ext>
                </a:extLst>
              </p:cNvPr>
              <p:cNvSpPr/>
              <p:nvPr/>
            </p:nvSpPr>
            <p:spPr>
              <a:xfrm>
                <a:off x="639479" y="2017046"/>
                <a:ext cx="3836877" cy="2771078"/>
              </a:xfrm>
              <a:custGeom>
                <a:avLst/>
                <a:gdLst>
                  <a:gd name="connsiteX0" fmla="*/ 3623718 w 3836877"/>
                  <a:gd name="connsiteY0" fmla="*/ 1651989 h 2771078"/>
                  <a:gd name="connsiteX1" fmla="*/ 3197398 w 3836877"/>
                  <a:gd name="connsiteY1" fmla="*/ 1651989 h 2771078"/>
                  <a:gd name="connsiteX2" fmla="*/ 3197398 w 3836877"/>
                  <a:gd name="connsiteY2" fmla="*/ 1225669 h 2771078"/>
                  <a:gd name="connsiteX3" fmla="*/ 3623718 w 3836877"/>
                  <a:gd name="connsiteY3" fmla="*/ 1225669 h 2771078"/>
                  <a:gd name="connsiteX4" fmla="*/ 3623718 w 3836877"/>
                  <a:gd name="connsiteY4" fmla="*/ 1651989 h 2771078"/>
                  <a:gd name="connsiteX5" fmla="*/ 3623718 w 3836877"/>
                  <a:gd name="connsiteY5" fmla="*/ 2291469 h 2771078"/>
                  <a:gd name="connsiteX6" fmla="*/ 3197398 w 3836877"/>
                  <a:gd name="connsiteY6" fmla="*/ 2291469 h 2771078"/>
                  <a:gd name="connsiteX7" fmla="*/ 3197398 w 3836877"/>
                  <a:gd name="connsiteY7" fmla="*/ 1865149 h 2771078"/>
                  <a:gd name="connsiteX8" fmla="*/ 3623718 w 3836877"/>
                  <a:gd name="connsiteY8" fmla="*/ 1865149 h 2771078"/>
                  <a:gd name="connsiteX9" fmla="*/ 3623718 w 3836877"/>
                  <a:gd name="connsiteY9" fmla="*/ 2291469 h 2771078"/>
                  <a:gd name="connsiteX10" fmla="*/ 2984238 w 3836877"/>
                  <a:gd name="connsiteY10" fmla="*/ 1651989 h 2771078"/>
                  <a:gd name="connsiteX11" fmla="*/ 2557919 w 3836877"/>
                  <a:gd name="connsiteY11" fmla="*/ 1651989 h 2771078"/>
                  <a:gd name="connsiteX12" fmla="*/ 2557919 w 3836877"/>
                  <a:gd name="connsiteY12" fmla="*/ 1225669 h 2771078"/>
                  <a:gd name="connsiteX13" fmla="*/ 2984238 w 3836877"/>
                  <a:gd name="connsiteY13" fmla="*/ 1225669 h 2771078"/>
                  <a:gd name="connsiteX14" fmla="*/ 2984238 w 3836877"/>
                  <a:gd name="connsiteY14" fmla="*/ 1651989 h 2771078"/>
                  <a:gd name="connsiteX15" fmla="*/ 2984238 w 3836877"/>
                  <a:gd name="connsiteY15" fmla="*/ 2291469 h 2771078"/>
                  <a:gd name="connsiteX16" fmla="*/ 2557919 w 3836877"/>
                  <a:gd name="connsiteY16" fmla="*/ 2291469 h 2771078"/>
                  <a:gd name="connsiteX17" fmla="*/ 2557919 w 3836877"/>
                  <a:gd name="connsiteY17" fmla="*/ 1865149 h 2771078"/>
                  <a:gd name="connsiteX18" fmla="*/ 2984238 w 3836877"/>
                  <a:gd name="connsiteY18" fmla="*/ 1865149 h 2771078"/>
                  <a:gd name="connsiteX19" fmla="*/ 2984238 w 3836877"/>
                  <a:gd name="connsiteY19" fmla="*/ 2291469 h 2771078"/>
                  <a:gd name="connsiteX20" fmla="*/ 2291469 w 3836877"/>
                  <a:gd name="connsiteY20" fmla="*/ 1651989 h 2771078"/>
                  <a:gd name="connsiteX21" fmla="*/ 1545409 w 3836877"/>
                  <a:gd name="connsiteY21" fmla="*/ 1651989 h 2771078"/>
                  <a:gd name="connsiteX22" fmla="*/ 1545409 w 3836877"/>
                  <a:gd name="connsiteY22" fmla="*/ 1438829 h 2771078"/>
                  <a:gd name="connsiteX23" fmla="*/ 2291469 w 3836877"/>
                  <a:gd name="connsiteY23" fmla="*/ 1438829 h 2771078"/>
                  <a:gd name="connsiteX24" fmla="*/ 2291469 w 3836877"/>
                  <a:gd name="connsiteY24" fmla="*/ 1651989 h 2771078"/>
                  <a:gd name="connsiteX25" fmla="*/ 1918439 w 3836877"/>
                  <a:gd name="connsiteY25" fmla="*/ 639480 h 2771078"/>
                  <a:gd name="connsiteX26" fmla="*/ 2078309 w 3836877"/>
                  <a:gd name="connsiteY26" fmla="*/ 799350 h 2771078"/>
                  <a:gd name="connsiteX27" fmla="*/ 1918439 w 3836877"/>
                  <a:gd name="connsiteY27" fmla="*/ 959220 h 2771078"/>
                  <a:gd name="connsiteX28" fmla="*/ 1758569 w 3836877"/>
                  <a:gd name="connsiteY28" fmla="*/ 799350 h 2771078"/>
                  <a:gd name="connsiteX29" fmla="*/ 1918439 w 3836877"/>
                  <a:gd name="connsiteY29" fmla="*/ 639480 h 2771078"/>
                  <a:gd name="connsiteX30" fmla="*/ 1278959 w 3836877"/>
                  <a:gd name="connsiteY30" fmla="*/ 1651989 h 2771078"/>
                  <a:gd name="connsiteX31" fmla="*/ 852640 w 3836877"/>
                  <a:gd name="connsiteY31" fmla="*/ 1651989 h 2771078"/>
                  <a:gd name="connsiteX32" fmla="*/ 852640 w 3836877"/>
                  <a:gd name="connsiteY32" fmla="*/ 1225669 h 2771078"/>
                  <a:gd name="connsiteX33" fmla="*/ 1278959 w 3836877"/>
                  <a:gd name="connsiteY33" fmla="*/ 1225669 h 2771078"/>
                  <a:gd name="connsiteX34" fmla="*/ 1278959 w 3836877"/>
                  <a:gd name="connsiteY34" fmla="*/ 1651989 h 2771078"/>
                  <a:gd name="connsiteX35" fmla="*/ 1278959 w 3836877"/>
                  <a:gd name="connsiteY35" fmla="*/ 2291469 h 2771078"/>
                  <a:gd name="connsiteX36" fmla="*/ 852640 w 3836877"/>
                  <a:gd name="connsiteY36" fmla="*/ 2291469 h 2771078"/>
                  <a:gd name="connsiteX37" fmla="*/ 852640 w 3836877"/>
                  <a:gd name="connsiteY37" fmla="*/ 1865149 h 2771078"/>
                  <a:gd name="connsiteX38" fmla="*/ 1278959 w 3836877"/>
                  <a:gd name="connsiteY38" fmla="*/ 1865149 h 2771078"/>
                  <a:gd name="connsiteX39" fmla="*/ 1278959 w 3836877"/>
                  <a:gd name="connsiteY39" fmla="*/ 2291469 h 2771078"/>
                  <a:gd name="connsiteX40" fmla="*/ 639480 w 3836877"/>
                  <a:gd name="connsiteY40" fmla="*/ 1651989 h 2771078"/>
                  <a:gd name="connsiteX41" fmla="*/ 213160 w 3836877"/>
                  <a:gd name="connsiteY41" fmla="*/ 1651989 h 2771078"/>
                  <a:gd name="connsiteX42" fmla="*/ 213160 w 3836877"/>
                  <a:gd name="connsiteY42" fmla="*/ 1225669 h 2771078"/>
                  <a:gd name="connsiteX43" fmla="*/ 639480 w 3836877"/>
                  <a:gd name="connsiteY43" fmla="*/ 1225669 h 2771078"/>
                  <a:gd name="connsiteX44" fmla="*/ 639480 w 3836877"/>
                  <a:gd name="connsiteY44" fmla="*/ 1651989 h 2771078"/>
                  <a:gd name="connsiteX45" fmla="*/ 639480 w 3836877"/>
                  <a:gd name="connsiteY45" fmla="*/ 2291469 h 2771078"/>
                  <a:gd name="connsiteX46" fmla="*/ 213160 w 3836877"/>
                  <a:gd name="connsiteY46" fmla="*/ 2291469 h 2771078"/>
                  <a:gd name="connsiteX47" fmla="*/ 213160 w 3836877"/>
                  <a:gd name="connsiteY47" fmla="*/ 1865149 h 2771078"/>
                  <a:gd name="connsiteX48" fmla="*/ 639480 w 3836877"/>
                  <a:gd name="connsiteY48" fmla="*/ 1865149 h 2771078"/>
                  <a:gd name="connsiteX49" fmla="*/ 639480 w 3836877"/>
                  <a:gd name="connsiteY49" fmla="*/ 2291469 h 2771078"/>
                  <a:gd name="connsiteX50" fmla="*/ 2557919 w 3836877"/>
                  <a:gd name="connsiteY50" fmla="*/ 959220 h 2771078"/>
                  <a:gd name="connsiteX51" fmla="*/ 2557919 w 3836877"/>
                  <a:gd name="connsiteY51" fmla="*/ 639480 h 2771078"/>
                  <a:gd name="connsiteX52" fmla="*/ 1918439 w 3836877"/>
                  <a:gd name="connsiteY52" fmla="*/ 0 h 2771078"/>
                  <a:gd name="connsiteX53" fmla="*/ 1278959 w 3836877"/>
                  <a:gd name="connsiteY53" fmla="*/ 639480 h 2771078"/>
                  <a:gd name="connsiteX54" fmla="*/ 1278959 w 3836877"/>
                  <a:gd name="connsiteY54" fmla="*/ 959220 h 2771078"/>
                  <a:gd name="connsiteX55" fmla="*/ 0 w 3836877"/>
                  <a:gd name="connsiteY55" fmla="*/ 959220 h 2771078"/>
                  <a:gd name="connsiteX56" fmla="*/ 0 w 3836877"/>
                  <a:gd name="connsiteY56" fmla="*/ 2771079 h 2771078"/>
                  <a:gd name="connsiteX57" fmla="*/ 1545409 w 3836877"/>
                  <a:gd name="connsiteY57" fmla="*/ 2771079 h 2771078"/>
                  <a:gd name="connsiteX58" fmla="*/ 1545409 w 3836877"/>
                  <a:gd name="connsiteY58" fmla="*/ 2184889 h 2771078"/>
                  <a:gd name="connsiteX59" fmla="*/ 1918439 w 3836877"/>
                  <a:gd name="connsiteY59" fmla="*/ 1865149 h 2771078"/>
                  <a:gd name="connsiteX60" fmla="*/ 2291469 w 3836877"/>
                  <a:gd name="connsiteY60" fmla="*/ 2184889 h 2771078"/>
                  <a:gd name="connsiteX61" fmla="*/ 2291469 w 3836877"/>
                  <a:gd name="connsiteY61" fmla="*/ 2771079 h 2771078"/>
                  <a:gd name="connsiteX62" fmla="*/ 3836878 w 3836877"/>
                  <a:gd name="connsiteY62" fmla="*/ 2771079 h 2771078"/>
                  <a:gd name="connsiteX63" fmla="*/ 3836878 w 3836877"/>
                  <a:gd name="connsiteY63" fmla="*/ 959220 h 2771078"/>
                  <a:gd name="connsiteX64" fmla="*/ 2557919 w 3836877"/>
                  <a:gd name="connsiteY64" fmla="*/ 959220 h 27710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3836877" h="2771078">
                    <a:moveTo>
                      <a:pt x="3623718" y="1651989"/>
                    </a:moveTo>
                    <a:lnTo>
                      <a:pt x="3197398" y="1651989"/>
                    </a:lnTo>
                    <a:lnTo>
                      <a:pt x="3197398" y="1225669"/>
                    </a:lnTo>
                    <a:lnTo>
                      <a:pt x="3623718" y="1225669"/>
                    </a:lnTo>
                    <a:lnTo>
                      <a:pt x="3623718" y="1651989"/>
                    </a:lnTo>
                    <a:close/>
                    <a:moveTo>
                      <a:pt x="3623718" y="2291469"/>
                    </a:moveTo>
                    <a:lnTo>
                      <a:pt x="3197398" y="2291469"/>
                    </a:lnTo>
                    <a:lnTo>
                      <a:pt x="3197398" y="1865149"/>
                    </a:lnTo>
                    <a:lnTo>
                      <a:pt x="3623718" y="1865149"/>
                    </a:lnTo>
                    <a:lnTo>
                      <a:pt x="3623718" y="2291469"/>
                    </a:lnTo>
                    <a:close/>
                    <a:moveTo>
                      <a:pt x="2984238" y="1651989"/>
                    </a:moveTo>
                    <a:lnTo>
                      <a:pt x="2557919" y="1651989"/>
                    </a:lnTo>
                    <a:lnTo>
                      <a:pt x="2557919" y="1225669"/>
                    </a:lnTo>
                    <a:lnTo>
                      <a:pt x="2984238" y="1225669"/>
                    </a:lnTo>
                    <a:lnTo>
                      <a:pt x="2984238" y="1651989"/>
                    </a:lnTo>
                    <a:close/>
                    <a:moveTo>
                      <a:pt x="2984238" y="2291469"/>
                    </a:moveTo>
                    <a:lnTo>
                      <a:pt x="2557919" y="2291469"/>
                    </a:lnTo>
                    <a:lnTo>
                      <a:pt x="2557919" y="1865149"/>
                    </a:lnTo>
                    <a:lnTo>
                      <a:pt x="2984238" y="1865149"/>
                    </a:lnTo>
                    <a:lnTo>
                      <a:pt x="2984238" y="2291469"/>
                    </a:lnTo>
                    <a:close/>
                    <a:moveTo>
                      <a:pt x="2291469" y="1651989"/>
                    </a:moveTo>
                    <a:lnTo>
                      <a:pt x="1545409" y="1651989"/>
                    </a:lnTo>
                    <a:lnTo>
                      <a:pt x="1545409" y="1438829"/>
                    </a:lnTo>
                    <a:lnTo>
                      <a:pt x="2291469" y="1438829"/>
                    </a:lnTo>
                    <a:lnTo>
                      <a:pt x="2291469" y="1651989"/>
                    </a:lnTo>
                    <a:close/>
                    <a:moveTo>
                      <a:pt x="1918439" y="639480"/>
                    </a:moveTo>
                    <a:cubicBezTo>
                      <a:pt x="2009032" y="639480"/>
                      <a:pt x="2078309" y="708757"/>
                      <a:pt x="2078309" y="799350"/>
                    </a:cubicBezTo>
                    <a:cubicBezTo>
                      <a:pt x="2078309" y="889942"/>
                      <a:pt x="2009032" y="959220"/>
                      <a:pt x="1918439" y="959220"/>
                    </a:cubicBezTo>
                    <a:cubicBezTo>
                      <a:pt x="1827846" y="959220"/>
                      <a:pt x="1758569" y="889942"/>
                      <a:pt x="1758569" y="799350"/>
                    </a:cubicBezTo>
                    <a:cubicBezTo>
                      <a:pt x="1758569" y="708757"/>
                      <a:pt x="1827846" y="639480"/>
                      <a:pt x="1918439" y="639480"/>
                    </a:cubicBezTo>
                    <a:close/>
                    <a:moveTo>
                      <a:pt x="1278959" y="1651989"/>
                    </a:moveTo>
                    <a:lnTo>
                      <a:pt x="852640" y="1651989"/>
                    </a:lnTo>
                    <a:lnTo>
                      <a:pt x="852640" y="1225669"/>
                    </a:lnTo>
                    <a:lnTo>
                      <a:pt x="1278959" y="1225669"/>
                    </a:lnTo>
                    <a:lnTo>
                      <a:pt x="1278959" y="1651989"/>
                    </a:lnTo>
                    <a:close/>
                    <a:moveTo>
                      <a:pt x="1278959" y="2291469"/>
                    </a:moveTo>
                    <a:lnTo>
                      <a:pt x="852640" y="2291469"/>
                    </a:lnTo>
                    <a:lnTo>
                      <a:pt x="852640" y="1865149"/>
                    </a:lnTo>
                    <a:lnTo>
                      <a:pt x="1278959" y="1865149"/>
                    </a:lnTo>
                    <a:lnTo>
                      <a:pt x="1278959" y="2291469"/>
                    </a:lnTo>
                    <a:close/>
                    <a:moveTo>
                      <a:pt x="639480" y="1651989"/>
                    </a:moveTo>
                    <a:lnTo>
                      <a:pt x="213160" y="1651989"/>
                    </a:lnTo>
                    <a:lnTo>
                      <a:pt x="213160" y="1225669"/>
                    </a:lnTo>
                    <a:lnTo>
                      <a:pt x="639480" y="1225669"/>
                    </a:lnTo>
                    <a:lnTo>
                      <a:pt x="639480" y="1651989"/>
                    </a:lnTo>
                    <a:close/>
                    <a:moveTo>
                      <a:pt x="639480" y="2291469"/>
                    </a:moveTo>
                    <a:lnTo>
                      <a:pt x="213160" y="2291469"/>
                    </a:lnTo>
                    <a:lnTo>
                      <a:pt x="213160" y="1865149"/>
                    </a:lnTo>
                    <a:lnTo>
                      <a:pt x="639480" y="1865149"/>
                    </a:lnTo>
                    <a:lnTo>
                      <a:pt x="639480" y="2291469"/>
                    </a:lnTo>
                    <a:close/>
                    <a:moveTo>
                      <a:pt x="2557919" y="959220"/>
                    </a:moveTo>
                    <a:lnTo>
                      <a:pt x="2557919" y="639480"/>
                    </a:lnTo>
                    <a:lnTo>
                      <a:pt x="1918439" y="0"/>
                    </a:lnTo>
                    <a:lnTo>
                      <a:pt x="1278959" y="639480"/>
                    </a:lnTo>
                    <a:lnTo>
                      <a:pt x="1278959" y="959220"/>
                    </a:lnTo>
                    <a:lnTo>
                      <a:pt x="0" y="959220"/>
                    </a:lnTo>
                    <a:lnTo>
                      <a:pt x="0" y="2771079"/>
                    </a:lnTo>
                    <a:lnTo>
                      <a:pt x="1545409" y="2771079"/>
                    </a:lnTo>
                    <a:lnTo>
                      <a:pt x="1545409" y="2184889"/>
                    </a:lnTo>
                    <a:cubicBezTo>
                      <a:pt x="1545409" y="2035677"/>
                      <a:pt x="1651989" y="1865149"/>
                      <a:pt x="1918439" y="1865149"/>
                    </a:cubicBezTo>
                    <a:cubicBezTo>
                      <a:pt x="2184889" y="1865149"/>
                      <a:pt x="2291469" y="2035677"/>
                      <a:pt x="2291469" y="2184889"/>
                    </a:cubicBezTo>
                    <a:lnTo>
                      <a:pt x="2291469" y="2771079"/>
                    </a:lnTo>
                    <a:lnTo>
                      <a:pt x="3836878" y="2771079"/>
                    </a:lnTo>
                    <a:lnTo>
                      <a:pt x="3836878" y="959220"/>
                    </a:lnTo>
                    <a:lnTo>
                      <a:pt x="2557919" y="959220"/>
                    </a:lnTo>
                    <a:close/>
                  </a:path>
                </a:pathLst>
              </a:custGeom>
              <a:solidFill>
                <a:srgbClr val="F4BD29"/>
              </a:solidFill>
              <a:ln w="53280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EG" sz="1100"/>
              </a:p>
            </p:txBody>
          </p:sp>
        </p:grpSp>
      </p:grpSp>
      <p:grpSp>
        <p:nvGrpSpPr>
          <p:cNvPr id="153" name="مجموعة 152">
            <a:extLst>
              <a:ext uri="{FF2B5EF4-FFF2-40B4-BE49-F238E27FC236}">
                <a16:creationId xmlns:a16="http://schemas.microsoft.com/office/drawing/2014/main" id="{DD49AB26-13D0-E670-6E72-F2F17CBB12FA}"/>
              </a:ext>
            </a:extLst>
          </p:cNvPr>
          <p:cNvGrpSpPr/>
          <p:nvPr/>
        </p:nvGrpSpPr>
        <p:grpSpPr>
          <a:xfrm>
            <a:off x="1135043" y="481508"/>
            <a:ext cx="1174022" cy="1374728"/>
            <a:chOff x="196670" y="1439682"/>
            <a:chExt cx="4627256" cy="5418318"/>
          </a:xfrm>
        </p:grpSpPr>
        <p:grpSp>
          <p:nvGrpSpPr>
            <p:cNvPr id="154" name="مجموعة 153">
              <a:extLst>
                <a:ext uri="{FF2B5EF4-FFF2-40B4-BE49-F238E27FC236}">
                  <a16:creationId xmlns:a16="http://schemas.microsoft.com/office/drawing/2014/main" id="{58A44B36-8FC0-A1B7-1513-BC38588467EC}"/>
                </a:ext>
              </a:extLst>
            </p:cNvPr>
            <p:cNvGrpSpPr/>
            <p:nvPr/>
          </p:nvGrpSpPr>
          <p:grpSpPr>
            <a:xfrm>
              <a:off x="196670" y="1439682"/>
              <a:ext cx="4627256" cy="5418318"/>
              <a:chOff x="2212083" y="3804316"/>
              <a:chExt cx="789374" cy="924323"/>
            </a:xfrm>
          </p:grpSpPr>
          <p:grpSp>
            <p:nvGrpSpPr>
              <p:cNvPr id="156" name="مجموعة 155">
                <a:extLst>
                  <a:ext uri="{FF2B5EF4-FFF2-40B4-BE49-F238E27FC236}">
                    <a16:creationId xmlns:a16="http://schemas.microsoft.com/office/drawing/2014/main" id="{88A519C8-BC7F-3AE5-E896-A06279272783}"/>
                  </a:ext>
                </a:extLst>
              </p:cNvPr>
              <p:cNvGrpSpPr/>
              <p:nvPr/>
            </p:nvGrpSpPr>
            <p:grpSpPr>
              <a:xfrm>
                <a:off x="2212083" y="4011955"/>
                <a:ext cx="789374" cy="716684"/>
                <a:chOff x="-750043" y="2819992"/>
                <a:chExt cx="2398902" cy="2177997"/>
              </a:xfrm>
            </p:grpSpPr>
            <p:sp>
              <p:nvSpPr>
                <p:cNvPr id="158" name="مستطيل: زوايا مستديرة 28">
                  <a:extLst>
                    <a:ext uri="{FF2B5EF4-FFF2-40B4-BE49-F238E27FC236}">
                      <a16:creationId xmlns:a16="http://schemas.microsoft.com/office/drawing/2014/main" id="{EAC1D2E4-6477-AC6A-B3FF-B1B35372EAA7}"/>
                    </a:ext>
                  </a:extLst>
                </p:cNvPr>
                <p:cNvSpPr/>
                <p:nvPr/>
              </p:nvSpPr>
              <p:spPr>
                <a:xfrm>
                  <a:off x="-327832" y="3992880"/>
                  <a:ext cx="1554480" cy="1005109"/>
                </a:xfrm>
                <a:custGeom>
                  <a:avLst/>
                  <a:gdLst>
                    <a:gd name="connsiteX0" fmla="*/ 0 w 1554480"/>
                    <a:gd name="connsiteY0" fmla="*/ 777240 h 1725168"/>
                    <a:gd name="connsiteX1" fmla="*/ 777240 w 1554480"/>
                    <a:gd name="connsiteY1" fmla="*/ 0 h 1725168"/>
                    <a:gd name="connsiteX2" fmla="*/ 777240 w 1554480"/>
                    <a:gd name="connsiteY2" fmla="*/ 0 h 1725168"/>
                    <a:gd name="connsiteX3" fmla="*/ 1554480 w 1554480"/>
                    <a:gd name="connsiteY3" fmla="*/ 777240 h 1725168"/>
                    <a:gd name="connsiteX4" fmla="*/ 1554480 w 1554480"/>
                    <a:gd name="connsiteY4" fmla="*/ 947928 h 1725168"/>
                    <a:gd name="connsiteX5" fmla="*/ 777240 w 1554480"/>
                    <a:gd name="connsiteY5" fmla="*/ 1725168 h 1725168"/>
                    <a:gd name="connsiteX6" fmla="*/ 777240 w 1554480"/>
                    <a:gd name="connsiteY6" fmla="*/ 1725168 h 1725168"/>
                    <a:gd name="connsiteX7" fmla="*/ 0 w 1554480"/>
                    <a:gd name="connsiteY7" fmla="*/ 947928 h 1725168"/>
                    <a:gd name="connsiteX8" fmla="*/ 0 w 1554480"/>
                    <a:gd name="connsiteY8" fmla="*/ 777240 h 1725168"/>
                    <a:gd name="connsiteX0" fmla="*/ 1554480 w 1645920"/>
                    <a:gd name="connsiteY0" fmla="*/ 947928 h 1725168"/>
                    <a:gd name="connsiteX1" fmla="*/ 777240 w 1645920"/>
                    <a:gd name="connsiteY1" fmla="*/ 1725168 h 1725168"/>
                    <a:gd name="connsiteX2" fmla="*/ 777240 w 1645920"/>
                    <a:gd name="connsiteY2" fmla="*/ 1725168 h 1725168"/>
                    <a:gd name="connsiteX3" fmla="*/ 0 w 1645920"/>
                    <a:gd name="connsiteY3" fmla="*/ 947928 h 1725168"/>
                    <a:gd name="connsiteX4" fmla="*/ 0 w 1645920"/>
                    <a:gd name="connsiteY4" fmla="*/ 777240 h 1725168"/>
                    <a:gd name="connsiteX5" fmla="*/ 777240 w 1645920"/>
                    <a:gd name="connsiteY5" fmla="*/ 0 h 1725168"/>
                    <a:gd name="connsiteX6" fmla="*/ 777240 w 1645920"/>
                    <a:gd name="connsiteY6" fmla="*/ 0 h 1725168"/>
                    <a:gd name="connsiteX7" fmla="*/ 1554480 w 1645920"/>
                    <a:gd name="connsiteY7" fmla="*/ 777240 h 1725168"/>
                    <a:gd name="connsiteX8" fmla="*/ 1645920 w 1645920"/>
                    <a:gd name="connsiteY8" fmla="*/ 1039368 h 1725168"/>
                    <a:gd name="connsiteX0" fmla="*/ 1554480 w 1554480"/>
                    <a:gd name="connsiteY0" fmla="*/ 947928 h 1725168"/>
                    <a:gd name="connsiteX1" fmla="*/ 777240 w 1554480"/>
                    <a:gd name="connsiteY1" fmla="*/ 1725168 h 1725168"/>
                    <a:gd name="connsiteX2" fmla="*/ 777240 w 1554480"/>
                    <a:gd name="connsiteY2" fmla="*/ 1725168 h 1725168"/>
                    <a:gd name="connsiteX3" fmla="*/ 0 w 1554480"/>
                    <a:gd name="connsiteY3" fmla="*/ 947928 h 1725168"/>
                    <a:gd name="connsiteX4" fmla="*/ 0 w 1554480"/>
                    <a:gd name="connsiteY4" fmla="*/ 777240 h 1725168"/>
                    <a:gd name="connsiteX5" fmla="*/ 777240 w 1554480"/>
                    <a:gd name="connsiteY5" fmla="*/ 0 h 1725168"/>
                    <a:gd name="connsiteX6" fmla="*/ 777240 w 1554480"/>
                    <a:gd name="connsiteY6" fmla="*/ 0 h 1725168"/>
                    <a:gd name="connsiteX7" fmla="*/ 1554480 w 1554480"/>
                    <a:gd name="connsiteY7" fmla="*/ 777240 h 1725168"/>
                    <a:gd name="connsiteX0" fmla="*/ 777240 w 1554480"/>
                    <a:gd name="connsiteY0" fmla="*/ 1725168 h 1725168"/>
                    <a:gd name="connsiteX1" fmla="*/ 777240 w 1554480"/>
                    <a:gd name="connsiteY1" fmla="*/ 1725168 h 1725168"/>
                    <a:gd name="connsiteX2" fmla="*/ 0 w 1554480"/>
                    <a:gd name="connsiteY2" fmla="*/ 947928 h 1725168"/>
                    <a:gd name="connsiteX3" fmla="*/ 0 w 1554480"/>
                    <a:gd name="connsiteY3" fmla="*/ 777240 h 1725168"/>
                    <a:gd name="connsiteX4" fmla="*/ 777240 w 1554480"/>
                    <a:gd name="connsiteY4" fmla="*/ 0 h 1725168"/>
                    <a:gd name="connsiteX5" fmla="*/ 777240 w 1554480"/>
                    <a:gd name="connsiteY5" fmla="*/ 0 h 1725168"/>
                    <a:gd name="connsiteX6" fmla="*/ 1554480 w 1554480"/>
                    <a:gd name="connsiteY6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947928 h 1725168"/>
                    <a:gd name="connsiteX2" fmla="*/ 0 w 1554480"/>
                    <a:gd name="connsiteY2" fmla="*/ 777240 h 1725168"/>
                    <a:gd name="connsiteX3" fmla="*/ 777240 w 1554480"/>
                    <a:gd name="connsiteY3" fmla="*/ 0 h 1725168"/>
                    <a:gd name="connsiteX4" fmla="*/ 777240 w 1554480"/>
                    <a:gd name="connsiteY4" fmla="*/ 0 h 1725168"/>
                    <a:gd name="connsiteX5" fmla="*/ 1554480 w 1554480"/>
                    <a:gd name="connsiteY5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777240 h 1725168"/>
                    <a:gd name="connsiteX2" fmla="*/ 777240 w 1554480"/>
                    <a:gd name="connsiteY2" fmla="*/ 0 h 1725168"/>
                    <a:gd name="connsiteX3" fmla="*/ 777240 w 1554480"/>
                    <a:gd name="connsiteY3" fmla="*/ 0 h 1725168"/>
                    <a:gd name="connsiteX4" fmla="*/ 1554480 w 1554480"/>
                    <a:gd name="connsiteY4" fmla="*/ 777240 h 1725168"/>
                    <a:gd name="connsiteX0" fmla="*/ 0 w 1554480"/>
                    <a:gd name="connsiteY0" fmla="*/ 777240 h 777240"/>
                    <a:gd name="connsiteX1" fmla="*/ 777240 w 1554480"/>
                    <a:gd name="connsiteY1" fmla="*/ 0 h 777240"/>
                    <a:gd name="connsiteX2" fmla="*/ 777240 w 1554480"/>
                    <a:gd name="connsiteY2" fmla="*/ 0 h 777240"/>
                    <a:gd name="connsiteX3" fmla="*/ 1554480 w 1554480"/>
                    <a:gd name="connsiteY3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4480" h="777240">
                      <a:moveTo>
                        <a:pt x="0" y="777240"/>
                      </a:moveTo>
                      <a:cubicBezTo>
                        <a:pt x="0" y="347982"/>
                        <a:pt x="347982" y="0"/>
                        <a:pt x="777240" y="0"/>
                      </a:cubicBezTo>
                      <a:lnTo>
                        <a:pt x="777240" y="0"/>
                      </a:lnTo>
                      <a:cubicBezTo>
                        <a:pt x="1206498" y="0"/>
                        <a:pt x="1554480" y="347982"/>
                        <a:pt x="1554480" y="777240"/>
                      </a:cubicBezTo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/>
                </a:p>
              </p:txBody>
            </p:sp>
            <p:sp>
              <p:nvSpPr>
                <p:cNvPr id="159" name="شكل بيضاوي 158">
                  <a:extLst>
                    <a:ext uri="{FF2B5EF4-FFF2-40B4-BE49-F238E27FC236}">
                      <a16:creationId xmlns:a16="http://schemas.microsoft.com/office/drawing/2014/main" id="{D8C2F71C-1FBA-0132-7B78-359BF527215D}"/>
                    </a:ext>
                  </a:extLst>
                </p:cNvPr>
                <p:cNvSpPr/>
                <p:nvPr/>
              </p:nvSpPr>
              <p:spPr>
                <a:xfrm>
                  <a:off x="-527799" y="2819992"/>
                  <a:ext cx="1954415" cy="144416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/>
                </a:p>
              </p:txBody>
            </p:sp>
            <p:sp>
              <p:nvSpPr>
                <p:cNvPr id="160" name="شكل بيضاوي 159">
                  <a:extLst>
                    <a:ext uri="{FF2B5EF4-FFF2-40B4-BE49-F238E27FC236}">
                      <a16:creationId xmlns:a16="http://schemas.microsoft.com/office/drawing/2014/main" id="{C6D57747-4449-F9BB-83CE-36C3FCB8860D}"/>
                    </a:ext>
                  </a:extLst>
                </p:cNvPr>
                <p:cNvSpPr/>
                <p:nvPr/>
              </p:nvSpPr>
              <p:spPr>
                <a:xfrm>
                  <a:off x="-750043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/>
                </a:p>
              </p:txBody>
            </p:sp>
            <p:sp>
              <p:nvSpPr>
                <p:cNvPr id="161" name="شكل بيضاوي 160">
                  <a:extLst>
                    <a:ext uri="{FF2B5EF4-FFF2-40B4-BE49-F238E27FC236}">
                      <a16:creationId xmlns:a16="http://schemas.microsoft.com/office/drawing/2014/main" id="{6DA1186F-FA0D-EBF0-A1AA-E311EC029F0B}"/>
                    </a:ext>
                  </a:extLst>
                </p:cNvPr>
                <p:cNvSpPr/>
                <p:nvPr/>
              </p:nvSpPr>
              <p:spPr>
                <a:xfrm>
                  <a:off x="190328" y="3938016"/>
                  <a:ext cx="518160" cy="65309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/>
                </a:p>
              </p:txBody>
            </p:sp>
            <p:sp>
              <p:nvSpPr>
                <p:cNvPr id="162" name="شكل بيضاوي 161">
                  <a:extLst>
                    <a:ext uri="{FF2B5EF4-FFF2-40B4-BE49-F238E27FC236}">
                      <a16:creationId xmlns:a16="http://schemas.microsoft.com/office/drawing/2014/main" id="{1C6FC42E-320E-4677-3C6C-B4F2DFCA9968}"/>
                    </a:ext>
                  </a:extLst>
                </p:cNvPr>
                <p:cNvSpPr/>
                <p:nvPr/>
              </p:nvSpPr>
              <p:spPr>
                <a:xfrm>
                  <a:off x="1204374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1"/>
                  <a:endParaRPr lang="ar-EG" dirty="0"/>
                </a:p>
              </p:txBody>
            </p:sp>
            <p:grpSp>
              <p:nvGrpSpPr>
                <p:cNvPr id="163" name="مجموعة 162">
                  <a:extLst>
                    <a:ext uri="{FF2B5EF4-FFF2-40B4-BE49-F238E27FC236}">
                      <a16:creationId xmlns:a16="http://schemas.microsoft.com/office/drawing/2014/main" id="{F2799EFD-AB9E-E547-EEA1-F3F17805C958}"/>
                    </a:ext>
                  </a:extLst>
                </p:cNvPr>
                <p:cNvGrpSpPr/>
                <p:nvPr/>
              </p:nvGrpSpPr>
              <p:grpSpPr>
                <a:xfrm rot="20105046">
                  <a:off x="-252368" y="3173012"/>
                  <a:ext cx="1298912" cy="767199"/>
                  <a:chOff x="6201533" y="3945766"/>
                  <a:chExt cx="695765" cy="410950"/>
                </a:xfrm>
              </p:grpSpPr>
              <p:sp>
                <p:nvSpPr>
                  <p:cNvPr id="164" name="شكل بيضاوي 33">
                    <a:extLst>
                      <a:ext uri="{FF2B5EF4-FFF2-40B4-BE49-F238E27FC236}">
                        <a16:creationId xmlns:a16="http://schemas.microsoft.com/office/drawing/2014/main" id="{E3B0B0CD-F97F-7B0D-B34D-67F015E89359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92503" y="4089932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dirty="0"/>
                  </a:p>
                </p:txBody>
              </p:sp>
              <p:sp>
                <p:nvSpPr>
                  <p:cNvPr id="165" name="شكل بيضاوي 33">
                    <a:extLst>
                      <a:ext uri="{FF2B5EF4-FFF2-40B4-BE49-F238E27FC236}">
                        <a16:creationId xmlns:a16="http://schemas.microsoft.com/office/drawing/2014/main" id="{07440274-E505-1984-684D-3AE36C4ED006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384585" y="394576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dirty="0"/>
                  </a:p>
                </p:txBody>
              </p:sp>
              <p:sp>
                <p:nvSpPr>
                  <p:cNvPr id="166" name="شكل بيضاوي 33">
                    <a:extLst>
                      <a:ext uri="{FF2B5EF4-FFF2-40B4-BE49-F238E27FC236}">
                        <a16:creationId xmlns:a16="http://schemas.microsoft.com/office/drawing/2014/main" id="{93EDDF48-4F05-A50E-9CF6-DB6E0AE65125}"/>
                      </a:ext>
                    </a:extLst>
                  </p:cNvPr>
                  <p:cNvSpPr/>
                  <p:nvPr/>
                </p:nvSpPr>
                <p:spPr>
                  <a:xfrm rot="12305605">
                    <a:off x="6484652" y="414971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/>
                  </a:p>
                </p:txBody>
              </p:sp>
              <p:sp>
                <p:nvSpPr>
                  <p:cNvPr id="167" name="شكل بيضاوي 166">
                    <a:extLst>
                      <a:ext uri="{FF2B5EF4-FFF2-40B4-BE49-F238E27FC236}">
                        <a16:creationId xmlns:a16="http://schemas.microsoft.com/office/drawing/2014/main" id="{1CE59D2A-B03A-6905-6836-6066D37D0F88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201533" y="3998470"/>
                    <a:ext cx="227524" cy="143319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/>
                  </a:p>
                </p:txBody>
              </p:sp>
              <p:sp>
                <p:nvSpPr>
                  <p:cNvPr id="168" name="شكل بيضاوي 167">
                    <a:extLst>
                      <a:ext uri="{FF2B5EF4-FFF2-40B4-BE49-F238E27FC236}">
                        <a16:creationId xmlns:a16="http://schemas.microsoft.com/office/drawing/2014/main" id="{659F8E89-81A6-8756-5251-68C94A6CD2A0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69774" y="4213398"/>
                    <a:ext cx="227524" cy="143318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1"/>
                    <a:endParaRPr lang="ar-EG" dirty="0"/>
                  </a:p>
                </p:txBody>
              </p:sp>
            </p:grpSp>
          </p:grpSp>
          <p:sp>
            <p:nvSpPr>
              <p:cNvPr id="157" name="شكل حر: شكل 156">
                <a:extLst>
                  <a:ext uri="{FF2B5EF4-FFF2-40B4-BE49-F238E27FC236}">
                    <a16:creationId xmlns:a16="http://schemas.microsoft.com/office/drawing/2014/main" id="{0EA752E4-8690-F318-9210-5ED6C7AC3B9C}"/>
                  </a:ext>
                </a:extLst>
              </p:cNvPr>
              <p:cNvSpPr/>
              <p:nvPr/>
            </p:nvSpPr>
            <p:spPr>
              <a:xfrm>
                <a:off x="2257322" y="3804316"/>
                <a:ext cx="667683" cy="483759"/>
              </a:xfrm>
              <a:custGeom>
                <a:avLst/>
                <a:gdLst>
                  <a:gd name="connsiteX0" fmla="*/ 44011 w 554184"/>
                  <a:gd name="connsiteY0" fmla="*/ 342143 h 401525"/>
                  <a:gd name="connsiteX1" fmla="*/ 52749 w 554184"/>
                  <a:gd name="connsiteY1" fmla="*/ 336480 h 401525"/>
                  <a:gd name="connsiteX2" fmla="*/ 133652 w 554184"/>
                  <a:gd name="connsiteY2" fmla="*/ 297647 h 401525"/>
                  <a:gd name="connsiteX3" fmla="*/ 194167 w 554184"/>
                  <a:gd name="connsiteY3" fmla="*/ 233572 h 401525"/>
                  <a:gd name="connsiteX4" fmla="*/ 208891 w 554184"/>
                  <a:gd name="connsiteY4" fmla="*/ 225643 h 401525"/>
                  <a:gd name="connsiteX5" fmla="*/ 222645 w 554184"/>
                  <a:gd name="connsiteY5" fmla="*/ 235028 h 401525"/>
                  <a:gd name="connsiteX6" fmla="*/ 211480 w 554184"/>
                  <a:gd name="connsiteY6" fmla="*/ 319329 h 401525"/>
                  <a:gd name="connsiteX7" fmla="*/ 205008 w 554184"/>
                  <a:gd name="connsiteY7" fmla="*/ 331949 h 401525"/>
                  <a:gd name="connsiteX8" fmla="*/ 300635 w 554184"/>
                  <a:gd name="connsiteY8" fmla="*/ 284702 h 401525"/>
                  <a:gd name="connsiteX9" fmla="*/ 399984 w 554184"/>
                  <a:gd name="connsiteY9" fmla="*/ 201210 h 401525"/>
                  <a:gd name="connsiteX10" fmla="*/ 411472 w 554184"/>
                  <a:gd name="connsiteY10" fmla="*/ 195385 h 401525"/>
                  <a:gd name="connsiteX11" fmla="*/ 423769 w 554184"/>
                  <a:gd name="connsiteY11" fmla="*/ 199754 h 401525"/>
                  <a:gd name="connsiteX12" fmla="*/ 510497 w 554184"/>
                  <a:gd name="connsiteY12" fmla="*/ 324830 h 401525"/>
                  <a:gd name="connsiteX13" fmla="*/ 534768 w 554184"/>
                  <a:gd name="connsiteY13" fmla="*/ 401526 h 401525"/>
                  <a:gd name="connsiteX14" fmla="*/ 554185 w 554184"/>
                  <a:gd name="connsiteY14" fmla="*/ 348130 h 401525"/>
                  <a:gd name="connsiteX15" fmla="*/ 454351 w 554184"/>
                  <a:gd name="connsiteY15" fmla="*/ 135355 h 401525"/>
                  <a:gd name="connsiteX16" fmla="*/ 508394 w 554184"/>
                  <a:gd name="connsiteY16" fmla="*/ 108657 h 401525"/>
                  <a:gd name="connsiteX17" fmla="*/ 514251 w 554184"/>
                  <a:gd name="connsiteY17" fmla="*/ 89870 h 401525"/>
                  <a:gd name="connsiteX18" fmla="*/ 499656 w 554184"/>
                  <a:gd name="connsiteY18" fmla="*/ 82607 h 401525"/>
                  <a:gd name="connsiteX19" fmla="*/ 422798 w 554184"/>
                  <a:gd name="connsiteY19" fmla="*/ 96522 h 401525"/>
                  <a:gd name="connsiteX20" fmla="*/ 441730 w 554184"/>
                  <a:gd name="connsiteY20" fmla="*/ 69177 h 401525"/>
                  <a:gd name="connsiteX21" fmla="*/ 439950 w 554184"/>
                  <a:gd name="connsiteY21" fmla="*/ 51216 h 401525"/>
                  <a:gd name="connsiteX22" fmla="*/ 421989 w 554184"/>
                  <a:gd name="connsiteY22" fmla="*/ 50246 h 401525"/>
                  <a:gd name="connsiteX23" fmla="*/ 381214 w 554184"/>
                  <a:gd name="connsiteY23" fmla="*/ 80989 h 401525"/>
                  <a:gd name="connsiteX24" fmla="*/ 340601 w 554184"/>
                  <a:gd name="connsiteY24" fmla="*/ 7043 h 401525"/>
                  <a:gd name="connsiteX25" fmla="*/ 321628 w 554184"/>
                  <a:gd name="connsiteY25" fmla="*/ 1819 h 401525"/>
                  <a:gd name="connsiteX26" fmla="*/ 314712 w 554184"/>
                  <a:gd name="connsiteY26" fmla="*/ 15781 h 401525"/>
                  <a:gd name="connsiteX27" fmla="*/ 323611 w 554184"/>
                  <a:gd name="connsiteY27" fmla="*/ 75487 h 401525"/>
                  <a:gd name="connsiteX28" fmla="*/ 276688 w 554184"/>
                  <a:gd name="connsiteY28" fmla="*/ 71280 h 401525"/>
                  <a:gd name="connsiteX29" fmla="*/ 0 w 554184"/>
                  <a:gd name="connsiteY29" fmla="*/ 348292 h 401525"/>
                  <a:gd name="connsiteX30" fmla="*/ 14724 w 554184"/>
                  <a:gd name="connsiteY30" fmla="*/ 396833 h 401525"/>
                  <a:gd name="connsiteX31" fmla="*/ 44011 w 554184"/>
                  <a:gd name="connsiteY31" fmla="*/ 342143 h 40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4184" h="401525">
                    <a:moveTo>
                      <a:pt x="44011" y="342143"/>
                    </a:moveTo>
                    <a:cubicBezTo>
                      <a:pt x="46220" y="339344"/>
                      <a:pt x="49292" y="337354"/>
                      <a:pt x="52749" y="336480"/>
                    </a:cubicBezTo>
                    <a:cubicBezTo>
                      <a:pt x="81720" y="328208"/>
                      <a:pt x="109076" y="315076"/>
                      <a:pt x="133652" y="297647"/>
                    </a:cubicBezTo>
                    <a:cubicBezTo>
                      <a:pt x="157503" y="280091"/>
                      <a:pt x="178001" y="258386"/>
                      <a:pt x="194167" y="233572"/>
                    </a:cubicBezTo>
                    <a:cubicBezTo>
                      <a:pt x="197223" y="228400"/>
                      <a:pt x="202891" y="225349"/>
                      <a:pt x="208891" y="225643"/>
                    </a:cubicBezTo>
                    <a:cubicBezTo>
                      <a:pt x="214857" y="225991"/>
                      <a:pt x="220145" y="229599"/>
                      <a:pt x="222645" y="235028"/>
                    </a:cubicBezTo>
                    <a:cubicBezTo>
                      <a:pt x="224101" y="238102"/>
                      <a:pt x="236236" y="267389"/>
                      <a:pt x="211480" y="319329"/>
                    </a:cubicBezTo>
                    <a:cubicBezTo>
                      <a:pt x="209377" y="323859"/>
                      <a:pt x="207111" y="328066"/>
                      <a:pt x="205008" y="331949"/>
                    </a:cubicBezTo>
                    <a:cubicBezTo>
                      <a:pt x="238013" y="318599"/>
                      <a:pt x="269978" y="302807"/>
                      <a:pt x="300635" y="284702"/>
                    </a:cubicBezTo>
                    <a:cubicBezTo>
                      <a:pt x="337808" y="262091"/>
                      <a:pt x="371312" y="233937"/>
                      <a:pt x="399984" y="201210"/>
                    </a:cubicBezTo>
                    <a:cubicBezTo>
                      <a:pt x="402841" y="197762"/>
                      <a:pt x="407001" y="195654"/>
                      <a:pt x="411472" y="195385"/>
                    </a:cubicBezTo>
                    <a:cubicBezTo>
                      <a:pt x="416003" y="195050"/>
                      <a:pt x="420465" y="196636"/>
                      <a:pt x="423769" y="199754"/>
                    </a:cubicBezTo>
                    <a:cubicBezTo>
                      <a:pt x="460420" y="235508"/>
                      <a:pt x="489864" y="277969"/>
                      <a:pt x="510497" y="324830"/>
                    </a:cubicBezTo>
                    <a:cubicBezTo>
                      <a:pt x="520372" y="349797"/>
                      <a:pt x="528482" y="375425"/>
                      <a:pt x="534768" y="401526"/>
                    </a:cubicBezTo>
                    <a:cubicBezTo>
                      <a:pt x="546518" y="386115"/>
                      <a:pt x="553292" y="367488"/>
                      <a:pt x="554185" y="348130"/>
                    </a:cubicBezTo>
                    <a:cubicBezTo>
                      <a:pt x="554270" y="265873"/>
                      <a:pt x="517668" y="187863"/>
                      <a:pt x="454351" y="135355"/>
                    </a:cubicBezTo>
                    <a:lnTo>
                      <a:pt x="508394" y="108657"/>
                    </a:lnTo>
                    <a:cubicBezTo>
                      <a:pt x="515199" y="105086"/>
                      <a:pt x="517822" y="96676"/>
                      <a:pt x="514251" y="89870"/>
                    </a:cubicBezTo>
                    <a:cubicBezTo>
                      <a:pt x="511461" y="84555"/>
                      <a:pt x="505578" y="81626"/>
                      <a:pt x="499656" y="82607"/>
                    </a:cubicBezTo>
                    <a:lnTo>
                      <a:pt x="422798" y="96522"/>
                    </a:lnTo>
                    <a:lnTo>
                      <a:pt x="441730" y="69177"/>
                    </a:lnTo>
                    <a:cubicBezTo>
                      <a:pt x="445556" y="63548"/>
                      <a:pt x="444807" y="55985"/>
                      <a:pt x="439950" y="51216"/>
                    </a:cubicBezTo>
                    <a:cubicBezTo>
                      <a:pt x="435034" y="46480"/>
                      <a:pt x="427387" y="46068"/>
                      <a:pt x="421989" y="50246"/>
                    </a:cubicBezTo>
                    <a:lnTo>
                      <a:pt x="381214" y="80989"/>
                    </a:lnTo>
                    <a:lnTo>
                      <a:pt x="340601" y="7043"/>
                    </a:lnTo>
                    <a:cubicBezTo>
                      <a:pt x="336805" y="361"/>
                      <a:pt x="328310" y="-1977"/>
                      <a:pt x="321628" y="1819"/>
                    </a:cubicBezTo>
                    <a:cubicBezTo>
                      <a:pt x="316689" y="4624"/>
                      <a:pt x="313952" y="10152"/>
                      <a:pt x="314712" y="15781"/>
                    </a:cubicBezTo>
                    <a:lnTo>
                      <a:pt x="323611" y="75487"/>
                    </a:lnTo>
                    <a:cubicBezTo>
                      <a:pt x="308115" y="72774"/>
                      <a:pt x="292419" y="71368"/>
                      <a:pt x="276688" y="71280"/>
                    </a:cubicBezTo>
                    <a:cubicBezTo>
                      <a:pt x="123825" y="71458"/>
                      <a:pt x="0" y="195429"/>
                      <a:pt x="0" y="348292"/>
                    </a:cubicBezTo>
                    <a:cubicBezTo>
                      <a:pt x="325" y="365522"/>
                      <a:pt x="5422" y="382326"/>
                      <a:pt x="14724" y="396833"/>
                    </a:cubicBezTo>
                    <a:cubicBezTo>
                      <a:pt x="21646" y="377219"/>
                      <a:pt x="31523" y="358777"/>
                      <a:pt x="44011" y="342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17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r" rtl="1"/>
                <a:endParaRPr lang="ar-EG"/>
              </a:p>
            </p:txBody>
          </p:sp>
        </p:grpSp>
        <p:sp>
          <p:nvSpPr>
            <p:cNvPr id="155" name="شكل حر: شكل 154">
              <a:extLst>
                <a:ext uri="{FF2B5EF4-FFF2-40B4-BE49-F238E27FC236}">
                  <a16:creationId xmlns:a16="http://schemas.microsoft.com/office/drawing/2014/main" id="{EBB221DB-431C-C2C8-B362-3EC1D037EF15}"/>
                </a:ext>
              </a:extLst>
            </p:cNvPr>
            <p:cNvSpPr/>
            <p:nvPr/>
          </p:nvSpPr>
          <p:spPr>
            <a:xfrm>
              <a:off x="2328291" y="6137909"/>
              <a:ext cx="305960" cy="720091"/>
            </a:xfrm>
            <a:custGeom>
              <a:avLst/>
              <a:gdLst>
                <a:gd name="connsiteX0" fmla="*/ 408432 w 426720"/>
                <a:gd name="connsiteY0" fmla="*/ 6096 h 914400"/>
                <a:gd name="connsiteX1" fmla="*/ 420624 w 426720"/>
                <a:gd name="connsiteY1" fmla="*/ 237744 h 914400"/>
                <a:gd name="connsiteX2" fmla="*/ 335280 w 426720"/>
                <a:gd name="connsiteY2" fmla="*/ 377952 h 914400"/>
                <a:gd name="connsiteX3" fmla="*/ 426720 w 426720"/>
                <a:gd name="connsiteY3" fmla="*/ 682752 h 914400"/>
                <a:gd name="connsiteX4" fmla="*/ 414528 w 426720"/>
                <a:gd name="connsiteY4" fmla="*/ 914400 h 914400"/>
                <a:gd name="connsiteX5" fmla="*/ 0 w 426720"/>
                <a:gd name="connsiteY5" fmla="*/ 908304 h 914400"/>
                <a:gd name="connsiteX6" fmla="*/ 91440 w 426720"/>
                <a:gd name="connsiteY6" fmla="*/ 390144 h 914400"/>
                <a:gd name="connsiteX7" fmla="*/ 30480 w 426720"/>
                <a:gd name="connsiteY7" fmla="*/ 286512 h 914400"/>
                <a:gd name="connsiteX8" fmla="*/ 30480 w 426720"/>
                <a:gd name="connsiteY8" fmla="*/ 0 h 914400"/>
                <a:gd name="connsiteX9" fmla="*/ 408432 w 426720"/>
                <a:gd name="connsiteY9" fmla="*/ 6096 h 914400"/>
                <a:gd name="connsiteX0" fmla="*/ 408432 w 420624"/>
                <a:gd name="connsiteY0" fmla="*/ 6096 h 914400"/>
                <a:gd name="connsiteX1" fmla="*/ 420624 w 420624"/>
                <a:gd name="connsiteY1" fmla="*/ 237744 h 914400"/>
                <a:gd name="connsiteX2" fmla="*/ 335280 w 420624"/>
                <a:gd name="connsiteY2" fmla="*/ 377952 h 914400"/>
                <a:gd name="connsiteX3" fmla="*/ 414528 w 420624"/>
                <a:gd name="connsiteY3" fmla="*/ 914400 h 914400"/>
                <a:gd name="connsiteX4" fmla="*/ 0 w 420624"/>
                <a:gd name="connsiteY4" fmla="*/ 908304 h 914400"/>
                <a:gd name="connsiteX5" fmla="*/ 91440 w 420624"/>
                <a:gd name="connsiteY5" fmla="*/ 390144 h 914400"/>
                <a:gd name="connsiteX6" fmla="*/ 30480 w 420624"/>
                <a:gd name="connsiteY6" fmla="*/ 286512 h 914400"/>
                <a:gd name="connsiteX7" fmla="*/ 30480 w 420624"/>
                <a:gd name="connsiteY7" fmla="*/ 0 h 914400"/>
                <a:gd name="connsiteX8" fmla="*/ 408432 w 420624"/>
                <a:gd name="connsiteY8" fmla="*/ 609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24" h="914400">
                  <a:moveTo>
                    <a:pt x="408432" y="6096"/>
                  </a:moveTo>
                  <a:lnTo>
                    <a:pt x="420624" y="237744"/>
                  </a:lnTo>
                  <a:lnTo>
                    <a:pt x="335280" y="377952"/>
                  </a:lnTo>
                  <a:lnTo>
                    <a:pt x="414528" y="914400"/>
                  </a:lnTo>
                  <a:lnTo>
                    <a:pt x="0" y="908304"/>
                  </a:lnTo>
                  <a:lnTo>
                    <a:pt x="91440" y="390144"/>
                  </a:lnTo>
                  <a:lnTo>
                    <a:pt x="30480" y="286512"/>
                  </a:lnTo>
                  <a:lnTo>
                    <a:pt x="30480" y="0"/>
                  </a:lnTo>
                  <a:lnTo>
                    <a:pt x="408432" y="60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</p:grpSp>
      <p:grpSp>
        <p:nvGrpSpPr>
          <p:cNvPr id="172" name="مجموعة 171">
            <a:extLst>
              <a:ext uri="{FF2B5EF4-FFF2-40B4-BE49-F238E27FC236}">
                <a16:creationId xmlns:a16="http://schemas.microsoft.com/office/drawing/2014/main" id="{97FBAA06-BC17-C53D-974B-2226771A9777}"/>
              </a:ext>
            </a:extLst>
          </p:cNvPr>
          <p:cNvGrpSpPr/>
          <p:nvPr/>
        </p:nvGrpSpPr>
        <p:grpSpPr>
          <a:xfrm>
            <a:off x="7094594" y="323063"/>
            <a:ext cx="3597219" cy="1213123"/>
            <a:chOff x="3559493" y="-137536"/>
            <a:chExt cx="3559493" cy="1213123"/>
          </a:xfrm>
        </p:grpSpPr>
        <p:sp>
          <p:nvSpPr>
            <p:cNvPr id="173" name="مربع نص 172">
              <a:extLst>
                <a:ext uri="{FF2B5EF4-FFF2-40B4-BE49-F238E27FC236}">
                  <a16:creationId xmlns:a16="http://schemas.microsoft.com/office/drawing/2014/main" id="{3ADAE532-3C7C-A1D8-549E-8B2C0539C480}"/>
                </a:ext>
              </a:extLst>
            </p:cNvPr>
            <p:cNvSpPr txBox="1"/>
            <p:nvPr/>
          </p:nvSpPr>
          <p:spPr>
            <a:xfrm>
              <a:off x="3559493" y="-137536"/>
              <a:ext cx="355949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تعريف </a:t>
              </a:r>
            </a:p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الانضباط المدرسي</a:t>
              </a:r>
              <a:endParaRPr lang="ar-EG" sz="3200" b="1" dirty="0">
                <a:ln w="22225">
                  <a:noFill/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74" name="Google Shape;769;p15">
              <a:extLst>
                <a:ext uri="{FF2B5EF4-FFF2-40B4-BE49-F238E27FC236}">
                  <a16:creationId xmlns:a16="http://schemas.microsoft.com/office/drawing/2014/main" id="{075BB6C6-64E7-025D-08BB-00EFB0E2AAB4}"/>
                </a:ext>
              </a:extLst>
            </p:cNvPr>
            <p:cNvSpPr/>
            <p:nvPr/>
          </p:nvSpPr>
          <p:spPr>
            <a:xfrm rot="10800000">
              <a:off x="4584336" y="958147"/>
              <a:ext cx="1530932" cy="117440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E9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176" name="مربع نص 175">
            <a:extLst>
              <a:ext uri="{FF2B5EF4-FFF2-40B4-BE49-F238E27FC236}">
                <a16:creationId xmlns:a16="http://schemas.microsoft.com/office/drawing/2014/main" id="{4CDABA20-0639-6224-828C-98DE9B58425E}"/>
              </a:ext>
            </a:extLst>
          </p:cNvPr>
          <p:cNvSpPr txBox="1"/>
          <p:nvPr/>
        </p:nvSpPr>
        <p:spPr>
          <a:xfrm>
            <a:off x="7145936" y="1760777"/>
            <a:ext cx="2720352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حضور الطلاب إلى المدرسة بشكل يومي منتظم، والالتزام بالمواعيد التي تقررها المدرسة</a:t>
            </a:r>
          </a:p>
          <a:p>
            <a:pPr algn="r" rtl="1"/>
            <a:endParaRPr lang="ar-SA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r" rtl="1"/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الحفاظ على السلوك السوي والسليم وتعزيز السلوكيات الإيجابية بين الطلاب</a:t>
            </a:r>
          </a:p>
          <a:p>
            <a:pPr algn="r" rtl="1"/>
            <a:endParaRPr lang="ar-SA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r" rtl="1"/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الالتزام بالتعليمات التي تنصها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المدرسة من قوانين وقواعد والحفاظ على الممتلكات العامة</a:t>
            </a:r>
          </a:p>
          <a:p>
            <a:pPr algn="r" rtl="1"/>
            <a:endParaRPr lang="ar-SA" sz="1600" b="1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r" rtl="1"/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تجنب الغياب </a:t>
            </a:r>
            <a:r>
              <a:rPr lang="ar-SA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وعدم الحضور الى </a:t>
            </a:r>
            <a:r>
              <a:rPr lang="ar-EG" sz="1600" b="1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المدرسة، بدون سبب يمنعه عن الحضور</a:t>
            </a:r>
          </a:p>
        </p:txBody>
      </p:sp>
      <p:grpSp>
        <p:nvGrpSpPr>
          <p:cNvPr id="181" name="مجموعة 180">
            <a:extLst>
              <a:ext uri="{FF2B5EF4-FFF2-40B4-BE49-F238E27FC236}">
                <a16:creationId xmlns:a16="http://schemas.microsoft.com/office/drawing/2014/main" id="{ED6B04AC-AF26-A5F8-003A-2D36BD113018}"/>
              </a:ext>
            </a:extLst>
          </p:cNvPr>
          <p:cNvGrpSpPr/>
          <p:nvPr/>
        </p:nvGrpSpPr>
        <p:grpSpPr>
          <a:xfrm>
            <a:off x="3548717" y="323063"/>
            <a:ext cx="3597219" cy="1213123"/>
            <a:chOff x="3559493" y="-137536"/>
            <a:chExt cx="3559493" cy="1213123"/>
          </a:xfrm>
        </p:grpSpPr>
        <p:sp>
          <p:nvSpPr>
            <p:cNvPr id="182" name="مربع نص 181">
              <a:extLst>
                <a:ext uri="{FF2B5EF4-FFF2-40B4-BE49-F238E27FC236}">
                  <a16:creationId xmlns:a16="http://schemas.microsoft.com/office/drawing/2014/main" id="{931E9CFC-56F8-E199-7BD1-D6CC51FCD585}"/>
                </a:ext>
              </a:extLst>
            </p:cNvPr>
            <p:cNvSpPr txBox="1"/>
            <p:nvPr/>
          </p:nvSpPr>
          <p:spPr>
            <a:xfrm>
              <a:off x="3559493" y="-137536"/>
              <a:ext cx="355949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أمثلة </a:t>
              </a:r>
            </a:p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الانضباط المدرسي</a:t>
              </a:r>
              <a:endParaRPr lang="ar-EG" sz="3200" b="1" dirty="0">
                <a:ln w="22225">
                  <a:noFill/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83" name="Google Shape;769;p15">
              <a:extLst>
                <a:ext uri="{FF2B5EF4-FFF2-40B4-BE49-F238E27FC236}">
                  <a16:creationId xmlns:a16="http://schemas.microsoft.com/office/drawing/2014/main" id="{1833D45B-5563-CB7C-2958-73E8930052EA}"/>
                </a:ext>
              </a:extLst>
            </p:cNvPr>
            <p:cNvSpPr/>
            <p:nvPr/>
          </p:nvSpPr>
          <p:spPr>
            <a:xfrm rot="10800000">
              <a:off x="4584336" y="958147"/>
              <a:ext cx="1530932" cy="117440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E9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grpSp>
        <p:nvGrpSpPr>
          <p:cNvPr id="184" name="مجموعة 183">
            <a:extLst>
              <a:ext uri="{FF2B5EF4-FFF2-40B4-BE49-F238E27FC236}">
                <a16:creationId xmlns:a16="http://schemas.microsoft.com/office/drawing/2014/main" id="{73655A89-675E-E420-1A86-D8C40C1F19DF}"/>
              </a:ext>
            </a:extLst>
          </p:cNvPr>
          <p:cNvGrpSpPr/>
          <p:nvPr/>
        </p:nvGrpSpPr>
        <p:grpSpPr>
          <a:xfrm>
            <a:off x="-37726" y="1927825"/>
            <a:ext cx="3597219" cy="1213123"/>
            <a:chOff x="3559493" y="-137536"/>
            <a:chExt cx="3559493" cy="1213123"/>
          </a:xfrm>
        </p:grpSpPr>
        <p:sp>
          <p:nvSpPr>
            <p:cNvPr id="185" name="مربع نص 184">
              <a:extLst>
                <a:ext uri="{FF2B5EF4-FFF2-40B4-BE49-F238E27FC236}">
                  <a16:creationId xmlns:a16="http://schemas.microsoft.com/office/drawing/2014/main" id="{83177041-D2A7-9FCF-1F3E-2BC04D34B475}"/>
                </a:ext>
              </a:extLst>
            </p:cNvPr>
            <p:cNvSpPr txBox="1"/>
            <p:nvPr/>
          </p:nvSpPr>
          <p:spPr>
            <a:xfrm>
              <a:off x="3559493" y="-137536"/>
              <a:ext cx="3559493" cy="107721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أهمية </a:t>
              </a:r>
            </a:p>
            <a:p>
              <a:pPr algn="ctr" rtl="1"/>
              <a:r>
                <a:rPr lang="ar-SA" sz="3200" b="1" dirty="0">
                  <a:ln w="22225">
                    <a:noFill/>
                    <a:prstDash val="solid"/>
                  </a:ln>
                  <a:solidFill>
                    <a:srgbClr val="E9535D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الانضباط المدرسي</a:t>
              </a:r>
              <a:endParaRPr lang="ar-EG" sz="3200" b="1" dirty="0">
                <a:ln w="22225">
                  <a:noFill/>
                  <a:prstDash val="solid"/>
                </a:ln>
                <a:solidFill>
                  <a:srgbClr val="E9535D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86" name="Google Shape;769;p15">
              <a:extLst>
                <a:ext uri="{FF2B5EF4-FFF2-40B4-BE49-F238E27FC236}">
                  <a16:creationId xmlns:a16="http://schemas.microsoft.com/office/drawing/2014/main" id="{48CE022C-3C61-25AD-1A7B-FE77AEC7E531}"/>
                </a:ext>
              </a:extLst>
            </p:cNvPr>
            <p:cNvSpPr/>
            <p:nvPr/>
          </p:nvSpPr>
          <p:spPr>
            <a:xfrm rot="10800000">
              <a:off x="4584336" y="958147"/>
              <a:ext cx="1530932" cy="117440"/>
            </a:xfrm>
            <a:custGeom>
              <a:avLst/>
              <a:gdLst/>
              <a:ahLst/>
              <a:cxnLst/>
              <a:rect l="l" t="t" r="r" b="b"/>
              <a:pathLst>
                <a:path w="27831" h="2831" extrusionOk="0">
                  <a:moveTo>
                    <a:pt x="27264" y="944"/>
                  </a:moveTo>
                  <a:lnTo>
                    <a:pt x="27359" y="1086"/>
                  </a:lnTo>
                  <a:lnTo>
                    <a:pt x="27359" y="944"/>
                  </a:lnTo>
                  <a:close/>
                  <a:moveTo>
                    <a:pt x="27359" y="1086"/>
                  </a:moveTo>
                  <a:lnTo>
                    <a:pt x="27359" y="1133"/>
                  </a:lnTo>
                  <a:lnTo>
                    <a:pt x="27372" y="1106"/>
                  </a:lnTo>
                  <a:lnTo>
                    <a:pt x="27372" y="1106"/>
                  </a:lnTo>
                  <a:lnTo>
                    <a:pt x="27359" y="1086"/>
                  </a:lnTo>
                  <a:close/>
                  <a:moveTo>
                    <a:pt x="27453" y="944"/>
                  </a:moveTo>
                  <a:lnTo>
                    <a:pt x="27372" y="1106"/>
                  </a:lnTo>
                  <a:lnTo>
                    <a:pt x="27372" y="1106"/>
                  </a:lnTo>
                  <a:lnTo>
                    <a:pt x="27453" y="1227"/>
                  </a:lnTo>
                  <a:lnTo>
                    <a:pt x="27453" y="944"/>
                  </a:lnTo>
                  <a:close/>
                  <a:moveTo>
                    <a:pt x="27642" y="1039"/>
                  </a:moveTo>
                  <a:lnTo>
                    <a:pt x="27453" y="1227"/>
                  </a:lnTo>
                  <a:lnTo>
                    <a:pt x="27453" y="1322"/>
                  </a:lnTo>
                  <a:lnTo>
                    <a:pt x="27453" y="1416"/>
                  </a:lnTo>
                  <a:lnTo>
                    <a:pt x="27830" y="1416"/>
                  </a:lnTo>
                  <a:lnTo>
                    <a:pt x="27830" y="1227"/>
                  </a:lnTo>
                  <a:lnTo>
                    <a:pt x="27736" y="1322"/>
                  </a:lnTo>
                  <a:lnTo>
                    <a:pt x="27736" y="1227"/>
                  </a:lnTo>
                  <a:lnTo>
                    <a:pt x="27736" y="1133"/>
                  </a:lnTo>
                  <a:lnTo>
                    <a:pt x="27642" y="1039"/>
                  </a:lnTo>
                  <a:close/>
                  <a:moveTo>
                    <a:pt x="20189" y="1"/>
                  </a:moveTo>
                  <a:lnTo>
                    <a:pt x="20095" y="190"/>
                  </a:lnTo>
                  <a:lnTo>
                    <a:pt x="20000" y="95"/>
                  </a:lnTo>
                  <a:lnTo>
                    <a:pt x="19906" y="284"/>
                  </a:lnTo>
                  <a:lnTo>
                    <a:pt x="19812" y="473"/>
                  </a:lnTo>
                  <a:lnTo>
                    <a:pt x="19529" y="284"/>
                  </a:lnTo>
                  <a:lnTo>
                    <a:pt x="19340" y="95"/>
                  </a:lnTo>
                  <a:lnTo>
                    <a:pt x="19246" y="95"/>
                  </a:lnTo>
                  <a:lnTo>
                    <a:pt x="19246" y="190"/>
                  </a:lnTo>
                  <a:lnTo>
                    <a:pt x="19151" y="378"/>
                  </a:lnTo>
                  <a:lnTo>
                    <a:pt x="19434" y="190"/>
                  </a:lnTo>
                  <a:lnTo>
                    <a:pt x="19246" y="473"/>
                  </a:lnTo>
                  <a:lnTo>
                    <a:pt x="19434" y="378"/>
                  </a:lnTo>
                  <a:lnTo>
                    <a:pt x="19434" y="567"/>
                  </a:lnTo>
                  <a:lnTo>
                    <a:pt x="19151" y="567"/>
                  </a:lnTo>
                  <a:lnTo>
                    <a:pt x="19151" y="190"/>
                  </a:lnTo>
                  <a:lnTo>
                    <a:pt x="19057" y="95"/>
                  </a:lnTo>
                  <a:lnTo>
                    <a:pt x="18963" y="95"/>
                  </a:lnTo>
                  <a:lnTo>
                    <a:pt x="18774" y="284"/>
                  </a:lnTo>
                  <a:lnTo>
                    <a:pt x="18680" y="473"/>
                  </a:lnTo>
                  <a:lnTo>
                    <a:pt x="18585" y="378"/>
                  </a:lnTo>
                  <a:lnTo>
                    <a:pt x="18491" y="190"/>
                  </a:lnTo>
                  <a:lnTo>
                    <a:pt x="18397" y="378"/>
                  </a:lnTo>
                  <a:lnTo>
                    <a:pt x="17925" y="567"/>
                  </a:lnTo>
                  <a:lnTo>
                    <a:pt x="18019" y="284"/>
                  </a:lnTo>
                  <a:lnTo>
                    <a:pt x="17831" y="378"/>
                  </a:lnTo>
                  <a:lnTo>
                    <a:pt x="17642" y="567"/>
                  </a:lnTo>
                  <a:lnTo>
                    <a:pt x="17642" y="661"/>
                  </a:lnTo>
                  <a:lnTo>
                    <a:pt x="17453" y="567"/>
                  </a:lnTo>
                  <a:lnTo>
                    <a:pt x="17170" y="473"/>
                  </a:lnTo>
                  <a:lnTo>
                    <a:pt x="16699" y="473"/>
                  </a:lnTo>
                  <a:lnTo>
                    <a:pt x="16699" y="567"/>
                  </a:lnTo>
                  <a:lnTo>
                    <a:pt x="16604" y="661"/>
                  </a:lnTo>
                  <a:lnTo>
                    <a:pt x="16416" y="378"/>
                  </a:lnTo>
                  <a:lnTo>
                    <a:pt x="16227" y="378"/>
                  </a:lnTo>
                  <a:lnTo>
                    <a:pt x="15661" y="661"/>
                  </a:lnTo>
                  <a:lnTo>
                    <a:pt x="15661" y="473"/>
                  </a:lnTo>
                  <a:lnTo>
                    <a:pt x="15567" y="756"/>
                  </a:lnTo>
                  <a:lnTo>
                    <a:pt x="15378" y="473"/>
                  </a:lnTo>
                  <a:lnTo>
                    <a:pt x="15567" y="473"/>
                  </a:lnTo>
                  <a:lnTo>
                    <a:pt x="15472" y="378"/>
                  </a:lnTo>
                  <a:lnTo>
                    <a:pt x="15378" y="378"/>
                  </a:lnTo>
                  <a:lnTo>
                    <a:pt x="15189" y="473"/>
                  </a:lnTo>
                  <a:lnTo>
                    <a:pt x="15000" y="756"/>
                  </a:lnTo>
                  <a:lnTo>
                    <a:pt x="14906" y="661"/>
                  </a:lnTo>
                  <a:lnTo>
                    <a:pt x="14812" y="473"/>
                  </a:lnTo>
                  <a:lnTo>
                    <a:pt x="14529" y="756"/>
                  </a:lnTo>
                  <a:lnTo>
                    <a:pt x="14623" y="567"/>
                  </a:lnTo>
                  <a:lnTo>
                    <a:pt x="14529" y="661"/>
                  </a:lnTo>
                  <a:lnTo>
                    <a:pt x="14340" y="756"/>
                  </a:lnTo>
                  <a:lnTo>
                    <a:pt x="14340" y="567"/>
                  </a:lnTo>
                  <a:lnTo>
                    <a:pt x="14246" y="473"/>
                  </a:lnTo>
                  <a:lnTo>
                    <a:pt x="13963" y="378"/>
                  </a:lnTo>
                  <a:lnTo>
                    <a:pt x="13585" y="284"/>
                  </a:lnTo>
                  <a:lnTo>
                    <a:pt x="13302" y="284"/>
                  </a:lnTo>
                  <a:lnTo>
                    <a:pt x="13302" y="378"/>
                  </a:lnTo>
                  <a:lnTo>
                    <a:pt x="13302" y="473"/>
                  </a:lnTo>
                  <a:lnTo>
                    <a:pt x="13208" y="473"/>
                  </a:lnTo>
                  <a:lnTo>
                    <a:pt x="13208" y="661"/>
                  </a:lnTo>
                  <a:lnTo>
                    <a:pt x="13114" y="661"/>
                  </a:lnTo>
                  <a:lnTo>
                    <a:pt x="13019" y="567"/>
                  </a:lnTo>
                  <a:lnTo>
                    <a:pt x="12925" y="378"/>
                  </a:lnTo>
                  <a:lnTo>
                    <a:pt x="12831" y="95"/>
                  </a:lnTo>
                  <a:lnTo>
                    <a:pt x="12831" y="378"/>
                  </a:lnTo>
                  <a:lnTo>
                    <a:pt x="12736" y="378"/>
                  </a:lnTo>
                  <a:lnTo>
                    <a:pt x="12642" y="284"/>
                  </a:lnTo>
                  <a:lnTo>
                    <a:pt x="12548" y="190"/>
                  </a:lnTo>
                  <a:lnTo>
                    <a:pt x="12265" y="190"/>
                  </a:lnTo>
                  <a:lnTo>
                    <a:pt x="12170" y="473"/>
                  </a:lnTo>
                  <a:lnTo>
                    <a:pt x="12076" y="378"/>
                  </a:lnTo>
                  <a:lnTo>
                    <a:pt x="11887" y="284"/>
                  </a:lnTo>
                  <a:lnTo>
                    <a:pt x="11510" y="378"/>
                  </a:lnTo>
                  <a:lnTo>
                    <a:pt x="10755" y="661"/>
                  </a:lnTo>
                  <a:lnTo>
                    <a:pt x="10661" y="473"/>
                  </a:lnTo>
                  <a:lnTo>
                    <a:pt x="10567" y="378"/>
                  </a:lnTo>
                  <a:lnTo>
                    <a:pt x="10095" y="378"/>
                  </a:lnTo>
                  <a:lnTo>
                    <a:pt x="9529" y="473"/>
                  </a:lnTo>
                  <a:lnTo>
                    <a:pt x="9340" y="473"/>
                  </a:lnTo>
                  <a:lnTo>
                    <a:pt x="9152" y="378"/>
                  </a:lnTo>
                  <a:lnTo>
                    <a:pt x="9152" y="473"/>
                  </a:lnTo>
                  <a:lnTo>
                    <a:pt x="9152" y="567"/>
                  </a:lnTo>
                  <a:lnTo>
                    <a:pt x="8963" y="661"/>
                  </a:lnTo>
                  <a:lnTo>
                    <a:pt x="8869" y="567"/>
                  </a:lnTo>
                  <a:lnTo>
                    <a:pt x="8680" y="473"/>
                  </a:lnTo>
                  <a:lnTo>
                    <a:pt x="8680" y="756"/>
                  </a:lnTo>
                  <a:lnTo>
                    <a:pt x="8491" y="661"/>
                  </a:lnTo>
                  <a:lnTo>
                    <a:pt x="8208" y="567"/>
                  </a:lnTo>
                  <a:lnTo>
                    <a:pt x="7925" y="661"/>
                  </a:lnTo>
                  <a:lnTo>
                    <a:pt x="7831" y="756"/>
                  </a:lnTo>
                  <a:lnTo>
                    <a:pt x="7548" y="567"/>
                  </a:lnTo>
                  <a:lnTo>
                    <a:pt x="7359" y="473"/>
                  </a:lnTo>
                  <a:lnTo>
                    <a:pt x="7170" y="944"/>
                  </a:lnTo>
                  <a:lnTo>
                    <a:pt x="6982" y="661"/>
                  </a:lnTo>
                  <a:lnTo>
                    <a:pt x="6793" y="661"/>
                  </a:lnTo>
                  <a:lnTo>
                    <a:pt x="6604" y="756"/>
                  </a:lnTo>
                  <a:lnTo>
                    <a:pt x="6510" y="661"/>
                  </a:lnTo>
                  <a:lnTo>
                    <a:pt x="6416" y="756"/>
                  </a:lnTo>
                  <a:lnTo>
                    <a:pt x="6038" y="944"/>
                  </a:lnTo>
                  <a:lnTo>
                    <a:pt x="6038" y="1039"/>
                  </a:lnTo>
                  <a:lnTo>
                    <a:pt x="5850" y="1133"/>
                  </a:lnTo>
                  <a:lnTo>
                    <a:pt x="5850" y="1039"/>
                  </a:lnTo>
                  <a:lnTo>
                    <a:pt x="5755" y="1039"/>
                  </a:lnTo>
                  <a:lnTo>
                    <a:pt x="5567" y="1227"/>
                  </a:lnTo>
                  <a:lnTo>
                    <a:pt x="5472" y="1227"/>
                  </a:lnTo>
                  <a:lnTo>
                    <a:pt x="5378" y="1039"/>
                  </a:lnTo>
                  <a:lnTo>
                    <a:pt x="5378" y="1133"/>
                  </a:lnTo>
                  <a:lnTo>
                    <a:pt x="5189" y="1227"/>
                  </a:lnTo>
                  <a:lnTo>
                    <a:pt x="5095" y="1133"/>
                  </a:lnTo>
                  <a:lnTo>
                    <a:pt x="4906" y="1039"/>
                  </a:lnTo>
                  <a:lnTo>
                    <a:pt x="5189" y="1039"/>
                  </a:lnTo>
                  <a:lnTo>
                    <a:pt x="5095" y="944"/>
                  </a:lnTo>
                  <a:lnTo>
                    <a:pt x="5095" y="756"/>
                  </a:lnTo>
                  <a:lnTo>
                    <a:pt x="5001" y="944"/>
                  </a:lnTo>
                  <a:lnTo>
                    <a:pt x="4529" y="944"/>
                  </a:lnTo>
                  <a:lnTo>
                    <a:pt x="4529" y="1133"/>
                  </a:lnTo>
                  <a:lnTo>
                    <a:pt x="4718" y="1133"/>
                  </a:lnTo>
                  <a:lnTo>
                    <a:pt x="4623" y="1227"/>
                  </a:lnTo>
                  <a:lnTo>
                    <a:pt x="4623" y="1133"/>
                  </a:lnTo>
                  <a:lnTo>
                    <a:pt x="4529" y="1416"/>
                  </a:lnTo>
                  <a:lnTo>
                    <a:pt x="4340" y="1227"/>
                  </a:lnTo>
                  <a:lnTo>
                    <a:pt x="4152" y="1039"/>
                  </a:lnTo>
                  <a:lnTo>
                    <a:pt x="3963" y="1039"/>
                  </a:lnTo>
                  <a:lnTo>
                    <a:pt x="3774" y="1416"/>
                  </a:lnTo>
                  <a:lnTo>
                    <a:pt x="3774" y="1322"/>
                  </a:lnTo>
                  <a:lnTo>
                    <a:pt x="3774" y="1227"/>
                  </a:lnTo>
                  <a:lnTo>
                    <a:pt x="3680" y="1322"/>
                  </a:lnTo>
                  <a:lnTo>
                    <a:pt x="3586" y="1510"/>
                  </a:lnTo>
                  <a:lnTo>
                    <a:pt x="3208" y="1416"/>
                  </a:lnTo>
                  <a:lnTo>
                    <a:pt x="2454" y="1416"/>
                  </a:lnTo>
                  <a:lnTo>
                    <a:pt x="1793" y="1510"/>
                  </a:lnTo>
                  <a:lnTo>
                    <a:pt x="1510" y="1605"/>
                  </a:lnTo>
                  <a:lnTo>
                    <a:pt x="1321" y="1699"/>
                  </a:lnTo>
                  <a:lnTo>
                    <a:pt x="1321" y="1605"/>
                  </a:lnTo>
                  <a:lnTo>
                    <a:pt x="1038" y="1699"/>
                  </a:lnTo>
                  <a:lnTo>
                    <a:pt x="755" y="1793"/>
                  </a:lnTo>
                  <a:lnTo>
                    <a:pt x="567" y="1793"/>
                  </a:lnTo>
                  <a:lnTo>
                    <a:pt x="378" y="1888"/>
                  </a:lnTo>
                  <a:lnTo>
                    <a:pt x="284" y="1699"/>
                  </a:lnTo>
                  <a:lnTo>
                    <a:pt x="95" y="1605"/>
                  </a:lnTo>
                  <a:lnTo>
                    <a:pt x="1" y="1793"/>
                  </a:lnTo>
                  <a:lnTo>
                    <a:pt x="1" y="2076"/>
                  </a:lnTo>
                  <a:lnTo>
                    <a:pt x="95" y="2548"/>
                  </a:lnTo>
                  <a:lnTo>
                    <a:pt x="189" y="2831"/>
                  </a:lnTo>
                  <a:lnTo>
                    <a:pt x="284" y="2737"/>
                  </a:lnTo>
                  <a:lnTo>
                    <a:pt x="472" y="2831"/>
                  </a:lnTo>
                  <a:lnTo>
                    <a:pt x="567" y="2548"/>
                  </a:lnTo>
                  <a:lnTo>
                    <a:pt x="661" y="2642"/>
                  </a:lnTo>
                  <a:lnTo>
                    <a:pt x="661" y="2737"/>
                  </a:lnTo>
                  <a:lnTo>
                    <a:pt x="755" y="2642"/>
                  </a:lnTo>
                  <a:lnTo>
                    <a:pt x="944" y="2548"/>
                  </a:lnTo>
                  <a:lnTo>
                    <a:pt x="1227" y="2548"/>
                  </a:lnTo>
                  <a:lnTo>
                    <a:pt x="1227" y="2642"/>
                  </a:lnTo>
                  <a:lnTo>
                    <a:pt x="1321" y="2737"/>
                  </a:lnTo>
                  <a:lnTo>
                    <a:pt x="1416" y="2831"/>
                  </a:lnTo>
                  <a:lnTo>
                    <a:pt x="1510" y="2642"/>
                  </a:lnTo>
                  <a:lnTo>
                    <a:pt x="1793" y="2548"/>
                  </a:lnTo>
                  <a:lnTo>
                    <a:pt x="1699" y="2642"/>
                  </a:lnTo>
                  <a:lnTo>
                    <a:pt x="1887" y="2737"/>
                  </a:lnTo>
                  <a:lnTo>
                    <a:pt x="1887" y="2454"/>
                  </a:lnTo>
                  <a:lnTo>
                    <a:pt x="1982" y="2265"/>
                  </a:lnTo>
                  <a:lnTo>
                    <a:pt x="2076" y="2737"/>
                  </a:lnTo>
                  <a:lnTo>
                    <a:pt x="2171" y="2359"/>
                  </a:lnTo>
                  <a:lnTo>
                    <a:pt x="2265" y="2642"/>
                  </a:lnTo>
                  <a:lnTo>
                    <a:pt x="2265" y="2548"/>
                  </a:lnTo>
                  <a:lnTo>
                    <a:pt x="2359" y="2454"/>
                  </a:lnTo>
                  <a:lnTo>
                    <a:pt x="2454" y="2548"/>
                  </a:lnTo>
                  <a:lnTo>
                    <a:pt x="2454" y="2737"/>
                  </a:lnTo>
                  <a:lnTo>
                    <a:pt x="2548" y="2548"/>
                  </a:lnTo>
                  <a:lnTo>
                    <a:pt x="2548" y="2454"/>
                  </a:lnTo>
                  <a:lnTo>
                    <a:pt x="2642" y="2548"/>
                  </a:lnTo>
                  <a:lnTo>
                    <a:pt x="2642" y="2642"/>
                  </a:lnTo>
                  <a:lnTo>
                    <a:pt x="2831" y="2454"/>
                  </a:lnTo>
                  <a:lnTo>
                    <a:pt x="3020" y="2454"/>
                  </a:lnTo>
                  <a:lnTo>
                    <a:pt x="3114" y="2265"/>
                  </a:lnTo>
                  <a:lnTo>
                    <a:pt x="3114" y="2076"/>
                  </a:lnTo>
                  <a:lnTo>
                    <a:pt x="3208" y="1982"/>
                  </a:lnTo>
                  <a:lnTo>
                    <a:pt x="3208" y="2076"/>
                  </a:lnTo>
                  <a:lnTo>
                    <a:pt x="3208" y="2265"/>
                  </a:lnTo>
                  <a:lnTo>
                    <a:pt x="3303" y="2076"/>
                  </a:lnTo>
                  <a:lnTo>
                    <a:pt x="3491" y="2076"/>
                  </a:lnTo>
                  <a:lnTo>
                    <a:pt x="3491" y="2171"/>
                  </a:lnTo>
                  <a:lnTo>
                    <a:pt x="3397" y="2265"/>
                  </a:lnTo>
                  <a:lnTo>
                    <a:pt x="3303" y="2359"/>
                  </a:lnTo>
                  <a:lnTo>
                    <a:pt x="3303" y="2548"/>
                  </a:lnTo>
                  <a:lnTo>
                    <a:pt x="3491" y="2548"/>
                  </a:lnTo>
                  <a:lnTo>
                    <a:pt x="3586" y="2454"/>
                  </a:lnTo>
                  <a:lnTo>
                    <a:pt x="3680" y="2265"/>
                  </a:lnTo>
                  <a:lnTo>
                    <a:pt x="4152" y="2265"/>
                  </a:lnTo>
                  <a:lnTo>
                    <a:pt x="4152" y="2359"/>
                  </a:lnTo>
                  <a:lnTo>
                    <a:pt x="4246" y="2171"/>
                  </a:lnTo>
                  <a:lnTo>
                    <a:pt x="4340" y="2171"/>
                  </a:lnTo>
                  <a:lnTo>
                    <a:pt x="4246" y="2265"/>
                  </a:lnTo>
                  <a:lnTo>
                    <a:pt x="5284" y="2265"/>
                  </a:lnTo>
                  <a:lnTo>
                    <a:pt x="5567" y="2171"/>
                  </a:lnTo>
                  <a:lnTo>
                    <a:pt x="5755" y="2171"/>
                  </a:lnTo>
                  <a:lnTo>
                    <a:pt x="5755" y="2076"/>
                  </a:lnTo>
                  <a:lnTo>
                    <a:pt x="6416" y="2076"/>
                  </a:lnTo>
                  <a:lnTo>
                    <a:pt x="6510" y="1888"/>
                  </a:lnTo>
                  <a:lnTo>
                    <a:pt x="6604" y="1888"/>
                  </a:lnTo>
                  <a:lnTo>
                    <a:pt x="7170" y="1982"/>
                  </a:lnTo>
                  <a:lnTo>
                    <a:pt x="7453" y="1888"/>
                  </a:lnTo>
                  <a:lnTo>
                    <a:pt x="7548" y="1888"/>
                  </a:lnTo>
                  <a:lnTo>
                    <a:pt x="7642" y="1699"/>
                  </a:lnTo>
                  <a:lnTo>
                    <a:pt x="7736" y="1888"/>
                  </a:lnTo>
                  <a:lnTo>
                    <a:pt x="7925" y="2076"/>
                  </a:lnTo>
                  <a:lnTo>
                    <a:pt x="8114" y="1793"/>
                  </a:lnTo>
                  <a:lnTo>
                    <a:pt x="8114" y="1982"/>
                  </a:lnTo>
                  <a:lnTo>
                    <a:pt x="8208" y="1793"/>
                  </a:lnTo>
                  <a:lnTo>
                    <a:pt x="8302" y="1982"/>
                  </a:lnTo>
                  <a:lnTo>
                    <a:pt x="8302" y="1888"/>
                  </a:lnTo>
                  <a:lnTo>
                    <a:pt x="8302" y="1793"/>
                  </a:lnTo>
                  <a:lnTo>
                    <a:pt x="8491" y="1793"/>
                  </a:lnTo>
                  <a:lnTo>
                    <a:pt x="8585" y="1888"/>
                  </a:lnTo>
                  <a:lnTo>
                    <a:pt x="8774" y="1793"/>
                  </a:lnTo>
                  <a:lnTo>
                    <a:pt x="8774" y="1982"/>
                  </a:lnTo>
                  <a:lnTo>
                    <a:pt x="8869" y="1888"/>
                  </a:lnTo>
                  <a:lnTo>
                    <a:pt x="9718" y="1888"/>
                  </a:lnTo>
                  <a:lnTo>
                    <a:pt x="9623" y="1793"/>
                  </a:lnTo>
                  <a:lnTo>
                    <a:pt x="9718" y="1605"/>
                  </a:lnTo>
                  <a:lnTo>
                    <a:pt x="9812" y="1699"/>
                  </a:lnTo>
                  <a:lnTo>
                    <a:pt x="9812" y="1793"/>
                  </a:lnTo>
                  <a:lnTo>
                    <a:pt x="9906" y="1888"/>
                  </a:lnTo>
                  <a:lnTo>
                    <a:pt x="10095" y="1982"/>
                  </a:lnTo>
                  <a:lnTo>
                    <a:pt x="10661" y="1793"/>
                  </a:lnTo>
                  <a:lnTo>
                    <a:pt x="11038" y="1510"/>
                  </a:lnTo>
                  <a:lnTo>
                    <a:pt x="11133" y="1699"/>
                  </a:lnTo>
                  <a:lnTo>
                    <a:pt x="11321" y="1699"/>
                  </a:lnTo>
                  <a:lnTo>
                    <a:pt x="11510" y="1605"/>
                  </a:lnTo>
                  <a:lnTo>
                    <a:pt x="11604" y="1416"/>
                  </a:lnTo>
                  <a:lnTo>
                    <a:pt x="11982" y="1605"/>
                  </a:lnTo>
                  <a:lnTo>
                    <a:pt x="12453" y="1699"/>
                  </a:lnTo>
                  <a:lnTo>
                    <a:pt x="12642" y="1510"/>
                  </a:lnTo>
                  <a:lnTo>
                    <a:pt x="12642" y="1699"/>
                  </a:lnTo>
                  <a:lnTo>
                    <a:pt x="12925" y="1510"/>
                  </a:lnTo>
                  <a:lnTo>
                    <a:pt x="13208" y="1510"/>
                  </a:lnTo>
                  <a:lnTo>
                    <a:pt x="14057" y="1699"/>
                  </a:lnTo>
                  <a:lnTo>
                    <a:pt x="14434" y="1793"/>
                  </a:lnTo>
                  <a:lnTo>
                    <a:pt x="14812" y="1793"/>
                  </a:lnTo>
                  <a:lnTo>
                    <a:pt x="15095" y="1699"/>
                  </a:lnTo>
                  <a:lnTo>
                    <a:pt x="15378" y="1510"/>
                  </a:lnTo>
                  <a:lnTo>
                    <a:pt x="15472" y="1416"/>
                  </a:lnTo>
                  <a:lnTo>
                    <a:pt x="15472" y="1510"/>
                  </a:lnTo>
                  <a:lnTo>
                    <a:pt x="15472" y="1699"/>
                  </a:lnTo>
                  <a:lnTo>
                    <a:pt x="16416" y="1510"/>
                  </a:lnTo>
                  <a:lnTo>
                    <a:pt x="16416" y="1605"/>
                  </a:lnTo>
                  <a:lnTo>
                    <a:pt x="16510" y="1605"/>
                  </a:lnTo>
                  <a:lnTo>
                    <a:pt x="16604" y="1510"/>
                  </a:lnTo>
                  <a:lnTo>
                    <a:pt x="17642" y="1510"/>
                  </a:lnTo>
                  <a:lnTo>
                    <a:pt x="17736" y="1605"/>
                  </a:lnTo>
                  <a:lnTo>
                    <a:pt x="17831" y="1605"/>
                  </a:lnTo>
                  <a:lnTo>
                    <a:pt x="18397" y="1510"/>
                  </a:lnTo>
                  <a:lnTo>
                    <a:pt x="19057" y="1322"/>
                  </a:lnTo>
                  <a:lnTo>
                    <a:pt x="18774" y="1605"/>
                  </a:lnTo>
                  <a:lnTo>
                    <a:pt x="19151" y="1322"/>
                  </a:lnTo>
                  <a:lnTo>
                    <a:pt x="19340" y="1322"/>
                  </a:lnTo>
                  <a:lnTo>
                    <a:pt x="19340" y="1510"/>
                  </a:lnTo>
                  <a:lnTo>
                    <a:pt x="19529" y="1416"/>
                  </a:lnTo>
                  <a:lnTo>
                    <a:pt x="19906" y="1416"/>
                  </a:lnTo>
                  <a:lnTo>
                    <a:pt x="20000" y="1322"/>
                  </a:lnTo>
                  <a:lnTo>
                    <a:pt x="20095" y="944"/>
                  </a:lnTo>
                  <a:lnTo>
                    <a:pt x="20095" y="1133"/>
                  </a:lnTo>
                  <a:lnTo>
                    <a:pt x="20189" y="1227"/>
                  </a:lnTo>
                  <a:lnTo>
                    <a:pt x="20189" y="1416"/>
                  </a:lnTo>
                  <a:lnTo>
                    <a:pt x="20283" y="1322"/>
                  </a:lnTo>
                  <a:lnTo>
                    <a:pt x="20378" y="1322"/>
                  </a:lnTo>
                  <a:lnTo>
                    <a:pt x="20378" y="1416"/>
                  </a:lnTo>
                  <a:lnTo>
                    <a:pt x="20661" y="1227"/>
                  </a:lnTo>
                  <a:lnTo>
                    <a:pt x="20944" y="1133"/>
                  </a:lnTo>
                  <a:lnTo>
                    <a:pt x="21038" y="1133"/>
                  </a:lnTo>
                  <a:lnTo>
                    <a:pt x="21132" y="1416"/>
                  </a:lnTo>
                  <a:lnTo>
                    <a:pt x="21604" y="1227"/>
                  </a:lnTo>
                  <a:lnTo>
                    <a:pt x="21510" y="1039"/>
                  </a:lnTo>
                  <a:lnTo>
                    <a:pt x="21510" y="944"/>
                  </a:lnTo>
                  <a:lnTo>
                    <a:pt x="21698" y="944"/>
                  </a:lnTo>
                  <a:lnTo>
                    <a:pt x="21604" y="1039"/>
                  </a:lnTo>
                  <a:lnTo>
                    <a:pt x="21982" y="1039"/>
                  </a:lnTo>
                  <a:lnTo>
                    <a:pt x="21887" y="1227"/>
                  </a:lnTo>
                  <a:lnTo>
                    <a:pt x="21887" y="1227"/>
                  </a:lnTo>
                  <a:lnTo>
                    <a:pt x="22170" y="1039"/>
                  </a:lnTo>
                  <a:lnTo>
                    <a:pt x="22265" y="1227"/>
                  </a:lnTo>
                  <a:lnTo>
                    <a:pt x="22265" y="1133"/>
                  </a:lnTo>
                  <a:lnTo>
                    <a:pt x="22265" y="1039"/>
                  </a:lnTo>
                  <a:lnTo>
                    <a:pt x="22548" y="1039"/>
                  </a:lnTo>
                  <a:lnTo>
                    <a:pt x="22642" y="1322"/>
                  </a:lnTo>
                  <a:lnTo>
                    <a:pt x="23019" y="1227"/>
                  </a:lnTo>
                  <a:lnTo>
                    <a:pt x="23208" y="1133"/>
                  </a:lnTo>
                  <a:lnTo>
                    <a:pt x="23302" y="1039"/>
                  </a:lnTo>
                  <a:lnTo>
                    <a:pt x="23397" y="1133"/>
                  </a:lnTo>
                  <a:lnTo>
                    <a:pt x="23397" y="1227"/>
                  </a:lnTo>
                  <a:lnTo>
                    <a:pt x="23680" y="1227"/>
                  </a:lnTo>
                  <a:lnTo>
                    <a:pt x="23868" y="1133"/>
                  </a:lnTo>
                  <a:lnTo>
                    <a:pt x="24057" y="1227"/>
                  </a:lnTo>
                  <a:lnTo>
                    <a:pt x="24246" y="1227"/>
                  </a:lnTo>
                  <a:lnTo>
                    <a:pt x="24246" y="1133"/>
                  </a:lnTo>
                  <a:lnTo>
                    <a:pt x="24529" y="1227"/>
                  </a:lnTo>
                  <a:lnTo>
                    <a:pt x="24906" y="1322"/>
                  </a:lnTo>
                  <a:lnTo>
                    <a:pt x="25179" y="1048"/>
                  </a:lnTo>
                  <a:lnTo>
                    <a:pt x="25095" y="1133"/>
                  </a:lnTo>
                  <a:lnTo>
                    <a:pt x="25189" y="1227"/>
                  </a:lnTo>
                  <a:lnTo>
                    <a:pt x="25189" y="1133"/>
                  </a:lnTo>
                  <a:lnTo>
                    <a:pt x="25283" y="1039"/>
                  </a:lnTo>
                  <a:lnTo>
                    <a:pt x="25378" y="944"/>
                  </a:lnTo>
                  <a:lnTo>
                    <a:pt x="25472" y="944"/>
                  </a:lnTo>
                  <a:lnTo>
                    <a:pt x="25472" y="1133"/>
                  </a:lnTo>
                  <a:lnTo>
                    <a:pt x="25566" y="1039"/>
                  </a:lnTo>
                  <a:lnTo>
                    <a:pt x="25661" y="1039"/>
                  </a:lnTo>
                  <a:lnTo>
                    <a:pt x="25566" y="1133"/>
                  </a:lnTo>
                  <a:lnTo>
                    <a:pt x="25661" y="1227"/>
                  </a:lnTo>
                  <a:lnTo>
                    <a:pt x="25849" y="1322"/>
                  </a:lnTo>
                  <a:lnTo>
                    <a:pt x="25944" y="1133"/>
                  </a:lnTo>
                  <a:lnTo>
                    <a:pt x="26132" y="1039"/>
                  </a:lnTo>
                  <a:lnTo>
                    <a:pt x="26132" y="1039"/>
                  </a:lnTo>
                  <a:lnTo>
                    <a:pt x="26038" y="1227"/>
                  </a:lnTo>
                  <a:lnTo>
                    <a:pt x="26132" y="1322"/>
                  </a:lnTo>
                  <a:lnTo>
                    <a:pt x="26321" y="1416"/>
                  </a:lnTo>
                  <a:lnTo>
                    <a:pt x="26415" y="1416"/>
                  </a:lnTo>
                  <a:lnTo>
                    <a:pt x="26887" y="1227"/>
                  </a:lnTo>
                  <a:lnTo>
                    <a:pt x="27264" y="944"/>
                  </a:lnTo>
                  <a:lnTo>
                    <a:pt x="27170" y="944"/>
                  </a:lnTo>
                  <a:lnTo>
                    <a:pt x="27264" y="850"/>
                  </a:lnTo>
                  <a:lnTo>
                    <a:pt x="26981" y="756"/>
                  </a:lnTo>
                  <a:lnTo>
                    <a:pt x="26887" y="944"/>
                  </a:lnTo>
                  <a:lnTo>
                    <a:pt x="26793" y="1133"/>
                  </a:lnTo>
                  <a:lnTo>
                    <a:pt x="26793" y="661"/>
                  </a:lnTo>
                  <a:lnTo>
                    <a:pt x="26604" y="944"/>
                  </a:lnTo>
                  <a:lnTo>
                    <a:pt x="26510" y="850"/>
                  </a:lnTo>
                  <a:lnTo>
                    <a:pt x="26415" y="756"/>
                  </a:lnTo>
                  <a:lnTo>
                    <a:pt x="26321" y="944"/>
                  </a:lnTo>
                  <a:lnTo>
                    <a:pt x="26227" y="661"/>
                  </a:lnTo>
                  <a:lnTo>
                    <a:pt x="26038" y="756"/>
                  </a:lnTo>
                  <a:lnTo>
                    <a:pt x="25849" y="661"/>
                  </a:lnTo>
                  <a:lnTo>
                    <a:pt x="25378" y="567"/>
                  </a:lnTo>
                  <a:lnTo>
                    <a:pt x="25283" y="661"/>
                  </a:lnTo>
                  <a:lnTo>
                    <a:pt x="25095" y="756"/>
                  </a:lnTo>
                  <a:lnTo>
                    <a:pt x="25189" y="473"/>
                  </a:lnTo>
                  <a:lnTo>
                    <a:pt x="25000" y="661"/>
                  </a:lnTo>
                  <a:lnTo>
                    <a:pt x="25000" y="661"/>
                  </a:lnTo>
                  <a:lnTo>
                    <a:pt x="25095" y="473"/>
                  </a:lnTo>
                  <a:lnTo>
                    <a:pt x="24906" y="567"/>
                  </a:lnTo>
                  <a:lnTo>
                    <a:pt x="24717" y="567"/>
                  </a:lnTo>
                  <a:lnTo>
                    <a:pt x="24717" y="756"/>
                  </a:lnTo>
                  <a:lnTo>
                    <a:pt x="24623" y="1039"/>
                  </a:lnTo>
                  <a:lnTo>
                    <a:pt x="24623" y="850"/>
                  </a:lnTo>
                  <a:lnTo>
                    <a:pt x="24717" y="661"/>
                  </a:lnTo>
                  <a:lnTo>
                    <a:pt x="24623" y="756"/>
                  </a:lnTo>
                  <a:lnTo>
                    <a:pt x="24623" y="661"/>
                  </a:lnTo>
                  <a:lnTo>
                    <a:pt x="24529" y="473"/>
                  </a:lnTo>
                  <a:lnTo>
                    <a:pt x="24529" y="661"/>
                  </a:lnTo>
                  <a:lnTo>
                    <a:pt x="24434" y="567"/>
                  </a:lnTo>
                  <a:lnTo>
                    <a:pt x="24340" y="378"/>
                  </a:lnTo>
                  <a:lnTo>
                    <a:pt x="24246" y="567"/>
                  </a:lnTo>
                  <a:lnTo>
                    <a:pt x="23963" y="567"/>
                  </a:lnTo>
                  <a:lnTo>
                    <a:pt x="23397" y="661"/>
                  </a:lnTo>
                  <a:lnTo>
                    <a:pt x="23114" y="661"/>
                  </a:lnTo>
                  <a:lnTo>
                    <a:pt x="22925" y="567"/>
                  </a:lnTo>
                  <a:lnTo>
                    <a:pt x="22925" y="473"/>
                  </a:lnTo>
                  <a:lnTo>
                    <a:pt x="23019" y="473"/>
                  </a:lnTo>
                  <a:lnTo>
                    <a:pt x="22642" y="378"/>
                  </a:lnTo>
                  <a:lnTo>
                    <a:pt x="22736" y="473"/>
                  </a:lnTo>
                  <a:lnTo>
                    <a:pt x="22548" y="473"/>
                  </a:lnTo>
                  <a:lnTo>
                    <a:pt x="22642" y="284"/>
                  </a:lnTo>
                  <a:lnTo>
                    <a:pt x="22548" y="190"/>
                  </a:lnTo>
                  <a:lnTo>
                    <a:pt x="22453" y="190"/>
                  </a:lnTo>
                  <a:lnTo>
                    <a:pt x="22359" y="284"/>
                  </a:lnTo>
                  <a:lnTo>
                    <a:pt x="22170" y="378"/>
                  </a:lnTo>
                  <a:lnTo>
                    <a:pt x="22076" y="284"/>
                  </a:lnTo>
                  <a:lnTo>
                    <a:pt x="22170" y="473"/>
                  </a:lnTo>
                  <a:lnTo>
                    <a:pt x="21887" y="190"/>
                  </a:lnTo>
                  <a:lnTo>
                    <a:pt x="21793" y="190"/>
                  </a:lnTo>
                  <a:lnTo>
                    <a:pt x="21698" y="378"/>
                  </a:lnTo>
                  <a:lnTo>
                    <a:pt x="21604" y="756"/>
                  </a:lnTo>
                  <a:lnTo>
                    <a:pt x="21415" y="661"/>
                  </a:lnTo>
                  <a:lnTo>
                    <a:pt x="21510" y="473"/>
                  </a:lnTo>
                  <a:lnTo>
                    <a:pt x="21604" y="284"/>
                  </a:lnTo>
                  <a:lnTo>
                    <a:pt x="21415" y="284"/>
                  </a:lnTo>
                  <a:lnTo>
                    <a:pt x="21415" y="190"/>
                  </a:lnTo>
                  <a:lnTo>
                    <a:pt x="21227" y="378"/>
                  </a:lnTo>
                  <a:lnTo>
                    <a:pt x="20944" y="567"/>
                  </a:lnTo>
                  <a:lnTo>
                    <a:pt x="20566" y="1"/>
                  </a:lnTo>
                  <a:lnTo>
                    <a:pt x="20472" y="95"/>
                  </a:lnTo>
                  <a:lnTo>
                    <a:pt x="20472" y="190"/>
                  </a:lnTo>
                  <a:lnTo>
                    <a:pt x="20472" y="378"/>
                  </a:lnTo>
                  <a:lnTo>
                    <a:pt x="20283" y="284"/>
                  </a:lnTo>
                  <a:lnTo>
                    <a:pt x="20283" y="190"/>
                  </a:lnTo>
                  <a:lnTo>
                    <a:pt x="20378" y="95"/>
                  </a:lnTo>
                  <a:lnTo>
                    <a:pt x="20283" y="1"/>
                  </a:lnTo>
                  <a:close/>
                </a:path>
              </a:pathLst>
            </a:custGeom>
            <a:solidFill>
              <a:srgbClr val="E953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1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iro" panose="00000500000000000000" pitchFamily="2" charset="-78"/>
                <a:cs typeface="Cairo" panose="00000500000000000000" pitchFamily="2" charset="-78"/>
              </a:endParaRPr>
            </a:p>
          </p:txBody>
        </p:sp>
      </p:grpSp>
      <p:sp>
        <p:nvSpPr>
          <p:cNvPr id="187" name="Google Shape;1156;p41">
            <a:extLst>
              <a:ext uri="{FF2B5EF4-FFF2-40B4-BE49-F238E27FC236}">
                <a16:creationId xmlns:a16="http://schemas.microsoft.com/office/drawing/2014/main" id="{85268C18-FA4E-E2C0-4737-48D4B47A14C1}"/>
              </a:ext>
            </a:extLst>
          </p:cNvPr>
          <p:cNvSpPr/>
          <p:nvPr/>
        </p:nvSpPr>
        <p:spPr>
          <a:xfrm>
            <a:off x="9947320" y="1858916"/>
            <a:ext cx="412907" cy="41350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F4BD2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8" name="Google Shape;1156;p41">
            <a:extLst>
              <a:ext uri="{FF2B5EF4-FFF2-40B4-BE49-F238E27FC236}">
                <a16:creationId xmlns:a16="http://schemas.microsoft.com/office/drawing/2014/main" id="{B2CF330D-1166-51FB-2CCE-EA63D9C73210}"/>
              </a:ext>
            </a:extLst>
          </p:cNvPr>
          <p:cNvSpPr/>
          <p:nvPr/>
        </p:nvSpPr>
        <p:spPr>
          <a:xfrm>
            <a:off x="9947320" y="2809526"/>
            <a:ext cx="412907" cy="41350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3CAA3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89" name="Google Shape;1156;p41">
            <a:extLst>
              <a:ext uri="{FF2B5EF4-FFF2-40B4-BE49-F238E27FC236}">
                <a16:creationId xmlns:a16="http://schemas.microsoft.com/office/drawing/2014/main" id="{F0B56CB8-0C33-8DF2-34DB-ACA86698A9D8}"/>
              </a:ext>
            </a:extLst>
          </p:cNvPr>
          <p:cNvSpPr/>
          <p:nvPr/>
        </p:nvSpPr>
        <p:spPr>
          <a:xfrm>
            <a:off x="9947320" y="3777620"/>
            <a:ext cx="412907" cy="41350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0BB3D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90" name="Google Shape;1156;p41">
            <a:extLst>
              <a:ext uri="{FF2B5EF4-FFF2-40B4-BE49-F238E27FC236}">
                <a16:creationId xmlns:a16="http://schemas.microsoft.com/office/drawing/2014/main" id="{D32D2AD4-1AF9-EB43-AF20-48CDBE181DEF}"/>
              </a:ext>
            </a:extLst>
          </p:cNvPr>
          <p:cNvSpPr/>
          <p:nvPr/>
        </p:nvSpPr>
        <p:spPr>
          <a:xfrm>
            <a:off x="9947320" y="4766584"/>
            <a:ext cx="412907" cy="413504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8136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grpSp>
        <p:nvGrpSpPr>
          <p:cNvPr id="192" name="مجموعة 191">
            <a:extLst>
              <a:ext uri="{FF2B5EF4-FFF2-40B4-BE49-F238E27FC236}">
                <a16:creationId xmlns:a16="http://schemas.microsoft.com/office/drawing/2014/main" id="{AB1CCE66-5E0D-A8DE-C3CE-BA8546562B33}"/>
              </a:ext>
            </a:extLst>
          </p:cNvPr>
          <p:cNvGrpSpPr/>
          <p:nvPr/>
        </p:nvGrpSpPr>
        <p:grpSpPr>
          <a:xfrm rot="2622205">
            <a:off x="2226522" y="1241828"/>
            <a:ext cx="787419" cy="683277"/>
            <a:chOff x="8452518" y="2780523"/>
            <a:chExt cx="2139042" cy="1856136"/>
          </a:xfrm>
        </p:grpSpPr>
        <p:sp>
          <p:nvSpPr>
            <p:cNvPr id="193" name="مستطيل: زوايا مستديرة 192">
              <a:extLst>
                <a:ext uri="{FF2B5EF4-FFF2-40B4-BE49-F238E27FC236}">
                  <a16:creationId xmlns:a16="http://schemas.microsoft.com/office/drawing/2014/main" id="{455283B3-1E86-16B9-BA32-CCD607632B8F}"/>
                </a:ext>
              </a:extLst>
            </p:cNvPr>
            <p:cNvSpPr/>
            <p:nvPr/>
          </p:nvSpPr>
          <p:spPr>
            <a:xfrm rot="20391699">
              <a:off x="8590185" y="3065283"/>
              <a:ext cx="2001375" cy="1537289"/>
            </a:xfrm>
            <a:prstGeom prst="roundRect">
              <a:avLst>
                <a:gd name="adj" fmla="val 28707"/>
              </a:avLst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194" name="شكل حر: شكل 193">
              <a:extLst>
                <a:ext uri="{FF2B5EF4-FFF2-40B4-BE49-F238E27FC236}">
                  <a16:creationId xmlns:a16="http://schemas.microsoft.com/office/drawing/2014/main" id="{B5CB50F8-1CF0-E97F-CECC-EB84583B6FA3}"/>
                </a:ext>
              </a:extLst>
            </p:cNvPr>
            <p:cNvSpPr/>
            <p:nvPr/>
          </p:nvSpPr>
          <p:spPr>
            <a:xfrm rot="20391699">
              <a:off x="8929423" y="2780523"/>
              <a:ext cx="777629" cy="777629"/>
            </a:xfrm>
            <a:custGeom>
              <a:avLst/>
              <a:gdLst>
                <a:gd name="connsiteX0" fmla="*/ 572014 w 1144026"/>
                <a:gd name="connsiteY0" fmla="*/ 235965 h 1144026"/>
                <a:gd name="connsiteX1" fmla="*/ 243255 w 1144026"/>
                <a:gd name="connsiteY1" fmla="*/ 564724 h 1144026"/>
                <a:gd name="connsiteX2" fmla="*/ 572014 w 1144026"/>
                <a:gd name="connsiteY2" fmla="*/ 893483 h 1144026"/>
                <a:gd name="connsiteX3" fmla="*/ 900773 w 1144026"/>
                <a:gd name="connsiteY3" fmla="*/ 564724 h 1144026"/>
                <a:gd name="connsiteX4" fmla="*/ 572014 w 1144026"/>
                <a:gd name="connsiteY4" fmla="*/ 235965 h 1144026"/>
                <a:gd name="connsiteX5" fmla="*/ 572013 w 1144026"/>
                <a:gd name="connsiteY5" fmla="*/ 0 h 1144026"/>
                <a:gd name="connsiteX6" fmla="*/ 1144026 w 1144026"/>
                <a:gd name="connsiteY6" fmla="*/ 572013 h 1144026"/>
                <a:gd name="connsiteX7" fmla="*/ 572013 w 1144026"/>
                <a:gd name="connsiteY7" fmla="*/ 1144026 h 1144026"/>
                <a:gd name="connsiteX8" fmla="*/ 0 w 1144026"/>
                <a:gd name="connsiteY8" fmla="*/ 572013 h 1144026"/>
                <a:gd name="connsiteX9" fmla="*/ 572013 w 1144026"/>
                <a:gd name="connsiteY9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6" h="1144026">
                  <a:moveTo>
                    <a:pt x="572014" y="235965"/>
                  </a:moveTo>
                  <a:cubicBezTo>
                    <a:pt x="390445" y="235965"/>
                    <a:pt x="243255" y="383155"/>
                    <a:pt x="243255" y="564724"/>
                  </a:cubicBezTo>
                  <a:cubicBezTo>
                    <a:pt x="243255" y="746293"/>
                    <a:pt x="390445" y="893483"/>
                    <a:pt x="572014" y="893483"/>
                  </a:cubicBezTo>
                  <a:cubicBezTo>
                    <a:pt x="753583" y="893483"/>
                    <a:pt x="900773" y="746293"/>
                    <a:pt x="900773" y="564724"/>
                  </a:cubicBezTo>
                  <a:cubicBezTo>
                    <a:pt x="900773" y="383155"/>
                    <a:pt x="753583" y="235965"/>
                    <a:pt x="572014" y="235965"/>
                  </a:cubicBezTo>
                  <a:close/>
                  <a:moveTo>
                    <a:pt x="572013" y="0"/>
                  </a:moveTo>
                  <a:cubicBezTo>
                    <a:pt x="887927" y="0"/>
                    <a:pt x="1144026" y="256099"/>
                    <a:pt x="1144026" y="572013"/>
                  </a:cubicBezTo>
                  <a:cubicBezTo>
                    <a:pt x="1144026" y="887927"/>
                    <a:pt x="887927" y="1144026"/>
                    <a:pt x="572013" y="1144026"/>
                  </a:cubicBezTo>
                  <a:cubicBezTo>
                    <a:pt x="256099" y="1144026"/>
                    <a:pt x="0" y="887927"/>
                    <a:pt x="0" y="572013"/>
                  </a:cubicBezTo>
                  <a:cubicBezTo>
                    <a:pt x="0" y="256099"/>
                    <a:pt x="256099" y="0"/>
                    <a:pt x="572013" y="0"/>
                  </a:cubicBezTo>
                  <a:close/>
                </a:path>
              </a:pathLst>
            </a:cu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1"/>
              <a:endParaRPr lang="ar-EG"/>
            </a:p>
          </p:txBody>
        </p:sp>
        <p:sp>
          <p:nvSpPr>
            <p:cNvPr id="195" name="مستطيل: زوايا مستديرة 194">
              <a:extLst>
                <a:ext uri="{FF2B5EF4-FFF2-40B4-BE49-F238E27FC236}">
                  <a16:creationId xmlns:a16="http://schemas.microsoft.com/office/drawing/2014/main" id="{21A05DA4-8366-D8E8-C501-770DF6D66988}"/>
                </a:ext>
              </a:extLst>
            </p:cNvPr>
            <p:cNvSpPr/>
            <p:nvPr/>
          </p:nvSpPr>
          <p:spPr>
            <a:xfrm rot="20391699">
              <a:off x="8452518" y="3089729"/>
              <a:ext cx="2001375" cy="737567"/>
            </a:xfrm>
            <a:prstGeom prst="roundRect">
              <a:avLst>
                <a:gd name="adj" fmla="val 43633"/>
              </a:avLst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96" name="مستطيل: زوايا مستديرة 195">
              <a:extLst>
                <a:ext uri="{FF2B5EF4-FFF2-40B4-BE49-F238E27FC236}">
                  <a16:creationId xmlns:a16="http://schemas.microsoft.com/office/drawing/2014/main" id="{145A7628-0AE8-0348-1E19-505914FE6CB8}"/>
                </a:ext>
              </a:extLst>
            </p:cNvPr>
            <p:cNvSpPr/>
            <p:nvPr/>
          </p:nvSpPr>
          <p:spPr>
            <a:xfrm rot="20391699">
              <a:off x="9983600" y="3425361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197" name="مستطيل: زوايا مستديرة 196">
              <a:extLst>
                <a:ext uri="{FF2B5EF4-FFF2-40B4-BE49-F238E27FC236}">
                  <a16:creationId xmlns:a16="http://schemas.microsoft.com/office/drawing/2014/main" id="{E5C879B0-D83A-7140-2E07-67CE59F3A0F0}"/>
                </a:ext>
              </a:extLst>
            </p:cNvPr>
            <p:cNvSpPr/>
            <p:nvPr/>
          </p:nvSpPr>
          <p:spPr>
            <a:xfrm rot="20391699">
              <a:off x="8932473" y="3810817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grpSp>
          <p:nvGrpSpPr>
            <p:cNvPr id="198" name="مجموعة 197">
              <a:extLst>
                <a:ext uri="{FF2B5EF4-FFF2-40B4-BE49-F238E27FC236}">
                  <a16:creationId xmlns:a16="http://schemas.microsoft.com/office/drawing/2014/main" id="{95D16A18-CF30-12C7-2DD7-F9AF43AB4C3D}"/>
                </a:ext>
              </a:extLst>
            </p:cNvPr>
            <p:cNvGrpSpPr/>
            <p:nvPr/>
          </p:nvGrpSpPr>
          <p:grpSpPr>
            <a:xfrm rot="18909456">
              <a:off x="9082495" y="3891323"/>
              <a:ext cx="1300930" cy="745336"/>
              <a:chOff x="6151008" y="3945766"/>
              <a:chExt cx="801968" cy="459466"/>
            </a:xfrm>
          </p:grpSpPr>
          <p:sp>
            <p:nvSpPr>
              <p:cNvPr id="199" name="شكل بيضاوي 33">
                <a:extLst>
                  <a:ext uri="{FF2B5EF4-FFF2-40B4-BE49-F238E27FC236}">
                    <a16:creationId xmlns:a16="http://schemas.microsoft.com/office/drawing/2014/main" id="{81A8EAE3-B22B-B7F9-1DE1-E5BD3CBB6282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200" name="شكل بيضاوي 33">
                <a:extLst>
                  <a:ext uri="{FF2B5EF4-FFF2-40B4-BE49-F238E27FC236}">
                    <a16:creationId xmlns:a16="http://schemas.microsoft.com/office/drawing/2014/main" id="{22BB7D5F-46B1-0895-3542-AC172CFF9AE0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  <p:sp>
            <p:nvSpPr>
              <p:cNvPr id="201" name="شكل بيضاوي 33">
                <a:extLst>
                  <a:ext uri="{FF2B5EF4-FFF2-40B4-BE49-F238E27FC236}">
                    <a16:creationId xmlns:a16="http://schemas.microsoft.com/office/drawing/2014/main" id="{740E8F2D-6F8F-E195-69B2-9DA9D6663172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202" name="شكل بيضاوي 201">
                <a:extLst>
                  <a:ext uri="{FF2B5EF4-FFF2-40B4-BE49-F238E27FC236}">
                    <a16:creationId xmlns:a16="http://schemas.microsoft.com/office/drawing/2014/main" id="{A4C4943F-C260-982D-F831-F82FA0E5D199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/>
              </a:p>
            </p:txBody>
          </p:sp>
          <p:sp>
            <p:nvSpPr>
              <p:cNvPr id="203" name="شكل بيضاوي 202">
                <a:extLst>
                  <a:ext uri="{FF2B5EF4-FFF2-40B4-BE49-F238E27FC236}">
                    <a16:creationId xmlns:a16="http://schemas.microsoft.com/office/drawing/2014/main" id="{3EFD2E65-8F09-7991-523D-3EA29EBE77D2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EG" dirty="0"/>
              </a:p>
            </p:txBody>
          </p:sp>
        </p:grpSp>
      </p:grpSp>
      <p:grpSp>
        <p:nvGrpSpPr>
          <p:cNvPr id="204" name="مجموعة 203">
            <a:extLst>
              <a:ext uri="{FF2B5EF4-FFF2-40B4-BE49-F238E27FC236}">
                <a16:creationId xmlns:a16="http://schemas.microsoft.com/office/drawing/2014/main" id="{E87ED806-0143-A3D8-AD04-47A5FD0F26BD}"/>
              </a:ext>
            </a:extLst>
          </p:cNvPr>
          <p:cNvGrpSpPr/>
          <p:nvPr/>
        </p:nvGrpSpPr>
        <p:grpSpPr>
          <a:xfrm rot="20427899">
            <a:off x="785534" y="1156547"/>
            <a:ext cx="238812" cy="750683"/>
            <a:chOff x="-2600828" y="838879"/>
            <a:chExt cx="1504970" cy="4730723"/>
          </a:xfrm>
        </p:grpSpPr>
        <p:sp>
          <p:nvSpPr>
            <p:cNvPr id="205" name="شكل بيضاوي 204">
              <a:extLst>
                <a:ext uri="{FF2B5EF4-FFF2-40B4-BE49-F238E27FC236}">
                  <a16:creationId xmlns:a16="http://schemas.microsoft.com/office/drawing/2014/main" id="{0619AF59-0FA5-B87D-A4BB-B7B92B4BA046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06" name="مستطيل: زوايا مستديرة 205">
              <a:extLst>
                <a:ext uri="{FF2B5EF4-FFF2-40B4-BE49-F238E27FC236}">
                  <a16:creationId xmlns:a16="http://schemas.microsoft.com/office/drawing/2014/main" id="{D2225111-EF95-C0F4-C359-CACB77C43E51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07" name="مستطيل: زوايا مستديرة 206">
              <a:extLst>
                <a:ext uri="{FF2B5EF4-FFF2-40B4-BE49-F238E27FC236}">
                  <a16:creationId xmlns:a16="http://schemas.microsoft.com/office/drawing/2014/main" id="{34438D2D-25B8-4645-A63B-A2E97457316B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208" name="مستطيل 207">
              <a:extLst>
                <a:ext uri="{FF2B5EF4-FFF2-40B4-BE49-F238E27FC236}">
                  <a16:creationId xmlns:a16="http://schemas.microsoft.com/office/drawing/2014/main" id="{7212DEAB-4F9D-1272-1FC0-280AD5FB9B80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09" name="مثلث متساوي الساقين 208">
              <a:extLst>
                <a:ext uri="{FF2B5EF4-FFF2-40B4-BE49-F238E27FC236}">
                  <a16:creationId xmlns:a16="http://schemas.microsoft.com/office/drawing/2014/main" id="{22A05039-C4A2-51A0-3C08-D676F97869A5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10" name="مستطيل: زوايا مستديرة 209">
              <a:extLst>
                <a:ext uri="{FF2B5EF4-FFF2-40B4-BE49-F238E27FC236}">
                  <a16:creationId xmlns:a16="http://schemas.microsoft.com/office/drawing/2014/main" id="{DF54443B-AFD6-D737-3B0A-DC7E9AB28564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211" name="شكل بيضاوي 33">
              <a:extLst>
                <a:ext uri="{FF2B5EF4-FFF2-40B4-BE49-F238E27FC236}">
                  <a16:creationId xmlns:a16="http://schemas.microsoft.com/office/drawing/2014/main" id="{06E01505-A6EE-1F22-8FBF-981C5A33CBEB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12" name="شكل بيضاوي 33">
              <a:extLst>
                <a:ext uri="{FF2B5EF4-FFF2-40B4-BE49-F238E27FC236}">
                  <a16:creationId xmlns:a16="http://schemas.microsoft.com/office/drawing/2014/main" id="{5CD6D0C4-BBF3-E748-3F94-3BC4E2314CA3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  <p:sp>
          <p:nvSpPr>
            <p:cNvPr id="213" name="مثلث متساوي الساقين 212">
              <a:extLst>
                <a:ext uri="{FF2B5EF4-FFF2-40B4-BE49-F238E27FC236}">
                  <a16:creationId xmlns:a16="http://schemas.microsoft.com/office/drawing/2014/main" id="{A47F00BE-6649-3957-8C25-39F45F584C24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14" name="شكل بيضاوي 33">
              <a:extLst>
                <a:ext uri="{FF2B5EF4-FFF2-40B4-BE49-F238E27FC236}">
                  <a16:creationId xmlns:a16="http://schemas.microsoft.com/office/drawing/2014/main" id="{4DC65D4D-82D8-D9B9-66A4-EC55B6263004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15" name="شكل بيضاوي 214">
              <a:extLst>
                <a:ext uri="{FF2B5EF4-FFF2-40B4-BE49-F238E27FC236}">
                  <a16:creationId xmlns:a16="http://schemas.microsoft.com/office/drawing/2014/main" id="{2F9B1F15-3C68-9E9E-0E45-1B6D706F8E8B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/>
            </a:p>
          </p:txBody>
        </p:sp>
        <p:sp>
          <p:nvSpPr>
            <p:cNvPr id="216" name="شكل بيضاوي 215">
              <a:extLst>
                <a:ext uri="{FF2B5EF4-FFF2-40B4-BE49-F238E27FC236}">
                  <a16:creationId xmlns:a16="http://schemas.microsoft.com/office/drawing/2014/main" id="{DD6CA6F1-D2C9-518E-4EB2-60B1C0C3F6C6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EG" dirty="0"/>
            </a:p>
          </p:txBody>
        </p:sp>
      </p:grpSp>
      <p:pic>
        <p:nvPicPr>
          <p:cNvPr id="217" name="رسم 216" descr="مسطرة خطوط عريضة">
            <a:extLst>
              <a:ext uri="{FF2B5EF4-FFF2-40B4-BE49-F238E27FC236}">
                <a16:creationId xmlns:a16="http://schemas.microsoft.com/office/drawing/2014/main" id="{FD7C0E52-A34F-09F8-E79D-C1C00A439D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886813">
            <a:off x="8332801" y="5589254"/>
            <a:ext cx="914400" cy="914400"/>
          </a:xfrm>
          <a:prstGeom prst="rect">
            <a:avLst/>
          </a:prstGeom>
        </p:spPr>
      </p:pic>
      <p:sp>
        <p:nvSpPr>
          <p:cNvPr id="220" name="Google Shape;968;p65">
            <a:extLst>
              <a:ext uri="{FF2B5EF4-FFF2-40B4-BE49-F238E27FC236}">
                <a16:creationId xmlns:a16="http://schemas.microsoft.com/office/drawing/2014/main" id="{5A2BE062-B6E6-0580-BAA8-9054125B06CD}"/>
              </a:ext>
            </a:extLst>
          </p:cNvPr>
          <p:cNvSpPr/>
          <p:nvPr/>
        </p:nvSpPr>
        <p:spPr>
          <a:xfrm rot="1830949">
            <a:off x="7754326" y="6630265"/>
            <a:ext cx="571270" cy="512043"/>
          </a:xfrm>
          <a:custGeom>
            <a:avLst/>
            <a:gdLst/>
            <a:ahLst/>
            <a:cxnLst/>
            <a:rect l="l" t="t" r="r" b="b"/>
            <a:pathLst>
              <a:path w="6645" h="5957" extrusionOk="0">
                <a:moveTo>
                  <a:pt x="3343" y="0"/>
                </a:moveTo>
                <a:cubicBezTo>
                  <a:pt x="3054" y="0"/>
                  <a:pt x="2766" y="158"/>
                  <a:pt x="2629" y="476"/>
                </a:cubicBezTo>
                <a:lnTo>
                  <a:pt x="2292" y="1149"/>
                </a:lnTo>
                <a:cubicBezTo>
                  <a:pt x="2166" y="1380"/>
                  <a:pt x="1956" y="1548"/>
                  <a:pt x="1683" y="1590"/>
                </a:cubicBezTo>
                <a:lnTo>
                  <a:pt x="947" y="1695"/>
                </a:lnTo>
                <a:cubicBezTo>
                  <a:pt x="274" y="1759"/>
                  <a:pt x="1" y="2600"/>
                  <a:pt x="505" y="3062"/>
                </a:cubicBezTo>
                <a:lnTo>
                  <a:pt x="1031" y="3588"/>
                </a:lnTo>
                <a:cubicBezTo>
                  <a:pt x="1220" y="3756"/>
                  <a:pt x="1304" y="4029"/>
                  <a:pt x="1262" y="4281"/>
                </a:cubicBezTo>
                <a:lnTo>
                  <a:pt x="1136" y="5017"/>
                </a:lnTo>
                <a:cubicBezTo>
                  <a:pt x="1053" y="5532"/>
                  <a:pt x="1455" y="5955"/>
                  <a:pt x="1917" y="5955"/>
                </a:cubicBezTo>
                <a:cubicBezTo>
                  <a:pt x="2041" y="5955"/>
                  <a:pt x="2168" y="5925"/>
                  <a:pt x="2292" y="5858"/>
                </a:cubicBezTo>
                <a:lnTo>
                  <a:pt x="2965" y="5522"/>
                </a:lnTo>
                <a:cubicBezTo>
                  <a:pt x="3081" y="5459"/>
                  <a:pt x="3207" y="5427"/>
                  <a:pt x="3333" y="5427"/>
                </a:cubicBezTo>
                <a:cubicBezTo>
                  <a:pt x="3459" y="5427"/>
                  <a:pt x="3585" y="5459"/>
                  <a:pt x="3701" y="5522"/>
                </a:cubicBezTo>
                <a:lnTo>
                  <a:pt x="4374" y="5858"/>
                </a:lnTo>
                <a:cubicBezTo>
                  <a:pt x="4500" y="5926"/>
                  <a:pt x="4632" y="5957"/>
                  <a:pt x="4759" y="5957"/>
                </a:cubicBezTo>
                <a:cubicBezTo>
                  <a:pt x="5223" y="5957"/>
                  <a:pt x="5629" y="5545"/>
                  <a:pt x="5530" y="5017"/>
                </a:cubicBezTo>
                <a:lnTo>
                  <a:pt x="5404" y="4281"/>
                </a:lnTo>
                <a:cubicBezTo>
                  <a:pt x="5362" y="4029"/>
                  <a:pt x="5446" y="3756"/>
                  <a:pt x="5635" y="3588"/>
                </a:cubicBezTo>
                <a:lnTo>
                  <a:pt x="6161" y="3062"/>
                </a:lnTo>
                <a:cubicBezTo>
                  <a:pt x="6644" y="2578"/>
                  <a:pt x="6371" y="1780"/>
                  <a:pt x="5719" y="1695"/>
                </a:cubicBezTo>
                <a:lnTo>
                  <a:pt x="4983" y="1590"/>
                </a:lnTo>
                <a:cubicBezTo>
                  <a:pt x="4731" y="1527"/>
                  <a:pt x="4500" y="1380"/>
                  <a:pt x="4395" y="1128"/>
                </a:cubicBezTo>
                <a:lnTo>
                  <a:pt x="4058" y="455"/>
                </a:lnTo>
                <a:cubicBezTo>
                  <a:pt x="3912" y="153"/>
                  <a:pt x="3627" y="0"/>
                  <a:pt x="3343" y="0"/>
                </a:cubicBezTo>
                <a:close/>
              </a:path>
            </a:pathLst>
          </a:custGeom>
          <a:noFill/>
          <a:ln>
            <a:solidFill>
              <a:srgbClr val="42BDC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21" name="صورة 220">
            <a:extLst>
              <a:ext uri="{FF2B5EF4-FFF2-40B4-BE49-F238E27FC236}">
                <a16:creationId xmlns:a16="http://schemas.microsoft.com/office/drawing/2014/main" id="{06FDC5D4-9FCE-1E4A-6C92-F86947E8B5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3674">
            <a:off x="2469026" y="678762"/>
            <a:ext cx="218107" cy="21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83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  <a:endParaRPr lang="ar-SA" sz="2105" b="1" dirty="0">
              <a:solidFill>
                <a:srgbClr val="DC522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رسم 3" descr="مبنى مدرسي خطوط عريضة">
            <a:extLst>
              <a:ext uri="{FF2B5EF4-FFF2-40B4-BE49-F238E27FC236}">
                <a16:creationId xmlns:a16="http://schemas.microsoft.com/office/drawing/2014/main" id="{E4CAF7A4-CEA5-887A-CE90-ADDA7CE0CE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8866" y="6139899"/>
            <a:ext cx="683881" cy="683881"/>
          </a:xfrm>
          <a:prstGeom prst="rect">
            <a:avLst/>
          </a:prstGeom>
        </p:spPr>
      </p:pic>
      <p:pic>
        <p:nvPicPr>
          <p:cNvPr id="5" name="رسم 4" descr="الميتوكوندريا مع تعبئة خالصة">
            <a:extLst>
              <a:ext uri="{FF2B5EF4-FFF2-40B4-BE49-F238E27FC236}">
                <a16:creationId xmlns:a16="http://schemas.microsoft.com/office/drawing/2014/main" id="{462A4BF7-E4B7-2B32-4E81-C28AAF86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2373" y="3315643"/>
            <a:ext cx="683881" cy="683881"/>
          </a:xfrm>
          <a:prstGeom prst="rect">
            <a:avLst/>
          </a:prstGeom>
        </p:spPr>
      </p:pic>
      <p:pic>
        <p:nvPicPr>
          <p:cNvPr id="6" name="رسم 5" descr="مبنى مدرسي مع تعبئة خالصة">
            <a:extLst>
              <a:ext uri="{FF2B5EF4-FFF2-40B4-BE49-F238E27FC236}">
                <a16:creationId xmlns:a16="http://schemas.microsoft.com/office/drawing/2014/main" id="{92BA58FF-D9D9-73EF-EF5F-3095BB555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3259" y="2356912"/>
            <a:ext cx="683881" cy="683881"/>
          </a:xfrm>
          <a:prstGeom prst="rect">
            <a:avLst/>
          </a:prstGeom>
        </p:spPr>
      </p:pic>
      <p:pic>
        <p:nvPicPr>
          <p:cNvPr id="7" name="رسم 6" descr="أستاذ جامعي انثي مع تعبئة خالصة">
            <a:extLst>
              <a:ext uri="{FF2B5EF4-FFF2-40B4-BE49-F238E27FC236}">
                <a16:creationId xmlns:a16="http://schemas.microsoft.com/office/drawing/2014/main" id="{022CFCA9-D8DB-EC7D-6D08-29B9827373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08866" y="5232921"/>
            <a:ext cx="683881" cy="683881"/>
          </a:xfrm>
          <a:prstGeom prst="rect">
            <a:avLst/>
          </a:prstGeom>
        </p:spPr>
      </p:pic>
      <p:pic>
        <p:nvPicPr>
          <p:cNvPr id="8" name="رسم 7" descr="أستاذ جامعي انثي خطوط عريضة">
            <a:extLst>
              <a:ext uri="{FF2B5EF4-FFF2-40B4-BE49-F238E27FC236}">
                <a16:creationId xmlns:a16="http://schemas.microsoft.com/office/drawing/2014/main" id="{32645ECB-B6DA-83BD-8A3C-73AE060451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16228" y="6139899"/>
            <a:ext cx="683881" cy="683881"/>
          </a:xfrm>
          <a:prstGeom prst="rect">
            <a:avLst/>
          </a:prstGeom>
        </p:spPr>
      </p:pic>
      <p:pic>
        <p:nvPicPr>
          <p:cNvPr id="9" name="رسم 8" descr="ذكر أستاذ جامعي خطوط عريضة">
            <a:extLst>
              <a:ext uri="{FF2B5EF4-FFF2-40B4-BE49-F238E27FC236}">
                <a16:creationId xmlns:a16="http://schemas.microsoft.com/office/drawing/2014/main" id="{22716DF5-9268-AA68-DB56-EA1E2F0F444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9396" y="6139899"/>
            <a:ext cx="683881" cy="683881"/>
          </a:xfrm>
          <a:prstGeom prst="rect">
            <a:avLst/>
          </a:prstGeom>
        </p:spPr>
      </p:pic>
      <p:pic>
        <p:nvPicPr>
          <p:cNvPr id="10" name="رسم 9" descr="جرس مع تعبئة خالصة">
            <a:extLst>
              <a:ext uri="{FF2B5EF4-FFF2-40B4-BE49-F238E27FC236}">
                <a16:creationId xmlns:a16="http://schemas.microsoft.com/office/drawing/2014/main" id="{F055B24A-47D3-C0E6-465C-A811BAA841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73499" y="6139899"/>
            <a:ext cx="683881" cy="683881"/>
          </a:xfrm>
          <a:prstGeom prst="rect">
            <a:avLst/>
          </a:prstGeom>
        </p:spPr>
      </p:pic>
      <p:pic>
        <p:nvPicPr>
          <p:cNvPr id="11" name="رسم 10" descr="علم المثلثات مع تعبئة خالصة">
            <a:extLst>
              <a:ext uri="{FF2B5EF4-FFF2-40B4-BE49-F238E27FC236}">
                <a16:creationId xmlns:a16="http://schemas.microsoft.com/office/drawing/2014/main" id="{7B36DA1E-872B-7CFD-CE6A-5B97F919E25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27604" y="6139899"/>
            <a:ext cx="683881" cy="683881"/>
          </a:xfrm>
          <a:prstGeom prst="rect">
            <a:avLst/>
          </a:prstGeom>
        </p:spPr>
      </p:pic>
      <p:pic>
        <p:nvPicPr>
          <p:cNvPr id="12" name="رسم 11" descr="شهادة مع تعبئة خالصة">
            <a:extLst>
              <a:ext uri="{FF2B5EF4-FFF2-40B4-BE49-F238E27FC236}">
                <a16:creationId xmlns:a16="http://schemas.microsoft.com/office/drawing/2014/main" id="{BAEC4EBF-9888-1AB2-F153-88FD9C777E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11850" y="6139899"/>
            <a:ext cx="683881" cy="683881"/>
          </a:xfrm>
          <a:prstGeom prst="rect">
            <a:avLst/>
          </a:prstGeom>
        </p:spPr>
      </p:pic>
      <p:pic>
        <p:nvPicPr>
          <p:cNvPr id="13" name="رسم 12" descr="علم المثلثات خطوط عريضة">
            <a:extLst>
              <a:ext uri="{FF2B5EF4-FFF2-40B4-BE49-F238E27FC236}">
                <a16:creationId xmlns:a16="http://schemas.microsoft.com/office/drawing/2014/main" id="{0F716A4C-CD3B-7D94-942A-4BE87A510CB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911852" y="6139899"/>
            <a:ext cx="683881" cy="683881"/>
          </a:xfrm>
          <a:prstGeom prst="rect">
            <a:avLst/>
          </a:prstGeom>
        </p:spPr>
      </p:pic>
      <p:pic>
        <p:nvPicPr>
          <p:cNvPr id="14" name="رسم 13" descr="قلم رصاص خطوط عريضة">
            <a:extLst>
              <a:ext uri="{FF2B5EF4-FFF2-40B4-BE49-F238E27FC236}">
                <a16:creationId xmlns:a16="http://schemas.microsoft.com/office/drawing/2014/main" id="{143E91FE-F479-3159-9236-EC7CAE86C66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52299" y="6139899"/>
            <a:ext cx="683881" cy="683881"/>
          </a:xfrm>
          <a:prstGeom prst="rect">
            <a:avLst/>
          </a:prstGeom>
        </p:spPr>
      </p:pic>
      <p:pic>
        <p:nvPicPr>
          <p:cNvPr id="15" name="رسم 14" descr="ذكر أستاذ جامعي مع تعبئة خالصة">
            <a:extLst>
              <a:ext uri="{FF2B5EF4-FFF2-40B4-BE49-F238E27FC236}">
                <a16:creationId xmlns:a16="http://schemas.microsoft.com/office/drawing/2014/main" id="{B7BECB9E-4100-9E98-2F92-40504D4B126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105376" y="4259599"/>
            <a:ext cx="683881" cy="683881"/>
          </a:xfrm>
          <a:prstGeom prst="rect">
            <a:avLst/>
          </a:prstGeom>
        </p:spPr>
      </p:pic>
      <p:pic>
        <p:nvPicPr>
          <p:cNvPr id="16" name="رسم 15" descr="قلم رصاص مع تعبئة خالصة">
            <a:extLst>
              <a:ext uri="{FF2B5EF4-FFF2-40B4-BE49-F238E27FC236}">
                <a16:creationId xmlns:a16="http://schemas.microsoft.com/office/drawing/2014/main" id="{4D9B5514-C32B-ABEE-4A98-1E1662B5734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8608866" y="3365605"/>
            <a:ext cx="683881" cy="683881"/>
          </a:xfrm>
          <a:prstGeom prst="rect">
            <a:avLst/>
          </a:prstGeom>
        </p:spPr>
      </p:pic>
      <p:pic>
        <p:nvPicPr>
          <p:cNvPr id="17" name="رسم 16" descr="فصل دراسي خطوط عريضة">
            <a:extLst>
              <a:ext uri="{FF2B5EF4-FFF2-40B4-BE49-F238E27FC236}">
                <a16:creationId xmlns:a16="http://schemas.microsoft.com/office/drawing/2014/main" id="{E5393469-A5CF-2457-2D88-C37C1B18A4F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608866" y="4270048"/>
            <a:ext cx="683881" cy="683881"/>
          </a:xfrm>
          <a:prstGeom prst="rect">
            <a:avLst/>
          </a:prstGeom>
        </p:spPr>
      </p:pic>
      <p:pic>
        <p:nvPicPr>
          <p:cNvPr id="18" name="رسم 17" descr="كتاب مغلق مع تعبئة خالصة">
            <a:extLst>
              <a:ext uri="{FF2B5EF4-FFF2-40B4-BE49-F238E27FC236}">
                <a16:creationId xmlns:a16="http://schemas.microsoft.com/office/drawing/2014/main" id="{42B2C232-A60F-45A6-25DD-2A8764079DD4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90592" y="5295868"/>
            <a:ext cx="683881" cy="683881"/>
          </a:xfrm>
          <a:prstGeom prst="rect">
            <a:avLst/>
          </a:prstGeom>
        </p:spPr>
      </p:pic>
      <p:pic>
        <p:nvPicPr>
          <p:cNvPr id="19" name="رسم 18" descr="قبعة التخرج مع تعبئة خالصة">
            <a:extLst>
              <a:ext uri="{FF2B5EF4-FFF2-40B4-BE49-F238E27FC236}">
                <a16:creationId xmlns:a16="http://schemas.microsoft.com/office/drawing/2014/main" id="{0FCB986A-78CC-9933-CF9E-9D2EE02D65F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007423" y="5295868"/>
            <a:ext cx="683881" cy="683881"/>
          </a:xfrm>
          <a:prstGeom prst="rect">
            <a:avLst/>
          </a:prstGeom>
        </p:spPr>
      </p:pic>
      <p:pic>
        <p:nvPicPr>
          <p:cNvPr id="20" name="رسم 19" descr="فصل دراسي مع تعبئة خالصة">
            <a:extLst>
              <a:ext uri="{FF2B5EF4-FFF2-40B4-BE49-F238E27FC236}">
                <a16:creationId xmlns:a16="http://schemas.microsoft.com/office/drawing/2014/main" id="{DF8C4058-000F-98D3-B904-46BD1AC13F7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054346" y="5295868"/>
            <a:ext cx="683881" cy="683881"/>
          </a:xfrm>
          <a:prstGeom prst="rect">
            <a:avLst/>
          </a:prstGeom>
        </p:spPr>
      </p:pic>
      <p:pic>
        <p:nvPicPr>
          <p:cNvPr id="21" name="رسم 20" descr="مسطرة خطوط عريضة">
            <a:extLst>
              <a:ext uri="{FF2B5EF4-FFF2-40B4-BE49-F238E27FC236}">
                <a16:creationId xmlns:a16="http://schemas.microsoft.com/office/drawing/2014/main" id="{B9C92932-6A09-EA73-2F95-93F1F824B47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101269" y="5295868"/>
            <a:ext cx="683881" cy="683881"/>
          </a:xfrm>
          <a:prstGeom prst="rect">
            <a:avLst/>
          </a:prstGeom>
        </p:spPr>
      </p:pic>
      <p:pic>
        <p:nvPicPr>
          <p:cNvPr id="22" name="رسم 21" descr="سبورة سوداء مع تعبئة خالصة">
            <a:extLst>
              <a:ext uri="{FF2B5EF4-FFF2-40B4-BE49-F238E27FC236}">
                <a16:creationId xmlns:a16="http://schemas.microsoft.com/office/drawing/2014/main" id="{46A935D2-D88A-D973-924A-3A5ABDC16D6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011850" y="5295868"/>
            <a:ext cx="683881" cy="683881"/>
          </a:xfrm>
          <a:prstGeom prst="rect">
            <a:avLst/>
          </a:prstGeom>
        </p:spPr>
      </p:pic>
      <p:pic>
        <p:nvPicPr>
          <p:cNvPr id="23" name="رسم 22" descr="دراما خطوط عريضة">
            <a:extLst>
              <a:ext uri="{FF2B5EF4-FFF2-40B4-BE49-F238E27FC236}">
                <a16:creationId xmlns:a16="http://schemas.microsoft.com/office/drawing/2014/main" id="{73EBFA6C-D0CC-76ED-E7C8-AB91ED318BF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968418" y="5295868"/>
            <a:ext cx="683881" cy="683881"/>
          </a:xfrm>
          <a:prstGeom prst="rect">
            <a:avLst/>
          </a:prstGeom>
        </p:spPr>
      </p:pic>
      <p:pic>
        <p:nvPicPr>
          <p:cNvPr id="24" name="رسم 23" descr="مسطرة مع تعبئة خالصة">
            <a:extLst>
              <a:ext uri="{FF2B5EF4-FFF2-40B4-BE49-F238E27FC236}">
                <a16:creationId xmlns:a16="http://schemas.microsoft.com/office/drawing/2014/main" id="{542B9525-427C-A245-34FC-DB9A7B13C4E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7743194" y="5295868"/>
            <a:ext cx="683881" cy="683881"/>
          </a:xfrm>
          <a:prstGeom prst="rect">
            <a:avLst/>
          </a:prstGeom>
        </p:spPr>
      </p:pic>
      <p:pic>
        <p:nvPicPr>
          <p:cNvPr id="25" name="رسم 24" descr="كتب على الرف مع تعبئة خالصة">
            <a:extLst>
              <a:ext uri="{FF2B5EF4-FFF2-40B4-BE49-F238E27FC236}">
                <a16:creationId xmlns:a16="http://schemas.microsoft.com/office/drawing/2014/main" id="{1DCD74AB-0609-3F9A-8015-ED3A2C5BAFE5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847149" y="4339301"/>
            <a:ext cx="683881" cy="683881"/>
          </a:xfrm>
          <a:prstGeom prst="rect">
            <a:avLst/>
          </a:prstGeom>
        </p:spPr>
      </p:pic>
      <p:pic>
        <p:nvPicPr>
          <p:cNvPr id="26" name="رسم 25" descr="كتب مع تعبئة خالصة">
            <a:extLst>
              <a:ext uri="{FF2B5EF4-FFF2-40B4-BE49-F238E27FC236}">
                <a16:creationId xmlns:a16="http://schemas.microsoft.com/office/drawing/2014/main" id="{8B39464B-A924-7C62-9F14-223CE2404EF9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2936746" y="4339301"/>
            <a:ext cx="683881" cy="683881"/>
          </a:xfrm>
          <a:prstGeom prst="rect">
            <a:avLst/>
          </a:prstGeom>
        </p:spPr>
      </p:pic>
      <p:pic>
        <p:nvPicPr>
          <p:cNvPr id="27" name="رسم 26" descr="كتب خطوط عريضة">
            <a:extLst>
              <a:ext uri="{FF2B5EF4-FFF2-40B4-BE49-F238E27FC236}">
                <a16:creationId xmlns:a16="http://schemas.microsoft.com/office/drawing/2014/main" id="{0FEFDC0B-EFFF-AA86-5782-189F17FC343A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020460" y="4339301"/>
            <a:ext cx="683881" cy="683881"/>
          </a:xfrm>
          <a:prstGeom prst="rect">
            <a:avLst/>
          </a:prstGeom>
        </p:spPr>
      </p:pic>
      <p:pic>
        <p:nvPicPr>
          <p:cNvPr id="28" name="رسم 27" descr="كتب على الرف خطوط عريضة">
            <a:extLst>
              <a:ext uri="{FF2B5EF4-FFF2-40B4-BE49-F238E27FC236}">
                <a16:creationId xmlns:a16="http://schemas.microsoft.com/office/drawing/2014/main" id="{C0C1C47A-D29C-B5A2-C6FA-EC1A7F6BB203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928136" y="4339301"/>
            <a:ext cx="683881" cy="683881"/>
          </a:xfrm>
          <a:prstGeom prst="rect">
            <a:avLst/>
          </a:prstGeom>
        </p:spPr>
      </p:pic>
      <p:pic>
        <p:nvPicPr>
          <p:cNvPr id="29" name="رسم 28" descr="دراما مع تعبئة خالصة">
            <a:extLst>
              <a:ext uri="{FF2B5EF4-FFF2-40B4-BE49-F238E27FC236}">
                <a16:creationId xmlns:a16="http://schemas.microsoft.com/office/drawing/2014/main" id="{43C01E15-5D1E-75F9-A2F0-9F948DEC93EB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011850" y="4339301"/>
            <a:ext cx="683881" cy="683881"/>
          </a:xfrm>
          <a:prstGeom prst="rect">
            <a:avLst/>
          </a:prstGeom>
        </p:spPr>
      </p:pic>
      <p:pic>
        <p:nvPicPr>
          <p:cNvPr id="30" name="رسم 29" descr="قبعة التخرج خطوط عريضة">
            <a:extLst>
              <a:ext uri="{FF2B5EF4-FFF2-40B4-BE49-F238E27FC236}">
                <a16:creationId xmlns:a16="http://schemas.microsoft.com/office/drawing/2014/main" id="{0F24C3CF-0813-4A05-787C-F492602D5A79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6913477" y="4339301"/>
            <a:ext cx="683881" cy="683881"/>
          </a:xfrm>
          <a:prstGeom prst="rect">
            <a:avLst/>
          </a:prstGeom>
        </p:spPr>
      </p:pic>
      <p:pic>
        <p:nvPicPr>
          <p:cNvPr id="31" name="رسم 30" descr="كتاب مغلق خطوط عريضة">
            <a:extLst>
              <a:ext uri="{FF2B5EF4-FFF2-40B4-BE49-F238E27FC236}">
                <a16:creationId xmlns:a16="http://schemas.microsoft.com/office/drawing/2014/main" id="{BD895A57-7ECC-35F4-4CF6-1D71683AAA3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7743194" y="4339301"/>
            <a:ext cx="683881" cy="683881"/>
          </a:xfrm>
          <a:prstGeom prst="rect">
            <a:avLst/>
          </a:prstGeom>
        </p:spPr>
      </p:pic>
      <p:pic>
        <p:nvPicPr>
          <p:cNvPr id="32" name="رسم 31" descr="كتاب مفتوح مع تعبئة خالصة">
            <a:extLst>
              <a:ext uri="{FF2B5EF4-FFF2-40B4-BE49-F238E27FC236}">
                <a16:creationId xmlns:a16="http://schemas.microsoft.com/office/drawing/2014/main" id="{D1691583-C4D3-CCCD-90EF-ED3DC9E1601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8608866" y="2461164"/>
            <a:ext cx="683881" cy="683881"/>
          </a:xfrm>
          <a:prstGeom prst="rect">
            <a:avLst/>
          </a:prstGeom>
        </p:spPr>
      </p:pic>
      <p:pic>
        <p:nvPicPr>
          <p:cNvPr id="33" name="رسم 32" descr="كتاب مفتوح خطوط عريضة">
            <a:extLst>
              <a:ext uri="{FF2B5EF4-FFF2-40B4-BE49-F238E27FC236}">
                <a16:creationId xmlns:a16="http://schemas.microsoft.com/office/drawing/2014/main" id="{8CE8BA9B-BC5A-F5CB-3822-62445F225856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1847149" y="3365605"/>
            <a:ext cx="683881" cy="683881"/>
          </a:xfrm>
          <a:prstGeom prst="rect">
            <a:avLst/>
          </a:prstGeom>
        </p:spPr>
      </p:pic>
      <p:pic>
        <p:nvPicPr>
          <p:cNvPr id="34" name="رسم 33" descr="ملعب مع تعبئة خالصة">
            <a:extLst>
              <a:ext uri="{FF2B5EF4-FFF2-40B4-BE49-F238E27FC236}">
                <a16:creationId xmlns:a16="http://schemas.microsoft.com/office/drawing/2014/main" id="{16A248D2-E6A4-2399-4C3B-B8516CA7476A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871405" y="3365605"/>
            <a:ext cx="683881" cy="683881"/>
          </a:xfrm>
          <a:prstGeom prst="rect">
            <a:avLst/>
          </a:prstGeom>
        </p:spPr>
      </p:pic>
      <p:pic>
        <p:nvPicPr>
          <p:cNvPr id="35" name="رسم 34" descr="غراء مع تعبئة خالصة">
            <a:extLst>
              <a:ext uri="{FF2B5EF4-FFF2-40B4-BE49-F238E27FC236}">
                <a16:creationId xmlns:a16="http://schemas.microsoft.com/office/drawing/2014/main" id="{15945C44-24AE-A609-5534-4B1FA5CE793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6913477" y="3365605"/>
            <a:ext cx="683881" cy="683881"/>
          </a:xfrm>
          <a:prstGeom prst="rect">
            <a:avLst/>
          </a:prstGeom>
        </p:spPr>
      </p:pic>
      <p:pic>
        <p:nvPicPr>
          <p:cNvPr id="36" name="رسم 35" descr="طالبة مدرسية مع تعبئة خالصة">
            <a:extLst>
              <a:ext uri="{FF2B5EF4-FFF2-40B4-BE49-F238E27FC236}">
                <a16:creationId xmlns:a16="http://schemas.microsoft.com/office/drawing/2014/main" id="{29B0AD8A-882E-269A-35BE-3DE58F219DD4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3970144" y="3365605"/>
            <a:ext cx="683881" cy="683881"/>
          </a:xfrm>
          <a:prstGeom prst="rect">
            <a:avLst/>
          </a:prstGeom>
        </p:spPr>
      </p:pic>
      <p:pic>
        <p:nvPicPr>
          <p:cNvPr id="37" name="رسم 36" descr="ذكر الموصلات مع تعبئة خالصة">
            <a:extLst>
              <a:ext uri="{FF2B5EF4-FFF2-40B4-BE49-F238E27FC236}">
                <a16:creationId xmlns:a16="http://schemas.microsoft.com/office/drawing/2014/main" id="{EC55CE54-F218-7902-1A17-3CB3D0746155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4889132" y="3365605"/>
            <a:ext cx="683881" cy="683881"/>
          </a:xfrm>
          <a:prstGeom prst="rect">
            <a:avLst/>
          </a:prstGeom>
        </p:spPr>
      </p:pic>
      <p:pic>
        <p:nvPicPr>
          <p:cNvPr id="38" name="رسم 37" descr="موصل انثي مع تعبئة خالصة">
            <a:extLst>
              <a:ext uri="{FF2B5EF4-FFF2-40B4-BE49-F238E27FC236}">
                <a16:creationId xmlns:a16="http://schemas.microsoft.com/office/drawing/2014/main" id="{43A1B52B-4C18-AE6D-44FD-2E93C8B25659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6011850" y="3365605"/>
            <a:ext cx="683881" cy="683881"/>
          </a:xfrm>
          <a:prstGeom prst="rect">
            <a:avLst/>
          </a:prstGeom>
        </p:spPr>
      </p:pic>
      <p:pic>
        <p:nvPicPr>
          <p:cNvPr id="39" name="رسم 38" descr="ذكر الموصلات خطوط عريضة">
            <a:extLst>
              <a:ext uri="{FF2B5EF4-FFF2-40B4-BE49-F238E27FC236}">
                <a16:creationId xmlns:a16="http://schemas.microsoft.com/office/drawing/2014/main" id="{AECC6B21-7A04-FDA7-EFB2-E982D6546F93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7743194" y="3365605"/>
            <a:ext cx="683881" cy="683881"/>
          </a:xfrm>
          <a:prstGeom prst="rect">
            <a:avLst/>
          </a:prstGeom>
        </p:spPr>
      </p:pic>
      <p:pic>
        <p:nvPicPr>
          <p:cNvPr id="40" name="رسم 39" descr="طالبة مدرسية خطوط عريضة">
            <a:extLst>
              <a:ext uri="{FF2B5EF4-FFF2-40B4-BE49-F238E27FC236}">
                <a16:creationId xmlns:a16="http://schemas.microsoft.com/office/drawing/2014/main" id="{FAAB261C-7692-08B0-4DD5-EB97C2E84B4B}"/>
              </a:ext>
            </a:extLst>
          </p:cNvPr>
          <p:cNvPicPr>
            <a:picLocks noChangeAspect="1"/>
          </p:cNvPicPr>
          <p:nvPr/>
        </p:nvPicPr>
        <p:blipFill>
          <a:blip r:embed="rId74">
            <a:extLs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1864486" y="2473060"/>
            <a:ext cx="683881" cy="683881"/>
          </a:xfrm>
          <a:prstGeom prst="rect">
            <a:avLst/>
          </a:prstGeom>
        </p:spPr>
      </p:pic>
      <p:pic>
        <p:nvPicPr>
          <p:cNvPr id="41" name="رسم 40" descr="مدرس خطوط عريضة">
            <a:extLst>
              <a:ext uri="{FF2B5EF4-FFF2-40B4-BE49-F238E27FC236}">
                <a16:creationId xmlns:a16="http://schemas.microsoft.com/office/drawing/2014/main" id="{11CE0695-F874-044B-9A0C-1287A1017668}"/>
              </a:ext>
            </a:extLst>
          </p:cNvPr>
          <p:cNvPicPr>
            <a:picLocks noChangeAspect="1"/>
          </p:cNvPicPr>
          <p:nvPr/>
        </p:nvPicPr>
        <p:blipFill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2805128" y="2473060"/>
            <a:ext cx="683881" cy="683881"/>
          </a:xfrm>
          <a:prstGeom prst="rect">
            <a:avLst/>
          </a:prstGeom>
        </p:spPr>
      </p:pic>
      <p:pic>
        <p:nvPicPr>
          <p:cNvPr id="42" name="رسم 41" descr="مدرس مع تعبئة خالصة">
            <a:extLst>
              <a:ext uri="{FF2B5EF4-FFF2-40B4-BE49-F238E27FC236}">
                <a16:creationId xmlns:a16="http://schemas.microsoft.com/office/drawing/2014/main" id="{41E1FA35-0022-9C9E-F013-7A06D6E21182}"/>
              </a:ext>
            </a:extLst>
          </p:cNvPr>
          <p:cNvPicPr>
            <a:picLocks noChangeAspect="1"/>
          </p:cNvPicPr>
          <p:nvPr/>
        </p:nvPicPr>
        <p:blipFill>
          <a:blip r:embed="rId78">
            <a:extLs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3970144" y="2473060"/>
            <a:ext cx="683881" cy="683881"/>
          </a:xfrm>
          <a:prstGeom prst="rect">
            <a:avLst/>
          </a:prstGeom>
        </p:spPr>
      </p:pic>
      <p:pic>
        <p:nvPicPr>
          <p:cNvPr id="43" name="رسم 42" descr="طالب مدرسي خطوط عريضة">
            <a:extLst>
              <a:ext uri="{FF2B5EF4-FFF2-40B4-BE49-F238E27FC236}">
                <a16:creationId xmlns:a16="http://schemas.microsoft.com/office/drawing/2014/main" id="{AC09CCDB-D8ED-9BE7-3857-F41F98D95CB7}"/>
              </a:ext>
            </a:extLst>
          </p:cNvPr>
          <p:cNvPicPr>
            <a:picLocks noChangeAspect="1"/>
          </p:cNvPicPr>
          <p:nvPr/>
        </p:nvPicPr>
        <p:blipFill>
          <a:blip r:embed="rId80">
            <a:extLst>
              <a:ext uri="{96DAC541-7B7A-43D3-8B79-37D633B846F1}">
                <asvg:svgBlip xmlns:asvg="http://schemas.microsoft.com/office/drawing/2016/SVG/main" r:embed="rId81"/>
              </a:ext>
            </a:extLst>
          </a:blip>
          <a:stretch>
            <a:fillRect/>
          </a:stretch>
        </p:blipFill>
        <p:spPr>
          <a:xfrm>
            <a:off x="4925383" y="2473060"/>
            <a:ext cx="683881" cy="683881"/>
          </a:xfrm>
          <a:prstGeom prst="rect">
            <a:avLst/>
          </a:prstGeom>
        </p:spPr>
      </p:pic>
      <p:pic>
        <p:nvPicPr>
          <p:cNvPr id="44" name="رسم 43" descr="مُحاضِر مع تعبئة خالصة">
            <a:extLst>
              <a:ext uri="{FF2B5EF4-FFF2-40B4-BE49-F238E27FC236}">
                <a16:creationId xmlns:a16="http://schemas.microsoft.com/office/drawing/2014/main" id="{5A949F76-18C0-1F96-3586-93A0CFFA171F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5887655" y="2473060"/>
            <a:ext cx="683881" cy="683881"/>
          </a:xfrm>
          <a:prstGeom prst="rect">
            <a:avLst/>
          </a:prstGeom>
        </p:spPr>
      </p:pic>
      <p:pic>
        <p:nvPicPr>
          <p:cNvPr id="45" name="رسم 44" descr="مُحاضِر خطوط عريضة">
            <a:extLst>
              <a:ext uri="{FF2B5EF4-FFF2-40B4-BE49-F238E27FC236}">
                <a16:creationId xmlns:a16="http://schemas.microsoft.com/office/drawing/2014/main" id="{6BF76995-8EB7-2B48-2E2C-E49CD49986E1}"/>
              </a:ext>
            </a:extLst>
          </p:cNvPr>
          <p:cNvPicPr>
            <a:picLocks noChangeAspect="1"/>
          </p:cNvPicPr>
          <p:nvPr/>
        </p:nvPicPr>
        <p:blipFill>
          <a:blip r:embed="rId84">
            <a:extLs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6849926" y="2473060"/>
            <a:ext cx="683881" cy="683881"/>
          </a:xfrm>
          <a:prstGeom prst="rect">
            <a:avLst/>
          </a:prstGeom>
        </p:spPr>
      </p:pic>
      <p:pic>
        <p:nvPicPr>
          <p:cNvPr id="46" name="رسم 45" descr="طالب مدرسي مع تعبئة خالصة">
            <a:extLst>
              <a:ext uri="{FF2B5EF4-FFF2-40B4-BE49-F238E27FC236}">
                <a16:creationId xmlns:a16="http://schemas.microsoft.com/office/drawing/2014/main" id="{0A033DB9-E82B-815D-65BC-7873E757B98C}"/>
              </a:ext>
            </a:extLst>
          </p:cNvPr>
          <p:cNvPicPr>
            <a:picLocks noChangeAspect="1"/>
          </p:cNvPicPr>
          <p:nvPr/>
        </p:nvPicPr>
        <p:blipFill>
          <a:blip r:embed="rId86">
            <a:extLs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7743194" y="2473060"/>
            <a:ext cx="683881" cy="683881"/>
          </a:xfrm>
          <a:prstGeom prst="rect">
            <a:avLst/>
          </a:prstGeom>
        </p:spPr>
      </p:pic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3F0EC4C-135F-C3EF-9A68-B8C49DEEDD06}"/>
              </a:ext>
            </a:extLst>
          </p:cNvPr>
          <p:cNvGrpSpPr/>
          <p:nvPr/>
        </p:nvGrpSpPr>
        <p:grpSpPr>
          <a:xfrm>
            <a:off x="8048512" y="945729"/>
            <a:ext cx="1408005" cy="1128348"/>
            <a:chOff x="8938707" y="1477944"/>
            <a:chExt cx="1544822" cy="1237991"/>
          </a:xfrm>
        </p:grpSpPr>
        <p:sp>
          <p:nvSpPr>
            <p:cNvPr id="48" name="شكل بيضاوي 47">
              <a:extLst>
                <a:ext uri="{FF2B5EF4-FFF2-40B4-BE49-F238E27FC236}">
                  <a16:creationId xmlns:a16="http://schemas.microsoft.com/office/drawing/2014/main" id="{2E462DB2-2C6B-F39C-E36D-12C1DF3D4124}"/>
                </a:ext>
              </a:extLst>
            </p:cNvPr>
            <p:cNvSpPr/>
            <p:nvPr/>
          </p:nvSpPr>
          <p:spPr>
            <a:xfrm>
              <a:off x="8938707" y="1477944"/>
              <a:ext cx="1237991" cy="1237991"/>
            </a:xfrm>
            <a:prstGeom prst="ellipse">
              <a:avLst/>
            </a:prstGeom>
            <a:solidFill>
              <a:srgbClr val="F3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9" name="مجموعة 48">
              <a:extLst>
                <a:ext uri="{FF2B5EF4-FFF2-40B4-BE49-F238E27FC236}">
                  <a16:creationId xmlns:a16="http://schemas.microsoft.com/office/drawing/2014/main" id="{4BCB536E-C152-A03C-CBA3-723D624A181E}"/>
                </a:ext>
              </a:extLst>
            </p:cNvPr>
            <p:cNvGrpSpPr/>
            <p:nvPr/>
          </p:nvGrpSpPr>
          <p:grpSpPr>
            <a:xfrm>
              <a:off x="9090501" y="1598975"/>
              <a:ext cx="955805" cy="944168"/>
              <a:chOff x="-999058" y="2217214"/>
              <a:chExt cx="2904683" cy="2869318"/>
            </a:xfrm>
          </p:grpSpPr>
          <p:sp>
            <p:nvSpPr>
              <p:cNvPr id="51" name="شكل حر: شكل 50">
                <a:extLst>
                  <a:ext uri="{FF2B5EF4-FFF2-40B4-BE49-F238E27FC236}">
                    <a16:creationId xmlns:a16="http://schemas.microsoft.com/office/drawing/2014/main" id="{A77A4AE6-BB3F-80A4-5465-E9FFEF52A20C}"/>
                  </a:ext>
                </a:extLst>
              </p:cNvPr>
              <p:cNvSpPr/>
              <p:nvPr/>
            </p:nvSpPr>
            <p:spPr>
              <a:xfrm>
                <a:off x="-999058" y="2217214"/>
                <a:ext cx="2904683" cy="2869318"/>
              </a:xfrm>
              <a:custGeom>
                <a:avLst/>
                <a:gdLst>
                  <a:gd name="connsiteX0" fmla="*/ 1066208 w 1081419"/>
                  <a:gd name="connsiteY0" fmla="*/ 1015156 h 1068252"/>
                  <a:gd name="connsiteX1" fmla="*/ 965490 w 1081419"/>
                  <a:gd name="connsiteY1" fmla="*/ 908899 h 1068252"/>
                  <a:gd name="connsiteX2" fmla="*/ 950634 w 1081419"/>
                  <a:gd name="connsiteY2" fmla="*/ 822029 h 1068252"/>
                  <a:gd name="connsiteX3" fmla="*/ 983390 w 1081419"/>
                  <a:gd name="connsiteY3" fmla="*/ 720347 h 1068252"/>
                  <a:gd name="connsiteX4" fmla="*/ 960454 w 1081419"/>
                  <a:gd name="connsiteY4" fmla="*/ 693614 h 1068252"/>
                  <a:gd name="connsiteX5" fmla="*/ 995201 w 1081419"/>
                  <a:gd name="connsiteY5" fmla="*/ 493688 h 1068252"/>
                  <a:gd name="connsiteX6" fmla="*/ 991928 w 1081419"/>
                  <a:gd name="connsiteY6" fmla="*/ 427466 h 1068252"/>
                  <a:gd name="connsiteX7" fmla="*/ 513653 w 1081419"/>
                  <a:gd name="connsiteY7" fmla="*/ 747 h 1068252"/>
                  <a:gd name="connsiteX8" fmla="*/ 86221 w 1081419"/>
                  <a:gd name="connsiteY8" fmla="*/ 457682 h 1068252"/>
                  <a:gd name="connsiteX9" fmla="*/ 86221 w 1081419"/>
                  <a:gd name="connsiteY9" fmla="*/ 460452 h 1068252"/>
                  <a:gd name="connsiteX10" fmla="*/ 86221 w 1081419"/>
                  <a:gd name="connsiteY10" fmla="*/ 493688 h 1068252"/>
                  <a:gd name="connsiteX11" fmla="*/ 120969 w 1081419"/>
                  <a:gd name="connsiteY11" fmla="*/ 693614 h 1068252"/>
                  <a:gd name="connsiteX12" fmla="*/ 104056 w 1081419"/>
                  <a:gd name="connsiteY12" fmla="*/ 799093 h 1068252"/>
                  <a:gd name="connsiteX13" fmla="*/ 130789 w 1081419"/>
                  <a:gd name="connsiteY13" fmla="*/ 822029 h 1068252"/>
                  <a:gd name="connsiteX14" fmla="*/ 115681 w 1081419"/>
                  <a:gd name="connsiteY14" fmla="*/ 908899 h 1068252"/>
                  <a:gd name="connsiteX15" fmla="*/ 14963 w 1081419"/>
                  <a:gd name="connsiteY15" fmla="*/ 1015156 h 1068252"/>
                  <a:gd name="connsiteX16" fmla="*/ 2174 w 1081419"/>
                  <a:gd name="connsiteY16" fmla="*/ 1048391 h 1068252"/>
                  <a:gd name="connsiteX17" fmla="*/ 21006 w 1081419"/>
                  <a:gd name="connsiteY17" fmla="*/ 1062997 h 1068252"/>
                  <a:gd name="connsiteX18" fmla="*/ 88739 w 1081419"/>
                  <a:gd name="connsiteY18" fmla="*/ 1068033 h 1068252"/>
                  <a:gd name="connsiteX19" fmla="*/ 198774 w 1081419"/>
                  <a:gd name="connsiteY19" fmla="*/ 1047134 h 1068252"/>
                  <a:gd name="connsiteX20" fmla="*/ 258701 w 1081419"/>
                  <a:gd name="connsiteY20" fmla="*/ 975121 h 1068252"/>
                  <a:gd name="connsiteX21" fmla="*/ 241075 w 1081419"/>
                  <a:gd name="connsiteY21" fmla="*/ 859295 h 1068252"/>
                  <a:gd name="connsiteX22" fmla="*/ 225212 w 1081419"/>
                  <a:gd name="connsiteY22" fmla="*/ 800375 h 1068252"/>
                  <a:gd name="connsiteX23" fmla="*/ 235536 w 1081419"/>
                  <a:gd name="connsiteY23" fmla="*/ 781994 h 1068252"/>
                  <a:gd name="connsiteX24" fmla="*/ 237046 w 1081419"/>
                  <a:gd name="connsiteY24" fmla="*/ 777462 h 1068252"/>
                  <a:gd name="connsiteX25" fmla="*/ 239564 w 1081419"/>
                  <a:gd name="connsiteY25" fmla="*/ 766886 h 1068252"/>
                  <a:gd name="connsiteX26" fmla="*/ 240823 w 1081419"/>
                  <a:gd name="connsiteY26" fmla="*/ 754800 h 1068252"/>
                  <a:gd name="connsiteX27" fmla="*/ 222191 w 1081419"/>
                  <a:gd name="connsiteY27" fmla="*/ 704441 h 1068252"/>
                  <a:gd name="connsiteX28" fmla="*/ 262478 w 1081419"/>
                  <a:gd name="connsiteY28" fmla="*/ 493688 h 1068252"/>
                  <a:gd name="connsiteX29" fmla="*/ 262478 w 1081419"/>
                  <a:gd name="connsiteY29" fmla="*/ 455416 h 1068252"/>
                  <a:gd name="connsiteX30" fmla="*/ 446792 w 1081419"/>
                  <a:gd name="connsiteY30" fmla="*/ 341101 h 1068252"/>
                  <a:gd name="connsiteX31" fmla="*/ 471971 w 1081419"/>
                  <a:gd name="connsiteY31" fmla="*/ 255490 h 1068252"/>
                  <a:gd name="connsiteX32" fmla="*/ 502942 w 1081419"/>
                  <a:gd name="connsiteY32" fmla="*/ 342108 h 1068252"/>
                  <a:gd name="connsiteX33" fmla="*/ 662328 w 1081419"/>
                  <a:gd name="connsiteY33" fmla="*/ 455667 h 1068252"/>
                  <a:gd name="connsiteX34" fmla="*/ 820204 w 1081419"/>
                  <a:gd name="connsiteY34" fmla="*/ 455667 h 1068252"/>
                  <a:gd name="connsiteX35" fmla="*/ 820204 w 1081419"/>
                  <a:gd name="connsiteY35" fmla="*/ 493688 h 1068252"/>
                  <a:gd name="connsiteX36" fmla="*/ 860743 w 1081419"/>
                  <a:gd name="connsiteY36" fmla="*/ 705700 h 1068252"/>
                  <a:gd name="connsiteX37" fmla="*/ 842110 w 1081419"/>
                  <a:gd name="connsiteY37" fmla="*/ 756059 h 1068252"/>
                  <a:gd name="connsiteX38" fmla="*/ 843621 w 1081419"/>
                  <a:gd name="connsiteY38" fmla="*/ 770663 h 1068252"/>
                  <a:gd name="connsiteX39" fmla="*/ 845635 w 1081419"/>
                  <a:gd name="connsiteY39" fmla="*/ 777713 h 1068252"/>
                  <a:gd name="connsiteX40" fmla="*/ 847650 w 1081419"/>
                  <a:gd name="connsiteY40" fmla="*/ 783505 h 1068252"/>
                  <a:gd name="connsiteX41" fmla="*/ 857721 w 1081419"/>
                  <a:gd name="connsiteY41" fmla="*/ 801634 h 1068252"/>
                  <a:gd name="connsiteX42" fmla="*/ 841858 w 1081419"/>
                  <a:gd name="connsiteY42" fmla="*/ 860554 h 1068252"/>
                  <a:gd name="connsiteX43" fmla="*/ 824233 w 1081419"/>
                  <a:gd name="connsiteY43" fmla="*/ 976380 h 1068252"/>
                  <a:gd name="connsiteX44" fmla="*/ 884160 w 1081419"/>
                  <a:gd name="connsiteY44" fmla="*/ 1048393 h 1068252"/>
                  <a:gd name="connsiteX45" fmla="*/ 992684 w 1081419"/>
                  <a:gd name="connsiteY45" fmla="*/ 1068033 h 1068252"/>
                  <a:gd name="connsiteX46" fmla="*/ 1060417 w 1081419"/>
                  <a:gd name="connsiteY46" fmla="*/ 1062997 h 1068252"/>
                  <a:gd name="connsiteX47" fmla="*/ 1081066 w 1081419"/>
                  <a:gd name="connsiteY47" fmla="*/ 1033988 h 1068252"/>
                  <a:gd name="connsiteX48" fmla="*/ 1066460 w 1081419"/>
                  <a:gd name="connsiteY48" fmla="*/ 1015156 h 1068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81419" h="1068252">
                    <a:moveTo>
                      <a:pt x="1066208" y="1015156"/>
                    </a:moveTo>
                    <a:cubicBezTo>
                      <a:pt x="1020497" y="993623"/>
                      <a:pt x="984548" y="955697"/>
                      <a:pt x="965490" y="908899"/>
                    </a:cubicBezTo>
                    <a:cubicBezTo>
                      <a:pt x="955861" y="880939"/>
                      <a:pt x="950843" y="851600"/>
                      <a:pt x="950634" y="822029"/>
                    </a:cubicBezTo>
                    <a:cubicBezTo>
                      <a:pt x="987758" y="802996"/>
                      <a:pt x="1002423" y="757472"/>
                      <a:pt x="983390" y="720347"/>
                    </a:cubicBezTo>
                    <a:cubicBezTo>
                      <a:pt x="977959" y="709754"/>
                      <a:pt x="970100" y="700594"/>
                      <a:pt x="960454" y="693614"/>
                    </a:cubicBezTo>
                    <a:cubicBezTo>
                      <a:pt x="985235" y="629950"/>
                      <a:pt x="997050" y="561980"/>
                      <a:pt x="995201" y="493688"/>
                    </a:cubicBezTo>
                    <a:cubicBezTo>
                      <a:pt x="995201" y="470775"/>
                      <a:pt x="995201" y="448617"/>
                      <a:pt x="991928" y="427466"/>
                    </a:cubicBezTo>
                    <a:cubicBezTo>
                      <a:pt x="977692" y="177560"/>
                      <a:pt x="763560" y="-13490"/>
                      <a:pt x="513653" y="747"/>
                    </a:cubicBezTo>
                    <a:cubicBezTo>
                      <a:pt x="272031" y="14512"/>
                      <a:pt x="83852" y="215679"/>
                      <a:pt x="86221" y="457682"/>
                    </a:cubicBezTo>
                    <a:cubicBezTo>
                      <a:pt x="86221" y="457682"/>
                      <a:pt x="86221" y="459444"/>
                      <a:pt x="86221" y="460452"/>
                    </a:cubicBezTo>
                    <a:cubicBezTo>
                      <a:pt x="86221" y="471362"/>
                      <a:pt x="86221" y="482441"/>
                      <a:pt x="86221" y="493688"/>
                    </a:cubicBezTo>
                    <a:cubicBezTo>
                      <a:pt x="84250" y="561988"/>
                      <a:pt x="96069" y="629985"/>
                      <a:pt x="120969" y="693614"/>
                    </a:cubicBezTo>
                    <a:cubicBezTo>
                      <a:pt x="87170" y="718071"/>
                      <a:pt x="79599" y="765295"/>
                      <a:pt x="104056" y="799093"/>
                    </a:cubicBezTo>
                    <a:cubicBezTo>
                      <a:pt x="111036" y="808740"/>
                      <a:pt x="120196" y="816598"/>
                      <a:pt x="130789" y="822029"/>
                    </a:cubicBezTo>
                    <a:cubicBezTo>
                      <a:pt x="130467" y="851610"/>
                      <a:pt x="125365" y="880947"/>
                      <a:pt x="115681" y="908899"/>
                    </a:cubicBezTo>
                    <a:cubicBezTo>
                      <a:pt x="96477" y="955602"/>
                      <a:pt x="60573" y="993482"/>
                      <a:pt x="14963" y="1015156"/>
                    </a:cubicBezTo>
                    <a:cubicBezTo>
                      <a:pt x="2255" y="1020801"/>
                      <a:pt x="-3471" y="1035682"/>
                      <a:pt x="2174" y="1048391"/>
                    </a:cubicBezTo>
                    <a:cubicBezTo>
                      <a:pt x="5604" y="1056111"/>
                      <a:pt x="12677" y="1061595"/>
                      <a:pt x="21006" y="1062997"/>
                    </a:cubicBezTo>
                    <a:cubicBezTo>
                      <a:pt x="43418" y="1066439"/>
                      <a:pt x="66065" y="1068124"/>
                      <a:pt x="88739" y="1068033"/>
                    </a:cubicBezTo>
                    <a:cubicBezTo>
                      <a:pt x="126521" y="1069416"/>
                      <a:pt x="164129" y="1062272"/>
                      <a:pt x="198774" y="1047134"/>
                    </a:cubicBezTo>
                    <a:cubicBezTo>
                      <a:pt x="228223" y="1032925"/>
                      <a:pt x="250079" y="1006663"/>
                      <a:pt x="258701" y="975121"/>
                    </a:cubicBezTo>
                    <a:cubicBezTo>
                      <a:pt x="268332" y="935700"/>
                      <a:pt x="261997" y="894068"/>
                      <a:pt x="241075" y="859295"/>
                    </a:cubicBezTo>
                    <a:cubicBezTo>
                      <a:pt x="232169" y="840813"/>
                      <a:pt x="226788" y="820831"/>
                      <a:pt x="225212" y="800375"/>
                    </a:cubicBezTo>
                    <a:cubicBezTo>
                      <a:pt x="229520" y="794778"/>
                      <a:pt x="232998" y="788586"/>
                      <a:pt x="235536" y="781994"/>
                    </a:cubicBezTo>
                    <a:lnTo>
                      <a:pt x="237046" y="777462"/>
                    </a:lnTo>
                    <a:cubicBezTo>
                      <a:pt x="238124" y="773997"/>
                      <a:pt x="238965" y="770464"/>
                      <a:pt x="239564" y="766886"/>
                    </a:cubicBezTo>
                    <a:cubicBezTo>
                      <a:pt x="240370" y="762908"/>
                      <a:pt x="240791" y="758859"/>
                      <a:pt x="240823" y="754800"/>
                    </a:cubicBezTo>
                    <a:cubicBezTo>
                      <a:pt x="241158" y="736270"/>
                      <a:pt x="234506" y="718292"/>
                      <a:pt x="222191" y="704441"/>
                    </a:cubicBezTo>
                    <a:cubicBezTo>
                      <a:pt x="251404" y="638146"/>
                      <a:pt x="265179" y="566085"/>
                      <a:pt x="262478" y="493688"/>
                    </a:cubicBezTo>
                    <a:cubicBezTo>
                      <a:pt x="262478" y="480595"/>
                      <a:pt x="262478" y="468509"/>
                      <a:pt x="262478" y="455416"/>
                    </a:cubicBezTo>
                    <a:cubicBezTo>
                      <a:pt x="358160" y="455416"/>
                      <a:pt x="424886" y="410093"/>
                      <a:pt x="446792" y="341101"/>
                    </a:cubicBezTo>
                    <a:lnTo>
                      <a:pt x="471971" y="255490"/>
                    </a:lnTo>
                    <a:lnTo>
                      <a:pt x="502942" y="342108"/>
                    </a:lnTo>
                    <a:cubicBezTo>
                      <a:pt x="526251" y="410203"/>
                      <a:pt x="590355" y="455876"/>
                      <a:pt x="662328" y="455667"/>
                    </a:cubicBezTo>
                    <a:lnTo>
                      <a:pt x="820204" y="455667"/>
                    </a:lnTo>
                    <a:cubicBezTo>
                      <a:pt x="820204" y="468005"/>
                      <a:pt x="820204" y="480847"/>
                      <a:pt x="820204" y="493688"/>
                    </a:cubicBezTo>
                    <a:cubicBezTo>
                      <a:pt x="817389" y="566525"/>
                      <a:pt x="831255" y="639040"/>
                      <a:pt x="860743" y="705700"/>
                    </a:cubicBezTo>
                    <a:cubicBezTo>
                      <a:pt x="848574" y="719637"/>
                      <a:pt x="841944" y="737557"/>
                      <a:pt x="842110" y="756059"/>
                    </a:cubicBezTo>
                    <a:cubicBezTo>
                      <a:pt x="842226" y="760959"/>
                      <a:pt x="842732" y="765844"/>
                      <a:pt x="843621" y="770663"/>
                    </a:cubicBezTo>
                    <a:cubicBezTo>
                      <a:pt x="843621" y="772929"/>
                      <a:pt x="843621" y="775447"/>
                      <a:pt x="845635" y="777713"/>
                    </a:cubicBezTo>
                    <a:cubicBezTo>
                      <a:pt x="846194" y="779682"/>
                      <a:pt x="846866" y="781616"/>
                      <a:pt x="847650" y="783505"/>
                    </a:cubicBezTo>
                    <a:cubicBezTo>
                      <a:pt x="850203" y="789961"/>
                      <a:pt x="853587" y="796057"/>
                      <a:pt x="857721" y="801634"/>
                    </a:cubicBezTo>
                    <a:cubicBezTo>
                      <a:pt x="856233" y="822105"/>
                      <a:pt x="850850" y="842102"/>
                      <a:pt x="841858" y="860554"/>
                    </a:cubicBezTo>
                    <a:cubicBezTo>
                      <a:pt x="820937" y="895327"/>
                      <a:pt x="814601" y="936959"/>
                      <a:pt x="824233" y="976380"/>
                    </a:cubicBezTo>
                    <a:cubicBezTo>
                      <a:pt x="832854" y="1007922"/>
                      <a:pt x="854710" y="1034184"/>
                      <a:pt x="884160" y="1048393"/>
                    </a:cubicBezTo>
                    <a:cubicBezTo>
                      <a:pt x="918439" y="1062879"/>
                      <a:pt x="955501" y="1069587"/>
                      <a:pt x="992684" y="1068033"/>
                    </a:cubicBezTo>
                    <a:cubicBezTo>
                      <a:pt x="1015358" y="1068109"/>
                      <a:pt x="1038004" y="1066424"/>
                      <a:pt x="1060417" y="1062997"/>
                    </a:cubicBezTo>
                    <a:cubicBezTo>
                      <a:pt x="1074129" y="1060688"/>
                      <a:pt x="1083375" y="1047701"/>
                      <a:pt x="1081066" y="1033988"/>
                    </a:cubicBezTo>
                    <a:cubicBezTo>
                      <a:pt x="1079664" y="1025659"/>
                      <a:pt x="1074180" y="1018586"/>
                      <a:pt x="1066460" y="1015156"/>
                    </a:cubicBezTo>
                    <a:close/>
                  </a:path>
                </a:pathLst>
              </a:custGeom>
              <a:solidFill>
                <a:srgbClr val="EA5C5C"/>
              </a:solidFill>
              <a:ln w="25102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  <p:sp>
            <p:nvSpPr>
              <p:cNvPr id="52" name="مستطيل: زوايا مستديرة 28">
                <a:extLst>
                  <a:ext uri="{FF2B5EF4-FFF2-40B4-BE49-F238E27FC236}">
                    <a16:creationId xmlns:a16="http://schemas.microsoft.com/office/drawing/2014/main" id="{3B73F967-F5D5-AFC6-E6C8-861D7ADCFE0F}"/>
                  </a:ext>
                </a:extLst>
              </p:cNvPr>
              <p:cNvSpPr/>
              <p:nvPr/>
            </p:nvSpPr>
            <p:spPr>
              <a:xfrm>
                <a:off x="-327832" y="3992880"/>
                <a:ext cx="1554480" cy="1005109"/>
              </a:xfrm>
              <a:custGeom>
                <a:avLst/>
                <a:gdLst>
                  <a:gd name="connsiteX0" fmla="*/ 0 w 1554480"/>
                  <a:gd name="connsiteY0" fmla="*/ 777240 h 1725168"/>
                  <a:gd name="connsiteX1" fmla="*/ 777240 w 1554480"/>
                  <a:gd name="connsiteY1" fmla="*/ 0 h 1725168"/>
                  <a:gd name="connsiteX2" fmla="*/ 777240 w 1554480"/>
                  <a:gd name="connsiteY2" fmla="*/ 0 h 1725168"/>
                  <a:gd name="connsiteX3" fmla="*/ 1554480 w 1554480"/>
                  <a:gd name="connsiteY3" fmla="*/ 777240 h 1725168"/>
                  <a:gd name="connsiteX4" fmla="*/ 1554480 w 1554480"/>
                  <a:gd name="connsiteY4" fmla="*/ 947928 h 1725168"/>
                  <a:gd name="connsiteX5" fmla="*/ 777240 w 1554480"/>
                  <a:gd name="connsiteY5" fmla="*/ 1725168 h 1725168"/>
                  <a:gd name="connsiteX6" fmla="*/ 777240 w 1554480"/>
                  <a:gd name="connsiteY6" fmla="*/ 1725168 h 1725168"/>
                  <a:gd name="connsiteX7" fmla="*/ 0 w 1554480"/>
                  <a:gd name="connsiteY7" fmla="*/ 947928 h 1725168"/>
                  <a:gd name="connsiteX8" fmla="*/ 0 w 1554480"/>
                  <a:gd name="connsiteY8" fmla="*/ 777240 h 1725168"/>
                  <a:gd name="connsiteX0" fmla="*/ 1554480 w 1645920"/>
                  <a:gd name="connsiteY0" fmla="*/ 947928 h 1725168"/>
                  <a:gd name="connsiteX1" fmla="*/ 777240 w 1645920"/>
                  <a:gd name="connsiteY1" fmla="*/ 1725168 h 1725168"/>
                  <a:gd name="connsiteX2" fmla="*/ 777240 w 1645920"/>
                  <a:gd name="connsiteY2" fmla="*/ 1725168 h 1725168"/>
                  <a:gd name="connsiteX3" fmla="*/ 0 w 1645920"/>
                  <a:gd name="connsiteY3" fmla="*/ 947928 h 1725168"/>
                  <a:gd name="connsiteX4" fmla="*/ 0 w 1645920"/>
                  <a:gd name="connsiteY4" fmla="*/ 777240 h 1725168"/>
                  <a:gd name="connsiteX5" fmla="*/ 777240 w 1645920"/>
                  <a:gd name="connsiteY5" fmla="*/ 0 h 1725168"/>
                  <a:gd name="connsiteX6" fmla="*/ 777240 w 1645920"/>
                  <a:gd name="connsiteY6" fmla="*/ 0 h 1725168"/>
                  <a:gd name="connsiteX7" fmla="*/ 1554480 w 1645920"/>
                  <a:gd name="connsiteY7" fmla="*/ 777240 h 1725168"/>
                  <a:gd name="connsiteX8" fmla="*/ 1645920 w 1645920"/>
                  <a:gd name="connsiteY8" fmla="*/ 1039368 h 1725168"/>
                  <a:gd name="connsiteX0" fmla="*/ 1554480 w 1554480"/>
                  <a:gd name="connsiteY0" fmla="*/ 947928 h 1725168"/>
                  <a:gd name="connsiteX1" fmla="*/ 777240 w 1554480"/>
                  <a:gd name="connsiteY1" fmla="*/ 1725168 h 1725168"/>
                  <a:gd name="connsiteX2" fmla="*/ 777240 w 1554480"/>
                  <a:gd name="connsiteY2" fmla="*/ 1725168 h 1725168"/>
                  <a:gd name="connsiteX3" fmla="*/ 0 w 1554480"/>
                  <a:gd name="connsiteY3" fmla="*/ 947928 h 1725168"/>
                  <a:gd name="connsiteX4" fmla="*/ 0 w 1554480"/>
                  <a:gd name="connsiteY4" fmla="*/ 777240 h 1725168"/>
                  <a:gd name="connsiteX5" fmla="*/ 777240 w 1554480"/>
                  <a:gd name="connsiteY5" fmla="*/ 0 h 1725168"/>
                  <a:gd name="connsiteX6" fmla="*/ 777240 w 1554480"/>
                  <a:gd name="connsiteY6" fmla="*/ 0 h 1725168"/>
                  <a:gd name="connsiteX7" fmla="*/ 1554480 w 1554480"/>
                  <a:gd name="connsiteY7" fmla="*/ 777240 h 1725168"/>
                  <a:gd name="connsiteX0" fmla="*/ 777240 w 1554480"/>
                  <a:gd name="connsiteY0" fmla="*/ 1725168 h 1725168"/>
                  <a:gd name="connsiteX1" fmla="*/ 777240 w 1554480"/>
                  <a:gd name="connsiteY1" fmla="*/ 1725168 h 1725168"/>
                  <a:gd name="connsiteX2" fmla="*/ 0 w 1554480"/>
                  <a:gd name="connsiteY2" fmla="*/ 947928 h 1725168"/>
                  <a:gd name="connsiteX3" fmla="*/ 0 w 1554480"/>
                  <a:gd name="connsiteY3" fmla="*/ 777240 h 1725168"/>
                  <a:gd name="connsiteX4" fmla="*/ 777240 w 1554480"/>
                  <a:gd name="connsiteY4" fmla="*/ 0 h 1725168"/>
                  <a:gd name="connsiteX5" fmla="*/ 777240 w 1554480"/>
                  <a:gd name="connsiteY5" fmla="*/ 0 h 1725168"/>
                  <a:gd name="connsiteX6" fmla="*/ 1554480 w 1554480"/>
                  <a:gd name="connsiteY6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947928 h 1725168"/>
                  <a:gd name="connsiteX2" fmla="*/ 0 w 1554480"/>
                  <a:gd name="connsiteY2" fmla="*/ 777240 h 1725168"/>
                  <a:gd name="connsiteX3" fmla="*/ 777240 w 1554480"/>
                  <a:gd name="connsiteY3" fmla="*/ 0 h 1725168"/>
                  <a:gd name="connsiteX4" fmla="*/ 777240 w 1554480"/>
                  <a:gd name="connsiteY4" fmla="*/ 0 h 1725168"/>
                  <a:gd name="connsiteX5" fmla="*/ 1554480 w 1554480"/>
                  <a:gd name="connsiteY5" fmla="*/ 777240 h 1725168"/>
                  <a:gd name="connsiteX0" fmla="*/ 777240 w 1554480"/>
                  <a:gd name="connsiteY0" fmla="*/ 1725168 h 1725168"/>
                  <a:gd name="connsiteX1" fmla="*/ 0 w 1554480"/>
                  <a:gd name="connsiteY1" fmla="*/ 777240 h 1725168"/>
                  <a:gd name="connsiteX2" fmla="*/ 777240 w 1554480"/>
                  <a:gd name="connsiteY2" fmla="*/ 0 h 1725168"/>
                  <a:gd name="connsiteX3" fmla="*/ 777240 w 1554480"/>
                  <a:gd name="connsiteY3" fmla="*/ 0 h 1725168"/>
                  <a:gd name="connsiteX4" fmla="*/ 1554480 w 1554480"/>
                  <a:gd name="connsiteY4" fmla="*/ 777240 h 1725168"/>
                  <a:gd name="connsiteX0" fmla="*/ 0 w 1554480"/>
                  <a:gd name="connsiteY0" fmla="*/ 777240 h 777240"/>
                  <a:gd name="connsiteX1" fmla="*/ 777240 w 1554480"/>
                  <a:gd name="connsiteY1" fmla="*/ 0 h 777240"/>
                  <a:gd name="connsiteX2" fmla="*/ 777240 w 1554480"/>
                  <a:gd name="connsiteY2" fmla="*/ 0 h 777240"/>
                  <a:gd name="connsiteX3" fmla="*/ 1554480 w 1554480"/>
                  <a:gd name="connsiteY3" fmla="*/ 777240 h 777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54480" h="777240">
                    <a:moveTo>
                      <a:pt x="0" y="777240"/>
                    </a:moveTo>
                    <a:cubicBezTo>
                      <a:pt x="0" y="347982"/>
                      <a:pt x="347982" y="0"/>
                      <a:pt x="777240" y="0"/>
                    </a:cubicBezTo>
                    <a:lnTo>
                      <a:pt x="777240" y="0"/>
                    </a:lnTo>
                    <a:cubicBezTo>
                      <a:pt x="1206498" y="0"/>
                      <a:pt x="1554480" y="347982"/>
                      <a:pt x="1554480" y="777240"/>
                    </a:cubicBezTo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3" name="شكل بيضاوي 52">
                <a:extLst>
                  <a:ext uri="{FF2B5EF4-FFF2-40B4-BE49-F238E27FC236}">
                    <a16:creationId xmlns:a16="http://schemas.microsoft.com/office/drawing/2014/main" id="{41EE72FF-582E-AB20-94EB-031E4FBE9F60}"/>
                  </a:ext>
                </a:extLst>
              </p:cNvPr>
              <p:cNvSpPr/>
              <p:nvPr/>
            </p:nvSpPr>
            <p:spPr>
              <a:xfrm>
                <a:off x="-527799" y="2819992"/>
                <a:ext cx="1954415" cy="144416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4" name="شكل بيضاوي 53">
                <a:extLst>
                  <a:ext uri="{FF2B5EF4-FFF2-40B4-BE49-F238E27FC236}">
                    <a16:creationId xmlns:a16="http://schemas.microsoft.com/office/drawing/2014/main" id="{420BED70-2712-F328-026F-CFF33EFF8737}"/>
                  </a:ext>
                </a:extLst>
              </p:cNvPr>
              <p:cNvSpPr/>
              <p:nvPr/>
            </p:nvSpPr>
            <p:spPr>
              <a:xfrm>
                <a:off x="-750043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5" name="شكل بيضاوي 54">
                <a:extLst>
                  <a:ext uri="{FF2B5EF4-FFF2-40B4-BE49-F238E27FC236}">
                    <a16:creationId xmlns:a16="http://schemas.microsoft.com/office/drawing/2014/main" id="{7E7A8BC9-A678-FB4A-9C26-6D42BEB9FFCC}"/>
                  </a:ext>
                </a:extLst>
              </p:cNvPr>
              <p:cNvSpPr/>
              <p:nvPr/>
            </p:nvSpPr>
            <p:spPr>
              <a:xfrm>
                <a:off x="190328" y="3938016"/>
                <a:ext cx="518160" cy="653092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56" name="شكل بيضاوي 55">
                <a:extLst>
                  <a:ext uri="{FF2B5EF4-FFF2-40B4-BE49-F238E27FC236}">
                    <a16:creationId xmlns:a16="http://schemas.microsoft.com/office/drawing/2014/main" id="{52EC160D-53A6-DB6F-3924-E76183469EC4}"/>
                  </a:ext>
                </a:extLst>
              </p:cNvPr>
              <p:cNvSpPr/>
              <p:nvPr/>
            </p:nvSpPr>
            <p:spPr>
              <a:xfrm>
                <a:off x="1204374" y="3280176"/>
                <a:ext cx="444485" cy="444485"/>
              </a:xfrm>
              <a:prstGeom prst="ellipse">
                <a:avLst/>
              </a:prstGeom>
              <a:solidFill>
                <a:srgbClr val="FFAE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grpSp>
            <p:nvGrpSpPr>
              <p:cNvPr id="57" name="مجموعة 56">
                <a:extLst>
                  <a:ext uri="{FF2B5EF4-FFF2-40B4-BE49-F238E27FC236}">
                    <a16:creationId xmlns:a16="http://schemas.microsoft.com/office/drawing/2014/main" id="{9824DFB6-5964-D710-CA82-61A1688AB9C2}"/>
                  </a:ext>
                </a:extLst>
              </p:cNvPr>
              <p:cNvGrpSpPr/>
              <p:nvPr/>
            </p:nvGrpSpPr>
            <p:grpSpPr>
              <a:xfrm rot="20105046">
                <a:off x="-252368" y="3173012"/>
                <a:ext cx="1298912" cy="767199"/>
                <a:chOff x="6201533" y="3945766"/>
                <a:chExt cx="695765" cy="410950"/>
              </a:xfrm>
            </p:grpSpPr>
            <p:sp>
              <p:nvSpPr>
                <p:cNvPr id="58" name="شكل بيضاوي 33">
                  <a:extLst>
                    <a:ext uri="{FF2B5EF4-FFF2-40B4-BE49-F238E27FC236}">
                      <a16:creationId xmlns:a16="http://schemas.microsoft.com/office/drawing/2014/main" id="{DF59BA7B-58D2-9DEA-B01A-F35622B0B003}"/>
                    </a:ext>
                  </a:extLst>
                </p:cNvPr>
                <p:cNvSpPr/>
                <p:nvPr/>
              </p:nvSpPr>
              <p:spPr>
                <a:xfrm rot="1505605">
                  <a:off x="6692503" y="4089932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sp>
              <p:nvSpPr>
                <p:cNvPr id="59" name="شكل بيضاوي 33">
                  <a:extLst>
                    <a:ext uri="{FF2B5EF4-FFF2-40B4-BE49-F238E27FC236}">
                      <a16:creationId xmlns:a16="http://schemas.microsoft.com/office/drawing/2014/main" id="{390BFCCE-7640-CAE0-083F-D38D66623DCE}"/>
                    </a:ext>
                  </a:extLst>
                </p:cNvPr>
                <p:cNvSpPr/>
                <p:nvPr/>
              </p:nvSpPr>
              <p:spPr>
                <a:xfrm rot="1505605">
                  <a:off x="6384585" y="394576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sp>
              <p:nvSpPr>
                <p:cNvPr id="60" name="شكل بيضاوي 33">
                  <a:extLst>
                    <a:ext uri="{FF2B5EF4-FFF2-40B4-BE49-F238E27FC236}">
                      <a16:creationId xmlns:a16="http://schemas.microsoft.com/office/drawing/2014/main" id="{90B23793-FA04-65BD-49FF-8733F3216C99}"/>
                    </a:ext>
                  </a:extLst>
                </p:cNvPr>
                <p:cNvSpPr/>
                <p:nvPr/>
              </p:nvSpPr>
              <p:spPr>
                <a:xfrm rot="12305605">
                  <a:off x="6484652" y="4149716"/>
                  <a:ext cx="132116" cy="66059"/>
                </a:xfrm>
                <a:custGeom>
                  <a:avLst/>
                  <a:gdLst>
                    <a:gd name="connsiteX0" fmla="*/ 0 w 4081233"/>
                    <a:gd name="connsiteY0" fmla="*/ 2040617 h 4081233"/>
                    <a:gd name="connsiteX1" fmla="*/ 2040617 w 4081233"/>
                    <a:gd name="connsiteY1" fmla="*/ 0 h 4081233"/>
                    <a:gd name="connsiteX2" fmla="*/ 4081234 w 4081233"/>
                    <a:gd name="connsiteY2" fmla="*/ 2040617 h 4081233"/>
                    <a:gd name="connsiteX3" fmla="*/ 2040617 w 4081233"/>
                    <a:gd name="connsiteY3" fmla="*/ 4081234 h 4081233"/>
                    <a:gd name="connsiteX4" fmla="*/ 0 w 4081233"/>
                    <a:gd name="connsiteY4" fmla="*/ 2040617 h 4081233"/>
                    <a:gd name="connsiteX0" fmla="*/ 2040617 w 4081234"/>
                    <a:gd name="connsiteY0" fmla="*/ 4081234 h 4172674"/>
                    <a:gd name="connsiteX1" fmla="*/ 0 w 4081234"/>
                    <a:gd name="connsiteY1" fmla="*/ 2040617 h 4172674"/>
                    <a:gd name="connsiteX2" fmla="*/ 2040617 w 4081234"/>
                    <a:gd name="connsiteY2" fmla="*/ 0 h 4172674"/>
                    <a:gd name="connsiteX3" fmla="*/ 4081234 w 4081234"/>
                    <a:gd name="connsiteY3" fmla="*/ 2040617 h 4172674"/>
                    <a:gd name="connsiteX4" fmla="*/ 2132057 w 4081234"/>
                    <a:gd name="connsiteY4" fmla="*/ 4172674 h 4172674"/>
                    <a:gd name="connsiteX0" fmla="*/ 2040617 w 4081234"/>
                    <a:gd name="connsiteY0" fmla="*/ 4081234 h 4081234"/>
                    <a:gd name="connsiteX1" fmla="*/ 0 w 4081234"/>
                    <a:gd name="connsiteY1" fmla="*/ 2040617 h 4081234"/>
                    <a:gd name="connsiteX2" fmla="*/ 2040617 w 4081234"/>
                    <a:gd name="connsiteY2" fmla="*/ 0 h 4081234"/>
                    <a:gd name="connsiteX3" fmla="*/ 4081234 w 4081234"/>
                    <a:gd name="connsiteY3" fmla="*/ 2040617 h 4081234"/>
                    <a:gd name="connsiteX0" fmla="*/ 0 w 4081234"/>
                    <a:gd name="connsiteY0" fmla="*/ 2040617 h 2040617"/>
                    <a:gd name="connsiteX1" fmla="*/ 2040617 w 4081234"/>
                    <a:gd name="connsiteY1" fmla="*/ 0 h 2040617"/>
                    <a:gd name="connsiteX2" fmla="*/ 4081234 w 4081234"/>
                    <a:gd name="connsiteY2" fmla="*/ 2040617 h 2040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081234" h="2040617">
                      <a:moveTo>
                        <a:pt x="0" y="2040617"/>
                      </a:moveTo>
                      <a:cubicBezTo>
                        <a:pt x="0" y="913615"/>
                        <a:pt x="913615" y="0"/>
                        <a:pt x="2040617" y="0"/>
                      </a:cubicBezTo>
                      <a:cubicBezTo>
                        <a:pt x="3167619" y="0"/>
                        <a:pt x="4081234" y="913615"/>
                        <a:pt x="4081234" y="2040617"/>
                      </a:cubicBezTo>
                    </a:path>
                  </a:pathLst>
                </a:custGeom>
                <a:noFill/>
                <a:ln w="19050">
                  <a:solidFill>
                    <a:srgbClr val="2012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61" name="شكل بيضاوي 60">
                  <a:extLst>
                    <a:ext uri="{FF2B5EF4-FFF2-40B4-BE49-F238E27FC236}">
                      <a16:creationId xmlns:a16="http://schemas.microsoft.com/office/drawing/2014/main" id="{CB42FD52-7522-0F9B-A86E-375C91EFA869}"/>
                    </a:ext>
                  </a:extLst>
                </p:cNvPr>
                <p:cNvSpPr/>
                <p:nvPr/>
              </p:nvSpPr>
              <p:spPr>
                <a:xfrm rot="1505605">
                  <a:off x="6201533" y="3998470"/>
                  <a:ext cx="227524" cy="143319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62" name="شكل بيضاوي 61">
                  <a:extLst>
                    <a:ext uri="{FF2B5EF4-FFF2-40B4-BE49-F238E27FC236}">
                      <a16:creationId xmlns:a16="http://schemas.microsoft.com/office/drawing/2014/main" id="{16FB124D-943F-0545-462F-A588DB1AB050}"/>
                    </a:ext>
                  </a:extLst>
                </p:cNvPr>
                <p:cNvSpPr/>
                <p:nvPr/>
              </p:nvSpPr>
              <p:spPr>
                <a:xfrm rot="1505605">
                  <a:off x="6669774" y="4213398"/>
                  <a:ext cx="227524" cy="143318"/>
                </a:xfrm>
                <a:prstGeom prst="ellipse">
                  <a:avLst/>
                </a:prstGeom>
                <a:solidFill>
                  <a:srgbClr val="EA5C5C"/>
                </a:solidFill>
                <a:ln w="571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</p:grpSp>
        </p:grpSp>
        <p:sp>
          <p:nvSpPr>
            <p:cNvPr id="50" name="Google Shape;968;p65">
              <a:extLst>
                <a:ext uri="{FF2B5EF4-FFF2-40B4-BE49-F238E27FC236}">
                  <a16:creationId xmlns:a16="http://schemas.microsoft.com/office/drawing/2014/main" id="{2FB16A0A-67F7-51FF-5B88-BA3E92DE613F}"/>
                </a:ext>
              </a:extLst>
            </p:cNvPr>
            <p:cNvSpPr/>
            <p:nvPr/>
          </p:nvSpPr>
          <p:spPr>
            <a:xfrm>
              <a:off x="9960922" y="1693933"/>
              <a:ext cx="522607" cy="468425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EA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208C6905-4A17-7677-05C2-9073958DEEC5}"/>
              </a:ext>
            </a:extLst>
          </p:cNvPr>
          <p:cNvGrpSpPr/>
          <p:nvPr/>
        </p:nvGrpSpPr>
        <p:grpSpPr>
          <a:xfrm>
            <a:off x="6382193" y="952878"/>
            <a:ext cx="1408005" cy="1128348"/>
            <a:chOff x="8938707" y="3665559"/>
            <a:chExt cx="1544822" cy="1237991"/>
          </a:xfrm>
        </p:grpSpPr>
        <p:sp>
          <p:nvSpPr>
            <p:cNvPr id="64" name="شكل بيضاوي 63">
              <a:extLst>
                <a:ext uri="{FF2B5EF4-FFF2-40B4-BE49-F238E27FC236}">
                  <a16:creationId xmlns:a16="http://schemas.microsoft.com/office/drawing/2014/main" id="{594C9503-1D8D-AB1C-09D6-403854B7C016}"/>
                </a:ext>
              </a:extLst>
            </p:cNvPr>
            <p:cNvSpPr/>
            <p:nvPr/>
          </p:nvSpPr>
          <p:spPr>
            <a:xfrm>
              <a:off x="8938707" y="3665559"/>
              <a:ext cx="1237991" cy="1237991"/>
            </a:xfrm>
            <a:prstGeom prst="ellipse">
              <a:avLst/>
            </a:prstGeom>
            <a:solidFill>
              <a:srgbClr val="F3B5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5" name="Google Shape;968;p65">
              <a:extLst>
                <a:ext uri="{FF2B5EF4-FFF2-40B4-BE49-F238E27FC236}">
                  <a16:creationId xmlns:a16="http://schemas.microsoft.com/office/drawing/2014/main" id="{585C8EFF-AC12-F83D-1DC2-4BBB5134F0E5}"/>
                </a:ext>
              </a:extLst>
            </p:cNvPr>
            <p:cNvSpPr/>
            <p:nvPr/>
          </p:nvSpPr>
          <p:spPr>
            <a:xfrm>
              <a:off x="9960922" y="3812050"/>
              <a:ext cx="522607" cy="468425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EA5C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6" name="مجموعة 65">
              <a:extLst>
                <a:ext uri="{FF2B5EF4-FFF2-40B4-BE49-F238E27FC236}">
                  <a16:creationId xmlns:a16="http://schemas.microsoft.com/office/drawing/2014/main" id="{3C12CAF9-88C3-BDD0-38F9-1E1607424E65}"/>
                </a:ext>
              </a:extLst>
            </p:cNvPr>
            <p:cNvGrpSpPr/>
            <p:nvPr/>
          </p:nvGrpSpPr>
          <p:grpSpPr>
            <a:xfrm>
              <a:off x="9183141" y="3804316"/>
              <a:ext cx="789374" cy="924323"/>
              <a:chOff x="2212083" y="3804316"/>
              <a:chExt cx="789374" cy="924323"/>
            </a:xfrm>
          </p:grpSpPr>
          <p:grpSp>
            <p:nvGrpSpPr>
              <p:cNvPr id="67" name="مجموعة 66">
                <a:extLst>
                  <a:ext uri="{FF2B5EF4-FFF2-40B4-BE49-F238E27FC236}">
                    <a16:creationId xmlns:a16="http://schemas.microsoft.com/office/drawing/2014/main" id="{FBFA1CC6-1349-5999-D1EB-705433A97809}"/>
                  </a:ext>
                </a:extLst>
              </p:cNvPr>
              <p:cNvGrpSpPr/>
              <p:nvPr/>
            </p:nvGrpSpPr>
            <p:grpSpPr>
              <a:xfrm>
                <a:off x="2212083" y="4011955"/>
                <a:ext cx="789374" cy="716684"/>
                <a:chOff x="-750043" y="2819992"/>
                <a:chExt cx="2398902" cy="2177997"/>
              </a:xfrm>
            </p:grpSpPr>
            <p:sp>
              <p:nvSpPr>
                <p:cNvPr id="69" name="مستطيل: زوايا مستديرة 28">
                  <a:extLst>
                    <a:ext uri="{FF2B5EF4-FFF2-40B4-BE49-F238E27FC236}">
                      <a16:creationId xmlns:a16="http://schemas.microsoft.com/office/drawing/2014/main" id="{80917E50-8475-6EF4-AE54-37B4BBA04481}"/>
                    </a:ext>
                  </a:extLst>
                </p:cNvPr>
                <p:cNvSpPr/>
                <p:nvPr/>
              </p:nvSpPr>
              <p:spPr>
                <a:xfrm>
                  <a:off x="-327832" y="3992880"/>
                  <a:ext cx="1554480" cy="1005109"/>
                </a:xfrm>
                <a:custGeom>
                  <a:avLst/>
                  <a:gdLst>
                    <a:gd name="connsiteX0" fmla="*/ 0 w 1554480"/>
                    <a:gd name="connsiteY0" fmla="*/ 777240 h 1725168"/>
                    <a:gd name="connsiteX1" fmla="*/ 777240 w 1554480"/>
                    <a:gd name="connsiteY1" fmla="*/ 0 h 1725168"/>
                    <a:gd name="connsiteX2" fmla="*/ 777240 w 1554480"/>
                    <a:gd name="connsiteY2" fmla="*/ 0 h 1725168"/>
                    <a:gd name="connsiteX3" fmla="*/ 1554480 w 1554480"/>
                    <a:gd name="connsiteY3" fmla="*/ 777240 h 1725168"/>
                    <a:gd name="connsiteX4" fmla="*/ 1554480 w 1554480"/>
                    <a:gd name="connsiteY4" fmla="*/ 947928 h 1725168"/>
                    <a:gd name="connsiteX5" fmla="*/ 777240 w 1554480"/>
                    <a:gd name="connsiteY5" fmla="*/ 1725168 h 1725168"/>
                    <a:gd name="connsiteX6" fmla="*/ 777240 w 1554480"/>
                    <a:gd name="connsiteY6" fmla="*/ 1725168 h 1725168"/>
                    <a:gd name="connsiteX7" fmla="*/ 0 w 1554480"/>
                    <a:gd name="connsiteY7" fmla="*/ 947928 h 1725168"/>
                    <a:gd name="connsiteX8" fmla="*/ 0 w 1554480"/>
                    <a:gd name="connsiteY8" fmla="*/ 777240 h 1725168"/>
                    <a:gd name="connsiteX0" fmla="*/ 1554480 w 1645920"/>
                    <a:gd name="connsiteY0" fmla="*/ 947928 h 1725168"/>
                    <a:gd name="connsiteX1" fmla="*/ 777240 w 1645920"/>
                    <a:gd name="connsiteY1" fmla="*/ 1725168 h 1725168"/>
                    <a:gd name="connsiteX2" fmla="*/ 777240 w 1645920"/>
                    <a:gd name="connsiteY2" fmla="*/ 1725168 h 1725168"/>
                    <a:gd name="connsiteX3" fmla="*/ 0 w 1645920"/>
                    <a:gd name="connsiteY3" fmla="*/ 947928 h 1725168"/>
                    <a:gd name="connsiteX4" fmla="*/ 0 w 1645920"/>
                    <a:gd name="connsiteY4" fmla="*/ 777240 h 1725168"/>
                    <a:gd name="connsiteX5" fmla="*/ 777240 w 1645920"/>
                    <a:gd name="connsiteY5" fmla="*/ 0 h 1725168"/>
                    <a:gd name="connsiteX6" fmla="*/ 777240 w 1645920"/>
                    <a:gd name="connsiteY6" fmla="*/ 0 h 1725168"/>
                    <a:gd name="connsiteX7" fmla="*/ 1554480 w 1645920"/>
                    <a:gd name="connsiteY7" fmla="*/ 777240 h 1725168"/>
                    <a:gd name="connsiteX8" fmla="*/ 1645920 w 1645920"/>
                    <a:gd name="connsiteY8" fmla="*/ 1039368 h 1725168"/>
                    <a:gd name="connsiteX0" fmla="*/ 1554480 w 1554480"/>
                    <a:gd name="connsiteY0" fmla="*/ 947928 h 1725168"/>
                    <a:gd name="connsiteX1" fmla="*/ 777240 w 1554480"/>
                    <a:gd name="connsiteY1" fmla="*/ 1725168 h 1725168"/>
                    <a:gd name="connsiteX2" fmla="*/ 777240 w 1554480"/>
                    <a:gd name="connsiteY2" fmla="*/ 1725168 h 1725168"/>
                    <a:gd name="connsiteX3" fmla="*/ 0 w 1554480"/>
                    <a:gd name="connsiteY3" fmla="*/ 947928 h 1725168"/>
                    <a:gd name="connsiteX4" fmla="*/ 0 w 1554480"/>
                    <a:gd name="connsiteY4" fmla="*/ 777240 h 1725168"/>
                    <a:gd name="connsiteX5" fmla="*/ 777240 w 1554480"/>
                    <a:gd name="connsiteY5" fmla="*/ 0 h 1725168"/>
                    <a:gd name="connsiteX6" fmla="*/ 777240 w 1554480"/>
                    <a:gd name="connsiteY6" fmla="*/ 0 h 1725168"/>
                    <a:gd name="connsiteX7" fmla="*/ 1554480 w 1554480"/>
                    <a:gd name="connsiteY7" fmla="*/ 777240 h 1725168"/>
                    <a:gd name="connsiteX0" fmla="*/ 777240 w 1554480"/>
                    <a:gd name="connsiteY0" fmla="*/ 1725168 h 1725168"/>
                    <a:gd name="connsiteX1" fmla="*/ 777240 w 1554480"/>
                    <a:gd name="connsiteY1" fmla="*/ 1725168 h 1725168"/>
                    <a:gd name="connsiteX2" fmla="*/ 0 w 1554480"/>
                    <a:gd name="connsiteY2" fmla="*/ 947928 h 1725168"/>
                    <a:gd name="connsiteX3" fmla="*/ 0 w 1554480"/>
                    <a:gd name="connsiteY3" fmla="*/ 777240 h 1725168"/>
                    <a:gd name="connsiteX4" fmla="*/ 777240 w 1554480"/>
                    <a:gd name="connsiteY4" fmla="*/ 0 h 1725168"/>
                    <a:gd name="connsiteX5" fmla="*/ 777240 w 1554480"/>
                    <a:gd name="connsiteY5" fmla="*/ 0 h 1725168"/>
                    <a:gd name="connsiteX6" fmla="*/ 1554480 w 1554480"/>
                    <a:gd name="connsiteY6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947928 h 1725168"/>
                    <a:gd name="connsiteX2" fmla="*/ 0 w 1554480"/>
                    <a:gd name="connsiteY2" fmla="*/ 777240 h 1725168"/>
                    <a:gd name="connsiteX3" fmla="*/ 777240 w 1554480"/>
                    <a:gd name="connsiteY3" fmla="*/ 0 h 1725168"/>
                    <a:gd name="connsiteX4" fmla="*/ 777240 w 1554480"/>
                    <a:gd name="connsiteY4" fmla="*/ 0 h 1725168"/>
                    <a:gd name="connsiteX5" fmla="*/ 1554480 w 1554480"/>
                    <a:gd name="connsiteY5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777240 h 1725168"/>
                    <a:gd name="connsiteX2" fmla="*/ 777240 w 1554480"/>
                    <a:gd name="connsiteY2" fmla="*/ 0 h 1725168"/>
                    <a:gd name="connsiteX3" fmla="*/ 777240 w 1554480"/>
                    <a:gd name="connsiteY3" fmla="*/ 0 h 1725168"/>
                    <a:gd name="connsiteX4" fmla="*/ 1554480 w 1554480"/>
                    <a:gd name="connsiteY4" fmla="*/ 777240 h 1725168"/>
                    <a:gd name="connsiteX0" fmla="*/ 0 w 1554480"/>
                    <a:gd name="connsiteY0" fmla="*/ 777240 h 777240"/>
                    <a:gd name="connsiteX1" fmla="*/ 777240 w 1554480"/>
                    <a:gd name="connsiteY1" fmla="*/ 0 h 777240"/>
                    <a:gd name="connsiteX2" fmla="*/ 777240 w 1554480"/>
                    <a:gd name="connsiteY2" fmla="*/ 0 h 777240"/>
                    <a:gd name="connsiteX3" fmla="*/ 1554480 w 1554480"/>
                    <a:gd name="connsiteY3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4480" h="777240">
                      <a:moveTo>
                        <a:pt x="0" y="777240"/>
                      </a:moveTo>
                      <a:cubicBezTo>
                        <a:pt x="0" y="347982"/>
                        <a:pt x="347982" y="0"/>
                        <a:pt x="777240" y="0"/>
                      </a:cubicBezTo>
                      <a:lnTo>
                        <a:pt x="777240" y="0"/>
                      </a:lnTo>
                      <a:cubicBezTo>
                        <a:pt x="1206498" y="0"/>
                        <a:pt x="1554480" y="347982"/>
                        <a:pt x="1554480" y="777240"/>
                      </a:cubicBezTo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70" name="شكل بيضاوي 69">
                  <a:extLst>
                    <a:ext uri="{FF2B5EF4-FFF2-40B4-BE49-F238E27FC236}">
                      <a16:creationId xmlns:a16="http://schemas.microsoft.com/office/drawing/2014/main" id="{8F1CA7DC-E63C-9573-BA94-A4315DF51669}"/>
                    </a:ext>
                  </a:extLst>
                </p:cNvPr>
                <p:cNvSpPr/>
                <p:nvPr/>
              </p:nvSpPr>
              <p:spPr>
                <a:xfrm>
                  <a:off x="-527799" y="2819992"/>
                  <a:ext cx="1954415" cy="144416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71" name="شكل بيضاوي 70">
                  <a:extLst>
                    <a:ext uri="{FF2B5EF4-FFF2-40B4-BE49-F238E27FC236}">
                      <a16:creationId xmlns:a16="http://schemas.microsoft.com/office/drawing/2014/main" id="{E7E84BBF-8FEA-8D80-D446-674C1032FA67}"/>
                    </a:ext>
                  </a:extLst>
                </p:cNvPr>
                <p:cNvSpPr/>
                <p:nvPr/>
              </p:nvSpPr>
              <p:spPr>
                <a:xfrm>
                  <a:off x="-750043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72" name="شكل بيضاوي 71">
                  <a:extLst>
                    <a:ext uri="{FF2B5EF4-FFF2-40B4-BE49-F238E27FC236}">
                      <a16:creationId xmlns:a16="http://schemas.microsoft.com/office/drawing/2014/main" id="{C7DEB9B4-E086-0EF1-1789-73537BB1F918}"/>
                    </a:ext>
                  </a:extLst>
                </p:cNvPr>
                <p:cNvSpPr/>
                <p:nvPr/>
              </p:nvSpPr>
              <p:spPr>
                <a:xfrm>
                  <a:off x="190328" y="3938016"/>
                  <a:ext cx="518160" cy="65309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73" name="شكل بيضاوي 72">
                  <a:extLst>
                    <a:ext uri="{FF2B5EF4-FFF2-40B4-BE49-F238E27FC236}">
                      <a16:creationId xmlns:a16="http://schemas.microsoft.com/office/drawing/2014/main" id="{3E0320AE-16D6-B14D-4ACE-74B6755342D2}"/>
                    </a:ext>
                  </a:extLst>
                </p:cNvPr>
                <p:cNvSpPr/>
                <p:nvPr/>
              </p:nvSpPr>
              <p:spPr>
                <a:xfrm>
                  <a:off x="1204374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grpSp>
              <p:nvGrpSpPr>
                <p:cNvPr id="74" name="مجموعة 73">
                  <a:extLst>
                    <a:ext uri="{FF2B5EF4-FFF2-40B4-BE49-F238E27FC236}">
                      <a16:creationId xmlns:a16="http://schemas.microsoft.com/office/drawing/2014/main" id="{E240A424-95E4-1666-678D-A4C199CC2E18}"/>
                    </a:ext>
                  </a:extLst>
                </p:cNvPr>
                <p:cNvGrpSpPr/>
                <p:nvPr/>
              </p:nvGrpSpPr>
              <p:grpSpPr>
                <a:xfrm rot="20105046">
                  <a:off x="-252368" y="3173012"/>
                  <a:ext cx="1298912" cy="767199"/>
                  <a:chOff x="6201533" y="3945766"/>
                  <a:chExt cx="695765" cy="410950"/>
                </a:xfrm>
              </p:grpSpPr>
              <p:sp>
                <p:nvSpPr>
                  <p:cNvPr id="75" name="شكل بيضاوي 33">
                    <a:extLst>
                      <a:ext uri="{FF2B5EF4-FFF2-40B4-BE49-F238E27FC236}">
                        <a16:creationId xmlns:a16="http://schemas.microsoft.com/office/drawing/2014/main" id="{D76AED1C-64F9-9435-A376-A1533136FBAE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92503" y="4089932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76" name="شكل بيضاوي 33">
                    <a:extLst>
                      <a:ext uri="{FF2B5EF4-FFF2-40B4-BE49-F238E27FC236}">
                        <a16:creationId xmlns:a16="http://schemas.microsoft.com/office/drawing/2014/main" id="{61AB0A6F-F915-815C-98D9-5AD131E48231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384585" y="394576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77" name="شكل بيضاوي 33">
                    <a:extLst>
                      <a:ext uri="{FF2B5EF4-FFF2-40B4-BE49-F238E27FC236}">
                        <a16:creationId xmlns:a16="http://schemas.microsoft.com/office/drawing/2014/main" id="{6E6B0314-3AB5-4E92-7AA3-AC525247739A}"/>
                      </a:ext>
                    </a:extLst>
                  </p:cNvPr>
                  <p:cNvSpPr/>
                  <p:nvPr/>
                </p:nvSpPr>
                <p:spPr>
                  <a:xfrm rot="12305605">
                    <a:off x="6484652" y="414971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190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78" name="شكل بيضاوي 77">
                    <a:extLst>
                      <a:ext uri="{FF2B5EF4-FFF2-40B4-BE49-F238E27FC236}">
                        <a16:creationId xmlns:a16="http://schemas.microsoft.com/office/drawing/2014/main" id="{70445EA9-F02A-2DBB-C5E3-4277AEC03758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201533" y="3998470"/>
                    <a:ext cx="227524" cy="143319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79" name="شكل بيضاوي 78">
                    <a:extLst>
                      <a:ext uri="{FF2B5EF4-FFF2-40B4-BE49-F238E27FC236}">
                        <a16:creationId xmlns:a16="http://schemas.microsoft.com/office/drawing/2014/main" id="{311B7D74-21B0-6B00-E3BD-DBDD7D9FA3BD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69774" y="4213398"/>
                    <a:ext cx="227524" cy="143318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</p:grpSp>
          </p:grpSp>
          <p:sp>
            <p:nvSpPr>
              <p:cNvPr id="68" name="شكل حر: شكل 67">
                <a:extLst>
                  <a:ext uri="{FF2B5EF4-FFF2-40B4-BE49-F238E27FC236}">
                    <a16:creationId xmlns:a16="http://schemas.microsoft.com/office/drawing/2014/main" id="{3D307782-B6FC-07AD-D553-FF57C56EB42C}"/>
                  </a:ext>
                </a:extLst>
              </p:cNvPr>
              <p:cNvSpPr/>
              <p:nvPr/>
            </p:nvSpPr>
            <p:spPr>
              <a:xfrm>
                <a:off x="2257322" y="3804316"/>
                <a:ext cx="667683" cy="483759"/>
              </a:xfrm>
              <a:custGeom>
                <a:avLst/>
                <a:gdLst>
                  <a:gd name="connsiteX0" fmla="*/ 44011 w 554184"/>
                  <a:gd name="connsiteY0" fmla="*/ 342143 h 401525"/>
                  <a:gd name="connsiteX1" fmla="*/ 52749 w 554184"/>
                  <a:gd name="connsiteY1" fmla="*/ 336480 h 401525"/>
                  <a:gd name="connsiteX2" fmla="*/ 133652 w 554184"/>
                  <a:gd name="connsiteY2" fmla="*/ 297647 h 401525"/>
                  <a:gd name="connsiteX3" fmla="*/ 194167 w 554184"/>
                  <a:gd name="connsiteY3" fmla="*/ 233572 h 401525"/>
                  <a:gd name="connsiteX4" fmla="*/ 208891 w 554184"/>
                  <a:gd name="connsiteY4" fmla="*/ 225643 h 401525"/>
                  <a:gd name="connsiteX5" fmla="*/ 222645 w 554184"/>
                  <a:gd name="connsiteY5" fmla="*/ 235028 h 401525"/>
                  <a:gd name="connsiteX6" fmla="*/ 211480 w 554184"/>
                  <a:gd name="connsiteY6" fmla="*/ 319329 h 401525"/>
                  <a:gd name="connsiteX7" fmla="*/ 205008 w 554184"/>
                  <a:gd name="connsiteY7" fmla="*/ 331949 h 401525"/>
                  <a:gd name="connsiteX8" fmla="*/ 300635 w 554184"/>
                  <a:gd name="connsiteY8" fmla="*/ 284702 h 401525"/>
                  <a:gd name="connsiteX9" fmla="*/ 399984 w 554184"/>
                  <a:gd name="connsiteY9" fmla="*/ 201210 h 401525"/>
                  <a:gd name="connsiteX10" fmla="*/ 411472 w 554184"/>
                  <a:gd name="connsiteY10" fmla="*/ 195385 h 401525"/>
                  <a:gd name="connsiteX11" fmla="*/ 423769 w 554184"/>
                  <a:gd name="connsiteY11" fmla="*/ 199754 h 401525"/>
                  <a:gd name="connsiteX12" fmla="*/ 510497 w 554184"/>
                  <a:gd name="connsiteY12" fmla="*/ 324830 h 401525"/>
                  <a:gd name="connsiteX13" fmla="*/ 534768 w 554184"/>
                  <a:gd name="connsiteY13" fmla="*/ 401526 h 401525"/>
                  <a:gd name="connsiteX14" fmla="*/ 554185 w 554184"/>
                  <a:gd name="connsiteY14" fmla="*/ 348130 h 401525"/>
                  <a:gd name="connsiteX15" fmla="*/ 454351 w 554184"/>
                  <a:gd name="connsiteY15" fmla="*/ 135355 h 401525"/>
                  <a:gd name="connsiteX16" fmla="*/ 508394 w 554184"/>
                  <a:gd name="connsiteY16" fmla="*/ 108657 h 401525"/>
                  <a:gd name="connsiteX17" fmla="*/ 514251 w 554184"/>
                  <a:gd name="connsiteY17" fmla="*/ 89870 h 401525"/>
                  <a:gd name="connsiteX18" fmla="*/ 499656 w 554184"/>
                  <a:gd name="connsiteY18" fmla="*/ 82607 h 401525"/>
                  <a:gd name="connsiteX19" fmla="*/ 422798 w 554184"/>
                  <a:gd name="connsiteY19" fmla="*/ 96522 h 401525"/>
                  <a:gd name="connsiteX20" fmla="*/ 441730 w 554184"/>
                  <a:gd name="connsiteY20" fmla="*/ 69177 h 401525"/>
                  <a:gd name="connsiteX21" fmla="*/ 439950 w 554184"/>
                  <a:gd name="connsiteY21" fmla="*/ 51216 h 401525"/>
                  <a:gd name="connsiteX22" fmla="*/ 421989 w 554184"/>
                  <a:gd name="connsiteY22" fmla="*/ 50246 h 401525"/>
                  <a:gd name="connsiteX23" fmla="*/ 381214 w 554184"/>
                  <a:gd name="connsiteY23" fmla="*/ 80989 h 401525"/>
                  <a:gd name="connsiteX24" fmla="*/ 340601 w 554184"/>
                  <a:gd name="connsiteY24" fmla="*/ 7043 h 401525"/>
                  <a:gd name="connsiteX25" fmla="*/ 321628 w 554184"/>
                  <a:gd name="connsiteY25" fmla="*/ 1819 h 401525"/>
                  <a:gd name="connsiteX26" fmla="*/ 314712 w 554184"/>
                  <a:gd name="connsiteY26" fmla="*/ 15781 h 401525"/>
                  <a:gd name="connsiteX27" fmla="*/ 323611 w 554184"/>
                  <a:gd name="connsiteY27" fmla="*/ 75487 h 401525"/>
                  <a:gd name="connsiteX28" fmla="*/ 276688 w 554184"/>
                  <a:gd name="connsiteY28" fmla="*/ 71280 h 401525"/>
                  <a:gd name="connsiteX29" fmla="*/ 0 w 554184"/>
                  <a:gd name="connsiteY29" fmla="*/ 348292 h 401525"/>
                  <a:gd name="connsiteX30" fmla="*/ 14724 w 554184"/>
                  <a:gd name="connsiteY30" fmla="*/ 396833 h 401525"/>
                  <a:gd name="connsiteX31" fmla="*/ 44011 w 554184"/>
                  <a:gd name="connsiteY31" fmla="*/ 342143 h 40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4184" h="401525">
                    <a:moveTo>
                      <a:pt x="44011" y="342143"/>
                    </a:moveTo>
                    <a:cubicBezTo>
                      <a:pt x="46220" y="339344"/>
                      <a:pt x="49292" y="337354"/>
                      <a:pt x="52749" y="336480"/>
                    </a:cubicBezTo>
                    <a:cubicBezTo>
                      <a:pt x="81720" y="328208"/>
                      <a:pt x="109076" y="315076"/>
                      <a:pt x="133652" y="297647"/>
                    </a:cubicBezTo>
                    <a:cubicBezTo>
                      <a:pt x="157503" y="280091"/>
                      <a:pt x="178001" y="258386"/>
                      <a:pt x="194167" y="233572"/>
                    </a:cubicBezTo>
                    <a:cubicBezTo>
                      <a:pt x="197223" y="228400"/>
                      <a:pt x="202891" y="225349"/>
                      <a:pt x="208891" y="225643"/>
                    </a:cubicBezTo>
                    <a:cubicBezTo>
                      <a:pt x="214857" y="225991"/>
                      <a:pt x="220145" y="229599"/>
                      <a:pt x="222645" y="235028"/>
                    </a:cubicBezTo>
                    <a:cubicBezTo>
                      <a:pt x="224101" y="238102"/>
                      <a:pt x="236236" y="267389"/>
                      <a:pt x="211480" y="319329"/>
                    </a:cubicBezTo>
                    <a:cubicBezTo>
                      <a:pt x="209377" y="323859"/>
                      <a:pt x="207111" y="328066"/>
                      <a:pt x="205008" y="331949"/>
                    </a:cubicBezTo>
                    <a:cubicBezTo>
                      <a:pt x="238013" y="318599"/>
                      <a:pt x="269978" y="302807"/>
                      <a:pt x="300635" y="284702"/>
                    </a:cubicBezTo>
                    <a:cubicBezTo>
                      <a:pt x="337808" y="262091"/>
                      <a:pt x="371312" y="233937"/>
                      <a:pt x="399984" y="201210"/>
                    </a:cubicBezTo>
                    <a:cubicBezTo>
                      <a:pt x="402841" y="197762"/>
                      <a:pt x="407001" y="195654"/>
                      <a:pt x="411472" y="195385"/>
                    </a:cubicBezTo>
                    <a:cubicBezTo>
                      <a:pt x="416003" y="195050"/>
                      <a:pt x="420465" y="196636"/>
                      <a:pt x="423769" y="199754"/>
                    </a:cubicBezTo>
                    <a:cubicBezTo>
                      <a:pt x="460420" y="235508"/>
                      <a:pt x="489864" y="277969"/>
                      <a:pt x="510497" y="324830"/>
                    </a:cubicBezTo>
                    <a:cubicBezTo>
                      <a:pt x="520372" y="349797"/>
                      <a:pt x="528482" y="375425"/>
                      <a:pt x="534768" y="401526"/>
                    </a:cubicBezTo>
                    <a:cubicBezTo>
                      <a:pt x="546518" y="386115"/>
                      <a:pt x="553292" y="367488"/>
                      <a:pt x="554185" y="348130"/>
                    </a:cubicBezTo>
                    <a:cubicBezTo>
                      <a:pt x="554270" y="265873"/>
                      <a:pt x="517668" y="187863"/>
                      <a:pt x="454351" y="135355"/>
                    </a:cubicBezTo>
                    <a:lnTo>
                      <a:pt x="508394" y="108657"/>
                    </a:lnTo>
                    <a:cubicBezTo>
                      <a:pt x="515199" y="105086"/>
                      <a:pt x="517822" y="96676"/>
                      <a:pt x="514251" y="89870"/>
                    </a:cubicBezTo>
                    <a:cubicBezTo>
                      <a:pt x="511461" y="84555"/>
                      <a:pt x="505578" y="81626"/>
                      <a:pt x="499656" y="82607"/>
                    </a:cubicBezTo>
                    <a:lnTo>
                      <a:pt x="422798" y="96522"/>
                    </a:lnTo>
                    <a:lnTo>
                      <a:pt x="441730" y="69177"/>
                    </a:lnTo>
                    <a:cubicBezTo>
                      <a:pt x="445556" y="63548"/>
                      <a:pt x="444807" y="55985"/>
                      <a:pt x="439950" y="51216"/>
                    </a:cubicBezTo>
                    <a:cubicBezTo>
                      <a:pt x="435034" y="46480"/>
                      <a:pt x="427387" y="46068"/>
                      <a:pt x="421989" y="50246"/>
                    </a:cubicBezTo>
                    <a:lnTo>
                      <a:pt x="381214" y="80989"/>
                    </a:lnTo>
                    <a:lnTo>
                      <a:pt x="340601" y="7043"/>
                    </a:lnTo>
                    <a:cubicBezTo>
                      <a:pt x="336805" y="361"/>
                      <a:pt x="328310" y="-1977"/>
                      <a:pt x="321628" y="1819"/>
                    </a:cubicBezTo>
                    <a:cubicBezTo>
                      <a:pt x="316689" y="4624"/>
                      <a:pt x="313952" y="10152"/>
                      <a:pt x="314712" y="15781"/>
                    </a:cubicBezTo>
                    <a:lnTo>
                      <a:pt x="323611" y="75487"/>
                    </a:lnTo>
                    <a:cubicBezTo>
                      <a:pt x="308115" y="72774"/>
                      <a:pt x="292419" y="71368"/>
                      <a:pt x="276688" y="71280"/>
                    </a:cubicBezTo>
                    <a:cubicBezTo>
                      <a:pt x="123825" y="71458"/>
                      <a:pt x="0" y="195429"/>
                      <a:pt x="0" y="348292"/>
                    </a:cubicBezTo>
                    <a:cubicBezTo>
                      <a:pt x="325" y="365522"/>
                      <a:pt x="5422" y="382326"/>
                      <a:pt x="14724" y="396833"/>
                    </a:cubicBezTo>
                    <a:cubicBezTo>
                      <a:pt x="21646" y="377219"/>
                      <a:pt x="31523" y="358777"/>
                      <a:pt x="44011" y="342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17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pPr algn="l"/>
                <a:endParaRPr lang="ar-EG"/>
              </a:p>
            </p:txBody>
          </p:sp>
        </p:grp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6A397FCD-50DC-9D76-181D-D4CDD37746C3}"/>
              </a:ext>
            </a:extLst>
          </p:cNvPr>
          <p:cNvGrpSpPr/>
          <p:nvPr/>
        </p:nvGrpSpPr>
        <p:grpSpPr>
          <a:xfrm>
            <a:off x="5049450" y="966482"/>
            <a:ext cx="1045974" cy="1071525"/>
            <a:chOff x="-1143616" y="1918305"/>
            <a:chExt cx="3092682" cy="3168227"/>
          </a:xfrm>
        </p:grpSpPr>
        <p:sp>
          <p:nvSpPr>
            <p:cNvPr id="81" name="شكل حر: شكل 80">
              <a:extLst>
                <a:ext uri="{FF2B5EF4-FFF2-40B4-BE49-F238E27FC236}">
                  <a16:creationId xmlns:a16="http://schemas.microsoft.com/office/drawing/2014/main" id="{A29020B2-F292-A363-FBB6-8EDA28796F16}"/>
                </a:ext>
              </a:extLst>
            </p:cNvPr>
            <p:cNvSpPr/>
            <p:nvPr/>
          </p:nvSpPr>
          <p:spPr>
            <a:xfrm>
              <a:off x="-999058" y="2217214"/>
              <a:ext cx="2904683" cy="2869318"/>
            </a:xfrm>
            <a:custGeom>
              <a:avLst/>
              <a:gdLst>
                <a:gd name="connsiteX0" fmla="*/ 1066208 w 1081419"/>
                <a:gd name="connsiteY0" fmla="*/ 1015156 h 1068252"/>
                <a:gd name="connsiteX1" fmla="*/ 965490 w 1081419"/>
                <a:gd name="connsiteY1" fmla="*/ 908899 h 1068252"/>
                <a:gd name="connsiteX2" fmla="*/ 950634 w 1081419"/>
                <a:gd name="connsiteY2" fmla="*/ 822029 h 1068252"/>
                <a:gd name="connsiteX3" fmla="*/ 983390 w 1081419"/>
                <a:gd name="connsiteY3" fmla="*/ 720347 h 1068252"/>
                <a:gd name="connsiteX4" fmla="*/ 960454 w 1081419"/>
                <a:gd name="connsiteY4" fmla="*/ 693614 h 1068252"/>
                <a:gd name="connsiteX5" fmla="*/ 995201 w 1081419"/>
                <a:gd name="connsiteY5" fmla="*/ 493688 h 1068252"/>
                <a:gd name="connsiteX6" fmla="*/ 991928 w 1081419"/>
                <a:gd name="connsiteY6" fmla="*/ 427466 h 1068252"/>
                <a:gd name="connsiteX7" fmla="*/ 513653 w 1081419"/>
                <a:gd name="connsiteY7" fmla="*/ 747 h 1068252"/>
                <a:gd name="connsiteX8" fmla="*/ 86221 w 1081419"/>
                <a:gd name="connsiteY8" fmla="*/ 457682 h 1068252"/>
                <a:gd name="connsiteX9" fmla="*/ 86221 w 1081419"/>
                <a:gd name="connsiteY9" fmla="*/ 460452 h 1068252"/>
                <a:gd name="connsiteX10" fmla="*/ 86221 w 1081419"/>
                <a:gd name="connsiteY10" fmla="*/ 493688 h 1068252"/>
                <a:gd name="connsiteX11" fmla="*/ 120969 w 1081419"/>
                <a:gd name="connsiteY11" fmla="*/ 693614 h 1068252"/>
                <a:gd name="connsiteX12" fmla="*/ 104056 w 1081419"/>
                <a:gd name="connsiteY12" fmla="*/ 799093 h 1068252"/>
                <a:gd name="connsiteX13" fmla="*/ 130789 w 1081419"/>
                <a:gd name="connsiteY13" fmla="*/ 822029 h 1068252"/>
                <a:gd name="connsiteX14" fmla="*/ 115681 w 1081419"/>
                <a:gd name="connsiteY14" fmla="*/ 908899 h 1068252"/>
                <a:gd name="connsiteX15" fmla="*/ 14963 w 1081419"/>
                <a:gd name="connsiteY15" fmla="*/ 1015156 h 1068252"/>
                <a:gd name="connsiteX16" fmla="*/ 2174 w 1081419"/>
                <a:gd name="connsiteY16" fmla="*/ 1048391 h 1068252"/>
                <a:gd name="connsiteX17" fmla="*/ 21006 w 1081419"/>
                <a:gd name="connsiteY17" fmla="*/ 1062997 h 1068252"/>
                <a:gd name="connsiteX18" fmla="*/ 88739 w 1081419"/>
                <a:gd name="connsiteY18" fmla="*/ 1068033 h 1068252"/>
                <a:gd name="connsiteX19" fmla="*/ 198774 w 1081419"/>
                <a:gd name="connsiteY19" fmla="*/ 1047134 h 1068252"/>
                <a:gd name="connsiteX20" fmla="*/ 258701 w 1081419"/>
                <a:gd name="connsiteY20" fmla="*/ 975121 h 1068252"/>
                <a:gd name="connsiteX21" fmla="*/ 241075 w 1081419"/>
                <a:gd name="connsiteY21" fmla="*/ 859295 h 1068252"/>
                <a:gd name="connsiteX22" fmla="*/ 225212 w 1081419"/>
                <a:gd name="connsiteY22" fmla="*/ 800375 h 1068252"/>
                <a:gd name="connsiteX23" fmla="*/ 235536 w 1081419"/>
                <a:gd name="connsiteY23" fmla="*/ 781994 h 1068252"/>
                <a:gd name="connsiteX24" fmla="*/ 237046 w 1081419"/>
                <a:gd name="connsiteY24" fmla="*/ 777462 h 1068252"/>
                <a:gd name="connsiteX25" fmla="*/ 239564 w 1081419"/>
                <a:gd name="connsiteY25" fmla="*/ 766886 h 1068252"/>
                <a:gd name="connsiteX26" fmla="*/ 240823 w 1081419"/>
                <a:gd name="connsiteY26" fmla="*/ 754800 h 1068252"/>
                <a:gd name="connsiteX27" fmla="*/ 222191 w 1081419"/>
                <a:gd name="connsiteY27" fmla="*/ 704441 h 1068252"/>
                <a:gd name="connsiteX28" fmla="*/ 262478 w 1081419"/>
                <a:gd name="connsiteY28" fmla="*/ 493688 h 1068252"/>
                <a:gd name="connsiteX29" fmla="*/ 262478 w 1081419"/>
                <a:gd name="connsiteY29" fmla="*/ 455416 h 1068252"/>
                <a:gd name="connsiteX30" fmla="*/ 446792 w 1081419"/>
                <a:gd name="connsiteY30" fmla="*/ 341101 h 1068252"/>
                <a:gd name="connsiteX31" fmla="*/ 471971 w 1081419"/>
                <a:gd name="connsiteY31" fmla="*/ 255490 h 1068252"/>
                <a:gd name="connsiteX32" fmla="*/ 502942 w 1081419"/>
                <a:gd name="connsiteY32" fmla="*/ 342108 h 1068252"/>
                <a:gd name="connsiteX33" fmla="*/ 662328 w 1081419"/>
                <a:gd name="connsiteY33" fmla="*/ 455667 h 1068252"/>
                <a:gd name="connsiteX34" fmla="*/ 820204 w 1081419"/>
                <a:gd name="connsiteY34" fmla="*/ 455667 h 1068252"/>
                <a:gd name="connsiteX35" fmla="*/ 820204 w 1081419"/>
                <a:gd name="connsiteY35" fmla="*/ 493688 h 1068252"/>
                <a:gd name="connsiteX36" fmla="*/ 860743 w 1081419"/>
                <a:gd name="connsiteY36" fmla="*/ 705700 h 1068252"/>
                <a:gd name="connsiteX37" fmla="*/ 842110 w 1081419"/>
                <a:gd name="connsiteY37" fmla="*/ 756059 h 1068252"/>
                <a:gd name="connsiteX38" fmla="*/ 843621 w 1081419"/>
                <a:gd name="connsiteY38" fmla="*/ 770663 h 1068252"/>
                <a:gd name="connsiteX39" fmla="*/ 845635 w 1081419"/>
                <a:gd name="connsiteY39" fmla="*/ 777713 h 1068252"/>
                <a:gd name="connsiteX40" fmla="*/ 847650 w 1081419"/>
                <a:gd name="connsiteY40" fmla="*/ 783505 h 1068252"/>
                <a:gd name="connsiteX41" fmla="*/ 857721 w 1081419"/>
                <a:gd name="connsiteY41" fmla="*/ 801634 h 1068252"/>
                <a:gd name="connsiteX42" fmla="*/ 841858 w 1081419"/>
                <a:gd name="connsiteY42" fmla="*/ 860554 h 1068252"/>
                <a:gd name="connsiteX43" fmla="*/ 824233 w 1081419"/>
                <a:gd name="connsiteY43" fmla="*/ 976380 h 1068252"/>
                <a:gd name="connsiteX44" fmla="*/ 884160 w 1081419"/>
                <a:gd name="connsiteY44" fmla="*/ 1048393 h 1068252"/>
                <a:gd name="connsiteX45" fmla="*/ 992684 w 1081419"/>
                <a:gd name="connsiteY45" fmla="*/ 1068033 h 1068252"/>
                <a:gd name="connsiteX46" fmla="*/ 1060417 w 1081419"/>
                <a:gd name="connsiteY46" fmla="*/ 1062997 h 1068252"/>
                <a:gd name="connsiteX47" fmla="*/ 1081066 w 1081419"/>
                <a:gd name="connsiteY47" fmla="*/ 1033988 h 1068252"/>
                <a:gd name="connsiteX48" fmla="*/ 1066460 w 1081419"/>
                <a:gd name="connsiteY48" fmla="*/ 1015156 h 1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081419" h="1068252">
                  <a:moveTo>
                    <a:pt x="1066208" y="1015156"/>
                  </a:moveTo>
                  <a:cubicBezTo>
                    <a:pt x="1020497" y="993623"/>
                    <a:pt x="984548" y="955697"/>
                    <a:pt x="965490" y="908899"/>
                  </a:cubicBezTo>
                  <a:cubicBezTo>
                    <a:pt x="955861" y="880939"/>
                    <a:pt x="950843" y="851600"/>
                    <a:pt x="950634" y="822029"/>
                  </a:cubicBezTo>
                  <a:cubicBezTo>
                    <a:pt x="987758" y="802996"/>
                    <a:pt x="1002423" y="757472"/>
                    <a:pt x="983390" y="720347"/>
                  </a:cubicBezTo>
                  <a:cubicBezTo>
                    <a:pt x="977959" y="709754"/>
                    <a:pt x="970100" y="700594"/>
                    <a:pt x="960454" y="693614"/>
                  </a:cubicBezTo>
                  <a:cubicBezTo>
                    <a:pt x="985235" y="629950"/>
                    <a:pt x="997050" y="561980"/>
                    <a:pt x="995201" y="493688"/>
                  </a:cubicBezTo>
                  <a:cubicBezTo>
                    <a:pt x="995201" y="470775"/>
                    <a:pt x="995201" y="448617"/>
                    <a:pt x="991928" y="427466"/>
                  </a:cubicBezTo>
                  <a:cubicBezTo>
                    <a:pt x="977692" y="177560"/>
                    <a:pt x="763560" y="-13490"/>
                    <a:pt x="513653" y="747"/>
                  </a:cubicBezTo>
                  <a:cubicBezTo>
                    <a:pt x="272031" y="14512"/>
                    <a:pt x="83852" y="215679"/>
                    <a:pt x="86221" y="457682"/>
                  </a:cubicBezTo>
                  <a:cubicBezTo>
                    <a:pt x="86221" y="457682"/>
                    <a:pt x="86221" y="459444"/>
                    <a:pt x="86221" y="460452"/>
                  </a:cubicBezTo>
                  <a:cubicBezTo>
                    <a:pt x="86221" y="471362"/>
                    <a:pt x="86221" y="482441"/>
                    <a:pt x="86221" y="493688"/>
                  </a:cubicBezTo>
                  <a:cubicBezTo>
                    <a:pt x="84250" y="561988"/>
                    <a:pt x="96069" y="629985"/>
                    <a:pt x="120969" y="693614"/>
                  </a:cubicBezTo>
                  <a:cubicBezTo>
                    <a:pt x="87170" y="718071"/>
                    <a:pt x="79599" y="765295"/>
                    <a:pt x="104056" y="799093"/>
                  </a:cubicBezTo>
                  <a:cubicBezTo>
                    <a:pt x="111036" y="808740"/>
                    <a:pt x="120196" y="816598"/>
                    <a:pt x="130789" y="822029"/>
                  </a:cubicBezTo>
                  <a:cubicBezTo>
                    <a:pt x="130467" y="851610"/>
                    <a:pt x="125365" y="880947"/>
                    <a:pt x="115681" y="908899"/>
                  </a:cubicBezTo>
                  <a:cubicBezTo>
                    <a:pt x="96477" y="955602"/>
                    <a:pt x="60573" y="993482"/>
                    <a:pt x="14963" y="1015156"/>
                  </a:cubicBezTo>
                  <a:cubicBezTo>
                    <a:pt x="2255" y="1020801"/>
                    <a:pt x="-3471" y="1035682"/>
                    <a:pt x="2174" y="1048391"/>
                  </a:cubicBezTo>
                  <a:cubicBezTo>
                    <a:pt x="5604" y="1056111"/>
                    <a:pt x="12677" y="1061595"/>
                    <a:pt x="21006" y="1062997"/>
                  </a:cubicBezTo>
                  <a:cubicBezTo>
                    <a:pt x="43418" y="1066439"/>
                    <a:pt x="66065" y="1068124"/>
                    <a:pt x="88739" y="1068033"/>
                  </a:cubicBezTo>
                  <a:cubicBezTo>
                    <a:pt x="126521" y="1069416"/>
                    <a:pt x="164129" y="1062272"/>
                    <a:pt x="198774" y="1047134"/>
                  </a:cubicBezTo>
                  <a:cubicBezTo>
                    <a:pt x="228223" y="1032925"/>
                    <a:pt x="250079" y="1006663"/>
                    <a:pt x="258701" y="975121"/>
                  </a:cubicBezTo>
                  <a:cubicBezTo>
                    <a:pt x="268332" y="935700"/>
                    <a:pt x="261997" y="894068"/>
                    <a:pt x="241075" y="859295"/>
                  </a:cubicBezTo>
                  <a:cubicBezTo>
                    <a:pt x="232169" y="840813"/>
                    <a:pt x="226788" y="820831"/>
                    <a:pt x="225212" y="800375"/>
                  </a:cubicBezTo>
                  <a:cubicBezTo>
                    <a:pt x="229520" y="794778"/>
                    <a:pt x="232998" y="788586"/>
                    <a:pt x="235536" y="781994"/>
                  </a:cubicBezTo>
                  <a:lnTo>
                    <a:pt x="237046" y="777462"/>
                  </a:lnTo>
                  <a:cubicBezTo>
                    <a:pt x="238124" y="773997"/>
                    <a:pt x="238965" y="770464"/>
                    <a:pt x="239564" y="766886"/>
                  </a:cubicBezTo>
                  <a:cubicBezTo>
                    <a:pt x="240370" y="762908"/>
                    <a:pt x="240791" y="758859"/>
                    <a:pt x="240823" y="754800"/>
                  </a:cubicBezTo>
                  <a:cubicBezTo>
                    <a:pt x="241158" y="736270"/>
                    <a:pt x="234506" y="718292"/>
                    <a:pt x="222191" y="704441"/>
                  </a:cubicBezTo>
                  <a:cubicBezTo>
                    <a:pt x="251404" y="638146"/>
                    <a:pt x="265179" y="566085"/>
                    <a:pt x="262478" y="493688"/>
                  </a:cubicBezTo>
                  <a:cubicBezTo>
                    <a:pt x="262478" y="480595"/>
                    <a:pt x="262478" y="468509"/>
                    <a:pt x="262478" y="455416"/>
                  </a:cubicBezTo>
                  <a:cubicBezTo>
                    <a:pt x="358160" y="455416"/>
                    <a:pt x="424886" y="410093"/>
                    <a:pt x="446792" y="341101"/>
                  </a:cubicBezTo>
                  <a:lnTo>
                    <a:pt x="471971" y="255490"/>
                  </a:lnTo>
                  <a:lnTo>
                    <a:pt x="502942" y="342108"/>
                  </a:lnTo>
                  <a:cubicBezTo>
                    <a:pt x="526251" y="410203"/>
                    <a:pt x="590355" y="455876"/>
                    <a:pt x="662328" y="455667"/>
                  </a:cubicBezTo>
                  <a:lnTo>
                    <a:pt x="820204" y="455667"/>
                  </a:lnTo>
                  <a:cubicBezTo>
                    <a:pt x="820204" y="468005"/>
                    <a:pt x="820204" y="480847"/>
                    <a:pt x="820204" y="493688"/>
                  </a:cubicBezTo>
                  <a:cubicBezTo>
                    <a:pt x="817389" y="566525"/>
                    <a:pt x="831255" y="639040"/>
                    <a:pt x="860743" y="705700"/>
                  </a:cubicBezTo>
                  <a:cubicBezTo>
                    <a:pt x="848574" y="719637"/>
                    <a:pt x="841944" y="737557"/>
                    <a:pt x="842110" y="756059"/>
                  </a:cubicBezTo>
                  <a:cubicBezTo>
                    <a:pt x="842226" y="760959"/>
                    <a:pt x="842732" y="765844"/>
                    <a:pt x="843621" y="770663"/>
                  </a:cubicBezTo>
                  <a:cubicBezTo>
                    <a:pt x="843621" y="772929"/>
                    <a:pt x="843621" y="775447"/>
                    <a:pt x="845635" y="777713"/>
                  </a:cubicBezTo>
                  <a:cubicBezTo>
                    <a:pt x="846194" y="779682"/>
                    <a:pt x="846866" y="781616"/>
                    <a:pt x="847650" y="783505"/>
                  </a:cubicBezTo>
                  <a:cubicBezTo>
                    <a:pt x="850203" y="789961"/>
                    <a:pt x="853587" y="796057"/>
                    <a:pt x="857721" y="801634"/>
                  </a:cubicBezTo>
                  <a:cubicBezTo>
                    <a:pt x="856233" y="822105"/>
                    <a:pt x="850850" y="842102"/>
                    <a:pt x="841858" y="860554"/>
                  </a:cubicBezTo>
                  <a:cubicBezTo>
                    <a:pt x="820937" y="895327"/>
                    <a:pt x="814601" y="936959"/>
                    <a:pt x="824233" y="976380"/>
                  </a:cubicBezTo>
                  <a:cubicBezTo>
                    <a:pt x="832854" y="1007922"/>
                    <a:pt x="854710" y="1034184"/>
                    <a:pt x="884160" y="1048393"/>
                  </a:cubicBezTo>
                  <a:cubicBezTo>
                    <a:pt x="918439" y="1062879"/>
                    <a:pt x="955501" y="1069587"/>
                    <a:pt x="992684" y="1068033"/>
                  </a:cubicBezTo>
                  <a:cubicBezTo>
                    <a:pt x="1015358" y="1068109"/>
                    <a:pt x="1038004" y="1066424"/>
                    <a:pt x="1060417" y="1062997"/>
                  </a:cubicBezTo>
                  <a:cubicBezTo>
                    <a:pt x="1074129" y="1060688"/>
                    <a:pt x="1083375" y="1047701"/>
                    <a:pt x="1081066" y="1033988"/>
                  </a:cubicBezTo>
                  <a:cubicBezTo>
                    <a:pt x="1079664" y="1025659"/>
                    <a:pt x="1074180" y="1018586"/>
                    <a:pt x="1066460" y="1015156"/>
                  </a:cubicBezTo>
                  <a:close/>
                </a:path>
              </a:pathLst>
            </a:custGeom>
            <a:solidFill>
              <a:srgbClr val="EA5C5C"/>
            </a:solidFill>
            <a:ln w="25102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EG"/>
            </a:p>
          </p:txBody>
        </p:sp>
        <p:sp>
          <p:nvSpPr>
            <p:cNvPr id="82" name="مستطيل: زوايا مستديرة 28">
              <a:extLst>
                <a:ext uri="{FF2B5EF4-FFF2-40B4-BE49-F238E27FC236}">
                  <a16:creationId xmlns:a16="http://schemas.microsoft.com/office/drawing/2014/main" id="{E39C1A39-756A-B554-9A77-AA1974B0BB6A}"/>
                </a:ext>
              </a:extLst>
            </p:cNvPr>
            <p:cNvSpPr/>
            <p:nvPr/>
          </p:nvSpPr>
          <p:spPr>
            <a:xfrm>
              <a:off x="-327832" y="3992880"/>
              <a:ext cx="1554480" cy="1005109"/>
            </a:xfrm>
            <a:custGeom>
              <a:avLst/>
              <a:gdLst>
                <a:gd name="connsiteX0" fmla="*/ 0 w 1554480"/>
                <a:gd name="connsiteY0" fmla="*/ 777240 h 1725168"/>
                <a:gd name="connsiteX1" fmla="*/ 777240 w 1554480"/>
                <a:gd name="connsiteY1" fmla="*/ 0 h 1725168"/>
                <a:gd name="connsiteX2" fmla="*/ 777240 w 1554480"/>
                <a:gd name="connsiteY2" fmla="*/ 0 h 1725168"/>
                <a:gd name="connsiteX3" fmla="*/ 1554480 w 1554480"/>
                <a:gd name="connsiteY3" fmla="*/ 777240 h 1725168"/>
                <a:gd name="connsiteX4" fmla="*/ 1554480 w 1554480"/>
                <a:gd name="connsiteY4" fmla="*/ 947928 h 1725168"/>
                <a:gd name="connsiteX5" fmla="*/ 777240 w 1554480"/>
                <a:gd name="connsiteY5" fmla="*/ 1725168 h 1725168"/>
                <a:gd name="connsiteX6" fmla="*/ 777240 w 1554480"/>
                <a:gd name="connsiteY6" fmla="*/ 1725168 h 1725168"/>
                <a:gd name="connsiteX7" fmla="*/ 0 w 1554480"/>
                <a:gd name="connsiteY7" fmla="*/ 947928 h 1725168"/>
                <a:gd name="connsiteX8" fmla="*/ 0 w 1554480"/>
                <a:gd name="connsiteY8" fmla="*/ 777240 h 1725168"/>
                <a:gd name="connsiteX0" fmla="*/ 1554480 w 1645920"/>
                <a:gd name="connsiteY0" fmla="*/ 947928 h 1725168"/>
                <a:gd name="connsiteX1" fmla="*/ 777240 w 1645920"/>
                <a:gd name="connsiteY1" fmla="*/ 1725168 h 1725168"/>
                <a:gd name="connsiteX2" fmla="*/ 777240 w 1645920"/>
                <a:gd name="connsiteY2" fmla="*/ 1725168 h 1725168"/>
                <a:gd name="connsiteX3" fmla="*/ 0 w 1645920"/>
                <a:gd name="connsiteY3" fmla="*/ 947928 h 1725168"/>
                <a:gd name="connsiteX4" fmla="*/ 0 w 1645920"/>
                <a:gd name="connsiteY4" fmla="*/ 777240 h 1725168"/>
                <a:gd name="connsiteX5" fmla="*/ 777240 w 1645920"/>
                <a:gd name="connsiteY5" fmla="*/ 0 h 1725168"/>
                <a:gd name="connsiteX6" fmla="*/ 777240 w 1645920"/>
                <a:gd name="connsiteY6" fmla="*/ 0 h 1725168"/>
                <a:gd name="connsiteX7" fmla="*/ 1554480 w 1645920"/>
                <a:gd name="connsiteY7" fmla="*/ 777240 h 1725168"/>
                <a:gd name="connsiteX8" fmla="*/ 1645920 w 1645920"/>
                <a:gd name="connsiteY8" fmla="*/ 1039368 h 1725168"/>
                <a:gd name="connsiteX0" fmla="*/ 1554480 w 1554480"/>
                <a:gd name="connsiteY0" fmla="*/ 947928 h 1725168"/>
                <a:gd name="connsiteX1" fmla="*/ 777240 w 1554480"/>
                <a:gd name="connsiteY1" fmla="*/ 1725168 h 1725168"/>
                <a:gd name="connsiteX2" fmla="*/ 777240 w 1554480"/>
                <a:gd name="connsiteY2" fmla="*/ 1725168 h 1725168"/>
                <a:gd name="connsiteX3" fmla="*/ 0 w 1554480"/>
                <a:gd name="connsiteY3" fmla="*/ 947928 h 1725168"/>
                <a:gd name="connsiteX4" fmla="*/ 0 w 1554480"/>
                <a:gd name="connsiteY4" fmla="*/ 777240 h 1725168"/>
                <a:gd name="connsiteX5" fmla="*/ 777240 w 1554480"/>
                <a:gd name="connsiteY5" fmla="*/ 0 h 1725168"/>
                <a:gd name="connsiteX6" fmla="*/ 777240 w 1554480"/>
                <a:gd name="connsiteY6" fmla="*/ 0 h 1725168"/>
                <a:gd name="connsiteX7" fmla="*/ 1554480 w 1554480"/>
                <a:gd name="connsiteY7" fmla="*/ 777240 h 1725168"/>
                <a:gd name="connsiteX0" fmla="*/ 777240 w 1554480"/>
                <a:gd name="connsiteY0" fmla="*/ 1725168 h 1725168"/>
                <a:gd name="connsiteX1" fmla="*/ 777240 w 1554480"/>
                <a:gd name="connsiteY1" fmla="*/ 1725168 h 1725168"/>
                <a:gd name="connsiteX2" fmla="*/ 0 w 1554480"/>
                <a:gd name="connsiteY2" fmla="*/ 947928 h 1725168"/>
                <a:gd name="connsiteX3" fmla="*/ 0 w 1554480"/>
                <a:gd name="connsiteY3" fmla="*/ 777240 h 1725168"/>
                <a:gd name="connsiteX4" fmla="*/ 777240 w 1554480"/>
                <a:gd name="connsiteY4" fmla="*/ 0 h 1725168"/>
                <a:gd name="connsiteX5" fmla="*/ 777240 w 1554480"/>
                <a:gd name="connsiteY5" fmla="*/ 0 h 1725168"/>
                <a:gd name="connsiteX6" fmla="*/ 1554480 w 1554480"/>
                <a:gd name="connsiteY6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947928 h 1725168"/>
                <a:gd name="connsiteX2" fmla="*/ 0 w 1554480"/>
                <a:gd name="connsiteY2" fmla="*/ 777240 h 1725168"/>
                <a:gd name="connsiteX3" fmla="*/ 777240 w 1554480"/>
                <a:gd name="connsiteY3" fmla="*/ 0 h 1725168"/>
                <a:gd name="connsiteX4" fmla="*/ 777240 w 1554480"/>
                <a:gd name="connsiteY4" fmla="*/ 0 h 1725168"/>
                <a:gd name="connsiteX5" fmla="*/ 1554480 w 1554480"/>
                <a:gd name="connsiteY5" fmla="*/ 777240 h 1725168"/>
                <a:gd name="connsiteX0" fmla="*/ 777240 w 1554480"/>
                <a:gd name="connsiteY0" fmla="*/ 1725168 h 1725168"/>
                <a:gd name="connsiteX1" fmla="*/ 0 w 1554480"/>
                <a:gd name="connsiteY1" fmla="*/ 777240 h 1725168"/>
                <a:gd name="connsiteX2" fmla="*/ 777240 w 1554480"/>
                <a:gd name="connsiteY2" fmla="*/ 0 h 1725168"/>
                <a:gd name="connsiteX3" fmla="*/ 777240 w 1554480"/>
                <a:gd name="connsiteY3" fmla="*/ 0 h 1725168"/>
                <a:gd name="connsiteX4" fmla="*/ 1554480 w 1554480"/>
                <a:gd name="connsiteY4" fmla="*/ 777240 h 1725168"/>
                <a:gd name="connsiteX0" fmla="*/ 0 w 1554480"/>
                <a:gd name="connsiteY0" fmla="*/ 777240 h 777240"/>
                <a:gd name="connsiteX1" fmla="*/ 777240 w 1554480"/>
                <a:gd name="connsiteY1" fmla="*/ 0 h 777240"/>
                <a:gd name="connsiteX2" fmla="*/ 777240 w 1554480"/>
                <a:gd name="connsiteY2" fmla="*/ 0 h 777240"/>
                <a:gd name="connsiteX3" fmla="*/ 1554480 w 1554480"/>
                <a:gd name="connsiteY3" fmla="*/ 777240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4480" h="777240">
                  <a:moveTo>
                    <a:pt x="0" y="777240"/>
                  </a:moveTo>
                  <a:cubicBezTo>
                    <a:pt x="0" y="347982"/>
                    <a:pt x="347982" y="0"/>
                    <a:pt x="777240" y="0"/>
                  </a:cubicBezTo>
                  <a:lnTo>
                    <a:pt x="777240" y="0"/>
                  </a:lnTo>
                  <a:cubicBezTo>
                    <a:pt x="1206498" y="0"/>
                    <a:pt x="1554480" y="347982"/>
                    <a:pt x="1554480" y="777240"/>
                  </a:cubicBezTo>
                </a:path>
              </a:pathLst>
            </a:custGeom>
            <a:solidFill>
              <a:srgbClr val="201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3" name="شكل بيضاوي 82">
              <a:extLst>
                <a:ext uri="{FF2B5EF4-FFF2-40B4-BE49-F238E27FC236}">
                  <a16:creationId xmlns:a16="http://schemas.microsoft.com/office/drawing/2014/main" id="{B1CC965C-17C0-D000-5B4C-5A09A7C911BB}"/>
                </a:ext>
              </a:extLst>
            </p:cNvPr>
            <p:cNvSpPr/>
            <p:nvPr/>
          </p:nvSpPr>
          <p:spPr>
            <a:xfrm>
              <a:off x="-527800" y="2593848"/>
              <a:ext cx="1954416" cy="1670304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4" name="شكل بيضاوي 83">
              <a:extLst>
                <a:ext uri="{FF2B5EF4-FFF2-40B4-BE49-F238E27FC236}">
                  <a16:creationId xmlns:a16="http://schemas.microsoft.com/office/drawing/2014/main" id="{1DA336BD-502B-B899-580F-7C6CD799F37C}"/>
                </a:ext>
              </a:extLst>
            </p:cNvPr>
            <p:cNvSpPr/>
            <p:nvPr/>
          </p:nvSpPr>
          <p:spPr>
            <a:xfrm>
              <a:off x="-750043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5" name="شكل بيضاوي 84">
              <a:extLst>
                <a:ext uri="{FF2B5EF4-FFF2-40B4-BE49-F238E27FC236}">
                  <a16:creationId xmlns:a16="http://schemas.microsoft.com/office/drawing/2014/main" id="{090D17B9-A7A3-1166-9054-CFF4B755CB57}"/>
                </a:ext>
              </a:extLst>
            </p:cNvPr>
            <p:cNvSpPr/>
            <p:nvPr/>
          </p:nvSpPr>
          <p:spPr>
            <a:xfrm>
              <a:off x="190328" y="3938016"/>
              <a:ext cx="518160" cy="653092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86" name="شكل بيضاوي 85">
              <a:extLst>
                <a:ext uri="{FF2B5EF4-FFF2-40B4-BE49-F238E27FC236}">
                  <a16:creationId xmlns:a16="http://schemas.microsoft.com/office/drawing/2014/main" id="{808FC42B-9542-D82F-3239-6E3AEC681FF8}"/>
                </a:ext>
              </a:extLst>
            </p:cNvPr>
            <p:cNvSpPr/>
            <p:nvPr/>
          </p:nvSpPr>
          <p:spPr>
            <a:xfrm>
              <a:off x="1204374" y="3280176"/>
              <a:ext cx="444485" cy="444485"/>
            </a:xfrm>
            <a:prstGeom prst="ellipse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grpSp>
          <p:nvGrpSpPr>
            <p:cNvPr id="87" name="مجموعة 86">
              <a:extLst>
                <a:ext uri="{FF2B5EF4-FFF2-40B4-BE49-F238E27FC236}">
                  <a16:creationId xmlns:a16="http://schemas.microsoft.com/office/drawing/2014/main" id="{BAB33838-7E69-1AAB-9F40-15DCE3017F19}"/>
                </a:ext>
              </a:extLst>
            </p:cNvPr>
            <p:cNvGrpSpPr/>
            <p:nvPr/>
          </p:nvGrpSpPr>
          <p:grpSpPr>
            <a:xfrm rot="20105046">
              <a:off x="-252368" y="3173012"/>
              <a:ext cx="1298912" cy="767199"/>
              <a:chOff x="6201533" y="3945766"/>
              <a:chExt cx="695765" cy="410950"/>
            </a:xfrm>
          </p:grpSpPr>
          <p:sp>
            <p:nvSpPr>
              <p:cNvPr id="91" name="شكل بيضاوي 33">
                <a:extLst>
                  <a:ext uri="{FF2B5EF4-FFF2-40B4-BE49-F238E27FC236}">
                    <a16:creationId xmlns:a16="http://schemas.microsoft.com/office/drawing/2014/main" id="{15894ECB-C090-0811-080C-4CF378D18143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92" name="شكل بيضاوي 33">
                <a:extLst>
                  <a:ext uri="{FF2B5EF4-FFF2-40B4-BE49-F238E27FC236}">
                    <a16:creationId xmlns:a16="http://schemas.microsoft.com/office/drawing/2014/main" id="{44355135-E8AE-363E-8D57-6682ADC51F22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93" name="شكل بيضاوي 33">
                <a:extLst>
                  <a:ext uri="{FF2B5EF4-FFF2-40B4-BE49-F238E27FC236}">
                    <a16:creationId xmlns:a16="http://schemas.microsoft.com/office/drawing/2014/main" id="{1C2CBD09-EF26-2571-252A-99BFF27A9C42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rgbClr val="201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94" name="شكل بيضاوي 93">
                <a:extLst>
                  <a:ext uri="{FF2B5EF4-FFF2-40B4-BE49-F238E27FC236}">
                    <a16:creationId xmlns:a16="http://schemas.microsoft.com/office/drawing/2014/main" id="{44F600DA-F7D2-31BD-B0DF-2CEEE260171B}"/>
                  </a:ext>
                </a:extLst>
              </p:cNvPr>
              <p:cNvSpPr/>
              <p:nvPr/>
            </p:nvSpPr>
            <p:spPr>
              <a:xfrm rot="1505605">
                <a:off x="6201533" y="3998470"/>
                <a:ext cx="227524" cy="143319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95" name="شكل بيضاوي 94">
                <a:extLst>
                  <a:ext uri="{FF2B5EF4-FFF2-40B4-BE49-F238E27FC236}">
                    <a16:creationId xmlns:a16="http://schemas.microsoft.com/office/drawing/2014/main" id="{9AD8A9D0-8202-5ED7-A67E-57485AD3E515}"/>
                  </a:ext>
                </a:extLst>
              </p:cNvPr>
              <p:cNvSpPr/>
              <p:nvPr/>
            </p:nvSpPr>
            <p:spPr>
              <a:xfrm rot="1505605">
                <a:off x="6669774" y="4213398"/>
                <a:ext cx="227524" cy="143318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</p:grpSp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0D2A0F31-BC97-E243-8EBA-1CC02B6ABB47}"/>
                </a:ext>
              </a:extLst>
            </p:cNvPr>
            <p:cNvGrpSpPr/>
            <p:nvPr/>
          </p:nvGrpSpPr>
          <p:grpSpPr>
            <a:xfrm>
              <a:off x="-1143616" y="1918305"/>
              <a:ext cx="3092682" cy="1230981"/>
              <a:chOff x="-742592" y="2152611"/>
              <a:chExt cx="2287107" cy="996675"/>
            </a:xfrm>
          </p:grpSpPr>
          <p:sp>
            <p:nvSpPr>
              <p:cNvPr id="89" name="مستطيل 88">
                <a:extLst>
                  <a:ext uri="{FF2B5EF4-FFF2-40B4-BE49-F238E27FC236}">
                    <a16:creationId xmlns:a16="http://schemas.microsoft.com/office/drawing/2014/main" id="{1BA2BF5C-248B-4D22-7FC1-EFEFAE7F49B7}"/>
                  </a:ext>
                </a:extLst>
              </p:cNvPr>
              <p:cNvSpPr/>
              <p:nvPr/>
            </p:nvSpPr>
            <p:spPr>
              <a:xfrm>
                <a:off x="-405669" y="2563252"/>
                <a:ext cx="1685829" cy="44448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90" name="شكل حر: شكل 89">
                <a:extLst>
                  <a:ext uri="{FF2B5EF4-FFF2-40B4-BE49-F238E27FC236}">
                    <a16:creationId xmlns:a16="http://schemas.microsoft.com/office/drawing/2014/main" id="{7836F82E-E77C-B42D-17B6-090110D53C54}"/>
                  </a:ext>
                </a:extLst>
              </p:cNvPr>
              <p:cNvSpPr/>
              <p:nvPr/>
            </p:nvSpPr>
            <p:spPr>
              <a:xfrm>
                <a:off x="-742592" y="2152611"/>
                <a:ext cx="2287107" cy="996675"/>
              </a:xfrm>
              <a:custGeom>
                <a:avLst/>
                <a:gdLst>
                  <a:gd name="connsiteX0" fmla="*/ 768903 w 1537805"/>
                  <a:gd name="connsiteY0" fmla="*/ 544933 h 670144"/>
                  <a:gd name="connsiteX1" fmla="*/ 1537806 w 1537805"/>
                  <a:gd name="connsiteY1" fmla="*/ 275112 h 670144"/>
                  <a:gd name="connsiteX2" fmla="*/ 768903 w 1537805"/>
                  <a:gd name="connsiteY2" fmla="*/ 0 h 670144"/>
                  <a:gd name="connsiteX3" fmla="*/ 0 w 1537805"/>
                  <a:gd name="connsiteY3" fmla="*/ 275112 h 670144"/>
                  <a:gd name="connsiteX4" fmla="*/ 98758 w 1537805"/>
                  <a:gd name="connsiteY4" fmla="*/ 310383 h 670144"/>
                  <a:gd name="connsiteX5" fmla="*/ 98758 w 1537805"/>
                  <a:gd name="connsiteY5" fmla="*/ 634874 h 670144"/>
                  <a:gd name="connsiteX6" fmla="*/ 134029 w 1537805"/>
                  <a:gd name="connsiteY6" fmla="*/ 670145 h 670144"/>
                  <a:gd name="connsiteX7" fmla="*/ 169300 w 1537805"/>
                  <a:gd name="connsiteY7" fmla="*/ 634874 h 670144"/>
                  <a:gd name="connsiteX8" fmla="*/ 169300 w 1537805"/>
                  <a:gd name="connsiteY8" fmla="*/ 335072 h 670144"/>
                  <a:gd name="connsiteX9" fmla="*/ 768903 w 1537805"/>
                  <a:gd name="connsiteY9" fmla="*/ 544933 h 67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805" h="670144">
                    <a:moveTo>
                      <a:pt x="768903" y="544933"/>
                    </a:moveTo>
                    <a:lnTo>
                      <a:pt x="1537806" y="275112"/>
                    </a:lnTo>
                    <a:lnTo>
                      <a:pt x="768903" y="0"/>
                    </a:lnTo>
                    <a:lnTo>
                      <a:pt x="0" y="275112"/>
                    </a:lnTo>
                    <a:lnTo>
                      <a:pt x="98758" y="310383"/>
                    </a:lnTo>
                    <a:lnTo>
                      <a:pt x="98758" y="634874"/>
                    </a:lnTo>
                    <a:cubicBezTo>
                      <a:pt x="98758" y="654273"/>
                      <a:pt x="114630" y="670145"/>
                      <a:pt x="134029" y="670145"/>
                    </a:cubicBezTo>
                    <a:cubicBezTo>
                      <a:pt x="153428" y="670145"/>
                      <a:pt x="169300" y="654273"/>
                      <a:pt x="169300" y="634874"/>
                    </a:cubicBezTo>
                    <a:lnTo>
                      <a:pt x="169300" y="335072"/>
                    </a:lnTo>
                    <a:lnTo>
                      <a:pt x="768903" y="544933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endParaRPr lang="ar-EG"/>
              </a:p>
            </p:txBody>
          </p:sp>
        </p:grpSp>
      </p:grpSp>
      <p:grpSp>
        <p:nvGrpSpPr>
          <p:cNvPr id="96" name="مجموعة 95">
            <a:extLst>
              <a:ext uri="{FF2B5EF4-FFF2-40B4-BE49-F238E27FC236}">
                <a16:creationId xmlns:a16="http://schemas.microsoft.com/office/drawing/2014/main" id="{43D6DE3C-5ABD-0586-BEA1-D440E6845165}"/>
              </a:ext>
            </a:extLst>
          </p:cNvPr>
          <p:cNvGrpSpPr/>
          <p:nvPr/>
        </p:nvGrpSpPr>
        <p:grpSpPr>
          <a:xfrm>
            <a:off x="3799556" y="897750"/>
            <a:ext cx="963612" cy="1128348"/>
            <a:chOff x="196670" y="1439682"/>
            <a:chExt cx="4627256" cy="5418318"/>
          </a:xfrm>
        </p:grpSpPr>
        <p:grpSp>
          <p:nvGrpSpPr>
            <p:cNvPr id="97" name="مجموعة 96">
              <a:extLst>
                <a:ext uri="{FF2B5EF4-FFF2-40B4-BE49-F238E27FC236}">
                  <a16:creationId xmlns:a16="http://schemas.microsoft.com/office/drawing/2014/main" id="{41ED6AA9-9F79-6204-B082-BD97BD2BAF05}"/>
                </a:ext>
              </a:extLst>
            </p:cNvPr>
            <p:cNvGrpSpPr/>
            <p:nvPr/>
          </p:nvGrpSpPr>
          <p:grpSpPr>
            <a:xfrm>
              <a:off x="196670" y="1439682"/>
              <a:ext cx="4627256" cy="5418318"/>
              <a:chOff x="2212083" y="3804316"/>
              <a:chExt cx="789374" cy="924323"/>
            </a:xfrm>
          </p:grpSpPr>
          <p:grpSp>
            <p:nvGrpSpPr>
              <p:cNvPr id="99" name="مجموعة 98">
                <a:extLst>
                  <a:ext uri="{FF2B5EF4-FFF2-40B4-BE49-F238E27FC236}">
                    <a16:creationId xmlns:a16="http://schemas.microsoft.com/office/drawing/2014/main" id="{C75B7A89-B00E-2B7F-6384-7D7634C479AC}"/>
                  </a:ext>
                </a:extLst>
              </p:cNvPr>
              <p:cNvGrpSpPr/>
              <p:nvPr/>
            </p:nvGrpSpPr>
            <p:grpSpPr>
              <a:xfrm>
                <a:off x="2212083" y="4011955"/>
                <a:ext cx="789374" cy="716684"/>
                <a:chOff x="-750043" y="2819992"/>
                <a:chExt cx="2398902" cy="2177997"/>
              </a:xfrm>
            </p:grpSpPr>
            <p:sp>
              <p:nvSpPr>
                <p:cNvPr id="101" name="مستطيل: زوايا مستديرة 28">
                  <a:extLst>
                    <a:ext uri="{FF2B5EF4-FFF2-40B4-BE49-F238E27FC236}">
                      <a16:creationId xmlns:a16="http://schemas.microsoft.com/office/drawing/2014/main" id="{15F5F475-03B4-98FF-6457-8FB195339805}"/>
                    </a:ext>
                  </a:extLst>
                </p:cNvPr>
                <p:cNvSpPr/>
                <p:nvPr/>
              </p:nvSpPr>
              <p:spPr>
                <a:xfrm>
                  <a:off x="-327832" y="3992880"/>
                  <a:ext cx="1554480" cy="1005109"/>
                </a:xfrm>
                <a:custGeom>
                  <a:avLst/>
                  <a:gdLst>
                    <a:gd name="connsiteX0" fmla="*/ 0 w 1554480"/>
                    <a:gd name="connsiteY0" fmla="*/ 777240 h 1725168"/>
                    <a:gd name="connsiteX1" fmla="*/ 777240 w 1554480"/>
                    <a:gd name="connsiteY1" fmla="*/ 0 h 1725168"/>
                    <a:gd name="connsiteX2" fmla="*/ 777240 w 1554480"/>
                    <a:gd name="connsiteY2" fmla="*/ 0 h 1725168"/>
                    <a:gd name="connsiteX3" fmla="*/ 1554480 w 1554480"/>
                    <a:gd name="connsiteY3" fmla="*/ 777240 h 1725168"/>
                    <a:gd name="connsiteX4" fmla="*/ 1554480 w 1554480"/>
                    <a:gd name="connsiteY4" fmla="*/ 947928 h 1725168"/>
                    <a:gd name="connsiteX5" fmla="*/ 777240 w 1554480"/>
                    <a:gd name="connsiteY5" fmla="*/ 1725168 h 1725168"/>
                    <a:gd name="connsiteX6" fmla="*/ 777240 w 1554480"/>
                    <a:gd name="connsiteY6" fmla="*/ 1725168 h 1725168"/>
                    <a:gd name="connsiteX7" fmla="*/ 0 w 1554480"/>
                    <a:gd name="connsiteY7" fmla="*/ 947928 h 1725168"/>
                    <a:gd name="connsiteX8" fmla="*/ 0 w 1554480"/>
                    <a:gd name="connsiteY8" fmla="*/ 777240 h 1725168"/>
                    <a:gd name="connsiteX0" fmla="*/ 1554480 w 1645920"/>
                    <a:gd name="connsiteY0" fmla="*/ 947928 h 1725168"/>
                    <a:gd name="connsiteX1" fmla="*/ 777240 w 1645920"/>
                    <a:gd name="connsiteY1" fmla="*/ 1725168 h 1725168"/>
                    <a:gd name="connsiteX2" fmla="*/ 777240 w 1645920"/>
                    <a:gd name="connsiteY2" fmla="*/ 1725168 h 1725168"/>
                    <a:gd name="connsiteX3" fmla="*/ 0 w 1645920"/>
                    <a:gd name="connsiteY3" fmla="*/ 947928 h 1725168"/>
                    <a:gd name="connsiteX4" fmla="*/ 0 w 1645920"/>
                    <a:gd name="connsiteY4" fmla="*/ 777240 h 1725168"/>
                    <a:gd name="connsiteX5" fmla="*/ 777240 w 1645920"/>
                    <a:gd name="connsiteY5" fmla="*/ 0 h 1725168"/>
                    <a:gd name="connsiteX6" fmla="*/ 777240 w 1645920"/>
                    <a:gd name="connsiteY6" fmla="*/ 0 h 1725168"/>
                    <a:gd name="connsiteX7" fmla="*/ 1554480 w 1645920"/>
                    <a:gd name="connsiteY7" fmla="*/ 777240 h 1725168"/>
                    <a:gd name="connsiteX8" fmla="*/ 1645920 w 1645920"/>
                    <a:gd name="connsiteY8" fmla="*/ 1039368 h 1725168"/>
                    <a:gd name="connsiteX0" fmla="*/ 1554480 w 1554480"/>
                    <a:gd name="connsiteY0" fmla="*/ 947928 h 1725168"/>
                    <a:gd name="connsiteX1" fmla="*/ 777240 w 1554480"/>
                    <a:gd name="connsiteY1" fmla="*/ 1725168 h 1725168"/>
                    <a:gd name="connsiteX2" fmla="*/ 777240 w 1554480"/>
                    <a:gd name="connsiteY2" fmla="*/ 1725168 h 1725168"/>
                    <a:gd name="connsiteX3" fmla="*/ 0 w 1554480"/>
                    <a:gd name="connsiteY3" fmla="*/ 947928 h 1725168"/>
                    <a:gd name="connsiteX4" fmla="*/ 0 w 1554480"/>
                    <a:gd name="connsiteY4" fmla="*/ 777240 h 1725168"/>
                    <a:gd name="connsiteX5" fmla="*/ 777240 w 1554480"/>
                    <a:gd name="connsiteY5" fmla="*/ 0 h 1725168"/>
                    <a:gd name="connsiteX6" fmla="*/ 777240 w 1554480"/>
                    <a:gd name="connsiteY6" fmla="*/ 0 h 1725168"/>
                    <a:gd name="connsiteX7" fmla="*/ 1554480 w 1554480"/>
                    <a:gd name="connsiteY7" fmla="*/ 777240 h 1725168"/>
                    <a:gd name="connsiteX0" fmla="*/ 777240 w 1554480"/>
                    <a:gd name="connsiteY0" fmla="*/ 1725168 h 1725168"/>
                    <a:gd name="connsiteX1" fmla="*/ 777240 w 1554480"/>
                    <a:gd name="connsiteY1" fmla="*/ 1725168 h 1725168"/>
                    <a:gd name="connsiteX2" fmla="*/ 0 w 1554480"/>
                    <a:gd name="connsiteY2" fmla="*/ 947928 h 1725168"/>
                    <a:gd name="connsiteX3" fmla="*/ 0 w 1554480"/>
                    <a:gd name="connsiteY3" fmla="*/ 777240 h 1725168"/>
                    <a:gd name="connsiteX4" fmla="*/ 777240 w 1554480"/>
                    <a:gd name="connsiteY4" fmla="*/ 0 h 1725168"/>
                    <a:gd name="connsiteX5" fmla="*/ 777240 w 1554480"/>
                    <a:gd name="connsiteY5" fmla="*/ 0 h 1725168"/>
                    <a:gd name="connsiteX6" fmla="*/ 1554480 w 1554480"/>
                    <a:gd name="connsiteY6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947928 h 1725168"/>
                    <a:gd name="connsiteX2" fmla="*/ 0 w 1554480"/>
                    <a:gd name="connsiteY2" fmla="*/ 777240 h 1725168"/>
                    <a:gd name="connsiteX3" fmla="*/ 777240 w 1554480"/>
                    <a:gd name="connsiteY3" fmla="*/ 0 h 1725168"/>
                    <a:gd name="connsiteX4" fmla="*/ 777240 w 1554480"/>
                    <a:gd name="connsiteY4" fmla="*/ 0 h 1725168"/>
                    <a:gd name="connsiteX5" fmla="*/ 1554480 w 1554480"/>
                    <a:gd name="connsiteY5" fmla="*/ 777240 h 1725168"/>
                    <a:gd name="connsiteX0" fmla="*/ 777240 w 1554480"/>
                    <a:gd name="connsiteY0" fmla="*/ 1725168 h 1725168"/>
                    <a:gd name="connsiteX1" fmla="*/ 0 w 1554480"/>
                    <a:gd name="connsiteY1" fmla="*/ 777240 h 1725168"/>
                    <a:gd name="connsiteX2" fmla="*/ 777240 w 1554480"/>
                    <a:gd name="connsiteY2" fmla="*/ 0 h 1725168"/>
                    <a:gd name="connsiteX3" fmla="*/ 777240 w 1554480"/>
                    <a:gd name="connsiteY3" fmla="*/ 0 h 1725168"/>
                    <a:gd name="connsiteX4" fmla="*/ 1554480 w 1554480"/>
                    <a:gd name="connsiteY4" fmla="*/ 777240 h 1725168"/>
                    <a:gd name="connsiteX0" fmla="*/ 0 w 1554480"/>
                    <a:gd name="connsiteY0" fmla="*/ 777240 h 777240"/>
                    <a:gd name="connsiteX1" fmla="*/ 777240 w 1554480"/>
                    <a:gd name="connsiteY1" fmla="*/ 0 h 777240"/>
                    <a:gd name="connsiteX2" fmla="*/ 777240 w 1554480"/>
                    <a:gd name="connsiteY2" fmla="*/ 0 h 777240"/>
                    <a:gd name="connsiteX3" fmla="*/ 1554480 w 1554480"/>
                    <a:gd name="connsiteY3" fmla="*/ 777240 h 77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554480" h="777240">
                      <a:moveTo>
                        <a:pt x="0" y="777240"/>
                      </a:moveTo>
                      <a:cubicBezTo>
                        <a:pt x="0" y="347982"/>
                        <a:pt x="347982" y="0"/>
                        <a:pt x="777240" y="0"/>
                      </a:cubicBezTo>
                      <a:lnTo>
                        <a:pt x="777240" y="0"/>
                      </a:lnTo>
                      <a:cubicBezTo>
                        <a:pt x="1206498" y="0"/>
                        <a:pt x="1554480" y="347982"/>
                        <a:pt x="1554480" y="777240"/>
                      </a:cubicBezTo>
                    </a:path>
                  </a:pathLst>
                </a:custGeom>
                <a:solidFill>
                  <a:srgbClr val="2012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2" name="شكل بيضاوي 101">
                  <a:extLst>
                    <a:ext uri="{FF2B5EF4-FFF2-40B4-BE49-F238E27FC236}">
                      <a16:creationId xmlns:a16="http://schemas.microsoft.com/office/drawing/2014/main" id="{66603594-1B10-50D9-2B22-CA33F7327558}"/>
                    </a:ext>
                  </a:extLst>
                </p:cNvPr>
                <p:cNvSpPr/>
                <p:nvPr/>
              </p:nvSpPr>
              <p:spPr>
                <a:xfrm>
                  <a:off x="-527799" y="2819992"/>
                  <a:ext cx="1954415" cy="144416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3" name="شكل بيضاوي 102">
                  <a:extLst>
                    <a:ext uri="{FF2B5EF4-FFF2-40B4-BE49-F238E27FC236}">
                      <a16:creationId xmlns:a16="http://schemas.microsoft.com/office/drawing/2014/main" id="{B60E0983-6388-33B6-D66C-D2521DC1DA44}"/>
                    </a:ext>
                  </a:extLst>
                </p:cNvPr>
                <p:cNvSpPr/>
                <p:nvPr/>
              </p:nvSpPr>
              <p:spPr>
                <a:xfrm>
                  <a:off x="-750043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4" name="شكل بيضاوي 103">
                  <a:extLst>
                    <a:ext uri="{FF2B5EF4-FFF2-40B4-BE49-F238E27FC236}">
                      <a16:creationId xmlns:a16="http://schemas.microsoft.com/office/drawing/2014/main" id="{5AAB23B7-AEBC-09BF-45A1-439CE189C72D}"/>
                    </a:ext>
                  </a:extLst>
                </p:cNvPr>
                <p:cNvSpPr/>
                <p:nvPr/>
              </p:nvSpPr>
              <p:spPr>
                <a:xfrm>
                  <a:off x="190328" y="3938016"/>
                  <a:ext cx="518160" cy="653092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/>
                </a:p>
              </p:txBody>
            </p:sp>
            <p:sp>
              <p:nvSpPr>
                <p:cNvPr id="105" name="شكل بيضاوي 104">
                  <a:extLst>
                    <a:ext uri="{FF2B5EF4-FFF2-40B4-BE49-F238E27FC236}">
                      <a16:creationId xmlns:a16="http://schemas.microsoft.com/office/drawing/2014/main" id="{018C49E9-238D-EAF4-FD36-0EAE2B341A1B}"/>
                    </a:ext>
                  </a:extLst>
                </p:cNvPr>
                <p:cNvSpPr/>
                <p:nvPr/>
              </p:nvSpPr>
              <p:spPr>
                <a:xfrm>
                  <a:off x="1204374" y="3280176"/>
                  <a:ext cx="444485" cy="444485"/>
                </a:xfrm>
                <a:prstGeom prst="ellipse">
                  <a:avLst/>
                </a:prstGeom>
                <a:solidFill>
                  <a:srgbClr val="FFAE6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EG" dirty="0"/>
                </a:p>
              </p:txBody>
            </p:sp>
            <p:grpSp>
              <p:nvGrpSpPr>
                <p:cNvPr id="106" name="مجموعة 105">
                  <a:extLst>
                    <a:ext uri="{FF2B5EF4-FFF2-40B4-BE49-F238E27FC236}">
                      <a16:creationId xmlns:a16="http://schemas.microsoft.com/office/drawing/2014/main" id="{9030E141-34BD-6DDB-AF3B-D3E0317350B1}"/>
                    </a:ext>
                  </a:extLst>
                </p:cNvPr>
                <p:cNvGrpSpPr/>
                <p:nvPr/>
              </p:nvGrpSpPr>
              <p:grpSpPr>
                <a:xfrm rot="20105046">
                  <a:off x="-252368" y="3173012"/>
                  <a:ext cx="1298912" cy="767199"/>
                  <a:chOff x="6201533" y="3945766"/>
                  <a:chExt cx="695765" cy="410950"/>
                </a:xfrm>
              </p:grpSpPr>
              <p:sp>
                <p:nvSpPr>
                  <p:cNvPr id="107" name="شكل بيضاوي 33">
                    <a:extLst>
                      <a:ext uri="{FF2B5EF4-FFF2-40B4-BE49-F238E27FC236}">
                        <a16:creationId xmlns:a16="http://schemas.microsoft.com/office/drawing/2014/main" id="{9E7A8B6E-74CD-692D-E38F-B5BE45069BD8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92503" y="4089932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108" name="شكل بيضاوي 33">
                    <a:extLst>
                      <a:ext uri="{FF2B5EF4-FFF2-40B4-BE49-F238E27FC236}">
                        <a16:creationId xmlns:a16="http://schemas.microsoft.com/office/drawing/2014/main" id="{5373AB66-4AC1-5827-7F19-4BD1610EDADB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384585" y="394576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  <p:sp>
                <p:nvSpPr>
                  <p:cNvPr id="109" name="شكل بيضاوي 33">
                    <a:extLst>
                      <a:ext uri="{FF2B5EF4-FFF2-40B4-BE49-F238E27FC236}">
                        <a16:creationId xmlns:a16="http://schemas.microsoft.com/office/drawing/2014/main" id="{EF14AA84-F255-7B66-5F19-119E715C5086}"/>
                      </a:ext>
                    </a:extLst>
                  </p:cNvPr>
                  <p:cNvSpPr/>
                  <p:nvPr/>
                </p:nvSpPr>
                <p:spPr>
                  <a:xfrm rot="12305605">
                    <a:off x="6484652" y="4149716"/>
                    <a:ext cx="132116" cy="66059"/>
                  </a:xfrm>
                  <a:custGeom>
                    <a:avLst/>
                    <a:gdLst>
                      <a:gd name="connsiteX0" fmla="*/ 0 w 4081233"/>
                      <a:gd name="connsiteY0" fmla="*/ 2040617 h 4081233"/>
                      <a:gd name="connsiteX1" fmla="*/ 2040617 w 4081233"/>
                      <a:gd name="connsiteY1" fmla="*/ 0 h 4081233"/>
                      <a:gd name="connsiteX2" fmla="*/ 4081234 w 4081233"/>
                      <a:gd name="connsiteY2" fmla="*/ 2040617 h 4081233"/>
                      <a:gd name="connsiteX3" fmla="*/ 2040617 w 4081233"/>
                      <a:gd name="connsiteY3" fmla="*/ 4081234 h 4081233"/>
                      <a:gd name="connsiteX4" fmla="*/ 0 w 4081233"/>
                      <a:gd name="connsiteY4" fmla="*/ 2040617 h 4081233"/>
                      <a:gd name="connsiteX0" fmla="*/ 2040617 w 4081234"/>
                      <a:gd name="connsiteY0" fmla="*/ 4081234 h 4172674"/>
                      <a:gd name="connsiteX1" fmla="*/ 0 w 4081234"/>
                      <a:gd name="connsiteY1" fmla="*/ 2040617 h 4172674"/>
                      <a:gd name="connsiteX2" fmla="*/ 2040617 w 4081234"/>
                      <a:gd name="connsiteY2" fmla="*/ 0 h 4172674"/>
                      <a:gd name="connsiteX3" fmla="*/ 4081234 w 4081234"/>
                      <a:gd name="connsiteY3" fmla="*/ 2040617 h 4172674"/>
                      <a:gd name="connsiteX4" fmla="*/ 2132057 w 4081234"/>
                      <a:gd name="connsiteY4" fmla="*/ 4172674 h 4172674"/>
                      <a:gd name="connsiteX0" fmla="*/ 2040617 w 4081234"/>
                      <a:gd name="connsiteY0" fmla="*/ 4081234 h 4081234"/>
                      <a:gd name="connsiteX1" fmla="*/ 0 w 4081234"/>
                      <a:gd name="connsiteY1" fmla="*/ 2040617 h 4081234"/>
                      <a:gd name="connsiteX2" fmla="*/ 2040617 w 4081234"/>
                      <a:gd name="connsiteY2" fmla="*/ 0 h 4081234"/>
                      <a:gd name="connsiteX3" fmla="*/ 4081234 w 4081234"/>
                      <a:gd name="connsiteY3" fmla="*/ 2040617 h 4081234"/>
                      <a:gd name="connsiteX0" fmla="*/ 0 w 4081234"/>
                      <a:gd name="connsiteY0" fmla="*/ 2040617 h 2040617"/>
                      <a:gd name="connsiteX1" fmla="*/ 2040617 w 4081234"/>
                      <a:gd name="connsiteY1" fmla="*/ 0 h 2040617"/>
                      <a:gd name="connsiteX2" fmla="*/ 4081234 w 4081234"/>
                      <a:gd name="connsiteY2" fmla="*/ 2040617 h 20406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081234" h="2040617">
                        <a:moveTo>
                          <a:pt x="0" y="2040617"/>
                        </a:moveTo>
                        <a:cubicBezTo>
                          <a:pt x="0" y="913615"/>
                          <a:pt x="913615" y="0"/>
                          <a:pt x="2040617" y="0"/>
                        </a:cubicBezTo>
                        <a:cubicBezTo>
                          <a:pt x="3167619" y="0"/>
                          <a:pt x="4081234" y="913615"/>
                          <a:pt x="4081234" y="2040617"/>
                        </a:cubicBezTo>
                      </a:path>
                    </a:pathLst>
                  </a:custGeom>
                  <a:noFill/>
                  <a:ln w="57150">
                    <a:solidFill>
                      <a:srgbClr val="20124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10" name="شكل بيضاوي 109">
                    <a:extLst>
                      <a:ext uri="{FF2B5EF4-FFF2-40B4-BE49-F238E27FC236}">
                        <a16:creationId xmlns:a16="http://schemas.microsoft.com/office/drawing/2014/main" id="{8F0FD237-8F40-4EF3-0004-4E00DA8D1891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201533" y="3998470"/>
                    <a:ext cx="227524" cy="143319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/>
                  </a:p>
                </p:txBody>
              </p:sp>
              <p:sp>
                <p:nvSpPr>
                  <p:cNvPr id="111" name="شكل بيضاوي 110">
                    <a:extLst>
                      <a:ext uri="{FF2B5EF4-FFF2-40B4-BE49-F238E27FC236}">
                        <a16:creationId xmlns:a16="http://schemas.microsoft.com/office/drawing/2014/main" id="{1E90F7DD-A3CC-9667-78BC-53DF886D335E}"/>
                      </a:ext>
                    </a:extLst>
                  </p:cNvPr>
                  <p:cNvSpPr/>
                  <p:nvPr/>
                </p:nvSpPr>
                <p:spPr>
                  <a:xfrm rot="1505605">
                    <a:off x="6669774" y="4213398"/>
                    <a:ext cx="227524" cy="143318"/>
                  </a:xfrm>
                  <a:prstGeom prst="ellipse">
                    <a:avLst/>
                  </a:prstGeom>
                  <a:solidFill>
                    <a:srgbClr val="EA5C5C"/>
                  </a:solidFill>
                  <a:ln w="571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EG" dirty="0"/>
                  </a:p>
                </p:txBody>
              </p:sp>
            </p:grpSp>
          </p:grpSp>
          <p:sp>
            <p:nvSpPr>
              <p:cNvPr id="100" name="شكل حر: شكل 99">
                <a:extLst>
                  <a:ext uri="{FF2B5EF4-FFF2-40B4-BE49-F238E27FC236}">
                    <a16:creationId xmlns:a16="http://schemas.microsoft.com/office/drawing/2014/main" id="{C426047B-25D2-1942-2BE4-070280FD5686}"/>
                  </a:ext>
                </a:extLst>
              </p:cNvPr>
              <p:cNvSpPr/>
              <p:nvPr/>
            </p:nvSpPr>
            <p:spPr>
              <a:xfrm>
                <a:off x="2257322" y="3804316"/>
                <a:ext cx="667683" cy="483759"/>
              </a:xfrm>
              <a:custGeom>
                <a:avLst/>
                <a:gdLst>
                  <a:gd name="connsiteX0" fmla="*/ 44011 w 554184"/>
                  <a:gd name="connsiteY0" fmla="*/ 342143 h 401525"/>
                  <a:gd name="connsiteX1" fmla="*/ 52749 w 554184"/>
                  <a:gd name="connsiteY1" fmla="*/ 336480 h 401525"/>
                  <a:gd name="connsiteX2" fmla="*/ 133652 w 554184"/>
                  <a:gd name="connsiteY2" fmla="*/ 297647 h 401525"/>
                  <a:gd name="connsiteX3" fmla="*/ 194167 w 554184"/>
                  <a:gd name="connsiteY3" fmla="*/ 233572 h 401525"/>
                  <a:gd name="connsiteX4" fmla="*/ 208891 w 554184"/>
                  <a:gd name="connsiteY4" fmla="*/ 225643 h 401525"/>
                  <a:gd name="connsiteX5" fmla="*/ 222645 w 554184"/>
                  <a:gd name="connsiteY5" fmla="*/ 235028 h 401525"/>
                  <a:gd name="connsiteX6" fmla="*/ 211480 w 554184"/>
                  <a:gd name="connsiteY6" fmla="*/ 319329 h 401525"/>
                  <a:gd name="connsiteX7" fmla="*/ 205008 w 554184"/>
                  <a:gd name="connsiteY7" fmla="*/ 331949 h 401525"/>
                  <a:gd name="connsiteX8" fmla="*/ 300635 w 554184"/>
                  <a:gd name="connsiteY8" fmla="*/ 284702 h 401525"/>
                  <a:gd name="connsiteX9" fmla="*/ 399984 w 554184"/>
                  <a:gd name="connsiteY9" fmla="*/ 201210 h 401525"/>
                  <a:gd name="connsiteX10" fmla="*/ 411472 w 554184"/>
                  <a:gd name="connsiteY10" fmla="*/ 195385 h 401525"/>
                  <a:gd name="connsiteX11" fmla="*/ 423769 w 554184"/>
                  <a:gd name="connsiteY11" fmla="*/ 199754 h 401525"/>
                  <a:gd name="connsiteX12" fmla="*/ 510497 w 554184"/>
                  <a:gd name="connsiteY12" fmla="*/ 324830 h 401525"/>
                  <a:gd name="connsiteX13" fmla="*/ 534768 w 554184"/>
                  <a:gd name="connsiteY13" fmla="*/ 401526 h 401525"/>
                  <a:gd name="connsiteX14" fmla="*/ 554185 w 554184"/>
                  <a:gd name="connsiteY14" fmla="*/ 348130 h 401525"/>
                  <a:gd name="connsiteX15" fmla="*/ 454351 w 554184"/>
                  <a:gd name="connsiteY15" fmla="*/ 135355 h 401525"/>
                  <a:gd name="connsiteX16" fmla="*/ 508394 w 554184"/>
                  <a:gd name="connsiteY16" fmla="*/ 108657 h 401525"/>
                  <a:gd name="connsiteX17" fmla="*/ 514251 w 554184"/>
                  <a:gd name="connsiteY17" fmla="*/ 89870 h 401525"/>
                  <a:gd name="connsiteX18" fmla="*/ 499656 w 554184"/>
                  <a:gd name="connsiteY18" fmla="*/ 82607 h 401525"/>
                  <a:gd name="connsiteX19" fmla="*/ 422798 w 554184"/>
                  <a:gd name="connsiteY19" fmla="*/ 96522 h 401525"/>
                  <a:gd name="connsiteX20" fmla="*/ 441730 w 554184"/>
                  <a:gd name="connsiteY20" fmla="*/ 69177 h 401525"/>
                  <a:gd name="connsiteX21" fmla="*/ 439950 w 554184"/>
                  <a:gd name="connsiteY21" fmla="*/ 51216 h 401525"/>
                  <a:gd name="connsiteX22" fmla="*/ 421989 w 554184"/>
                  <a:gd name="connsiteY22" fmla="*/ 50246 h 401525"/>
                  <a:gd name="connsiteX23" fmla="*/ 381214 w 554184"/>
                  <a:gd name="connsiteY23" fmla="*/ 80989 h 401525"/>
                  <a:gd name="connsiteX24" fmla="*/ 340601 w 554184"/>
                  <a:gd name="connsiteY24" fmla="*/ 7043 h 401525"/>
                  <a:gd name="connsiteX25" fmla="*/ 321628 w 554184"/>
                  <a:gd name="connsiteY25" fmla="*/ 1819 h 401525"/>
                  <a:gd name="connsiteX26" fmla="*/ 314712 w 554184"/>
                  <a:gd name="connsiteY26" fmla="*/ 15781 h 401525"/>
                  <a:gd name="connsiteX27" fmla="*/ 323611 w 554184"/>
                  <a:gd name="connsiteY27" fmla="*/ 75487 h 401525"/>
                  <a:gd name="connsiteX28" fmla="*/ 276688 w 554184"/>
                  <a:gd name="connsiteY28" fmla="*/ 71280 h 401525"/>
                  <a:gd name="connsiteX29" fmla="*/ 0 w 554184"/>
                  <a:gd name="connsiteY29" fmla="*/ 348292 h 401525"/>
                  <a:gd name="connsiteX30" fmla="*/ 14724 w 554184"/>
                  <a:gd name="connsiteY30" fmla="*/ 396833 h 401525"/>
                  <a:gd name="connsiteX31" fmla="*/ 44011 w 554184"/>
                  <a:gd name="connsiteY31" fmla="*/ 342143 h 401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54184" h="401525">
                    <a:moveTo>
                      <a:pt x="44011" y="342143"/>
                    </a:moveTo>
                    <a:cubicBezTo>
                      <a:pt x="46220" y="339344"/>
                      <a:pt x="49292" y="337354"/>
                      <a:pt x="52749" y="336480"/>
                    </a:cubicBezTo>
                    <a:cubicBezTo>
                      <a:pt x="81720" y="328208"/>
                      <a:pt x="109076" y="315076"/>
                      <a:pt x="133652" y="297647"/>
                    </a:cubicBezTo>
                    <a:cubicBezTo>
                      <a:pt x="157503" y="280091"/>
                      <a:pt x="178001" y="258386"/>
                      <a:pt x="194167" y="233572"/>
                    </a:cubicBezTo>
                    <a:cubicBezTo>
                      <a:pt x="197223" y="228400"/>
                      <a:pt x="202891" y="225349"/>
                      <a:pt x="208891" y="225643"/>
                    </a:cubicBezTo>
                    <a:cubicBezTo>
                      <a:pt x="214857" y="225991"/>
                      <a:pt x="220145" y="229599"/>
                      <a:pt x="222645" y="235028"/>
                    </a:cubicBezTo>
                    <a:cubicBezTo>
                      <a:pt x="224101" y="238102"/>
                      <a:pt x="236236" y="267389"/>
                      <a:pt x="211480" y="319329"/>
                    </a:cubicBezTo>
                    <a:cubicBezTo>
                      <a:pt x="209377" y="323859"/>
                      <a:pt x="207111" y="328066"/>
                      <a:pt x="205008" y="331949"/>
                    </a:cubicBezTo>
                    <a:cubicBezTo>
                      <a:pt x="238013" y="318599"/>
                      <a:pt x="269978" y="302807"/>
                      <a:pt x="300635" y="284702"/>
                    </a:cubicBezTo>
                    <a:cubicBezTo>
                      <a:pt x="337808" y="262091"/>
                      <a:pt x="371312" y="233937"/>
                      <a:pt x="399984" y="201210"/>
                    </a:cubicBezTo>
                    <a:cubicBezTo>
                      <a:pt x="402841" y="197762"/>
                      <a:pt x="407001" y="195654"/>
                      <a:pt x="411472" y="195385"/>
                    </a:cubicBezTo>
                    <a:cubicBezTo>
                      <a:pt x="416003" y="195050"/>
                      <a:pt x="420465" y="196636"/>
                      <a:pt x="423769" y="199754"/>
                    </a:cubicBezTo>
                    <a:cubicBezTo>
                      <a:pt x="460420" y="235508"/>
                      <a:pt x="489864" y="277969"/>
                      <a:pt x="510497" y="324830"/>
                    </a:cubicBezTo>
                    <a:cubicBezTo>
                      <a:pt x="520372" y="349797"/>
                      <a:pt x="528482" y="375425"/>
                      <a:pt x="534768" y="401526"/>
                    </a:cubicBezTo>
                    <a:cubicBezTo>
                      <a:pt x="546518" y="386115"/>
                      <a:pt x="553292" y="367488"/>
                      <a:pt x="554185" y="348130"/>
                    </a:cubicBezTo>
                    <a:cubicBezTo>
                      <a:pt x="554270" y="265873"/>
                      <a:pt x="517668" y="187863"/>
                      <a:pt x="454351" y="135355"/>
                    </a:cubicBezTo>
                    <a:lnTo>
                      <a:pt x="508394" y="108657"/>
                    </a:lnTo>
                    <a:cubicBezTo>
                      <a:pt x="515199" y="105086"/>
                      <a:pt x="517822" y="96676"/>
                      <a:pt x="514251" y="89870"/>
                    </a:cubicBezTo>
                    <a:cubicBezTo>
                      <a:pt x="511461" y="84555"/>
                      <a:pt x="505578" y="81626"/>
                      <a:pt x="499656" y="82607"/>
                    </a:cubicBezTo>
                    <a:lnTo>
                      <a:pt x="422798" y="96522"/>
                    </a:lnTo>
                    <a:lnTo>
                      <a:pt x="441730" y="69177"/>
                    </a:lnTo>
                    <a:cubicBezTo>
                      <a:pt x="445556" y="63548"/>
                      <a:pt x="444807" y="55985"/>
                      <a:pt x="439950" y="51216"/>
                    </a:cubicBezTo>
                    <a:cubicBezTo>
                      <a:pt x="435034" y="46480"/>
                      <a:pt x="427387" y="46068"/>
                      <a:pt x="421989" y="50246"/>
                    </a:cubicBezTo>
                    <a:lnTo>
                      <a:pt x="381214" y="80989"/>
                    </a:lnTo>
                    <a:lnTo>
                      <a:pt x="340601" y="7043"/>
                    </a:lnTo>
                    <a:cubicBezTo>
                      <a:pt x="336805" y="361"/>
                      <a:pt x="328310" y="-1977"/>
                      <a:pt x="321628" y="1819"/>
                    </a:cubicBezTo>
                    <a:cubicBezTo>
                      <a:pt x="316689" y="4624"/>
                      <a:pt x="313952" y="10152"/>
                      <a:pt x="314712" y="15781"/>
                    </a:cubicBezTo>
                    <a:lnTo>
                      <a:pt x="323611" y="75487"/>
                    </a:lnTo>
                    <a:cubicBezTo>
                      <a:pt x="308115" y="72774"/>
                      <a:pt x="292419" y="71368"/>
                      <a:pt x="276688" y="71280"/>
                    </a:cubicBezTo>
                    <a:cubicBezTo>
                      <a:pt x="123825" y="71458"/>
                      <a:pt x="0" y="195429"/>
                      <a:pt x="0" y="348292"/>
                    </a:cubicBezTo>
                    <a:cubicBezTo>
                      <a:pt x="325" y="365522"/>
                      <a:pt x="5422" y="382326"/>
                      <a:pt x="14724" y="396833"/>
                    </a:cubicBezTo>
                    <a:cubicBezTo>
                      <a:pt x="21646" y="377219"/>
                      <a:pt x="31523" y="358777"/>
                      <a:pt x="44011" y="342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16173" cap="flat">
                <a:noFill/>
                <a:prstDash val="solid"/>
                <a:miter/>
              </a:ln>
            </p:spPr>
            <p:txBody>
              <a:bodyPr rtlCol="1" anchor="ctr"/>
              <a:lstStyle/>
              <a:p>
                <a:endParaRPr lang="ar-EG"/>
              </a:p>
            </p:txBody>
          </p:sp>
        </p:grpSp>
        <p:sp>
          <p:nvSpPr>
            <p:cNvPr id="98" name="شكل حر: شكل 97">
              <a:extLst>
                <a:ext uri="{FF2B5EF4-FFF2-40B4-BE49-F238E27FC236}">
                  <a16:creationId xmlns:a16="http://schemas.microsoft.com/office/drawing/2014/main" id="{E5FEEEBF-7B81-B614-5832-8AE2F2EF6525}"/>
                </a:ext>
              </a:extLst>
            </p:cNvPr>
            <p:cNvSpPr/>
            <p:nvPr/>
          </p:nvSpPr>
          <p:spPr>
            <a:xfrm>
              <a:off x="2328291" y="6137909"/>
              <a:ext cx="305960" cy="720091"/>
            </a:xfrm>
            <a:custGeom>
              <a:avLst/>
              <a:gdLst>
                <a:gd name="connsiteX0" fmla="*/ 408432 w 426720"/>
                <a:gd name="connsiteY0" fmla="*/ 6096 h 914400"/>
                <a:gd name="connsiteX1" fmla="*/ 420624 w 426720"/>
                <a:gd name="connsiteY1" fmla="*/ 237744 h 914400"/>
                <a:gd name="connsiteX2" fmla="*/ 335280 w 426720"/>
                <a:gd name="connsiteY2" fmla="*/ 377952 h 914400"/>
                <a:gd name="connsiteX3" fmla="*/ 426720 w 426720"/>
                <a:gd name="connsiteY3" fmla="*/ 682752 h 914400"/>
                <a:gd name="connsiteX4" fmla="*/ 414528 w 426720"/>
                <a:gd name="connsiteY4" fmla="*/ 914400 h 914400"/>
                <a:gd name="connsiteX5" fmla="*/ 0 w 426720"/>
                <a:gd name="connsiteY5" fmla="*/ 908304 h 914400"/>
                <a:gd name="connsiteX6" fmla="*/ 91440 w 426720"/>
                <a:gd name="connsiteY6" fmla="*/ 390144 h 914400"/>
                <a:gd name="connsiteX7" fmla="*/ 30480 w 426720"/>
                <a:gd name="connsiteY7" fmla="*/ 286512 h 914400"/>
                <a:gd name="connsiteX8" fmla="*/ 30480 w 426720"/>
                <a:gd name="connsiteY8" fmla="*/ 0 h 914400"/>
                <a:gd name="connsiteX9" fmla="*/ 408432 w 426720"/>
                <a:gd name="connsiteY9" fmla="*/ 6096 h 914400"/>
                <a:gd name="connsiteX0" fmla="*/ 408432 w 420624"/>
                <a:gd name="connsiteY0" fmla="*/ 6096 h 914400"/>
                <a:gd name="connsiteX1" fmla="*/ 420624 w 420624"/>
                <a:gd name="connsiteY1" fmla="*/ 237744 h 914400"/>
                <a:gd name="connsiteX2" fmla="*/ 335280 w 420624"/>
                <a:gd name="connsiteY2" fmla="*/ 377952 h 914400"/>
                <a:gd name="connsiteX3" fmla="*/ 414528 w 420624"/>
                <a:gd name="connsiteY3" fmla="*/ 914400 h 914400"/>
                <a:gd name="connsiteX4" fmla="*/ 0 w 420624"/>
                <a:gd name="connsiteY4" fmla="*/ 908304 h 914400"/>
                <a:gd name="connsiteX5" fmla="*/ 91440 w 420624"/>
                <a:gd name="connsiteY5" fmla="*/ 390144 h 914400"/>
                <a:gd name="connsiteX6" fmla="*/ 30480 w 420624"/>
                <a:gd name="connsiteY6" fmla="*/ 286512 h 914400"/>
                <a:gd name="connsiteX7" fmla="*/ 30480 w 420624"/>
                <a:gd name="connsiteY7" fmla="*/ 0 h 914400"/>
                <a:gd name="connsiteX8" fmla="*/ 408432 w 420624"/>
                <a:gd name="connsiteY8" fmla="*/ 6096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0624" h="914400">
                  <a:moveTo>
                    <a:pt x="408432" y="6096"/>
                  </a:moveTo>
                  <a:lnTo>
                    <a:pt x="420624" y="237744"/>
                  </a:lnTo>
                  <a:lnTo>
                    <a:pt x="335280" y="377952"/>
                  </a:lnTo>
                  <a:lnTo>
                    <a:pt x="414528" y="914400"/>
                  </a:lnTo>
                  <a:lnTo>
                    <a:pt x="0" y="908304"/>
                  </a:lnTo>
                  <a:lnTo>
                    <a:pt x="91440" y="390144"/>
                  </a:lnTo>
                  <a:lnTo>
                    <a:pt x="30480" y="286512"/>
                  </a:lnTo>
                  <a:lnTo>
                    <a:pt x="30480" y="0"/>
                  </a:lnTo>
                  <a:lnTo>
                    <a:pt x="408432" y="60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50378274-1789-39B4-B695-F4051FB6A9C3}"/>
              </a:ext>
            </a:extLst>
          </p:cNvPr>
          <p:cNvGrpSpPr/>
          <p:nvPr/>
        </p:nvGrpSpPr>
        <p:grpSpPr>
          <a:xfrm rot="20427899">
            <a:off x="1087870" y="735894"/>
            <a:ext cx="456504" cy="1434977"/>
            <a:chOff x="-2600828" y="838879"/>
            <a:chExt cx="1504970" cy="4730723"/>
          </a:xfrm>
        </p:grpSpPr>
        <p:sp>
          <p:nvSpPr>
            <p:cNvPr id="113" name="شكل بيضاوي 112">
              <a:extLst>
                <a:ext uri="{FF2B5EF4-FFF2-40B4-BE49-F238E27FC236}">
                  <a16:creationId xmlns:a16="http://schemas.microsoft.com/office/drawing/2014/main" id="{46D30EAF-9D73-E0B0-3AFF-E23777CD6601}"/>
                </a:ext>
              </a:extLst>
            </p:cNvPr>
            <p:cNvSpPr/>
            <p:nvPr/>
          </p:nvSpPr>
          <p:spPr>
            <a:xfrm>
              <a:off x="-2495950" y="838879"/>
              <a:ext cx="1292485" cy="1292485"/>
            </a:xfrm>
            <a:prstGeom prst="ellipse">
              <a:avLst/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4" name="مستطيل: زوايا مستديرة 113">
              <a:extLst>
                <a:ext uri="{FF2B5EF4-FFF2-40B4-BE49-F238E27FC236}">
                  <a16:creationId xmlns:a16="http://schemas.microsoft.com/office/drawing/2014/main" id="{C2A9ADDA-C5EB-4E4F-9F2C-F8288B30A59E}"/>
                </a:ext>
              </a:extLst>
            </p:cNvPr>
            <p:cNvSpPr/>
            <p:nvPr/>
          </p:nvSpPr>
          <p:spPr>
            <a:xfrm>
              <a:off x="-2592633" y="1496788"/>
              <a:ext cx="1496775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5" name="مستطيل: زوايا مستديرة 114">
              <a:extLst>
                <a:ext uri="{FF2B5EF4-FFF2-40B4-BE49-F238E27FC236}">
                  <a16:creationId xmlns:a16="http://schemas.microsoft.com/office/drawing/2014/main" id="{A375CABB-F494-6B57-BE05-AE4B0D4214D9}"/>
                </a:ext>
              </a:extLst>
            </p:cNvPr>
            <p:cNvSpPr/>
            <p:nvPr/>
          </p:nvSpPr>
          <p:spPr>
            <a:xfrm>
              <a:off x="-2598096" y="1737907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16" name="مستطيل 115">
              <a:extLst>
                <a:ext uri="{FF2B5EF4-FFF2-40B4-BE49-F238E27FC236}">
                  <a16:creationId xmlns:a16="http://schemas.microsoft.com/office/drawing/2014/main" id="{3E013CEF-0AD5-2DA8-7339-C0DF3E7E82C7}"/>
                </a:ext>
              </a:extLst>
            </p:cNvPr>
            <p:cNvSpPr/>
            <p:nvPr/>
          </p:nvSpPr>
          <p:spPr>
            <a:xfrm>
              <a:off x="-2527422" y="2131363"/>
              <a:ext cx="1355428" cy="2857325"/>
            </a:xfrm>
            <a:prstGeom prst="rect">
              <a:avLst/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7" name="مثلث متساوي الساقين 116">
              <a:extLst>
                <a:ext uri="{FF2B5EF4-FFF2-40B4-BE49-F238E27FC236}">
                  <a16:creationId xmlns:a16="http://schemas.microsoft.com/office/drawing/2014/main" id="{5D10CFB1-2AC8-232B-F7CA-6DC93589B389}"/>
                </a:ext>
              </a:extLst>
            </p:cNvPr>
            <p:cNvSpPr/>
            <p:nvPr/>
          </p:nvSpPr>
          <p:spPr>
            <a:xfrm rot="10800000">
              <a:off x="-2534439" y="4988688"/>
              <a:ext cx="1369461" cy="580914"/>
            </a:xfrm>
            <a:prstGeom prst="triangle">
              <a:avLst/>
            </a:prstGeom>
            <a:solidFill>
              <a:srgbClr val="F7D3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18" name="مستطيل: زوايا مستديرة 117">
              <a:extLst>
                <a:ext uri="{FF2B5EF4-FFF2-40B4-BE49-F238E27FC236}">
                  <a16:creationId xmlns:a16="http://schemas.microsoft.com/office/drawing/2014/main" id="{B5DE0FDF-DE93-CDA9-D716-E5F780CC1B9E}"/>
                </a:ext>
              </a:extLst>
            </p:cNvPr>
            <p:cNvSpPr/>
            <p:nvPr/>
          </p:nvSpPr>
          <p:spPr>
            <a:xfrm>
              <a:off x="-2600828" y="1984859"/>
              <a:ext cx="1496777" cy="252787"/>
            </a:xfrm>
            <a:prstGeom prst="roundRect">
              <a:avLst>
                <a:gd name="adj" fmla="val 50000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19" name="شكل بيضاوي 33">
              <a:extLst>
                <a:ext uri="{FF2B5EF4-FFF2-40B4-BE49-F238E27FC236}">
                  <a16:creationId xmlns:a16="http://schemas.microsoft.com/office/drawing/2014/main" id="{0887A7FD-83F2-6C01-F2E4-C55F969734CF}"/>
                </a:ext>
              </a:extLst>
            </p:cNvPr>
            <p:cNvSpPr/>
            <p:nvPr/>
          </p:nvSpPr>
          <p:spPr>
            <a:xfrm>
              <a:off x="-1741006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0" name="شكل بيضاوي 33">
              <a:extLst>
                <a:ext uri="{FF2B5EF4-FFF2-40B4-BE49-F238E27FC236}">
                  <a16:creationId xmlns:a16="http://schemas.microsoft.com/office/drawing/2014/main" id="{B986716E-6CE4-3E2E-19EE-50DC9107AE66}"/>
                </a:ext>
              </a:extLst>
            </p:cNvPr>
            <p:cNvSpPr/>
            <p:nvPr/>
          </p:nvSpPr>
          <p:spPr>
            <a:xfrm>
              <a:off x="-2134214" y="2497894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21" name="مثلث متساوي الساقين 120">
              <a:extLst>
                <a:ext uri="{FF2B5EF4-FFF2-40B4-BE49-F238E27FC236}">
                  <a16:creationId xmlns:a16="http://schemas.microsoft.com/office/drawing/2014/main" id="{9EFCD064-5DFF-6C42-EAF4-E7FC5AEA43C1}"/>
                </a:ext>
              </a:extLst>
            </p:cNvPr>
            <p:cNvSpPr/>
            <p:nvPr/>
          </p:nvSpPr>
          <p:spPr>
            <a:xfrm rot="10800000">
              <a:off x="-2245838" y="5233532"/>
              <a:ext cx="792259" cy="336070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2" name="شكل بيضاوي 33">
              <a:extLst>
                <a:ext uri="{FF2B5EF4-FFF2-40B4-BE49-F238E27FC236}">
                  <a16:creationId xmlns:a16="http://schemas.microsoft.com/office/drawing/2014/main" id="{8186F825-58C5-E345-FE90-D43587DA1157}"/>
                </a:ext>
              </a:extLst>
            </p:cNvPr>
            <p:cNvSpPr/>
            <p:nvPr/>
          </p:nvSpPr>
          <p:spPr>
            <a:xfrm rot="10800000">
              <a:off x="-1926995" y="2664336"/>
              <a:ext cx="154570" cy="77286"/>
            </a:xfrm>
            <a:custGeom>
              <a:avLst/>
              <a:gdLst>
                <a:gd name="connsiteX0" fmla="*/ 0 w 4081233"/>
                <a:gd name="connsiteY0" fmla="*/ 2040617 h 4081233"/>
                <a:gd name="connsiteX1" fmla="*/ 2040617 w 4081233"/>
                <a:gd name="connsiteY1" fmla="*/ 0 h 4081233"/>
                <a:gd name="connsiteX2" fmla="*/ 4081234 w 4081233"/>
                <a:gd name="connsiteY2" fmla="*/ 2040617 h 4081233"/>
                <a:gd name="connsiteX3" fmla="*/ 2040617 w 4081233"/>
                <a:gd name="connsiteY3" fmla="*/ 4081234 h 4081233"/>
                <a:gd name="connsiteX4" fmla="*/ 0 w 4081233"/>
                <a:gd name="connsiteY4" fmla="*/ 2040617 h 4081233"/>
                <a:gd name="connsiteX0" fmla="*/ 2040617 w 4081234"/>
                <a:gd name="connsiteY0" fmla="*/ 4081234 h 4172674"/>
                <a:gd name="connsiteX1" fmla="*/ 0 w 4081234"/>
                <a:gd name="connsiteY1" fmla="*/ 2040617 h 4172674"/>
                <a:gd name="connsiteX2" fmla="*/ 2040617 w 4081234"/>
                <a:gd name="connsiteY2" fmla="*/ 0 h 4172674"/>
                <a:gd name="connsiteX3" fmla="*/ 4081234 w 4081234"/>
                <a:gd name="connsiteY3" fmla="*/ 2040617 h 4172674"/>
                <a:gd name="connsiteX4" fmla="*/ 2132057 w 4081234"/>
                <a:gd name="connsiteY4" fmla="*/ 4172674 h 4172674"/>
                <a:gd name="connsiteX0" fmla="*/ 2040617 w 4081234"/>
                <a:gd name="connsiteY0" fmla="*/ 4081234 h 4081234"/>
                <a:gd name="connsiteX1" fmla="*/ 0 w 4081234"/>
                <a:gd name="connsiteY1" fmla="*/ 2040617 h 4081234"/>
                <a:gd name="connsiteX2" fmla="*/ 2040617 w 4081234"/>
                <a:gd name="connsiteY2" fmla="*/ 0 h 4081234"/>
                <a:gd name="connsiteX3" fmla="*/ 4081234 w 4081234"/>
                <a:gd name="connsiteY3" fmla="*/ 2040617 h 4081234"/>
                <a:gd name="connsiteX0" fmla="*/ 0 w 4081234"/>
                <a:gd name="connsiteY0" fmla="*/ 2040617 h 2040617"/>
                <a:gd name="connsiteX1" fmla="*/ 2040617 w 4081234"/>
                <a:gd name="connsiteY1" fmla="*/ 0 h 2040617"/>
                <a:gd name="connsiteX2" fmla="*/ 4081234 w 4081234"/>
                <a:gd name="connsiteY2" fmla="*/ 2040617 h 204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81234" h="2040617">
                  <a:moveTo>
                    <a:pt x="0" y="2040617"/>
                  </a:moveTo>
                  <a:cubicBezTo>
                    <a:pt x="0" y="913615"/>
                    <a:pt x="913615" y="0"/>
                    <a:pt x="2040617" y="0"/>
                  </a:cubicBezTo>
                  <a:cubicBezTo>
                    <a:pt x="3167619" y="0"/>
                    <a:pt x="4081234" y="913615"/>
                    <a:pt x="4081234" y="2040617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3" name="شكل بيضاوي 122">
              <a:extLst>
                <a:ext uri="{FF2B5EF4-FFF2-40B4-BE49-F238E27FC236}">
                  <a16:creationId xmlns:a16="http://schemas.microsoft.com/office/drawing/2014/main" id="{B47FDB61-28E1-18CC-36D0-408B432D7C16}"/>
                </a:ext>
              </a:extLst>
            </p:cNvPr>
            <p:cNvSpPr/>
            <p:nvPr/>
          </p:nvSpPr>
          <p:spPr>
            <a:xfrm>
              <a:off x="-2426243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4" name="شكل بيضاوي 123">
              <a:extLst>
                <a:ext uri="{FF2B5EF4-FFF2-40B4-BE49-F238E27FC236}">
                  <a16:creationId xmlns:a16="http://schemas.microsoft.com/office/drawing/2014/main" id="{A2109208-2EC4-6D2C-13DF-401C199C9D55}"/>
                </a:ext>
              </a:extLst>
            </p:cNvPr>
            <p:cNvSpPr/>
            <p:nvPr/>
          </p:nvSpPr>
          <p:spPr>
            <a:xfrm>
              <a:off x="-1589018" y="2531238"/>
              <a:ext cx="266194" cy="266194"/>
            </a:xfrm>
            <a:prstGeom prst="ellipse">
              <a:avLst/>
            </a:prstGeom>
            <a:solidFill>
              <a:srgbClr val="EA5C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</p:grpSp>
      <p:grpSp>
        <p:nvGrpSpPr>
          <p:cNvPr id="125" name="مجموعة 124">
            <a:extLst>
              <a:ext uri="{FF2B5EF4-FFF2-40B4-BE49-F238E27FC236}">
                <a16:creationId xmlns:a16="http://schemas.microsoft.com/office/drawing/2014/main" id="{3820ED42-D5D8-2A33-DE0C-8D7963AE8818}"/>
              </a:ext>
            </a:extLst>
          </p:cNvPr>
          <p:cNvGrpSpPr/>
          <p:nvPr/>
        </p:nvGrpSpPr>
        <p:grpSpPr>
          <a:xfrm rot="2622205">
            <a:off x="2416646" y="931218"/>
            <a:ext cx="1237491" cy="1073822"/>
            <a:chOff x="8452518" y="2780523"/>
            <a:chExt cx="2139042" cy="1856136"/>
          </a:xfrm>
        </p:grpSpPr>
        <p:sp>
          <p:nvSpPr>
            <p:cNvPr id="126" name="مستطيل: زوايا مستديرة 125">
              <a:extLst>
                <a:ext uri="{FF2B5EF4-FFF2-40B4-BE49-F238E27FC236}">
                  <a16:creationId xmlns:a16="http://schemas.microsoft.com/office/drawing/2014/main" id="{F59F5401-857D-9299-EFCE-345633B42375}"/>
                </a:ext>
              </a:extLst>
            </p:cNvPr>
            <p:cNvSpPr/>
            <p:nvPr/>
          </p:nvSpPr>
          <p:spPr>
            <a:xfrm rot="20391699">
              <a:off x="8590185" y="3065283"/>
              <a:ext cx="2001375" cy="1537289"/>
            </a:xfrm>
            <a:prstGeom prst="roundRect">
              <a:avLst>
                <a:gd name="adj" fmla="val 28707"/>
              </a:avLst>
            </a:prstGeom>
            <a:solidFill>
              <a:srgbClr val="FFAE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sp>
          <p:nvSpPr>
            <p:cNvPr id="127" name="شكل حر: شكل 126">
              <a:extLst>
                <a:ext uri="{FF2B5EF4-FFF2-40B4-BE49-F238E27FC236}">
                  <a16:creationId xmlns:a16="http://schemas.microsoft.com/office/drawing/2014/main" id="{5B98D7F1-468D-D0ED-6E39-8058858AA5B1}"/>
                </a:ext>
              </a:extLst>
            </p:cNvPr>
            <p:cNvSpPr/>
            <p:nvPr/>
          </p:nvSpPr>
          <p:spPr>
            <a:xfrm rot="20391699">
              <a:off x="8929423" y="2780523"/>
              <a:ext cx="777629" cy="777629"/>
            </a:xfrm>
            <a:custGeom>
              <a:avLst/>
              <a:gdLst>
                <a:gd name="connsiteX0" fmla="*/ 572014 w 1144026"/>
                <a:gd name="connsiteY0" fmla="*/ 235965 h 1144026"/>
                <a:gd name="connsiteX1" fmla="*/ 243255 w 1144026"/>
                <a:gd name="connsiteY1" fmla="*/ 564724 h 1144026"/>
                <a:gd name="connsiteX2" fmla="*/ 572014 w 1144026"/>
                <a:gd name="connsiteY2" fmla="*/ 893483 h 1144026"/>
                <a:gd name="connsiteX3" fmla="*/ 900773 w 1144026"/>
                <a:gd name="connsiteY3" fmla="*/ 564724 h 1144026"/>
                <a:gd name="connsiteX4" fmla="*/ 572014 w 1144026"/>
                <a:gd name="connsiteY4" fmla="*/ 235965 h 1144026"/>
                <a:gd name="connsiteX5" fmla="*/ 572013 w 1144026"/>
                <a:gd name="connsiteY5" fmla="*/ 0 h 1144026"/>
                <a:gd name="connsiteX6" fmla="*/ 1144026 w 1144026"/>
                <a:gd name="connsiteY6" fmla="*/ 572013 h 1144026"/>
                <a:gd name="connsiteX7" fmla="*/ 572013 w 1144026"/>
                <a:gd name="connsiteY7" fmla="*/ 1144026 h 1144026"/>
                <a:gd name="connsiteX8" fmla="*/ 0 w 1144026"/>
                <a:gd name="connsiteY8" fmla="*/ 572013 h 1144026"/>
                <a:gd name="connsiteX9" fmla="*/ 572013 w 1144026"/>
                <a:gd name="connsiteY9" fmla="*/ 0 h 114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4026" h="1144026">
                  <a:moveTo>
                    <a:pt x="572014" y="235965"/>
                  </a:moveTo>
                  <a:cubicBezTo>
                    <a:pt x="390445" y="235965"/>
                    <a:pt x="243255" y="383155"/>
                    <a:pt x="243255" y="564724"/>
                  </a:cubicBezTo>
                  <a:cubicBezTo>
                    <a:pt x="243255" y="746293"/>
                    <a:pt x="390445" y="893483"/>
                    <a:pt x="572014" y="893483"/>
                  </a:cubicBezTo>
                  <a:cubicBezTo>
                    <a:pt x="753583" y="893483"/>
                    <a:pt x="900773" y="746293"/>
                    <a:pt x="900773" y="564724"/>
                  </a:cubicBezTo>
                  <a:cubicBezTo>
                    <a:pt x="900773" y="383155"/>
                    <a:pt x="753583" y="235965"/>
                    <a:pt x="572014" y="235965"/>
                  </a:cubicBezTo>
                  <a:close/>
                  <a:moveTo>
                    <a:pt x="572013" y="0"/>
                  </a:moveTo>
                  <a:cubicBezTo>
                    <a:pt x="887927" y="0"/>
                    <a:pt x="1144026" y="256099"/>
                    <a:pt x="1144026" y="572013"/>
                  </a:cubicBezTo>
                  <a:cubicBezTo>
                    <a:pt x="1144026" y="887927"/>
                    <a:pt x="887927" y="1144026"/>
                    <a:pt x="572013" y="1144026"/>
                  </a:cubicBezTo>
                  <a:cubicBezTo>
                    <a:pt x="256099" y="1144026"/>
                    <a:pt x="0" y="887927"/>
                    <a:pt x="0" y="572013"/>
                  </a:cubicBezTo>
                  <a:cubicBezTo>
                    <a:pt x="0" y="256099"/>
                    <a:pt x="256099" y="0"/>
                    <a:pt x="572013" y="0"/>
                  </a:cubicBezTo>
                  <a:close/>
                </a:path>
              </a:pathLst>
            </a:cu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/>
              <a:endParaRPr lang="ar-EG"/>
            </a:p>
          </p:txBody>
        </p:sp>
        <p:sp>
          <p:nvSpPr>
            <p:cNvPr id="128" name="مستطيل: زوايا مستديرة 127">
              <a:extLst>
                <a:ext uri="{FF2B5EF4-FFF2-40B4-BE49-F238E27FC236}">
                  <a16:creationId xmlns:a16="http://schemas.microsoft.com/office/drawing/2014/main" id="{73059F95-E0D0-F3CE-A5E8-1585ADD92367}"/>
                </a:ext>
              </a:extLst>
            </p:cNvPr>
            <p:cNvSpPr/>
            <p:nvPr/>
          </p:nvSpPr>
          <p:spPr>
            <a:xfrm rot="20391699">
              <a:off x="8452518" y="3089729"/>
              <a:ext cx="2001375" cy="737567"/>
            </a:xfrm>
            <a:prstGeom prst="roundRect">
              <a:avLst>
                <a:gd name="adj" fmla="val 43633"/>
              </a:avLst>
            </a:prstGeom>
            <a:solidFill>
              <a:srgbClr val="E953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9" name="مستطيل: زوايا مستديرة 128">
              <a:extLst>
                <a:ext uri="{FF2B5EF4-FFF2-40B4-BE49-F238E27FC236}">
                  <a16:creationId xmlns:a16="http://schemas.microsoft.com/office/drawing/2014/main" id="{C3AAEA1A-A602-FBF8-659C-A0F97B3A0CBC}"/>
                </a:ext>
              </a:extLst>
            </p:cNvPr>
            <p:cNvSpPr/>
            <p:nvPr/>
          </p:nvSpPr>
          <p:spPr>
            <a:xfrm rot="20391699">
              <a:off x="9983600" y="3425361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0" name="مستطيل: زوايا مستديرة 129">
              <a:extLst>
                <a:ext uri="{FF2B5EF4-FFF2-40B4-BE49-F238E27FC236}">
                  <a16:creationId xmlns:a16="http://schemas.microsoft.com/office/drawing/2014/main" id="{DEE90AA3-FD97-8B89-689D-F0411D712D93}"/>
                </a:ext>
              </a:extLst>
            </p:cNvPr>
            <p:cNvSpPr/>
            <p:nvPr/>
          </p:nvSpPr>
          <p:spPr>
            <a:xfrm rot="20391699">
              <a:off x="8932473" y="3810817"/>
              <a:ext cx="190608" cy="378374"/>
            </a:xfrm>
            <a:prstGeom prst="roundRect">
              <a:avLst>
                <a:gd name="adj" fmla="val 43633"/>
              </a:avLst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/>
            </a:p>
          </p:txBody>
        </p:sp>
        <p:grpSp>
          <p:nvGrpSpPr>
            <p:cNvPr id="131" name="مجموعة 130">
              <a:extLst>
                <a:ext uri="{FF2B5EF4-FFF2-40B4-BE49-F238E27FC236}">
                  <a16:creationId xmlns:a16="http://schemas.microsoft.com/office/drawing/2014/main" id="{D332C2B0-4BDA-173C-38F4-4C6DD07E296C}"/>
                </a:ext>
              </a:extLst>
            </p:cNvPr>
            <p:cNvGrpSpPr/>
            <p:nvPr/>
          </p:nvGrpSpPr>
          <p:grpSpPr>
            <a:xfrm rot="18909456">
              <a:off x="9082495" y="3891323"/>
              <a:ext cx="1300930" cy="745336"/>
              <a:chOff x="6151008" y="3945766"/>
              <a:chExt cx="801968" cy="459466"/>
            </a:xfrm>
          </p:grpSpPr>
          <p:sp>
            <p:nvSpPr>
              <p:cNvPr id="132" name="شكل بيضاوي 33">
                <a:extLst>
                  <a:ext uri="{FF2B5EF4-FFF2-40B4-BE49-F238E27FC236}">
                    <a16:creationId xmlns:a16="http://schemas.microsoft.com/office/drawing/2014/main" id="{BD647DC8-EC64-2F6C-1BCF-41109B1ABD67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33" name="شكل بيضاوي 33">
                <a:extLst>
                  <a:ext uri="{FF2B5EF4-FFF2-40B4-BE49-F238E27FC236}">
                    <a16:creationId xmlns:a16="http://schemas.microsoft.com/office/drawing/2014/main" id="{A1278237-5AB4-E545-98CE-B41889E94A91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34" name="شكل بيضاوي 33">
                <a:extLst>
                  <a:ext uri="{FF2B5EF4-FFF2-40B4-BE49-F238E27FC236}">
                    <a16:creationId xmlns:a16="http://schemas.microsoft.com/office/drawing/2014/main" id="{EFA15557-2AA3-ECDC-0624-26483E33E99B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35" name="شكل بيضاوي 134">
                <a:extLst>
                  <a:ext uri="{FF2B5EF4-FFF2-40B4-BE49-F238E27FC236}">
                    <a16:creationId xmlns:a16="http://schemas.microsoft.com/office/drawing/2014/main" id="{BD8B623F-5EF5-2135-51BE-6D94A8702074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36" name="شكل بيضاوي 135">
                <a:extLst>
                  <a:ext uri="{FF2B5EF4-FFF2-40B4-BE49-F238E27FC236}">
                    <a16:creationId xmlns:a16="http://schemas.microsoft.com/office/drawing/2014/main" id="{90D7660F-6D65-EE91-2B95-A6EA257D71E7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solidFill>
                <a:srgbClr val="EA5C5C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</p:grpSp>
      </p:grpSp>
      <p:grpSp>
        <p:nvGrpSpPr>
          <p:cNvPr id="137" name="مجموعة 136">
            <a:extLst>
              <a:ext uri="{FF2B5EF4-FFF2-40B4-BE49-F238E27FC236}">
                <a16:creationId xmlns:a16="http://schemas.microsoft.com/office/drawing/2014/main" id="{43E4A91C-A7CA-339D-D222-A445EBA22373}"/>
              </a:ext>
            </a:extLst>
          </p:cNvPr>
          <p:cNvGrpSpPr/>
          <p:nvPr/>
        </p:nvGrpSpPr>
        <p:grpSpPr>
          <a:xfrm rot="19160063">
            <a:off x="1793096" y="1121592"/>
            <a:ext cx="580510" cy="242284"/>
            <a:chOff x="12683490" y="1028700"/>
            <a:chExt cx="1358265" cy="566891"/>
          </a:xfrm>
        </p:grpSpPr>
        <p:sp>
          <p:nvSpPr>
            <p:cNvPr id="138" name="مستطيل: زوايا مستديرة 137">
              <a:extLst>
                <a:ext uri="{FF2B5EF4-FFF2-40B4-BE49-F238E27FC236}">
                  <a16:creationId xmlns:a16="http://schemas.microsoft.com/office/drawing/2014/main" id="{97445939-C220-6895-3028-5C3A0DC9987F}"/>
                </a:ext>
              </a:extLst>
            </p:cNvPr>
            <p:cNvSpPr/>
            <p:nvPr/>
          </p:nvSpPr>
          <p:spPr>
            <a:xfrm>
              <a:off x="12683490" y="1028700"/>
              <a:ext cx="796290" cy="566891"/>
            </a:xfrm>
            <a:prstGeom prst="roundRect">
              <a:avLst/>
            </a:prstGeom>
            <a:solidFill>
              <a:srgbClr val="42B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39" name="مستطيل: زوايا مستديرة 35">
              <a:extLst>
                <a:ext uri="{FF2B5EF4-FFF2-40B4-BE49-F238E27FC236}">
                  <a16:creationId xmlns:a16="http://schemas.microsoft.com/office/drawing/2014/main" id="{C0E275F2-6EA6-DB38-14E7-D10FACFCED73}"/>
                </a:ext>
              </a:extLst>
            </p:cNvPr>
            <p:cNvSpPr/>
            <p:nvPr/>
          </p:nvSpPr>
          <p:spPr>
            <a:xfrm>
              <a:off x="12987340" y="1028700"/>
              <a:ext cx="1054415" cy="566891"/>
            </a:xfrm>
            <a:custGeom>
              <a:avLst/>
              <a:gdLst>
                <a:gd name="connsiteX0" fmla="*/ 0 w 1068705"/>
                <a:gd name="connsiteY0" fmla="*/ 94484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8" fmla="*/ 0 w 1068705"/>
                <a:gd name="connsiteY8" fmla="*/ 94484 h 566891"/>
                <a:gd name="connsiteX0" fmla="*/ 0 w 1068705"/>
                <a:gd name="connsiteY0" fmla="*/ 472407 h 566891"/>
                <a:gd name="connsiteX1" fmla="*/ 94484 w 1068705"/>
                <a:gd name="connsiteY1" fmla="*/ 0 h 566891"/>
                <a:gd name="connsiteX2" fmla="*/ 974221 w 1068705"/>
                <a:gd name="connsiteY2" fmla="*/ 0 h 566891"/>
                <a:gd name="connsiteX3" fmla="*/ 1068705 w 1068705"/>
                <a:gd name="connsiteY3" fmla="*/ 94484 h 566891"/>
                <a:gd name="connsiteX4" fmla="*/ 1068705 w 1068705"/>
                <a:gd name="connsiteY4" fmla="*/ 472407 h 566891"/>
                <a:gd name="connsiteX5" fmla="*/ 974221 w 1068705"/>
                <a:gd name="connsiteY5" fmla="*/ 566891 h 566891"/>
                <a:gd name="connsiteX6" fmla="*/ 94484 w 1068705"/>
                <a:gd name="connsiteY6" fmla="*/ 566891 h 566891"/>
                <a:gd name="connsiteX7" fmla="*/ 0 w 1068705"/>
                <a:gd name="connsiteY7" fmla="*/ 472407 h 566891"/>
                <a:gd name="connsiteX0" fmla="*/ 109967 w 1084188"/>
                <a:gd name="connsiteY0" fmla="*/ 566891 h 566891"/>
                <a:gd name="connsiteX1" fmla="*/ 109967 w 1084188"/>
                <a:gd name="connsiteY1" fmla="*/ 0 h 566891"/>
                <a:gd name="connsiteX2" fmla="*/ 989704 w 1084188"/>
                <a:gd name="connsiteY2" fmla="*/ 0 h 566891"/>
                <a:gd name="connsiteX3" fmla="*/ 1084188 w 1084188"/>
                <a:gd name="connsiteY3" fmla="*/ 94484 h 566891"/>
                <a:gd name="connsiteX4" fmla="*/ 1084188 w 1084188"/>
                <a:gd name="connsiteY4" fmla="*/ 472407 h 566891"/>
                <a:gd name="connsiteX5" fmla="*/ 989704 w 1084188"/>
                <a:gd name="connsiteY5" fmla="*/ 566891 h 566891"/>
                <a:gd name="connsiteX6" fmla="*/ 109967 w 1084188"/>
                <a:gd name="connsiteY6" fmla="*/ 566891 h 566891"/>
                <a:gd name="connsiteX0" fmla="*/ 0 w 974221"/>
                <a:gd name="connsiteY0" fmla="*/ 566891 h 566891"/>
                <a:gd name="connsiteX1" fmla="*/ 0 w 974221"/>
                <a:gd name="connsiteY1" fmla="*/ 0 h 566891"/>
                <a:gd name="connsiteX2" fmla="*/ 879737 w 974221"/>
                <a:gd name="connsiteY2" fmla="*/ 0 h 566891"/>
                <a:gd name="connsiteX3" fmla="*/ 974221 w 974221"/>
                <a:gd name="connsiteY3" fmla="*/ 94484 h 566891"/>
                <a:gd name="connsiteX4" fmla="*/ 974221 w 974221"/>
                <a:gd name="connsiteY4" fmla="*/ 472407 h 566891"/>
                <a:gd name="connsiteX5" fmla="*/ 879737 w 974221"/>
                <a:gd name="connsiteY5" fmla="*/ 566891 h 566891"/>
                <a:gd name="connsiteX6" fmla="*/ 0 w 974221"/>
                <a:gd name="connsiteY6" fmla="*/ 566891 h 56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4221" h="566891">
                  <a:moveTo>
                    <a:pt x="0" y="566891"/>
                  </a:moveTo>
                  <a:lnTo>
                    <a:pt x="0" y="0"/>
                  </a:lnTo>
                  <a:lnTo>
                    <a:pt x="879737" y="0"/>
                  </a:lnTo>
                  <a:cubicBezTo>
                    <a:pt x="931919" y="0"/>
                    <a:pt x="974221" y="42302"/>
                    <a:pt x="974221" y="94484"/>
                  </a:cubicBezTo>
                  <a:lnTo>
                    <a:pt x="974221" y="472407"/>
                  </a:lnTo>
                  <a:cubicBezTo>
                    <a:pt x="974221" y="524589"/>
                    <a:pt x="931919" y="566891"/>
                    <a:pt x="879737" y="566891"/>
                  </a:cubicBezTo>
                  <a:lnTo>
                    <a:pt x="0" y="566891"/>
                  </a:lnTo>
                  <a:close/>
                </a:path>
              </a:pathLst>
            </a:custGeom>
            <a:solidFill>
              <a:srgbClr val="F5C1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140" name="مجموعة 139">
              <a:extLst>
                <a:ext uri="{FF2B5EF4-FFF2-40B4-BE49-F238E27FC236}">
                  <a16:creationId xmlns:a16="http://schemas.microsoft.com/office/drawing/2014/main" id="{048FC4C1-C965-B31F-A5F8-8D2B2320427B}"/>
                </a:ext>
              </a:extLst>
            </p:cNvPr>
            <p:cNvGrpSpPr/>
            <p:nvPr/>
          </p:nvGrpSpPr>
          <p:grpSpPr>
            <a:xfrm rot="20180045">
              <a:off x="13091020" y="1108067"/>
              <a:ext cx="832764" cy="477112"/>
              <a:chOff x="6151008" y="3945766"/>
              <a:chExt cx="801968" cy="459466"/>
            </a:xfrm>
            <a:solidFill>
              <a:schemeClr val="bg1"/>
            </a:solidFill>
          </p:grpSpPr>
          <p:sp>
            <p:nvSpPr>
              <p:cNvPr id="141" name="شكل بيضاوي 33">
                <a:extLst>
                  <a:ext uri="{FF2B5EF4-FFF2-40B4-BE49-F238E27FC236}">
                    <a16:creationId xmlns:a16="http://schemas.microsoft.com/office/drawing/2014/main" id="{9B641D0A-6EA3-DB04-AD15-C791A0FE6605}"/>
                  </a:ext>
                </a:extLst>
              </p:cNvPr>
              <p:cNvSpPr/>
              <p:nvPr/>
            </p:nvSpPr>
            <p:spPr>
              <a:xfrm rot="1505605">
                <a:off x="6692503" y="4089932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42" name="شكل بيضاوي 33">
                <a:extLst>
                  <a:ext uri="{FF2B5EF4-FFF2-40B4-BE49-F238E27FC236}">
                    <a16:creationId xmlns:a16="http://schemas.microsoft.com/office/drawing/2014/main" id="{BA1C60DA-FE94-888F-9040-0B48E64A185D}"/>
                  </a:ext>
                </a:extLst>
              </p:cNvPr>
              <p:cNvSpPr/>
              <p:nvPr/>
            </p:nvSpPr>
            <p:spPr>
              <a:xfrm rot="1505605">
                <a:off x="6384585" y="394576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  <p:sp>
            <p:nvSpPr>
              <p:cNvPr id="143" name="شكل بيضاوي 33">
                <a:extLst>
                  <a:ext uri="{FF2B5EF4-FFF2-40B4-BE49-F238E27FC236}">
                    <a16:creationId xmlns:a16="http://schemas.microsoft.com/office/drawing/2014/main" id="{C451FFAB-DF63-130E-FE8F-B25BCBC0887A}"/>
                  </a:ext>
                </a:extLst>
              </p:cNvPr>
              <p:cNvSpPr/>
              <p:nvPr/>
            </p:nvSpPr>
            <p:spPr>
              <a:xfrm rot="12305605">
                <a:off x="6484652" y="4149716"/>
                <a:ext cx="132116" cy="66059"/>
              </a:xfrm>
              <a:custGeom>
                <a:avLst/>
                <a:gdLst>
                  <a:gd name="connsiteX0" fmla="*/ 0 w 4081233"/>
                  <a:gd name="connsiteY0" fmla="*/ 2040617 h 4081233"/>
                  <a:gd name="connsiteX1" fmla="*/ 2040617 w 4081233"/>
                  <a:gd name="connsiteY1" fmla="*/ 0 h 4081233"/>
                  <a:gd name="connsiteX2" fmla="*/ 4081234 w 4081233"/>
                  <a:gd name="connsiteY2" fmla="*/ 2040617 h 4081233"/>
                  <a:gd name="connsiteX3" fmla="*/ 2040617 w 4081233"/>
                  <a:gd name="connsiteY3" fmla="*/ 4081234 h 4081233"/>
                  <a:gd name="connsiteX4" fmla="*/ 0 w 4081233"/>
                  <a:gd name="connsiteY4" fmla="*/ 2040617 h 4081233"/>
                  <a:gd name="connsiteX0" fmla="*/ 2040617 w 4081234"/>
                  <a:gd name="connsiteY0" fmla="*/ 4081234 h 4172674"/>
                  <a:gd name="connsiteX1" fmla="*/ 0 w 4081234"/>
                  <a:gd name="connsiteY1" fmla="*/ 2040617 h 4172674"/>
                  <a:gd name="connsiteX2" fmla="*/ 2040617 w 4081234"/>
                  <a:gd name="connsiteY2" fmla="*/ 0 h 4172674"/>
                  <a:gd name="connsiteX3" fmla="*/ 4081234 w 4081234"/>
                  <a:gd name="connsiteY3" fmla="*/ 2040617 h 4172674"/>
                  <a:gd name="connsiteX4" fmla="*/ 2132057 w 4081234"/>
                  <a:gd name="connsiteY4" fmla="*/ 4172674 h 4172674"/>
                  <a:gd name="connsiteX0" fmla="*/ 2040617 w 4081234"/>
                  <a:gd name="connsiteY0" fmla="*/ 4081234 h 4081234"/>
                  <a:gd name="connsiteX1" fmla="*/ 0 w 4081234"/>
                  <a:gd name="connsiteY1" fmla="*/ 2040617 h 4081234"/>
                  <a:gd name="connsiteX2" fmla="*/ 2040617 w 4081234"/>
                  <a:gd name="connsiteY2" fmla="*/ 0 h 4081234"/>
                  <a:gd name="connsiteX3" fmla="*/ 4081234 w 4081234"/>
                  <a:gd name="connsiteY3" fmla="*/ 2040617 h 4081234"/>
                  <a:gd name="connsiteX0" fmla="*/ 0 w 4081234"/>
                  <a:gd name="connsiteY0" fmla="*/ 2040617 h 2040617"/>
                  <a:gd name="connsiteX1" fmla="*/ 2040617 w 4081234"/>
                  <a:gd name="connsiteY1" fmla="*/ 0 h 2040617"/>
                  <a:gd name="connsiteX2" fmla="*/ 4081234 w 4081234"/>
                  <a:gd name="connsiteY2" fmla="*/ 2040617 h 2040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081234" h="2040617">
                    <a:moveTo>
                      <a:pt x="0" y="2040617"/>
                    </a:moveTo>
                    <a:cubicBezTo>
                      <a:pt x="0" y="913615"/>
                      <a:pt x="913615" y="0"/>
                      <a:pt x="2040617" y="0"/>
                    </a:cubicBezTo>
                    <a:cubicBezTo>
                      <a:pt x="3167619" y="0"/>
                      <a:pt x="4081234" y="913615"/>
                      <a:pt x="4081234" y="2040617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44" name="شكل بيضاوي 143">
                <a:extLst>
                  <a:ext uri="{FF2B5EF4-FFF2-40B4-BE49-F238E27FC236}">
                    <a16:creationId xmlns:a16="http://schemas.microsoft.com/office/drawing/2014/main" id="{C586817F-D684-6132-5887-D953F74FCEBE}"/>
                  </a:ext>
                </a:extLst>
              </p:cNvPr>
              <p:cNvSpPr/>
              <p:nvPr/>
            </p:nvSpPr>
            <p:spPr>
              <a:xfrm rot="1505605">
                <a:off x="6151008" y="3954685"/>
                <a:ext cx="227524" cy="186284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/>
              </a:p>
            </p:txBody>
          </p:sp>
          <p:sp>
            <p:nvSpPr>
              <p:cNvPr id="145" name="شكل بيضاوي 144">
                <a:extLst>
                  <a:ext uri="{FF2B5EF4-FFF2-40B4-BE49-F238E27FC236}">
                    <a16:creationId xmlns:a16="http://schemas.microsoft.com/office/drawing/2014/main" id="{CC586BBD-5DE7-7675-F24B-3BFB5EBFEC62}"/>
                  </a:ext>
                </a:extLst>
              </p:cNvPr>
              <p:cNvSpPr/>
              <p:nvPr/>
            </p:nvSpPr>
            <p:spPr>
              <a:xfrm rot="1505605">
                <a:off x="6725452" y="4218949"/>
                <a:ext cx="227524" cy="186283"/>
              </a:xfrm>
              <a:prstGeom prst="ellipse">
                <a:avLst/>
              </a:prstGeom>
              <a:grpFill/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2566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"/>
        <a:cs typeface="Harmattan"/>
      </a:majorFont>
      <a:minorFont>
        <a:latin typeface="Harmattan"/>
        <a:ea typeface="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328</Words>
  <Application>Microsoft Office PowerPoint</Application>
  <PresentationFormat>مخصص</PresentationFormat>
  <Paragraphs>46</Paragraphs>
  <Slides>6</Slides>
  <Notes>2</Notes>
  <HiddenSlides>3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Wingdings</vt:lpstr>
      <vt:lpstr>Calibri</vt:lpstr>
      <vt:lpstr>Arial</vt:lpstr>
      <vt:lpstr>Harmattan</vt:lpstr>
      <vt:lpstr>Cairo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</cp:lastModifiedBy>
  <cp:revision>44</cp:revision>
  <cp:lastPrinted>2023-04-21T16:15:01Z</cp:lastPrinted>
  <dcterms:created xsi:type="dcterms:W3CDTF">2022-06-17T15:03:51Z</dcterms:created>
  <dcterms:modified xsi:type="dcterms:W3CDTF">2023-12-15T10:31:32Z</dcterms:modified>
</cp:coreProperties>
</file>