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9"/>
  </p:notesMasterIdLst>
  <p:sldIdLst>
    <p:sldId id="471" r:id="rId2"/>
    <p:sldId id="472" r:id="rId3"/>
    <p:sldId id="470" r:id="rId4"/>
    <p:sldId id="411" r:id="rId5"/>
    <p:sldId id="412" r:id="rId6"/>
    <p:sldId id="468" r:id="rId7"/>
    <p:sldId id="469" r:id="rId8"/>
  </p:sldIdLst>
  <p:sldSz cx="10691813" cy="7559675"/>
  <p:notesSz cx="7104063" cy="102346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l Messiri" pitchFamily="2" charset="-78"/>
      <p:regular r:id="rId14"/>
      <p:bold r:id="rId15"/>
    </p:embeddedFont>
    <p:embeddedFont>
      <p:font typeface="Harmattan" panose="01000503000000020003" pitchFamily="2" charset="-78"/>
      <p:regular r:id="rId16"/>
      <p:bold r:id="rId17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BD9"/>
    <a:srgbClr val="383838"/>
    <a:srgbClr val="155C58"/>
    <a:srgbClr val="DC5223"/>
    <a:srgbClr val="F5978F"/>
    <a:srgbClr val="F9D445"/>
    <a:srgbClr val="6DD7E5"/>
    <a:srgbClr val="4E2D36"/>
    <a:srgbClr val="B994B6"/>
    <a:srgbClr val="8F5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E89F3-B951-4D9F-B289-18A39D13EEB8}" v="18" dt="2023-06-05T13:47:49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>
        <p:scale>
          <a:sx n="75" d="100"/>
          <a:sy n="75" d="100"/>
        </p:scale>
        <p:origin x="1570" y="302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383E89F3-B951-4D9F-B289-18A39D13EEB8}"/>
    <pc:docChg chg="undo custSel addSld delSld modSld">
      <pc:chgData name="H M" userId="84cd2103f36ef0dc" providerId="LiveId" clId="{383E89F3-B951-4D9F-B289-18A39D13EEB8}" dt="2023-06-05T13:47:49.449" v="40" actId="164"/>
      <pc:docMkLst>
        <pc:docMk/>
      </pc:docMkLst>
      <pc:sldChg chg="addSp delSp modSp mod">
        <pc:chgData name="H M" userId="84cd2103f36ef0dc" providerId="LiveId" clId="{383E89F3-B951-4D9F-B289-18A39D13EEB8}" dt="2023-06-05T13:47:49.449" v="40" actId="164"/>
        <pc:sldMkLst>
          <pc:docMk/>
          <pc:sldMk cId="3165081508" sldId="471"/>
        </pc:sldMkLst>
        <pc:spChg chg="add del">
          <ac:chgData name="H M" userId="84cd2103f36ef0dc" providerId="LiveId" clId="{383E89F3-B951-4D9F-B289-18A39D13EEB8}" dt="2023-06-05T13:46:25.148" v="26" actId="478"/>
          <ac:spMkLst>
            <pc:docMk/>
            <pc:sldMk cId="3165081508" sldId="471"/>
            <ac:spMk id="2" creationId="{5C32B595-96F1-BB39-A4E8-1261C8885184}"/>
          </ac:spMkLst>
        </pc:spChg>
        <pc:spChg chg="add del">
          <ac:chgData name="H M" userId="84cd2103f36ef0dc" providerId="LiveId" clId="{383E89F3-B951-4D9F-B289-18A39D13EEB8}" dt="2023-06-05T13:46:25.977" v="27" actId="478"/>
          <ac:spMkLst>
            <pc:docMk/>
            <pc:sldMk cId="3165081508" sldId="471"/>
            <ac:spMk id="3" creationId="{0BB6EC46-7BC4-0FA5-DD83-BD328C38428B}"/>
          </ac:spMkLst>
        </pc:spChg>
        <pc:spChg chg="ord">
          <ac:chgData name="H M" userId="84cd2103f36ef0dc" providerId="LiveId" clId="{383E89F3-B951-4D9F-B289-18A39D13EEB8}" dt="2023-06-05T13:47:08.082" v="35" actId="166"/>
          <ac:spMkLst>
            <pc:docMk/>
            <pc:sldMk cId="3165081508" sldId="471"/>
            <ac:spMk id="6" creationId="{CB3E20DA-BFB1-B89E-EEB0-3C0C818FB5BE}"/>
          </ac:spMkLst>
        </pc:spChg>
        <pc:spChg chg="ord">
          <ac:chgData name="H M" userId="84cd2103f36ef0dc" providerId="LiveId" clId="{383E89F3-B951-4D9F-B289-18A39D13EEB8}" dt="2023-06-05T13:47:19.818" v="36" actId="166"/>
          <ac:spMkLst>
            <pc:docMk/>
            <pc:sldMk cId="3165081508" sldId="471"/>
            <ac:spMk id="30" creationId="{4127CB7A-ECBD-29AA-E7DB-28DA5801C705}"/>
          </ac:spMkLst>
        </pc:spChg>
        <pc:spChg chg="ord">
          <ac:chgData name="H M" userId="84cd2103f36ef0dc" providerId="LiveId" clId="{383E89F3-B951-4D9F-B289-18A39D13EEB8}" dt="2023-06-05T13:47:19.818" v="36" actId="166"/>
          <ac:spMkLst>
            <pc:docMk/>
            <pc:sldMk cId="3165081508" sldId="471"/>
            <ac:spMk id="32" creationId="{A6B4F66B-DDD6-A93B-6938-7076CEF96EB9}"/>
          </ac:spMkLst>
        </pc:spChg>
        <pc:spChg chg="ord">
          <ac:chgData name="H M" userId="84cd2103f36ef0dc" providerId="LiveId" clId="{383E89F3-B951-4D9F-B289-18A39D13EEB8}" dt="2023-06-05T13:47:08.082" v="35" actId="166"/>
          <ac:spMkLst>
            <pc:docMk/>
            <pc:sldMk cId="3165081508" sldId="471"/>
            <ac:spMk id="69" creationId="{446C8FD9-E57F-0D06-A216-5313EC6C1D68}"/>
          </ac:spMkLst>
        </pc:spChg>
        <pc:spChg chg="ord">
          <ac:chgData name="H M" userId="84cd2103f36ef0dc" providerId="LiveId" clId="{383E89F3-B951-4D9F-B289-18A39D13EEB8}" dt="2023-06-05T13:47:08.082" v="35" actId="166"/>
          <ac:spMkLst>
            <pc:docMk/>
            <pc:sldMk cId="3165081508" sldId="471"/>
            <ac:spMk id="70" creationId="{C56D788F-0F46-30DA-D8DB-4F3E69DBB2AE}"/>
          </ac:spMkLst>
        </pc:spChg>
        <pc:spChg chg="ord">
          <ac:chgData name="H M" userId="84cd2103f36ef0dc" providerId="LiveId" clId="{383E89F3-B951-4D9F-B289-18A39D13EEB8}" dt="2023-06-05T13:47:08.082" v="35" actId="166"/>
          <ac:spMkLst>
            <pc:docMk/>
            <pc:sldMk cId="3165081508" sldId="471"/>
            <ac:spMk id="71" creationId="{92CC44AB-B92F-2AB8-9254-0DFFBE30EA2C}"/>
          </ac:spMkLst>
        </pc:spChg>
        <pc:spChg chg="ord">
          <ac:chgData name="H M" userId="84cd2103f36ef0dc" providerId="LiveId" clId="{383E89F3-B951-4D9F-B289-18A39D13EEB8}" dt="2023-06-05T13:47:08.082" v="35" actId="166"/>
          <ac:spMkLst>
            <pc:docMk/>
            <pc:sldMk cId="3165081508" sldId="471"/>
            <ac:spMk id="72" creationId="{33F7F578-6EE9-5D81-35BB-5C95C5AEAF4F}"/>
          </ac:spMkLst>
        </pc:spChg>
        <pc:spChg chg="ord">
          <ac:chgData name="H M" userId="84cd2103f36ef0dc" providerId="LiveId" clId="{383E89F3-B951-4D9F-B289-18A39D13EEB8}" dt="2023-06-05T13:47:08.082" v="35" actId="166"/>
          <ac:spMkLst>
            <pc:docMk/>
            <pc:sldMk cId="3165081508" sldId="471"/>
            <ac:spMk id="113" creationId="{C280708E-5855-0528-370E-E60FDDE85619}"/>
          </ac:spMkLst>
        </pc:spChg>
        <pc:spChg chg="ord">
          <ac:chgData name="H M" userId="84cd2103f36ef0dc" providerId="LiveId" clId="{383E89F3-B951-4D9F-B289-18A39D13EEB8}" dt="2023-06-05T13:47:08.082" v="35" actId="166"/>
          <ac:spMkLst>
            <pc:docMk/>
            <pc:sldMk cId="3165081508" sldId="471"/>
            <ac:spMk id="114" creationId="{BDA0D818-9754-7072-BE9C-5D8A43A7C746}"/>
          </ac:spMkLst>
        </pc:spChg>
        <pc:spChg chg="ord">
          <ac:chgData name="H M" userId="84cd2103f36ef0dc" providerId="LiveId" clId="{383E89F3-B951-4D9F-B289-18A39D13EEB8}" dt="2023-06-05T13:47:08.082" v="35" actId="166"/>
          <ac:spMkLst>
            <pc:docMk/>
            <pc:sldMk cId="3165081508" sldId="471"/>
            <ac:spMk id="116" creationId="{1C5274BD-6868-95A4-FDB6-A1394CBA633F}"/>
          </ac:spMkLst>
        </pc:spChg>
        <pc:spChg chg="ord">
          <ac:chgData name="H M" userId="84cd2103f36ef0dc" providerId="LiveId" clId="{383E89F3-B951-4D9F-B289-18A39D13EEB8}" dt="2023-06-05T13:47:08.082" v="35" actId="166"/>
          <ac:spMkLst>
            <pc:docMk/>
            <pc:sldMk cId="3165081508" sldId="471"/>
            <ac:spMk id="117" creationId="{93C30959-BE70-A594-22E4-254F2FD6A5DD}"/>
          </ac:spMkLst>
        </pc:spChg>
        <pc:spChg chg="ord">
          <ac:chgData name="H M" userId="84cd2103f36ef0dc" providerId="LiveId" clId="{383E89F3-B951-4D9F-B289-18A39D13EEB8}" dt="2023-06-05T13:47:08.082" v="35" actId="166"/>
          <ac:spMkLst>
            <pc:docMk/>
            <pc:sldMk cId="3165081508" sldId="471"/>
            <ac:spMk id="118" creationId="{A972F13C-7448-F0D8-ECA9-D39D251E402C}"/>
          </ac:spMkLst>
        </pc:spChg>
        <pc:spChg chg="ord">
          <ac:chgData name="H M" userId="84cd2103f36ef0dc" providerId="LiveId" clId="{383E89F3-B951-4D9F-B289-18A39D13EEB8}" dt="2023-06-05T13:47:08.082" v="35" actId="166"/>
          <ac:spMkLst>
            <pc:docMk/>
            <pc:sldMk cId="3165081508" sldId="471"/>
            <ac:spMk id="119" creationId="{597D553C-114E-9DE7-C78F-6F643212874A}"/>
          </ac:spMkLst>
        </pc:spChg>
        <pc:spChg chg="ord">
          <ac:chgData name="H M" userId="84cd2103f36ef0dc" providerId="LiveId" clId="{383E89F3-B951-4D9F-B289-18A39D13EEB8}" dt="2023-06-05T13:47:08.082" v="35" actId="166"/>
          <ac:spMkLst>
            <pc:docMk/>
            <pc:sldMk cId="3165081508" sldId="471"/>
            <ac:spMk id="120" creationId="{E0819303-73A2-1794-1B76-7188F0F16A4F}"/>
          </ac:spMkLst>
        </pc:spChg>
        <pc:spChg chg="ord">
          <ac:chgData name="H M" userId="84cd2103f36ef0dc" providerId="LiveId" clId="{383E89F3-B951-4D9F-B289-18A39D13EEB8}" dt="2023-06-05T13:47:08.082" v="35" actId="166"/>
          <ac:spMkLst>
            <pc:docMk/>
            <pc:sldMk cId="3165081508" sldId="471"/>
            <ac:spMk id="121" creationId="{86847022-3A6E-6F75-2088-3697BD3A78D0}"/>
          </ac:spMkLst>
        </pc:spChg>
        <pc:grpChg chg="add del mod">
          <ac:chgData name="H M" userId="84cd2103f36ef0dc" providerId="LiveId" clId="{383E89F3-B951-4D9F-B289-18A39D13EEB8}" dt="2023-06-05T13:45:49.476" v="16"/>
          <ac:grpSpMkLst>
            <pc:docMk/>
            <pc:sldMk cId="3165081508" sldId="471"/>
            <ac:grpSpMk id="9" creationId="{AC34BDF9-49A4-A7BB-80F0-7EF84B64D811}"/>
          </ac:grpSpMkLst>
        </pc:grpChg>
        <pc:grpChg chg="add del mod">
          <ac:chgData name="H M" userId="84cd2103f36ef0dc" providerId="LiveId" clId="{383E89F3-B951-4D9F-B289-18A39D13EEB8}" dt="2023-06-05T13:46:21.002" v="23"/>
          <ac:grpSpMkLst>
            <pc:docMk/>
            <pc:sldMk cId="3165081508" sldId="471"/>
            <ac:grpSpMk id="16" creationId="{903E7C22-8409-905C-DEE0-AA464DFAD0F1}"/>
          </ac:grpSpMkLst>
        </pc:grpChg>
        <pc:grpChg chg="add del mod">
          <ac:chgData name="H M" userId="84cd2103f36ef0dc" providerId="LiveId" clId="{383E89F3-B951-4D9F-B289-18A39D13EEB8}" dt="2023-06-05T13:46:23.075" v="25"/>
          <ac:grpSpMkLst>
            <pc:docMk/>
            <pc:sldMk cId="3165081508" sldId="471"/>
            <ac:grpSpMk id="22" creationId="{3DDB8B0A-AEDB-28A5-5F55-73D87E7E98B2}"/>
          </ac:grpSpMkLst>
        </pc:grpChg>
        <pc:grpChg chg="ord">
          <ac:chgData name="H M" userId="84cd2103f36ef0dc" providerId="LiveId" clId="{383E89F3-B951-4D9F-B289-18A39D13EEB8}" dt="2023-06-05T13:47:08.082" v="35" actId="166"/>
          <ac:grpSpMkLst>
            <pc:docMk/>
            <pc:sldMk cId="3165081508" sldId="471"/>
            <ac:grpSpMk id="73" creationId="{DAB43640-C4EC-B501-196E-484980F98976}"/>
          </ac:grpSpMkLst>
        </pc:grpChg>
        <pc:grpChg chg="ord">
          <ac:chgData name="H M" userId="84cd2103f36ef0dc" providerId="LiveId" clId="{383E89F3-B951-4D9F-B289-18A39D13EEB8}" dt="2023-06-05T13:47:08.082" v="35" actId="166"/>
          <ac:grpSpMkLst>
            <pc:docMk/>
            <pc:sldMk cId="3165081508" sldId="471"/>
            <ac:grpSpMk id="80" creationId="{3B7D0739-4CB7-EEBC-014A-8BC3B33BC357}"/>
          </ac:grpSpMkLst>
        </pc:grpChg>
        <pc:grpChg chg="add del mod">
          <ac:chgData name="H M" userId="84cd2103f36ef0dc" providerId="LiveId" clId="{383E89F3-B951-4D9F-B289-18A39D13EEB8}" dt="2023-06-05T13:46:28.958" v="29" actId="165"/>
          <ac:grpSpMkLst>
            <pc:docMk/>
            <pc:sldMk cId="3165081508" sldId="471"/>
            <ac:grpSpMk id="87" creationId="{2A169906-6737-326C-CDBF-5F9D100D4ED3}"/>
          </ac:grpSpMkLst>
        </pc:grpChg>
        <pc:grpChg chg="add mod">
          <ac:chgData name="H M" userId="84cd2103f36ef0dc" providerId="LiveId" clId="{383E89F3-B951-4D9F-B289-18A39D13EEB8}" dt="2023-06-05T13:47:49.449" v="40" actId="164"/>
          <ac:grpSpMkLst>
            <pc:docMk/>
            <pc:sldMk cId="3165081508" sldId="471"/>
            <ac:grpSpMk id="90" creationId="{791018A7-6078-40EF-78B8-339EA87EFD10}"/>
          </ac:grpSpMkLst>
        </pc:grpChg>
        <pc:grpChg chg="ord">
          <ac:chgData name="H M" userId="84cd2103f36ef0dc" providerId="LiveId" clId="{383E89F3-B951-4D9F-B289-18A39D13EEB8}" dt="2023-06-05T13:47:08.082" v="35" actId="166"/>
          <ac:grpSpMkLst>
            <pc:docMk/>
            <pc:sldMk cId="3165081508" sldId="471"/>
            <ac:grpSpMk id="108" creationId="{3BB0F204-6B42-21FF-66EA-99EA6605C24E}"/>
          </ac:grpSpMkLst>
        </pc:grpChg>
        <pc:grpChg chg="ord">
          <ac:chgData name="H M" userId="84cd2103f36ef0dc" providerId="LiveId" clId="{383E89F3-B951-4D9F-B289-18A39D13EEB8}" dt="2023-06-05T13:47:08.082" v="35" actId="166"/>
          <ac:grpSpMkLst>
            <pc:docMk/>
            <pc:sldMk cId="3165081508" sldId="471"/>
            <ac:grpSpMk id="110" creationId="{ECC5A822-EF97-BD86-93F9-99095D76F3D5}"/>
          </ac:grpSpMkLst>
        </pc:grpChg>
        <pc:grpChg chg="ord">
          <ac:chgData name="H M" userId="84cd2103f36ef0dc" providerId="LiveId" clId="{383E89F3-B951-4D9F-B289-18A39D13EEB8}" dt="2023-06-05T13:47:23.902" v="37" actId="166"/>
          <ac:grpSpMkLst>
            <pc:docMk/>
            <pc:sldMk cId="3165081508" sldId="471"/>
            <ac:grpSpMk id="183" creationId="{0955C0A2-C617-A792-F733-F00873D8ED31}"/>
          </ac:grpSpMkLst>
        </pc:grpChg>
        <pc:grpChg chg="ord">
          <ac:chgData name="H M" userId="84cd2103f36ef0dc" providerId="LiveId" clId="{383E89F3-B951-4D9F-B289-18A39D13EEB8}" dt="2023-06-05T13:47:08.082" v="35" actId="166"/>
          <ac:grpSpMkLst>
            <pc:docMk/>
            <pc:sldMk cId="3165081508" sldId="471"/>
            <ac:grpSpMk id="234" creationId="{438A896B-1C15-FAB0-0474-66CAF23E99F0}"/>
          </ac:grpSpMkLst>
        </pc:grpChg>
        <pc:picChg chg="add mod">
          <ac:chgData name="H M" userId="84cd2103f36ef0dc" providerId="LiveId" clId="{383E89F3-B951-4D9F-B289-18A39D13EEB8}" dt="2023-06-05T13:45:30.800" v="11"/>
          <ac:picMkLst>
            <pc:docMk/>
            <pc:sldMk cId="3165081508" sldId="471"/>
            <ac:picMk id="7" creationId="{BC3CEC16-45E5-FEC6-AE78-69D75438C8A0}"/>
          </ac:picMkLst>
        </pc:picChg>
        <pc:picChg chg="add mod">
          <ac:chgData name="H M" userId="84cd2103f36ef0dc" providerId="LiveId" clId="{383E89F3-B951-4D9F-B289-18A39D13EEB8}" dt="2023-06-05T13:45:30.800" v="11"/>
          <ac:picMkLst>
            <pc:docMk/>
            <pc:sldMk cId="3165081508" sldId="471"/>
            <ac:picMk id="8" creationId="{9FF0E665-BFD2-2924-EE3D-4CDC6299E2A8}"/>
          </ac:picMkLst>
        </pc:picChg>
        <pc:picChg chg="mod">
          <ac:chgData name="H M" userId="84cd2103f36ef0dc" providerId="LiveId" clId="{383E89F3-B951-4D9F-B289-18A39D13EEB8}" dt="2023-06-05T13:45:38.444" v="15"/>
          <ac:picMkLst>
            <pc:docMk/>
            <pc:sldMk cId="3165081508" sldId="471"/>
            <ac:picMk id="10" creationId="{91EDA7DD-509B-29A3-AF4A-C4426CB3687C}"/>
          </ac:picMkLst>
        </pc:picChg>
        <pc:picChg chg="mod">
          <ac:chgData name="H M" userId="84cd2103f36ef0dc" providerId="LiveId" clId="{383E89F3-B951-4D9F-B289-18A39D13EEB8}" dt="2023-06-05T13:45:38.444" v="15"/>
          <ac:picMkLst>
            <pc:docMk/>
            <pc:sldMk cId="3165081508" sldId="471"/>
            <ac:picMk id="15" creationId="{AF1C4F2B-7B54-8FA7-02D7-48D95411A6F7}"/>
          </ac:picMkLst>
        </pc:picChg>
        <pc:picChg chg="mod">
          <ac:chgData name="H M" userId="84cd2103f36ef0dc" providerId="LiveId" clId="{383E89F3-B951-4D9F-B289-18A39D13EEB8}" dt="2023-06-05T13:46:19.599" v="22"/>
          <ac:picMkLst>
            <pc:docMk/>
            <pc:sldMk cId="3165081508" sldId="471"/>
            <ac:picMk id="17" creationId="{B731DB45-BDEA-0C31-84A5-110302C1B7B9}"/>
          </ac:picMkLst>
        </pc:picChg>
        <pc:picChg chg="mod">
          <ac:chgData name="H M" userId="84cd2103f36ef0dc" providerId="LiveId" clId="{383E89F3-B951-4D9F-B289-18A39D13EEB8}" dt="2023-06-05T13:46:19.599" v="22"/>
          <ac:picMkLst>
            <pc:docMk/>
            <pc:sldMk cId="3165081508" sldId="471"/>
            <ac:picMk id="21" creationId="{9CB413F1-1561-475C-2780-E7F69B2B647E}"/>
          </ac:picMkLst>
        </pc:picChg>
        <pc:picChg chg="mod">
          <ac:chgData name="H M" userId="84cd2103f36ef0dc" providerId="LiveId" clId="{383E89F3-B951-4D9F-B289-18A39D13EEB8}" dt="2023-06-05T13:46:22.191" v="24"/>
          <ac:picMkLst>
            <pc:docMk/>
            <pc:sldMk cId="3165081508" sldId="471"/>
            <ac:picMk id="24" creationId="{50C5840A-42A1-C940-74BA-EA024A2BEB13}"/>
          </ac:picMkLst>
        </pc:picChg>
        <pc:picChg chg="mod">
          <ac:chgData name="H M" userId="84cd2103f36ef0dc" providerId="LiveId" clId="{383E89F3-B951-4D9F-B289-18A39D13EEB8}" dt="2023-06-05T13:46:22.191" v="24"/>
          <ac:picMkLst>
            <pc:docMk/>
            <pc:sldMk cId="3165081508" sldId="471"/>
            <ac:picMk id="31" creationId="{21028754-F397-1CAF-A9A7-110849F62FB1}"/>
          </ac:picMkLst>
        </pc:picChg>
        <pc:picChg chg="mod ord topLvl">
          <ac:chgData name="H M" userId="84cd2103f36ef0dc" providerId="LiveId" clId="{383E89F3-B951-4D9F-B289-18A39D13EEB8}" dt="2023-06-05T13:47:49.449" v="40" actId="164"/>
          <ac:picMkLst>
            <pc:docMk/>
            <pc:sldMk cId="3165081508" sldId="471"/>
            <ac:picMk id="88" creationId="{1FA82A96-F293-16D5-42E6-54EFABD5379F}"/>
          </ac:picMkLst>
        </pc:picChg>
        <pc:picChg chg="mod topLvl">
          <ac:chgData name="H M" userId="84cd2103f36ef0dc" providerId="LiveId" clId="{383E89F3-B951-4D9F-B289-18A39D13EEB8}" dt="2023-06-05T13:47:49.449" v="40" actId="164"/>
          <ac:picMkLst>
            <pc:docMk/>
            <pc:sldMk cId="3165081508" sldId="471"/>
            <ac:picMk id="89" creationId="{3DE8D209-651A-4E61-EAAA-6535492D53DB}"/>
          </ac:picMkLst>
        </pc:picChg>
      </pc:sldChg>
      <pc:sldChg chg="addSp delSp modSp mod">
        <pc:chgData name="H M" userId="84cd2103f36ef0dc" providerId="LiveId" clId="{383E89F3-B951-4D9F-B289-18A39D13EEB8}" dt="2023-06-05T13:46:54.480" v="34" actId="166"/>
        <pc:sldMkLst>
          <pc:docMk/>
          <pc:sldMk cId="4276042047" sldId="472"/>
        </pc:sldMkLst>
        <pc:spChg chg="del">
          <ac:chgData name="H M" userId="84cd2103f36ef0dc" providerId="LiveId" clId="{383E89F3-B951-4D9F-B289-18A39D13EEB8}" dt="2023-06-05T13:46:34.201" v="30" actId="478"/>
          <ac:spMkLst>
            <pc:docMk/>
            <pc:sldMk cId="4276042047" sldId="472"/>
            <ac:spMk id="2" creationId="{5C32B595-96F1-BB39-A4E8-1261C8885184}"/>
          </ac:spMkLst>
        </pc:spChg>
        <pc:spChg chg="del">
          <ac:chgData name="H M" userId="84cd2103f36ef0dc" providerId="LiveId" clId="{383E89F3-B951-4D9F-B289-18A39D13EEB8}" dt="2023-06-05T13:46:36.010" v="31" actId="478"/>
          <ac:spMkLst>
            <pc:docMk/>
            <pc:sldMk cId="4276042047" sldId="472"/>
            <ac:spMk id="3" creationId="{0BB6EC46-7BC4-0FA5-DD83-BD328C38428B}"/>
          </ac:spMkLst>
        </pc:spChg>
        <pc:spChg chg="ord">
          <ac:chgData name="H M" userId="84cd2103f36ef0dc" providerId="LiveId" clId="{383E89F3-B951-4D9F-B289-18A39D13EEB8}" dt="2023-06-05T13:46:54.480" v="34" actId="166"/>
          <ac:spMkLst>
            <pc:docMk/>
            <pc:sldMk cId="4276042047" sldId="472"/>
            <ac:spMk id="18" creationId="{BDD82421-A1EA-AEA3-7694-E061D04B5E81}"/>
          </ac:spMkLst>
        </pc:spChg>
        <pc:spChg chg="ord">
          <ac:chgData name="H M" userId="84cd2103f36ef0dc" providerId="LiveId" clId="{383E89F3-B951-4D9F-B289-18A39D13EEB8}" dt="2023-06-05T13:46:54.480" v="34" actId="166"/>
          <ac:spMkLst>
            <pc:docMk/>
            <pc:sldMk cId="4276042047" sldId="472"/>
            <ac:spMk id="138" creationId="{132FADFF-7075-BC57-F6F6-6DC97F561003}"/>
          </ac:spMkLst>
        </pc:spChg>
        <pc:grpChg chg="add del mod">
          <ac:chgData name="H M" userId="84cd2103f36ef0dc" providerId="LiveId" clId="{383E89F3-B951-4D9F-B289-18A39D13EEB8}" dt="2023-06-05T13:46:41.934" v="33" actId="165"/>
          <ac:grpSpMkLst>
            <pc:docMk/>
            <pc:sldMk cId="4276042047" sldId="472"/>
            <ac:grpSpMk id="137" creationId="{B35B2678-FBC6-DBAB-493E-44CEC3E87E8A}"/>
          </ac:grpSpMkLst>
        </pc:grpChg>
        <pc:picChg chg="mod topLvl">
          <ac:chgData name="H M" userId="84cd2103f36ef0dc" providerId="LiveId" clId="{383E89F3-B951-4D9F-B289-18A39D13EEB8}" dt="2023-06-05T13:46:41.934" v="33" actId="165"/>
          <ac:picMkLst>
            <pc:docMk/>
            <pc:sldMk cId="4276042047" sldId="472"/>
            <ac:picMk id="168" creationId="{2C706628-76A4-7398-7D93-37A92861397B}"/>
          </ac:picMkLst>
        </pc:picChg>
        <pc:picChg chg="mod topLvl">
          <ac:chgData name="H M" userId="84cd2103f36ef0dc" providerId="LiveId" clId="{383E89F3-B951-4D9F-B289-18A39D13EEB8}" dt="2023-06-05T13:46:41.934" v="33" actId="165"/>
          <ac:picMkLst>
            <pc:docMk/>
            <pc:sldMk cId="4276042047" sldId="472"/>
            <ac:picMk id="169" creationId="{573EFD1C-6B6D-8137-C514-9C417CFB59A6}"/>
          </ac:picMkLst>
        </pc:picChg>
      </pc:sldChg>
      <pc:sldChg chg="addSp modSp new del">
        <pc:chgData name="H M" userId="84cd2103f36ef0dc" providerId="LiveId" clId="{383E89F3-B951-4D9F-B289-18A39D13EEB8}" dt="2023-06-05T13:45:52.481" v="19" actId="680"/>
        <pc:sldMkLst>
          <pc:docMk/>
          <pc:sldMk cId="3648015585" sldId="473"/>
        </pc:sldMkLst>
        <pc:grpChg chg="add mod">
          <ac:chgData name="H M" userId="84cd2103f36ef0dc" providerId="LiveId" clId="{383E89F3-B951-4D9F-B289-18A39D13EEB8}" dt="2023-06-05T13:45:50.589" v="17" actId="164"/>
          <ac:grpSpMkLst>
            <pc:docMk/>
            <pc:sldMk cId="3648015585" sldId="473"/>
            <ac:grpSpMk id="4" creationId="{BCCA77D7-A2E6-C47F-8C58-B7331F0D95E5}"/>
          </ac:grpSpMkLst>
        </pc:grpChg>
        <pc:picChg chg="add mod">
          <ac:chgData name="H M" userId="84cd2103f36ef0dc" providerId="LiveId" clId="{383E89F3-B951-4D9F-B289-18A39D13EEB8}" dt="2023-06-05T13:45:51.609" v="18"/>
          <ac:picMkLst>
            <pc:docMk/>
            <pc:sldMk cId="3648015585" sldId="473"/>
            <ac:picMk id="2" creationId="{BC3CEC16-45E5-FEC6-AE78-69D75438C8A0}"/>
          </ac:picMkLst>
        </pc:picChg>
        <pc:picChg chg="add mod">
          <ac:chgData name="H M" userId="84cd2103f36ef0dc" providerId="LiveId" clId="{383E89F3-B951-4D9F-B289-18A39D13EEB8}" dt="2023-06-05T13:45:51.609" v="18"/>
          <ac:picMkLst>
            <pc:docMk/>
            <pc:sldMk cId="3648015585" sldId="473"/>
            <ac:picMk id="3" creationId="{9FF0E665-BFD2-2924-EE3D-4CDC6299E2A8}"/>
          </ac:picMkLst>
        </pc:picChg>
      </pc:sld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11/17/1444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D8D651-84F6-42E1-BDE4-352DE4A7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E0FF66-1696-4B5C-BAC4-F1980D4A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79AB8A-DAC4-46CE-AFDB-33FA2C5C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17/11/1444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717785-9BA3-4D72-AD3D-BD3D96F9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F2E551-1779-46D5-8A39-B36F7CC8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779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5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F5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5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F6FBA963-0C80-1BA5-818A-BB6AEE7472DD}"/>
              </a:ext>
            </a:extLst>
          </p:cNvPr>
          <p:cNvSpPr/>
          <p:nvPr/>
        </p:nvSpPr>
        <p:spPr>
          <a:xfrm>
            <a:off x="0" y="6182952"/>
            <a:ext cx="10691813" cy="1376723"/>
          </a:xfrm>
          <a:custGeom>
            <a:avLst/>
            <a:gdLst>
              <a:gd name="connsiteX0" fmla="*/ 10523645 w 12192000"/>
              <a:gd name="connsiteY0" fmla="*/ 1579 h 1569893"/>
              <a:gd name="connsiteX1" fmla="*/ 10729732 w 12192000"/>
              <a:gd name="connsiteY1" fmla="*/ 15175 h 1569893"/>
              <a:gd name="connsiteX2" fmla="*/ 12073966 w 12192000"/>
              <a:gd name="connsiteY2" fmla="*/ 296189 h 1569893"/>
              <a:gd name="connsiteX3" fmla="*/ 12192000 w 12192000"/>
              <a:gd name="connsiteY3" fmla="*/ 335078 h 1569893"/>
              <a:gd name="connsiteX4" fmla="*/ 12192000 w 12192000"/>
              <a:gd name="connsiteY4" fmla="*/ 1569893 h 1569893"/>
              <a:gd name="connsiteX5" fmla="*/ 0 w 12192000"/>
              <a:gd name="connsiteY5" fmla="*/ 1569893 h 1569893"/>
              <a:gd name="connsiteX6" fmla="*/ 0 w 12192000"/>
              <a:gd name="connsiteY6" fmla="*/ 590912 h 1569893"/>
              <a:gd name="connsiteX7" fmla="*/ 69291 w 12192000"/>
              <a:gd name="connsiteY7" fmla="*/ 605360 h 1569893"/>
              <a:gd name="connsiteX8" fmla="*/ 416689 w 12192000"/>
              <a:gd name="connsiteY8" fmla="*/ 640208 h 1569893"/>
              <a:gd name="connsiteX9" fmla="*/ 3784922 w 12192000"/>
              <a:gd name="connsiteY9" fmla="*/ 281393 h 1569893"/>
              <a:gd name="connsiteX10" fmla="*/ 7268901 w 12192000"/>
              <a:gd name="connsiteY10" fmla="*/ 489737 h 1569893"/>
              <a:gd name="connsiteX11" fmla="*/ 10523645 w 12192000"/>
              <a:gd name="connsiteY11" fmla="*/ 1579 h 15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69893">
                <a:moveTo>
                  <a:pt x="10523645" y="1579"/>
                </a:moveTo>
                <a:cubicBezTo>
                  <a:pt x="10592780" y="3744"/>
                  <a:pt x="10661490" y="8182"/>
                  <a:pt x="10729732" y="15175"/>
                </a:cubicBezTo>
                <a:cubicBezTo>
                  <a:pt x="11139186" y="57133"/>
                  <a:pt x="11615647" y="159045"/>
                  <a:pt x="12073966" y="296189"/>
                </a:cubicBezTo>
                <a:lnTo>
                  <a:pt x="12192000" y="335078"/>
                </a:lnTo>
                <a:lnTo>
                  <a:pt x="12192000" y="1569893"/>
                </a:lnTo>
                <a:lnTo>
                  <a:pt x="0" y="1569893"/>
                </a:lnTo>
                <a:lnTo>
                  <a:pt x="0" y="590912"/>
                </a:lnTo>
                <a:lnTo>
                  <a:pt x="69291" y="605360"/>
                </a:lnTo>
                <a:cubicBezTo>
                  <a:pt x="182875" y="625378"/>
                  <a:pt x="298772" y="638038"/>
                  <a:pt x="416689" y="640208"/>
                </a:cubicBezTo>
                <a:cubicBezTo>
                  <a:pt x="1360026" y="657570"/>
                  <a:pt x="2642887" y="306471"/>
                  <a:pt x="3784922" y="281393"/>
                </a:cubicBezTo>
                <a:cubicBezTo>
                  <a:pt x="4926958" y="256315"/>
                  <a:pt x="6111433" y="534107"/>
                  <a:pt x="7268901" y="489737"/>
                </a:cubicBezTo>
                <a:cubicBezTo>
                  <a:pt x="8354028" y="448141"/>
                  <a:pt x="9486629" y="-30897"/>
                  <a:pt x="10523645" y="1579"/>
                </a:cubicBezTo>
                <a:close/>
              </a:path>
            </a:pathLst>
          </a:custGeom>
          <a:solidFill>
            <a:srgbClr val="EBD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758EE2FE-3F14-FC2F-191B-713083AC9973}"/>
              </a:ext>
            </a:extLst>
          </p:cNvPr>
          <p:cNvSpPr/>
          <p:nvPr/>
        </p:nvSpPr>
        <p:spPr>
          <a:xfrm>
            <a:off x="5472963" y="4321036"/>
            <a:ext cx="2075413" cy="943092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E3EA18A9-179B-B573-5D9B-FAE6951F6EE2}"/>
              </a:ext>
            </a:extLst>
          </p:cNvPr>
          <p:cNvGrpSpPr/>
          <p:nvPr/>
        </p:nvGrpSpPr>
        <p:grpSpPr>
          <a:xfrm>
            <a:off x="8059324" y="3507444"/>
            <a:ext cx="1803202" cy="3161779"/>
            <a:chOff x="2088079" y="3696220"/>
            <a:chExt cx="1803202" cy="3161779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F88EAFC8-C007-96B4-22DD-8FE43EE96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8079" y="3696220"/>
              <a:ext cx="1803202" cy="3161779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3AB07CA8-02D8-572F-1222-D3E88DF30BF1}"/>
                </a:ext>
              </a:extLst>
            </p:cNvPr>
            <p:cNvSpPr txBox="1"/>
            <p:nvPr/>
          </p:nvSpPr>
          <p:spPr>
            <a:xfrm flipH="1">
              <a:off x="2272029" y="5464089"/>
              <a:ext cx="134873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b="1" dirty="0">
                  <a:solidFill>
                    <a:srgbClr val="155C58"/>
                  </a:solidFill>
                  <a:latin typeface="El Messiri" pitchFamily="2" charset="-78"/>
                  <a:cs typeface="El Messiri" pitchFamily="2" charset="-78"/>
                </a:rPr>
                <a:t>حافظ على </a:t>
              </a:r>
              <a:r>
                <a:rPr lang="ar-SA" b="1" dirty="0">
                  <a:solidFill>
                    <a:srgbClr val="D1D994"/>
                  </a:solidFill>
                  <a:latin typeface="El Messiri" pitchFamily="2" charset="-78"/>
                  <a:cs typeface="El Messiri" pitchFamily="2" charset="-78"/>
                </a:rPr>
                <a:t>بيئة نظيفة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16BE59C3-1FCB-267B-3895-ECE8639D3AF5}"/>
              </a:ext>
            </a:extLst>
          </p:cNvPr>
          <p:cNvGrpSpPr/>
          <p:nvPr/>
        </p:nvGrpSpPr>
        <p:grpSpPr>
          <a:xfrm flipH="1">
            <a:off x="7250012" y="5937264"/>
            <a:ext cx="886123" cy="1161457"/>
            <a:chOff x="10279048" y="5223083"/>
            <a:chExt cx="886123" cy="1161457"/>
          </a:xfrm>
        </p:grpSpPr>
        <p:sp>
          <p:nvSpPr>
            <p:cNvPr id="13" name="grass">
              <a:extLst>
                <a:ext uri="{FF2B5EF4-FFF2-40B4-BE49-F238E27FC236}">
                  <a16:creationId xmlns:a16="http://schemas.microsoft.com/office/drawing/2014/main" id="{156090A1-2211-CC2A-0BEB-D6DB0F452F63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rass">
              <a:extLst>
                <a:ext uri="{FF2B5EF4-FFF2-40B4-BE49-F238E27FC236}">
                  <a16:creationId xmlns:a16="http://schemas.microsoft.com/office/drawing/2014/main" id="{4839C606-2248-6B98-9FF7-454BA5B77DEA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A7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سحابة 22">
            <a:extLst>
              <a:ext uri="{FF2B5EF4-FFF2-40B4-BE49-F238E27FC236}">
                <a16:creationId xmlns:a16="http://schemas.microsoft.com/office/drawing/2014/main" id="{31C17C37-F5F0-03CF-257F-7B48345DAB20}"/>
              </a:ext>
            </a:extLst>
          </p:cNvPr>
          <p:cNvSpPr/>
          <p:nvPr/>
        </p:nvSpPr>
        <p:spPr>
          <a:xfrm rot="176069">
            <a:off x="7451218" y="1116326"/>
            <a:ext cx="2957150" cy="1602016"/>
          </a:xfrm>
          <a:prstGeom prst="cloud">
            <a:avLst/>
          </a:prstGeom>
          <a:solidFill>
            <a:srgbClr val="F8F5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attan"/>
              <a:ea typeface="+mn-ea"/>
              <a:cs typeface="Harmattan"/>
            </a:endParaRPr>
          </a:p>
        </p:txBody>
      </p:sp>
      <p:grpSp>
        <p:nvGrpSpPr>
          <p:cNvPr id="109" name="مجموعة 108">
            <a:extLst>
              <a:ext uri="{FF2B5EF4-FFF2-40B4-BE49-F238E27FC236}">
                <a16:creationId xmlns:a16="http://schemas.microsoft.com/office/drawing/2014/main" id="{13946D0D-BD92-B2AD-A3C7-D31AAF4E5F86}"/>
              </a:ext>
            </a:extLst>
          </p:cNvPr>
          <p:cNvGrpSpPr/>
          <p:nvPr/>
        </p:nvGrpSpPr>
        <p:grpSpPr>
          <a:xfrm>
            <a:off x="4042078" y="410374"/>
            <a:ext cx="2580812" cy="843994"/>
            <a:chOff x="4042078" y="410374"/>
            <a:chExt cx="2580812" cy="843994"/>
          </a:xfrm>
        </p:grpSpPr>
        <p:sp>
          <p:nvSpPr>
            <p:cNvPr id="28" name="سحابة 27">
              <a:extLst>
                <a:ext uri="{FF2B5EF4-FFF2-40B4-BE49-F238E27FC236}">
                  <a16:creationId xmlns:a16="http://schemas.microsoft.com/office/drawing/2014/main" id="{746AC607-4FCF-FCF6-85F6-269F75A87988}"/>
                </a:ext>
              </a:extLst>
            </p:cNvPr>
            <p:cNvSpPr/>
            <p:nvPr/>
          </p:nvSpPr>
          <p:spPr>
            <a:xfrm rot="176069">
              <a:off x="4235972" y="410374"/>
              <a:ext cx="2164964" cy="843994"/>
            </a:xfrm>
            <a:prstGeom prst="cloud">
              <a:avLst/>
            </a:prstGeom>
            <a:solidFill>
              <a:srgbClr val="F8F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362FA194-994C-8649-777F-A91874FBC4B1}"/>
                </a:ext>
              </a:extLst>
            </p:cNvPr>
            <p:cNvSpPr txBox="1"/>
            <p:nvPr/>
          </p:nvSpPr>
          <p:spPr>
            <a:xfrm>
              <a:off x="4042078" y="466343"/>
              <a:ext cx="258081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3600" dirty="0">
                  <a:solidFill>
                    <a:srgbClr val="155C58"/>
                  </a:solidFill>
                </a:rPr>
                <a:t>تعريف البيئة</a:t>
              </a:r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FD17D6B-AA39-42C6-C1AE-14A1D50DA5D0}"/>
              </a:ext>
            </a:extLst>
          </p:cNvPr>
          <p:cNvSpPr txBox="1"/>
          <p:nvPr/>
        </p:nvSpPr>
        <p:spPr>
          <a:xfrm>
            <a:off x="7042279" y="1176359"/>
            <a:ext cx="364953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9600" b="1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dist="38100" dir="2640000" algn="bl" rotWithShape="0">
                    <a:srgbClr val="155C58"/>
                  </a:outerShdw>
                </a:effectLst>
              </a:rPr>
              <a:t>البيئة</a:t>
            </a:r>
            <a:endParaRPr lang="ar-SA" sz="9600" dirty="0">
              <a:ln w="12700">
                <a:solidFill>
                  <a:srgbClr val="155C58"/>
                </a:solidFill>
                <a:prstDash val="solid"/>
              </a:ln>
              <a:solidFill>
                <a:srgbClr val="D1D994"/>
              </a:solidFill>
              <a:effectLst>
                <a:outerShdw dist="38100" dir="2640000" algn="bl" rotWithShape="0">
                  <a:srgbClr val="155C58"/>
                </a:outerShdw>
              </a:effectLst>
            </a:endParaRPr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3F24FF37-899B-583D-FA24-322CF3D6769D}"/>
              </a:ext>
            </a:extLst>
          </p:cNvPr>
          <p:cNvGrpSpPr/>
          <p:nvPr/>
        </p:nvGrpSpPr>
        <p:grpSpPr>
          <a:xfrm>
            <a:off x="4777134" y="6464546"/>
            <a:ext cx="1056105" cy="813533"/>
            <a:chOff x="430925" y="1074990"/>
            <a:chExt cx="1722995" cy="1327249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1F5858B0-34EC-ECCA-8F1A-196A4B18FC59}"/>
                </a:ext>
              </a:extLst>
            </p:cNvPr>
            <p:cNvGrpSpPr/>
            <p:nvPr/>
          </p:nvGrpSpPr>
          <p:grpSpPr>
            <a:xfrm>
              <a:off x="430925" y="1074990"/>
              <a:ext cx="1722995" cy="1327249"/>
              <a:chOff x="725565" y="2398430"/>
              <a:chExt cx="2695584" cy="2076449"/>
            </a:xfrm>
          </p:grpSpPr>
          <p:grpSp>
            <p:nvGrpSpPr>
              <p:cNvPr id="37" name="رسم 2261" descr="راكون">
                <a:extLst>
                  <a:ext uri="{FF2B5EF4-FFF2-40B4-BE49-F238E27FC236}">
                    <a16:creationId xmlns:a16="http://schemas.microsoft.com/office/drawing/2014/main" id="{86C189A5-52F8-3EE8-22EA-919D9787D4ED}"/>
                  </a:ext>
                </a:extLst>
              </p:cNvPr>
              <p:cNvGrpSpPr/>
              <p:nvPr/>
            </p:nvGrpSpPr>
            <p:grpSpPr>
              <a:xfrm>
                <a:off x="887490" y="2750855"/>
                <a:ext cx="2533659" cy="1704975"/>
                <a:chOff x="887490" y="2750855"/>
                <a:chExt cx="2533659" cy="1704975"/>
              </a:xfrm>
            </p:grpSpPr>
            <p:sp>
              <p:nvSpPr>
                <p:cNvPr id="61" name="شكل حر: شكل 60">
                  <a:extLst>
                    <a:ext uri="{FF2B5EF4-FFF2-40B4-BE49-F238E27FC236}">
                      <a16:creationId xmlns:a16="http://schemas.microsoft.com/office/drawing/2014/main" id="{E2D0AA2D-447F-95ED-BB25-4D8A28509984}"/>
                    </a:ext>
                  </a:extLst>
                </p:cNvPr>
                <p:cNvSpPr/>
                <p:nvPr/>
              </p:nvSpPr>
              <p:spPr>
                <a:xfrm>
                  <a:off x="887490" y="3244641"/>
                  <a:ext cx="1466135" cy="1211189"/>
                </a:xfrm>
                <a:custGeom>
                  <a:avLst/>
                  <a:gdLst>
                    <a:gd name="connsiteX0" fmla="*/ 1186663 w 1466135"/>
                    <a:gd name="connsiteY0" fmla="*/ 53654 h 1211189"/>
                    <a:gd name="connsiteX1" fmla="*/ 1008421 w 1466135"/>
                    <a:gd name="connsiteY1" fmla="*/ 0 h 1211189"/>
                    <a:gd name="connsiteX2" fmla="*/ 581025 w 1466135"/>
                    <a:gd name="connsiteY2" fmla="*/ 234877 h 1211189"/>
                    <a:gd name="connsiteX3" fmla="*/ 285750 w 1466135"/>
                    <a:gd name="connsiteY3" fmla="*/ 730415 h 1211189"/>
                    <a:gd name="connsiteX4" fmla="*/ 285750 w 1466135"/>
                    <a:gd name="connsiteY4" fmla="*/ 925439 h 1211189"/>
                    <a:gd name="connsiteX5" fmla="*/ 0 w 1466135"/>
                    <a:gd name="connsiteY5" fmla="*/ 1211190 h 1211189"/>
                    <a:gd name="connsiteX6" fmla="*/ 0 w 1466135"/>
                    <a:gd name="connsiteY6" fmla="*/ 1211190 h 1211189"/>
                    <a:gd name="connsiteX7" fmla="*/ 276701 w 1466135"/>
                    <a:gd name="connsiteY7" fmla="*/ 1211190 h 1211189"/>
                    <a:gd name="connsiteX8" fmla="*/ 615315 w 1466135"/>
                    <a:gd name="connsiteY8" fmla="*/ 925439 h 1211189"/>
                    <a:gd name="connsiteX9" fmla="*/ 1070439 w 1466135"/>
                    <a:gd name="connsiteY9" fmla="*/ 925439 h 1211189"/>
                    <a:gd name="connsiteX10" fmla="*/ 1104900 w 1466135"/>
                    <a:gd name="connsiteY10" fmla="*/ 406327 h 1211189"/>
                    <a:gd name="connsiteX11" fmla="*/ 1466136 w 1466135"/>
                    <a:gd name="connsiteY11" fmla="*/ 209988 h 1211189"/>
                    <a:gd name="connsiteX12" fmla="*/ 1186663 w 1466135"/>
                    <a:gd name="connsiteY12" fmla="*/ 53654 h 1211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6135" h="1211189">
                      <a:moveTo>
                        <a:pt x="1186663" y="53654"/>
                      </a:moveTo>
                      <a:lnTo>
                        <a:pt x="1008421" y="0"/>
                      </a:lnTo>
                      <a:cubicBezTo>
                        <a:pt x="895350" y="25327"/>
                        <a:pt x="723900" y="92002"/>
                        <a:pt x="581025" y="234877"/>
                      </a:cubicBezTo>
                      <a:cubicBezTo>
                        <a:pt x="438150" y="377752"/>
                        <a:pt x="343538" y="604447"/>
                        <a:pt x="285750" y="730415"/>
                      </a:cubicBezTo>
                      <a:lnTo>
                        <a:pt x="285750" y="925439"/>
                      </a:lnTo>
                      <a:cubicBezTo>
                        <a:pt x="127940" y="925439"/>
                        <a:pt x="0" y="1053370"/>
                        <a:pt x="0" y="1211190"/>
                      </a:cubicBezTo>
                      <a:lnTo>
                        <a:pt x="0" y="1211190"/>
                      </a:lnTo>
                      <a:lnTo>
                        <a:pt x="276701" y="1211190"/>
                      </a:lnTo>
                      <a:cubicBezTo>
                        <a:pt x="434511" y="1211190"/>
                        <a:pt x="615315" y="1083259"/>
                        <a:pt x="615315" y="925439"/>
                      </a:cubicBezTo>
                      <a:lnTo>
                        <a:pt x="1070439" y="925439"/>
                      </a:lnTo>
                      <a:cubicBezTo>
                        <a:pt x="1019175" y="768277"/>
                        <a:pt x="1001239" y="557098"/>
                        <a:pt x="1104900" y="406327"/>
                      </a:cubicBezTo>
                      <a:cubicBezTo>
                        <a:pt x="1209675" y="253927"/>
                        <a:pt x="1438275" y="215827"/>
                        <a:pt x="1466136" y="209988"/>
                      </a:cubicBezTo>
                      <a:cubicBezTo>
                        <a:pt x="1387259" y="139684"/>
                        <a:pt x="1292619" y="85554"/>
                        <a:pt x="1186663" y="53654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2" name="شكل حر: شكل 61">
                  <a:extLst>
                    <a:ext uri="{FF2B5EF4-FFF2-40B4-BE49-F238E27FC236}">
                      <a16:creationId xmlns:a16="http://schemas.microsoft.com/office/drawing/2014/main" id="{F5B7B5F3-50FF-9EB0-CAB4-AB90CAD413DC}"/>
                    </a:ext>
                  </a:extLst>
                </p:cNvPr>
                <p:cNvSpPr/>
                <p:nvPr/>
              </p:nvSpPr>
              <p:spPr>
                <a:xfrm>
                  <a:off x="1173240" y="3040210"/>
                  <a:ext cx="722671" cy="935407"/>
                </a:xfrm>
                <a:custGeom>
                  <a:avLst/>
                  <a:gdLst>
                    <a:gd name="connsiteX0" fmla="*/ 722671 w 722671"/>
                    <a:gd name="connsiteY0" fmla="*/ 204430 h 935407"/>
                    <a:gd name="connsiteX1" fmla="*/ 174555 w 722671"/>
                    <a:gd name="connsiteY1" fmla="*/ 39419 h 935407"/>
                    <a:gd name="connsiteX2" fmla="*/ 49082 w 722671"/>
                    <a:gd name="connsiteY2" fmla="*/ 1643 h 935407"/>
                    <a:gd name="connsiteX3" fmla="*/ 0 w 722671"/>
                    <a:gd name="connsiteY3" fmla="*/ 38124 h 935407"/>
                    <a:gd name="connsiteX4" fmla="*/ 0 w 722671"/>
                    <a:gd name="connsiteY4" fmla="*/ 257494 h 935407"/>
                    <a:gd name="connsiteX5" fmla="*/ 0 w 722671"/>
                    <a:gd name="connsiteY5" fmla="*/ 935408 h 935407"/>
                    <a:gd name="connsiteX6" fmla="*/ 419100 w 722671"/>
                    <a:gd name="connsiteY6" fmla="*/ 458348 h 935407"/>
                    <a:gd name="connsiteX7" fmla="*/ 419100 w 722671"/>
                    <a:gd name="connsiteY7" fmla="*/ 455662 h 935407"/>
                    <a:gd name="connsiteX8" fmla="*/ 479450 w 722671"/>
                    <a:gd name="connsiteY8" fmla="*/ 375318 h 935407"/>
                    <a:gd name="connsiteX9" fmla="*/ 722671 w 722671"/>
                    <a:gd name="connsiteY9" fmla="*/ 204430 h 935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2671" h="935407">
                      <a:moveTo>
                        <a:pt x="722671" y="204430"/>
                      </a:moveTo>
                      <a:lnTo>
                        <a:pt x="174555" y="39419"/>
                      </a:lnTo>
                      <a:lnTo>
                        <a:pt x="49082" y="1643"/>
                      </a:lnTo>
                      <a:cubicBezTo>
                        <a:pt x="24632" y="-5720"/>
                        <a:pt x="0" y="12587"/>
                        <a:pt x="0" y="38124"/>
                      </a:cubicBezTo>
                      <a:lnTo>
                        <a:pt x="0" y="257494"/>
                      </a:lnTo>
                      <a:lnTo>
                        <a:pt x="0" y="935408"/>
                      </a:lnTo>
                      <a:cubicBezTo>
                        <a:pt x="236411" y="905032"/>
                        <a:pt x="419100" y="703026"/>
                        <a:pt x="419100" y="458348"/>
                      </a:cubicBezTo>
                      <a:lnTo>
                        <a:pt x="419100" y="455662"/>
                      </a:lnTo>
                      <a:cubicBezTo>
                        <a:pt x="419071" y="418428"/>
                        <a:pt x="443855" y="386243"/>
                        <a:pt x="479450" y="375318"/>
                      </a:cubicBezTo>
                      <a:cubicBezTo>
                        <a:pt x="577587" y="345210"/>
                        <a:pt x="662359" y="284555"/>
                        <a:pt x="722671" y="2044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3" name="شكل حر: شكل 62">
                  <a:extLst>
                    <a:ext uri="{FF2B5EF4-FFF2-40B4-BE49-F238E27FC236}">
                      <a16:creationId xmlns:a16="http://schemas.microsoft.com/office/drawing/2014/main" id="{99554002-97D1-2EEA-512F-6027EF2876B4}"/>
                    </a:ext>
                  </a:extLst>
                </p:cNvPr>
                <p:cNvSpPr/>
                <p:nvPr/>
              </p:nvSpPr>
              <p:spPr>
                <a:xfrm>
                  <a:off x="1706640" y="3446180"/>
                  <a:ext cx="1291485" cy="1009650"/>
                </a:xfrm>
                <a:custGeom>
                  <a:avLst/>
                  <a:gdLst>
                    <a:gd name="connsiteX0" fmla="*/ 1291485 w 1291485"/>
                    <a:gd name="connsiteY0" fmla="*/ 533257 h 1009650"/>
                    <a:gd name="connsiteX1" fmla="*/ 1285875 w 1291485"/>
                    <a:gd name="connsiteY1" fmla="*/ 533400 h 1009650"/>
                    <a:gd name="connsiteX2" fmla="*/ 857250 w 1291485"/>
                    <a:gd name="connsiteY2" fmla="*/ 317468 h 1009650"/>
                    <a:gd name="connsiteX3" fmla="*/ 857250 w 1291485"/>
                    <a:gd name="connsiteY3" fmla="*/ 327431 h 1009650"/>
                    <a:gd name="connsiteX4" fmla="*/ 646986 w 1291485"/>
                    <a:gd name="connsiteY4" fmla="*/ 8449 h 1009650"/>
                    <a:gd name="connsiteX5" fmla="*/ 561975 w 1291485"/>
                    <a:gd name="connsiteY5" fmla="*/ 0 h 1009650"/>
                    <a:gd name="connsiteX6" fmla="*/ 133350 w 1291485"/>
                    <a:gd name="connsiteY6" fmla="*/ 428625 h 1009650"/>
                    <a:gd name="connsiteX7" fmla="*/ 251289 w 1291485"/>
                    <a:gd name="connsiteY7" fmla="*/ 723900 h 1009650"/>
                    <a:gd name="connsiteX8" fmla="*/ 252860 w 1291485"/>
                    <a:gd name="connsiteY8" fmla="*/ 725776 h 1009650"/>
                    <a:gd name="connsiteX9" fmla="*/ 250174 w 1291485"/>
                    <a:gd name="connsiteY9" fmla="*/ 726100 h 1009650"/>
                    <a:gd name="connsiteX10" fmla="*/ 0 w 1291485"/>
                    <a:gd name="connsiteY10" fmla="*/ 1009650 h 1009650"/>
                    <a:gd name="connsiteX11" fmla="*/ 595179 w 1291485"/>
                    <a:gd name="connsiteY11" fmla="*/ 1009650 h 1009650"/>
                    <a:gd name="connsiteX12" fmla="*/ 880710 w 1291485"/>
                    <a:gd name="connsiteY12" fmla="*/ 732768 h 1009650"/>
                    <a:gd name="connsiteX13" fmla="*/ 1291485 w 1291485"/>
                    <a:gd name="connsiteY13" fmla="*/ 533257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1485" h="1009650">
                      <a:moveTo>
                        <a:pt x="1291485" y="533257"/>
                      </a:moveTo>
                      <a:cubicBezTo>
                        <a:pt x="1289609" y="533276"/>
                        <a:pt x="1287751" y="533400"/>
                        <a:pt x="1285875" y="533400"/>
                      </a:cubicBezTo>
                      <a:cubicBezTo>
                        <a:pt x="1110224" y="533400"/>
                        <a:pt x="954443" y="448466"/>
                        <a:pt x="857250" y="317468"/>
                      </a:cubicBezTo>
                      <a:lnTo>
                        <a:pt x="857250" y="327431"/>
                      </a:lnTo>
                      <a:cubicBezTo>
                        <a:pt x="816102" y="204264"/>
                        <a:pt x="743302" y="94288"/>
                        <a:pt x="646986" y="8449"/>
                      </a:cubicBezTo>
                      <a:cubicBezTo>
                        <a:pt x="619506" y="2915"/>
                        <a:pt x="591083" y="0"/>
                        <a:pt x="561975" y="0"/>
                      </a:cubicBezTo>
                      <a:cubicBezTo>
                        <a:pt x="325250" y="0"/>
                        <a:pt x="133350" y="191900"/>
                        <a:pt x="133350" y="428625"/>
                      </a:cubicBezTo>
                      <a:cubicBezTo>
                        <a:pt x="133350" y="543068"/>
                        <a:pt x="178203" y="647024"/>
                        <a:pt x="251289" y="723900"/>
                      </a:cubicBezTo>
                      <a:lnTo>
                        <a:pt x="252860" y="725776"/>
                      </a:lnTo>
                      <a:cubicBezTo>
                        <a:pt x="252860" y="725776"/>
                        <a:pt x="251069" y="725986"/>
                        <a:pt x="250174" y="726100"/>
                      </a:cubicBezTo>
                      <a:cubicBezTo>
                        <a:pt x="109147" y="743607"/>
                        <a:pt x="0" y="863889"/>
                        <a:pt x="0" y="1009650"/>
                      </a:cubicBezTo>
                      <a:lnTo>
                        <a:pt x="595179" y="1009650"/>
                      </a:lnTo>
                      <a:cubicBezTo>
                        <a:pt x="750018" y="1009650"/>
                        <a:pt x="876005" y="886473"/>
                        <a:pt x="880710" y="732768"/>
                      </a:cubicBezTo>
                      <a:cubicBezTo>
                        <a:pt x="1045026" y="726119"/>
                        <a:pt x="1191416" y="650167"/>
                        <a:pt x="1291485" y="53325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4" name="شكل حر: شكل 63">
                  <a:extLst>
                    <a:ext uri="{FF2B5EF4-FFF2-40B4-BE49-F238E27FC236}">
                      <a16:creationId xmlns:a16="http://schemas.microsoft.com/office/drawing/2014/main" id="{8DEFB004-CA73-962B-381C-FB9C39A7F8C7}"/>
                    </a:ext>
                  </a:extLst>
                </p:cNvPr>
                <p:cNvSpPr/>
                <p:nvPr/>
              </p:nvSpPr>
              <p:spPr>
                <a:xfrm>
                  <a:off x="2563890" y="2750855"/>
                  <a:ext cx="857259" cy="1228715"/>
                </a:xfrm>
                <a:custGeom>
                  <a:avLst/>
                  <a:gdLst>
                    <a:gd name="connsiteX0" fmla="*/ 842563 w 857259"/>
                    <a:gd name="connsiteY0" fmla="*/ 195339 h 1228715"/>
                    <a:gd name="connsiteX1" fmla="*/ 571500 w 857259"/>
                    <a:gd name="connsiteY1" fmla="*/ 0 h 1228715"/>
                    <a:gd name="connsiteX2" fmla="*/ 464296 w 857259"/>
                    <a:gd name="connsiteY2" fmla="*/ 10182 h 1228715"/>
                    <a:gd name="connsiteX3" fmla="*/ 398307 w 857259"/>
                    <a:gd name="connsiteY3" fmla="*/ 26784 h 1228715"/>
                    <a:gd name="connsiteX4" fmla="*/ 353378 w 857259"/>
                    <a:gd name="connsiteY4" fmla="*/ 81277 h 1228715"/>
                    <a:gd name="connsiteX5" fmla="*/ 220342 w 857259"/>
                    <a:gd name="connsiteY5" fmla="*/ 164783 h 1228715"/>
                    <a:gd name="connsiteX6" fmla="*/ 121920 w 857259"/>
                    <a:gd name="connsiteY6" fmla="*/ 271777 h 1228715"/>
                    <a:gd name="connsiteX7" fmla="*/ 76686 w 857259"/>
                    <a:gd name="connsiteY7" fmla="*/ 285683 h 1228715"/>
                    <a:gd name="connsiteX8" fmla="*/ 66618 w 857259"/>
                    <a:gd name="connsiteY8" fmla="*/ 303695 h 1228715"/>
                    <a:gd name="connsiteX9" fmla="*/ 0 w 857259"/>
                    <a:gd name="connsiteY9" fmla="*/ 571500 h 1228715"/>
                    <a:gd name="connsiteX10" fmla="*/ 0 w 857259"/>
                    <a:gd name="connsiteY10" fmla="*/ 578939 h 1228715"/>
                    <a:gd name="connsiteX11" fmla="*/ 24127 w 857259"/>
                    <a:gd name="connsiteY11" fmla="*/ 683571 h 1228715"/>
                    <a:gd name="connsiteX12" fmla="*/ 29842 w 857259"/>
                    <a:gd name="connsiteY12" fmla="*/ 798509 h 1228715"/>
                    <a:gd name="connsiteX13" fmla="*/ 0 w 857259"/>
                    <a:gd name="connsiteY13" fmla="*/ 846992 h 1228715"/>
                    <a:gd name="connsiteX14" fmla="*/ 0 w 857259"/>
                    <a:gd name="connsiteY14" fmla="*/ 1012784 h 1228715"/>
                    <a:gd name="connsiteX15" fmla="*/ 428625 w 857259"/>
                    <a:gd name="connsiteY15" fmla="*/ 1228715 h 1228715"/>
                    <a:gd name="connsiteX16" fmla="*/ 434235 w 857259"/>
                    <a:gd name="connsiteY16" fmla="*/ 1228573 h 1228715"/>
                    <a:gd name="connsiteX17" fmla="*/ 531181 w 857259"/>
                    <a:gd name="connsiteY17" fmla="*/ 1068067 h 1228715"/>
                    <a:gd name="connsiteX18" fmla="*/ 523875 w 857259"/>
                    <a:gd name="connsiteY18" fmla="*/ 1011869 h 1228715"/>
                    <a:gd name="connsiteX19" fmla="*/ 543563 w 857259"/>
                    <a:gd name="connsiteY19" fmla="*/ 938841 h 1228715"/>
                    <a:gd name="connsiteX20" fmla="*/ 569052 w 857259"/>
                    <a:gd name="connsiteY20" fmla="*/ 909199 h 1228715"/>
                    <a:gd name="connsiteX21" fmla="*/ 571510 w 857259"/>
                    <a:gd name="connsiteY21" fmla="*/ 857240 h 1228715"/>
                    <a:gd name="connsiteX22" fmla="*/ 572319 w 857259"/>
                    <a:gd name="connsiteY22" fmla="*/ 836752 h 1228715"/>
                    <a:gd name="connsiteX23" fmla="*/ 561032 w 857259"/>
                    <a:gd name="connsiteY23" fmla="*/ 804224 h 1228715"/>
                    <a:gd name="connsiteX24" fmla="*/ 579768 w 857259"/>
                    <a:gd name="connsiteY24" fmla="*/ 715956 h 1228715"/>
                    <a:gd name="connsiteX25" fmla="*/ 629936 w 857259"/>
                    <a:gd name="connsiteY25" fmla="*/ 656587 h 1228715"/>
                    <a:gd name="connsiteX26" fmla="*/ 674008 w 857259"/>
                    <a:gd name="connsiteY26" fmla="*/ 638042 h 1228715"/>
                    <a:gd name="connsiteX27" fmla="*/ 857260 w 857259"/>
                    <a:gd name="connsiteY27" fmla="*/ 571500 h 1228715"/>
                    <a:gd name="connsiteX28" fmla="*/ 857260 w 857259"/>
                    <a:gd name="connsiteY28" fmla="*/ 377857 h 1228715"/>
                    <a:gd name="connsiteX29" fmla="*/ 857260 w 857259"/>
                    <a:gd name="connsiteY29" fmla="*/ 285750 h 1228715"/>
                    <a:gd name="connsiteX30" fmla="*/ 842563 w 857259"/>
                    <a:gd name="connsiteY30" fmla="*/ 195339 h 122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57259" h="1228715">
                      <a:moveTo>
                        <a:pt x="842563" y="195339"/>
                      </a:moveTo>
                      <a:cubicBezTo>
                        <a:pt x="804720" y="81848"/>
                        <a:pt x="697706" y="0"/>
                        <a:pt x="571500" y="0"/>
                      </a:cubicBezTo>
                      <a:cubicBezTo>
                        <a:pt x="534838" y="0"/>
                        <a:pt x="499043" y="3591"/>
                        <a:pt x="464296" y="10182"/>
                      </a:cubicBezTo>
                      <a:cubicBezTo>
                        <a:pt x="441817" y="14449"/>
                        <a:pt x="419776" y="19964"/>
                        <a:pt x="398307" y="26784"/>
                      </a:cubicBezTo>
                      <a:cubicBezTo>
                        <a:pt x="390354" y="29308"/>
                        <a:pt x="371332" y="65961"/>
                        <a:pt x="353378" y="81277"/>
                      </a:cubicBezTo>
                      <a:cubicBezTo>
                        <a:pt x="334013" y="97784"/>
                        <a:pt x="270091" y="123330"/>
                        <a:pt x="220342" y="164783"/>
                      </a:cubicBezTo>
                      <a:cubicBezTo>
                        <a:pt x="173727" y="203626"/>
                        <a:pt x="149543" y="259718"/>
                        <a:pt x="121920" y="271777"/>
                      </a:cubicBezTo>
                      <a:cubicBezTo>
                        <a:pt x="102298" y="280349"/>
                        <a:pt x="79972" y="279997"/>
                        <a:pt x="76686" y="285683"/>
                      </a:cubicBezTo>
                      <a:cubicBezTo>
                        <a:pt x="73247" y="291636"/>
                        <a:pt x="69847" y="297618"/>
                        <a:pt x="66618" y="303695"/>
                      </a:cubicBezTo>
                      <a:cubicBezTo>
                        <a:pt x="24146" y="383591"/>
                        <a:pt x="0" y="474707"/>
                        <a:pt x="0" y="571500"/>
                      </a:cubicBezTo>
                      <a:lnTo>
                        <a:pt x="0" y="578939"/>
                      </a:lnTo>
                      <a:cubicBezTo>
                        <a:pt x="0" y="578939"/>
                        <a:pt x="21593" y="658178"/>
                        <a:pt x="24127" y="683571"/>
                      </a:cubicBezTo>
                      <a:cubicBezTo>
                        <a:pt x="26670" y="708974"/>
                        <a:pt x="32738" y="781850"/>
                        <a:pt x="29842" y="798509"/>
                      </a:cubicBezTo>
                      <a:cubicBezTo>
                        <a:pt x="24765" y="827722"/>
                        <a:pt x="0" y="846992"/>
                        <a:pt x="0" y="846992"/>
                      </a:cubicBezTo>
                      <a:lnTo>
                        <a:pt x="0" y="1012784"/>
                      </a:lnTo>
                      <a:cubicBezTo>
                        <a:pt x="97193" y="1143791"/>
                        <a:pt x="252974" y="1228715"/>
                        <a:pt x="428625" y="1228715"/>
                      </a:cubicBezTo>
                      <a:cubicBezTo>
                        <a:pt x="430501" y="1228715"/>
                        <a:pt x="432359" y="1228592"/>
                        <a:pt x="434235" y="1228573"/>
                      </a:cubicBezTo>
                      <a:cubicBezTo>
                        <a:pt x="474831" y="1181148"/>
                        <a:pt x="507749" y="1127036"/>
                        <a:pt x="531181" y="1068067"/>
                      </a:cubicBezTo>
                      <a:cubicBezTo>
                        <a:pt x="533000" y="1063476"/>
                        <a:pt x="522218" y="1045578"/>
                        <a:pt x="523875" y="1011869"/>
                      </a:cubicBezTo>
                      <a:cubicBezTo>
                        <a:pt x="525780" y="973131"/>
                        <a:pt x="534038" y="956624"/>
                        <a:pt x="543563" y="938841"/>
                      </a:cubicBezTo>
                      <a:cubicBezTo>
                        <a:pt x="553088" y="921058"/>
                        <a:pt x="568747" y="912514"/>
                        <a:pt x="569052" y="909199"/>
                      </a:cubicBezTo>
                      <a:cubicBezTo>
                        <a:pt x="570595" y="892073"/>
                        <a:pt x="571510" y="874766"/>
                        <a:pt x="571510" y="857240"/>
                      </a:cubicBezTo>
                      <a:cubicBezTo>
                        <a:pt x="571510" y="850344"/>
                        <a:pt x="571843" y="843524"/>
                        <a:pt x="572319" y="836752"/>
                      </a:cubicBezTo>
                      <a:cubicBezTo>
                        <a:pt x="572748" y="830761"/>
                        <a:pt x="566109" y="828665"/>
                        <a:pt x="561032" y="804224"/>
                      </a:cubicBezTo>
                      <a:cubicBezTo>
                        <a:pt x="555955" y="779783"/>
                        <a:pt x="565137" y="744341"/>
                        <a:pt x="579768" y="715956"/>
                      </a:cubicBezTo>
                      <a:cubicBezTo>
                        <a:pt x="595703" y="685048"/>
                        <a:pt x="607076" y="671503"/>
                        <a:pt x="629936" y="656587"/>
                      </a:cubicBezTo>
                      <a:cubicBezTo>
                        <a:pt x="652063" y="642137"/>
                        <a:pt x="671351" y="640261"/>
                        <a:pt x="674008" y="638042"/>
                      </a:cubicBezTo>
                      <a:cubicBezTo>
                        <a:pt x="723624" y="596522"/>
                        <a:pt x="787508" y="571500"/>
                        <a:pt x="857260" y="571500"/>
                      </a:cubicBezTo>
                      <a:lnTo>
                        <a:pt x="857260" y="377857"/>
                      </a:lnTo>
                      <a:lnTo>
                        <a:pt x="857260" y="285750"/>
                      </a:lnTo>
                      <a:cubicBezTo>
                        <a:pt x="857250" y="254137"/>
                        <a:pt x="852040" y="223761"/>
                        <a:pt x="842563" y="1953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5" name="شكل حر: شكل 64">
                  <a:extLst>
                    <a:ext uri="{FF2B5EF4-FFF2-40B4-BE49-F238E27FC236}">
                      <a16:creationId xmlns:a16="http://schemas.microsoft.com/office/drawing/2014/main" id="{9B963C31-E42E-8C8D-69F5-810201540806}"/>
                    </a:ext>
                  </a:extLst>
                </p:cNvPr>
                <p:cNvSpPr/>
                <p:nvPr/>
              </p:nvSpPr>
              <p:spPr>
                <a:xfrm>
                  <a:off x="2563890" y="3330066"/>
                  <a:ext cx="569042" cy="497123"/>
                </a:xfrm>
                <a:custGeom>
                  <a:avLst/>
                  <a:gdLst>
                    <a:gd name="connsiteX0" fmla="*/ 0 w 569042"/>
                    <a:gd name="connsiteY0" fmla="*/ 267780 h 497123"/>
                    <a:gd name="connsiteX1" fmla="*/ 0 w 569042"/>
                    <a:gd name="connsiteY1" fmla="*/ 204 h 497123"/>
                    <a:gd name="connsiteX2" fmla="*/ 172 w 569042"/>
                    <a:gd name="connsiteY2" fmla="*/ 175 h 497123"/>
                    <a:gd name="connsiteX3" fmla="*/ 495300 w 569042"/>
                    <a:gd name="connsiteY3" fmla="*/ 335198 h 497123"/>
                    <a:gd name="connsiteX4" fmla="*/ 569043 w 569042"/>
                    <a:gd name="connsiteY4" fmla="*/ 330007 h 497123"/>
                    <a:gd name="connsiteX5" fmla="*/ 531171 w 569042"/>
                    <a:gd name="connsiteY5" fmla="*/ 488875 h 497123"/>
                    <a:gd name="connsiteX6" fmla="*/ 438140 w 569042"/>
                    <a:gd name="connsiteY6" fmla="*/ 497123 h 497123"/>
                    <a:gd name="connsiteX7" fmla="*/ 0 w 569042"/>
                    <a:gd name="connsiteY7" fmla="*/ 267780 h 497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9042" h="497123">
                      <a:moveTo>
                        <a:pt x="0" y="267780"/>
                      </a:moveTo>
                      <a:lnTo>
                        <a:pt x="0" y="204"/>
                      </a:lnTo>
                      <a:cubicBezTo>
                        <a:pt x="0" y="-53"/>
                        <a:pt x="76" y="-72"/>
                        <a:pt x="172" y="175"/>
                      </a:cubicBezTo>
                      <a:cubicBezTo>
                        <a:pt x="78905" y="196486"/>
                        <a:pt x="270843" y="335198"/>
                        <a:pt x="495300" y="335198"/>
                      </a:cubicBezTo>
                      <a:cubicBezTo>
                        <a:pt x="520332" y="335198"/>
                        <a:pt x="544925" y="333341"/>
                        <a:pt x="569043" y="330007"/>
                      </a:cubicBezTo>
                      <a:cubicBezTo>
                        <a:pt x="564023" y="385662"/>
                        <a:pt x="550993" y="438973"/>
                        <a:pt x="531171" y="488875"/>
                      </a:cubicBezTo>
                      <a:cubicBezTo>
                        <a:pt x="500939" y="494190"/>
                        <a:pt x="469887" y="497123"/>
                        <a:pt x="438140" y="497123"/>
                      </a:cubicBezTo>
                      <a:cubicBezTo>
                        <a:pt x="256604" y="497114"/>
                        <a:pt x="96336" y="406341"/>
                        <a:pt x="0" y="26778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6" name="شكل حر: شكل 65">
                  <a:extLst>
                    <a:ext uri="{FF2B5EF4-FFF2-40B4-BE49-F238E27FC236}">
                      <a16:creationId xmlns:a16="http://schemas.microsoft.com/office/drawing/2014/main" id="{AE15164F-6069-1D6F-760F-0C54C9A5538A}"/>
                    </a:ext>
                  </a:extLst>
                </p:cNvPr>
                <p:cNvSpPr/>
                <p:nvPr/>
              </p:nvSpPr>
              <p:spPr>
                <a:xfrm>
                  <a:off x="2640090" y="2777639"/>
                  <a:ext cx="597798" cy="809977"/>
                </a:xfrm>
                <a:custGeom>
                  <a:avLst/>
                  <a:gdLst>
                    <a:gd name="connsiteX0" fmla="*/ 248 w 597798"/>
                    <a:gd name="connsiteY0" fmla="*/ 268100 h 809977"/>
                    <a:gd name="connsiteX1" fmla="*/ 476 w 597798"/>
                    <a:gd name="connsiteY1" fmla="*/ 258899 h 809977"/>
                    <a:gd name="connsiteX2" fmla="*/ 322107 w 597798"/>
                    <a:gd name="connsiteY2" fmla="*/ 0 h 809977"/>
                    <a:gd name="connsiteX3" fmla="*/ 304800 w 597798"/>
                    <a:gd name="connsiteY3" fmla="*/ 135141 h 809977"/>
                    <a:gd name="connsiteX4" fmla="*/ 304857 w 597798"/>
                    <a:gd name="connsiteY4" fmla="*/ 137370 h 809977"/>
                    <a:gd name="connsiteX5" fmla="*/ 597798 w 597798"/>
                    <a:gd name="connsiteY5" fmla="*/ 611257 h 809977"/>
                    <a:gd name="connsiteX6" fmla="*/ 496110 w 597798"/>
                    <a:gd name="connsiteY6" fmla="*/ 809977 h 809977"/>
                    <a:gd name="connsiteX7" fmla="*/ 0 w 597798"/>
                    <a:gd name="connsiteY7" fmla="*/ 278016 h 809977"/>
                    <a:gd name="connsiteX8" fmla="*/ 248 w 597798"/>
                    <a:gd name="connsiteY8" fmla="*/ 268100 h 809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7798" h="809977">
                      <a:moveTo>
                        <a:pt x="248" y="268100"/>
                      </a:moveTo>
                      <a:cubicBezTo>
                        <a:pt x="305" y="265024"/>
                        <a:pt x="371" y="261957"/>
                        <a:pt x="476" y="258899"/>
                      </a:cubicBezTo>
                      <a:cubicBezTo>
                        <a:pt x="71095" y="136912"/>
                        <a:pt x="185395" y="43434"/>
                        <a:pt x="322107" y="0"/>
                      </a:cubicBezTo>
                      <a:cubicBezTo>
                        <a:pt x="310829" y="43167"/>
                        <a:pt x="304800" y="88440"/>
                        <a:pt x="304800" y="135141"/>
                      </a:cubicBezTo>
                      <a:cubicBezTo>
                        <a:pt x="304800" y="135884"/>
                        <a:pt x="304857" y="136617"/>
                        <a:pt x="304857" y="137370"/>
                      </a:cubicBezTo>
                      <a:cubicBezTo>
                        <a:pt x="305714" y="344500"/>
                        <a:pt x="424644" y="523646"/>
                        <a:pt x="597798" y="611257"/>
                      </a:cubicBezTo>
                      <a:cubicBezTo>
                        <a:pt x="540068" y="659568"/>
                        <a:pt x="501767" y="730253"/>
                        <a:pt x="496110" y="809977"/>
                      </a:cubicBezTo>
                      <a:cubicBezTo>
                        <a:pt x="218942" y="790813"/>
                        <a:pt x="0" y="560051"/>
                        <a:pt x="0" y="278016"/>
                      </a:cubicBezTo>
                      <a:cubicBezTo>
                        <a:pt x="0" y="274692"/>
                        <a:pt x="190" y="271415"/>
                        <a:pt x="248" y="26810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38" name="رسم 2261" descr="راكون">
                <a:extLst>
                  <a:ext uri="{FF2B5EF4-FFF2-40B4-BE49-F238E27FC236}">
                    <a16:creationId xmlns:a16="http://schemas.microsoft.com/office/drawing/2014/main" id="{7124F4CB-9612-5B85-1796-005F7927BC26}"/>
                  </a:ext>
                </a:extLst>
              </p:cNvPr>
              <p:cNvGrpSpPr/>
              <p:nvPr/>
            </p:nvGrpSpPr>
            <p:grpSpPr>
              <a:xfrm>
                <a:off x="725565" y="2398430"/>
                <a:ext cx="1323975" cy="923925"/>
                <a:chOff x="725565" y="2398430"/>
                <a:chExt cx="1323975" cy="923925"/>
              </a:xfrm>
            </p:grpSpPr>
            <p:grpSp>
              <p:nvGrpSpPr>
                <p:cNvPr id="50" name="رسم 2261" descr="راكون">
                  <a:extLst>
                    <a:ext uri="{FF2B5EF4-FFF2-40B4-BE49-F238E27FC236}">
                      <a16:creationId xmlns:a16="http://schemas.microsoft.com/office/drawing/2014/main" id="{4D877CB5-F20A-9630-3D3D-568895929844}"/>
                    </a:ext>
                  </a:extLst>
                </p:cNvPr>
                <p:cNvGrpSpPr/>
                <p:nvPr/>
              </p:nvGrpSpPr>
              <p:grpSpPr>
                <a:xfrm>
                  <a:off x="725565" y="2398430"/>
                  <a:ext cx="1323975" cy="381000"/>
                  <a:chOff x="725565" y="2398430"/>
                  <a:chExt cx="1323975" cy="381000"/>
                </a:xfrm>
                <a:solidFill>
                  <a:srgbClr val="505050"/>
                </a:solidFill>
              </p:grpSpPr>
              <p:sp>
                <p:nvSpPr>
                  <p:cNvPr id="59" name="شكل حر: شكل 58">
                    <a:extLst>
                      <a:ext uri="{FF2B5EF4-FFF2-40B4-BE49-F238E27FC236}">
                        <a16:creationId xmlns:a16="http://schemas.microsoft.com/office/drawing/2014/main" id="{CB66F062-B825-D044-A309-9304A8DD6FF2}"/>
                      </a:ext>
                    </a:extLst>
                  </p:cNvPr>
                  <p:cNvSpPr/>
                  <p:nvPr/>
                </p:nvSpPr>
                <p:spPr>
                  <a:xfrm>
                    <a:off x="1668540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60" name="شكل حر: شكل 59">
                    <a:extLst>
                      <a:ext uri="{FF2B5EF4-FFF2-40B4-BE49-F238E27FC236}">
                        <a16:creationId xmlns:a16="http://schemas.microsoft.com/office/drawing/2014/main" id="{4EF004E6-DF6C-A682-8151-84A5990A7E09}"/>
                      </a:ext>
                    </a:extLst>
                  </p:cNvPr>
                  <p:cNvSpPr/>
                  <p:nvPr/>
                </p:nvSpPr>
                <p:spPr>
                  <a:xfrm>
                    <a:off x="725565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</p:grpSp>
            <p:sp>
              <p:nvSpPr>
                <p:cNvPr id="51" name="شكل حر: شكل 50">
                  <a:extLst>
                    <a:ext uri="{FF2B5EF4-FFF2-40B4-BE49-F238E27FC236}">
                      <a16:creationId xmlns:a16="http://schemas.microsoft.com/office/drawing/2014/main" id="{339E2AE2-9B71-745E-2C06-0E54A8401505}"/>
                    </a:ext>
                  </a:extLst>
                </p:cNvPr>
                <p:cNvSpPr/>
                <p:nvPr/>
              </p:nvSpPr>
              <p:spPr>
                <a:xfrm>
                  <a:off x="820672" y="2417480"/>
                  <a:ext cx="1076477" cy="904875"/>
                </a:xfrm>
                <a:custGeom>
                  <a:avLst/>
                  <a:gdLst>
                    <a:gd name="connsiteX0" fmla="*/ 1076478 w 1076477"/>
                    <a:gd name="connsiteY0" fmla="*/ 538239 h 904875"/>
                    <a:gd name="connsiteX1" fmla="*/ 538239 w 1076477"/>
                    <a:gd name="connsiteY1" fmla="*/ 904875 h 904875"/>
                    <a:gd name="connsiteX2" fmla="*/ 0 w 1076477"/>
                    <a:gd name="connsiteY2" fmla="*/ 538239 h 904875"/>
                    <a:gd name="connsiteX3" fmla="*/ 538239 w 1076477"/>
                    <a:gd name="connsiteY3" fmla="*/ 0 h 904875"/>
                    <a:gd name="connsiteX4" fmla="*/ 1076478 w 1076477"/>
                    <a:gd name="connsiteY4" fmla="*/ 538239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6477" h="904875">
                      <a:moveTo>
                        <a:pt x="1076478" y="538239"/>
                      </a:moveTo>
                      <a:cubicBezTo>
                        <a:pt x="1076478" y="835495"/>
                        <a:pt x="835504" y="904875"/>
                        <a:pt x="538239" y="904875"/>
                      </a:cubicBezTo>
                      <a:cubicBezTo>
                        <a:pt x="240973" y="904875"/>
                        <a:pt x="0" y="835495"/>
                        <a:pt x="0" y="538239"/>
                      </a:cubicBezTo>
                      <a:cubicBezTo>
                        <a:pt x="0" y="240983"/>
                        <a:pt x="240973" y="0"/>
                        <a:pt x="538239" y="0"/>
                      </a:cubicBezTo>
                      <a:cubicBezTo>
                        <a:pt x="835504" y="0"/>
                        <a:pt x="1076478" y="240973"/>
                        <a:pt x="1076478" y="5382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grpSp>
              <p:nvGrpSpPr>
                <p:cNvPr id="52" name="رسم 2261" descr="راكون">
                  <a:extLst>
                    <a:ext uri="{FF2B5EF4-FFF2-40B4-BE49-F238E27FC236}">
                      <a16:creationId xmlns:a16="http://schemas.microsoft.com/office/drawing/2014/main" id="{8304E4DA-A930-60ED-0D34-5998FF90912A}"/>
                    </a:ext>
                  </a:extLst>
                </p:cNvPr>
                <p:cNvGrpSpPr/>
                <p:nvPr/>
              </p:nvGrpSpPr>
              <p:grpSpPr>
                <a:xfrm>
                  <a:off x="847044" y="2653182"/>
                  <a:ext cx="1014303" cy="665611"/>
                  <a:chOff x="847044" y="2653182"/>
                  <a:chExt cx="1014303" cy="665611"/>
                </a:xfrm>
              </p:grpSpPr>
              <p:sp>
                <p:nvSpPr>
                  <p:cNvPr id="53" name="شكل حر: شكل 52">
                    <a:extLst>
                      <a:ext uri="{FF2B5EF4-FFF2-40B4-BE49-F238E27FC236}">
                        <a16:creationId xmlns:a16="http://schemas.microsoft.com/office/drawing/2014/main" id="{A7EBA855-115B-E55D-11E6-88C7CA36502F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1419781" y="2706183"/>
                    <a:ext cx="333371" cy="444108"/>
                  </a:xfrm>
                  <a:custGeom>
                    <a:avLst/>
                    <a:gdLst>
                      <a:gd name="connsiteX0" fmla="*/ 333372 w 333371"/>
                      <a:gd name="connsiteY0" fmla="*/ 222054 h 444108"/>
                      <a:gd name="connsiteX1" fmla="*/ 166686 w 333371"/>
                      <a:gd name="connsiteY1" fmla="*/ 444109 h 444108"/>
                      <a:gd name="connsiteX2" fmla="*/ 0 w 333371"/>
                      <a:gd name="connsiteY2" fmla="*/ 222054 h 444108"/>
                      <a:gd name="connsiteX3" fmla="*/ 166686 w 333371"/>
                      <a:gd name="connsiteY3" fmla="*/ 0 h 444108"/>
                      <a:gd name="connsiteX4" fmla="*/ 333372 w 333371"/>
                      <a:gd name="connsiteY4" fmla="*/ 222054 h 444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371" h="444108">
                        <a:moveTo>
                          <a:pt x="333372" y="222054"/>
                        </a:moveTo>
                        <a:cubicBezTo>
                          <a:pt x="333372" y="344691"/>
                          <a:pt x="258744" y="444109"/>
                          <a:pt x="166686" y="444109"/>
                        </a:cubicBezTo>
                        <a:cubicBezTo>
                          <a:pt x="74628" y="444109"/>
                          <a:pt x="0" y="344691"/>
                          <a:pt x="0" y="222054"/>
                        </a:cubicBezTo>
                        <a:cubicBezTo>
                          <a:pt x="0" y="99417"/>
                          <a:pt x="74628" y="0"/>
                          <a:pt x="166686" y="0"/>
                        </a:cubicBezTo>
                        <a:cubicBezTo>
                          <a:pt x="258744" y="0"/>
                          <a:pt x="333372" y="99417"/>
                          <a:pt x="333372" y="22205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54" name="شكل حر: شكل 53">
                    <a:extLst>
                      <a:ext uri="{FF2B5EF4-FFF2-40B4-BE49-F238E27FC236}">
                        <a16:creationId xmlns:a16="http://schemas.microsoft.com/office/drawing/2014/main" id="{325B1D45-C105-6B06-3D18-617B38B96D84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899871" y="2761376"/>
                    <a:ext cx="444108" cy="333371"/>
                  </a:xfrm>
                  <a:custGeom>
                    <a:avLst/>
                    <a:gdLst>
                      <a:gd name="connsiteX0" fmla="*/ 444108 w 444108"/>
                      <a:gd name="connsiteY0" fmla="*/ 166686 h 333371"/>
                      <a:gd name="connsiteX1" fmla="*/ 222054 w 444108"/>
                      <a:gd name="connsiteY1" fmla="*/ 333372 h 333371"/>
                      <a:gd name="connsiteX2" fmla="*/ 0 w 444108"/>
                      <a:gd name="connsiteY2" fmla="*/ 166686 h 333371"/>
                      <a:gd name="connsiteX3" fmla="*/ 222054 w 444108"/>
                      <a:gd name="connsiteY3" fmla="*/ 0 h 333371"/>
                      <a:gd name="connsiteX4" fmla="*/ 444108 w 444108"/>
                      <a:gd name="connsiteY4" fmla="*/ 166686 h 333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108" h="333371">
                        <a:moveTo>
                          <a:pt x="444108" y="166686"/>
                        </a:moveTo>
                        <a:cubicBezTo>
                          <a:pt x="444108" y="258744"/>
                          <a:pt x="344691" y="333372"/>
                          <a:pt x="222054" y="333372"/>
                        </a:cubicBezTo>
                        <a:cubicBezTo>
                          <a:pt x="99417" y="333372"/>
                          <a:pt x="0" y="258744"/>
                          <a:pt x="0" y="166686"/>
                        </a:cubicBezTo>
                        <a:cubicBezTo>
                          <a:pt x="0" y="74628"/>
                          <a:pt x="99417" y="0"/>
                          <a:pt x="222054" y="0"/>
                        </a:cubicBezTo>
                        <a:cubicBezTo>
                          <a:pt x="344691" y="0"/>
                          <a:pt x="444108" y="74628"/>
                          <a:pt x="444108" y="16668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55" name="شكل حر: شكل 54">
                    <a:extLst>
                      <a:ext uri="{FF2B5EF4-FFF2-40B4-BE49-F238E27FC236}">
                        <a16:creationId xmlns:a16="http://schemas.microsoft.com/office/drawing/2014/main" id="{078DAA9A-70F1-6375-D98D-BA47BA1F64E8}"/>
                      </a:ext>
                    </a:extLst>
                  </p:cNvPr>
                  <p:cNvSpPr/>
                  <p:nvPr/>
                </p:nvSpPr>
                <p:spPr>
                  <a:xfrm>
                    <a:off x="1056434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56" name="شكل حر: شكل 55">
                    <a:extLst>
                      <a:ext uri="{FF2B5EF4-FFF2-40B4-BE49-F238E27FC236}">
                        <a16:creationId xmlns:a16="http://schemas.microsoft.com/office/drawing/2014/main" id="{904DE808-7117-34AB-E129-8C84AA269FF8}"/>
                      </a:ext>
                    </a:extLst>
                  </p:cNvPr>
                  <p:cNvSpPr/>
                  <p:nvPr/>
                </p:nvSpPr>
                <p:spPr>
                  <a:xfrm>
                    <a:off x="1486469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57" name="شكل حر: شكل 56">
                    <a:extLst>
                      <a:ext uri="{FF2B5EF4-FFF2-40B4-BE49-F238E27FC236}">
                        <a16:creationId xmlns:a16="http://schemas.microsoft.com/office/drawing/2014/main" id="{815C531F-977E-8580-1516-6321D7FA5E06}"/>
                      </a:ext>
                    </a:extLst>
                  </p:cNvPr>
                  <p:cNvSpPr/>
                  <p:nvPr/>
                </p:nvSpPr>
                <p:spPr>
                  <a:xfrm>
                    <a:off x="1125624" y="2941355"/>
                    <a:ext cx="444093" cy="377437"/>
                  </a:xfrm>
                  <a:custGeom>
                    <a:avLst/>
                    <a:gdLst>
                      <a:gd name="connsiteX0" fmla="*/ 444094 w 444093"/>
                      <a:gd name="connsiteY0" fmla="*/ 222056 h 377437"/>
                      <a:gd name="connsiteX1" fmla="*/ 222047 w 444093"/>
                      <a:gd name="connsiteY1" fmla="*/ 377438 h 377437"/>
                      <a:gd name="connsiteX2" fmla="*/ 0 w 444093"/>
                      <a:gd name="connsiteY2" fmla="*/ 222056 h 377437"/>
                      <a:gd name="connsiteX3" fmla="*/ 222047 w 444093"/>
                      <a:gd name="connsiteY3" fmla="*/ 0 h 377437"/>
                      <a:gd name="connsiteX4" fmla="*/ 444094 w 444093"/>
                      <a:gd name="connsiteY4" fmla="*/ 222056 h 37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093" h="377437">
                        <a:moveTo>
                          <a:pt x="444094" y="222056"/>
                        </a:moveTo>
                        <a:cubicBezTo>
                          <a:pt x="444094" y="344691"/>
                          <a:pt x="344681" y="377438"/>
                          <a:pt x="222047" y="377438"/>
                        </a:cubicBezTo>
                        <a:cubicBezTo>
                          <a:pt x="99412" y="377438"/>
                          <a:pt x="0" y="344700"/>
                          <a:pt x="0" y="222056"/>
                        </a:cubicBezTo>
                        <a:cubicBezTo>
                          <a:pt x="0" y="99422"/>
                          <a:pt x="99412" y="0"/>
                          <a:pt x="222047" y="0"/>
                        </a:cubicBezTo>
                        <a:cubicBezTo>
                          <a:pt x="344681" y="0"/>
                          <a:pt x="444094" y="99412"/>
                          <a:pt x="444094" y="2220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58" name="شكل حر: شكل 57">
                    <a:extLst>
                      <a:ext uri="{FF2B5EF4-FFF2-40B4-BE49-F238E27FC236}">
                        <a16:creationId xmlns:a16="http://schemas.microsoft.com/office/drawing/2014/main" id="{C4A74417-3E2D-2B79-F109-669411F2F62E}"/>
                      </a:ext>
                    </a:extLst>
                  </p:cNvPr>
                  <p:cNvSpPr/>
                  <p:nvPr/>
                </p:nvSpPr>
                <p:spPr>
                  <a:xfrm>
                    <a:off x="1270766" y="2941355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</p:grpSp>
          </p:grp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097B0A82-1EED-57C6-1C5B-3B0D2F8B896F}"/>
                  </a:ext>
                </a:extLst>
              </p:cNvPr>
              <p:cNvSpPr/>
              <p:nvPr/>
            </p:nvSpPr>
            <p:spPr>
              <a:xfrm>
                <a:off x="1163715" y="3884330"/>
                <a:ext cx="571500" cy="571500"/>
              </a:xfrm>
              <a:custGeom>
                <a:avLst/>
                <a:gdLst>
                  <a:gd name="connsiteX0" fmla="*/ 285750 w 571500"/>
                  <a:gd name="connsiteY0" fmla="*/ 285750 h 571500"/>
                  <a:gd name="connsiteX1" fmla="*/ 285750 w 571500"/>
                  <a:gd name="connsiteY1" fmla="*/ 0 h 571500"/>
                  <a:gd name="connsiteX2" fmla="*/ 285750 w 571500"/>
                  <a:gd name="connsiteY2" fmla="*/ 0 h 571500"/>
                  <a:gd name="connsiteX3" fmla="*/ 571500 w 571500"/>
                  <a:gd name="connsiteY3" fmla="*/ 285750 h 571500"/>
                  <a:gd name="connsiteX4" fmla="*/ 571500 w 571500"/>
                  <a:gd name="connsiteY4" fmla="*/ 285750 h 571500"/>
                  <a:gd name="connsiteX5" fmla="*/ 285750 w 571500"/>
                  <a:gd name="connsiteY5" fmla="*/ 571500 h 571500"/>
                  <a:gd name="connsiteX6" fmla="*/ 285750 w 571500"/>
                  <a:gd name="connsiteY6" fmla="*/ 571500 h 571500"/>
                  <a:gd name="connsiteX7" fmla="*/ 0 w 571500"/>
                  <a:gd name="connsiteY7" fmla="*/ 571500 h 571500"/>
                  <a:gd name="connsiteX8" fmla="*/ 0 w 571500"/>
                  <a:gd name="connsiteY8" fmla="*/ 571500 h 571500"/>
                  <a:gd name="connsiteX9" fmla="*/ 285750 w 571500"/>
                  <a:gd name="connsiteY9" fmla="*/ 285750 h 571500"/>
                  <a:gd name="connsiteX10" fmla="*/ 285750 w 571500"/>
                  <a:gd name="connsiteY10" fmla="*/ 28575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500" h="571500">
                    <a:moveTo>
                      <a:pt x="285750" y="285750"/>
                    </a:moveTo>
                    <a:lnTo>
                      <a:pt x="285750" y="0"/>
                    </a:lnTo>
                    <a:lnTo>
                      <a:pt x="285750" y="0"/>
                    </a:lnTo>
                    <a:cubicBezTo>
                      <a:pt x="443570" y="0"/>
                      <a:pt x="571500" y="127930"/>
                      <a:pt x="571500" y="285750"/>
                    </a:cubicBezTo>
                    <a:lnTo>
                      <a:pt x="571500" y="285750"/>
                    </a:lnTo>
                    <a:cubicBezTo>
                      <a:pt x="571500" y="443570"/>
                      <a:pt x="443570" y="571500"/>
                      <a:pt x="285750" y="571500"/>
                    </a:cubicBezTo>
                    <a:lnTo>
                      <a:pt x="285750" y="571500"/>
                    </a:lnTo>
                    <a:lnTo>
                      <a:pt x="0" y="571500"/>
                    </a:lnTo>
                    <a:lnTo>
                      <a:pt x="0" y="571500"/>
                    </a:lnTo>
                    <a:cubicBezTo>
                      <a:pt x="0" y="413680"/>
                      <a:pt x="127930" y="285750"/>
                      <a:pt x="285750" y="285750"/>
                    </a:cubicBezTo>
                    <a:lnTo>
                      <a:pt x="285750" y="285750"/>
                    </a:lnTo>
                    <a:close/>
                  </a:path>
                </a:pathLst>
              </a:custGeom>
              <a:solidFill>
                <a:srgbClr val="7B6757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40" name="رسم 2261" descr="راكون">
                <a:extLst>
                  <a:ext uri="{FF2B5EF4-FFF2-40B4-BE49-F238E27FC236}">
                    <a16:creationId xmlns:a16="http://schemas.microsoft.com/office/drawing/2014/main" id="{40EDF454-D35F-B46A-D08B-CFAA31AC14E1}"/>
                  </a:ext>
                </a:extLst>
              </p:cNvPr>
              <p:cNvGrpSpPr/>
              <p:nvPr/>
            </p:nvGrpSpPr>
            <p:grpSpPr>
              <a:xfrm>
                <a:off x="954165" y="4237031"/>
                <a:ext cx="238953" cy="237848"/>
                <a:chOff x="954165" y="4237031"/>
                <a:chExt cx="238953" cy="237848"/>
              </a:xfrm>
              <a:solidFill>
                <a:srgbClr val="FFFFFF"/>
              </a:solidFill>
            </p:grpSpPr>
            <p:sp>
              <p:nvSpPr>
                <p:cNvPr id="48" name="شكل حر: شكل 47">
                  <a:extLst>
                    <a:ext uri="{FF2B5EF4-FFF2-40B4-BE49-F238E27FC236}">
                      <a16:creationId xmlns:a16="http://schemas.microsoft.com/office/drawing/2014/main" id="{57412A53-AE0D-B697-EAD5-2DCF102509D1}"/>
                    </a:ext>
                  </a:extLst>
                </p:cNvPr>
                <p:cNvSpPr/>
                <p:nvPr/>
              </p:nvSpPr>
              <p:spPr>
                <a:xfrm>
                  <a:off x="1013267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49" name="شكل حر: شكل 48">
                  <a:extLst>
                    <a:ext uri="{FF2B5EF4-FFF2-40B4-BE49-F238E27FC236}">
                      <a16:creationId xmlns:a16="http://schemas.microsoft.com/office/drawing/2014/main" id="{CAEB4748-673D-A465-FCCF-C279FED2513C}"/>
                    </a:ext>
                  </a:extLst>
                </p:cNvPr>
                <p:cNvSpPr/>
                <p:nvPr/>
              </p:nvSpPr>
              <p:spPr>
                <a:xfrm>
                  <a:off x="954165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41" name="رسم 2261" descr="راكون">
                <a:extLst>
                  <a:ext uri="{FF2B5EF4-FFF2-40B4-BE49-F238E27FC236}">
                    <a16:creationId xmlns:a16="http://schemas.microsoft.com/office/drawing/2014/main" id="{E3CA0F79-36C5-DA60-B942-1B3C87BAED74}"/>
                  </a:ext>
                </a:extLst>
              </p:cNvPr>
              <p:cNvGrpSpPr/>
              <p:nvPr/>
            </p:nvGrpSpPr>
            <p:grpSpPr>
              <a:xfrm>
                <a:off x="1249440" y="4237031"/>
                <a:ext cx="238953" cy="237848"/>
                <a:chOff x="1249440" y="4237031"/>
                <a:chExt cx="238953" cy="237848"/>
              </a:xfrm>
              <a:solidFill>
                <a:srgbClr val="737373"/>
              </a:solidFill>
            </p:grpSpPr>
            <p:sp>
              <p:nvSpPr>
                <p:cNvPr id="46" name="شكل حر: شكل 45">
                  <a:extLst>
                    <a:ext uri="{FF2B5EF4-FFF2-40B4-BE49-F238E27FC236}">
                      <a16:creationId xmlns:a16="http://schemas.microsoft.com/office/drawing/2014/main" id="{16A31BD2-8880-B874-D6D6-5C36EA9C5F50}"/>
                    </a:ext>
                  </a:extLst>
                </p:cNvPr>
                <p:cNvSpPr/>
                <p:nvPr/>
              </p:nvSpPr>
              <p:spPr>
                <a:xfrm>
                  <a:off x="1308542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47" name="شكل حر: شكل 46">
                  <a:extLst>
                    <a:ext uri="{FF2B5EF4-FFF2-40B4-BE49-F238E27FC236}">
                      <a16:creationId xmlns:a16="http://schemas.microsoft.com/office/drawing/2014/main" id="{2CC11EDF-C452-B929-1076-9BE520B765EE}"/>
                    </a:ext>
                  </a:extLst>
                </p:cNvPr>
                <p:cNvSpPr/>
                <p:nvPr/>
              </p:nvSpPr>
              <p:spPr>
                <a:xfrm>
                  <a:off x="1249440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42" name="رسم 2261" descr="راكون">
                <a:extLst>
                  <a:ext uri="{FF2B5EF4-FFF2-40B4-BE49-F238E27FC236}">
                    <a16:creationId xmlns:a16="http://schemas.microsoft.com/office/drawing/2014/main" id="{217748D6-EF67-E8A3-E188-0EA66AE7A362}"/>
                  </a:ext>
                </a:extLst>
              </p:cNvPr>
              <p:cNvGrpSpPr/>
              <p:nvPr/>
            </p:nvGrpSpPr>
            <p:grpSpPr>
              <a:xfrm>
                <a:off x="1753912" y="4237031"/>
                <a:ext cx="238944" cy="237848"/>
                <a:chOff x="1753912" y="4237031"/>
                <a:chExt cx="238944" cy="237848"/>
              </a:xfrm>
              <a:solidFill>
                <a:srgbClr val="737373"/>
              </a:solidFill>
            </p:grpSpPr>
            <p:sp>
              <p:nvSpPr>
                <p:cNvPr id="44" name="شكل حر: شكل 43">
                  <a:extLst>
                    <a:ext uri="{FF2B5EF4-FFF2-40B4-BE49-F238E27FC236}">
                      <a16:creationId xmlns:a16="http://schemas.microsoft.com/office/drawing/2014/main" id="{9AECB67B-74E0-7EA3-30AB-5A1D7328440D}"/>
                    </a:ext>
                  </a:extLst>
                </p:cNvPr>
                <p:cNvSpPr/>
                <p:nvPr/>
              </p:nvSpPr>
              <p:spPr>
                <a:xfrm>
                  <a:off x="1813005" y="4295029"/>
                  <a:ext cx="179850" cy="179850"/>
                </a:xfrm>
                <a:custGeom>
                  <a:avLst/>
                  <a:gdLst>
                    <a:gd name="connsiteX0" fmla="*/ 9525 w 179850"/>
                    <a:gd name="connsiteY0" fmla="*/ 179851 h 179850"/>
                    <a:gd name="connsiteX1" fmla="*/ 0 w 179850"/>
                    <a:gd name="connsiteY1" fmla="*/ 170326 h 179850"/>
                    <a:gd name="connsiteX2" fmla="*/ 170326 w 179850"/>
                    <a:gd name="connsiteY2" fmla="*/ 0 h 179850"/>
                    <a:gd name="connsiteX3" fmla="*/ 179851 w 179850"/>
                    <a:gd name="connsiteY3" fmla="*/ 9525 h 179850"/>
                    <a:gd name="connsiteX4" fmla="*/ 170326 w 179850"/>
                    <a:gd name="connsiteY4" fmla="*/ 19050 h 179850"/>
                    <a:gd name="connsiteX5" fmla="*/ 19050 w 179850"/>
                    <a:gd name="connsiteY5" fmla="*/ 170326 h 179850"/>
                    <a:gd name="connsiteX6" fmla="*/ 9525 w 179850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0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45" name="شكل حر: شكل 44">
                  <a:extLst>
                    <a:ext uri="{FF2B5EF4-FFF2-40B4-BE49-F238E27FC236}">
                      <a16:creationId xmlns:a16="http://schemas.microsoft.com/office/drawing/2014/main" id="{9ED8D850-F9E9-A4E7-2C33-3FF55EC7102B}"/>
                    </a:ext>
                  </a:extLst>
                </p:cNvPr>
                <p:cNvSpPr/>
                <p:nvPr/>
              </p:nvSpPr>
              <p:spPr>
                <a:xfrm>
                  <a:off x="1753912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E9A9BA34-73D0-E01A-CE4D-0440BB0F8E35}"/>
                  </a:ext>
                </a:extLst>
              </p:cNvPr>
              <p:cNvSpPr/>
              <p:nvPr/>
            </p:nvSpPr>
            <p:spPr>
              <a:xfrm>
                <a:off x="2563781" y="3859751"/>
                <a:ext cx="53989" cy="382575"/>
              </a:xfrm>
              <a:custGeom>
                <a:avLst/>
                <a:gdLst>
                  <a:gd name="connsiteX0" fmla="*/ 9529 w 53989"/>
                  <a:gd name="connsiteY0" fmla="*/ 382576 h 382575"/>
                  <a:gd name="connsiteX1" fmla="*/ 5938 w 53989"/>
                  <a:gd name="connsiteY1" fmla="*/ 381871 h 382575"/>
                  <a:gd name="connsiteX2" fmla="*/ 709 w 53989"/>
                  <a:gd name="connsiteY2" fmla="*/ 369460 h 382575"/>
                  <a:gd name="connsiteX3" fmla="*/ 852 w 53989"/>
                  <a:gd name="connsiteY3" fmla="*/ 13463 h 382575"/>
                  <a:gd name="connsiteX4" fmla="*/ 5595 w 53989"/>
                  <a:gd name="connsiteY4" fmla="*/ 852 h 382575"/>
                  <a:gd name="connsiteX5" fmla="*/ 18206 w 53989"/>
                  <a:gd name="connsiteY5" fmla="*/ 5595 h 382575"/>
                  <a:gd name="connsiteX6" fmla="*/ 18349 w 53989"/>
                  <a:gd name="connsiteY6" fmla="*/ 376651 h 382575"/>
                  <a:gd name="connsiteX7" fmla="*/ 9529 w 53989"/>
                  <a:gd name="connsiteY7" fmla="*/ 382576 h 3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89" h="382575">
                    <a:moveTo>
                      <a:pt x="9529" y="382576"/>
                    </a:moveTo>
                    <a:cubicBezTo>
                      <a:pt x="8329" y="382576"/>
                      <a:pt x="7110" y="382357"/>
                      <a:pt x="5938" y="381871"/>
                    </a:cubicBezTo>
                    <a:cubicBezTo>
                      <a:pt x="1061" y="379890"/>
                      <a:pt x="-1272" y="374337"/>
                      <a:pt x="709" y="369460"/>
                    </a:cubicBezTo>
                    <a:cubicBezTo>
                      <a:pt x="1471" y="367583"/>
                      <a:pt x="76195" y="179731"/>
                      <a:pt x="852" y="13463"/>
                    </a:cubicBezTo>
                    <a:cubicBezTo>
                      <a:pt x="-1320" y="8672"/>
                      <a:pt x="804" y="3023"/>
                      <a:pt x="5595" y="852"/>
                    </a:cubicBezTo>
                    <a:cubicBezTo>
                      <a:pt x="10386" y="-1320"/>
                      <a:pt x="16035" y="804"/>
                      <a:pt x="18206" y="5595"/>
                    </a:cubicBezTo>
                    <a:cubicBezTo>
                      <a:pt x="96988" y="179484"/>
                      <a:pt x="21588" y="368679"/>
                      <a:pt x="18349" y="376651"/>
                    </a:cubicBezTo>
                    <a:cubicBezTo>
                      <a:pt x="16844" y="380347"/>
                      <a:pt x="13291" y="382576"/>
                      <a:pt x="9529" y="382576"/>
                    </a:cubicBezTo>
                    <a:close/>
                  </a:path>
                </a:pathLst>
              </a:custGeom>
              <a:solidFill>
                <a:srgbClr val="73737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sp>
          <p:nvSpPr>
            <p:cNvPr id="35" name="شكل بيضاوي 34">
              <a:extLst>
                <a:ext uri="{FF2B5EF4-FFF2-40B4-BE49-F238E27FC236}">
                  <a16:creationId xmlns:a16="http://schemas.microsoft.com/office/drawing/2014/main" id="{9EA6AF59-9C94-AD13-B83F-8DA563B475B5}"/>
                </a:ext>
              </a:extLst>
            </p:cNvPr>
            <p:cNvSpPr/>
            <p:nvPr/>
          </p:nvSpPr>
          <p:spPr>
            <a:xfrm>
              <a:off x="978535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36" name="شكل بيضاوي 35">
              <a:extLst>
                <a:ext uri="{FF2B5EF4-FFF2-40B4-BE49-F238E27FC236}">
                  <a16:creationId xmlns:a16="http://schemas.microsoft.com/office/drawing/2014/main" id="{4647AB70-9539-8065-8A43-2CE6624D12F9}"/>
                </a:ext>
              </a:extLst>
            </p:cNvPr>
            <p:cNvSpPr/>
            <p:nvPr/>
          </p:nvSpPr>
          <p:spPr>
            <a:xfrm>
              <a:off x="549910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</p:grpSp>
      <p:grpSp>
        <p:nvGrpSpPr>
          <p:cNvPr id="123" name="مجموعة 122">
            <a:extLst>
              <a:ext uri="{FF2B5EF4-FFF2-40B4-BE49-F238E27FC236}">
                <a16:creationId xmlns:a16="http://schemas.microsoft.com/office/drawing/2014/main" id="{DCB5F36B-AC7F-4F02-E5F4-03BF6B3C7182}"/>
              </a:ext>
            </a:extLst>
          </p:cNvPr>
          <p:cNvGrpSpPr/>
          <p:nvPr/>
        </p:nvGrpSpPr>
        <p:grpSpPr>
          <a:xfrm rot="19849771">
            <a:off x="6009651" y="1528357"/>
            <a:ext cx="537210" cy="371575"/>
            <a:chOff x="6629176" y="3979860"/>
            <a:chExt cx="1556252" cy="1076420"/>
          </a:xfrm>
        </p:grpSpPr>
        <p:grpSp>
          <p:nvGrpSpPr>
            <p:cNvPr id="124" name="رسم 2269" descr="فراشه">
              <a:extLst>
                <a:ext uri="{FF2B5EF4-FFF2-40B4-BE49-F238E27FC236}">
                  <a16:creationId xmlns:a16="http://schemas.microsoft.com/office/drawing/2014/main" id="{AF458EE4-61A5-2F58-45B8-EBB1DBA2678F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44" name="شكل حر: شكل 143">
                <a:extLst>
                  <a:ext uri="{FF2B5EF4-FFF2-40B4-BE49-F238E27FC236}">
                    <a16:creationId xmlns:a16="http://schemas.microsoft.com/office/drawing/2014/main" id="{6718AC7D-DBA1-E68C-0870-EE35934AF015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45" name="شكل حر: شكل 144">
                <a:extLst>
                  <a:ext uri="{FF2B5EF4-FFF2-40B4-BE49-F238E27FC236}">
                    <a16:creationId xmlns:a16="http://schemas.microsoft.com/office/drawing/2014/main" id="{1921E6B0-BE91-29EE-4588-382372CD8089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grpSp>
            <p:nvGrpSpPr>
              <p:cNvPr id="146" name="رسم 2269" descr="فراشه">
                <a:extLst>
                  <a:ext uri="{FF2B5EF4-FFF2-40B4-BE49-F238E27FC236}">
                    <a16:creationId xmlns:a16="http://schemas.microsoft.com/office/drawing/2014/main" id="{B4D353F3-08E4-38F4-6544-E4AD8F7DF681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150" name="شكل حر: شكل 149">
                  <a:extLst>
                    <a:ext uri="{FF2B5EF4-FFF2-40B4-BE49-F238E27FC236}">
                      <a16:creationId xmlns:a16="http://schemas.microsoft.com/office/drawing/2014/main" id="{0C4A30E1-BD87-3372-E825-7C868B2204A2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1" name="شكل حر: شكل 150">
                  <a:extLst>
                    <a:ext uri="{FF2B5EF4-FFF2-40B4-BE49-F238E27FC236}">
                      <a16:creationId xmlns:a16="http://schemas.microsoft.com/office/drawing/2014/main" id="{DCFE3399-407B-2869-FADC-C1524FE85E98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2" name="شكل حر: شكل 151">
                  <a:extLst>
                    <a:ext uri="{FF2B5EF4-FFF2-40B4-BE49-F238E27FC236}">
                      <a16:creationId xmlns:a16="http://schemas.microsoft.com/office/drawing/2014/main" id="{579EB3F7-4B8D-506B-C26E-7356ED1A40E8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47" name="رسم 2269" descr="فراشه">
                <a:extLst>
                  <a:ext uri="{FF2B5EF4-FFF2-40B4-BE49-F238E27FC236}">
                    <a16:creationId xmlns:a16="http://schemas.microsoft.com/office/drawing/2014/main" id="{C32ACAB3-6EE9-97C4-602D-A28217E7A1F8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48" name="شكل حر: شكل 147">
                  <a:extLst>
                    <a:ext uri="{FF2B5EF4-FFF2-40B4-BE49-F238E27FC236}">
                      <a16:creationId xmlns:a16="http://schemas.microsoft.com/office/drawing/2014/main" id="{12699956-BF1E-45ED-A247-09E15B399D39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9" name="شكل حر: شكل 148">
                  <a:extLst>
                    <a:ext uri="{FF2B5EF4-FFF2-40B4-BE49-F238E27FC236}">
                      <a16:creationId xmlns:a16="http://schemas.microsoft.com/office/drawing/2014/main" id="{85DE96C8-FD47-AD64-4FDC-FFC0E09BE0C0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125" name="رسم 2269" descr="فراشه">
              <a:extLst>
                <a:ext uri="{FF2B5EF4-FFF2-40B4-BE49-F238E27FC236}">
                  <a16:creationId xmlns:a16="http://schemas.microsoft.com/office/drawing/2014/main" id="{5B06658A-3844-2CE6-A337-CEFABAF3BA77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35" name="شكل حر: شكل 134">
                <a:extLst>
                  <a:ext uri="{FF2B5EF4-FFF2-40B4-BE49-F238E27FC236}">
                    <a16:creationId xmlns:a16="http://schemas.microsoft.com/office/drawing/2014/main" id="{4F781B07-D0C2-D0FE-9882-C689EB7371FB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6" name="شكل حر: شكل 135">
                <a:extLst>
                  <a:ext uri="{FF2B5EF4-FFF2-40B4-BE49-F238E27FC236}">
                    <a16:creationId xmlns:a16="http://schemas.microsoft.com/office/drawing/2014/main" id="{8D05B237-BAE9-E99E-601C-77F793071162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37" name="رسم 2269" descr="فراشه">
                <a:extLst>
                  <a:ext uri="{FF2B5EF4-FFF2-40B4-BE49-F238E27FC236}">
                    <a16:creationId xmlns:a16="http://schemas.microsoft.com/office/drawing/2014/main" id="{54E78E79-806A-E43F-19F1-0B47F228A5C8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41" name="شكل حر: شكل 140">
                  <a:extLst>
                    <a:ext uri="{FF2B5EF4-FFF2-40B4-BE49-F238E27FC236}">
                      <a16:creationId xmlns:a16="http://schemas.microsoft.com/office/drawing/2014/main" id="{C263F8D9-7041-6FDE-09E6-F4177B38D506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2" name="شكل حر: شكل 141">
                  <a:extLst>
                    <a:ext uri="{FF2B5EF4-FFF2-40B4-BE49-F238E27FC236}">
                      <a16:creationId xmlns:a16="http://schemas.microsoft.com/office/drawing/2014/main" id="{CAB8F44A-B4D8-EB7A-8606-5264D3B7A091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3" name="شكل حر: شكل 142">
                  <a:extLst>
                    <a:ext uri="{FF2B5EF4-FFF2-40B4-BE49-F238E27FC236}">
                      <a16:creationId xmlns:a16="http://schemas.microsoft.com/office/drawing/2014/main" id="{B6B55C05-D8B5-14F1-9D06-1C5A6E9EBD4C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38" name="رسم 2269" descr="فراشه">
                <a:extLst>
                  <a:ext uri="{FF2B5EF4-FFF2-40B4-BE49-F238E27FC236}">
                    <a16:creationId xmlns:a16="http://schemas.microsoft.com/office/drawing/2014/main" id="{27CDF8E6-84F8-3CF4-20FF-0A5DF6D41C3C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39" name="شكل حر: شكل 138">
                  <a:extLst>
                    <a:ext uri="{FF2B5EF4-FFF2-40B4-BE49-F238E27FC236}">
                      <a16:creationId xmlns:a16="http://schemas.microsoft.com/office/drawing/2014/main" id="{AFAD4A62-D2E1-44A5-FBD0-2A785B704B60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0" name="شكل حر: شكل 139">
                  <a:extLst>
                    <a:ext uri="{FF2B5EF4-FFF2-40B4-BE49-F238E27FC236}">
                      <a16:creationId xmlns:a16="http://schemas.microsoft.com/office/drawing/2014/main" id="{AA8161F4-5166-B1F0-A377-949B28CDBF4E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126" name="رسم 2269" descr="فراشه">
              <a:extLst>
                <a:ext uri="{FF2B5EF4-FFF2-40B4-BE49-F238E27FC236}">
                  <a16:creationId xmlns:a16="http://schemas.microsoft.com/office/drawing/2014/main" id="{15BBC1A1-9415-14B9-3495-69AAEECE6D4B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27" name="شكل حر: شكل 126">
                <a:extLst>
                  <a:ext uri="{FF2B5EF4-FFF2-40B4-BE49-F238E27FC236}">
                    <a16:creationId xmlns:a16="http://schemas.microsoft.com/office/drawing/2014/main" id="{D5E14DEF-14C0-AAA9-F97F-7B1DA61C1B98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28" name="رسم 2269" descr="فراشه">
                <a:extLst>
                  <a:ext uri="{FF2B5EF4-FFF2-40B4-BE49-F238E27FC236}">
                    <a16:creationId xmlns:a16="http://schemas.microsoft.com/office/drawing/2014/main" id="{7D76FD1F-38C0-4235-C98A-F1CCD9705A14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32" name="شكل حر: شكل 131">
                  <a:extLst>
                    <a:ext uri="{FF2B5EF4-FFF2-40B4-BE49-F238E27FC236}">
                      <a16:creationId xmlns:a16="http://schemas.microsoft.com/office/drawing/2014/main" id="{CFC25C14-240F-D7BB-D4F7-483E9AF0F4F1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33" name="شكل حر: شكل 132">
                  <a:extLst>
                    <a:ext uri="{FF2B5EF4-FFF2-40B4-BE49-F238E27FC236}">
                      <a16:creationId xmlns:a16="http://schemas.microsoft.com/office/drawing/2014/main" id="{0C421CD7-57CE-0864-BE95-491C817C156D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34" name="شكل حر: شكل 133">
                  <a:extLst>
                    <a:ext uri="{FF2B5EF4-FFF2-40B4-BE49-F238E27FC236}">
                      <a16:creationId xmlns:a16="http://schemas.microsoft.com/office/drawing/2014/main" id="{E86F0B0D-2DE7-9227-ACD6-C30C2D4F0D1A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29" name="شكل حر: شكل 128">
                <a:extLst>
                  <a:ext uri="{FF2B5EF4-FFF2-40B4-BE49-F238E27FC236}">
                    <a16:creationId xmlns:a16="http://schemas.microsoft.com/office/drawing/2014/main" id="{AAFC644C-FB2E-8C6A-7FFA-71D41B8F31AB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0" name="شكل حر: شكل 129">
                <a:extLst>
                  <a:ext uri="{FF2B5EF4-FFF2-40B4-BE49-F238E27FC236}">
                    <a16:creationId xmlns:a16="http://schemas.microsoft.com/office/drawing/2014/main" id="{AAFB5A06-6758-513D-0678-96DB2206F7DF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1" name="شكل حر: شكل 130">
                <a:extLst>
                  <a:ext uri="{FF2B5EF4-FFF2-40B4-BE49-F238E27FC236}">
                    <a16:creationId xmlns:a16="http://schemas.microsoft.com/office/drawing/2014/main" id="{1AD10BAF-DAFC-181D-19F5-9B2D6FC08A3E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224" name="مجموعة 223">
            <a:extLst>
              <a:ext uri="{FF2B5EF4-FFF2-40B4-BE49-F238E27FC236}">
                <a16:creationId xmlns:a16="http://schemas.microsoft.com/office/drawing/2014/main" id="{7A4B1218-B65E-3C03-30A8-824924AC8EA1}"/>
              </a:ext>
            </a:extLst>
          </p:cNvPr>
          <p:cNvGrpSpPr/>
          <p:nvPr/>
        </p:nvGrpSpPr>
        <p:grpSpPr>
          <a:xfrm flipH="1">
            <a:off x="9461648" y="6595744"/>
            <a:ext cx="1012683" cy="700864"/>
            <a:chOff x="639452" y="5546599"/>
            <a:chExt cx="1275698" cy="882893"/>
          </a:xfrm>
        </p:grpSpPr>
        <p:sp>
          <p:nvSpPr>
            <p:cNvPr id="225" name="grass">
              <a:extLst>
                <a:ext uri="{FF2B5EF4-FFF2-40B4-BE49-F238E27FC236}">
                  <a16:creationId xmlns:a16="http://schemas.microsoft.com/office/drawing/2014/main" id="{0802EBB3-964E-E22A-5AE1-A0401236A7BA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rass">
              <a:extLst>
                <a:ext uri="{FF2B5EF4-FFF2-40B4-BE49-F238E27FC236}">
                  <a16:creationId xmlns:a16="http://schemas.microsoft.com/office/drawing/2014/main" id="{6BF93654-3ECF-6274-FFC8-6819B61ECED1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FFA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9" name="صورة 88">
            <a:extLst>
              <a:ext uri="{FF2B5EF4-FFF2-40B4-BE49-F238E27FC236}">
                <a16:creationId xmlns:a16="http://schemas.microsoft.com/office/drawing/2014/main" id="{3DE8D209-651A-4E61-EAAA-6535492D5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411" y="-1"/>
            <a:ext cx="796082" cy="7559675"/>
          </a:xfrm>
          <a:prstGeom prst="rect">
            <a:avLst/>
          </a:pr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CB3E20DA-BFB1-B89E-EEB0-3C0C818FB5BE}"/>
              </a:ext>
            </a:extLst>
          </p:cNvPr>
          <p:cNvSpPr/>
          <p:nvPr/>
        </p:nvSpPr>
        <p:spPr>
          <a:xfrm>
            <a:off x="142580" y="4193550"/>
            <a:ext cx="2316513" cy="1052651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3BB0F204-6B42-21FF-66EA-99EA6605C24E}"/>
              </a:ext>
            </a:extLst>
          </p:cNvPr>
          <p:cNvGrpSpPr/>
          <p:nvPr/>
        </p:nvGrpSpPr>
        <p:grpSpPr>
          <a:xfrm>
            <a:off x="619251" y="361116"/>
            <a:ext cx="2191739" cy="843994"/>
            <a:chOff x="619251" y="361116"/>
            <a:chExt cx="2191739" cy="843994"/>
          </a:xfrm>
        </p:grpSpPr>
        <p:sp>
          <p:nvSpPr>
            <p:cNvPr id="68" name="سحابة 67">
              <a:extLst>
                <a:ext uri="{FF2B5EF4-FFF2-40B4-BE49-F238E27FC236}">
                  <a16:creationId xmlns:a16="http://schemas.microsoft.com/office/drawing/2014/main" id="{D1A27CA9-B77F-64CD-C4CA-2023CDB5DADB}"/>
                </a:ext>
              </a:extLst>
            </p:cNvPr>
            <p:cNvSpPr/>
            <p:nvPr/>
          </p:nvSpPr>
          <p:spPr>
            <a:xfrm rot="176069">
              <a:off x="646026" y="361116"/>
              <a:ext cx="2164964" cy="843994"/>
            </a:xfrm>
            <a:prstGeom prst="cloud">
              <a:avLst/>
            </a:prstGeom>
            <a:solidFill>
              <a:srgbClr val="F8F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67" name="مربع نص 66">
              <a:extLst>
                <a:ext uri="{FF2B5EF4-FFF2-40B4-BE49-F238E27FC236}">
                  <a16:creationId xmlns:a16="http://schemas.microsoft.com/office/drawing/2014/main" id="{F66E53D4-CCE1-9822-04B6-45E3A22612A4}"/>
                </a:ext>
              </a:extLst>
            </p:cNvPr>
            <p:cNvSpPr txBox="1"/>
            <p:nvPr/>
          </p:nvSpPr>
          <p:spPr>
            <a:xfrm>
              <a:off x="619251" y="474231"/>
              <a:ext cx="216994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3600" dirty="0">
                  <a:solidFill>
                    <a:srgbClr val="155C58"/>
                  </a:solidFill>
                </a:rPr>
                <a:t>أنظمة البيئة</a:t>
              </a:r>
            </a:p>
          </p:txBody>
        </p:sp>
      </p:grpSp>
      <p:sp>
        <p:nvSpPr>
          <p:cNvPr id="69" name="فقاعة الكلام: مستطيلة مستديرة الزوايا 68">
            <a:extLst>
              <a:ext uri="{FF2B5EF4-FFF2-40B4-BE49-F238E27FC236}">
                <a16:creationId xmlns:a16="http://schemas.microsoft.com/office/drawing/2014/main" id="{446C8FD9-E57F-0D06-A216-5313EC6C1D68}"/>
              </a:ext>
            </a:extLst>
          </p:cNvPr>
          <p:cNvSpPr/>
          <p:nvPr/>
        </p:nvSpPr>
        <p:spPr>
          <a:xfrm>
            <a:off x="324962" y="2029827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الغلاف </a:t>
            </a:r>
            <a:r>
              <a:rPr lang="ar-SA" sz="1800" dirty="0">
                <a:solidFill>
                  <a:srgbClr val="606261"/>
                </a:solidFill>
              </a:rPr>
              <a:t>الصخري</a:t>
            </a:r>
          </a:p>
        </p:txBody>
      </p:sp>
      <p:sp>
        <p:nvSpPr>
          <p:cNvPr id="70" name="فقاعة الكلام: مستطيلة مستديرة الزوايا 69">
            <a:extLst>
              <a:ext uri="{FF2B5EF4-FFF2-40B4-BE49-F238E27FC236}">
                <a16:creationId xmlns:a16="http://schemas.microsoft.com/office/drawing/2014/main" id="{C56D788F-0F46-30DA-D8DB-4F3E69DBB2AE}"/>
              </a:ext>
            </a:extLst>
          </p:cNvPr>
          <p:cNvSpPr/>
          <p:nvPr/>
        </p:nvSpPr>
        <p:spPr>
          <a:xfrm>
            <a:off x="330448" y="1339731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الغلاف </a:t>
            </a:r>
            <a:r>
              <a:rPr lang="ar-SA" sz="1800" dirty="0">
                <a:solidFill>
                  <a:srgbClr val="FF8F8F"/>
                </a:solidFill>
              </a:rPr>
              <a:t>الحيوي</a:t>
            </a:r>
          </a:p>
        </p:txBody>
      </p:sp>
      <p:sp>
        <p:nvSpPr>
          <p:cNvPr id="71" name="فقاعة الكلام: مستطيلة مستديرة الزوايا 70">
            <a:extLst>
              <a:ext uri="{FF2B5EF4-FFF2-40B4-BE49-F238E27FC236}">
                <a16:creationId xmlns:a16="http://schemas.microsoft.com/office/drawing/2014/main" id="{92CC44AB-B92F-2AB8-9254-0DFFBE30EA2C}"/>
              </a:ext>
            </a:extLst>
          </p:cNvPr>
          <p:cNvSpPr/>
          <p:nvPr/>
        </p:nvSpPr>
        <p:spPr>
          <a:xfrm>
            <a:off x="1798282" y="2029828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الغلاف </a:t>
            </a:r>
            <a:r>
              <a:rPr lang="ar-SA" sz="1800" dirty="0">
                <a:solidFill>
                  <a:srgbClr val="4FAEA3"/>
                </a:solidFill>
              </a:rPr>
              <a:t>الجوي</a:t>
            </a:r>
          </a:p>
        </p:txBody>
      </p:sp>
      <p:sp>
        <p:nvSpPr>
          <p:cNvPr id="72" name="فقاعة الكلام: مستطيلة مستديرة الزوايا 71">
            <a:extLst>
              <a:ext uri="{FF2B5EF4-FFF2-40B4-BE49-F238E27FC236}">
                <a16:creationId xmlns:a16="http://schemas.microsoft.com/office/drawing/2014/main" id="{33F7F578-6EE9-5D81-35BB-5C95C5AEAF4F}"/>
              </a:ext>
            </a:extLst>
          </p:cNvPr>
          <p:cNvSpPr/>
          <p:nvPr/>
        </p:nvSpPr>
        <p:spPr>
          <a:xfrm>
            <a:off x="1798282" y="1331832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الغلاف </a:t>
            </a:r>
            <a:r>
              <a:rPr lang="ar-SA" sz="1800" dirty="0">
                <a:solidFill>
                  <a:srgbClr val="B0D5D0"/>
                </a:solidFill>
              </a:rPr>
              <a:t>المائي</a:t>
            </a:r>
          </a:p>
        </p:txBody>
      </p: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DAB43640-C4EC-B501-196E-484980F98976}"/>
              </a:ext>
            </a:extLst>
          </p:cNvPr>
          <p:cNvGrpSpPr/>
          <p:nvPr/>
        </p:nvGrpSpPr>
        <p:grpSpPr>
          <a:xfrm>
            <a:off x="18153" y="1596038"/>
            <a:ext cx="481258" cy="571178"/>
            <a:chOff x="1597771" y="1659416"/>
            <a:chExt cx="2500002" cy="2967109"/>
          </a:xfrm>
        </p:grpSpPr>
        <p:grpSp>
          <p:nvGrpSpPr>
            <p:cNvPr id="74" name="مجموعة 73">
              <a:extLst>
                <a:ext uri="{FF2B5EF4-FFF2-40B4-BE49-F238E27FC236}">
                  <a16:creationId xmlns:a16="http://schemas.microsoft.com/office/drawing/2014/main" id="{E43C819A-D96E-21D8-E5E1-B0F3EA113454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78" name="grass">
                <a:extLst>
                  <a:ext uri="{FF2B5EF4-FFF2-40B4-BE49-F238E27FC236}">
                    <a16:creationId xmlns:a16="http://schemas.microsoft.com/office/drawing/2014/main" id="{943A106E-40EF-7852-BA8E-801250500327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rass">
                <a:extLst>
                  <a:ext uri="{FF2B5EF4-FFF2-40B4-BE49-F238E27FC236}">
                    <a16:creationId xmlns:a16="http://schemas.microsoft.com/office/drawing/2014/main" id="{E4DAC688-F2EE-7B35-4C18-32DA926E2963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مجموعة 74">
              <a:extLst>
                <a:ext uri="{FF2B5EF4-FFF2-40B4-BE49-F238E27FC236}">
                  <a16:creationId xmlns:a16="http://schemas.microsoft.com/office/drawing/2014/main" id="{41AAF93B-F4E3-8A4E-6C28-30186D321D81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76" name="grass">
                <a:extLst>
                  <a:ext uri="{FF2B5EF4-FFF2-40B4-BE49-F238E27FC236}">
                    <a16:creationId xmlns:a16="http://schemas.microsoft.com/office/drawing/2014/main" id="{AFE7B5F5-BB80-798D-7A77-9D85DF5218E9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rass">
                <a:extLst>
                  <a:ext uri="{FF2B5EF4-FFF2-40B4-BE49-F238E27FC236}">
                    <a16:creationId xmlns:a16="http://schemas.microsoft.com/office/drawing/2014/main" id="{0888D03C-5FB6-059A-B819-A42C2F56F1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3B7D0739-4CB7-EEBC-014A-8BC3B33BC357}"/>
              </a:ext>
            </a:extLst>
          </p:cNvPr>
          <p:cNvGrpSpPr/>
          <p:nvPr/>
        </p:nvGrpSpPr>
        <p:grpSpPr>
          <a:xfrm flipH="1">
            <a:off x="3018957" y="1537295"/>
            <a:ext cx="522938" cy="620645"/>
            <a:chOff x="1597771" y="1659416"/>
            <a:chExt cx="2500002" cy="2967109"/>
          </a:xfrm>
        </p:grpSpPr>
        <p:grpSp>
          <p:nvGrpSpPr>
            <p:cNvPr id="81" name="مجموعة 80">
              <a:extLst>
                <a:ext uri="{FF2B5EF4-FFF2-40B4-BE49-F238E27FC236}">
                  <a16:creationId xmlns:a16="http://schemas.microsoft.com/office/drawing/2014/main" id="{97A26188-8211-8633-DC13-CE6923887C7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85" name="grass">
                <a:extLst>
                  <a:ext uri="{FF2B5EF4-FFF2-40B4-BE49-F238E27FC236}">
                    <a16:creationId xmlns:a16="http://schemas.microsoft.com/office/drawing/2014/main" id="{6D46E319-6648-A61D-ECB9-5FC7812D8196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rass">
                <a:extLst>
                  <a:ext uri="{FF2B5EF4-FFF2-40B4-BE49-F238E27FC236}">
                    <a16:creationId xmlns:a16="http://schemas.microsoft.com/office/drawing/2014/main" id="{240E3201-2174-07C0-EAFB-D630124C5C58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" name="مجموعة 81">
              <a:extLst>
                <a:ext uri="{FF2B5EF4-FFF2-40B4-BE49-F238E27FC236}">
                  <a16:creationId xmlns:a16="http://schemas.microsoft.com/office/drawing/2014/main" id="{2C68A0C1-9C32-BD6C-EF14-D66267374927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83" name="grass">
                <a:extLst>
                  <a:ext uri="{FF2B5EF4-FFF2-40B4-BE49-F238E27FC236}">
                    <a16:creationId xmlns:a16="http://schemas.microsoft.com/office/drawing/2014/main" id="{AA52668D-93A3-63BC-8A6D-E7FE161E41E0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rass">
                <a:extLst>
                  <a:ext uri="{FF2B5EF4-FFF2-40B4-BE49-F238E27FC236}">
                    <a16:creationId xmlns:a16="http://schemas.microsoft.com/office/drawing/2014/main" id="{0E1BFE18-5E70-6BC2-559C-228E828BBB0F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ECC5A822-EF97-BD86-93F9-99095D76F3D5}"/>
              </a:ext>
            </a:extLst>
          </p:cNvPr>
          <p:cNvGrpSpPr/>
          <p:nvPr/>
        </p:nvGrpSpPr>
        <p:grpSpPr>
          <a:xfrm>
            <a:off x="619251" y="2918220"/>
            <a:ext cx="2191739" cy="843994"/>
            <a:chOff x="619251" y="361116"/>
            <a:chExt cx="2191739" cy="843994"/>
          </a:xfrm>
        </p:grpSpPr>
        <p:sp>
          <p:nvSpPr>
            <p:cNvPr id="111" name="سحابة 110">
              <a:extLst>
                <a:ext uri="{FF2B5EF4-FFF2-40B4-BE49-F238E27FC236}">
                  <a16:creationId xmlns:a16="http://schemas.microsoft.com/office/drawing/2014/main" id="{08E8C70E-DEB7-C257-3EAB-197477854673}"/>
                </a:ext>
              </a:extLst>
            </p:cNvPr>
            <p:cNvSpPr/>
            <p:nvPr/>
          </p:nvSpPr>
          <p:spPr>
            <a:xfrm rot="176069">
              <a:off x="646026" y="361116"/>
              <a:ext cx="2164964" cy="843994"/>
            </a:xfrm>
            <a:prstGeom prst="cloud">
              <a:avLst/>
            </a:prstGeom>
            <a:solidFill>
              <a:srgbClr val="F8F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112" name="مربع نص 111">
              <a:extLst>
                <a:ext uri="{FF2B5EF4-FFF2-40B4-BE49-F238E27FC236}">
                  <a16:creationId xmlns:a16="http://schemas.microsoft.com/office/drawing/2014/main" id="{2B6B3F19-CDD2-4882-6249-F06A34F9E7EF}"/>
                </a:ext>
              </a:extLst>
            </p:cNvPr>
            <p:cNvSpPr txBox="1"/>
            <p:nvPr/>
          </p:nvSpPr>
          <p:spPr>
            <a:xfrm>
              <a:off x="619251" y="474231"/>
              <a:ext cx="216994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3600" dirty="0">
                  <a:solidFill>
                    <a:srgbClr val="155C58"/>
                  </a:solidFill>
                </a:rPr>
                <a:t>التحديات</a:t>
              </a:r>
            </a:p>
          </p:txBody>
        </p:sp>
      </p:grpSp>
      <p:sp>
        <p:nvSpPr>
          <p:cNvPr id="113" name="فقاعة الكلام: مستطيلة مستديرة الزوايا 112">
            <a:extLst>
              <a:ext uri="{FF2B5EF4-FFF2-40B4-BE49-F238E27FC236}">
                <a16:creationId xmlns:a16="http://schemas.microsoft.com/office/drawing/2014/main" id="{C280708E-5855-0528-370E-E60FDDE85619}"/>
              </a:ext>
            </a:extLst>
          </p:cNvPr>
          <p:cNvSpPr/>
          <p:nvPr/>
        </p:nvSpPr>
        <p:spPr>
          <a:xfrm>
            <a:off x="324962" y="4568757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D1D994"/>
                </a:solidFill>
              </a:rPr>
              <a:t>الحاجة</a:t>
            </a:r>
            <a:r>
              <a:rPr lang="ar-SA" sz="1800" dirty="0">
                <a:solidFill>
                  <a:srgbClr val="155C58"/>
                </a:solidFill>
              </a:rPr>
              <a:t> إلى المياه الجوفية </a:t>
            </a:r>
            <a:endParaRPr lang="ar-SA" sz="1800" dirty="0">
              <a:solidFill>
                <a:srgbClr val="B0D5D0"/>
              </a:solidFill>
            </a:endParaRPr>
          </a:p>
        </p:txBody>
      </p:sp>
      <p:sp>
        <p:nvSpPr>
          <p:cNvPr id="114" name="فقاعة الكلام: مستطيلة مستديرة الزوايا 113">
            <a:extLst>
              <a:ext uri="{FF2B5EF4-FFF2-40B4-BE49-F238E27FC236}">
                <a16:creationId xmlns:a16="http://schemas.microsoft.com/office/drawing/2014/main" id="{BDA0D818-9754-7072-BE9C-5D8A43A7C746}"/>
              </a:ext>
            </a:extLst>
          </p:cNvPr>
          <p:cNvSpPr/>
          <p:nvPr/>
        </p:nvSpPr>
        <p:spPr>
          <a:xfrm>
            <a:off x="330448" y="3878661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الفقر</a:t>
            </a:r>
            <a:endParaRPr lang="ar-SA" sz="1800" dirty="0">
              <a:solidFill>
                <a:srgbClr val="FF8F8F"/>
              </a:solidFill>
            </a:endParaRPr>
          </a:p>
        </p:txBody>
      </p:sp>
      <p:sp>
        <p:nvSpPr>
          <p:cNvPr id="116" name="فقاعة الكلام: مستطيلة مستديرة الزوايا 115">
            <a:extLst>
              <a:ext uri="{FF2B5EF4-FFF2-40B4-BE49-F238E27FC236}">
                <a16:creationId xmlns:a16="http://schemas.microsoft.com/office/drawing/2014/main" id="{1C5274BD-6868-95A4-FDB6-A1394CBA633F}"/>
              </a:ext>
            </a:extLst>
          </p:cNvPr>
          <p:cNvSpPr/>
          <p:nvPr/>
        </p:nvSpPr>
        <p:spPr>
          <a:xfrm>
            <a:off x="1798282" y="3870762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D1D994"/>
                </a:solidFill>
              </a:rPr>
              <a:t>تزايد</a:t>
            </a:r>
            <a:r>
              <a:rPr lang="ar-SA" sz="1800" dirty="0">
                <a:solidFill>
                  <a:srgbClr val="155C58"/>
                </a:solidFill>
              </a:rPr>
              <a:t> عدد السكان </a:t>
            </a:r>
            <a:endParaRPr lang="ar-SA" sz="1800" dirty="0">
              <a:solidFill>
                <a:srgbClr val="4FAEA3"/>
              </a:solidFill>
            </a:endParaRPr>
          </a:p>
        </p:txBody>
      </p:sp>
      <p:sp>
        <p:nvSpPr>
          <p:cNvPr id="117" name="فقاعة الكلام: مستطيلة مستديرة الزوايا 116">
            <a:extLst>
              <a:ext uri="{FF2B5EF4-FFF2-40B4-BE49-F238E27FC236}">
                <a16:creationId xmlns:a16="http://schemas.microsoft.com/office/drawing/2014/main" id="{93C30959-BE70-A594-22E4-254F2FD6A5DD}"/>
              </a:ext>
            </a:extLst>
          </p:cNvPr>
          <p:cNvSpPr/>
          <p:nvPr/>
        </p:nvSpPr>
        <p:spPr>
          <a:xfrm>
            <a:off x="324962" y="5992313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D1D994"/>
                </a:solidFill>
              </a:rPr>
              <a:t>تلوث</a:t>
            </a:r>
            <a:r>
              <a:rPr lang="ar-SA" sz="1800" dirty="0">
                <a:solidFill>
                  <a:srgbClr val="155C58"/>
                </a:solidFill>
              </a:rPr>
              <a:t> المياه والهواء </a:t>
            </a:r>
            <a:endParaRPr lang="ar-SA" sz="1800" dirty="0">
              <a:solidFill>
                <a:srgbClr val="FF8F8F"/>
              </a:solidFill>
            </a:endParaRPr>
          </a:p>
        </p:txBody>
      </p:sp>
      <p:sp>
        <p:nvSpPr>
          <p:cNvPr id="118" name="فقاعة الكلام: مستطيلة مستديرة الزوايا 117">
            <a:extLst>
              <a:ext uri="{FF2B5EF4-FFF2-40B4-BE49-F238E27FC236}">
                <a16:creationId xmlns:a16="http://schemas.microsoft.com/office/drawing/2014/main" id="{A972F13C-7448-F0D8-ECA9-D39D251E402C}"/>
              </a:ext>
            </a:extLst>
          </p:cNvPr>
          <p:cNvSpPr/>
          <p:nvPr/>
        </p:nvSpPr>
        <p:spPr>
          <a:xfrm>
            <a:off x="330448" y="5302217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D1D994"/>
                </a:solidFill>
              </a:rPr>
              <a:t>تقلّص</a:t>
            </a:r>
            <a:r>
              <a:rPr lang="ar-SA" sz="1800" dirty="0">
                <a:solidFill>
                  <a:srgbClr val="155C58"/>
                </a:solidFill>
              </a:rPr>
              <a:t> الغابات</a:t>
            </a:r>
            <a:endParaRPr lang="ar-SA" sz="1800" dirty="0">
              <a:solidFill>
                <a:srgbClr val="FF8F8F"/>
              </a:solidFill>
            </a:endParaRPr>
          </a:p>
        </p:txBody>
      </p:sp>
      <p:sp>
        <p:nvSpPr>
          <p:cNvPr id="119" name="فقاعة الكلام: مستطيلة مستديرة الزوايا 118">
            <a:extLst>
              <a:ext uri="{FF2B5EF4-FFF2-40B4-BE49-F238E27FC236}">
                <a16:creationId xmlns:a16="http://schemas.microsoft.com/office/drawing/2014/main" id="{597D553C-114E-9DE7-C78F-6F643212874A}"/>
              </a:ext>
            </a:extLst>
          </p:cNvPr>
          <p:cNvSpPr/>
          <p:nvPr/>
        </p:nvSpPr>
        <p:spPr>
          <a:xfrm>
            <a:off x="1798282" y="5992314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الآثار الضارة </a:t>
            </a:r>
            <a:r>
              <a:rPr lang="ar-SA" sz="1800" dirty="0">
                <a:solidFill>
                  <a:srgbClr val="D1D994"/>
                </a:solidFill>
              </a:rPr>
              <a:t>للتحضر</a:t>
            </a:r>
            <a:r>
              <a:rPr lang="ar-SA" sz="1800" dirty="0">
                <a:solidFill>
                  <a:srgbClr val="155C58"/>
                </a:solidFill>
              </a:rPr>
              <a:t> </a:t>
            </a:r>
            <a:endParaRPr lang="ar-SA" sz="1800" dirty="0">
              <a:solidFill>
                <a:srgbClr val="606261"/>
              </a:solidFill>
            </a:endParaRPr>
          </a:p>
        </p:txBody>
      </p:sp>
      <p:sp>
        <p:nvSpPr>
          <p:cNvPr id="120" name="فقاعة الكلام: مستطيلة مستديرة الزوايا 119">
            <a:extLst>
              <a:ext uri="{FF2B5EF4-FFF2-40B4-BE49-F238E27FC236}">
                <a16:creationId xmlns:a16="http://schemas.microsoft.com/office/drawing/2014/main" id="{E0819303-73A2-1794-1B76-7188F0F16A4F}"/>
              </a:ext>
            </a:extLst>
          </p:cNvPr>
          <p:cNvSpPr/>
          <p:nvPr/>
        </p:nvSpPr>
        <p:spPr>
          <a:xfrm>
            <a:off x="1798282" y="5294318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D1D994"/>
                </a:solidFill>
              </a:rPr>
              <a:t>استهلاك </a:t>
            </a:r>
          </a:p>
          <a:p>
            <a:pPr algn="ctr" rtl="1"/>
            <a:r>
              <a:rPr lang="ar-SA" sz="1800" dirty="0">
                <a:solidFill>
                  <a:srgbClr val="155C58"/>
                </a:solidFill>
              </a:rPr>
              <a:t>الموارد الطبيعية</a:t>
            </a:r>
          </a:p>
        </p:txBody>
      </p:sp>
      <p:sp>
        <p:nvSpPr>
          <p:cNvPr id="121" name="فقاعة الكلام: مستطيلة مستديرة الزوايا 120">
            <a:extLst>
              <a:ext uri="{FF2B5EF4-FFF2-40B4-BE49-F238E27FC236}">
                <a16:creationId xmlns:a16="http://schemas.microsoft.com/office/drawing/2014/main" id="{86847022-3A6E-6F75-2088-3697BD3A78D0}"/>
              </a:ext>
            </a:extLst>
          </p:cNvPr>
          <p:cNvSpPr/>
          <p:nvPr/>
        </p:nvSpPr>
        <p:spPr>
          <a:xfrm>
            <a:off x="1798282" y="4555291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النمو</a:t>
            </a:r>
            <a:r>
              <a:rPr lang="ar-SA" sz="1800" dirty="0">
                <a:solidFill>
                  <a:srgbClr val="D1D994"/>
                </a:solidFill>
              </a:rPr>
              <a:t> الزراعي </a:t>
            </a:r>
          </a:p>
        </p:txBody>
      </p:sp>
      <p:grpSp>
        <p:nvGrpSpPr>
          <p:cNvPr id="234" name="مجموعة 233">
            <a:extLst>
              <a:ext uri="{FF2B5EF4-FFF2-40B4-BE49-F238E27FC236}">
                <a16:creationId xmlns:a16="http://schemas.microsoft.com/office/drawing/2014/main" id="{438A896B-1C15-FAB0-0474-66CAF23E99F0}"/>
              </a:ext>
            </a:extLst>
          </p:cNvPr>
          <p:cNvGrpSpPr/>
          <p:nvPr/>
        </p:nvGrpSpPr>
        <p:grpSpPr>
          <a:xfrm>
            <a:off x="57133" y="6290213"/>
            <a:ext cx="955535" cy="1252437"/>
            <a:chOff x="10279048" y="5223083"/>
            <a:chExt cx="886123" cy="1161457"/>
          </a:xfrm>
        </p:grpSpPr>
        <p:sp>
          <p:nvSpPr>
            <p:cNvPr id="235" name="grass">
              <a:extLst>
                <a:ext uri="{FF2B5EF4-FFF2-40B4-BE49-F238E27FC236}">
                  <a16:creationId xmlns:a16="http://schemas.microsoft.com/office/drawing/2014/main" id="{CF7A4A2E-3237-DF43-FC99-7FB448AC89F5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rass">
              <a:extLst>
                <a:ext uri="{FF2B5EF4-FFF2-40B4-BE49-F238E27FC236}">
                  <a16:creationId xmlns:a16="http://schemas.microsoft.com/office/drawing/2014/main" id="{65BB34C5-18AA-AF84-9D12-2CC30B3A02C8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A7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فقاعة الكلام: مستطيلة مستديرة الزوايا 29">
            <a:extLst>
              <a:ext uri="{FF2B5EF4-FFF2-40B4-BE49-F238E27FC236}">
                <a16:creationId xmlns:a16="http://schemas.microsoft.com/office/drawing/2014/main" id="{4127CB7A-ECBD-29AA-E7DB-28DA5801C705}"/>
              </a:ext>
            </a:extLst>
          </p:cNvPr>
          <p:cNvSpPr/>
          <p:nvPr/>
        </p:nvSpPr>
        <p:spPr>
          <a:xfrm>
            <a:off x="3663393" y="2148309"/>
            <a:ext cx="3283588" cy="1569660"/>
          </a:xfrm>
          <a:prstGeom prst="wedgeRoundRectCallout">
            <a:avLst>
              <a:gd name="adj1" fmla="val 76694"/>
              <a:gd name="adj2" fmla="val 76182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هي كل ما يُحيط بالإنسان ويؤثر على قدرته على العيش على الأرض، ويشمل ذلك </a:t>
            </a:r>
          </a:p>
          <a:p>
            <a:pPr algn="ctr" rtl="1"/>
            <a:r>
              <a:rPr lang="ar-SA" sz="1800" dirty="0">
                <a:solidFill>
                  <a:srgbClr val="A74040"/>
                </a:solidFill>
              </a:rPr>
              <a:t>الهواء، والمياه، والنباتات، والحيوانات</a:t>
            </a:r>
          </a:p>
          <a:p>
            <a:pPr algn="ctr" rtl="1"/>
            <a:r>
              <a:rPr lang="ar-SA" sz="1800" dirty="0">
                <a:solidFill>
                  <a:srgbClr val="155C58"/>
                </a:solidFill>
              </a:rPr>
              <a:t> وغير ذلك الكثير مما تحتويه البيئة.</a:t>
            </a:r>
          </a:p>
        </p:txBody>
      </p:sp>
      <p:sp>
        <p:nvSpPr>
          <p:cNvPr id="32" name="فقاعة الكلام: مستطيلة مستديرة الزوايا 31">
            <a:extLst>
              <a:ext uri="{FF2B5EF4-FFF2-40B4-BE49-F238E27FC236}">
                <a16:creationId xmlns:a16="http://schemas.microsoft.com/office/drawing/2014/main" id="{A6B4F66B-DDD6-A93B-6938-7076CEF96EB9}"/>
              </a:ext>
            </a:extLst>
          </p:cNvPr>
          <p:cNvSpPr/>
          <p:nvPr/>
        </p:nvSpPr>
        <p:spPr>
          <a:xfrm>
            <a:off x="3704111" y="4725950"/>
            <a:ext cx="3283588" cy="1413198"/>
          </a:xfrm>
          <a:prstGeom prst="wedgeRoundRectCallout">
            <a:avLst>
              <a:gd name="adj1" fmla="val 76044"/>
              <a:gd name="adj2" fmla="val -42446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dirty="0">
                <a:solidFill>
                  <a:srgbClr val="A74040"/>
                </a:solidFill>
              </a:rPr>
              <a:t>وبما أنَ الله فضّل الإنسان على سائر المخلوقات بالعقل</a:t>
            </a:r>
            <a:r>
              <a:rPr lang="ar-SA" sz="2000" dirty="0">
                <a:solidFill>
                  <a:srgbClr val="155C58"/>
                </a:solidFill>
              </a:rPr>
              <a:t> </a:t>
            </a:r>
          </a:p>
          <a:p>
            <a:pPr algn="ctr" rtl="1"/>
            <a:r>
              <a:rPr lang="ar-SA" sz="2000" dirty="0">
                <a:solidFill>
                  <a:srgbClr val="155C58"/>
                </a:solidFill>
              </a:rPr>
              <a:t>فهو بذلك يحمِّلهُ مسؤولية الحفاظ على البيئة، والسّعي إلى ازدهارها وسلامتها</a:t>
            </a:r>
          </a:p>
        </p:txBody>
      </p:sp>
      <p:grpSp>
        <p:nvGrpSpPr>
          <p:cNvPr id="183" name="مجموعة 182">
            <a:extLst>
              <a:ext uri="{FF2B5EF4-FFF2-40B4-BE49-F238E27FC236}">
                <a16:creationId xmlns:a16="http://schemas.microsoft.com/office/drawing/2014/main" id="{0955C0A2-C617-A792-F733-F00873D8ED31}"/>
              </a:ext>
            </a:extLst>
          </p:cNvPr>
          <p:cNvGrpSpPr/>
          <p:nvPr/>
        </p:nvGrpSpPr>
        <p:grpSpPr>
          <a:xfrm flipH="1">
            <a:off x="3891500" y="4250717"/>
            <a:ext cx="682268" cy="584014"/>
            <a:chOff x="2437458" y="1152322"/>
            <a:chExt cx="1226133" cy="1049556"/>
          </a:xfrm>
        </p:grpSpPr>
        <p:grpSp>
          <p:nvGrpSpPr>
            <p:cNvPr id="184" name="مجموعة 183">
              <a:extLst>
                <a:ext uri="{FF2B5EF4-FFF2-40B4-BE49-F238E27FC236}">
                  <a16:creationId xmlns:a16="http://schemas.microsoft.com/office/drawing/2014/main" id="{A12EC45A-100C-47DA-599C-F636A39320AA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186" name="شكل حر: شكل 185">
                <a:extLst>
                  <a:ext uri="{FF2B5EF4-FFF2-40B4-BE49-F238E27FC236}">
                    <a16:creationId xmlns:a16="http://schemas.microsoft.com/office/drawing/2014/main" id="{6777C0C9-E460-6F5E-2478-4C969F791C56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7" name="شكل حر: شكل 186">
                <a:extLst>
                  <a:ext uri="{FF2B5EF4-FFF2-40B4-BE49-F238E27FC236}">
                    <a16:creationId xmlns:a16="http://schemas.microsoft.com/office/drawing/2014/main" id="{7AC8D9B9-52A7-D8BE-81EB-75FBC874BA16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8" name="شكل حر: شكل 187">
                <a:extLst>
                  <a:ext uri="{FF2B5EF4-FFF2-40B4-BE49-F238E27FC236}">
                    <a16:creationId xmlns:a16="http://schemas.microsoft.com/office/drawing/2014/main" id="{E9D77240-973A-B771-A0FD-818DBE31DBF7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89" name="رسم 2267" descr="طائر أصلي">
                <a:extLst>
                  <a:ext uri="{FF2B5EF4-FFF2-40B4-BE49-F238E27FC236}">
                    <a16:creationId xmlns:a16="http://schemas.microsoft.com/office/drawing/2014/main" id="{53E13086-8753-EF09-EC24-E1FDAA0DFD46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195" name="شكل حر: شكل 194">
                  <a:extLst>
                    <a:ext uri="{FF2B5EF4-FFF2-40B4-BE49-F238E27FC236}">
                      <a16:creationId xmlns:a16="http://schemas.microsoft.com/office/drawing/2014/main" id="{02E1382B-53EC-3F4B-E059-5D8A68C5B93E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6" name="شكل حر: شكل 195">
                  <a:extLst>
                    <a:ext uri="{FF2B5EF4-FFF2-40B4-BE49-F238E27FC236}">
                      <a16:creationId xmlns:a16="http://schemas.microsoft.com/office/drawing/2014/main" id="{092D433D-21B4-4FB6-7346-BFA29F703368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7" name="شكل حر: شكل 196">
                  <a:extLst>
                    <a:ext uri="{FF2B5EF4-FFF2-40B4-BE49-F238E27FC236}">
                      <a16:creationId xmlns:a16="http://schemas.microsoft.com/office/drawing/2014/main" id="{FC4EA48B-0FC4-7252-B8AC-88447B60353E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90" name="رسم 2267" descr="طائر أصلي">
                <a:extLst>
                  <a:ext uri="{FF2B5EF4-FFF2-40B4-BE49-F238E27FC236}">
                    <a16:creationId xmlns:a16="http://schemas.microsoft.com/office/drawing/2014/main" id="{2D3C39AB-FC33-2EA0-00A9-9640D8676127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191" name="شكل حر: شكل 190">
                  <a:extLst>
                    <a:ext uri="{FF2B5EF4-FFF2-40B4-BE49-F238E27FC236}">
                      <a16:creationId xmlns:a16="http://schemas.microsoft.com/office/drawing/2014/main" id="{A3D1A7BC-C532-779F-7E40-0B7346BAC1DE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2" name="شكل حر: شكل 191">
                  <a:extLst>
                    <a:ext uri="{FF2B5EF4-FFF2-40B4-BE49-F238E27FC236}">
                      <a16:creationId xmlns:a16="http://schemas.microsoft.com/office/drawing/2014/main" id="{C80C00BD-1B44-2217-B28A-8A20236F6F23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3" name="شكل حر: شكل 192">
                  <a:extLst>
                    <a:ext uri="{FF2B5EF4-FFF2-40B4-BE49-F238E27FC236}">
                      <a16:creationId xmlns:a16="http://schemas.microsoft.com/office/drawing/2014/main" id="{67E38D6F-58C9-CFD3-B755-281760FAF1C3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4" name="شكل حر: شكل 193">
                  <a:extLst>
                    <a:ext uri="{FF2B5EF4-FFF2-40B4-BE49-F238E27FC236}">
                      <a16:creationId xmlns:a16="http://schemas.microsoft.com/office/drawing/2014/main" id="{E0BE00FD-2F86-633B-E9CB-9B9897DE594E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185" name="شكل بيضاوي 184">
              <a:extLst>
                <a:ext uri="{FF2B5EF4-FFF2-40B4-BE49-F238E27FC236}">
                  <a16:creationId xmlns:a16="http://schemas.microsoft.com/office/drawing/2014/main" id="{E82BD7DC-9F61-93C4-A451-51CE141CEA61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88" name="صورة 87">
            <a:extLst>
              <a:ext uri="{FF2B5EF4-FFF2-40B4-BE49-F238E27FC236}">
                <a16:creationId xmlns:a16="http://schemas.microsoft.com/office/drawing/2014/main" id="{1FA82A96-F293-16D5-42E6-54EFABD53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71" y="-1"/>
            <a:ext cx="79608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>
            <a:spLocks/>
          </p:cNvSpPr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F5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>
            <a:spLocks/>
          </p:cNvSpPr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5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>
            <a:spLocks/>
          </p:cNvSpPr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5E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4F5A8832-9C38-9128-0A56-858BFC1F6126}"/>
              </a:ext>
            </a:extLst>
          </p:cNvPr>
          <p:cNvSpPr/>
          <p:nvPr/>
        </p:nvSpPr>
        <p:spPr>
          <a:xfrm>
            <a:off x="0" y="6182952"/>
            <a:ext cx="10691813" cy="1376723"/>
          </a:xfrm>
          <a:custGeom>
            <a:avLst/>
            <a:gdLst>
              <a:gd name="connsiteX0" fmla="*/ 10523645 w 12192000"/>
              <a:gd name="connsiteY0" fmla="*/ 1579 h 1569893"/>
              <a:gd name="connsiteX1" fmla="*/ 10729732 w 12192000"/>
              <a:gd name="connsiteY1" fmla="*/ 15175 h 1569893"/>
              <a:gd name="connsiteX2" fmla="*/ 12073966 w 12192000"/>
              <a:gd name="connsiteY2" fmla="*/ 296189 h 1569893"/>
              <a:gd name="connsiteX3" fmla="*/ 12192000 w 12192000"/>
              <a:gd name="connsiteY3" fmla="*/ 335078 h 1569893"/>
              <a:gd name="connsiteX4" fmla="*/ 12192000 w 12192000"/>
              <a:gd name="connsiteY4" fmla="*/ 1569893 h 1569893"/>
              <a:gd name="connsiteX5" fmla="*/ 0 w 12192000"/>
              <a:gd name="connsiteY5" fmla="*/ 1569893 h 1569893"/>
              <a:gd name="connsiteX6" fmla="*/ 0 w 12192000"/>
              <a:gd name="connsiteY6" fmla="*/ 590912 h 1569893"/>
              <a:gd name="connsiteX7" fmla="*/ 69291 w 12192000"/>
              <a:gd name="connsiteY7" fmla="*/ 605360 h 1569893"/>
              <a:gd name="connsiteX8" fmla="*/ 416689 w 12192000"/>
              <a:gd name="connsiteY8" fmla="*/ 640208 h 1569893"/>
              <a:gd name="connsiteX9" fmla="*/ 3784922 w 12192000"/>
              <a:gd name="connsiteY9" fmla="*/ 281393 h 1569893"/>
              <a:gd name="connsiteX10" fmla="*/ 7268901 w 12192000"/>
              <a:gd name="connsiteY10" fmla="*/ 489737 h 1569893"/>
              <a:gd name="connsiteX11" fmla="*/ 10523645 w 12192000"/>
              <a:gd name="connsiteY11" fmla="*/ 1579 h 15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69893">
                <a:moveTo>
                  <a:pt x="10523645" y="1579"/>
                </a:moveTo>
                <a:cubicBezTo>
                  <a:pt x="10592780" y="3744"/>
                  <a:pt x="10661490" y="8182"/>
                  <a:pt x="10729732" y="15175"/>
                </a:cubicBezTo>
                <a:cubicBezTo>
                  <a:pt x="11139186" y="57133"/>
                  <a:pt x="11615647" y="159045"/>
                  <a:pt x="12073966" y="296189"/>
                </a:cubicBezTo>
                <a:lnTo>
                  <a:pt x="12192000" y="335078"/>
                </a:lnTo>
                <a:lnTo>
                  <a:pt x="12192000" y="1569893"/>
                </a:lnTo>
                <a:lnTo>
                  <a:pt x="0" y="1569893"/>
                </a:lnTo>
                <a:lnTo>
                  <a:pt x="0" y="590912"/>
                </a:lnTo>
                <a:lnTo>
                  <a:pt x="69291" y="605360"/>
                </a:lnTo>
                <a:cubicBezTo>
                  <a:pt x="182875" y="625378"/>
                  <a:pt x="298772" y="638038"/>
                  <a:pt x="416689" y="640208"/>
                </a:cubicBezTo>
                <a:cubicBezTo>
                  <a:pt x="1360026" y="657570"/>
                  <a:pt x="2642887" y="306471"/>
                  <a:pt x="3784922" y="281393"/>
                </a:cubicBezTo>
                <a:cubicBezTo>
                  <a:pt x="4926958" y="256315"/>
                  <a:pt x="6111433" y="534107"/>
                  <a:pt x="7268901" y="489737"/>
                </a:cubicBezTo>
                <a:cubicBezTo>
                  <a:pt x="8354028" y="448141"/>
                  <a:pt x="9486629" y="-30897"/>
                  <a:pt x="10523645" y="1579"/>
                </a:cubicBezTo>
                <a:close/>
              </a:path>
            </a:pathLst>
          </a:custGeom>
          <a:solidFill>
            <a:srgbClr val="EBD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094B6A34-A919-0F28-3761-2F48D832013B}"/>
              </a:ext>
            </a:extLst>
          </p:cNvPr>
          <p:cNvSpPr/>
          <p:nvPr/>
        </p:nvSpPr>
        <p:spPr>
          <a:xfrm>
            <a:off x="5472963" y="4321036"/>
            <a:ext cx="2075413" cy="943092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A3F61322-0849-8FB3-20CF-097404EA86F2}"/>
              </a:ext>
            </a:extLst>
          </p:cNvPr>
          <p:cNvSpPr/>
          <p:nvPr/>
        </p:nvSpPr>
        <p:spPr>
          <a:xfrm>
            <a:off x="2838659" y="3401906"/>
            <a:ext cx="1859320" cy="844897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EB6DA18-A159-C017-61AD-0F505FB5443C}"/>
              </a:ext>
            </a:extLst>
          </p:cNvPr>
          <p:cNvSpPr/>
          <p:nvPr/>
        </p:nvSpPr>
        <p:spPr>
          <a:xfrm>
            <a:off x="6059857" y="1331675"/>
            <a:ext cx="1859320" cy="844897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A6C0CB7-65D3-9381-17D1-71021B015675}"/>
              </a:ext>
            </a:extLst>
          </p:cNvPr>
          <p:cNvGrpSpPr/>
          <p:nvPr/>
        </p:nvGrpSpPr>
        <p:grpSpPr>
          <a:xfrm>
            <a:off x="7500330" y="335432"/>
            <a:ext cx="2778715" cy="1083260"/>
            <a:chOff x="3995559" y="268678"/>
            <a:chExt cx="2778715" cy="1083260"/>
          </a:xfrm>
        </p:grpSpPr>
        <p:sp>
          <p:nvSpPr>
            <p:cNvPr id="16" name="سحابة 15">
              <a:extLst>
                <a:ext uri="{FF2B5EF4-FFF2-40B4-BE49-F238E27FC236}">
                  <a16:creationId xmlns:a16="http://schemas.microsoft.com/office/drawing/2014/main" id="{AC9B3769-29ED-06EA-5BDC-9FB11C549B52}"/>
                </a:ext>
              </a:extLst>
            </p:cNvPr>
            <p:cNvSpPr/>
            <p:nvPr/>
          </p:nvSpPr>
          <p:spPr>
            <a:xfrm rot="176069">
              <a:off x="3995559" y="268678"/>
              <a:ext cx="2778715" cy="1083260"/>
            </a:xfrm>
            <a:prstGeom prst="cloud">
              <a:avLst/>
            </a:prstGeom>
            <a:solidFill>
              <a:srgbClr val="F8F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84078566-D37B-50D1-A2F8-306C8675269A}"/>
                </a:ext>
              </a:extLst>
            </p:cNvPr>
            <p:cNvSpPr txBox="1"/>
            <p:nvPr/>
          </p:nvSpPr>
          <p:spPr>
            <a:xfrm>
              <a:off x="4042078" y="466343"/>
              <a:ext cx="258081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3600" dirty="0">
                  <a:solidFill>
                    <a:srgbClr val="155C58"/>
                  </a:solidFill>
                </a:rPr>
                <a:t>الحفِاظ على البيئة</a:t>
              </a:r>
            </a:p>
          </p:txBody>
        </p: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F82FADF7-C896-6D14-D840-C1507901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577" y="3507444"/>
            <a:ext cx="1822742" cy="3191842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996A735-0A24-A5DD-F24C-001C1806391D}"/>
              </a:ext>
            </a:extLst>
          </p:cNvPr>
          <p:cNvGrpSpPr/>
          <p:nvPr/>
        </p:nvGrpSpPr>
        <p:grpSpPr>
          <a:xfrm>
            <a:off x="9487351" y="6088494"/>
            <a:ext cx="886123" cy="1161457"/>
            <a:chOff x="10279048" y="5223083"/>
            <a:chExt cx="886123" cy="1161457"/>
          </a:xfrm>
        </p:grpSpPr>
        <p:sp>
          <p:nvSpPr>
            <p:cNvPr id="9" name="grass">
              <a:extLst>
                <a:ext uri="{FF2B5EF4-FFF2-40B4-BE49-F238E27FC236}">
                  <a16:creationId xmlns:a16="http://schemas.microsoft.com/office/drawing/2014/main" id="{500EBED0-790F-3113-EF60-7FE3AC63D312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rass">
              <a:extLst>
                <a:ext uri="{FF2B5EF4-FFF2-40B4-BE49-F238E27FC236}">
                  <a16:creationId xmlns:a16="http://schemas.microsoft.com/office/drawing/2014/main" id="{000E130F-E71F-2921-D481-6A0B41E6357E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A7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فقاعة الكلام: مستطيلة مستديرة الزوايا 19">
            <a:extLst>
              <a:ext uri="{FF2B5EF4-FFF2-40B4-BE49-F238E27FC236}">
                <a16:creationId xmlns:a16="http://schemas.microsoft.com/office/drawing/2014/main" id="{77E794E1-67A0-C90D-D373-7BA2B3AF48A8}"/>
              </a:ext>
            </a:extLst>
          </p:cNvPr>
          <p:cNvSpPr/>
          <p:nvPr/>
        </p:nvSpPr>
        <p:spPr>
          <a:xfrm>
            <a:off x="7533303" y="1936506"/>
            <a:ext cx="2844793" cy="1224094"/>
          </a:xfrm>
          <a:prstGeom prst="wedgeRoundRectCallout">
            <a:avLst>
              <a:gd name="adj1" fmla="val -8798"/>
              <a:gd name="adj2" fmla="val 70112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A74040"/>
                </a:solidFill>
              </a:rPr>
              <a:t>البيئة أمانة في أعناقنا</a:t>
            </a:r>
          </a:p>
          <a:p>
            <a:pPr algn="ctr" rtl="1"/>
            <a:r>
              <a:rPr lang="ar-SA" sz="1800" dirty="0">
                <a:solidFill>
                  <a:srgbClr val="A74040"/>
                </a:solidFill>
              </a:rPr>
              <a:t> </a:t>
            </a:r>
            <a:r>
              <a:rPr lang="ar-SA" sz="1800" dirty="0">
                <a:solidFill>
                  <a:srgbClr val="155C58"/>
                </a:solidFill>
              </a:rPr>
              <a:t>لذا يجب أن نحافظ عليها بشتى الطرق  لما لها من أهمية كبيرة على كافة  عناصر الحياة ونظامها</a:t>
            </a: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3FA634C-F97D-F618-CA85-F1128C7DEC7C}"/>
              </a:ext>
            </a:extLst>
          </p:cNvPr>
          <p:cNvGrpSpPr/>
          <p:nvPr/>
        </p:nvGrpSpPr>
        <p:grpSpPr>
          <a:xfrm>
            <a:off x="736027" y="4122624"/>
            <a:ext cx="2154970" cy="2912926"/>
            <a:chOff x="1615440" y="2580640"/>
            <a:chExt cx="3105833" cy="4198230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C5E2C03D-4103-0765-D8FA-F12BF4F93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5440" y="3067438"/>
              <a:ext cx="3105833" cy="3711432"/>
            </a:xfrm>
            <a:prstGeom prst="rect">
              <a:avLst/>
            </a:prstGeom>
          </p:spPr>
        </p:pic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414931FD-DE63-4E4D-74CF-8F5058F582D0}"/>
                </a:ext>
              </a:extLst>
            </p:cNvPr>
            <p:cNvGrpSpPr/>
            <p:nvPr/>
          </p:nvGrpSpPr>
          <p:grpSpPr>
            <a:xfrm flipH="1">
              <a:off x="2265680" y="2580640"/>
              <a:ext cx="778860" cy="666696"/>
              <a:chOff x="2437458" y="1152322"/>
              <a:chExt cx="1226133" cy="1049556"/>
            </a:xfrm>
          </p:grpSpPr>
          <p:grpSp>
            <p:nvGrpSpPr>
              <p:cNvPr id="24" name="مجموعة 23">
                <a:extLst>
                  <a:ext uri="{FF2B5EF4-FFF2-40B4-BE49-F238E27FC236}">
                    <a16:creationId xmlns:a16="http://schemas.microsoft.com/office/drawing/2014/main" id="{CDC0895E-9BC2-6901-D0A3-895788A61451}"/>
                  </a:ext>
                </a:extLst>
              </p:cNvPr>
              <p:cNvGrpSpPr/>
              <p:nvPr/>
            </p:nvGrpSpPr>
            <p:grpSpPr>
              <a:xfrm>
                <a:off x="2437458" y="1152322"/>
                <a:ext cx="1226133" cy="1049556"/>
                <a:chOff x="1908541" y="1439193"/>
                <a:chExt cx="1226133" cy="1049556"/>
              </a:xfrm>
            </p:grpSpPr>
            <p:sp>
              <p:nvSpPr>
                <p:cNvPr id="28" name="شكل حر: شكل 27">
                  <a:extLst>
                    <a:ext uri="{FF2B5EF4-FFF2-40B4-BE49-F238E27FC236}">
                      <a16:creationId xmlns:a16="http://schemas.microsoft.com/office/drawing/2014/main" id="{59223BAA-674F-93B6-C408-F26400B6BF8B}"/>
                    </a:ext>
                  </a:extLst>
                </p:cNvPr>
                <p:cNvSpPr/>
                <p:nvPr/>
              </p:nvSpPr>
              <p:spPr>
                <a:xfrm>
                  <a:off x="2310716" y="2127203"/>
                  <a:ext cx="184980" cy="184981"/>
                </a:xfrm>
                <a:custGeom>
                  <a:avLst/>
                  <a:gdLst>
                    <a:gd name="connsiteX0" fmla="*/ 9808 w 184980"/>
                    <a:gd name="connsiteY0" fmla="*/ 184982 h 184981"/>
                    <a:gd name="connsiteX1" fmla="*/ 2873 w 184980"/>
                    <a:gd name="connsiteY1" fmla="*/ 182108 h 184981"/>
                    <a:gd name="connsiteX2" fmla="*/ 2873 w 184980"/>
                    <a:gd name="connsiteY2" fmla="*/ 168238 h 184981"/>
                    <a:gd name="connsiteX3" fmla="*/ 168238 w 184980"/>
                    <a:gd name="connsiteY3" fmla="*/ 2873 h 184981"/>
                    <a:gd name="connsiteX4" fmla="*/ 182108 w 184980"/>
                    <a:gd name="connsiteY4" fmla="*/ 2873 h 184981"/>
                    <a:gd name="connsiteX5" fmla="*/ 182108 w 184980"/>
                    <a:gd name="connsiteY5" fmla="*/ 16743 h 184981"/>
                    <a:gd name="connsiteX6" fmla="*/ 16743 w 184980"/>
                    <a:gd name="connsiteY6" fmla="*/ 182108 h 184981"/>
                    <a:gd name="connsiteX7" fmla="*/ 9808 w 184980"/>
                    <a:gd name="connsiteY7" fmla="*/ 184982 h 18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4980" h="184981">
                      <a:moveTo>
                        <a:pt x="9808" y="184982"/>
                      </a:moveTo>
                      <a:cubicBezTo>
                        <a:pt x="7297" y="184982"/>
                        <a:pt x="4790" y="184025"/>
                        <a:pt x="2873" y="182108"/>
                      </a:cubicBezTo>
                      <a:cubicBezTo>
                        <a:pt x="-958" y="178277"/>
                        <a:pt x="-958" y="172068"/>
                        <a:pt x="2873" y="168238"/>
                      </a:cubicBezTo>
                      <a:lnTo>
                        <a:pt x="168238" y="2873"/>
                      </a:lnTo>
                      <a:cubicBezTo>
                        <a:pt x="172068" y="-958"/>
                        <a:pt x="178277" y="-958"/>
                        <a:pt x="182108" y="2873"/>
                      </a:cubicBezTo>
                      <a:cubicBezTo>
                        <a:pt x="185938" y="6703"/>
                        <a:pt x="185938" y="12912"/>
                        <a:pt x="182108" y="16743"/>
                      </a:cubicBezTo>
                      <a:lnTo>
                        <a:pt x="16743" y="182108"/>
                      </a:lnTo>
                      <a:cubicBezTo>
                        <a:pt x="14825" y="184025"/>
                        <a:pt x="12314" y="184982"/>
                        <a:pt x="9808" y="184982"/>
                      </a:cubicBezTo>
                      <a:close/>
                    </a:path>
                  </a:pathLst>
                </a:custGeom>
                <a:solidFill>
                  <a:srgbClr val="86513B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9" name="شكل حر: شكل 28">
                  <a:extLst>
                    <a:ext uri="{FF2B5EF4-FFF2-40B4-BE49-F238E27FC236}">
                      <a16:creationId xmlns:a16="http://schemas.microsoft.com/office/drawing/2014/main" id="{478061CA-0A7F-C2A6-BF6C-F39A5DF8479A}"/>
                    </a:ext>
                  </a:extLst>
                </p:cNvPr>
                <p:cNvSpPr/>
                <p:nvPr/>
              </p:nvSpPr>
              <p:spPr>
                <a:xfrm>
                  <a:off x="2006635" y="1439193"/>
                  <a:ext cx="1128039" cy="1049556"/>
                </a:xfrm>
                <a:custGeom>
                  <a:avLst/>
                  <a:gdLst>
                    <a:gd name="connsiteX0" fmla="*/ 742796 w 1128039"/>
                    <a:gd name="connsiteY0" fmla="*/ 738745 h 1049556"/>
                    <a:gd name="connsiteX1" fmla="*/ 264843 w 1128039"/>
                    <a:gd name="connsiteY1" fmla="*/ 106173 h 1049556"/>
                    <a:gd name="connsiteX2" fmla="*/ 294093 w 1128039"/>
                    <a:gd name="connsiteY2" fmla="*/ 89 h 1049556"/>
                    <a:gd name="connsiteX3" fmla="*/ 294084 w 1128039"/>
                    <a:gd name="connsiteY3" fmla="*/ 0 h 1049556"/>
                    <a:gd name="connsiteX4" fmla="*/ 20 w 1128039"/>
                    <a:gd name="connsiteY4" fmla="*/ 128081 h 1049556"/>
                    <a:gd name="connsiteX5" fmla="*/ 1123 w 1128039"/>
                    <a:gd name="connsiteY5" fmla="*/ 129695 h 1049556"/>
                    <a:gd name="connsiteX6" fmla="*/ 13443 w 1128039"/>
                    <a:gd name="connsiteY6" fmla="*/ 224911 h 1049556"/>
                    <a:gd name="connsiteX7" fmla="*/ 0 w 1128039"/>
                    <a:gd name="connsiteY7" fmla="*/ 335100 h 1049556"/>
                    <a:gd name="connsiteX8" fmla="*/ 0 w 1128039"/>
                    <a:gd name="connsiteY8" fmla="*/ 340358 h 1049556"/>
                    <a:gd name="connsiteX9" fmla="*/ 618806 w 1128039"/>
                    <a:gd name="connsiteY9" fmla="*/ 754229 h 1049556"/>
                    <a:gd name="connsiteX10" fmla="*/ 718416 w 1128039"/>
                    <a:gd name="connsiteY10" fmla="*/ 754999 h 1049556"/>
                    <a:gd name="connsiteX11" fmla="*/ 900098 w 1128039"/>
                    <a:gd name="connsiteY11" fmla="*/ 996688 h 1049556"/>
                    <a:gd name="connsiteX12" fmla="*/ 1128040 w 1128039"/>
                    <a:gd name="connsiteY12" fmla="*/ 1003716 h 1049556"/>
                    <a:gd name="connsiteX13" fmla="*/ 742796 w 1128039"/>
                    <a:gd name="connsiteY13" fmla="*/ 738745 h 1049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8039" h="1049556">
                      <a:moveTo>
                        <a:pt x="742796" y="738745"/>
                      </a:moveTo>
                      <a:lnTo>
                        <a:pt x="264843" y="106173"/>
                      </a:lnTo>
                      <a:cubicBezTo>
                        <a:pt x="264843" y="106173"/>
                        <a:pt x="225676" y="37628"/>
                        <a:pt x="294093" y="89"/>
                      </a:cubicBezTo>
                      <a:cubicBezTo>
                        <a:pt x="294138" y="64"/>
                        <a:pt x="294133" y="-5"/>
                        <a:pt x="294084" y="0"/>
                      </a:cubicBezTo>
                      <a:cubicBezTo>
                        <a:pt x="285726" y="304"/>
                        <a:pt x="2609" y="11462"/>
                        <a:pt x="20" y="128081"/>
                      </a:cubicBezTo>
                      <a:cubicBezTo>
                        <a:pt x="10" y="128616"/>
                        <a:pt x="721" y="129131"/>
                        <a:pt x="1123" y="129695"/>
                      </a:cubicBezTo>
                      <a:cubicBezTo>
                        <a:pt x="1123" y="129695"/>
                        <a:pt x="13443" y="147091"/>
                        <a:pt x="13443" y="224911"/>
                      </a:cubicBezTo>
                      <a:cubicBezTo>
                        <a:pt x="13443" y="307306"/>
                        <a:pt x="0" y="335100"/>
                        <a:pt x="0" y="335100"/>
                      </a:cubicBezTo>
                      <a:lnTo>
                        <a:pt x="0" y="340358"/>
                      </a:lnTo>
                      <a:cubicBezTo>
                        <a:pt x="0" y="575774"/>
                        <a:pt x="367690" y="753047"/>
                        <a:pt x="618806" y="754229"/>
                      </a:cubicBezTo>
                      <a:lnTo>
                        <a:pt x="718416" y="754999"/>
                      </a:lnTo>
                      <a:lnTo>
                        <a:pt x="900098" y="996688"/>
                      </a:lnTo>
                      <a:cubicBezTo>
                        <a:pt x="959845" y="1064296"/>
                        <a:pt x="1064237" y="1067519"/>
                        <a:pt x="1128040" y="1003716"/>
                      </a:cubicBezTo>
                      <a:lnTo>
                        <a:pt x="742796" y="738745"/>
                      </a:lnTo>
                      <a:close/>
                    </a:path>
                  </a:pathLst>
                </a:custGeom>
                <a:solidFill>
                  <a:srgbClr val="4878BA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30" name="شكل حر: شكل 29">
                  <a:extLst>
                    <a:ext uri="{FF2B5EF4-FFF2-40B4-BE49-F238E27FC236}">
                      <a16:creationId xmlns:a16="http://schemas.microsoft.com/office/drawing/2014/main" id="{CFD83F55-A843-A3EC-473E-E0068951CA2E}"/>
                    </a:ext>
                  </a:extLst>
                </p:cNvPr>
                <p:cNvSpPr/>
                <p:nvPr/>
              </p:nvSpPr>
              <p:spPr>
                <a:xfrm>
                  <a:off x="2212620" y="2135616"/>
                  <a:ext cx="362934" cy="176568"/>
                </a:xfrm>
                <a:custGeom>
                  <a:avLst/>
                  <a:gdLst>
                    <a:gd name="connsiteX0" fmla="*/ 359951 w 362934"/>
                    <a:gd name="connsiteY0" fmla="*/ 2768 h 176568"/>
                    <a:gd name="connsiteX1" fmla="*/ 346081 w 362934"/>
                    <a:gd name="connsiteY1" fmla="*/ 2988 h 176568"/>
                    <a:gd name="connsiteX2" fmla="*/ 196930 w 362934"/>
                    <a:gd name="connsiteY2" fmla="*/ 156950 h 176568"/>
                    <a:gd name="connsiteX3" fmla="*/ 9809 w 362934"/>
                    <a:gd name="connsiteY3" fmla="*/ 156950 h 176568"/>
                    <a:gd name="connsiteX4" fmla="*/ 0 w 362934"/>
                    <a:gd name="connsiteY4" fmla="*/ 166759 h 176568"/>
                    <a:gd name="connsiteX5" fmla="*/ 9809 w 362934"/>
                    <a:gd name="connsiteY5" fmla="*/ 176568 h 176568"/>
                    <a:gd name="connsiteX6" fmla="*/ 264843 w 362934"/>
                    <a:gd name="connsiteY6" fmla="*/ 176568 h 176568"/>
                    <a:gd name="connsiteX7" fmla="*/ 274652 w 362934"/>
                    <a:gd name="connsiteY7" fmla="*/ 166759 h 176568"/>
                    <a:gd name="connsiteX8" fmla="*/ 264843 w 362934"/>
                    <a:gd name="connsiteY8" fmla="*/ 156950 h 176568"/>
                    <a:gd name="connsiteX9" fmla="*/ 224244 w 362934"/>
                    <a:gd name="connsiteY9" fmla="*/ 156950 h 176568"/>
                    <a:gd name="connsiteX10" fmla="*/ 360167 w 362934"/>
                    <a:gd name="connsiteY10" fmla="*/ 16642 h 176568"/>
                    <a:gd name="connsiteX11" fmla="*/ 359951 w 362934"/>
                    <a:gd name="connsiteY11" fmla="*/ 2768 h 17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2934" h="176568">
                      <a:moveTo>
                        <a:pt x="359951" y="2768"/>
                      </a:moveTo>
                      <a:cubicBezTo>
                        <a:pt x="356057" y="-1009"/>
                        <a:pt x="349848" y="-906"/>
                        <a:pt x="346081" y="2988"/>
                      </a:cubicBezTo>
                      <a:lnTo>
                        <a:pt x="196930" y="156950"/>
                      </a:lnTo>
                      <a:lnTo>
                        <a:pt x="9809" y="156950"/>
                      </a:lnTo>
                      <a:cubicBezTo>
                        <a:pt x="4394" y="156950"/>
                        <a:pt x="0" y="161345"/>
                        <a:pt x="0" y="166759"/>
                      </a:cubicBezTo>
                      <a:cubicBezTo>
                        <a:pt x="0" y="172174"/>
                        <a:pt x="4394" y="176568"/>
                        <a:pt x="9809" y="176568"/>
                      </a:cubicBezTo>
                      <a:lnTo>
                        <a:pt x="264843" y="176568"/>
                      </a:lnTo>
                      <a:cubicBezTo>
                        <a:pt x="270258" y="176568"/>
                        <a:pt x="274652" y="172174"/>
                        <a:pt x="274652" y="166759"/>
                      </a:cubicBezTo>
                      <a:cubicBezTo>
                        <a:pt x="274652" y="161345"/>
                        <a:pt x="270258" y="156950"/>
                        <a:pt x="264843" y="156950"/>
                      </a:cubicBezTo>
                      <a:lnTo>
                        <a:pt x="224244" y="156950"/>
                      </a:lnTo>
                      <a:lnTo>
                        <a:pt x="360167" y="16642"/>
                      </a:lnTo>
                      <a:cubicBezTo>
                        <a:pt x="363943" y="12748"/>
                        <a:pt x="363840" y="6539"/>
                        <a:pt x="359951" y="2768"/>
                      </a:cubicBezTo>
                      <a:close/>
                    </a:path>
                  </a:pathLst>
                </a:custGeom>
                <a:solidFill>
                  <a:srgbClr val="86513B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grpSp>
              <p:nvGrpSpPr>
                <p:cNvPr id="31" name="رسم 2267" descr="طائر أصلي">
                  <a:extLst>
                    <a:ext uri="{FF2B5EF4-FFF2-40B4-BE49-F238E27FC236}">
                      <a16:creationId xmlns:a16="http://schemas.microsoft.com/office/drawing/2014/main" id="{973CDA49-D4DF-4D08-6663-227F635A4F63}"/>
                    </a:ext>
                  </a:extLst>
                </p:cNvPr>
                <p:cNvGrpSpPr/>
                <p:nvPr/>
              </p:nvGrpSpPr>
              <p:grpSpPr>
                <a:xfrm>
                  <a:off x="2179725" y="1765869"/>
                  <a:ext cx="538391" cy="316087"/>
                  <a:chOff x="2179725" y="1765869"/>
                  <a:chExt cx="538391" cy="316087"/>
                </a:xfrm>
              </p:grpSpPr>
              <p:sp>
                <p:nvSpPr>
                  <p:cNvPr id="37" name="شكل حر: شكل 36">
                    <a:extLst>
                      <a:ext uri="{FF2B5EF4-FFF2-40B4-BE49-F238E27FC236}">
                        <a16:creationId xmlns:a16="http://schemas.microsoft.com/office/drawing/2014/main" id="{0B1BD60E-D458-5460-9C6C-B4C878F29BFB}"/>
                      </a:ext>
                    </a:extLst>
                  </p:cNvPr>
                  <p:cNvSpPr/>
                  <p:nvPr/>
                </p:nvSpPr>
                <p:spPr>
                  <a:xfrm>
                    <a:off x="2179725" y="1765869"/>
                    <a:ext cx="538391" cy="316087"/>
                  </a:xfrm>
                  <a:custGeom>
                    <a:avLst/>
                    <a:gdLst>
                      <a:gd name="connsiteX0" fmla="*/ 316806 w 538391"/>
                      <a:gd name="connsiteY0" fmla="*/ 92095 h 316087"/>
                      <a:gd name="connsiteX1" fmla="*/ 6278 w 538391"/>
                      <a:gd name="connsiteY1" fmla="*/ 8871 h 316087"/>
                      <a:gd name="connsiteX2" fmla="*/ 0 w 538391"/>
                      <a:gd name="connsiteY2" fmla="*/ 10391 h 316087"/>
                      <a:gd name="connsiteX3" fmla="*/ 6459 w 538391"/>
                      <a:gd name="connsiteY3" fmla="*/ 33045 h 316087"/>
                      <a:gd name="connsiteX4" fmla="*/ 489704 w 538391"/>
                      <a:gd name="connsiteY4" fmla="*/ 305887 h 316087"/>
                      <a:gd name="connsiteX5" fmla="*/ 538391 w 538391"/>
                      <a:gd name="connsiteY5" fmla="*/ 299384 h 316087"/>
                      <a:gd name="connsiteX6" fmla="*/ 316806 w 538391"/>
                      <a:gd name="connsiteY6" fmla="*/ 92095 h 316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8391" h="316087">
                        <a:moveTo>
                          <a:pt x="316806" y="92095"/>
                        </a:moveTo>
                        <a:cubicBezTo>
                          <a:pt x="233552" y="14212"/>
                          <a:pt x="117041" y="-16883"/>
                          <a:pt x="6278" y="8871"/>
                        </a:cubicBezTo>
                        <a:cubicBezTo>
                          <a:pt x="4184" y="9356"/>
                          <a:pt x="0" y="10391"/>
                          <a:pt x="0" y="10391"/>
                        </a:cubicBezTo>
                        <a:cubicBezTo>
                          <a:pt x="1903" y="17920"/>
                          <a:pt x="4056" y="25477"/>
                          <a:pt x="6459" y="33045"/>
                        </a:cubicBezTo>
                        <a:cubicBezTo>
                          <a:pt x="70698" y="235513"/>
                          <a:pt x="282470" y="352505"/>
                          <a:pt x="489704" y="305887"/>
                        </a:cubicBezTo>
                        <a:lnTo>
                          <a:pt x="538391" y="299384"/>
                        </a:lnTo>
                        <a:lnTo>
                          <a:pt x="316806" y="92095"/>
                        </a:lnTo>
                        <a:close/>
                      </a:path>
                    </a:pathLst>
                  </a:custGeom>
                  <a:solidFill>
                    <a:srgbClr val="A3E2F6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38" name="شكل حر: شكل 37">
                    <a:extLst>
                      <a:ext uri="{FF2B5EF4-FFF2-40B4-BE49-F238E27FC236}">
                        <a16:creationId xmlns:a16="http://schemas.microsoft.com/office/drawing/2014/main" id="{6C14A4CB-2B39-778C-1571-5AA53363EFD5}"/>
                      </a:ext>
                    </a:extLst>
                  </p:cNvPr>
                  <p:cNvSpPr/>
                  <p:nvPr/>
                </p:nvSpPr>
                <p:spPr>
                  <a:xfrm>
                    <a:off x="2209093" y="1776348"/>
                    <a:ext cx="464642" cy="300209"/>
                  </a:xfrm>
                  <a:custGeom>
                    <a:avLst/>
                    <a:gdLst>
                      <a:gd name="connsiteX0" fmla="*/ 464643 w 464642"/>
                      <a:gd name="connsiteY0" fmla="*/ 252680 h 300209"/>
                      <a:gd name="connsiteX1" fmla="*/ 84186 w 464642"/>
                      <a:gd name="connsiteY1" fmla="*/ 120916 h 300209"/>
                      <a:gd name="connsiteX2" fmla="*/ 4924 w 464642"/>
                      <a:gd name="connsiteY2" fmla="*/ 0 h 300209"/>
                      <a:gd name="connsiteX3" fmla="*/ 0 w 464642"/>
                      <a:gd name="connsiteY3" fmla="*/ 1202 h 300209"/>
                      <a:gd name="connsiteX4" fmla="*/ 80429 w 464642"/>
                      <a:gd name="connsiteY4" fmla="*/ 124339 h 300209"/>
                      <a:gd name="connsiteX5" fmla="*/ 124991 w 464642"/>
                      <a:gd name="connsiteY5" fmla="*/ 160603 h 300209"/>
                      <a:gd name="connsiteX6" fmla="*/ 414156 w 464642"/>
                      <a:gd name="connsiteY6" fmla="*/ 300209 h 300209"/>
                      <a:gd name="connsiteX7" fmla="*/ 414602 w 464642"/>
                      <a:gd name="connsiteY7" fmla="*/ 295163 h 300209"/>
                      <a:gd name="connsiteX8" fmla="*/ 149224 w 464642"/>
                      <a:gd name="connsiteY8" fmla="*/ 176400 h 300209"/>
                      <a:gd name="connsiteX9" fmla="*/ 149293 w 464642"/>
                      <a:gd name="connsiteY9" fmla="*/ 176336 h 300209"/>
                      <a:gd name="connsiteX10" fmla="*/ 464466 w 464642"/>
                      <a:gd name="connsiteY10" fmla="*/ 257746 h 300209"/>
                      <a:gd name="connsiteX11" fmla="*/ 464643 w 464642"/>
                      <a:gd name="connsiteY11" fmla="*/ 252680 h 30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64642" h="300209">
                        <a:moveTo>
                          <a:pt x="464643" y="252680"/>
                        </a:moveTo>
                        <a:cubicBezTo>
                          <a:pt x="350142" y="248594"/>
                          <a:pt x="191192" y="222414"/>
                          <a:pt x="84186" y="120916"/>
                        </a:cubicBezTo>
                        <a:cubicBezTo>
                          <a:pt x="20251" y="60276"/>
                          <a:pt x="5066" y="598"/>
                          <a:pt x="4924" y="0"/>
                        </a:cubicBezTo>
                        <a:lnTo>
                          <a:pt x="0" y="1202"/>
                        </a:lnTo>
                        <a:cubicBezTo>
                          <a:pt x="147" y="1810"/>
                          <a:pt x="15562" y="62689"/>
                          <a:pt x="80429" y="124339"/>
                        </a:cubicBezTo>
                        <a:cubicBezTo>
                          <a:pt x="94470" y="137684"/>
                          <a:pt x="109405" y="149715"/>
                          <a:pt x="124991" y="160603"/>
                        </a:cubicBezTo>
                        <a:cubicBezTo>
                          <a:pt x="127762" y="163546"/>
                          <a:pt x="243999" y="285197"/>
                          <a:pt x="414156" y="300209"/>
                        </a:cubicBezTo>
                        <a:lnTo>
                          <a:pt x="414602" y="295163"/>
                        </a:lnTo>
                        <a:cubicBezTo>
                          <a:pt x="286751" y="283882"/>
                          <a:pt x="189667" y="211678"/>
                          <a:pt x="149224" y="176400"/>
                        </a:cubicBezTo>
                        <a:cubicBezTo>
                          <a:pt x="149008" y="176209"/>
                          <a:pt x="149043" y="176184"/>
                          <a:pt x="149293" y="176336"/>
                        </a:cubicBezTo>
                        <a:cubicBezTo>
                          <a:pt x="249718" y="236618"/>
                          <a:pt x="371594" y="254431"/>
                          <a:pt x="464466" y="257746"/>
                        </a:cubicBezTo>
                        <a:lnTo>
                          <a:pt x="464643" y="252680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39" name="شكل حر: شكل 38">
                    <a:extLst>
                      <a:ext uri="{FF2B5EF4-FFF2-40B4-BE49-F238E27FC236}">
                        <a16:creationId xmlns:a16="http://schemas.microsoft.com/office/drawing/2014/main" id="{D76FC0D2-DEAB-E8AB-0775-4BDD2CC39EDE}"/>
                      </a:ext>
                    </a:extLst>
                  </p:cNvPr>
                  <p:cNvSpPr/>
                  <p:nvPr/>
                </p:nvSpPr>
                <p:spPr>
                  <a:xfrm>
                    <a:off x="2243057" y="1769242"/>
                    <a:ext cx="395940" cy="232316"/>
                  </a:xfrm>
                  <a:custGeom>
                    <a:avLst/>
                    <a:gdLst>
                      <a:gd name="connsiteX0" fmla="*/ 395690 w 395940"/>
                      <a:gd name="connsiteY0" fmla="*/ 232316 h 232316"/>
                      <a:gd name="connsiteX1" fmla="*/ 87634 w 395940"/>
                      <a:gd name="connsiteY1" fmla="*/ 111891 h 232316"/>
                      <a:gd name="connsiteX2" fmla="*/ 0 w 395940"/>
                      <a:gd name="connsiteY2" fmla="*/ 2158 h 232316"/>
                      <a:gd name="connsiteX3" fmla="*/ 4591 w 395940"/>
                      <a:gd name="connsiteY3" fmla="*/ 0 h 232316"/>
                      <a:gd name="connsiteX4" fmla="*/ 395940 w 395940"/>
                      <a:gd name="connsiteY4" fmla="*/ 227255 h 232316"/>
                      <a:gd name="connsiteX5" fmla="*/ 395690 w 395940"/>
                      <a:gd name="connsiteY5" fmla="*/ 232316 h 23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5940" h="232316">
                        <a:moveTo>
                          <a:pt x="395690" y="232316"/>
                        </a:moveTo>
                        <a:cubicBezTo>
                          <a:pt x="243793" y="224803"/>
                          <a:pt x="144330" y="162682"/>
                          <a:pt x="87634" y="111891"/>
                        </a:cubicBezTo>
                        <a:cubicBezTo>
                          <a:pt x="26161" y="56819"/>
                          <a:pt x="255" y="2697"/>
                          <a:pt x="0" y="2158"/>
                        </a:cubicBezTo>
                        <a:lnTo>
                          <a:pt x="4591" y="0"/>
                        </a:lnTo>
                        <a:cubicBezTo>
                          <a:pt x="5591" y="2129"/>
                          <a:pt x="108316" y="213027"/>
                          <a:pt x="395940" y="227255"/>
                        </a:cubicBezTo>
                        <a:lnTo>
                          <a:pt x="395690" y="232316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</p:grpSp>
            <p:grpSp>
              <p:nvGrpSpPr>
                <p:cNvPr id="32" name="رسم 2267" descr="طائر أصلي">
                  <a:extLst>
                    <a:ext uri="{FF2B5EF4-FFF2-40B4-BE49-F238E27FC236}">
                      <a16:creationId xmlns:a16="http://schemas.microsoft.com/office/drawing/2014/main" id="{BE5E39DC-6EDF-6F51-B5B3-17A862A31A72}"/>
                    </a:ext>
                  </a:extLst>
                </p:cNvPr>
                <p:cNvGrpSpPr/>
                <p:nvPr/>
              </p:nvGrpSpPr>
              <p:grpSpPr>
                <a:xfrm>
                  <a:off x="1908541" y="1567269"/>
                  <a:ext cx="209093" cy="207705"/>
                  <a:chOff x="1908541" y="1567269"/>
                  <a:chExt cx="209093" cy="207705"/>
                </a:xfrm>
              </p:grpSpPr>
              <p:sp>
                <p:nvSpPr>
                  <p:cNvPr id="33" name="شكل حر: شكل 32">
                    <a:extLst>
                      <a:ext uri="{FF2B5EF4-FFF2-40B4-BE49-F238E27FC236}">
                        <a16:creationId xmlns:a16="http://schemas.microsoft.com/office/drawing/2014/main" id="{311969CA-115D-05E2-B227-11ABA621C99D}"/>
                      </a:ext>
                    </a:extLst>
                  </p:cNvPr>
                  <p:cNvSpPr/>
                  <p:nvPr/>
                </p:nvSpPr>
                <p:spPr>
                  <a:xfrm>
                    <a:off x="2006631" y="1567269"/>
                    <a:ext cx="111003" cy="207705"/>
                  </a:xfrm>
                  <a:custGeom>
                    <a:avLst/>
                    <a:gdLst>
                      <a:gd name="connsiteX0" fmla="*/ 49 w 111003"/>
                      <a:gd name="connsiteY0" fmla="*/ 0 h 207705"/>
                      <a:gd name="connsiteX1" fmla="*/ 111004 w 111003"/>
                      <a:gd name="connsiteY1" fmla="*/ 0 h 207705"/>
                      <a:gd name="connsiteX2" fmla="*/ 111004 w 111003"/>
                      <a:gd name="connsiteY2" fmla="*/ 7322 h 207705"/>
                      <a:gd name="connsiteX3" fmla="*/ 0 w 111003"/>
                      <a:gd name="connsiteY3" fmla="*/ 207706 h 207705"/>
                      <a:gd name="connsiteX4" fmla="*/ 0 w 111003"/>
                      <a:gd name="connsiteY4" fmla="*/ 207706 h 207705"/>
                      <a:gd name="connsiteX5" fmla="*/ 0 w 111003"/>
                      <a:gd name="connsiteY5" fmla="*/ 49 h 207705"/>
                      <a:gd name="connsiteX6" fmla="*/ 49 w 111003"/>
                      <a:gd name="connsiteY6" fmla="*/ 0 h 207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003" h="207705">
                        <a:moveTo>
                          <a:pt x="49" y="0"/>
                        </a:moveTo>
                        <a:lnTo>
                          <a:pt x="111004" y="0"/>
                        </a:lnTo>
                        <a:lnTo>
                          <a:pt x="111004" y="7322"/>
                        </a:lnTo>
                        <a:cubicBezTo>
                          <a:pt x="111004" y="88781"/>
                          <a:pt x="69060" y="164502"/>
                          <a:pt x="0" y="207706"/>
                        </a:cubicBezTo>
                        <a:lnTo>
                          <a:pt x="0" y="207706"/>
                        </a:lnTo>
                        <a:lnTo>
                          <a:pt x="0" y="49"/>
                        </a:lnTo>
                        <a:cubicBezTo>
                          <a:pt x="0" y="25"/>
                          <a:pt x="25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34" name="شكل حر: شكل 33">
                    <a:extLst>
                      <a:ext uri="{FF2B5EF4-FFF2-40B4-BE49-F238E27FC236}">
                        <a16:creationId xmlns:a16="http://schemas.microsoft.com/office/drawing/2014/main" id="{C710963A-1F38-14CA-0C51-EA5E6BAF7701}"/>
                      </a:ext>
                    </a:extLst>
                  </p:cNvPr>
                  <p:cNvSpPr/>
                  <p:nvPr/>
                </p:nvSpPr>
                <p:spPr>
                  <a:xfrm>
                    <a:off x="2065485" y="1586319"/>
                    <a:ext cx="29427" cy="29427"/>
                  </a:xfrm>
                  <a:custGeom>
                    <a:avLst/>
                    <a:gdLst>
                      <a:gd name="connsiteX0" fmla="*/ 29427 w 29427"/>
                      <a:gd name="connsiteY0" fmla="*/ 14713 h 29427"/>
                      <a:gd name="connsiteX1" fmla="*/ 14713 w 29427"/>
                      <a:gd name="connsiteY1" fmla="*/ 29427 h 29427"/>
                      <a:gd name="connsiteX2" fmla="*/ 0 w 29427"/>
                      <a:gd name="connsiteY2" fmla="*/ 14713 h 29427"/>
                      <a:gd name="connsiteX3" fmla="*/ 14713 w 29427"/>
                      <a:gd name="connsiteY3" fmla="*/ 0 h 29427"/>
                      <a:gd name="connsiteX4" fmla="*/ 29427 w 29427"/>
                      <a:gd name="connsiteY4" fmla="*/ 14713 h 2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27" h="29427">
                        <a:moveTo>
                          <a:pt x="29427" y="14713"/>
                        </a:moveTo>
                        <a:cubicBezTo>
                          <a:pt x="29427" y="22840"/>
                          <a:pt x="22840" y="29427"/>
                          <a:pt x="14713" y="29427"/>
                        </a:cubicBezTo>
                        <a:cubicBezTo>
                          <a:pt x="6587" y="29427"/>
                          <a:pt x="0" y="22840"/>
                          <a:pt x="0" y="14713"/>
                        </a:cubicBezTo>
                        <a:cubicBezTo>
                          <a:pt x="0" y="6587"/>
                          <a:pt x="6587" y="0"/>
                          <a:pt x="14713" y="0"/>
                        </a:cubicBezTo>
                        <a:cubicBezTo>
                          <a:pt x="22840" y="0"/>
                          <a:pt x="29427" y="6587"/>
                          <a:pt x="29427" y="147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35" name="شكل حر: شكل 34">
                    <a:extLst>
                      <a:ext uri="{FF2B5EF4-FFF2-40B4-BE49-F238E27FC236}">
                        <a16:creationId xmlns:a16="http://schemas.microsoft.com/office/drawing/2014/main" id="{3F917F70-8F2D-45FB-26DC-37514BC03991}"/>
                      </a:ext>
                    </a:extLst>
                  </p:cNvPr>
                  <p:cNvSpPr/>
                  <p:nvPr/>
                </p:nvSpPr>
                <p:spPr>
                  <a:xfrm>
                    <a:off x="1908541" y="1584610"/>
                    <a:ext cx="137310" cy="98064"/>
                  </a:xfrm>
                  <a:custGeom>
                    <a:avLst/>
                    <a:gdLst>
                      <a:gd name="connsiteX0" fmla="*/ 98061 w 137310"/>
                      <a:gd name="connsiteY0" fmla="*/ 2 h 98064"/>
                      <a:gd name="connsiteX1" fmla="*/ 0 w 137310"/>
                      <a:gd name="connsiteY1" fmla="*/ 40945 h 98064"/>
                      <a:gd name="connsiteX2" fmla="*/ 98051 w 137310"/>
                      <a:gd name="connsiteY2" fmla="*/ 98058 h 98064"/>
                      <a:gd name="connsiteX3" fmla="*/ 98115 w 137310"/>
                      <a:gd name="connsiteY3" fmla="*/ 98043 h 98064"/>
                      <a:gd name="connsiteX4" fmla="*/ 137301 w 137310"/>
                      <a:gd name="connsiteY4" fmla="*/ 40979 h 98064"/>
                      <a:gd name="connsiteX5" fmla="*/ 137297 w 137310"/>
                      <a:gd name="connsiteY5" fmla="*/ 40915 h 98064"/>
                      <a:gd name="connsiteX6" fmla="*/ 98110 w 137310"/>
                      <a:gd name="connsiteY6" fmla="*/ 17 h 98064"/>
                      <a:gd name="connsiteX7" fmla="*/ 98061 w 137310"/>
                      <a:gd name="connsiteY7" fmla="*/ 2 h 98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310" h="98064">
                        <a:moveTo>
                          <a:pt x="98061" y="2"/>
                        </a:moveTo>
                        <a:lnTo>
                          <a:pt x="0" y="40945"/>
                        </a:lnTo>
                        <a:lnTo>
                          <a:pt x="98051" y="98058"/>
                        </a:lnTo>
                        <a:cubicBezTo>
                          <a:pt x="98075" y="98072"/>
                          <a:pt x="98100" y="98062"/>
                          <a:pt x="98115" y="98043"/>
                        </a:cubicBezTo>
                        <a:lnTo>
                          <a:pt x="137301" y="40979"/>
                        </a:lnTo>
                        <a:cubicBezTo>
                          <a:pt x="137316" y="40959"/>
                          <a:pt x="137311" y="40935"/>
                          <a:pt x="137297" y="40915"/>
                        </a:cubicBezTo>
                        <a:lnTo>
                          <a:pt x="98110" y="17"/>
                        </a:lnTo>
                        <a:cubicBezTo>
                          <a:pt x="98100" y="2"/>
                          <a:pt x="98080" y="-3"/>
                          <a:pt x="98061" y="2"/>
                        </a:cubicBezTo>
                        <a:close/>
                      </a:path>
                    </a:pathLst>
                  </a:custGeom>
                  <a:solidFill>
                    <a:srgbClr val="EF6129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  <p:sp>
                <p:nvSpPr>
                  <p:cNvPr id="36" name="شكل حر: شكل 35">
                    <a:extLst>
                      <a:ext uri="{FF2B5EF4-FFF2-40B4-BE49-F238E27FC236}">
                        <a16:creationId xmlns:a16="http://schemas.microsoft.com/office/drawing/2014/main" id="{41EB9E20-1518-8030-3A74-D55AC17711B9}"/>
                      </a:ext>
                    </a:extLst>
                  </p:cNvPr>
                  <p:cNvSpPr/>
                  <p:nvPr/>
                </p:nvSpPr>
                <p:spPr>
                  <a:xfrm>
                    <a:off x="1926324" y="1623715"/>
                    <a:ext cx="121386" cy="3678"/>
                  </a:xfrm>
                  <a:custGeom>
                    <a:avLst/>
                    <a:gdLst>
                      <a:gd name="connsiteX0" fmla="*/ 119547 w 121386"/>
                      <a:gd name="connsiteY0" fmla="*/ 3678 h 3678"/>
                      <a:gd name="connsiteX1" fmla="*/ 1839 w 121386"/>
                      <a:gd name="connsiteY1" fmla="*/ 3678 h 3678"/>
                      <a:gd name="connsiteX2" fmla="*/ 0 w 121386"/>
                      <a:gd name="connsiteY2" fmla="*/ 1839 h 3678"/>
                      <a:gd name="connsiteX3" fmla="*/ 1839 w 121386"/>
                      <a:gd name="connsiteY3" fmla="*/ 0 h 3678"/>
                      <a:gd name="connsiteX4" fmla="*/ 119547 w 121386"/>
                      <a:gd name="connsiteY4" fmla="*/ 0 h 3678"/>
                      <a:gd name="connsiteX5" fmla="*/ 121386 w 121386"/>
                      <a:gd name="connsiteY5" fmla="*/ 1839 h 3678"/>
                      <a:gd name="connsiteX6" fmla="*/ 119547 w 121386"/>
                      <a:gd name="connsiteY6" fmla="*/ 3678 h 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386" h="3678">
                        <a:moveTo>
                          <a:pt x="119547" y="3678"/>
                        </a:moveTo>
                        <a:lnTo>
                          <a:pt x="1839" y="3678"/>
                        </a:lnTo>
                        <a:cubicBezTo>
                          <a:pt x="824" y="3678"/>
                          <a:pt x="0" y="2854"/>
                          <a:pt x="0" y="1839"/>
                        </a:cubicBezTo>
                        <a:cubicBezTo>
                          <a:pt x="0" y="824"/>
                          <a:pt x="824" y="0"/>
                          <a:pt x="1839" y="0"/>
                        </a:cubicBezTo>
                        <a:lnTo>
                          <a:pt x="119547" y="0"/>
                        </a:lnTo>
                        <a:cubicBezTo>
                          <a:pt x="120562" y="0"/>
                          <a:pt x="121386" y="824"/>
                          <a:pt x="121386" y="1839"/>
                        </a:cubicBezTo>
                        <a:cubicBezTo>
                          <a:pt x="121386" y="2854"/>
                          <a:pt x="120562" y="3678"/>
                          <a:pt x="119547" y="367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SA"/>
                  </a:p>
                </p:txBody>
              </p:sp>
            </p:grpSp>
          </p:grp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C57ADC7F-3D6C-121D-5660-CF6BE290AB88}"/>
                  </a:ext>
                </a:extLst>
              </p:cNvPr>
              <p:cNvSpPr/>
              <p:nvPr/>
            </p:nvSpPr>
            <p:spPr>
              <a:xfrm>
                <a:off x="2582164" y="1353185"/>
                <a:ext cx="96266" cy="96266"/>
              </a:xfrm>
              <a:prstGeom prst="ellipse">
                <a:avLst/>
              </a:prstGeom>
              <a:solidFill>
                <a:srgbClr val="DF51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/>
              </a:p>
            </p:txBody>
          </p:sp>
        </p:grp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3D1C659-7F04-154D-149E-AE82E6A68AE0}"/>
              </a:ext>
            </a:extLst>
          </p:cNvPr>
          <p:cNvGrpSpPr/>
          <p:nvPr/>
        </p:nvGrpSpPr>
        <p:grpSpPr>
          <a:xfrm>
            <a:off x="136158" y="6624923"/>
            <a:ext cx="1275698" cy="882893"/>
            <a:chOff x="639452" y="5546599"/>
            <a:chExt cx="1275698" cy="882893"/>
          </a:xfrm>
        </p:grpSpPr>
        <p:sp>
          <p:nvSpPr>
            <p:cNvPr id="6" name="grass">
              <a:extLst>
                <a:ext uri="{FF2B5EF4-FFF2-40B4-BE49-F238E27FC236}">
                  <a16:creationId xmlns:a16="http://schemas.microsoft.com/office/drawing/2014/main" id="{248B1B90-6B02-66F0-936F-B7775840DD69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rass">
              <a:extLst>
                <a:ext uri="{FF2B5EF4-FFF2-40B4-BE49-F238E27FC236}">
                  <a16:creationId xmlns:a16="http://schemas.microsoft.com/office/drawing/2014/main" id="{05BDD7F9-7566-7F96-EF43-41A01B510CAC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FFA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رسم 2271" descr="غابات الغزال في الثلج">
            <a:extLst>
              <a:ext uri="{FF2B5EF4-FFF2-40B4-BE49-F238E27FC236}">
                <a16:creationId xmlns:a16="http://schemas.microsoft.com/office/drawing/2014/main" id="{6FBAD13E-D8D0-2694-DC35-D80E45610DA2}"/>
              </a:ext>
            </a:extLst>
          </p:cNvPr>
          <p:cNvGrpSpPr/>
          <p:nvPr/>
        </p:nvGrpSpPr>
        <p:grpSpPr>
          <a:xfrm flipH="1">
            <a:off x="4059806" y="4435252"/>
            <a:ext cx="1859320" cy="2426620"/>
            <a:chOff x="5164869" y="721767"/>
            <a:chExt cx="1590571" cy="2419937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1AA97EFF-CF99-C886-3D6D-B190FE85A5A4}"/>
                </a:ext>
              </a:extLst>
            </p:cNvPr>
            <p:cNvSpPr/>
            <p:nvPr/>
          </p:nvSpPr>
          <p:spPr>
            <a:xfrm>
              <a:off x="6125065" y="2228244"/>
              <a:ext cx="364109" cy="913460"/>
            </a:xfrm>
            <a:custGeom>
              <a:avLst/>
              <a:gdLst>
                <a:gd name="connsiteX0" fmla="*/ 57491 w 364109"/>
                <a:gd name="connsiteY0" fmla="*/ 0 h 913460"/>
                <a:gd name="connsiteX1" fmla="*/ 0 w 364109"/>
                <a:gd name="connsiteY1" fmla="*/ 157494 h 913460"/>
                <a:gd name="connsiteX2" fmla="*/ 150679 w 364109"/>
                <a:gd name="connsiteY2" fmla="*/ 851651 h 913460"/>
                <a:gd name="connsiteX3" fmla="*/ 229786 w 364109"/>
                <a:gd name="connsiteY3" fmla="*/ 913461 h 913460"/>
                <a:gd name="connsiteX4" fmla="*/ 364109 w 364109"/>
                <a:gd name="connsiteY4" fmla="*/ 913461 h 913460"/>
                <a:gd name="connsiteX5" fmla="*/ 361068 w 364109"/>
                <a:gd name="connsiteY5" fmla="*/ 905643 h 913460"/>
                <a:gd name="connsiteX6" fmla="*/ 226752 w 364109"/>
                <a:gd name="connsiteY6" fmla="*/ 798805 h 913460"/>
                <a:gd name="connsiteX7" fmla="*/ 196773 w 364109"/>
                <a:gd name="connsiteY7" fmla="*/ 765120 h 913460"/>
                <a:gd name="connsiteX8" fmla="*/ 166083 w 364109"/>
                <a:gd name="connsiteY8" fmla="*/ 0 h 913460"/>
                <a:gd name="connsiteX9" fmla="*/ 57491 w 364109"/>
                <a:gd name="connsiteY9" fmla="*/ 0 h 9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109" h="913460">
                  <a:moveTo>
                    <a:pt x="57491" y="0"/>
                  </a:moveTo>
                  <a:lnTo>
                    <a:pt x="0" y="157494"/>
                  </a:lnTo>
                  <a:lnTo>
                    <a:pt x="150679" y="851651"/>
                  </a:lnTo>
                  <a:cubicBezTo>
                    <a:pt x="159733" y="887972"/>
                    <a:pt x="192352" y="913461"/>
                    <a:pt x="229786" y="913461"/>
                  </a:cubicBezTo>
                  <a:lnTo>
                    <a:pt x="364109" y="913461"/>
                  </a:lnTo>
                  <a:lnTo>
                    <a:pt x="361068" y="905643"/>
                  </a:lnTo>
                  <a:cubicBezTo>
                    <a:pt x="339432" y="850009"/>
                    <a:pt x="285559" y="809096"/>
                    <a:pt x="226752" y="798805"/>
                  </a:cubicBezTo>
                  <a:cubicBezTo>
                    <a:pt x="210051" y="795882"/>
                    <a:pt x="197453" y="782060"/>
                    <a:pt x="196773" y="765120"/>
                  </a:cubicBezTo>
                  <a:lnTo>
                    <a:pt x="166083" y="0"/>
                  </a:lnTo>
                  <a:lnTo>
                    <a:pt x="57491" y="0"/>
                  </a:ln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2" name="شكل حر: شكل 41">
              <a:extLst>
                <a:ext uri="{FF2B5EF4-FFF2-40B4-BE49-F238E27FC236}">
                  <a16:creationId xmlns:a16="http://schemas.microsoft.com/office/drawing/2014/main" id="{B9B40F7D-F2A5-72CA-C43F-A260052178A6}"/>
                </a:ext>
              </a:extLst>
            </p:cNvPr>
            <p:cNvSpPr/>
            <p:nvPr/>
          </p:nvSpPr>
          <p:spPr>
            <a:xfrm>
              <a:off x="6131196" y="3059743"/>
              <a:ext cx="198284" cy="81961"/>
            </a:xfrm>
            <a:custGeom>
              <a:avLst/>
              <a:gdLst>
                <a:gd name="connsiteX0" fmla="*/ 146269 w 198284"/>
                <a:gd name="connsiteY0" fmla="*/ 417 h 81961"/>
                <a:gd name="connsiteX1" fmla="*/ 67500 w 198284"/>
                <a:gd name="connsiteY1" fmla="*/ 9325 h 81961"/>
                <a:gd name="connsiteX2" fmla="*/ 0 w 198284"/>
                <a:gd name="connsiteY2" fmla="*/ 41283 h 81961"/>
                <a:gd name="connsiteX3" fmla="*/ 49471 w 198284"/>
                <a:gd name="connsiteY3" fmla="*/ 81962 h 81961"/>
                <a:gd name="connsiteX4" fmla="*/ 198285 w 198284"/>
                <a:gd name="connsiteY4" fmla="*/ 81962 h 81961"/>
                <a:gd name="connsiteX5" fmla="*/ 195242 w 198284"/>
                <a:gd name="connsiteY5" fmla="*/ 74144 h 81961"/>
                <a:gd name="connsiteX6" fmla="*/ 146269 w 198284"/>
                <a:gd name="connsiteY6" fmla="*/ 417 h 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961">
                  <a:moveTo>
                    <a:pt x="146269" y="417"/>
                  </a:moveTo>
                  <a:cubicBezTo>
                    <a:pt x="115217" y="-1277"/>
                    <a:pt x="92667" y="2282"/>
                    <a:pt x="67500" y="9325"/>
                  </a:cubicBezTo>
                  <a:cubicBezTo>
                    <a:pt x="43092" y="16156"/>
                    <a:pt x="30388" y="18868"/>
                    <a:pt x="0" y="41283"/>
                  </a:cubicBezTo>
                  <a:cubicBezTo>
                    <a:pt x="4577" y="64517"/>
                    <a:pt x="25008" y="81962"/>
                    <a:pt x="49471" y="81962"/>
                  </a:cubicBezTo>
                  <a:lnTo>
                    <a:pt x="198285" y="81962"/>
                  </a:lnTo>
                  <a:lnTo>
                    <a:pt x="195242" y="74144"/>
                  </a:lnTo>
                  <a:cubicBezTo>
                    <a:pt x="184280" y="45963"/>
                    <a:pt x="167479" y="20347"/>
                    <a:pt x="146269" y="417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63293ABD-F929-37F3-6E98-21181C9F3188}"/>
                </a:ext>
              </a:extLst>
            </p:cNvPr>
            <p:cNvSpPr/>
            <p:nvPr/>
          </p:nvSpPr>
          <p:spPr>
            <a:xfrm>
              <a:off x="5273203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69766 w 198284"/>
                <a:gd name="connsiteY1" fmla="*/ 784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8541" y="425"/>
                    <a:pt x="94480" y="827"/>
                    <a:pt x="69766" y="7849"/>
                  </a:cubicBezTo>
                  <a:cubicBezTo>
                    <a:pt x="45053" y="14872"/>
                    <a:pt x="28412" y="21636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0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EA70F33E-3CB2-5562-92B5-93D0E8789946}"/>
                </a:ext>
              </a:extLst>
            </p:cNvPr>
            <p:cNvSpPr/>
            <p:nvPr/>
          </p:nvSpPr>
          <p:spPr>
            <a:xfrm>
              <a:off x="5471225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71095 w 198284"/>
                <a:gd name="connsiteY1" fmla="*/ 996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7750" y="1487"/>
                    <a:pt x="96106" y="2935"/>
                    <a:pt x="71095" y="9969"/>
                  </a:cubicBezTo>
                  <a:cubicBezTo>
                    <a:pt x="46584" y="16864"/>
                    <a:pt x="27620" y="21632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4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C30549AA-AD46-B77B-4EE7-8E5613BCA4D6}"/>
                </a:ext>
              </a:extLst>
            </p:cNvPr>
            <p:cNvSpPr/>
            <p:nvPr/>
          </p:nvSpPr>
          <p:spPr>
            <a:xfrm>
              <a:off x="5337342" y="2177135"/>
              <a:ext cx="280155" cy="923886"/>
            </a:xfrm>
            <a:custGeom>
              <a:avLst/>
              <a:gdLst>
                <a:gd name="connsiteX0" fmla="*/ 262782 w 280155"/>
                <a:gd name="connsiteY0" fmla="*/ 875307 h 923886"/>
                <a:gd name="connsiteX1" fmla="*/ 178923 w 280155"/>
                <a:gd name="connsiteY1" fmla="*/ 754352 h 923886"/>
                <a:gd name="connsiteX2" fmla="*/ 185246 w 280155"/>
                <a:gd name="connsiteY2" fmla="*/ 383272 h 923886"/>
                <a:gd name="connsiteX3" fmla="*/ 242737 w 280155"/>
                <a:gd name="connsiteY3" fmla="*/ 16963 h 923886"/>
                <a:gd name="connsiteX4" fmla="*/ 12776 w 280155"/>
                <a:gd name="connsiteY4" fmla="*/ 0 h 923886"/>
                <a:gd name="connsiteX5" fmla="*/ 0 w 280155"/>
                <a:gd name="connsiteY5" fmla="*/ 383272 h 923886"/>
                <a:gd name="connsiteX6" fmla="*/ 132896 w 280155"/>
                <a:gd name="connsiteY6" fmla="*/ 915369 h 923886"/>
                <a:gd name="connsiteX7" fmla="*/ 133886 w 280155"/>
                <a:gd name="connsiteY7" fmla="*/ 923887 h 923886"/>
                <a:gd name="connsiteX8" fmla="*/ 280155 w 280155"/>
                <a:gd name="connsiteY8" fmla="*/ 883021 h 923886"/>
                <a:gd name="connsiteX9" fmla="*/ 262782 w 280155"/>
                <a:gd name="connsiteY9" fmla="*/ 875307 h 9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155" h="923886">
                  <a:moveTo>
                    <a:pt x="262782" y="875307"/>
                  </a:moveTo>
                  <a:cubicBezTo>
                    <a:pt x="212349" y="856435"/>
                    <a:pt x="178931" y="808201"/>
                    <a:pt x="178923" y="754352"/>
                  </a:cubicBezTo>
                  <a:lnTo>
                    <a:pt x="185246" y="383272"/>
                  </a:lnTo>
                  <a:lnTo>
                    <a:pt x="242737" y="16963"/>
                  </a:lnTo>
                  <a:lnTo>
                    <a:pt x="12776" y="0"/>
                  </a:lnTo>
                  <a:lnTo>
                    <a:pt x="0" y="383272"/>
                  </a:lnTo>
                  <a:lnTo>
                    <a:pt x="132896" y="915369"/>
                  </a:lnTo>
                  <a:cubicBezTo>
                    <a:pt x="132972" y="918284"/>
                    <a:pt x="133338" y="921119"/>
                    <a:pt x="133886" y="923887"/>
                  </a:cubicBezTo>
                  <a:cubicBezTo>
                    <a:pt x="190912" y="922372"/>
                    <a:pt x="242347" y="907063"/>
                    <a:pt x="280155" y="883021"/>
                  </a:cubicBezTo>
                  <a:cubicBezTo>
                    <a:pt x="278592" y="881562"/>
                    <a:pt x="271960" y="878743"/>
                    <a:pt x="262782" y="875307"/>
                  </a:cubicBez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211C4C4B-A75D-AFEB-F701-CE5BFC09E6A3}"/>
                </a:ext>
              </a:extLst>
            </p:cNvPr>
            <p:cNvSpPr/>
            <p:nvPr/>
          </p:nvSpPr>
          <p:spPr>
            <a:xfrm>
              <a:off x="5164869" y="1604110"/>
              <a:ext cx="1266149" cy="1496919"/>
            </a:xfrm>
            <a:custGeom>
              <a:avLst/>
              <a:gdLst>
                <a:gd name="connsiteX0" fmla="*/ 1029481 w 1266149"/>
                <a:gd name="connsiteY0" fmla="*/ 1301614 h 1496919"/>
                <a:gd name="connsiteX1" fmla="*/ 1130634 w 1266149"/>
                <a:gd name="connsiteY1" fmla="*/ 767576 h 1496919"/>
                <a:gd name="connsiteX2" fmla="*/ 1266150 w 1266149"/>
                <a:gd name="connsiteY2" fmla="*/ 618356 h 1496919"/>
                <a:gd name="connsiteX3" fmla="*/ 1216214 w 1266149"/>
                <a:gd name="connsiteY3" fmla="*/ 194624 h 1496919"/>
                <a:gd name="connsiteX4" fmla="*/ 997821 w 1266149"/>
                <a:gd name="connsiteY4" fmla="*/ 2650 h 1496919"/>
                <a:gd name="connsiteX5" fmla="*/ 615078 w 1266149"/>
                <a:gd name="connsiteY5" fmla="*/ 233907 h 1496919"/>
                <a:gd name="connsiteX6" fmla="*/ 379669 w 1266149"/>
                <a:gd name="connsiteY6" fmla="*/ 232754 h 1496919"/>
                <a:gd name="connsiteX7" fmla="*/ 290156 w 1266149"/>
                <a:gd name="connsiteY7" fmla="*/ 252079 h 1496919"/>
                <a:gd name="connsiteX8" fmla="*/ 146404 w 1266149"/>
                <a:gd name="connsiteY8" fmla="*/ 391064 h 1496919"/>
                <a:gd name="connsiteX9" fmla="*/ 146336 w 1266149"/>
                <a:gd name="connsiteY9" fmla="*/ 391048 h 1496919"/>
                <a:gd name="connsiteX10" fmla="*/ 69623 w 1266149"/>
                <a:gd name="connsiteY10" fmla="*/ 273862 h 1496919"/>
                <a:gd name="connsiteX11" fmla="*/ 63623 w 1266149"/>
                <a:gd name="connsiteY11" fmla="*/ 269063 h 1496919"/>
                <a:gd name="connsiteX12" fmla="*/ 63623 w 1266149"/>
                <a:gd name="connsiteY12" fmla="*/ 391986 h 1496919"/>
                <a:gd name="connsiteX13" fmla="*/ 133894 w 1266149"/>
                <a:gd name="connsiteY13" fmla="*/ 478096 h 1496919"/>
                <a:gd name="connsiteX14" fmla="*/ 0 w 1266149"/>
                <a:gd name="connsiteY14" fmla="*/ 1049918 h 1496919"/>
                <a:gd name="connsiteX15" fmla="*/ 65126 w 1266149"/>
                <a:gd name="connsiteY15" fmla="*/ 1288710 h 1496919"/>
                <a:gd name="connsiteX16" fmla="*/ 107348 w 1266149"/>
                <a:gd name="connsiteY16" fmla="*/ 1488398 h 1496919"/>
                <a:gd name="connsiteX17" fmla="*/ 108338 w 1266149"/>
                <a:gd name="connsiteY17" fmla="*/ 1496916 h 1496919"/>
                <a:gd name="connsiteX18" fmla="*/ 254607 w 1266149"/>
                <a:gd name="connsiteY18" fmla="*/ 1456050 h 1496919"/>
                <a:gd name="connsiteX19" fmla="*/ 233881 w 1266149"/>
                <a:gd name="connsiteY19" fmla="*/ 1439405 h 1496919"/>
                <a:gd name="connsiteX20" fmla="*/ 148818 w 1266149"/>
                <a:gd name="connsiteY20" fmla="*/ 1283791 h 1496919"/>
                <a:gd name="connsiteX21" fmla="*/ 147498 w 1266149"/>
                <a:gd name="connsiteY21" fmla="*/ 1282964 h 1496919"/>
                <a:gd name="connsiteX22" fmla="*/ 114978 w 1266149"/>
                <a:gd name="connsiteY22" fmla="*/ 1049922 h 1496919"/>
                <a:gd name="connsiteX23" fmla="*/ 450040 w 1266149"/>
                <a:gd name="connsiteY23" fmla="*/ 721815 h 1496919"/>
                <a:gd name="connsiteX24" fmla="*/ 780819 w 1266149"/>
                <a:gd name="connsiteY24" fmla="*/ 799610 h 1496919"/>
                <a:gd name="connsiteX25" fmla="*/ 947646 w 1266149"/>
                <a:gd name="connsiteY25" fmla="*/ 790710 h 1496919"/>
                <a:gd name="connsiteX26" fmla="*/ 965333 w 1266149"/>
                <a:gd name="connsiteY26" fmla="*/ 1488403 h 1496919"/>
                <a:gd name="connsiteX27" fmla="*/ 966324 w 1266149"/>
                <a:gd name="connsiteY27" fmla="*/ 1496920 h 1496919"/>
                <a:gd name="connsiteX28" fmla="*/ 1112593 w 1266149"/>
                <a:gd name="connsiteY28" fmla="*/ 1456054 h 1496919"/>
                <a:gd name="connsiteX29" fmla="*/ 1090694 w 1266149"/>
                <a:gd name="connsiteY29" fmla="*/ 1438618 h 1496919"/>
                <a:gd name="connsiteX30" fmla="*/ 1029481 w 1266149"/>
                <a:gd name="connsiteY30" fmla="*/ 1301614 h 14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66149" h="1496919">
                  <a:moveTo>
                    <a:pt x="1029481" y="1301614"/>
                  </a:moveTo>
                  <a:lnTo>
                    <a:pt x="1130634" y="767576"/>
                  </a:lnTo>
                  <a:lnTo>
                    <a:pt x="1266150" y="618356"/>
                  </a:lnTo>
                  <a:cubicBezTo>
                    <a:pt x="1266150" y="618356"/>
                    <a:pt x="1258627" y="317627"/>
                    <a:pt x="1216214" y="194624"/>
                  </a:cubicBezTo>
                  <a:cubicBezTo>
                    <a:pt x="1176597" y="79729"/>
                    <a:pt x="1091088" y="-17451"/>
                    <a:pt x="997821" y="2650"/>
                  </a:cubicBezTo>
                  <a:cubicBezTo>
                    <a:pt x="907242" y="128627"/>
                    <a:pt x="768262" y="210967"/>
                    <a:pt x="615078" y="233907"/>
                  </a:cubicBezTo>
                  <a:cubicBezTo>
                    <a:pt x="556382" y="233629"/>
                    <a:pt x="438345" y="233036"/>
                    <a:pt x="379669" y="232754"/>
                  </a:cubicBezTo>
                  <a:cubicBezTo>
                    <a:pt x="348407" y="232603"/>
                    <a:pt x="317907" y="239347"/>
                    <a:pt x="290156" y="252079"/>
                  </a:cubicBezTo>
                  <a:cubicBezTo>
                    <a:pt x="230680" y="277871"/>
                    <a:pt x="189027" y="341811"/>
                    <a:pt x="146404" y="391064"/>
                  </a:cubicBezTo>
                  <a:cubicBezTo>
                    <a:pt x="146384" y="391087"/>
                    <a:pt x="146344" y="391079"/>
                    <a:pt x="146336" y="391048"/>
                  </a:cubicBezTo>
                  <a:cubicBezTo>
                    <a:pt x="133986" y="345394"/>
                    <a:pt x="107479" y="304147"/>
                    <a:pt x="69623" y="273862"/>
                  </a:cubicBezTo>
                  <a:lnTo>
                    <a:pt x="63623" y="269063"/>
                  </a:lnTo>
                  <a:lnTo>
                    <a:pt x="63623" y="391986"/>
                  </a:lnTo>
                  <a:cubicBezTo>
                    <a:pt x="63623" y="434490"/>
                    <a:pt x="93800" y="469940"/>
                    <a:pt x="133894" y="478096"/>
                  </a:cubicBezTo>
                  <a:cubicBezTo>
                    <a:pt x="135270" y="771731"/>
                    <a:pt x="163626" y="730161"/>
                    <a:pt x="0" y="1049918"/>
                  </a:cubicBezTo>
                  <a:lnTo>
                    <a:pt x="65126" y="1288710"/>
                  </a:lnTo>
                  <a:lnTo>
                    <a:pt x="107348" y="1488398"/>
                  </a:lnTo>
                  <a:cubicBezTo>
                    <a:pt x="107423" y="1491313"/>
                    <a:pt x="107789" y="1494148"/>
                    <a:pt x="108338" y="1496916"/>
                  </a:cubicBezTo>
                  <a:cubicBezTo>
                    <a:pt x="165364" y="1495401"/>
                    <a:pt x="216799" y="1480092"/>
                    <a:pt x="254607" y="1456050"/>
                  </a:cubicBezTo>
                  <a:cubicBezTo>
                    <a:pt x="248101" y="1449938"/>
                    <a:pt x="241178" y="1444360"/>
                    <a:pt x="233881" y="1439405"/>
                  </a:cubicBezTo>
                  <a:cubicBezTo>
                    <a:pt x="182220" y="1404329"/>
                    <a:pt x="150969" y="1346197"/>
                    <a:pt x="148818" y="1283791"/>
                  </a:cubicBezTo>
                  <a:lnTo>
                    <a:pt x="147498" y="1282964"/>
                  </a:lnTo>
                  <a:lnTo>
                    <a:pt x="114978" y="1049922"/>
                  </a:lnTo>
                  <a:cubicBezTo>
                    <a:pt x="114978" y="1049922"/>
                    <a:pt x="341591" y="927901"/>
                    <a:pt x="450040" y="721815"/>
                  </a:cubicBezTo>
                  <a:cubicBezTo>
                    <a:pt x="450040" y="721815"/>
                    <a:pt x="564649" y="779811"/>
                    <a:pt x="780819" y="799610"/>
                  </a:cubicBezTo>
                  <a:lnTo>
                    <a:pt x="947646" y="790710"/>
                  </a:lnTo>
                  <a:lnTo>
                    <a:pt x="965333" y="1488403"/>
                  </a:lnTo>
                  <a:cubicBezTo>
                    <a:pt x="965409" y="1491317"/>
                    <a:pt x="965775" y="1494152"/>
                    <a:pt x="966324" y="1496920"/>
                  </a:cubicBezTo>
                  <a:cubicBezTo>
                    <a:pt x="1023349" y="1495405"/>
                    <a:pt x="1074784" y="1480096"/>
                    <a:pt x="1112593" y="1456054"/>
                  </a:cubicBezTo>
                  <a:cubicBezTo>
                    <a:pt x="1105737" y="1449612"/>
                    <a:pt x="1098420" y="1443767"/>
                    <a:pt x="1090694" y="1438618"/>
                  </a:cubicBezTo>
                  <a:cubicBezTo>
                    <a:pt x="1045351" y="1408413"/>
                    <a:pt x="1020781" y="1355399"/>
                    <a:pt x="1029481" y="1301614"/>
                  </a:cubicBezTo>
                  <a:close/>
                </a:path>
              </a:pathLst>
            </a:custGeom>
            <a:solidFill>
              <a:srgbClr val="E0B89C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DB2F0BC8-36CC-28C2-32AA-0D21FE4E0C8F}"/>
                </a:ext>
              </a:extLst>
            </p:cNvPr>
            <p:cNvSpPr/>
            <p:nvPr/>
          </p:nvSpPr>
          <p:spPr>
            <a:xfrm>
              <a:off x="6162682" y="1348702"/>
              <a:ext cx="356057" cy="873749"/>
            </a:xfrm>
            <a:custGeom>
              <a:avLst/>
              <a:gdLst>
                <a:gd name="connsiteX0" fmla="*/ 108227 w 356057"/>
                <a:gd name="connsiteY0" fmla="*/ 421330 h 873749"/>
                <a:gd name="connsiteX1" fmla="*/ 155769 w 356057"/>
                <a:gd name="connsiteY1" fmla="*/ 490075 h 873749"/>
                <a:gd name="connsiteX2" fmla="*/ 157944 w 356057"/>
                <a:gd name="connsiteY2" fmla="*/ 573731 h 873749"/>
                <a:gd name="connsiteX3" fmla="*/ 153844 w 356057"/>
                <a:gd name="connsiteY3" fmla="*/ 591009 h 873749"/>
                <a:gd name="connsiteX4" fmla="*/ 150691 w 356057"/>
                <a:gd name="connsiteY4" fmla="*/ 608779 h 873749"/>
                <a:gd name="connsiteX5" fmla="*/ 183779 w 356057"/>
                <a:gd name="connsiteY5" fmla="*/ 794033 h 873749"/>
                <a:gd name="connsiteX6" fmla="*/ 268294 w 356057"/>
                <a:gd name="connsiteY6" fmla="*/ 873744 h 873749"/>
                <a:gd name="connsiteX7" fmla="*/ 268349 w 356057"/>
                <a:gd name="connsiteY7" fmla="*/ 873724 h 873749"/>
                <a:gd name="connsiteX8" fmla="*/ 318635 w 356057"/>
                <a:gd name="connsiteY8" fmla="*/ 712655 h 873749"/>
                <a:gd name="connsiteX9" fmla="*/ 352781 w 356057"/>
                <a:gd name="connsiteY9" fmla="*/ 403301 h 873749"/>
                <a:gd name="connsiteX10" fmla="*/ 330051 w 356057"/>
                <a:gd name="connsiteY10" fmla="*/ 215526 h 873749"/>
                <a:gd name="connsiteX11" fmla="*/ 307322 w 356057"/>
                <a:gd name="connsiteY11" fmla="*/ 27756 h 873749"/>
                <a:gd name="connsiteX12" fmla="*/ 195533 w 356057"/>
                <a:gd name="connsiteY12" fmla="*/ 13878 h 873749"/>
                <a:gd name="connsiteX13" fmla="*/ 83748 w 356057"/>
                <a:gd name="connsiteY13" fmla="*/ 0 h 873749"/>
                <a:gd name="connsiteX14" fmla="*/ 80280 w 356057"/>
                <a:gd name="connsiteY14" fmla="*/ 35529 h 873749"/>
                <a:gd name="connsiteX15" fmla="*/ 76817 w 356057"/>
                <a:gd name="connsiteY15" fmla="*/ 71059 h 873749"/>
                <a:gd name="connsiteX16" fmla="*/ 51411 w 356057"/>
                <a:gd name="connsiteY16" fmla="*/ 168127 h 873749"/>
                <a:gd name="connsiteX17" fmla="*/ 8148 w 356057"/>
                <a:gd name="connsiteY17" fmla="*/ 246471 h 873749"/>
                <a:gd name="connsiteX18" fmla="*/ 0 w 356057"/>
                <a:gd name="connsiteY18" fmla="*/ 258050 h 873749"/>
                <a:gd name="connsiteX19" fmla="*/ 2756 w 356057"/>
                <a:gd name="connsiteY19" fmla="*/ 266429 h 873749"/>
                <a:gd name="connsiteX20" fmla="*/ 108227 w 356057"/>
                <a:gd name="connsiteY20" fmla="*/ 421330 h 8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057" h="873749">
                  <a:moveTo>
                    <a:pt x="108227" y="421330"/>
                  </a:moveTo>
                  <a:cubicBezTo>
                    <a:pt x="130948" y="439479"/>
                    <a:pt x="147140" y="463536"/>
                    <a:pt x="155769" y="490075"/>
                  </a:cubicBezTo>
                  <a:cubicBezTo>
                    <a:pt x="164398" y="516617"/>
                    <a:pt x="165467" y="545645"/>
                    <a:pt x="157944" y="573731"/>
                  </a:cubicBezTo>
                  <a:cubicBezTo>
                    <a:pt x="156425" y="579405"/>
                    <a:pt x="155053" y="585167"/>
                    <a:pt x="153844" y="591009"/>
                  </a:cubicBezTo>
                  <a:cubicBezTo>
                    <a:pt x="152631" y="596854"/>
                    <a:pt x="151581" y="602779"/>
                    <a:pt x="150691" y="608779"/>
                  </a:cubicBezTo>
                  <a:cubicBezTo>
                    <a:pt x="140483" y="677703"/>
                    <a:pt x="153876" y="743449"/>
                    <a:pt x="183779" y="794033"/>
                  </a:cubicBezTo>
                  <a:cubicBezTo>
                    <a:pt x="204683" y="829391"/>
                    <a:pt x="233675" y="857298"/>
                    <a:pt x="268294" y="873744"/>
                  </a:cubicBezTo>
                  <a:cubicBezTo>
                    <a:pt x="268313" y="873756"/>
                    <a:pt x="268341" y="873748"/>
                    <a:pt x="268349" y="873724"/>
                  </a:cubicBezTo>
                  <a:cubicBezTo>
                    <a:pt x="274159" y="858292"/>
                    <a:pt x="297489" y="794566"/>
                    <a:pt x="318635" y="712655"/>
                  </a:cubicBezTo>
                  <a:cubicBezTo>
                    <a:pt x="343007" y="618259"/>
                    <a:pt x="364460" y="499749"/>
                    <a:pt x="352781" y="403301"/>
                  </a:cubicBezTo>
                  <a:lnTo>
                    <a:pt x="330051" y="215526"/>
                  </a:lnTo>
                  <a:lnTo>
                    <a:pt x="307322" y="27756"/>
                  </a:lnTo>
                  <a:lnTo>
                    <a:pt x="195533" y="13878"/>
                  </a:lnTo>
                  <a:lnTo>
                    <a:pt x="83748" y="0"/>
                  </a:lnTo>
                  <a:lnTo>
                    <a:pt x="80280" y="35529"/>
                  </a:lnTo>
                  <a:lnTo>
                    <a:pt x="76817" y="71059"/>
                  </a:lnTo>
                  <a:cubicBezTo>
                    <a:pt x="73516" y="104858"/>
                    <a:pt x="64454" y="137330"/>
                    <a:pt x="51411" y="168127"/>
                  </a:cubicBezTo>
                  <a:cubicBezTo>
                    <a:pt x="39748" y="195664"/>
                    <a:pt x="24900" y="221865"/>
                    <a:pt x="8148" y="246471"/>
                  </a:cubicBezTo>
                  <a:cubicBezTo>
                    <a:pt x="6168" y="249382"/>
                    <a:pt x="700" y="257076"/>
                    <a:pt x="0" y="258050"/>
                  </a:cubicBezTo>
                  <a:cubicBezTo>
                    <a:pt x="903" y="260854"/>
                    <a:pt x="1797" y="263661"/>
                    <a:pt x="2756" y="266429"/>
                  </a:cubicBezTo>
                  <a:cubicBezTo>
                    <a:pt x="24722" y="329849"/>
                    <a:pt x="61225" y="383789"/>
                    <a:pt x="108227" y="42133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grpSp>
          <p:nvGrpSpPr>
            <p:cNvPr id="48" name="رسم 2271" descr="غابات الغزال في الثلج">
              <a:extLst>
                <a:ext uri="{FF2B5EF4-FFF2-40B4-BE49-F238E27FC236}">
                  <a16:creationId xmlns:a16="http://schemas.microsoft.com/office/drawing/2014/main" id="{409CA45A-B42D-162D-D8FB-3BDC8A555751}"/>
                </a:ext>
              </a:extLst>
            </p:cNvPr>
            <p:cNvGrpSpPr/>
            <p:nvPr/>
          </p:nvGrpSpPr>
          <p:grpSpPr>
            <a:xfrm>
              <a:off x="5473507" y="1831989"/>
              <a:ext cx="632395" cy="270484"/>
              <a:chOff x="5473507" y="1831989"/>
              <a:chExt cx="632395" cy="270484"/>
            </a:xfrm>
            <a:solidFill>
              <a:srgbClr val="737373"/>
            </a:solidFill>
          </p:grpSpPr>
          <p:sp>
            <p:nvSpPr>
              <p:cNvPr id="60" name="شكل حر: شكل 59">
                <a:extLst>
                  <a:ext uri="{FF2B5EF4-FFF2-40B4-BE49-F238E27FC236}">
                    <a16:creationId xmlns:a16="http://schemas.microsoft.com/office/drawing/2014/main" id="{DDEBD6A0-AF96-EB80-D0B9-E0208B2E93E2}"/>
                  </a:ext>
                </a:extLst>
              </p:cNvPr>
              <p:cNvSpPr/>
              <p:nvPr/>
            </p:nvSpPr>
            <p:spPr>
              <a:xfrm>
                <a:off x="5812060" y="1923614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61" name="شكل حر: شكل 60">
                <a:extLst>
                  <a:ext uri="{FF2B5EF4-FFF2-40B4-BE49-F238E27FC236}">
                    <a16:creationId xmlns:a16="http://schemas.microsoft.com/office/drawing/2014/main" id="{79C53882-B28C-1FC8-6620-9E67DCCB369F}"/>
                  </a:ext>
                </a:extLst>
              </p:cNvPr>
              <p:cNvSpPr/>
              <p:nvPr/>
            </p:nvSpPr>
            <p:spPr>
              <a:xfrm>
                <a:off x="6016472" y="1898065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19" y="89430"/>
                      <a:pt x="0" y="69410"/>
                      <a:pt x="0" y="44715"/>
                    </a:cubicBezTo>
                    <a:cubicBezTo>
                      <a:pt x="0" y="20019"/>
                      <a:pt x="20019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62" name="شكل حر: شكل 61">
                <a:extLst>
                  <a:ext uri="{FF2B5EF4-FFF2-40B4-BE49-F238E27FC236}">
                    <a16:creationId xmlns:a16="http://schemas.microsoft.com/office/drawing/2014/main" id="{FE3E2D55-9A4B-9317-4C6D-982A35507F62}"/>
                  </a:ext>
                </a:extLst>
              </p:cNvPr>
              <p:cNvSpPr/>
              <p:nvPr/>
            </p:nvSpPr>
            <p:spPr>
              <a:xfrm>
                <a:off x="584400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63" name="شكل حر: شكل 62">
                <a:extLst>
                  <a:ext uri="{FF2B5EF4-FFF2-40B4-BE49-F238E27FC236}">
                    <a16:creationId xmlns:a16="http://schemas.microsoft.com/office/drawing/2014/main" id="{E43F7142-4FD3-077C-2EE9-3BFE0C4E9E24}"/>
                  </a:ext>
                </a:extLst>
              </p:cNvPr>
              <p:cNvSpPr/>
              <p:nvPr/>
            </p:nvSpPr>
            <p:spPr>
              <a:xfrm>
                <a:off x="5473507" y="2064149"/>
                <a:ext cx="38324" cy="38324"/>
              </a:xfrm>
              <a:custGeom>
                <a:avLst/>
                <a:gdLst>
                  <a:gd name="connsiteX0" fmla="*/ 38325 w 38324"/>
                  <a:gd name="connsiteY0" fmla="*/ 19162 h 38324"/>
                  <a:gd name="connsiteX1" fmla="*/ 19162 w 38324"/>
                  <a:gd name="connsiteY1" fmla="*/ 38325 h 38324"/>
                  <a:gd name="connsiteX2" fmla="*/ 0 w 38324"/>
                  <a:gd name="connsiteY2" fmla="*/ 19162 h 38324"/>
                  <a:gd name="connsiteX3" fmla="*/ 19162 w 38324"/>
                  <a:gd name="connsiteY3" fmla="*/ 0 h 38324"/>
                  <a:gd name="connsiteX4" fmla="*/ 38325 w 38324"/>
                  <a:gd name="connsiteY4" fmla="*/ 19162 h 3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24" h="38324">
                    <a:moveTo>
                      <a:pt x="38325" y="19162"/>
                    </a:moveTo>
                    <a:cubicBezTo>
                      <a:pt x="38325" y="29745"/>
                      <a:pt x="29746" y="38325"/>
                      <a:pt x="19162" y="38325"/>
                    </a:cubicBezTo>
                    <a:cubicBezTo>
                      <a:pt x="8579" y="38325"/>
                      <a:pt x="0" y="29745"/>
                      <a:pt x="0" y="19162"/>
                    </a:cubicBezTo>
                    <a:cubicBezTo>
                      <a:pt x="0" y="8579"/>
                      <a:pt x="8579" y="0"/>
                      <a:pt x="19162" y="0"/>
                    </a:cubicBezTo>
                    <a:cubicBezTo>
                      <a:pt x="29746" y="0"/>
                      <a:pt x="38325" y="8579"/>
                      <a:pt x="38325" y="1916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64" name="شكل حر: شكل 63">
                <a:extLst>
                  <a:ext uri="{FF2B5EF4-FFF2-40B4-BE49-F238E27FC236}">
                    <a16:creationId xmlns:a16="http://schemas.microsoft.com/office/drawing/2014/main" id="{14C28704-014E-2D3C-6EB5-7C4C1DA3826A}"/>
                  </a:ext>
                </a:extLst>
              </p:cNvPr>
              <p:cNvSpPr/>
              <p:nvPr/>
            </p:nvSpPr>
            <p:spPr>
              <a:xfrm>
                <a:off x="5477869" y="1938589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65" name="شكل حر: شكل 64">
                <a:extLst>
                  <a:ext uri="{FF2B5EF4-FFF2-40B4-BE49-F238E27FC236}">
                    <a16:creationId xmlns:a16="http://schemas.microsoft.com/office/drawing/2014/main" id="{B6E57D83-B616-9F81-8D7C-A9BAC417425F}"/>
                  </a:ext>
                </a:extLst>
              </p:cNvPr>
              <p:cNvSpPr/>
              <p:nvPr/>
            </p:nvSpPr>
            <p:spPr>
              <a:xfrm>
                <a:off x="5931409" y="1989694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66" name="شكل حر: شكل 65">
                <a:extLst>
                  <a:ext uri="{FF2B5EF4-FFF2-40B4-BE49-F238E27FC236}">
                    <a16:creationId xmlns:a16="http://schemas.microsoft.com/office/drawing/2014/main" id="{1471B13E-A8F2-F451-853A-EE9540E8C8F4}"/>
                  </a:ext>
                </a:extLst>
              </p:cNvPr>
              <p:cNvSpPr/>
              <p:nvPr/>
            </p:nvSpPr>
            <p:spPr>
              <a:xfrm>
                <a:off x="5984534" y="1831989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6 w 44710"/>
                  <a:gd name="connsiteY1" fmla="*/ 44711 h 44710"/>
                  <a:gd name="connsiteX2" fmla="*/ 0 w 44710"/>
                  <a:gd name="connsiteY2" fmla="*/ 22355 h 44710"/>
                  <a:gd name="connsiteX3" fmla="*/ 22356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6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6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67" name="شكل حر: شكل 66">
                <a:extLst>
                  <a:ext uri="{FF2B5EF4-FFF2-40B4-BE49-F238E27FC236}">
                    <a16:creationId xmlns:a16="http://schemas.microsoft.com/office/drawing/2014/main" id="{4DA1E62E-643F-8EF1-35D5-B80F67E0277B}"/>
                  </a:ext>
                </a:extLst>
              </p:cNvPr>
              <p:cNvSpPr/>
              <p:nvPr/>
            </p:nvSpPr>
            <p:spPr>
              <a:xfrm>
                <a:off x="556932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06DCDE14-B035-01DD-3C28-6F0A6887A3CC}"/>
                </a:ext>
              </a:extLst>
            </p:cNvPr>
            <p:cNvSpPr/>
            <p:nvPr/>
          </p:nvSpPr>
          <p:spPr>
            <a:xfrm>
              <a:off x="5470384" y="2250888"/>
              <a:ext cx="167293" cy="266177"/>
            </a:xfrm>
            <a:custGeom>
              <a:avLst/>
              <a:gdLst>
                <a:gd name="connsiteX0" fmla="*/ 1584 w 167293"/>
                <a:gd name="connsiteY0" fmla="*/ 265090 h 266177"/>
                <a:gd name="connsiteX1" fmla="*/ 809 w 167293"/>
                <a:gd name="connsiteY1" fmla="*/ 264212 h 266177"/>
                <a:gd name="connsiteX2" fmla="*/ 976 w 167293"/>
                <a:gd name="connsiteY2" fmla="*/ 259822 h 266177"/>
                <a:gd name="connsiteX3" fmla="*/ 41285 w 167293"/>
                <a:gd name="connsiteY3" fmla="*/ 218900 h 266177"/>
                <a:gd name="connsiteX4" fmla="*/ 91221 w 167293"/>
                <a:gd name="connsiteY4" fmla="*/ 158578 h 266177"/>
                <a:gd name="connsiteX5" fmla="*/ 159420 w 167293"/>
                <a:gd name="connsiteY5" fmla="*/ 2619 h 266177"/>
                <a:gd name="connsiteX6" fmla="*/ 163063 w 167293"/>
                <a:gd name="connsiteY6" fmla="*/ 46 h 266177"/>
                <a:gd name="connsiteX7" fmla="*/ 164630 w 167293"/>
                <a:gd name="connsiteY7" fmla="*/ 316 h 266177"/>
                <a:gd name="connsiteX8" fmla="*/ 167242 w 167293"/>
                <a:gd name="connsiteY8" fmla="*/ 4054 h 266177"/>
                <a:gd name="connsiteX9" fmla="*/ 97973 w 167293"/>
                <a:gd name="connsiteY9" fmla="*/ 162765 h 266177"/>
                <a:gd name="connsiteX10" fmla="*/ 47349 w 167293"/>
                <a:gd name="connsiteY10" fmla="*/ 223672 h 266177"/>
                <a:gd name="connsiteX11" fmla="*/ 6081 w 167293"/>
                <a:gd name="connsiteY11" fmla="*/ 265361 h 266177"/>
                <a:gd name="connsiteX12" fmla="*/ 1584 w 167293"/>
                <a:gd name="connsiteY12" fmla="*/ 265090 h 2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293" h="266177">
                  <a:moveTo>
                    <a:pt x="1584" y="265090"/>
                  </a:moveTo>
                  <a:lnTo>
                    <a:pt x="809" y="264212"/>
                  </a:lnTo>
                  <a:cubicBezTo>
                    <a:pt x="-325" y="262927"/>
                    <a:pt x="-265" y="260999"/>
                    <a:pt x="976" y="259822"/>
                  </a:cubicBezTo>
                  <a:cubicBezTo>
                    <a:pt x="6527" y="254541"/>
                    <a:pt x="21494" y="240520"/>
                    <a:pt x="41285" y="218900"/>
                  </a:cubicBezTo>
                  <a:cubicBezTo>
                    <a:pt x="55966" y="202863"/>
                    <a:pt x="73498" y="182786"/>
                    <a:pt x="91221" y="158578"/>
                  </a:cubicBezTo>
                  <a:cubicBezTo>
                    <a:pt x="120491" y="118595"/>
                    <a:pt x="147833" y="66464"/>
                    <a:pt x="159420" y="2619"/>
                  </a:cubicBezTo>
                  <a:cubicBezTo>
                    <a:pt x="159731" y="909"/>
                    <a:pt x="161349" y="-248"/>
                    <a:pt x="163063" y="46"/>
                  </a:cubicBezTo>
                  <a:lnTo>
                    <a:pt x="164630" y="316"/>
                  </a:lnTo>
                  <a:cubicBezTo>
                    <a:pt x="166379" y="618"/>
                    <a:pt x="167560" y="2308"/>
                    <a:pt x="167242" y="4054"/>
                  </a:cubicBezTo>
                  <a:cubicBezTo>
                    <a:pt x="155456" y="68973"/>
                    <a:pt x="127720" y="122019"/>
                    <a:pt x="97973" y="162765"/>
                  </a:cubicBezTo>
                  <a:cubicBezTo>
                    <a:pt x="80047" y="187320"/>
                    <a:pt x="62217" y="207440"/>
                    <a:pt x="47349" y="223672"/>
                  </a:cubicBezTo>
                  <a:cubicBezTo>
                    <a:pt x="27129" y="245749"/>
                    <a:pt x="11871" y="260100"/>
                    <a:pt x="6081" y="265361"/>
                  </a:cubicBezTo>
                  <a:cubicBezTo>
                    <a:pt x="4769" y="266554"/>
                    <a:pt x="2761" y="266419"/>
                    <a:pt x="1584" y="26509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grpSp>
          <p:nvGrpSpPr>
            <p:cNvPr id="50" name="رسم 2271" descr="غابات الغزال في الثلج">
              <a:extLst>
                <a:ext uri="{FF2B5EF4-FFF2-40B4-BE49-F238E27FC236}">
                  <a16:creationId xmlns:a16="http://schemas.microsoft.com/office/drawing/2014/main" id="{8315FFB8-4D84-7A89-6559-1FFA41CE95C3}"/>
                </a:ext>
              </a:extLst>
            </p:cNvPr>
            <p:cNvGrpSpPr/>
            <p:nvPr/>
          </p:nvGrpSpPr>
          <p:grpSpPr>
            <a:xfrm>
              <a:off x="6004207" y="1044706"/>
              <a:ext cx="751233" cy="553131"/>
              <a:chOff x="6004207" y="1044706"/>
              <a:chExt cx="751233" cy="553131"/>
            </a:xfrm>
          </p:grpSpPr>
          <p:sp>
            <p:nvSpPr>
              <p:cNvPr id="54" name="شكل حر: شكل 53">
                <a:extLst>
                  <a:ext uri="{FF2B5EF4-FFF2-40B4-BE49-F238E27FC236}">
                    <a16:creationId xmlns:a16="http://schemas.microsoft.com/office/drawing/2014/main" id="{A0D07381-6BDE-EEC7-DE6A-F7DF167D2947}"/>
                  </a:ext>
                </a:extLst>
              </p:cNvPr>
              <p:cNvSpPr/>
              <p:nvPr/>
            </p:nvSpPr>
            <p:spPr>
              <a:xfrm>
                <a:off x="6004207" y="1044706"/>
                <a:ext cx="376023" cy="499743"/>
              </a:xfrm>
              <a:custGeom>
                <a:avLst/>
                <a:gdLst>
                  <a:gd name="connsiteX0" fmla="*/ 247904 w 376023"/>
                  <a:gd name="connsiteY0" fmla="*/ 131208 h 499743"/>
                  <a:gd name="connsiteX1" fmla="*/ 1437 w 376023"/>
                  <a:gd name="connsiteY1" fmla="*/ 1402 h 499743"/>
                  <a:gd name="connsiteX2" fmla="*/ 110423 w 376023"/>
                  <a:gd name="connsiteY2" fmla="*/ 170436 h 499743"/>
                  <a:gd name="connsiteX3" fmla="*/ 239919 w 376023"/>
                  <a:gd name="connsiteY3" fmla="*/ 155655 h 499743"/>
                  <a:gd name="connsiteX4" fmla="*/ 239979 w 376023"/>
                  <a:gd name="connsiteY4" fmla="*/ 155695 h 499743"/>
                  <a:gd name="connsiteX5" fmla="*/ 257563 w 376023"/>
                  <a:gd name="connsiteY5" fmla="*/ 410871 h 499743"/>
                  <a:gd name="connsiteX6" fmla="*/ 303852 w 376023"/>
                  <a:gd name="connsiteY6" fmla="*/ 499744 h 499743"/>
                  <a:gd name="connsiteX7" fmla="*/ 375019 w 376023"/>
                  <a:gd name="connsiteY7" fmla="*/ 387131 h 499743"/>
                  <a:gd name="connsiteX8" fmla="*/ 247904 w 376023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023" h="499743">
                    <a:moveTo>
                      <a:pt x="247904" y="131208"/>
                    </a:moveTo>
                    <a:cubicBezTo>
                      <a:pt x="247892" y="131248"/>
                      <a:pt x="11012" y="-15816"/>
                      <a:pt x="1437" y="1402"/>
                    </a:cubicBezTo>
                    <a:cubicBezTo>
                      <a:pt x="-9263" y="20648"/>
                      <a:pt x="41054" y="131861"/>
                      <a:pt x="110423" y="170436"/>
                    </a:cubicBezTo>
                    <a:cubicBezTo>
                      <a:pt x="165564" y="201102"/>
                      <a:pt x="216117" y="176643"/>
                      <a:pt x="239919" y="155655"/>
                    </a:cubicBezTo>
                    <a:cubicBezTo>
                      <a:pt x="239971" y="155608"/>
                      <a:pt x="239999" y="155628"/>
                      <a:pt x="239979" y="155695"/>
                    </a:cubicBezTo>
                    <a:cubicBezTo>
                      <a:pt x="215969" y="239447"/>
                      <a:pt x="221644" y="329803"/>
                      <a:pt x="257563" y="410871"/>
                    </a:cubicBezTo>
                    <a:lnTo>
                      <a:pt x="303852" y="499744"/>
                    </a:lnTo>
                    <a:cubicBezTo>
                      <a:pt x="341616" y="493699"/>
                      <a:pt x="370939" y="428697"/>
                      <a:pt x="375019" y="387131"/>
                    </a:cubicBezTo>
                    <a:cubicBezTo>
                      <a:pt x="383671" y="299010"/>
                      <a:pt x="336050" y="156502"/>
                      <a:pt x="24790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A747A64C-BF94-65CC-6DA9-3D8CD10DEFCD}"/>
                  </a:ext>
                </a:extLst>
              </p:cNvPr>
              <p:cNvSpPr/>
              <p:nvPr/>
            </p:nvSpPr>
            <p:spPr>
              <a:xfrm>
                <a:off x="6385943" y="1044706"/>
                <a:ext cx="369497" cy="499743"/>
              </a:xfrm>
              <a:custGeom>
                <a:avLst/>
                <a:gdLst>
                  <a:gd name="connsiteX0" fmla="*/ 121594 w 369497"/>
                  <a:gd name="connsiteY0" fmla="*/ 131208 h 499743"/>
                  <a:gd name="connsiteX1" fmla="*/ 368061 w 369497"/>
                  <a:gd name="connsiteY1" fmla="*/ 1402 h 499743"/>
                  <a:gd name="connsiteX2" fmla="*/ 259075 w 369497"/>
                  <a:gd name="connsiteY2" fmla="*/ 170436 h 499743"/>
                  <a:gd name="connsiteX3" fmla="*/ 129579 w 369497"/>
                  <a:gd name="connsiteY3" fmla="*/ 155655 h 499743"/>
                  <a:gd name="connsiteX4" fmla="*/ 129519 w 369497"/>
                  <a:gd name="connsiteY4" fmla="*/ 155695 h 499743"/>
                  <a:gd name="connsiteX5" fmla="*/ 111935 w 369497"/>
                  <a:gd name="connsiteY5" fmla="*/ 410871 h 499743"/>
                  <a:gd name="connsiteX6" fmla="*/ 65646 w 369497"/>
                  <a:gd name="connsiteY6" fmla="*/ 499744 h 499743"/>
                  <a:gd name="connsiteX7" fmla="*/ 1235 w 369497"/>
                  <a:gd name="connsiteY7" fmla="*/ 384745 h 499743"/>
                  <a:gd name="connsiteX8" fmla="*/ 121594 w 369497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497" h="499743">
                    <a:moveTo>
                      <a:pt x="121594" y="131208"/>
                    </a:moveTo>
                    <a:cubicBezTo>
                      <a:pt x="121610" y="131248"/>
                      <a:pt x="358486" y="-15816"/>
                      <a:pt x="368061" y="1402"/>
                    </a:cubicBezTo>
                    <a:cubicBezTo>
                      <a:pt x="378761" y="20648"/>
                      <a:pt x="328444" y="131861"/>
                      <a:pt x="259075" y="170436"/>
                    </a:cubicBezTo>
                    <a:cubicBezTo>
                      <a:pt x="203934" y="201102"/>
                      <a:pt x="153382" y="176643"/>
                      <a:pt x="129579" y="155655"/>
                    </a:cubicBezTo>
                    <a:cubicBezTo>
                      <a:pt x="129527" y="155608"/>
                      <a:pt x="129499" y="155628"/>
                      <a:pt x="129519" y="155695"/>
                    </a:cubicBezTo>
                    <a:cubicBezTo>
                      <a:pt x="153533" y="239451"/>
                      <a:pt x="147854" y="329803"/>
                      <a:pt x="111935" y="410871"/>
                    </a:cubicBezTo>
                    <a:lnTo>
                      <a:pt x="65646" y="499744"/>
                    </a:lnTo>
                    <a:cubicBezTo>
                      <a:pt x="17936" y="476203"/>
                      <a:pt x="5315" y="426311"/>
                      <a:pt x="1235" y="384745"/>
                    </a:cubicBezTo>
                    <a:cubicBezTo>
                      <a:pt x="-7421" y="296624"/>
                      <a:pt x="29070" y="163660"/>
                      <a:pt x="12159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56" name="شكل حر: شكل 55">
                <a:extLst>
                  <a:ext uri="{FF2B5EF4-FFF2-40B4-BE49-F238E27FC236}">
                    <a16:creationId xmlns:a16="http://schemas.microsoft.com/office/drawing/2014/main" id="{E0DD1590-0A8A-0776-C5AB-2C12E6F7EA7A}"/>
                  </a:ext>
                </a:extLst>
              </p:cNvPr>
              <p:cNvSpPr/>
              <p:nvPr/>
            </p:nvSpPr>
            <p:spPr>
              <a:xfrm>
                <a:off x="6252112" y="1131522"/>
                <a:ext cx="255055" cy="466315"/>
              </a:xfrm>
              <a:custGeom>
                <a:avLst/>
                <a:gdLst>
                  <a:gd name="connsiteX0" fmla="*/ 255056 w 255055"/>
                  <a:gd name="connsiteY0" fmla="*/ 44635 h 466315"/>
                  <a:gd name="connsiteX1" fmla="*/ 253477 w 255055"/>
                  <a:gd name="connsiteY1" fmla="*/ 38619 h 466315"/>
                  <a:gd name="connsiteX2" fmla="*/ 195179 w 255055"/>
                  <a:gd name="connsiteY2" fmla="*/ 0 h 466315"/>
                  <a:gd name="connsiteX3" fmla="*/ 54163 w 255055"/>
                  <a:gd name="connsiteY3" fmla="*/ 0 h 466315"/>
                  <a:gd name="connsiteX4" fmla="*/ 3921 w 255055"/>
                  <a:gd name="connsiteY4" fmla="*/ 34042 h 466315"/>
                  <a:gd name="connsiteX5" fmla="*/ 0 w 255055"/>
                  <a:gd name="connsiteY5" fmla="*/ 44393 h 466315"/>
                  <a:gd name="connsiteX6" fmla="*/ 94941 w 255055"/>
                  <a:gd name="connsiteY6" fmla="*/ 295767 h 466315"/>
                  <a:gd name="connsiteX7" fmla="*/ 55948 w 255055"/>
                  <a:gd name="connsiteY7" fmla="*/ 412936 h 466315"/>
                  <a:gd name="connsiteX8" fmla="*/ 88118 w 255055"/>
                  <a:gd name="connsiteY8" fmla="*/ 466316 h 466315"/>
                  <a:gd name="connsiteX9" fmla="*/ 164771 w 255055"/>
                  <a:gd name="connsiteY9" fmla="*/ 466316 h 466315"/>
                  <a:gd name="connsiteX10" fmla="*/ 200623 w 255055"/>
                  <a:gd name="connsiteY10" fmla="*/ 412260 h 466315"/>
                  <a:gd name="connsiteX11" fmla="*/ 162031 w 255055"/>
                  <a:gd name="connsiteY11" fmla="*/ 295771 h 466315"/>
                  <a:gd name="connsiteX12" fmla="*/ 255056 w 255055"/>
                  <a:gd name="connsiteY12" fmla="*/ 44635 h 46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055" h="466315">
                    <a:moveTo>
                      <a:pt x="255056" y="44635"/>
                    </a:moveTo>
                    <a:cubicBezTo>
                      <a:pt x="254837" y="44015"/>
                      <a:pt x="253740" y="39271"/>
                      <a:pt x="253477" y="38619"/>
                    </a:cubicBezTo>
                    <a:cubicBezTo>
                      <a:pt x="243986" y="15035"/>
                      <a:pt x="220604" y="0"/>
                      <a:pt x="195179" y="0"/>
                    </a:cubicBezTo>
                    <a:lnTo>
                      <a:pt x="54163" y="0"/>
                    </a:lnTo>
                    <a:cubicBezTo>
                      <a:pt x="32030" y="0"/>
                      <a:pt x="12060" y="13460"/>
                      <a:pt x="3921" y="34042"/>
                    </a:cubicBezTo>
                    <a:cubicBezTo>
                      <a:pt x="2561" y="37478"/>
                      <a:pt x="1256" y="40929"/>
                      <a:pt x="0" y="44393"/>
                    </a:cubicBezTo>
                    <a:cubicBezTo>
                      <a:pt x="64851" y="109654"/>
                      <a:pt x="103598" y="207641"/>
                      <a:pt x="94941" y="295767"/>
                    </a:cubicBezTo>
                    <a:cubicBezTo>
                      <a:pt x="90861" y="337332"/>
                      <a:pt x="77485" y="377351"/>
                      <a:pt x="55948" y="412936"/>
                    </a:cubicBezTo>
                    <a:lnTo>
                      <a:pt x="88118" y="466316"/>
                    </a:lnTo>
                    <a:lnTo>
                      <a:pt x="164771" y="466316"/>
                    </a:lnTo>
                    <a:lnTo>
                      <a:pt x="200623" y="412260"/>
                    </a:lnTo>
                    <a:cubicBezTo>
                      <a:pt x="179325" y="376846"/>
                      <a:pt x="166087" y="337074"/>
                      <a:pt x="162031" y="295771"/>
                    </a:cubicBezTo>
                    <a:cubicBezTo>
                      <a:pt x="153534" y="209220"/>
                      <a:pt x="192308" y="108004"/>
                      <a:pt x="255056" y="44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57" name="شكل حر: شكل 56">
                <a:extLst>
                  <a:ext uri="{FF2B5EF4-FFF2-40B4-BE49-F238E27FC236}">
                    <a16:creationId xmlns:a16="http://schemas.microsoft.com/office/drawing/2014/main" id="{DCE09CC1-8F8C-83AD-B59B-7446A37330A5}"/>
                  </a:ext>
                </a:extLst>
              </p:cNvPr>
              <p:cNvSpPr/>
              <p:nvPr/>
            </p:nvSpPr>
            <p:spPr>
              <a:xfrm>
                <a:off x="6331795" y="1564777"/>
                <a:ext cx="96555" cy="33060"/>
              </a:xfrm>
              <a:custGeom>
                <a:avLst/>
                <a:gdLst>
                  <a:gd name="connsiteX0" fmla="*/ 8434 w 96555"/>
                  <a:gd name="connsiteY0" fmla="*/ 33060 h 33060"/>
                  <a:gd name="connsiteX1" fmla="*/ 85087 w 96555"/>
                  <a:gd name="connsiteY1" fmla="*/ 33060 h 33060"/>
                  <a:gd name="connsiteX2" fmla="*/ 96556 w 96555"/>
                  <a:gd name="connsiteY2" fmla="*/ 15767 h 33060"/>
                  <a:gd name="connsiteX3" fmla="*/ 49797 w 96555"/>
                  <a:gd name="connsiteY3" fmla="*/ 0 h 33060"/>
                  <a:gd name="connsiteX4" fmla="*/ 0 w 96555"/>
                  <a:gd name="connsiteY4" fmla="*/ 19075 h 33060"/>
                  <a:gd name="connsiteX5" fmla="*/ 8434 w 96555"/>
                  <a:gd name="connsiteY5" fmla="*/ 33060 h 3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55" h="33060">
                    <a:moveTo>
                      <a:pt x="8434" y="33060"/>
                    </a:moveTo>
                    <a:lnTo>
                      <a:pt x="85087" y="33060"/>
                    </a:lnTo>
                    <a:lnTo>
                      <a:pt x="96556" y="15767"/>
                    </a:lnTo>
                    <a:cubicBezTo>
                      <a:pt x="86622" y="6287"/>
                      <a:pt x="69412" y="0"/>
                      <a:pt x="49797" y="0"/>
                    </a:cubicBezTo>
                    <a:cubicBezTo>
                      <a:pt x="27986" y="0"/>
                      <a:pt x="9154" y="7774"/>
                      <a:pt x="0" y="19075"/>
                    </a:cubicBezTo>
                    <a:lnTo>
                      <a:pt x="8434" y="33060"/>
                    </a:ln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58" name="شكل حر: شكل 57">
                <a:extLst>
                  <a:ext uri="{FF2B5EF4-FFF2-40B4-BE49-F238E27FC236}">
                    <a16:creationId xmlns:a16="http://schemas.microsoft.com/office/drawing/2014/main" id="{6E6BDECA-D666-2E94-0C02-B12C4FF3A331}"/>
                  </a:ext>
                </a:extLst>
              </p:cNvPr>
              <p:cNvSpPr/>
              <p:nvPr/>
            </p:nvSpPr>
            <p:spPr>
              <a:xfrm rot="-2699757">
                <a:off x="6268688" y="1322882"/>
                <a:ext cx="46089" cy="68549"/>
              </a:xfrm>
              <a:custGeom>
                <a:avLst/>
                <a:gdLst>
                  <a:gd name="connsiteX0" fmla="*/ 46090 w 46089"/>
                  <a:gd name="connsiteY0" fmla="*/ 34275 h 68549"/>
                  <a:gd name="connsiteX1" fmla="*/ 23045 w 46089"/>
                  <a:gd name="connsiteY1" fmla="*/ 68550 h 68549"/>
                  <a:gd name="connsiteX2" fmla="*/ 0 w 46089"/>
                  <a:gd name="connsiteY2" fmla="*/ 34275 h 68549"/>
                  <a:gd name="connsiteX3" fmla="*/ 23045 w 46089"/>
                  <a:gd name="connsiteY3" fmla="*/ 0 h 68549"/>
                  <a:gd name="connsiteX4" fmla="*/ 46090 w 46089"/>
                  <a:gd name="connsiteY4" fmla="*/ 34275 h 6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89" h="68549">
                    <a:moveTo>
                      <a:pt x="46090" y="34275"/>
                    </a:moveTo>
                    <a:cubicBezTo>
                      <a:pt x="46090" y="53204"/>
                      <a:pt x="35772" y="68550"/>
                      <a:pt x="23045" y="68550"/>
                    </a:cubicBezTo>
                    <a:cubicBezTo>
                      <a:pt x="10318" y="68550"/>
                      <a:pt x="0" y="53204"/>
                      <a:pt x="0" y="34275"/>
                    </a:cubicBezTo>
                    <a:cubicBezTo>
                      <a:pt x="0" y="15345"/>
                      <a:pt x="10318" y="0"/>
                      <a:pt x="23045" y="0"/>
                    </a:cubicBezTo>
                    <a:cubicBezTo>
                      <a:pt x="35772" y="0"/>
                      <a:pt x="46090" y="15345"/>
                      <a:pt x="46090" y="3427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59" name="شكل حر: شكل 58">
                <a:extLst>
                  <a:ext uri="{FF2B5EF4-FFF2-40B4-BE49-F238E27FC236}">
                    <a16:creationId xmlns:a16="http://schemas.microsoft.com/office/drawing/2014/main" id="{54B5BDEE-DF4F-72E3-EDD0-B36F78DF2C13}"/>
                  </a:ext>
                </a:extLst>
              </p:cNvPr>
              <p:cNvSpPr/>
              <p:nvPr/>
            </p:nvSpPr>
            <p:spPr>
              <a:xfrm rot="-2700243">
                <a:off x="6437636" y="1334080"/>
                <a:ext cx="68549" cy="46089"/>
              </a:xfrm>
              <a:custGeom>
                <a:avLst/>
                <a:gdLst>
                  <a:gd name="connsiteX0" fmla="*/ 68550 w 68549"/>
                  <a:gd name="connsiteY0" fmla="*/ 23045 h 46089"/>
                  <a:gd name="connsiteX1" fmla="*/ 34275 w 68549"/>
                  <a:gd name="connsiteY1" fmla="*/ 46090 h 46089"/>
                  <a:gd name="connsiteX2" fmla="*/ 0 w 68549"/>
                  <a:gd name="connsiteY2" fmla="*/ 23045 h 46089"/>
                  <a:gd name="connsiteX3" fmla="*/ 34275 w 68549"/>
                  <a:gd name="connsiteY3" fmla="*/ 0 h 46089"/>
                  <a:gd name="connsiteX4" fmla="*/ 68550 w 68549"/>
                  <a:gd name="connsiteY4" fmla="*/ 23045 h 4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49" h="46089">
                    <a:moveTo>
                      <a:pt x="68550" y="23045"/>
                    </a:moveTo>
                    <a:cubicBezTo>
                      <a:pt x="68550" y="35772"/>
                      <a:pt x="53204" y="46090"/>
                      <a:pt x="34275" y="46090"/>
                    </a:cubicBezTo>
                    <a:cubicBezTo>
                      <a:pt x="15345" y="46090"/>
                      <a:pt x="0" y="35772"/>
                      <a:pt x="0" y="23045"/>
                    </a:cubicBezTo>
                    <a:cubicBezTo>
                      <a:pt x="0" y="10317"/>
                      <a:pt x="15345" y="0"/>
                      <a:pt x="34275" y="0"/>
                    </a:cubicBezTo>
                    <a:cubicBezTo>
                      <a:pt x="53204" y="0"/>
                      <a:pt x="68550" y="10317"/>
                      <a:pt x="68550" y="2304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grpSp>
          <p:nvGrpSpPr>
            <p:cNvPr id="51" name="رسم 2271" descr="غابات الغزال في الثلج">
              <a:extLst>
                <a:ext uri="{FF2B5EF4-FFF2-40B4-BE49-F238E27FC236}">
                  <a16:creationId xmlns:a16="http://schemas.microsoft.com/office/drawing/2014/main" id="{52F1EB09-7578-3177-915E-EEB4736A23E6}"/>
                </a:ext>
              </a:extLst>
            </p:cNvPr>
            <p:cNvGrpSpPr/>
            <p:nvPr/>
          </p:nvGrpSpPr>
          <p:grpSpPr>
            <a:xfrm>
              <a:off x="6155643" y="721767"/>
              <a:ext cx="462386" cy="468584"/>
              <a:chOff x="6155643" y="721767"/>
              <a:chExt cx="462386" cy="468584"/>
            </a:xfrm>
            <a:solidFill>
              <a:srgbClr val="737373"/>
            </a:solidFill>
          </p:grpSpPr>
          <p:sp>
            <p:nvSpPr>
              <p:cNvPr id="52" name="شكل حر: شكل 51">
                <a:extLst>
                  <a:ext uri="{FF2B5EF4-FFF2-40B4-BE49-F238E27FC236}">
                    <a16:creationId xmlns:a16="http://schemas.microsoft.com/office/drawing/2014/main" id="{F759CCA3-7715-F1B2-3EA0-57248C464A5D}"/>
                  </a:ext>
                </a:extLst>
              </p:cNvPr>
              <p:cNvSpPr/>
              <p:nvPr/>
            </p:nvSpPr>
            <p:spPr>
              <a:xfrm>
                <a:off x="6393046" y="721767"/>
                <a:ext cx="224983" cy="468573"/>
              </a:xfrm>
              <a:custGeom>
                <a:avLst/>
                <a:gdLst>
                  <a:gd name="connsiteX0" fmla="*/ 207519 w 224983"/>
                  <a:gd name="connsiteY0" fmla="*/ 79 h 468573"/>
                  <a:gd name="connsiteX1" fmla="*/ 193176 w 224983"/>
                  <a:gd name="connsiteY1" fmla="*/ 16593 h 468573"/>
                  <a:gd name="connsiteX2" fmla="*/ 193176 w 224983"/>
                  <a:gd name="connsiteY2" fmla="*/ 163093 h 468573"/>
                  <a:gd name="connsiteX3" fmla="*/ 175756 w 224983"/>
                  <a:gd name="connsiteY3" fmla="*/ 252419 h 468573"/>
                  <a:gd name="connsiteX4" fmla="*/ 175688 w 224983"/>
                  <a:gd name="connsiteY4" fmla="*/ 252431 h 468573"/>
                  <a:gd name="connsiteX5" fmla="*/ 125557 w 224983"/>
                  <a:gd name="connsiteY5" fmla="*/ 153835 h 468573"/>
                  <a:gd name="connsiteX6" fmla="*/ 181450 w 224983"/>
                  <a:gd name="connsiteY6" fmla="*/ 18009 h 468573"/>
                  <a:gd name="connsiteX7" fmla="*/ 181462 w 224983"/>
                  <a:gd name="connsiteY7" fmla="*/ 17404 h 468573"/>
                  <a:gd name="connsiteX8" fmla="*/ 181462 w 224983"/>
                  <a:gd name="connsiteY8" fmla="*/ 16589 h 468573"/>
                  <a:gd name="connsiteX9" fmla="*/ 167119 w 224983"/>
                  <a:gd name="connsiteY9" fmla="*/ 75 h 468573"/>
                  <a:gd name="connsiteX10" fmla="*/ 149651 w 224983"/>
                  <a:gd name="connsiteY10" fmla="*/ 15905 h 468573"/>
                  <a:gd name="connsiteX11" fmla="*/ 120599 w 224983"/>
                  <a:gd name="connsiteY11" fmla="*/ 109960 h 468573"/>
                  <a:gd name="connsiteX12" fmla="*/ 120523 w 224983"/>
                  <a:gd name="connsiteY12" fmla="*/ 109936 h 468573"/>
                  <a:gd name="connsiteX13" fmla="*/ 120523 w 224983"/>
                  <a:gd name="connsiteY13" fmla="*/ 16589 h 468573"/>
                  <a:gd name="connsiteX14" fmla="*/ 106180 w 224983"/>
                  <a:gd name="connsiteY14" fmla="*/ 75 h 468573"/>
                  <a:gd name="connsiteX15" fmla="*/ 88712 w 224983"/>
                  <a:gd name="connsiteY15" fmla="*/ 15905 h 468573"/>
                  <a:gd name="connsiteX16" fmla="*/ 88712 w 224983"/>
                  <a:gd name="connsiteY16" fmla="*/ 107311 h 468573"/>
                  <a:gd name="connsiteX17" fmla="*/ 160820 w 224983"/>
                  <a:gd name="connsiteY17" fmla="*/ 283153 h 468573"/>
                  <a:gd name="connsiteX18" fmla="*/ 116992 w 224983"/>
                  <a:gd name="connsiteY18" fmla="*/ 338401 h 468573"/>
                  <a:gd name="connsiteX19" fmla="*/ 81117 w 224983"/>
                  <a:gd name="connsiteY19" fmla="*/ 371887 h 468573"/>
                  <a:gd name="connsiteX20" fmla="*/ 81053 w 224983"/>
                  <a:gd name="connsiteY20" fmla="*/ 371875 h 468573"/>
                  <a:gd name="connsiteX21" fmla="*/ 67835 w 224983"/>
                  <a:gd name="connsiteY21" fmla="*/ 345634 h 468573"/>
                  <a:gd name="connsiteX22" fmla="*/ 29809 w 224983"/>
                  <a:gd name="connsiteY22" fmla="*/ 283924 h 468573"/>
                  <a:gd name="connsiteX23" fmla="*/ 8933 w 224983"/>
                  <a:gd name="connsiteY23" fmla="*/ 277387 h 468573"/>
                  <a:gd name="connsiteX24" fmla="*/ 2368 w 224983"/>
                  <a:gd name="connsiteY24" fmla="*/ 300025 h 468573"/>
                  <a:gd name="connsiteX25" fmla="*/ 40752 w 224983"/>
                  <a:gd name="connsiteY25" fmla="*/ 362320 h 468573"/>
                  <a:gd name="connsiteX26" fmla="*/ 62595 w 224983"/>
                  <a:gd name="connsiteY26" fmla="*/ 439407 h 468573"/>
                  <a:gd name="connsiteX27" fmla="*/ 62595 w 224983"/>
                  <a:gd name="connsiteY27" fmla="*/ 451984 h 468573"/>
                  <a:gd name="connsiteX28" fmla="*/ 76938 w 224983"/>
                  <a:gd name="connsiteY28" fmla="*/ 468498 h 468573"/>
                  <a:gd name="connsiteX29" fmla="*/ 94406 w 224983"/>
                  <a:gd name="connsiteY29" fmla="*/ 452668 h 468573"/>
                  <a:gd name="connsiteX30" fmla="*/ 94406 w 224983"/>
                  <a:gd name="connsiteY30" fmla="*/ 439415 h 468573"/>
                  <a:gd name="connsiteX31" fmla="*/ 91173 w 224983"/>
                  <a:gd name="connsiteY31" fmla="*/ 406013 h 468573"/>
                  <a:gd name="connsiteX32" fmla="*/ 138695 w 224983"/>
                  <a:gd name="connsiteY32" fmla="*/ 361655 h 468573"/>
                  <a:gd name="connsiteX33" fmla="*/ 224984 w 224983"/>
                  <a:gd name="connsiteY33" fmla="*/ 163085 h 468573"/>
                  <a:gd name="connsiteX34" fmla="*/ 224984 w 224983"/>
                  <a:gd name="connsiteY34" fmla="*/ 15909 h 468573"/>
                  <a:gd name="connsiteX35" fmla="*/ 207519 w 224983"/>
                  <a:gd name="connsiteY35" fmla="*/ 79 h 46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3" h="468573">
                    <a:moveTo>
                      <a:pt x="207519" y="79"/>
                    </a:moveTo>
                    <a:cubicBezTo>
                      <a:pt x="199249" y="870"/>
                      <a:pt x="193176" y="8286"/>
                      <a:pt x="193176" y="16593"/>
                    </a:cubicBezTo>
                    <a:lnTo>
                      <a:pt x="193176" y="163093"/>
                    </a:lnTo>
                    <a:cubicBezTo>
                      <a:pt x="193176" y="193934"/>
                      <a:pt x="187085" y="224242"/>
                      <a:pt x="175756" y="252419"/>
                    </a:cubicBezTo>
                    <a:cubicBezTo>
                      <a:pt x="175744" y="252447"/>
                      <a:pt x="175708" y="252455"/>
                      <a:pt x="175688" y="252431"/>
                    </a:cubicBezTo>
                    <a:cubicBezTo>
                      <a:pt x="150537" y="223904"/>
                      <a:pt x="133447" y="190124"/>
                      <a:pt x="125557" y="153835"/>
                    </a:cubicBezTo>
                    <a:cubicBezTo>
                      <a:pt x="160606" y="118191"/>
                      <a:pt x="180905" y="68899"/>
                      <a:pt x="181450" y="18009"/>
                    </a:cubicBezTo>
                    <a:cubicBezTo>
                      <a:pt x="181458" y="17810"/>
                      <a:pt x="181462" y="17607"/>
                      <a:pt x="181462" y="17404"/>
                    </a:cubicBezTo>
                    <a:lnTo>
                      <a:pt x="181462" y="16589"/>
                    </a:lnTo>
                    <a:cubicBezTo>
                      <a:pt x="181462" y="8282"/>
                      <a:pt x="175390" y="862"/>
                      <a:pt x="167119" y="75"/>
                    </a:cubicBezTo>
                    <a:cubicBezTo>
                      <a:pt x="157631" y="-832"/>
                      <a:pt x="149651" y="6604"/>
                      <a:pt x="149651" y="15905"/>
                    </a:cubicBezTo>
                    <a:cubicBezTo>
                      <a:pt x="149651" y="49713"/>
                      <a:pt x="139256" y="82721"/>
                      <a:pt x="120599" y="109960"/>
                    </a:cubicBezTo>
                    <a:cubicBezTo>
                      <a:pt x="120563" y="109948"/>
                      <a:pt x="120563" y="109948"/>
                      <a:pt x="120523" y="109936"/>
                    </a:cubicBezTo>
                    <a:lnTo>
                      <a:pt x="120523" y="16589"/>
                    </a:lnTo>
                    <a:cubicBezTo>
                      <a:pt x="120523" y="8282"/>
                      <a:pt x="114451" y="862"/>
                      <a:pt x="106180" y="75"/>
                    </a:cubicBezTo>
                    <a:cubicBezTo>
                      <a:pt x="96692" y="-832"/>
                      <a:pt x="88712" y="6604"/>
                      <a:pt x="88712" y="15905"/>
                    </a:cubicBezTo>
                    <a:lnTo>
                      <a:pt x="88712" y="107311"/>
                    </a:lnTo>
                    <a:cubicBezTo>
                      <a:pt x="88712" y="173221"/>
                      <a:pt x="114328" y="235515"/>
                      <a:pt x="160820" y="283153"/>
                    </a:cubicBezTo>
                    <a:cubicBezTo>
                      <a:pt x="149082" y="303472"/>
                      <a:pt x="134397" y="322162"/>
                      <a:pt x="116992" y="338401"/>
                    </a:cubicBezTo>
                    <a:lnTo>
                      <a:pt x="81117" y="371887"/>
                    </a:lnTo>
                    <a:cubicBezTo>
                      <a:pt x="81097" y="371907"/>
                      <a:pt x="81065" y="371899"/>
                      <a:pt x="81053" y="371875"/>
                    </a:cubicBezTo>
                    <a:cubicBezTo>
                      <a:pt x="77359" y="362829"/>
                      <a:pt x="73005" y="354029"/>
                      <a:pt x="67835" y="345634"/>
                    </a:cubicBezTo>
                    <a:lnTo>
                      <a:pt x="29809" y="283924"/>
                    </a:lnTo>
                    <a:cubicBezTo>
                      <a:pt x="25451" y="276850"/>
                      <a:pt x="16388" y="273721"/>
                      <a:pt x="8933" y="277387"/>
                    </a:cubicBezTo>
                    <a:cubicBezTo>
                      <a:pt x="379" y="281594"/>
                      <a:pt x="-2511" y="292112"/>
                      <a:pt x="2368" y="300025"/>
                    </a:cubicBezTo>
                    <a:lnTo>
                      <a:pt x="40752" y="362320"/>
                    </a:lnTo>
                    <a:cubicBezTo>
                      <a:pt x="55031" y="385494"/>
                      <a:pt x="62595" y="412184"/>
                      <a:pt x="62595" y="439407"/>
                    </a:cubicBezTo>
                    <a:lnTo>
                      <a:pt x="62595" y="451984"/>
                    </a:lnTo>
                    <a:cubicBezTo>
                      <a:pt x="62595" y="460291"/>
                      <a:pt x="68667" y="467711"/>
                      <a:pt x="76938" y="468498"/>
                    </a:cubicBezTo>
                    <a:cubicBezTo>
                      <a:pt x="86425" y="469405"/>
                      <a:pt x="94406" y="461969"/>
                      <a:pt x="94406" y="452668"/>
                    </a:cubicBezTo>
                    <a:lnTo>
                      <a:pt x="94406" y="439415"/>
                    </a:lnTo>
                    <a:cubicBezTo>
                      <a:pt x="94406" y="428145"/>
                      <a:pt x="93261" y="416980"/>
                      <a:pt x="91173" y="406013"/>
                    </a:cubicBezTo>
                    <a:lnTo>
                      <a:pt x="138695" y="361655"/>
                    </a:lnTo>
                    <a:cubicBezTo>
                      <a:pt x="193737" y="310284"/>
                      <a:pt x="224984" y="238374"/>
                      <a:pt x="224984" y="163085"/>
                    </a:cubicBezTo>
                    <a:lnTo>
                      <a:pt x="224984" y="15909"/>
                    </a:lnTo>
                    <a:cubicBezTo>
                      <a:pt x="224988" y="6612"/>
                      <a:pt x="217007" y="-828"/>
                      <a:pt x="207519" y="79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53" name="شكل حر: شكل 52">
                <a:extLst>
                  <a:ext uri="{FF2B5EF4-FFF2-40B4-BE49-F238E27FC236}">
                    <a16:creationId xmlns:a16="http://schemas.microsoft.com/office/drawing/2014/main" id="{8D1DB5B4-8EC9-181B-BCA7-CA7AC4C51E7C}"/>
                  </a:ext>
                </a:extLst>
              </p:cNvPr>
              <p:cNvSpPr/>
              <p:nvPr/>
            </p:nvSpPr>
            <p:spPr>
              <a:xfrm>
                <a:off x="6155643" y="721771"/>
                <a:ext cx="224985" cy="468581"/>
              </a:xfrm>
              <a:custGeom>
                <a:avLst/>
                <a:gdLst>
                  <a:gd name="connsiteX0" fmla="*/ 216055 w 224985"/>
                  <a:gd name="connsiteY0" fmla="*/ 277391 h 468581"/>
                  <a:gd name="connsiteX1" fmla="*/ 195179 w 224985"/>
                  <a:gd name="connsiteY1" fmla="*/ 283928 h 468581"/>
                  <a:gd name="connsiteX2" fmla="*/ 157152 w 224985"/>
                  <a:gd name="connsiteY2" fmla="*/ 345638 h 468581"/>
                  <a:gd name="connsiteX3" fmla="*/ 143935 w 224985"/>
                  <a:gd name="connsiteY3" fmla="*/ 371879 h 468581"/>
                  <a:gd name="connsiteX4" fmla="*/ 143871 w 224985"/>
                  <a:gd name="connsiteY4" fmla="*/ 371891 h 468581"/>
                  <a:gd name="connsiteX5" fmla="*/ 107992 w 224985"/>
                  <a:gd name="connsiteY5" fmla="*/ 338401 h 468581"/>
                  <a:gd name="connsiteX6" fmla="*/ 64167 w 224985"/>
                  <a:gd name="connsiteY6" fmla="*/ 283153 h 468581"/>
                  <a:gd name="connsiteX7" fmla="*/ 136272 w 224985"/>
                  <a:gd name="connsiteY7" fmla="*/ 107311 h 468581"/>
                  <a:gd name="connsiteX8" fmla="*/ 136272 w 224985"/>
                  <a:gd name="connsiteY8" fmla="*/ 16589 h 468581"/>
                  <a:gd name="connsiteX9" fmla="*/ 121929 w 224985"/>
                  <a:gd name="connsiteY9" fmla="*/ 75 h 468581"/>
                  <a:gd name="connsiteX10" fmla="*/ 104461 w 224985"/>
                  <a:gd name="connsiteY10" fmla="*/ 15905 h 468581"/>
                  <a:gd name="connsiteX11" fmla="*/ 104461 w 224985"/>
                  <a:gd name="connsiteY11" fmla="*/ 109940 h 468581"/>
                  <a:gd name="connsiteX12" fmla="*/ 104385 w 224985"/>
                  <a:gd name="connsiteY12" fmla="*/ 109964 h 468581"/>
                  <a:gd name="connsiteX13" fmla="*/ 75333 w 224985"/>
                  <a:gd name="connsiteY13" fmla="*/ 16327 h 468581"/>
                  <a:gd name="connsiteX14" fmla="*/ 61110 w 224985"/>
                  <a:gd name="connsiteY14" fmla="*/ 87 h 468581"/>
                  <a:gd name="connsiteX15" fmla="*/ 43522 w 224985"/>
                  <a:gd name="connsiteY15" fmla="*/ 15905 h 468581"/>
                  <a:gd name="connsiteX16" fmla="*/ 43522 w 224985"/>
                  <a:gd name="connsiteY16" fmla="*/ 17404 h 468581"/>
                  <a:gd name="connsiteX17" fmla="*/ 43534 w 224985"/>
                  <a:gd name="connsiteY17" fmla="*/ 18009 h 468581"/>
                  <a:gd name="connsiteX18" fmla="*/ 99426 w 224985"/>
                  <a:gd name="connsiteY18" fmla="*/ 153836 h 468581"/>
                  <a:gd name="connsiteX19" fmla="*/ 49697 w 224985"/>
                  <a:gd name="connsiteY19" fmla="*/ 251978 h 468581"/>
                  <a:gd name="connsiteX20" fmla="*/ 49005 w 224985"/>
                  <a:gd name="connsiteY20" fmla="*/ 251858 h 468581"/>
                  <a:gd name="connsiteX21" fmla="*/ 31811 w 224985"/>
                  <a:gd name="connsiteY21" fmla="*/ 163089 h 468581"/>
                  <a:gd name="connsiteX22" fmla="*/ 31811 w 224985"/>
                  <a:gd name="connsiteY22" fmla="*/ 16589 h 468581"/>
                  <a:gd name="connsiteX23" fmla="*/ 17468 w 224985"/>
                  <a:gd name="connsiteY23" fmla="*/ 75 h 468581"/>
                  <a:gd name="connsiteX24" fmla="*/ 0 w 224985"/>
                  <a:gd name="connsiteY24" fmla="*/ 15905 h 468581"/>
                  <a:gd name="connsiteX25" fmla="*/ 0 w 224985"/>
                  <a:gd name="connsiteY25" fmla="*/ 163093 h 468581"/>
                  <a:gd name="connsiteX26" fmla="*/ 86289 w 224985"/>
                  <a:gd name="connsiteY26" fmla="*/ 361667 h 468581"/>
                  <a:gd name="connsiteX27" fmla="*/ 133807 w 224985"/>
                  <a:gd name="connsiteY27" fmla="*/ 406021 h 468581"/>
                  <a:gd name="connsiteX28" fmla="*/ 130574 w 224985"/>
                  <a:gd name="connsiteY28" fmla="*/ 439422 h 468581"/>
                  <a:gd name="connsiteX29" fmla="*/ 130574 w 224985"/>
                  <a:gd name="connsiteY29" fmla="*/ 451992 h 468581"/>
                  <a:gd name="connsiteX30" fmla="*/ 144917 w 224985"/>
                  <a:gd name="connsiteY30" fmla="*/ 468506 h 468581"/>
                  <a:gd name="connsiteX31" fmla="*/ 162385 w 224985"/>
                  <a:gd name="connsiteY31" fmla="*/ 452676 h 468581"/>
                  <a:gd name="connsiteX32" fmla="*/ 162385 w 224985"/>
                  <a:gd name="connsiteY32" fmla="*/ 439430 h 468581"/>
                  <a:gd name="connsiteX33" fmla="*/ 184232 w 224985"/>
                  <a:gd name="connsiteY33" fmla="*/ 362328 h 468581"/>
                  <a:gd name="connsiteX34" fmla="*/ 222616 w 224985"/>
                  <a:gd name="connsiteY34" fmla="*/ 300029 h 468581"/>
                  <a:gd name="connsiteX35" fmla="*/ 216055 w 224985"/>
                  <a:gd name="connsiteY35" fmla="*/ 277391 h 46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5" h="468581">
                    <a:moveTo>
                      <a:pt x="216055" y="277391"/>
                    </a:moveTo>
                    <a:cubicBezTo>
                      <a:pt x="208599" y="273725"/>
                      <a:pt x="199537" y="276854"/>
                      <a:pt x="195179" y="283928"/>
                    </a:cubicBezTo>
                    <a:lnTo>
                      <a:pt x="157152" y="345638"/>
                    </a:lnTo>
                    <a:cubicBezTo>
                      <a:pt x="151979" y="354033"/>
                      <a:pt x="147629" y="362833"/>
                      <a:pt x="143935" y="371879"/>
                    </a:cubicBezTo>
                    <a:cubicBezTo>
                      <a:pt x="143923" y="371903"/>
                      <a:pt x="143891" y="371911"/>
                      <a:pt x="143871" y="371891"/>
                    </a:cubicBezTo>
                    <a:lnTo>
                      <a:pt x="107992" y="338401"/>
                    </a:lnTo>
                    <a:cubicBezTo>
                      <a:pt x="90587" y="322158"/>
                      <a:pt x="75902" y="303472"/>
                      <a:pt x="64167" y="283153"/>
                    </a:cubicBezTo>
                    <a:cubicBezTo>
                      <a:pt x="110664" y="235519"/>
                      <a:pt x="136272" y="173225"/>
                      <a:pt x="136272" y="107311"/>
                    </a:cubicBezTo>
                    <a:lnTo>
                      <a:pt x="136272" y="16589"/>
                    </a:lnTo>
                    <a:cubicBezTo>
                      <a:pt x="136272" y="8282"/>
                      <a:pt x="130200" y="862"/>
                      <a:pt x="121929" y="75"/>
                    </a:cubicBezTo>
                    <a:cubicBezTo>
                      <a:pt x="112441" y="-832"/>
                      <a:pt x="104461" y="6604"/>
                      <a:pt x="104461" y="15905"/>
                    </a:cubicBezTo>
                    <a:lnTo>
                      <a:pt x="104461" y="109940"/>
                    </a:lnTo>
                    <a:cubicBezTo>
                      <a:pt x="104425" y="109952"/>
                      <a:pt x="104425" y="109952"/>
                      <a:pt x="104385" y="109964"/>
                    </a:cubicBezTo>
                    <a:cubicBezTo>
                      <a:pt x="85803" y="82836"/>
                      <a:pt x="75417" y="49991"/>
                      <a:pt x="75333" y="16327"/>
                    </a:cubicBezTo>
                    <a:cubicBezTo>
                      <a:pt x="75314" y="8159"/>
                      <a:pt x="69234" y="922"/>
                      <a:pt x="61110" y="87"/>
                    </a:cubicBezTo>
                    <a:cubicBezTo>
                      <a:pt x="51570" y="-891"/>
                      <a:pt x="43522" y="6569"/>
                      <a:pt x="43522" y="15905"/>
                    </a:cubicBezTo>
                    <a:lnTo>
                      <a:pt x="43522" y="17404"/>
                    </a:lnTo>
                    <a:cubicBezTo>
                      <a:pt x="43522" y="17607"/>
                      <a:pt x="43526" y="17810"/>
                      <a:pt x="43534" y="18009"/>
                    </a:cubicBezTo>
                    <a:cubicBezTo>
                      <a:pt x="44075" y="68899"/>
                      <a:pt x="64378" y="118191"/>
                      <a:pt x="99426" y="153836"/>
                    </a:cubicBezTo>
                    <a:cubicBezTo>
                      <a:pt x="91581" y="189933"/>
                      <a:pt x="74630" y="223550"/>
                      <a:pt x="49697" y="251978"/>
                    </a:cubicBezTo>
                    <a:cubicBezTo>
                      <a:pt x="49499" y="252204"/>
                      <a:pt x="49117" y="252141"/>
                      <a:pt x="49005" y="251858"/>
                    </a:cubicBezTo>
                    <a:cubicBezTo>
                      <a:pt x="37824" y="223840"/>
                      <a:pt x="31811" y="193727"/>
                      <a:pt x="31811" y="163089"/>
                    </a:cubicBezTo>
                    <a:lnTo>
                      <a:pt x="31811" y="16589"/>
                    </a:lnTo>
                    <a:cubicBezTo>
                      <a:pt x="31811" y="8282"/>
                      <a:pt x="25739" y="862"/>
                      <a:pt x="17468" y="75"/>
                    </a:cubicBezTo>
                    <a:cubicBezTo>
                      <a:pt x="7981" y="-832"/>
                      <a:pt x="0" y="6604"/>
                      <a:pt x="0" y="15905"/>
                    </a:cubicBezTo>
                    <a:lnTo>
                      <a:pt x="0" y="163093"/>
                    </a:lnTo>
                    <a:cubicBezTo>
                      <a:pt x="0" y="238382"/>
                      <a:pt x="31251" y="310296"/>
                      <a:pt x="86289" y="361667"/>
                    </a:cubicBezTo>
                    <a:lnTo>
                      <a:pt x="133807" y="406021"/>
                    </a:lnTo>
                    <a:cubicBezTo>
                      <a:pt x="131719" y="416987"/>
                      <a:pt x="130574" y="428153"/>
                      <a:pt x="130574" y="439422"/>
                    </a:cubicBezTo>
                    <a:lnTo>
                      <a:pt x="130574" y="451992"/>
                    </a:lnTo>
                    <a:cubicBezTo>
                      <a:pt x="130574" y="460299"/>
                      <a:pt x="136646" y="467719"/>
                      <a:pt x="144917" y="468506"/>
                    </a:cubicBezTo>
                    <a:cubicBezTo>
                      <a:pt x="154404" y="469413"/>
                      <a:pt x="162385" y="461977"/>
                      <a:pt x="162385" y="452676"/>
                    </a:cubicBezTo>
                    <a:lnTo>
                      <a:pt x="162385" y="439430"/>
                    </a:lnTo>
                    <a:cubicBezTo>
                      <a:pt x="162385" y="412204"/>
                      <a:pt x="169949" y="385510"/>
                      <a:pt x="184232" y="362328"/>
                    </a:cubicBezTo>
                    <a:lnTo>
                      <a:pt x="222616" y="300029"/>
                    </a:lnTo>
                    <a:cubicBezTo>
                      <a:pt x="227499" y="292112"/>
                      <a:pt x="224605" y="281594"/>
                      <a:pt x="216055" y="277391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</p:grp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D52E2E65-780B-E5A8-4943-90CE5E285528}"/>
              </a:ext>
            </a:extLst>
          </p:cNvPr>
          <p:cNvGrpSpPr/>
          <p:nvPr/>
        </p:nvGrpSpPr>
        <p:grpSpPr>
          <a:xfrm rot="19849771">
            <a:off x="6343951" y="5779419"/>
            <a:ext cx="309455" cy="214042"/>
            <a:chOff x="6629176" y="3979860"/>
            <a:chExt cx="1556252" cy="1076420"/>
          </a:xfrm>
        </p:grpSpPr>
        <p:grpSp>
          <p:nvGrpSpPr>
            <p:cNvPr id="69" name="رسم 2269" descr="فراشه">
              <a:extLst>
                <a:ext uri="{FF2B5EF4-FFF2-40B4-BE49-F238E27FC236}">
                  <a16:creationId xmlns:a16="http://schemas.microsoft.com/office/drawing/2014/main" id="{05C1FBC7-D7F8-D2FE-D515-913274B891E4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89" name="شكل حر: شكل 88">
                <a:extLst>
                  <a:ext uri="{FF2B5EF4-FFF2-40B4-BE49-F238E27FC236}">
                    <a16:creationId xmlns:a16="http://schemas.microsoft.com/office/drawing/2014/main" id="{11419FD8-71E7-20F7-81F9-DE6325085223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5235EE4B-6918-E78D-D9EB-374D53545835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dirty="0"/>
              </a:p>
            </p:txBody>
          </p:sp>
          <p:grpSp>
            <p:nvGrpSpPr>
              <p:cNvPr id="91" name="رسم 2269" descr="فراشه">
                <a:extLst>
                  <a:ext uri="{FF2B5EF4-FFF2-40B4-BE49-F238E27FC236}">
                    <a16:creationId xmlns:a16="http://schemas.microsoft.com/office/drawing/2014/main" id="{830E5DAA-55C7-57DD-AD39-414D1048900D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95" name="شكل حر: شكل 94">
                  <a:extLst>
                    <a:ext uri="{FF2B5EF4-FFF2-40B4-BE49-F238E27FC236}">
                      <a16:creationId xmlns:a16="http://schemas.microsoft.com/office/drawing/2014/main" id="{CC2ED286-F684-52A2-E15E-42597387EBC6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96" name="شكل حر: شكل 95">
                  <a:extLst>
                    <a:ext uri="{FF2B5EF4-FFF2-40B4-BE49-F238E27FC236}">
                      <a16:creationId xmlns:a16="http://schemas.microsoft.com/office/drawing/2014/main" id="{9320921A-9F2E-9E62-ACF6-65CD1EA6A81B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97" name="شكل حر: شكل 96">
                  <a:extLst>
                    <a:ext uri="{FF2B5EF4-FFF2-40B4-BE49-F238E27FC236}">
                      <a16:creationId xmlns:a16="http://schemas.microsoft.com/office/drawing/2014/main" id="{A89E14B4-31E1-43C1-7003-F9A77FBA315C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92" name="رسم 2269" descr="فراشه">
                <a:extLst>
                  <a:ext uri="{FF2B5EF4-FFF2-40B4-BE49-F238E27FC236}">
                    <a16:creationId xmlns:a16="http://schemas.microsoft.com/office/drawing/2014/main" id="{7FA78E11-F81F-3656-6E47-3F2F25151861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93" name="شكل حر: شكل 92">
                  <a:extLst>
                    <a:ext uri="{FF2B5EF4-FFF2-40B4-BE49-F238E27FC236}">
                      <a16:creationId xmlns:a16="http://schemas.microsoft.com/office/drawing/2014/main" id="{66A4FD51-D329-F164-20A3-709A04251248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94" name="شكل حر: شكل 93">
                  <a:extLst>
                    <a:ext uri="{FF2B5EF4-FFF2-40B4-BE49-F238E27FC236}">
                      <a16:creationId xmlns:a16="http://schemas.microsoft.com/office/drawing/2014/main" id="{00A324F4-7E3D-1119-3159-A356A338F3CA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70" name="رسم 2269" descr="فراشه">
              <a:extLst>
                <a:ext uri="{FF2B5EF4-FFF2-40B4-BE49-F238E27FC236}">
                  <a16:creationId xmlns:a16="http://schemas.microsoft.com/office/drawing/2014/main" id="{F52B2EDD-62B0-8D6E-4667-9E21B2DABF50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80" name="شكل حر: شكل 79">
                <a:extLst>
                  <a:ext uri="{FF2B5EF4-FFF2-40B4-BE49-F238E27FC236}">
                    <a16:creationId xmlns:a16="http://schemas.microsoft.com/office/drawing/2014/main" id="{202AD20D-EF26-15E4-F69A-0BAE710F1FBD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81" name="شكل حر: شكل 80">
                <a:extLst>
                  <a:ext uri="{FF2B5EF4-FFF2-40B4-BE49-F238E27FC236}">
                    <a16:creationId xmlns:a16="http://schemas.microsoft.com/office/drawing/2014/main" id="{897FCE33-98D8-A4D6-2538-DEE795756342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82" name="رسم 2269" descr="فراشه">
                <a:extLst>
                  <a:ext uri="{FF2B5EF4-FFF2-40B4-BE49-F238E27FC236}">
                    <a16:creationId xmlns:a16="http://schemas.microsoft.com/office/drawing/2014/main" id="{8E443EE2-7B3E-02F2-190D-B1656B58ED8B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86" name="شكل حر: شكل 85">
                  <a:extLst>
                    <a:ext uri="{FF2B5EF4-FFF2-40B4-BE49-F238E27FC236}">
                      <a16:creationId xmlns:a16="http://schemas.microsoft.com/office/drawing/2014/main" id="{6F9ED721-8BCE-8215-2935-0315808FFDA5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87" name="شكل حر: شكل 86">
                  <a:extLst>
                    <a:ext uri="{FF2B5EF4-FFF2-40B4-BE49-F238E27FC236}">
                      <a16:creationId xmlns:a16="http://schemas.microsoft.com/office/drawing/2014/main" id="{AA1BE19B-FAB3-3A11-9EFA-C148E6AF1E45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88" name="شكل حر: شكل 87">
                  <a:extLst>
                    <a:ext uri="{FF2B5EF4-FFF2-40B4-BE49-F238E27FC236}">
                      <a16:creationId xmlns:a16="http://schemas.microsoft.com/office/drawing/2014/main" id="{A2C4841A-884D-364C-0666-50627BF5F4C1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83" name="رسم 2269" descr="فراشه">
                <a:extLst>
                  <a:ext uri="{FF2B5EF4-FFF2-40B4-BE49-F238E27FC236}">
                    <a16:creationId xmlns:a16="http://schemas.microsoft.com/office/drawing/2014/main" id="{A4EA7B17-27A0-9B4D-70DC-768652C6F714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84" name="شكل حر: شكل 83">
                  <a:extLst>
                    <a:ext uri="{FF2B5EF4-FFF2-40B4-BE49-F238E27FC236}">
                      <a16:creationId xmlns:a16="http://schemas.microsoft.com/office/drawing/2014/main" id="{85059E10-3D82-84CB-D411-5F5B3BE2EFED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85" name="شكل حر: شكل 84">
                  <a:extLst>
                    <a:ext uri="{FF2B5EF4-FFF2-40B4-BE49-F238E27FC236}">
                      <a16:creationId xmlns:a16="http://schemas.microsoft.com/office/drawing/2014/main" id="{A1EDE251-48BC-4BC8-D69F-3A2269CF5E49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71" name="رسم 2269" descr="فراشه">
              <a:extLst>
                <a:ext uri="{FF2B5EF4-FFF2-40B4-BE49-F238E27FC236}">
                  <a16:creationId xmlns:a16="http://schemas.microsoft.com/office/drawing/2014/main" id="{73F8E768-1EA0-5920-7708-F63245E1C9BB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72" name="شكل حر: شكل 71">
                <a:extLst>
                  <a:ext uri="{FF2B5EF4-FFF2-40B4-BE49-F238E27FC236}">
                    <a16:creationId xmlns:a16="http://schemas.microsoft.com/office/drawing/2014/main" id="{E61CE339-3DF8-1E53-378A-7A40A6B06E1B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73" name="رسم 2269" descr="فراشه">
                <a:extLst>
                  <a:ext uri="{FF2B5EF4-FFF2-40B4-BE49-F238E27FC236}">
                    <a16:creationId xmlns:a16="http://schemas.microsoft.com/office/drawing/2014/main" id="{57FAAAFD-77C9-1562-5E88-E75997BE70C1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77" name="شكل حر: شكل 76">
                  <a:extLst>
                    <a:ext uri="{FF2B5EF4-FFF2-40B4-BE49-F238E27FC236}">
                      <a16:creationId xmlns:a16="http://schemas.microsoft.com/office/drawing/2014/main" id="{709083CB-5E52-2DAD-19DD-243C24AB2561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78" name="شكل حر: شكل 77">
                  <a:extLst>
                    <a:ext uri="{FF2B5EF4-FFF2-40B4-BE49-F238E27FC236}">
                      <a16:creationId xmlns:a16="http://schemas.microsoft.com/office/drawing/2014/main" id="{37667916-5CE2-A97E-DEED-888D3EF68C7A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79" name="شكل حر: شكل 78">
                  <a:extLst>
                    <a:ext uri="{FF2B5EF4-FFF2-40B4-BE49-F238E27FC236}">
                      <a16:creationId xmlns:a16="http://schemas.microsoft.com/office/drawing/2014/main" id="{7B485105-D30A-F353-C454-6A3B650409EC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sp>
            <p:nvSpPr>
              <p:cNvPr id="74" name="شكل حر: شكل 73">
                <a:extLst>
                  <a:ext uri="{FF2B5EF4-FFF2-40B4-BE49-F238E27FC236}">
                    <a16:creationId xmlns:a16="http://schemas.microsoft.com/office/drawing/2014/main" id="{995B12B9-C17D-ED2B-7DEA-10D1BF15DA59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75" name="شكل حر: شكل 74">
                <a:extLst>
                  <a:ext uri="{FF2B5EF4-FFF2-40B4-BE49-F238E27FC236}">
                    <a16:creationId xmlns:a16="http://schemas.microsoft.com/office/drawing/2014/main" id="{E713706A-1587-D402-1995-33E03FC0E8B3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76" name="شكل حر: شكل 75">
                <a:extLst>
                  <a:ext uri="{FF2B5EF4-FFF2-40B4-BE49-F238E27FC236}">
                    <a16:creationId xmlns:a16="http://schemas.microsoft.com/office/drawing/2014/main" id="{57BFCF11-4F6C-68B6-30B3-6C0030D92304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</p:grpSp>
      <p:grpSp>
        <p:nvGrpSpPr>
          <p:cNvPr id="98" name="مجموعة 97">
            <a:extLst>
              <a:ext uri="{FF2B5EF4-FFF2-40B4-BE49-F238E27FC236}">
                <a16:creationId xmlns:a16="http://schemas.microsoft.com/office/drawing/2014/main" id="{E33721A5-FB29-78DA-8B33-735BEBEAA539}"/>
              </a:ext>
            </a:extLst>
          </p:cNvPr>
          <p:cNvGrpSpPr/>
          <p:nvPr/>
        </p:nvGrpSpPr>
        <p:grpSpPr>
          <a:xfrm rot="1754521">
            <a:off x="4766597" y="441859"/>
            <a:ext cx="623446" cy="431222"/>
            <a:chOff x="6629176" y="3979860"/>
            <a:chExt cx="1556252" cy="1076420"/>
          </a:xfrm>
        </p:grpSpPr>
        <p:grpSp>
          <p:nvGrpSpPr>
            <p:cNvPr id="99" name="رسم 2269" descr="فراشه">
              <a:extLst>
                <a:ext uri="{FF2B5EF4-FFF2-40B4-BE49-F238E27FC236}">
                  <a16:creationId xmlns:a16="http://schemas.microsoft.com/office/drawing/2014/main" id="{722FA782-232A-847E-F70C-981557D57955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19" name="شكل حر: شكل 118">
                <a:extLst>
                  <a:ext uri="{FF2B5EF4-FFF2-40B4-BE49-F238E27FC236}">
                    <a16:creationId xmlns:a16="http://schemas.microsoft.com/office/drawing/2014/main" id="{78139142-BB2A-AC1A-59C0-5057F444BFFF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20" name="شكل حر: شكل 119">
                <a:extLst>
                  <a:ext uri="{FF2B5EF4-FFF2-40B4-BE49-F238E27FC236}">
                    <a16:creationId xmlns:a16="http://schemas.microsoft.com/office/drawing/2014/main" id="{F742DC62-F5D7-C996-D96F-DCC757BFA013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dirty="0"/>
              </a:p>
            </p:txBody>
          </p:sp>
          <p:grpSp>
            <p:nvGrpSpPr>
              <p:cNvPr id="121" name="رسم 2269" descr="فراشه">
                <a:extLst>
                  <a:ext uri="{FF2B5EF4-FFF2-40B4-BE49-F238E27FC236}">
                    <a16:creationId xmlns:a16="http://schemas.microsoft.com/office/drawing/2014/main" id="{5E754D8E-97BE-0D2C-455E-FF247DF8BC33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125" name="شكل حر: شكل 124">
                  <a:extLst>
                    <a:ext uri="{FF2B5EF4-FFF2-40B4-BE49-F238E27FC236}">
                      <a16:creationId xmlns:a16="http://schemas.microsoft.com/office/drawing/2014/main" id="{708B8083-CD13-D4E5-3349-E07F5DCDDA63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26" name="شكل حر: شكل 125">
                  <a:extLst>
                    <a:ext uri="{FF2B5EF4-FFF2-40B4-BE49-F238E27FC236}">
                      <a16:creationId xmlns:a16="http://schemas.microsoft.com/office/drawing/2014/main" id="{078282A4-B17F-21E1-6E78-42D01FF5AC98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27" name="شكل حر: شكل 126">
                  <a:extLst>
                    <a:ext uri="{FF2B5EF4-FFF2-40B4-BE49-F238E27FC236}">
                      <a16:creationId xmlns:a16="http://schemas.microsoft.com/office/drawing/2014/main" id="{DACFD8D9-5A24-BBA5-A99B-8D05DEB4DDC2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122" name="رسم 2269" descr="فراشه">
                <a:extLst>
                  <a:ext uri="{FF2B5EF4-FFF2-40B4-BE49-F238E27FC236}">
                    <a16:creationId xmlns:a16="http://schemas.microsoft.com/office/drawing/2014/main" id="{0F9C12E1-0DD6-9A58-7A51-E2AAF963D07D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23" name="شكل حر: شكل 122">
                  <a:extLst>
                    <a:ext uri="{FF2B5EF4-FFF2-40B4-BE49-F238E27FC236}">
                      <a16:creationId xmlns:a16="http://schemas.microsoft.com/office/drawing/2014/main" id="{66F92B02-D80F-FE19-E10B-8D72937F5F71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24" name="شكل حر: شكل 123">
                  <a:extLst>
                    <a:ext uri="{FF2B5EF4-FFF2-40B4-BE49-F238E27FC236}">
                      <a16:creationId xmlns:a16="http://schemas.microsoft.com/office/drawing/2014/main" id="{18E449A6-BE02-4886-C85E-243E63F6557F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100" name="رسم 2269" descr="فراشه">
              <a:extLst>
                <a:ext uri="{FF2B5EF4-FFF2-40B4-BE49-F238E27FC236}">
                  <a16:creationId xmlns:a16="http://schemas.microsoft.com/office/drawing/2014/main" id="{70D3017F-C90B-8315-FD22-90A8B0382E03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10" name="شكل حر: شكل 109">
                <a:extLst>
                  <a:ext uri="{FF2B5EF4-FFF2-40B4-BE49-F238E27FC236}">
                    <a16:creationId xmlns:a16="http://schemas.microsoft.com/office/drawing/2014/main" id="{DE0E739A-0EC9-8673-8DAE-2EF773858F20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11" name="شكل حر: شكل 110">
                <a:extLst>
                  <a:ext uri="{FF2B5EF4-FFF2-40B4-BE49-F238E27FC236}">
                    <a16:creationId xmlns:a16="http://schemas.microsoft.com/office/drawing/2014/main" id="{16154683-6D85-92F9-6697-229EFD643E18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112" name="رسم 2269" descr="فراشه">
                <a:extLst>
                  <a:ext uri="{FF2B5EF4-FFF2-40B4-BE49-F238E27FC236}">
                    <a16:creationId xmlns:a16="http://schemas.microsoft.com/office/drawing/2014/main" id="{BEDE867B-47E9-38B1-4219-F1E4FE93C97C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16" name="شكل حر: شكل 115">
                  <a:extLst>
                    <a:ext uri="{FF2B5EF4-FFF2-40B4-BE49-F238E27FC236}">
                      <a16:creationId xmlns:a16="http://schemas.microsoft.com/office/drawing/2014/main" id="{0E77F5B8-8301-A15F-2C81-4F29E02B892F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17" name="شكل حر: شكل 116">
                  <a:extLst>
                    <a:ext uri="{FF2B5EF4-FFF2-40B4-BE49-F238E27FC236}">
                      <a16:creationId xmlns:a16="http://schemas.microsoft.com/office/drawing/2014/main" id="{5A0E5DD2-D547-E92D-3CA0-07380224436E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18" name="شكل حر: شكل 117">
                  <a:extLst>
                    <a:ext uri="{FF2B5EF4-FFF2-40B4-BE49-F238E27FC236}">
                      <a16:creationId xmlns:a16="http://schemas.microsoft.com/office/drawing/2014/main" id="{54A6BEE4-7F79-B331-B124-8288D5437732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113" name="رسم 2269" descr="فراشه">
                <a:extLst>
                  <a:ext uri="{FF2B5EF4-FFF2-40B4-BE49-F238E27FC236}">
                    <a16:creationId xmlns:a16="http://schemas.microsoft.com/office/drawing/2014/main" id="{3E996059-1EA6-964B-B6DD-63D677DC304E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14" name="شكل حر: شكل 113">
                  <a:extLst>
                    <a:ext uri="{FF2B5EF4-FFF2-40B4-BE49-F238E27FC236}">
                      <a16:creationId xmlns:a16="http://schemas.microsoft.com/office/drawing/2014/main" id="{A0ADBEAF-DCB5-3FB0-FF5F-1F57C27F8D71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15" name="شكل حر: شكل 114">
                  <a:extLst>
                    <a:ext uri="{FF2B5EF4-FFF2-40B4-BE49-F238E27FC236}">
                      <a16:creationId xmlns:a16="http://schemas.microsoft.com/office/drawing/2014/main" id="{8D8CCC5D-D317-157E-203B-B478E1F90C41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101" name="رسم 2269" descr="فراشه">
              <a:extLst>
                <a:ext uri="{FF2B5EF4-FFF2-40B4-BE49-F238E27FC236}">
                  <a16:creationId xmlns:a16="http://schemas.microsoft.com/office/drawing/2014/main" id="{80232637-192E-1E8A-E3E4-D29FFA48F239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02" name="شكل حر: شكل 101">
                <a:extLst>
                  <a:ext uri="{FF2B5EF4-FFF2-40B4-BE49-F238E27FC236}">
                    <a16:creationId xmlns:a16="http://schemas.microsoft.com/office/drawing/2014/main" id="{4A4F925D-69A0-D278-D701-1E761B58D430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103" name="رسم 2269" descr="فراشه">
                <a:extLst>
                  <a:ext uri="{FF2B5EF4-FFF2-40B4-BE49-F238E27FC236}">
                    <a16:creationId xmlns:a16="http://schemas.microsoft.com/office/drawing/2014/main" id="{201239A9-A715-3660-1C31-5C277402CCAB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07" name="شكل حر: شكل 106">
                  <a:extLst>
                    <a:ext uri="{FF2B5EF4-FFF2-40B4-BE49-F238E27FC236}">
                      <a16:creationId xmlns:a16="http://schemas.microsoft.com/office/drawing/2014/main" id="{FDFE4641-8D5D-EDD1-10F8-8E2C05A1D878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08" name="شكل حر: شكل 107">
                  <a:extLst>
                    <a:ext uri="{FF2B5EF4-FFF2-40B4-BE49-F238E27FC236}">
                      <a16:creationId xmlns:a16="http://schemas.microsoft.com/office/drawing/2014/main" id="{E3E49628-5E70-BE50-D33E-D4200211AC3B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09" name="شكل حر: شكل 108">
                  <a:extLst>
                    <a:ext uri="{FF2B5EF4-FFF2-40B4-BE49-F238E27FC236}">
                      <a16:creationId xmlns:a16="http://schemas.microsoft.com/office/drawing/2014/main" id="{B2B0B171-F015-EAF1-6E80-9D6A2A72BD2E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sp>
            <p:nvSpPr>
              <p:cNvPr id="104" name="شكل حر: شكل 103">
                <a:extLst>
                  <a:ext uri="{FF2B5EF4-FFF2-40B4-BE49-F238E27FC236}">
                    <a16:creationId xmlns:a16="http://schemas.microsoft.com/office/drawing/2014/main" id="{A0AD19D8-BDC1-A51B-6034-3B440B840273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05" name="شكل حر: شكل 104">
                <a:extLst>
                  <a:ext uri="{FF2B5EF4-FFF2-40B4-BE49-F238E27FC236}">
                    <a16:creationId xmlns:a16="http://schemas.microsoft.com/office/drawing/2014/main" id="{98C9D226-BD2B-C332-BB28-8C65A8E4DA4A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06" name="شكل حر: شكل 105">
                <a:extLst>
                  <a:ext uri="{FF2B5EF4-FFF2-40B4-BE49-F238E27FC236}">
                    <a16:creationId xmlns:a16="http://schemas.microsoft.com/office/drawing/2014/main" id="{4866909D-B31A-F885-F24D-B89FD8484718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</p:grpSp>
      <p:sp>
        <p:nvSpPr>
          <p:cNvPr id="128" name="شكل حر: شكل 127">
            <a:extLst>
              <a:ext uri="{FF2B5EF4-FFF2-40B4-BE49-F238E27FC236}">
                <a16:creationId xmlns:a16="http://schemas.microsoft.com/office/drawing/2014/main" id="{EFA5A1C7-9F56-43F7-A54D-E9A584F6EADE}"/>
              </a:ext>
            </a:extLst>
          </p:cNvPr>
          <p:cNvSpPr/>
          <p:nvPr/>
        </p:nvSpPr>
        <p:spPr>
          <a:xfrm>
            <a:off x="3672826" y="1715995"/>
            <a:ext cx="2316513" cy="1052651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29" name="فقاعة الكلام: مستطيلة مستديرة الزوايا 128">
            <a:extLst>
              <a:ext uri="{FF2B5EF4-FFF2-40B4-BE49-F238E27FC236}">
                <a16:creationId xmlns:a16="http://schemas.microsoft.com/office/drawing/2014/main" id="{5B50BC17-8F49-7A2D-A304-20B512B6309E}"/>
              </a:ext>
            </a:extLst>
          </p:cNvPr>
          <p:cNvSpPr/>
          <p:nvPr/>
        </p:nvSpPr>
        <p:spPr>
          <a:xfrm>
            <a:off x="3855208" y="2020833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800" kern="1200" dirty="0">
                <a:solidFill>
                  <a:srgbClr val="D1D994"/>
                </a:solidFill>
                <a:effectLst/>
                <a:latin typeface="Harmattan" panose="01000503000000020003" pitchFamily="2" charset="-78"/>
                <a:ea typeface="+mn-ea"/>
                <a:cs typeface="Harmattan" panose="01000503000000020003" pitchFamily="2" charset="-78"/>
              </a:rPr>
              <a:t>استعمال</a:t>
            </a:r>
            <a:r>
              <a:rPr lang="ar-SA" sz="1800" kern="1200" dirty="0">
                <a:solidFill>
                  <a:srgbClr val="155C58"/>
                </a:solidFill>
                <a:effectLst/>
                <a:latin typeface="Harmattan" panose="01000503000000020003" pitchFamily="2" charset="-78"/>
                <a:ea typeface="+mn-ea"/>
                <a:cs typeface="Harmattan" panose="01000503000000020003" pitchFamily="2" charset="-78"/>
              </a:rPr>
              <a:t> </a:t>
            </a:r>
            <a:endParaRPr lang="ar-SA" dirty="0">
              <a:effectLst/>
            </a:endParaRPr>
          </a:p>
          <a:p>
            <a:pPr marL="0" algn="ct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800" kern="1200" dirty="0">
                <a:solidFill>
                  <a:srgbClr val="155C58"/>
                </a:solidFill>
                <a:effectLst/>
                <a:latin typeface="Harmattan" panose="01000503000000020003" pitchFamily="2" charset="-78"/>
                <a:ea typeface="+mn-ea"/>
                <a:cs typeface="Harmattan" panose="01000503000000020003" pitchFamily="2" charset="-78"/>
              </a:rPr>
              <a:t>الطاقة البديلة </a:t>
            </a:r>
            <a:endParaRPr lang="ar-SA" dirty="0">
              <a:effectLst/>
            </a:endParaRPr>
          </a:p>
        </p:txBody>
      </p:sp>
      <p:sp>
        <p:nvSpPr>
          <p:cNvPr id="130" name="فقاعة الكلام: مستطيلة مستديرة الزوايا 129">
            <a:extLst>
              <a:ext uri="{FF2B5EF4-FFF2-40B4-BE49-F238E27FC236}">
                <a16:creationId xmlns:a16="http://schemas.microsoft.com/office/drawing/2014/main" id="{9FA1C296-51AF-E4BF-A858-A2BBAD364AD8}"/>
              </a:ext>
            </a:extLst>
          </p:cNvPr>
          <p:cNvSpPr/>
          <p:nvPr/>
        </p:nvSpPr>
        <p:spPr>
          <a:xfrm>
            <a:off x="3860694" y="1330737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600" kern="1200" dirty="0">
                <a:solidFill>
                  <a:srgbClr val="D1D994"/>
                </a:solidFill>
                <a:effectLst/>
                <a:latin typeface="Harmattan" panose="01000503000000020003" pitchFamily="2" charset="-78"/>
                <a:ea typeface="+mn-ea"/>
                <a:cs typeface="Harmattan" panose="01000503000000020003" pitchFamily="2" charset="-78"/>
              </a:rPr>
              <a:t>تنقية</a:t>
            </a:r>
            <a:r>
              <a:rPr lang="ar-SA" sz="1600" kern="1200" dirty="0">
                <a:solidFill>
                  <a:srgbClr val="155C58"/>
                </a:solidFill>
                <a:effectLst/>
                <a:latin typeface="Harmattan" panose="01000503000000020003" pitchFamily="2" charset="-78"/>
                <a:ea typeface="+mn-ea"/>
                <a:cs typeface="Harmattan" panose="01000503000000020003" pitchFamily="2" charset="-78"/>
              </a:rPr>
              <a:t> </a:t>
            </a:r>
            <a:endParaRPr lang="ar-SA" sz="1600" dirty="0">
              <a:effectLst/>
            </a:endParaRPr>
          </a:p>
          <a:p>
            <a:pPr marL="0" algn="ct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600" kern="1200" dirty="0">
                <a:solidFill>
                  <a:srgbClr val="155C58"/>
                </a:solidFill>
                <a:effectLst/>
                <a:latin typeface="Harmattan" panose="01000503000000020003" pitchFamily="2" charset="-78"/>
                <a:ea typeface="+mn-ea"/>
                <a:cs typeface="Harmattan" panose="01000503000000020003" pitchFamily="2" charset="-78"/>
              </a:rPr>
              <a:t>المياه العادمة </a:t>
            </a:r>
            <a:endParaRPr lang="ar-SA" sz="1600" dirty="0">
              <a:effectLst/>
            </a:endParaRPr>
          </a:p>
        </p:txBody>
      </p:sp>
      <p:sp>
        <p:nvSpPr>
          <p:cNvPr id="131" name="فقاعة الكلام: مستطيلة مستديرة الزوايا 130">
            <a:extLst>
              <a:ext uri="{FF2B5EF4-FFF2-40B4-BE49-F238E27FC236}">
                <a16:creationId xmlns:a16="http://schemas.microsoft.com/office/drawing/2014/main" id="{AB01F497-AA3B-C3D0-6B18-BFCDE78331C9}"/>
              </a:ext>
            </a:extLst>
          </p:cNvPr>
          <p:cNvSpPr/>
          <p:nvPr/>
        </p:nvSpPr>
        <p:spPr>
          <a:xfrm>
            <a:off x="5328528" y="1322838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300" dirty="0">
                <a:solidFill>
                  <a:srgbClr val="D1D994"/>
                </a:solidFill>
              </a:rPr>
              <a:t>استخدام</a:t>
            </a:r>
            <a:r>
              <a:rPr lang="ar-SA" sz="1300" dirty="0">
                <a:solidFill>
                  <a:srgbClr val="155C58"/>
                </a:solidFill>
              </a:rPr>
              <a:t> المواد القابلة لإعادة الاستخدام </a:t>
            </a:r>
          </a:p>
        </p:txBody>
      </p:sp>
      <p:sp>
        <p:nvSpPr>
          <p:cNvPr id="132" name="فقاعة الكلام: مستطيلة مستديرة الزوايا 131">
            <a:extLst>
              <a:ext uri="{FF2B5EF4-FFF2-40B4-BE49-F238E27FC236}">
                <a16:creationId xmlns:a16="http://schemas.microsoft.com/office/drawing/2014/main" id="{46FF3A36-B258-D2EF-AEEC-F91D668C6C39}"/>
              </a:ext>
            </a:extLst>
          </p:cNvPr>
          <p:cNvSpPr/>
          <p:nvPr/>
        </p:nvSpPr>
        <p:spPr>
          <a:xfrm>
            <a:off x="3855208" y="3444389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300" kern="1200" dirty="0">
                <a:solidFill>
                  <a:srgbClr val="155C58"/>
                </a:solidFill>
                <a:effectLst/>
                <a:latin typeface="Harmattan" panose="01000503000000020003" pitchFamily="2" charset="-78"/>
                <a:ea typeface="+mn-ea"/>
                <a:cs typeface="Harmattan" panose="01000503000000020003" pitchFamily="2" charset="-78"/>
              </a:rPr>
              <a:t>التخلص من المخلفات</a:t>
            </a:r>
            <a:endParaRPr lang="ar-SA" sz="1300" dirty="0">
              <a:effectLst/>
            </a:endParaRPr>
          </a:p>
          <a:p>
            <a:pPr marL="0" algn="ct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300" kern="1200" dirty="0">
                <a:solidFill>
                  <a:srgbClr val="D1D994"/>
                </a:solidFill>
                <a:effectLst/>
                <a:latin typeface="Harmattan" panose="01000503000000020003" pitchFamily="2" charset="-78"/>
                <a:ea typeface="+mn-ea"/>
                <a:cs typeface="Harmattan" panose="01000503000000020003" pitchFamily="2" charset="-78"/>
              </a:rPr>
              <a:t>بطريقة صحيحة</a:t>
            </a:r>
            <a:endParaRPr lang="ar-SA" sz="1300" dirty="0">
              <a:effectLst/>
            </a:endParaRPr>
          </a:p>
        </p:txBody>
      </p:sp>
      <p:sp>
        <p:nvSpPr>
          <p:cNvPr id="133" name="فقاعة الكلام: مستطيلة مستديرة الزوايا 132">
            <a:extLst>
              <a:ext uri="{FF2B5EF4-FFF2-40B4-BE49-F238E27FC236}">
                <a16:creationId xmlns:a16="http://schemas.microsoft.com/office/drawing/2014/main" id="{2196A7E6-3B1F-CD08-0A0D-91D699E2CB58}"/>
              </a:ext>
            </a:extLst>
          </p:cNvPr>
          <p:cNvSpPr/>
          <p:nvPr/>
        </p:nvSpPr>
        <p:spPr>
          <a:xfrm>
            <a:off x="3860694" y="2754293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800" kern="1200" dirty="0">
                <a:solidFill>
                  <a:srgbClr val="D1D994"/>
                </a:solidFill>
                <a:effectLst/>
                <a:latin typeface="Harmattan" panose="01000503000000020003" pitchFamily="2" charset="-78"/>
                <a:ea typeface="+mn-ea"/>
                <a:cs typeface="Harmattan" panose="01000503000000020003" pitchFamily="2" charset="-78"/>
              </a:rPr>
              <a:t>إعادة</a:t>
            </a:r>
          </a:p>
          <a:p>
            <a:pPr marL="0" algn="ct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800" kern="1200" dirty="0">
                <a:solidFill>
                  <a:srgbClr val="155C58"/>
                </a:solidFill>
                <a:effectLst/>
                <a:latin typeface="Harmattan" panose="01000503000000020003" pitchFamily="2" charset="-78"/>
                <a:ea typeface="+mn-ea"/>
                <a:cs typeface="Harmattan" panose="01000503000000020003" pitchFamily="2" charset="-78"/>
              </a:rPr>
              <a:t> تدوير المواد</a:t>
            </a:r>
            <a:endParaRPr lang="ar-SA" dirty="0">
              <a:effectLst/>
            </a:endParaRPr>
          </a:p>
        </p:txBody>
      </p:sp>
      <p:sp>
        <p:nvSpPr>
          <p:cNvPr id="134" name="فقاعة الكلام: مستطيلة مستديرة الزوايا 133">
            <a:extLst>
              <a:ext uri="{FF2B5EF4-FFF2-40B4-BE49-F238E27FC236}">
                <a16:creationId xmlns:a16="http://schemas.microsoft.com/office/drawing/2014/main" id="{D3FB70E3-8655-8AB7-90C4-02F70899DE68}"/>
              </a:ext>
            </a:extLst>
          </p:cNvPr>
          <p:cNvSpPr/>
          <p:nvPr/>
        </p:nvSpPr>
        <p:spPr>
          <a:xfrm>
            <a:off x="5328528" y="3444390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rgbClr val="D1D994"/>
                </a:solidFill>
                <a:effectLst/>
                <a:latin typeface="Harmattan" panose="01000503000000020003" pitchFamily="2" charset="-78"/>
                <a:ea typeface="+mn-ea"/>
                <a:cs typeface="Harmattan" panose="01000503000000020003" pitchFamily="2" charset="-78"/>
              </a:rPr>
              <a:t>التقليل</a:t>
            </a:r>
            <a:r>
              <a:rPr lang="ar-SA" sz="1400" kern="1200" dirty="0">
                <a:solidFill>
                  <a:srgbClr val="155C58"/>
                </a:solidFill>
                <a:effectLst/>
                <a:latin typeface="Harmattan" panose="01000503000000020003" pitchFamily="2" charset="-78"/>
                <a:ea typeface="+mn-ea"/>
                <a:cs typeface="Harmattan" panose="01000503000000020003" pitchFamily="2" charset="-78"/>
              </a:rPr>
              <a:t> من استخدام المواد الكيميائية</a:t>
            </a:r>
            <a:endParaRPr lang="ar-SA" sz="1400" dirty="0">
              <a:effectLst/>
            </a:endParaRPr>
          </a:p>
        </p:txBody>
      </p:sp>
      <p:sp>
        <p:nvSpPr>
          <p:cNvPr id="135" name="فقاعة الكلام: مستطيلة مستديرة الزوايا 134">
            <a:extLst>
              <a:ext uri="{FF2B5EF4-FFF2-40B4-BE49-F238E27FC236}">
                <a16:creationId xmlns:a16="http://schemas.microsoft.com/office/drawing/2014/main" id="{DE8951F6-AA77-3DFD-2A0F-FD986F9403B3}"/>
              </a:ext>
            </a:extLst>
          </p:cNvPr>
          <p:cNvSpPr/>
          <p:nvPr/>
        </p:nvSpPr>
        <p:spPr>
          <a:xfrm>
            <a:off x="5328528" y="2746394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600" kern="1200" dirty="0">
                <a:solidFill>
                  <a:srgbClr val="D1D994"/>
                </a:solidFill>
                <a:effectLst/>
                <a:latin typeface="Harmattan" panose="01000503000000020003" pitchFamily="2" charset="-78"/>
                <a:ea typeface="+mn-ea"/>
                <a:cs typeface="Harmattan" panose="01000503000000020003" pitchFamily="2" charset="-78"/>
              </a:rPr>
              <a:t>تقليل </a:t>
            </a:r>
            <a:endParaRPr lang="ar-SA" sz="1600" dirty="0">
              <a:effectLst/>
            </a:endParaRPr>
          </a:p>
          <a:p>
            <a:pPr marL="0" algn="ct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600" kern="1200" dirty="0">
                <a:solidFill>
                  <a:srgbClr val="155C58"/>
                </a:solidFill>
                <a:effectLst/>
                <a:latin typeface="Harmattan" panose="01000503000000020003" pitchFamily="2" charset="-78"/>
                <a:ea typeface="+mn-ea"/>
                <a:cs typeface="Harmattan" panose="01000503000000020003" pitchFamily="2" charset="-78"/>
              </a:rPr>
              <a:t>انبعاثات المصانع</a:t>
            </a:r>
            <a:endParaRPr lang="ar-SA" sz="1600" dirty="0">
              <a:effectLst/>
            </a:endParaRPr>
          </a:p>
        </p:txBody>
      </p:sp>
      <p:sp>
        <p:nvSpPr>
          <p:cNvPr id="136" name="فقاعة الكلام: مستطيلة مستديرة الزوايا 135">
            <a:extLst>
              <a:ext uri="{FF2B5EF4-FFF2-40B4-BE49-F238E27FC236}">
                <a16:creationId xmlns:a16="http://schemas.microsoft.com/office/drawing/2014/main" id="{D707D56B-1249-AB48-52BB-17F7AFA71B43}"/>
              </a:ext>
            </a:extLst>
          </p:cNvPr>
          <p:cNvSpPr/>
          <p:nvPr/>
        </p:nvSpPr>
        <p:spPr>
          <a:xfrm>
            <a:off x="5328528" y="2007367"/>
            <a:ext cx="1392808" cy="59646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1800" kern="1200" dirty="0">
                <a:solidFill>
                  <a:srgbClr val="155C58"/>
                </a:solidFill>
                <a:effectLst/>
                <a:latin typeface="Harmattan" panose="01000503000000020003" pitchFamily="2" charset="-78"/>
                <a:ea typeface="+mn-ea"/>
                <a:cs typeface="Harmattan" panose="01000503000000020003" pitchFamily="2" charset="-78"/>
              </a:rPr>
              <a:t>التوعية</a:t>
            </a:r>
            <a:endParaRPr lang="ar-SA" dirty="0">
              <a:effectLst/>
            </a:endParaRPr>
          </a:p>
        </p:txBody>
      </p:sp>
      <p:grpSp>
        <p:nvGrpSpPr>
          <p:cNvPr id="139" name="مجموعة 138">
            <a:extLst>
              <a:ext uri="{FF2B5EF4-FFF2-40B4-BE49-F238E27FC236}">
                <a16:creationId xmlns:a16="http://schemas.microsoft.com/office/drawing/2014/main" id="{800A9D6D-E002-8550-EFAE-9CE4E2DC3E9B}"/>
              </a:ext>
            </a:extLst>
          </p:cNvPr>
          <p:cNvGrpSpPr/>
          <p:nvPr/>
        </p:nvGrpSpPr>
        <p:grpSpPr>
          <a:xfrm>
            <a:off x="6187533" y="6366878"/>
            <a:ext cx="760186" cy="841290"/>
            <a:chOff x="10101202" y="729834"/>
            <a:chExt cx="1628465" cy="1802206"/>
          </a:xfrm>
        </p:grpSpPr>
        <p:grpSp>
          <p:nvGrpSpPr>
            <p:cNvPr id="140" name="مجموعة 139">
              <a:extLst>
                <a:ext uri="{FF2B5EF4-FFF2-40B4-BE49-F238E27FC236}">
                  <a16:creationId xmlns:a16="http://schemas.microsoft.com/office/drawing/2014/main" id="{C10B20F1-ABC8-D8A4-FF98-FD4EA19DD562}"/>
                </a:ext>
              </a:extLst>
            </p:cNvPr>
            <p:cNvGrpSpPr/>
            <p:nvPr/>
          </p:nvGrpSpPr>
          <p:grpSpPr>
            <a:xfrm>
              <a:off x="10101202" y="729834"/>
              <a:ext cx="1628465" cy="1802206"/>
              <a:chOff x="9325698" y="764558"/>
              <a:chExt cx="1628465" cy="1802206"/>
            </a:xfrm>
          </p:grpSpPr>
          <p:sp>
            <p:nvSpPr>
              <p:cNvPr id="143" name="شكل حر: شكل 142">
                <a:extLst>
                  <a:ext uri="{FF2B5EF4-FFF2-40B4-BE49-F238E27FC236}">
                    <a16:creationId xmlns:a16="http://schemas.microsoft.com/office/drawing/2014/main" id="{F4E8E84C-24A4-6A6F-B05A-CD9C48745F17}"/>
                  </a:ext>
                </a:extLst>
              </p:cNvPr>
              <p:cNvSpPr/>
              <p:nvPr/>
            </p:nvSpPr>
            <p:spPr>
              <a:xfrm>
                <a:off x="10426286" y="2092499"/>
                <a:ext cx="455295" cy="455295"/>
              </a:xfrm>
              <a:custGeom>
                <a:avLst/>
                <a:gdLst>
                  <a:gd name="connsiteX0" fmla="*/ 153662 w 455295"/>
                  <a:gd name="connsiteY0" fmla="*/ 21665 h 455295"/>
                  <a:gd name="connsiteX1" fmla="*/ 0 w 455295"/>
                  <a:gd name="connsiteY1" fmla="*/ 0 h 455295"/>
                  <a:gd name="connsiteX2" fmla="*/ 0 w 455295"/>
                  <a:gd name="connsiteY2" fmla="*/ 227648 h 455295"/>
                  <a:gd name="connsiteX3" fmla="*/ 227648 w 455295"/>
                  <a:gd name="connsiteY3" fmla="*/ 455295 h 455295"/>
                  <a:gd name="connsiteX4" fmla="*/ 227648 w 455295"/>
                  <a:gd name="connsiteY4" fmla="*/ 455295 h 455295"/>
                  <a:gd name="connsiteX5" fmla="*/ 455295 w 455295"/>
                  <a:gd name="connsiteY5" fmla="*/ 455295 h 455295"/>
                  <a:gd name="connsiteX6" fmla="*/ 293984 w 455295"/>
                  <a:gd name="connsiteY6" fmla="*/ 242498 h 455295"/>
                  <a:gd name="connsiteX7" fmla="*/ 153662 w 455295"/>
                  <a:gd name="connsiteY7" fmla="*/ 21665 h 45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295" h="455295">
                    <a:moveTo>
                      <a:pt x="153662" y="21665"/>
                    </a:moveTo>
                    <a:lnTo>
                      <a:pt x="0" y="0"/>
                    </a:lnTo>
                    <a:lnTo>
                      <a:pt x="0" y="227648"/>
                    </a:lnTo>
                    <a:cubicBezTo>
                      <a:pt x="0" y="353377"/>
                      <a:pt x="101925" y="455295"/>
                      <a:pt x="227648" y="455295"/>
                    </a:cubicBezTo>
                    <a:lnTo>
                      <a:pt x="227648" y="455295"/>
                    </a:lnTo>
                    <a:lnTo>
                      <a:pt x="455295" y="455295"/>
                    </a:lnTo>
                    <a:cubicBezTo>
                      <a:pt x="455295" y="350076"/>
                      <a:pt x="392290" y="242498"/>
                      <a:pt x="293984" y="242498"/>
                    </a:cubicBezTo>
                    <a:cubicBezTo>
                      <a:pt x="182118" y="242498"/>
                      <a:pt x="153662" y="21665"/>
                      <a:pt x="153662" y="21665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44" name="شكل حر: شكل 143">
                <a:extLst>
                  <a:ext uri="{FF2B5EF4-FFF2-40B4-BE49-F238E27FC236}">
                    <a16:creationId xmlns:a16="http://schemas.microsoft.com/office/drawing/2014/main" id="{E17EA5BE-6196-64AB-0463-0B90EAD5608F}"/>
                  </a:ext>
                </a:extLst>
              </p:cNvPr>
              <p:cNvSpPr/>
              <p:nvPr/>
            </p:nvSpPr>
            <p:spPr>
              <a:xfrm>
                <a:off x="10407808" y="1538104"/>
                <a:ext cx="223360" cy="579201"/>
              </a:xfrm>
              <a:custGeom>
                <a:avLst/>
                <a:gdLst>
                  <a:gd name="connsiteX0" fmla="*/ 0 w 223360"/>
                  <a:gd name="connsiteY0" fmla="*/ 294497 h 579201"/>
                  <a:gd name="connsiteX1" fmla="*/ 172139 w 223360"/>
                  <a:gd name="connsiteY1" fmla="*/ 576059 h 579201"/>
                  <a:gd name="connsiteX2" fmla="*/ 223360 w 223360"/>
                  <a:gd name="connsiteY2" fmla="*/ 329441 h 579201"/>
                  <a:gd name="connsiteX3" fmla="*/ 223360 w 223360"/>
                  <a:gd name="connsiteY3" fmla="*/ 5104 h 579201"/>
                  <a:gd name="connsiteX4" fmla="*/ 0 w 223360"/>
                  <a:gd name="connsiteY4" fmla="*/ 294497 h 57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360" h="579201">
                    <a:moveTo>
                      <a:pt x="0" y="294497"/>
                    </a:moveTo>
                    <a:cubicBezTo>
                      <a:pt x="0" y="420150"/>
                      <a:pt x="53118" y="605615"/>
                      <a:pt x="172139" y="576059"/>
                    </a:cubicBezTo>
                    <a:cubicBezTo>
                      <a:pt x="205831" y="498416"/>
                      <a:pt x="223360" y="414497"/>
                      <a:pt x="223360" y="329441"/>
                    </a:cubicBezTo>
                    <a:lnTo>
                      <a:pt x="223360" y="5104"/>
                    </a:lnTo>
                    <a:cubicBezTo>
                      <a:pt x="91059" y="-31798"/>
                      <a:pt x="0" y="138262"/>
                      <a:pt x="0" y="294497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45" name="شكل حر: شكل 144">
                <a:extLst>
                  <a:ext uri="{FF2B5EF4-FFF2-40B4-BE49-F238E27FC236}">
                    <a16:creationId xmlns:a16="http://schemas.microsoft.com/office/drawing/2014/main" id="{16171985-913E-63FB-88CF-7140A52EA63E}"/>
                  </a:ext>
                </a:extLst>
              </p:cNvPr>
              <p:cNvSpPr/>
              <p:nvPr/>
            </p:nvSpPr>
            <p:spPr>
              <a:xfrm rot="18899028">
                <a:off x="9326282" y="2194729"/>
                <a:ext cx="226977" cy="228146"/>
              </a:xfrm>
              <a:custGeom>
                <a:avLst/>
                <a:gdLst>
                  <a:gd name="connsiteX0" fmla="*/ 226978 w 226977"/>
                  <a:gd name="connsiteY0" fmla="*/ 114073 h 228146"/>
                  <a:gd name="connsiteX1" fmla="*/ 113489 w 226977"/>
                  <a:gd name="connsiteY1" fmla="*/ 228146 h 228146"/>
                  <a:gd name="connsiteX2" fmla="*/ 0 w 226977"/>
                  <a:gd name="connsiteY2" fmla="*/ 114073 h 228146"/>
                  <a:gd name="connsiteX3" fmla="*/ 113489 w 226977"/>
                  <a:gd name="connsiteY3" fmla="*/ 0 h 228146"/>
                  <a:gd name="connsiteX4" fmla="*/ 226978 w 226977"/>
                  <a:gd name="connsiteY4" fmla="*/ 114073 h 22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977" h="228146">
                    <a:moveTo>
                      <a:pt x="226978" y="114073"/>
                    </a:moveTo>
                    <a:cubicBezTo>
                      <a:pt x="226978" y="177074"/>
                      <a:pt x="176167" y="228146"/>
                      <a:pt x="113489" y="228146"/>
                    </a:cubicBezTo>
                    <a:cubicBezTo>
                      <a:pt x="50811" y="228146"/>
                      <a:pt x="0" y="177074"/>
                      <a:pt x="0" y="114073"/>
                    </a:cubicBezTo>
                    <a:cubicBezTo>
                      <a:pt x="0" y="51072"/>
                      <a:pt x="50811" y="0"/>
                      <a:pt x="113489" y="0"/>
                    </a:cubicBezTo>
                    <a:cubicBezTo>
                      <a:pt x="176167" y="0"/>
                      <a:pt x="226978" y="51072"/>
                      <a:pt x="226978" y="114073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46" name="شكل حر: شكل 145">
                <a:extLst>
                  <a:ext uri="{FF2B5EF4-FFF2-40B4-BE49-F238E27FC236}">
                    <a16:creationId xmlns:a16="http://schemas.microsoft.com/office/drawing/2014/main" id="{0936E4A6-B60A-EDF9-88C4-D99B3EA26C02}"/>
                  </a:ext>
                </a:extLst>
              </p:cNvPr>
              <p:cNvSpPr/>
              <p:nvPr/>
            </p:nvSpPr>
            <p:spPr>
              <a:xfrm>
                <a:off x="9492893" y="764558"/>
                <a:ext cx="1461270" cy="1787037"/>
              </a:xfrm>
              <a:custGeom>
                <a:avLst/>
                <a:gdLst>
                  <a:gd name="connsiteX0" fmla="*/ 1460898 w 1461270"/>
                  <a:gd name="connsiteY0" fmla="*/ 140994 h 1787037"/>
                  <a:gd name="connsiteX1" fmla="*/ 1319035 w 1461270"/>
                  <a:gd name="connsiteY1" fmla="*/ 293 h 1787037"/>
                  <a:gd name="connsiteX2" fmla="*/ 1164516 w 1461270"/>
                  <a:gd name="connsiteY2" fmla="*/ 106786 h 1787037"/>
                  <a:gd name="connsiteX3" fmla="*/ 890246 w 1461270"/>
                  <a:gd name="connsiteY3" fmla="*/ 7593 h 1787037"/>
                  <a:gd name="connsiteX4" fmla="*/ 615976 w 1461270"/>
                  <a:gd name="connsiteY4" fmla="*/ 106786 h 1787037"/>
                  <a:gd name="connsiteX5" fmla="*/ 461442 w 1461270"/>
                  <a:gd name="connsiteY5" fmla="*/ 293 h 1787037"/>
                  <a:gd name="connsiteX6" fmla="*/ 319602 w 1461270"/>
                  <a:gd name="connsiteY6" fmla="*/ 141009 h 1787037"/>
                  <a:gd name="connsiteX7" fmla="*/ 470995 w 1461270"/>
                  <a:gd name="connsiteY7" fmla="*/ 303527 h 1787037"/>
                  <a:gd name="connsiteX8" fmla="*/ 482620 w 1461270"/>
                  <a:gd name="connsiteY8" fmla="*/ 303041 h 1787037"/>
                  <a:gd name="connsiteX9" fmla="*/ 461449 w 1461270"/>
                  <a:gd name="connsiteY9" fmla="*/ 436382 h 1787037"/>
                  <a:gd name="connsiteX10" fmla="*/ 654342 w 1461270"/>
                  <a:gd name="connsiteY10" fmla="*/ 794471 h 1787037"/>
                  <a:gd name="connsiteX11" fmla="*/ 420533 w 1461270"/>
                  <a:gd name="connsiteY11" fmla="*/ 864860 h 1787037"/>
                  <a:gd name="connsiteX12" fmla="*/ 0 w 1461270"/>
                  <a:gd name="connsiteY12" fmla="*/ 1430754 h 1787037"/>
                  <a:gd name="connsiteX13" fmla="*/ 288 w 1461270"/>
                  <a:gd name="connsiteY13" fmla="*/ 1431672 h 1787037"/>
                  <a:gd name="connsiteX14" fmla="*/ 23 w 1461270"/>
                  <a:gd name="connsiteY14" fmla="*/ 1444511 h 1787037"/>
                  <a:gd name="connsiteX15" fmla="*/ 341494 w 1461270"/>
                  <a:gd name="connsiteY15" fmla="*/ 1785983 h 1787037"/>
                  <a:gd name="connsiteX16" fmla="*/ 484313 w 1461270"/>
                  <a:gd name="connsiteY16" fmla="*/ 1754673 h 1787037"/>
                  <a:gd name="connsiteX17" fmla="*/ 599495 w 1461270"/>
                  <a:gd name="connsiteY17" fmla="*/ 1785983 h 1787037"/>
                  <a:gd name="connsiteX18" fmla="*/ 827142 w 1461270"/>
                  <a:gd name="connsiteY18" fmla="*/ 1785983 h 1787037"/>
                  <a:gd name="connsiteX19" fmla="*/ 660383 w 1461270"/>
                  <a:gd name="connsiteY19" fmla="*/ 1566637 h 1787037"/>
                  <a:gd name="connsiteX20" fmla="*/ 682965 w 1461270"/>
                  <a:gd name="connsiteY20" fmla="*/ 1444511 h 1787037"/>
                  <a:gd name="connsiteX21" fmla="*/ 722379 w 1461270"/>
                  <a:gd name="connsiteY21" fmla="*/ 1441294 h 1787037"/>
                  <a:gd name="connsiteX22" fmla="*/ 815122 w 1461270"/>
                  <a:gd name="connsiteY22" fmla="*/ 1532573 h 1787037"/>
                  <a:gd name="connsiteX23" fmla="*/ 815122 w 1461270"/>
                  <a:gd name="connsiteY23" fmla="*/ 1559390 h 1787037"/>
                  <a:gd name="connsiteX24" fmla="*/ 1042770 w 1461270"/>
                  <a:gd name="connsiteY24" fmla="*/ 1787037 h 1787037"/>
                  <a:gd name="connsiteX25" fmla="*/ 1042770 w 1461270"/>
                  <a:gd name="connsiteY25" fmla="*/ 1787037 h 1787037"/>
                  <a:gd name="connsiteX26" fmla="*/ 1270417 w 1461270"/>
                  <a:gd name="connsiteY26" fmla="*/ 1787037 h 1787037"/>
                  <a:gd name="connsiteX27" fmla="*/ 1085628 w 1461270"/>
                  <a:gd name="connsiteY27" fmla="*/ 1560384 h 1787037"/>
                  <a:gd name="connsiteX28" fmla="*/ 1040888 w 1461270"/>
                  <a:gd name="connsiteY28" fmla="*/ 1504800 h 1787037"/>
                  <a:gd name="connsiteX29" fmla="*/ 1042770 w 1461270"/>
                  <a:gd name="connsiteY29" fmla="*/ 1429965 h 1787037"/>
                  <a:gd name="connsiteX30" fmla="*/ 1087040 w 1461270"/>
                  <a:gd name="connsiteY30" fmla="*/ 1349613 h 1787037"/>
                  <a:gd name="connsiteX31" fmla="*/ 974165 w 1461270"/>
                  <a:gd name="connsiteY31" fmla="*/ 1073742 h 1787037"/>
                  <a:gd name="connsiteX32" fmla="*/ 1045676 w 1461270"/>
                  <a:gd name="connsiteY32" fmla="*/ 836123 h 1787037"/>
                  <a:gd name="connsiteX33" fmla="*/ 1319028 w 1461270"/>
                  <a:gd name="connsiteY33" fmla="*/ 436389 h 1787037"/>
                  <a:gd name="connsiteX34" fmla="*/ 1297856 w 1461270"/>
                  <a:gd name="connsiteY34" fmla="*/ 303049 h 1787037"/>
                  <a:gd name="connsiteX35" fmla="*/ 1309482 w 1461270"/>
                  <a:gd name="connsiteY35" fmla="*/ 303534 h 1787037"/>
                  <a:gd name="connsiteX36" fmla="*/ 1460898 w 1461270"/>
                  <a:gd name="connsiteY36" fmla="*/ 140994 h 178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61270" h="1787037">
                    <a:moveTo>
                      <a:pt x="1460898" y="140994"/>
                    </a:moveTo>
                    <a:cubicBezTo>
                      <a:pt x="1455700" y="65696"/>
                      <a:pt x="1394371" y="4899"/>
                      <a:pt x="1319035" y="293"/>
                    </a:cubicBezTo>
                    <a:cubicBezTo>
                      <a:pt x="1246765" y="-4124"/>
                      <a:pt x="1184572" y="42066"/>
                      <a:pt x="1164516" y="106786"/>
                    </a:cubicBezTo>
                    <a:cubicBezTo>
                      <a:pt x="1090174" y="44859"/>
                      <a:pt x="994569" y="7593"/>
                      <a:pt x="890246" y="7593"/>
                    </a:cubicBezTo>
                    <a:cubicBezTo>
                      <a:pt x="785923" y="7593"/>
                      <a:pt x="690318" y="44859"/>
                      <a:pt x="615976" y="106786"/>
                    </a:cubicBezTo>
                    <a:cubicBezTo>
                      <a:pt x="595913" y="42058"/>
                      <a:pt x="533712" y="-4131"/>
                      <a:pt x="461442" y="293"/>
                    </a:cubicBezTo>
                    <a:cubicBezTo>
                      <a:pt x="386113" y="4906"/>
                      <a:pt x="324785" y="65719"/>
                      <a:pt x="319602" y="141009"/>
                    </a:cubicBezTo>
                    <a:cubicBezTo>
                      <a:pt x="313493" y="229693"/>
                      <a:pt x="383616" y="303527"/>
                      <a:pt x="470995" y="303527"/>
                    </a:cubicBezTo>
                    <a:cubicBezTo>
                      <a:pt x="474911" y="303527"/>
                      <a:pt x="478781" y="303330"/>
                      <a:pt x="482620" y="303041"/>
                    </a:cubicBezTo>
                    <a:cubicBezTo>
                      <a:pt x="468901" y="345012"/>
                      <a:pt x="461449" y="389828"/>
                      <a:pt x="461449" y="436382"/>
                    </a:cubicBezTo>
                    <a:cubicBezTo>
                      <a:pt x="461449" y="586037"/>
                      <a:pt x="538136" y="717769"/>
                      <a:pt x="654342" y="794471"/>
                    </a:cubicBezTo>
                    <a:lnTo>
                      <a:pt x="420533" y="864860"/>
                    </a:lnTo>
                    <a:cubicBezTo>
                      <a:pt x="170842" y="940029"/>
                      <a:pt x="-53" y="1169991"/>
                      <a:pt x="0" y="1430754"/>
                    </a:cubicBezTo>
                    <a:lnTo>
                      <a:pt x="288" y="1431672"/>
                    </a:lnTo>
                    <a:cubicBezTo>
                      <a:pt x="129" y="1435937"/>
                      <a:pt x="23" y="1440209"/>
                      <a:pt x="23" y="1444511"/>
                    </a:cubicBezTo>
                    <a:cubicBezTo>
                      <a:pt x="23" y="1633102"/>
                      <a:pt x="152903" y="1785983"/>
                      <a:pt x="341494" y="1785983"/>
                    </a:cubicBezTo>
                    <a:cubicBezTo>
                      <a:pt x="392502" y="1785983"/>
                      <a:pt x="440847" y="1774722"/>
                      <a:pt x="484313" y="1754673"/>
                    </a:cubicBezTo>
                    <a:cubicBezTo>
                      <a:pt x="518111" y="1774547"/>
                      <a:pt x="557456" y="1785983"/>
                      <a:pt x="599495" y="1785983"/>
                    </a:cubicBezTo>
                    <a:lnTo>
                      <a:pt x="827142" y="1785983"/>
                    </a:lnTo>
                    <a:cubicBezTo>
                      <a:pt x="827142" y="1681356"/>
                      <a:pt x="756533" y="1593271"/>
                      <a:pt x="660383" y="1566637"/>
                    </a:cubicBezTo>
                    <a:cubicBezTo>
                      <a:pt x="674922" y="1528703"/>
                      <a:pt x="682965" y="1487559"/>
                      <a:pt x="682965" y="1444511"/>
                    </a:cubicBezTo>
                    <a:cubicBezTo>
                      <a:pt x="682965" y="1442546"/>
                      <a:pt x="700282" y="1441650"/>
                      <a:pt x="722379" y="1441294"/>
                    </a:cubicBezTo>
                    <a:cubicBezTo>
                      <a:pt x="773357" y="1440490"/>
                      <a:pt x="815122" y="1481595"/>
                      <a:pt x="815122" y="1532573"/>
                    </a:cubicBezTo>
                    <a:lnTo>
                      <a:pt x="815122" y="1559390"/>
                    </a:lnTo>
                    <a:cubicBezTo>
                      <a:pt x="815122" y="1685112"/>
                      <a:pt x="917040" y="1787037"/>
                      <a:pt x="1042770" y="1787037"/>
                    </a:cubicBezTo>
                    <a:lnTo>
                      <a:pt x="1042770" y="1787037"/>
                    </a:lnTo>
                    <a:lnTo>
                      <a:pt x="1270417" y="1787037"/>
                    </a:lnTo>
                    <a:cubicBezTo>
                      <a:pt x="1270417" y="1677023"/>
                      <a:pt x="1189967" y="1582337"/>
                      <a:pt x="1085628" y="1560384"/>
                    </a:cubicBezTo>
                    <a:cubicBezTo>
                      <a:pt x="1059229" y="1554829"/>
                      <a:pt x="1040213" y="1531769"/>
                      <a:pt x="1040888" y="1504800"/>
                    </a:cubicBezTo>
                    <a:lnTo>
                      <a:pt x="1042770" y="1429965"/>
                    </a:lnTo>
                    <a:cubicBezTo>
                      <a:pt x="1051747" y="1414530"/>
                      <a:pt x="1080332" y="1365085"/>
                      <a:pt x="1087040" y="1349613"/>
                    </a:cubicBezTo>
                    <a:cubicBezTo>
                      <a:pt x="1020999" y="1306686"/>
                      <a:pt x="974165" y="1199396"/>
                      <a:pt x="974165" y="1073742"/>
                    </a:cubicBezTo>
                    <a:cubicBezTo>
                      <a:pt x="974165" y="976369"/>
                      <a:pt x="1002287" y="890030"/>
                      <a:pt x="1045676" y="836123"/>
                    </a:cubicBezTo>
                    <a:cubicBezTo>
                      <a:pt x="1205652" y="773869"/>
                      <a:pt x="1319028" y="618379"/>
                      <a:pt x="1319028" y="436389"/>
                    </a:cubicBezTo>
                    <a:cubicBezTo>
                      <a:pt x="1319028" y="389836"/>
                      <a:pt x="1311576" y="345019"/>
                      <a:pt x="1297856" y="303049"/>
                    </a:cubicBezTo>
                    <a:cubicBezTo>
                      <a:pt x="1301696" y="303337"/>
                      <a:pt x="1305566" y="303534"/>
                      <a:pt x="1309482" y="303534"/>
                    </a:cubicBezTo>
                    <a:cubicBezTo>
                      <a:pt x="1396883" y="303527"/>
                      <a:pt x="1467021" y="229678"/>
                      <a:pt x="1460898" y="140994"/>
                    </a:cubicBezTo>
                    <a:close/>
                  </a:path>
                </a:pathLst>
              </a:custGeom>
              <a:solidFill>
                <a:srgbClr val="E6C596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47" name="رسم 2275" descr="الثعلب المبتسمة">
                <a:extLst>
                  <a:ext uri="{FF2B5EF4-FFF2-40B4-BE49-F238E27FC236}">
                    <a16:creationId xmlns:a16="http://schemas.microsoft.com/office/drawing/2014/main" id="{58B8F8B1-2681-7165-8175-2634EC67E44A}"/>
                  </a:ext>
                </a:extLst>
              </p:cNvPr>
              <p:cNvGrpSpPr/>
              <p:nvPr/>
            </p:nvGrpSpPr>
            <p:grpSpPr>
              <a:xfrm>
                <a:off x="10077226" y="2377278"/>
                <a:ext cx="190366" cy="189486"/>
                <a:chOff x="10077226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160" name="شكل حر: شكل 159">
                  <a:extLst>
                    <a:ext uri="{FF2B5EF4-FFF2-40B4-BE49-F238E27FC236}">
                      <a16:creationId xmlns:a16="http://schemas.microsoft.com/office/drawing/2014/main" id="{EDE88CEC-C19E-D4C9-3DB7-5F1E997BCAE2}"/>
                    </a:ext>
                  </a:extLst>
                </p:cNvPr>
                <p:cNvSpPr/>
                <p:nvPr/>
              </p:nvSpPr>
              <p:spPr>
                <a:xfrm>
                  <a:off x="10077226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4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9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8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1" name="شكل حر: شكل 160">
                  <a:extLst>
                    <a:ext uri="{FF2B5EF4-FFF2-40B4-BE49-F238E27FC236}">
                      <a16:creationId xmlns:a16="http://schemas.microsoft.com/office/drawing/2014/main" id="{040160B4-DB24-671E-2C8B-EA422CD9CAE0}"/>
                    </a:ext>
                  </a:extLst>
                </p:cNvPr>
                <p:cNvSpPr/>
                <p:nvPr/>
              </p:nvSpPr>
              <p:spPr>
                <a:xfrm>
                  <a:off x="10078106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48" name="رسم 2275" descr="الثعلب المبتسمة">
                <a:extLst>
                  <a:ext uri="{FF2B5EF4-FFF2-40B4-BE49-F238E27FC236}">
                    <a16:creationId xmlns:a16="http://schemas.microsoft.com/office/drawing/2014/main" id="{281921F9-AD76-98DE-D529-B056F5D698EF}"/>
                  </a:ext>
                </a:extLst>
              </p:cNvPr>
              <p:cNvGrpSpPr/>
              <p:nvPr/>
            </p:nvGrpSpPr>
            <p:grpSpPr>
              <a:xfrm>
                <a:off x="10517345" y="2377278"/>
                <a:ext cx="190366" cy="189486"/>
                <a:chOff x="10517345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158" name="شكل حر: شكل 157">
                  <a:extLst>
                    <a:ext uri="{FF2B5EF4-FFF2-40B4-BE49-F238E27FC236}">
                      <a16:creationId xmlns:a16="http://schemas.microsoft.com/office/drawing/2014/main" id="{8EC6F90D-B814-993E-1DA6-C86428A31514}"/>
                    </a:ext>
                  </a:extLst>
                </p:cNvPr>
                <p:cNvSpPr/>
                <p:nvPr/>
              </p:nvSpPr>
              <p:spPr>
                <a:xfrm>
                  <a:off x="10517345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5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8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9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9" name="شكل حر: شكل 158">
                  <a:extLst>
                    <a:ext uri="{FF2B5EF4-FFF2-40B4-BE49-F238E27FC236}">
                      <a16:creationId xmlns:a16="http://schemas.microsoft.com/office/drawing/2014/main" id="{89124C74-7E91-3919-CA11-71CC4A95C0D6}"/>
                    </a:ext>
                  </a:extLst>
                </p:cNvPr>
                <p:cNvSpPr/>
                <p:nvPr/>
              </p:nvSpPr>
              <p:spPr>
                <a:xfrm>
                  <a:off x="10518225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49" name="شكل حر: شكل 148">
                <a:extLst>
                  <a:ext uri="{FF2B5EF4-FFF2-40B4-BE49-F238E27FC236}">
                    <a16:creationId xmlns:a16="http://schemas.microsoft.com/office/drawing/2014/main" id="{0F5D883D-BD19-2C48-DEE3-5F53D86FAE75}"/>
                  </a:ext>
                </a:extLst>
              </p:cNvPr>
              <p:cNvSpPr/>
              <p:nvPr/>
            </p:nvSpPr>
            <p:spPr>
              <a:xfrm>
                <a:off x="9834493" y="1868971"/>
                <a:ext cx="356359" cy="340132"/>
              </a:xfrm>
              <a:custGeom>
                <a:avLst/>
                <a:gdLst>
                  <a:gd name="connsiteX0" fmla="*/ 341380 w 356359"/>
                  <a:gd name="connsiteY0" fmla="*/ 340090 h 340132"/>
                  <a:gd name="connsiteX1" fmla="*/ 342010 w 356359"/>
                  <a:gd name="connsiteY1" fmla="*/ 339688 h 340132"/>
                  <a:gd name="connsiteX2" fmla="*/ 356359 w 356359"/>
                  <a:gd name="connsiteY2" fmla="*/ 337882 h 340132"/>
                  <a:gd name="connsiteX3" fmla="*/ 7588 w 356359"/>
                  <a:gd name="connsiteY3" fmla="*/ 0 h 340132"/>
                  <a:gd name="connsiteX4" fmla="*/ 0 w 356359"/>
                  <a:gd name="connsiteY4" fmla="*/ 7588 h 340132"/>
                  <a:gd name="connsiteX5" fmla="*/ 7588 w 356359"/>
                  <a:gd name="connsiteY5" fmla="*/ 15177 h 340132"/>
                  <a:gd name="connsiteX6" fmla="*/ 341206 w 356359"/>
                  <a:gd name="connsiteY6" fmla="*/ 338383 h 340132"/>
                  <a:gd name="connsiteX7" fmla="*/ 341380 w 356359"/>
                  <a:gd name="connsiteY7" fmla="*/ 340090 h 340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359" h="340132">
                    <a:moveTo>
                      <a:pt x="341380" y="340090"/>
                    </a:moveTo>
                    <a:cubicBezTo>
                      <a:pt x="341426" y="340272"/>
                      <a:pt x="341714" y="339817"/>
                      <a:pt x="342010" y="339688"/>
                    </a:cubicBezTo>
                    <a:cubicBezTo>
                      <a:pt x="343770" y="338922"/>
                      <a:pt x="348559" y="338330"/>
                      <a:pt x="356359" y="337882"/>
                    </a:cubicBezTo>
                    <a:cubicBezTo>
                      <a:pt x="350312" y="150672"/>
                      <a:pt x="196232" y="0"/>
                      <a:pt x="7588" y="0"/>
                    </a:cubicBezTo>
                    <a:cubicBezTo>
                      <a:pt x="3400" y="0"/>
                      <a:pt x="0" y="3400"/>
                      <a:pt x="0" y="7588"/>
                    </a:cubicBezTo>
                    <a:cubicBezTo>
                      <a:pt x="0" y="11777"/>
                      <a:pt x="3400" y="15177"/>
                      <a:pt x="7588" y="15177"/>
                    </a:cubicBezTo>
                    <a:cubicBezTo>
                      <a:pt x="188113" y="15177"/>
                      <a:pt x="335537" y="159209"/>
                      <a:pt x="341206" y="338383"/>
                    </a:cubicBezTo>
                    <a:cubicBezTo>
                      <a:pt x="341198" y="338451"/>
                      <a:pt x="341297" y="339764"/>
                      <a:pt x="341380" y="340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50" name="رسم 2275" descr="الثعلب المبتسمة">
                <a:extLst>
                  <a:ext uri="{FF2B5EF4-FFF2-40B4-BE49-F238E27FC236}">
                    <a16:creationId xmlns:a16="http://schemas.microsoft.com/office/drawing/2014/main" id="{50902405-CCE4-77D5-6108-7FAC94A25B83}"/>
                  </a:ext>
                </a:extLst>
              </p:cNvPr>
              <p:cNvGrpSpPr/>
              <p:nvPr/>
            </p:nvGrpSpPr>
            <p:grpSpPr>
              <a:xfrm>
                <a:off x="9903190" y="855614"/>
                <a:ext cx="959913" cy="638361"/>
                <a:chOff x="9903190" y="855614"/>
                <a:chExt cx="959913" cy="638361"/>
              </a:xfrm>
            </p:grpSpPr>
            <p:sp>
              <p:nvSpPr>
                <p:cNvPr id="151" name="شكل حر: شكل 150">
                  <a:extLst>
                    <a:ext uri="{FF2B5EF4-FFF2-40B4-BE49-F238E27FC236}">
                      <a16:creationId xmlns:a16="http://schemas.microsoft.com/office/drawing/2014/main" id="{E8779D46-FB92-9909-7287-A9F122186436}"/>
                    </a:ext>
                  </a:extLst>
                </p:cNvPr>
                <p:cNvSpPr/>
                <p:nvPr/>
              </p:nvSpPr>
              <p:spPr>
                <a:xfrm>
                  <a:off x="10741691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2" name="شكل حر: شكل 151">
                  <a:extLst>
                    <a:ext uri="{FF2B5EF4-FFF2-40B4-BE49-F238E27FC236}">
                      <a16:creationId xmlns:a16="http://schemas.microsoft.com/office/drawing/2014/main" id="{E9008A1A-4525-0B3D-0782-F66F77A37280}"/>
                    </a:ext>
                  </a:extLst>
                </p:cNvPr>
                <p:cNvSpPr/>
                <p:nvPr/>
              </p:nvSpPr>
              <p:spPr>
                <a:xfrm>
                  <a:off x="9903190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3" name="شكل حر: شكل 152">
                  <a:extLst>
                    <a:ext uri="{FF2B5EF4-FFF2-40B4-BE49-F238E27FC236}">
                      <a16:creationId xmlns:a16="http://schemas.microsoft.com/office/drawing/2014/main" id="{F7E7F4CF-521F-1B05-6088-1FBE9D7271ED}"/>
                    </a:ext>
                  </a:extLst>
                </p:cNvPr>
                <p:cNvSpPr/>
                <p:nvPr/>
              </p:nvSpPr>
              <p:spPr>
                <a:xfrm>
                  <a:off x="10209565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4" name="شكل حر: شكل 153">
                  <a:extLst>
                    <a:ext uri="{FF2B5EF4-FFF2-40B4-BE49-F238E27FC236}">
                      <a16:creationId xmlns:a16="http://schemas.microsoft.com/office/drawing/2014/main" id="{9C7DC555-9FC7-B6EB-ABED-6C6843662883}"/>
                    </a:ext>
                  </a:extLst>
                </p:cNvPr>
                <p:cNvSpPr/>
                <p:nvPr/>
              </p:nvSpPr>
              <p:spPr>
                <a:xfrm>
                  <a:off x="10465669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5" name="شكل حر: شكل 154">
                  <a:extLst>
                    <a:ext uri="{FF2B5EF4-FFF2-40B4-BE49-F238E27FC236}">
                      <a16:creationId xmlns:a16="http://schemas.microsoft.com/office/drawing/2014/main" id="{A0EBA813-E09D-967F-D296-F57E82150DD7}"/>
                    </a:ext>
                  </a:extLst>
                </p:cNvPr>
                <p:cNvSpPr/>
                <p:nvPr/>
              </p:nvSpPr>
              <p:spPr>
                <a:xfrm>
                  <a:off x="10206249" y="1140181"/>
                  <a:ext cx="353794" cy="353794"/>
                </a:xfrm>
                <a:custGeom>
                  <a:avLst/>
                  <a:gdLst>
                    <a:gd name="connsiteX0" fmla="*/ 353795 w 353794"/>
                    <a:gd name="connsiteY0" fmla="*/ 176897 h 353794"/>
                    <a:gd name="connsiteX1" fmla="*/ 176897 w 353794"/>
                    <a:gd name="connsiteY1" fmla="*/ 353795 h 353794"/>
                    <a:gd name="connsiteX2" fmla="*/ 0 w 353794"/>
                    <a:gd name="connsiteY2" fmla="*/ 176897 h 353794"/>
                    <a:gd name="connsiteX3" fmla="*/ 176897 w 353794"/>
                    <a:gd name="connsiteY3" fmla="*/ 0 h 353794"/>
                    <a:gd name="connsiteX4" fmla="*/ 353795 w 353794"/>
                    <a:gd name="connsiteY4" fmla="*/ 176897 h 353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794" h="353794">
                      <a:moveTo>
                        <a:pt x="353795" y="176897"/>
                      </a:moveTo>
                      <a:cubicBezTo>
                        <a:pt x="353795" y="274595"/>
                        <a:pt x="274595" y="353795"/>
                        <a:pt x="176897" y="353795"/>
                      </a:cubicBezTo>
                      <a:cubicBezTo>
                        <a:pt x="79200" y="353795"/>
                        <a:pt x="0" y="274595"/>
                        <a:pt x="0" y="176897"/>
                      </a:cubicBezTo>
                      <a:cubicBezTo>
                        <a:pt x="0" y="79200"/>
                        <a:pt x="79200" y="0"/>
                        <a:pt x="176897" y="0"/>
                      </a:cubicBezTo>
                      <a:cubicBezTo>
                        <a:pt x="274595" y="0"/>
                        <a:pt x="353795" y="79200"/>
                        <a:pt x="353795" y="1768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6" name="شكل حر: شكل 155">
                  <a:extLst>
                    <a:ext uri="{FF2B5EF4-FFF2-40B4-BE49-F238E27FC236}">
                      <a16:creationId xmlns:a16="http://schemas.microsoft.com/office/drawing/2014/main" id="{DE231109-F2C0-B2D6-10B8-37D2AAA54CC1}"/>
                    </a:ext>
                  </a:extLst>
                </p:cNvPr>
                <p:cNvSpPr/>
                <p:nvPr/>
              </p:nvSpPr>
              <p:spPr>
                <a:xfrm>
                  <a:off x="10322440" y="115810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7" name="شكل حر: شكل 156">
                  <a:extLst>
                    <a:ext uri="{FF2B5EF4-FFF2-40B4-BE49-F238E27FC236}">
                      <a16:creationId xmlns:a16="http://schemas.microsoft.com/office/drawing/2014/main" id="{3036246E-80B5-92D3-6B2B-E49B4E69BC08}"/>
                    </a:ext>
                  </a:extLst>
                </p:cNvPr>
                <p:cNvSpPr/>
                <p:nvPr/>
              </p:nvSpPr>
              <p:spPr>
                <a:xfrm>
                  <a:off x="10268993" y="1319798"/>
                  <a:ext cx="228293" cy="71546"/>
                </a:xfrm>
                <a:custGeom>
                  <a:avLst/>
                  <a:gdLst>
                    <a:gd name="connsiteX0" fmla="*/ 114153 w 228293"/>
                    <a:gd name="connsiteY0" fmla="*/ 71547 h 71546"/>
                    <a:gd name="connsiteX1" fmla="*/ 2568 w 228293"/>
                    <a:gd name="connsiteY1" fmla="*/ 18588 h 71546"/>
                    <a:gd name="connsiteX2" fmla="*/ 4177 w 228293"/>
                    <a:gd name="connsiteY2" fmla="*/ 2577 h 71546"/>
                    <a:gd name="connsiteX3" fmla="*/ 20196 w 228293"/>
                    <a:gd name="connsiteY3" fmla="*/ 4186 h 71546"/>
                    <a:gd name="connsiteX4" fmla="*/ 114146 w 228293"/>
                    <a:gd name="connsiteY4" fmla="*/ 48782 h 71546"/>
                    <a:gd name="connsiteX5" fmla="*/ 208096 w 228293"/>
                    <a:gd name="connsiteY5" fmla="*/ 4186 h 71546"/>
                    <a:gd name="connsiteX6" fmla="*/ 224115 w 228293"/>
                    <a:gd name="connsiteY6" fmla="*/ 2577 h 71546"/>
                    <a:gd name="connsiteX7" fmla="*/ 225723 w 228293"/>
                    <a:gd name="connsiteY7" fmla="*/ 18588 h 71546"/>
                    <a:gd name="connsiteX8" fmla="*/ 114153 w 228293"/>
                    <a:gd name="connsiteY8" fmla="*/ 71547 h 71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8293" h="71546">
                      <a:moveTo>
                        <a:pt x="114153" y="71547"/>
                      </a:moveTo>
                      <a:cubicBezTo>
                        <a:pt x="70749" y="71547"/>
                        <a:pt x="30076" y="52242"/>
                        <a:pt x="2568" y="18588"/>
                      </a:cubicBezTo>
                      <a:cubicBezTo>
                        <a:pt x="-1408" y="13717"/>
                        <a:pt x="-687" y="6553"/>
                        <a:pt x="4177" y="2577"/>
                      </a:cubicBezTo>
                      <a:cubicBezTo>
                        <a:pt x="9041" y="-1399"/>
                        <a:pt x="16212" y="-694"/>
                        <a:pt x="20196" y="4186"/>
                      </a:cubicBezTo>
                      <a:cubicBezTo>
                        <a:pt x="43355" y="32528"/>
                        <a:pt x="77601" y="48782"/>
                        <a:pt x="114146" y="48782"/>
                      </a:cubicBezTo>
                      <a:cubicBezTo>
                        <a:pt x="150691" y="48782"/>
                        <a:pt x="184937" y="32528"/>
                        <a:pt x="208096" y="4186"/>
                      </a:cubicBezTo>
                      <a:cubicBezTo>
                        <a:pt x="212080" y="-686"/>
                        <a:pt x="219251" y="-1414"/>
                        <a:pt x="224115" y="2577"/>
                      </a:cubicBezTo>
                      <a:cubicBezTo>
                        <a:pt x="228986" y="6553"/>
                        <a:pt x="229700" y="13724"/>
                        <a:pt x="225723" y="18588"/>
                      </a:cubicBezTo>
                      <a:cubicBezTo>
                        <a:pt x="198231" y="52242"/>
                        <a:pt x="157558" y="71547"/>
                        <a:pt x="114153" y="7154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141" name="شكل بيضاوي 140">
              <a:extLst>
                <a:ext uri="{FF2B5EF4-FFF2-40B4-BE49-F238E27FC236}">
                  <a16:creationId xmlns:a16="http://schemas.microsoft.com/office/drawing/2014/main" id="{EB749FCA-3774-D5BE-2972-AFDEF1066C2A}"/>
                </a:ext>
              </a:extLst>
            </p:cNvPr>
            <p:cNvSpPr/>
            <p:nvPr/>
          </p:nvSpPr>
          <p:spPr>
            <a:xfrm>
              <a:off x="1088943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2" name="شكل بيضاوي 141">
              <a:extLst>
                <a:ext uri="{FF2B5EF4-FFF2-40B4-BE49-F238E27FC236}">
                  <a16:creationId xmlns:a16="http://schemas.microsoft.com/office/drawing/2014/main" id="{A0231CEC-8B9A-0DD0-21D5-E5834FC9BD92}"/>
                </a:ext>
              </a:extLst>
            </p:cNvPr>
            <p:cNvSpPr/>
            <p:nvPr/>
          </p:nvSpPr>
          <p:spPr>
            <a:xfrm>
              <a:off x="1132758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grpSp>
        <p:nvGrpSpPr>
          <p:cNvPr id="162" name="مجموعة 161">
            <a:extLst>
              <a:ext uri="{FF2B5EF4-FFF2-40B4-BE49-F238E27FC236}">
                <a16:creationId xmlns:a16="http://schemas.microsoft.com/office/drawing/2014/main" id="{CF976FE0-647A-122D-F767-E27C1EDCDD2F}"/>
              </a:ext>
            </a:extLst>
          </p:cNvPr>
          <p:cNvGrpSpPr/>
          <p:nvPr/>
        </p:nvGrpSpPr>
        <p:grpSpPr>
          <a:xfrm flipH="1">
            <a:off x="9461648" y="6595744"/>
            <a:ext cx="1012683" cy="700864"/>
            <a:chOff x="639452" y="5546599"/>
            <a:chExt cx="1275698" cy="882893"/>
          </a:xfrm>
        </p:grpSpPr>
        <p:sp>
          <p:nvSpPr>
            <p:cNvPr id="163" name="grass">
              <a:extLst>
                <a:ext uri="{FF2B5EF4-FFF2-40B4-BE49-F238E27FC236}">
                  <a16:creationId xmlns:a16="http://schemas.microsoft.com/office/drawing/2014/main" id="{6C9C2FB4-FAAD-126F-74DD-DBBCF9129EC2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rass">
              <a:extLst>
                <a:ext uri="{FF2B5EF4-FFF2-40B4-BE49-F238E27FC236}">
                  <a16:creationId xmlns:a16="http://schemas.microsoft.com/office/drawing/2014/main" id="{BD1F40B6-68CD-DAC3-1DF2-B7194FD0B3DC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FFA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5" name="مجموعة 164">
            <a:extLst>
              <a:ext uri="{FF2B5EF4-FFF2-40B4-BE49-F238E27FC236}">
                <a16:creationId xmlns:a16="http://schemas.microsoft.com/office/drawing/2014/main" id="{3A69CBB6-B32B-7B14-5211-7EB7ED562BB5}"/>
              </a:ext>
            </a:extLst>
          </p:cNvPr>
          <p:cNvGrpSpPr/>
          <p:nvPr/>
        </p:nvGrpSpPr>
        <p:grpSpPr>
          <a:xfrm flipH="1">
            <a:off x="4920562" y="6889248"/>
            <a:ext cx="588597" cy="407360"/>
            <a:chOff x="639452" y="5546599"/>
            <a:chExt cx="1275698" cy="882893"/>
          </a:xfrm>
        </p:grpSpPr>
        <p:sp>
          <p:nvSpPr>
            <p:cNvPr id="166" name="grass">
              <a:extLst>
                <a:ext uri="{FF2B5EF4-FFF2-40B4-BE49-F238E27FC236}">
                  <a16:creationId xmlns:a16="http://schemas.microsoft.com/office/drawing/2014/main" id="{AE0D768A-71AE-5291-2950-FCFCB89CBFAB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rass">
              <a:extLst>
                <a:ext uri="{FF2B5EF4-FFF2-40B4-BE49-F238E27FC236}">
                  <a16:creationId xmlns:a16="http://schemas.microsoft.com/office/drawing/2014/main" id="{6C8E943E-7257-33BA-4E8D-D691C5FB7300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FFA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8" name="صورة 167">
            <a:extLst>
              <a:ext uri="{FF2B5EF4-FFF2-40B4-BE49-F238E27FC236}">
                <a16:creationId xmlns:a16="http://schemas.microsoft.com/office/drawing/2014/main" id="{2C706628-76A4-7398-7D93-37A928613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571" y="-1"/>
            <a:ext cx="796082" cy="7559675"/>
          </a:xfrm>
          <a:prstGeom prst="rect">
            <a:avLst/>
          </a:prstGeom>
        </p:spPr>
      </p:pic>
      <p:pic>
        <p:nvPicPr>
          <p:cNvPr id="169" name="صورة 168">
            <a:extLst>
              <a:ext uri="{FF2B5EF4-FFF2-40B4-BE49-F238E27FC236}">
                <a16:creationId xmlns:a16="http://schemas.microsoft.com/office/drawing/2014/main" id="{573EFD1C-6B6D-8137-C514-9C417CFB5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411" y="-1"/>
            <a:ext cx="796082" cy="7559675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DD82421-A1EA-AEA3-7694-E061D04B5E81}"/>
              </a:ext>
            </a:extLst>
          </p:cNvPr>
          <p:cNvSpPr/>
          <p:nvPr/>
        </p:nvSpPr>
        <p:spPr>
          <a:xfrm>
            <a:off x="179822" y="399800"/>
            <a:ext cx="3225212" cy="15777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dirty="0">
                <a:solidFill>
                  <a:srgbClr val="A74040"/>
                </a:solidFill>
              </a:rPr>
              <a:t>البيئة النظيفة </a:t>
            </a:r>
            <a:r>
              <a:rPr lang="ar-SA" sz="1800" dirty="0">
                <a:solidFill>
                  <a:srgbClr val="155C58"/>
                </a:solidFill>
              </a:rPr>
              <a:t>هي أمر ضروري لوجود البشر، حيث لا يُمكن للإنسان أن يعيش في بيئة </a:t>
            </a:r>
            <a:r>
              <a:rPr lang="ar-SA" sz="1800" dirty="0">
                <a:solidFill>
                  <a:srgbClr val="D1D994"/>
                </a:solidFill>
              </a:rPr>
              <a:t>مُلوّثة</a:t>
            </a:r>
            <a:r>
              <a:rPr lang="ar-SA" sz="1800" dirty="0">
                <a:solidFill>
                  <a:srgbClr val="155C58"/>
                </a:solidFill>
              </a:rPr>
              <a:t> أو في وسط </a:t>
            </a:r>
            <a:r>
              <a:rPr lang="ar-SA" sz="1800" dirty="0">
                <a:solidFill>
                  <a:srgbClr val="D1D994"/>
                </a:solidFill>
              </a:rPr>
              <a:t>النفايات </a:t>
            </a:r>
            <a:r>
              <a:rPr lang="ar-SA" sz="1800" dirty="0">
                <a:solidFill>
                  <a:srgbClr val="155C58"/>
                </a:solidFill>
              </a:rPr>
              <a:t>بحيث شَمَلَ مفهوم البيئة النظيفة، الطاقة، والماء، والهواء النظيف، والأرض</a:t>
            </a:r>
            <a:endParaRPr lang="en-US" sz="1800" dirty="0">
              <a:solidFill>
                <a:srgbClr val="155C58"/>
              </a:solidFill>
            </a:endParaRPr>
          </a:p>
        </p:txBody>
      </p:sp>
      <p:sp>
        <p:nvSpPr>
          <p:cNvPr id="138" name="فقاعة الكلام: مستطيلة مستديرة الزوايا 137">
            <a:extLst>
              <a:ext uri="{FF2B5EF4-FFF2-40B4-BE49-F238E27FC236}">
                <a16:creationId xmlns:a16="http://schemas.microsoft.com/office/drawing/2014/main" id="{132FADFF-7075-BC57-F6F6-6DC97F561003}"/>
              </a:ext>
            </a:extLst>
          </p:cNvPr>
          <p:cNvSpPr/>
          <p:nvPr/>
        </p:nvSpPr>
        <p:spPr>
          <a:xfrm>
            <a:off x="169385" y="2186474"/>
            <a:ext cx="3225212" cy="1551099"/>
          </a:xfrm>
          <a:prstGeom prst="wedgeRoundRectCallout">
            <a:avLst>
              <a:gd name="adj1" fmla="val 6940"/>
              <a:gd name="adj2" fmla="val 87002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dirty="0">
                <a:solidFill>
                  <a:srgbClr val="155C58"/>
                </a:solidFill>
              </a:rPr>
              <a:t>فكما تعطينا البيئة من ثروات </a:t>
            </a:r>
          </a:p>
          <a:p>
            <a:pPr algn="ctr"/>
            <a:r>
              <a:rPr lang="ar-SA" sz="1800" dirty="0">
                <a:solidFill>
                  <a:srgbClr val="155C58"/>
                </a:solidFill>
              </a:rPr>
              <a:t>لا حصر لها علينا أن نردّ جميلها علينا </a:t>
            </a:r>
          </a:p>
          <a:p>
            <a:pPr algn="ctr"/>
            <a:r>
              <a:rPr lang="ar-SA" sz="1800" dirty="0">
                <a:solidFill>
                  <a:srgbClr val="A74040"/>
                </a:solidFill>
              </a:rPr>
              <a:t>بتحمُّل مسؤولية حمايتها</a:t>
            </a:r>
          </a:p>
          <a:p>
            <a:pPr algn="ctr"/>
            <a:r>
              <a:rPr lang="ar-SA" sz="1800" dirty="0">
                <a:solidFill>
                  <a:srgbClr val="A74040"/>
                </a:solidFill>
              </a:rPr>
              <a:t>والمحافظة عليها </a:t>
            </a:r>
          </a:p>
        </p:txBody>
      </p:sp>
    </p:spTree>
    <p:extLst>
      <p:ext uri="{BB962C8B-B14F-4D97-AF65-F5344CB8AC3E}">
        <p14:creationId xmlns:p14="http://schemas.microsoft.com/office/powerpoint/2010/main" val="427604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ar-SA" sz="2105" b="1" dirty="0">
              <a:solidFill>
                <a:srgbClr val="DC5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E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D16C0CC-7F25-4A8C-8606-62763F29E2E5}"/>
              </a:ext>
            </a:extLst>
          </p:cNvPr>
          <p:cNvGrpSpPr/>
          <p:nvPr/>
        </p:nvGrpSpPr>
        <p:grpSpPr>
          <a:xfrm>
            <a:off x="4311513" y="4175515"/>
            <a:ext cx="1994938" cy="2696605"/>
            <a:chOff x="1615440" y="2580640"/>
            <a:chExt cx="3105833" cy="419823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7EF2C7F-A5CC-4D02-91D2-EAAF8E231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440" y="3067438"/>
              <a:ext cx="3105833" cy="3711432"/>
            </a:xfrm>
            <a:prstGeom prst="rect">
              <a:avLst/>
            </a:prstGeom>
          </p:spPr>
        </p:pic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03D60001-8005-4C7E-B01B-6FD654421F8F}"/>
                </a:ext>
              </a:extLst>
            </p:cNvPr>
            <p:cNvGrpSpPr/>
            <p:nvPr/>
          </p:nvGrpSpPr>
          <p:grpSpPr>
            <a:xfrm flipH="1">
              <a:off x="2265680" y="2580640"/>
              <a:ext cx="778860" cy="666696"/>
              <a:chOff x="2437458" y="1152322"/>
              <a:chExt cx="1226133" cy="1049556"/>
            </a:xfrm>
          </p:grpSpPr>
          <p:grpSp>
            <p:nvGrpSpPr>
              <p:cNvPr id="7" name="مجموعة 6">
                <a:extLst>
                  <a:ext uri="{FF2B5EF4-FFF2-40B4-BE49-F238E27FC236}">
                    <a16:creationId xmlns:a16="http://schemas.microsoft.com/office/drawing/2014/main" id="{915B87C8-3ECF-4400-9A3C-C14D8E3174E2}"/>
                  </a:ext>
                </a:extLst>
              </p:cNvPr>
              <p:cNvGrpSpPr/>
              <p:nvPr/>
            </p:nvGrpSpPr>
            <p:grpSpPr>
              <a:xfrm>
                <a:off x="2437458" y="1152322"/>
                <a:ext cx="1226133" cy="1049556"/>
                <a:chOff x="1908541" y="1439193"/>
                <a:chExt cx="1226133" cy="1049556"/>
              </a:xfrm>
            </p:grpSpPr>
            <p:sp>
              <p:nvSpPr>
                <p:cNvPr id="9" name="شكل حر: شكل 8">
                  <a:extLst>
                    <a:ext uri="{FF2B5EF4-FFF2-40B4-BE49-F238E27FC236}">
                      <a16:creationId xmlns:a16="http://schemas.microsoft.com/office/drawing/2014/main" id="{918CC372-D901-4F18-9E70-2F269F9239E7}"/>
                    </a:ext>
                  </a:extLst>
                </p:cNvPr>
                <p:cNvSpPr/>
                <p:nvPr/>
              </p:nvSpPr>
              <p:spPr>
                <a:xfrm>
                  <a:off x="2310716" y="2127203"/>
                  <a:ext cx="184980" cy="184981"/>
                </a:xfrm>
                <a:custGeom>
                  <a:avLst/>
                  <a:gdLst>
                    <a:gd name="connsiteX0" fmla="*/ 9808 w 184980"/>
                    <a:gd name="connsiteY0" fmla="*/ 184982 h 184981"/>
                    <a:gd name="connsiteX1" fmla="*/ 2873 w 184980"/>
                    <a:gd name="connsiteY1" fmla="*/ 182108 h 184981"/>
                    <a:gd name="connsiteX2" fmla="*/ 2873 w 184980"/>
                    <a:gd name="connsiteY2" fmla="*/ 168238 h 184981"/>
                    <a:gd name="connsiteX3" fmla="*/ 168238 w 184980"/>
                    <a:gd name="connsiteY3" fmla="*/ 2873 h 184981"/>
                    <a:gd name="connsiteX4" fmla="*/ 182108 w 184980"/>
                    <a:gd name="connsiteY4" fmla="*/ 2873 h 184981"/>
                    <a:gd name="connsiteX5" fmla="*/ 182108 w 184980"/>
                    <a:gd name="connsiteY5" fmla="*/ 16743 h 184981"/>
                    <a:gd name="connsiteX6" fmla="*/ 16743 w 184980"/>
                    <a:gd name="connsiteY6" fmla="*/ 182108 h 184981"/>
                    <a:gd name="connsiteX7" fmla="*/ 9808 w 184980"/>
                    <a:gd name="connsiteY7" fmla="*/ 184982 h 18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4980" h="184981">
                      <a:moveTo>
                        <a:pt x="9808" y="184982"/>
                      </a:moveTo>
                      <a:cubicBezTo>
                        <a:pt x="7297" y="184982"/>
                        <a:pt x="4790" y="184025"/>
                        <a:pt x="2873" y="182108"/>
                      </a:cubicBezTo>
                      <a:cubicBezTo>
                        <a:pt x="-958" y="178277"/>
                        <a:pt x="-958" y="172068"/>
                        <a:pt x="2873" y="168238"/>
                      </a:cubicBezTo>
                      <a:lnTo>
                        <a:pt x="168238" y="2873"/>
                      </a:lnTo>
                      <a:cubicBezTo>
                        <a:pt x="172068" y="-958"/>
                        <a:pt x="178277" y="-958"/>
                        <a:pt x="182108" y="2873"/>
                      </a:cubicBezTo>
                      <a:cubicBezTo>
                        <a:pt x="185938" y="6703"/>
                        <a:pt x="185938" y="12912"/>
                        <a:pt x="182108" y="16743"/>
                      </a:cubicBezTo>
                      <a:lnTo>
                        <a:pt x="16743" y="182108"/>
                      </a:lnTo>
                      <a:cubicBezTo>
                        <a:pt x="14825" y="184025"/>
                        <a:pt x="12314" y="184982"/>
                        <a:pt x="9808" y="184982"/>
                      </a:cubicBezTo>
                      <a:close/>
                    </a:path>
                  </a:pathLst>
                </a:custGeom>
                <a:solidFill>
                  <a:srgbClr val="86513B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0" name="شكل حر: شكل 9">
                  <a:extLst>
                    <a:ext uri="{FF2B5EF4-FFF2-40B4-BE49-F238E27FC236}">
                      <a16:creationId xmlns:a16="http://schemas.microsoft.com/office/drawing/2014/main" id="{0D3F2D8C-0FE6-41C0-B2D2-74FC4E82C352}"/>
                    </a:ext>
                  </a:extLst>
                </p:cNvPr>
                <p:cNvSpPr/>
                <p:nvPr/>
              </p:nvSpPr>
              <p:spPr>
                <a:xfrm>
                  <a:off x="2006635" y="1439193"/>
                  <a:ext cx="1128039" cy="1049556"/>
                </a:xfrm>
                <a:custGeom>
                  <a:avLst/>
                  <a:gdLst>
                    <a:gd name="connsiteX0" fmla="*/ 742796 w 1128039"/>
                    <a:gd name="connsiteY0" fmla="*/ 738745 h 1049556"/>
                    <a:gd name="connsiteX1" fmla="*/ 264843 w 1128039"/>
                    <a:gd name="connsiteY1" fmla="*/ 106173 h 1049556"/>
                    <a:gd name="connsiteX2" fmla="*/ 294093 w 1128039"/>
                    <a:gd name="connsiteY2" fmla="*/ 89 h 1049556"/>
                    <a:gd name="connsiteX3" fmla="*/ 294084 w 1128039"/>
                    <a:gd name="connsiteY3" fmla="*/ 0 h 1049556"/>
                    <a:gd name="connsiteX4" fmla="*/ 20 w 1128039"/>
                    <a:gd name="connsiteY4" fmla="*/ 128081 h 1049556"/>
                    <a:gd name="connsiteX5" fmla="*/ 1123 w 1128039"/>
                    <a:gd name="connsiteY5" fmla="*/ 129695 h 1049556"/>
                    <a:gd name="connsiteX6" fmla="*/ 13443 w 1128039"/>
                    <a:gd name="connsiteY6" fmla="*/ 224911 h 1049556"/>
                    <a:gd name="connsiteX7" fmla="*/ 0 w 1128039"/>
                    <a:gd name="connsiteY7" fmla="*/ 335100 h 1049556"/>
                    <a:gd name="connsiteX8" fmla="*/ 0 w 1128039"/>
                    <a:gd name="connsiteY8" fmla="*/ 340358 h 1049556"/>
                    <a:gd name="connsiteX9" fmla="*/ 618806 w 1128039"/>
                    <a:gd name="connsiteY9" fmla="*/ 754229 h 1049556"/>
                    <a:gd name="connsiteX10" fmla="*/ 718416 w 1128039"/>
                    <a:gd name="connsiteY10" fmla="*/ 754999 h 1049556"/>
                    <a:gd name="connsiteX11" fmla="*/ 900098 w 1128039"/>
                    <a:gd name="connsiteY11" fmla="*/ 996688 h 1049556"/>
                    <a:gd name="connsiteX12" fmla="*/ 1128040 w 1128039"/>
                    <a:gd name="connsiteY12" fmla="*/ 1003716 h 1049556"/>
                    <a:gd name="connsiteX13" fmla="*/ 742796 w 1128039"/>
                    <a:gd name="connsiteY13" fmla="*/ 738745 h 1049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8039" h="1049556">
                      <a:moveTo>
                        <a:pt x="742796" y="738745"/>
                      </a:moveTo>
                      <a:lnTo>
                        <a:pt x="264843" y="106173"/>
                      </a:lnTo>
                      <a:cubicBezTo>
                        <a:pt x="264843" y="106173"/>
                        <a:pt x="225676" y="37628"/>
                        <a:pt x="294093" y="89"/>
                      </a:cubicBezTo>
                      <a:cubicBezTo>
                        <a:pt x="294138" y="64"/>
                        <a:pt x="294133" y="-5"/>
                        <a:pt x="294084" y="0"/>
                      </a:cubicBezTo>
                      <a:cubicBezTo>
                        <a:pt x="285726" y="304"/>
                        <a:pt x="2609" y="11462"/>
                        <a:pt x="20" y="128081"/>
                      </a:cubicBezTo>
                      <a:cubicBezTo>
                        <a:pt x="10" y="128616"/>
                        <a:pt x="721" y="129131"/>
                        <a:pt x="1123" y="129695"/>
                      </a:cubicBezTo>
                      <a:cubicBezTo>
                        <a:pt x="1123" y="129695"/>
                        <a:pt x="13443" y="147091"/>
                        <a:pt x="13443" y="224911"/>
                      </a:cubicBezTo>
                      <a:cubicBezTo>
                        <a:pt x="13443" y="307306"/>
                        <a:pt x="0" y="335100"/>
                        <a:pt x="0" y="335100"/>
                      </a:cubicBezTo>
                      <a:lnTo>
                        <a:pt x="0" y="340358"/>
                      </a:lnTo>
                      <a:cubicBezTo>
                        <a:pt x="0" y="575774"/>
                        <a:pt x="367690" y="753047"/>
                        <a:pt x="618806" y="754229"/>
                      </a:cubicBezTo>
                      <a:lnTo>
                        <a:pt x="718416" y="754999"/>
                      </a:lnTo>
                      <a:lnTo>
                        <a:pt x="900098" y="996688"/>
                      </a:lnTo>
                      <a:cubicBezTo>
                        <a:pt x="959845" y="1064296"/>
                        <a:pt x="1064237" y="1067519"/>
                        <a:pt x="1128040" y="1003716"/>
                      </a:cubicBezTo>
                      <a:lnTo>
                        <a:pt x="742796" y="738745"/>
                      </a:lnTo>
                      <a:close/>
                    </a:path>
                  </a:pathLst>
                </a:custGeom>
                <a:solidFill>
                  <a:srgbClr val="4878BA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1" name="شكل حر: شكل 10">
                  <a:extLst>
                    <a:ext uri="{FF2B5EF4-FFF2-40B4-BE49-F238E27FC236}">
                      <a16:creationId xmlns:a16="http://schemas.microsoft.com/office/drawing/2014/main" id="{A62D1466-D337-464F-9F8B-56271B7D7329}"/>
                    </a:ext>
                  </a:extLst>
                </p:cNvPr>
                <p:cNvSpPr/>
                <p:nvPr/>
              </p:nvSpPr>
              <p:spPr>
                <a:xfrm>
                  <a:off x="2212620" y="2135616"/>
                  <a:ext cx="362934" cy="176568"/>
                </a:xfrm>
                <a:custGeom>
                  <a:avLst/>
                  <a:gdLst>
                    <a:gd name="connsiteX0" fmla="*/ 359951 w 362934"/>
                    <a:gd name="connsiteY0" fmla="*/ 2768 h 176568"/>
                    <a:gd name="connsiteX1" fmla="*/ 346081 w 362934"/>
                    <a:gd name="connsiteY1" fmla="*/ 2988 h 176568"/>
                    <a:gd name="connsiteX2" fmla="*/ 196930 w 362934"/>
                    <a:gd name="connsiteY2" fmla="*/ 156950 h 176568"/>
                    <a:gd name="connsiteX3" fmla="*/ 9809 w 362934"/>
                    <a:gd name="connsiteY3" fmla="*/ 156950 h 176568"/>
                    <a:gd name="connsiteX4" fmla="*/ 0 w 362934"/>
                    <a:gd name="connsiteY4" fmla="*/ 166759 h 176568"/>
                    <a:gd name="connsiteX5" fmla="*/ 9809 w 362934"/>
                    <a:gd name="connsiteY5" fmla="*/ 176568 h 176568"/>
                    <a:gd name="connsiteX6" fmla="*/ 264843 w 362934"/>
                    <a:gd name="connsiteY6" fmla="*/ 176568 h 176568"/>
                    <a:gd name="connsiteX7" fmla="*/ 274652 w 362934"/>
                    <a:gd name="connsiteY7" fmla="*/ 166759 h 176568"/>
                    <a:gd name="connsiteX8" fmla="*/ 264843 w 362934"/>
                    <a:gd name="connsiteY8" fmla="*/ 156950 h 176568"/>
                    <a:gd name="connsiteX9" fmla="*/ 224244 w 362934"/>
                    <a:gd name="connsiteY9" fmla="*/ 156950 h 176568"/>
                    <a:gd name="connsiteX10" fmla="*/ 360167 w 362934"/>
                    <a:gd name="connsiteY10" fmla="*/ 16642 h 176568"/>
                    <a:gd name="connsiteX11" fmla="*/ 359951 w 362934"/>
                    <a:gd name="connsiteY11" fmla="*/ 2768 h 17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2934" h="176568">
                      <a:moveTo>
                        <a:pt x="359951" y="2768"/>
                      </a:moveTo>
                      <a:cubicBezTo>
                        <a:pt x="356057" y="-1009"/>
                        <a:pt x="349848" y="-906"/>
                        <a:pt x="346081" y="2988"/>
                      </a:cubicBezTo>
                      <a:lnTo>
                        <a:pt x="196930" y="156950"/>
                      </a:lnTo>
                      <a:lnTo>
                        <a:pt x="9809" y="156950"/>
                      </a:lnTo>
                      <a:cubicBezTo>
                        <a:pt x="4394" y="156950"/>
                        <a:pt x="0" y="161345"/>
                        <a:pt x="0" y="166759"/>
                      </a:cubicBezTo>
                      <a:cubicBezTo>
                        <a:pt x="0" y="172174"/>
                        <a:pt x="4394" y="176568"/>
                        <a:pt x="9809" y="176568"/>
                      </a:cubicBezTo>
                      <a:lnTo>
                        <a:pt x="264843" y="176568"/>
                      </a:lnTo>
                      <a:cubicBezTo>
                        <a:pt x="270258" y="176568"/>
                        <a:pt x="274652" y="172174"/>
                        <a:pt x="274652" y="166759"/>
                      </a:cubicBezTo>
                      <a:cubicBezTo>
                        <a:pt x="274652" y="161345"/>
                        <a:pt x="270258" y="156950"/>
                        <a:pt x="264843" y="156950"/>
                      </a:cubicBezTo>
                      <a:lnTo>
                        <a:pt x="224244" y="156950"/>
                      </a:lnTo>
                      <a:lnTo>
                        <a:pt x="360167" y="16642"/>
                      </a:lnTo>
                      <a:cubicBezTo>
                        <a:pt x="363943" y="12748"/>
                        <a:pt x="363840" y="6539"/>
                        <a:pt x="359951" y="2768"/>
                      </a:cubicBezTo>
                      <a:close/>
                    </a:path>
                  </a:pathLst>
                </a:custGeom>
                <a:solidFill>
                  <a:srgbClr val="86513B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grpSp>
              <p:nvGrpSpPr>
                <p:cNvPr id="12" name="رسم 2267" descr="طائر أصلي">
                  <a:extLst>
                    <a:ext uri="{FF2B5EF4-FFF2-40B4-BE49-F238E27FC236}">
                      <a16:creationId xmlns:a16="http://schemas.microsoft.com/office/drawing/2014/main" id="{F89E3811-7FC5-421B-A070-94380DC6E37D}"/>
                    </a:ext>
                  </a:extLst>
                </p:cNvPr>
                <p:cNvGrpSpPr/>
                <p:nvPr/>
              </p:nvGrpSpPr>
              <p:grpSpPr>
                <a:xfrm>
                  <a:off x="2179725" y="1765869"/>
                  <a:ext cx="538391" cy="316087"/>
                  <a:chOff x="2179725" y="1765869"/>
                  <a:chExt cx="538391" cy="316087"/>
                </a:xfrm>
              </p:grpSpPr>
              <p:sp>
                <p:nvSpPr>
                  <p:cNvPr id="18" name="شكل حر: شكل 17">
                    <a:extLst>
                      <a:ext uri="{FF2B5EF4-FFF2-40B4-BE49-F238E27FC236}">
                        <a16:creationId xmlns:a16="http://schemas.microsoft.com/office/drawing/2014/main" id="{65076F32-BCC6-435D-90DC-ADFB7538EE35}"/>
                      </a:ext>
                    </a:extLst>
                  </p:cNvPr>
                  <p:cNvSpPr/>
                  <p:nvPr/>
                </p:nvSpPr>
                <p:spPr>
                  <a:xfrm>
                    <a:off x="2179725" y="1765869"/>
                    <a:ext cx="538391" cy="316087"/>
                  </a:xfrm>
                  <a:custGeom>
                    <a:avLst/>
                    <a:gdLst>
                      <a:gd name="connsiteX0" fmla="*/ 316806 w 538391"/>
                      <a:gd name="connsiteY0" fmla="*/ 92095 h 316087"/>
                      <a:gd name="connsiteX1" fmla="*/ 6278 w 538391"/>
                      <a:gd name="connsiteY1" fmla="*/ 8871 h 316087"/>
                      <a:gd name="connsiteX2" fmla="*/ 0 w 538391"/>
                      <a:gd name="connsiteY2" fmla="*/ 10391 h 316087"/>
                      <a:gd name="connsiteX3" fmla="*/ 6459 w 538391"/>
                      <a:gd name="connsiteY3" fmla="*/ 33045 h 316087"/>
                      <a:gd name="connsiteX4" fmla="*/ 489704 w 538391"/>
                      <a:gd name="connsiteY4" fmla="*/ 305887 h 316087"/>
                      <a:gd name="connsiteX5" fmla="*/ 538391 w 538391"/>
                      <a:gd name="connsiteY5" fmla="*/ 299384 h 316087"/>
                      <a:gd name="connsiteX6" fmla="*/ 316806 w 538391"/>
                      <a:gd name="connsiteY6" fmla="*/ 92095 h 316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8391" h="316087">
                        <a:moveTo>
                          <a:pt x="316806" y="92095"/>
                        </a:moveTo>
                        <a:cubicBezTo>
                          <a:pt x="233552" y="14212"/>
                          <a:pt x="117041" y="-16883"/>
                          <a:pt x="6278" y="8871"/>
                        </a:cubicBezTo>
                        <a:cubicBezTo>
                          <a:pt x="4184" y="9356"/>
                          <a:pt x="0" y="10391"/>
                          <a:pt x="0" y="10391"/>
                        </a:cubicBezTo>
                        <a:cubicBezTo>
                          <a:pt x="1903" y="17920"/>
                          <a:pt x="4056" y="25477"/>
                          <a:pt x="6459" y="33045"/>
                        </a:cubicBezTo>
                        <a:cubicBezTo>
                          <a:pt x="70698" y="235513"/>
                          <a:pt x="282470" y="352505"/>
                          <a:pt x="489704" y="305887"/>
                        </a:cubicBezTo>
                        <a:lnTo>
                          <a:pt x="538391" y="299384"/>
                        </a:lnTo>
                        <a:lnTo>
                          <a:pt x="316806" y="92095"/>
                        </a:lnTo>
                        <a:close/>
                      </a:path>
                    </a:pathLst>
                  </a:custGeom>
                  <a:solidFill>
                    <a:srgbClr val="A3E2F6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 sz="1578"/>
                  </a:p>
                </p:txBody>
              </p:sp>
              <p:sp>
                <p:nvSpPr>
                  <p:cNvPr id="19" name="شكل حر: شكل 18">
                    <a:extLst>
                      <a:ext uri="{FF2B5EF4-FFF2-40B4-BE49-F238E27FC236}">
                        <a16:creationId xmlns:a16="http://schemas.microsoft.com/office/drawing/2014/main" id="{D8E035FF-572E-4BD4-91E8-9A5388F817D7}"/>
                      </a:ext>
                    </a:extLst>
                  </p:cNvPr>
                  <p:cNvSpPr/>
                  <p:nvPr/>
                </p:nvSpPr>
                <p:spPr>
                  <a:xfrm>
                    <a:off x="2209093" y="1776348"/>
                    <a:ext cx="464642" cy="300209"/>
                  </a:xfrm>
                  <a:custGeom>
                    <a:avLst/>
                    <a:gdLst>
                      <a:gd name="connsiteX0" fmla="*/ 464643 w 464642"/>
                      <a:gd name="connsiteY0" fmla="*/ 252680 h 300209"/>
                      <a:gd name="connsiteX1" fmla="*/ 84186 w 464642"/>
                      <a:gd name="connsiteY1" fmla="*/ 120916 h 300209"/>
                      <a:gd name="connsiteX2" fmla="*/ 4924 w 464642"/>
                      <a:gd name="connsiteY2" fmla="*/ 0 h 300209"/>
                      <a:gd name="connsiteX3" fmla="*/ 0 w 464642"/>
                      <a:gd name="connsiteY3" fmla="*/ 1202 h 300209"/>
                      <a:gd name="connsiteX4" fmla="*/ 80429 w 464642"/>
                      <a:gd name="connsiteY4" fmla="*/ 124339 h 300209"/>
                      <a:gd name="connsiteX5" fmla="*/ 124991 w 464642"/>
                      <a:gd name="connsiteY5" fmla="*/ 160603 h 300209"/>
                      <a:gd name="connsiteX6" fmla="*/ 414156 w 464642"/>
                      <a:gd name="connsiteY6" fmla="*/ 300209 h 300209"/>
                      <a:gd name="connsiteX7" fmla="*/ 414602 w 464642"/>
                      <a:gd name="connsiteY7" fmla="*/ 295163 h 300209"/>
                      <a:gd name="connsiteX8" fmla="*/ 149224 w 464642"/>
                      <a:gd name="connsiteY8" fmla="*/ 176400 h 300209"/>
                      <a:gd name="connsiteX9" fmla="*/ 149293 w 464642"/>
                      <a:gd name="connsiteY9" fmla="*/ 176336 h 300209"/>
                      <a:gd name="connsiteX10" fmla="*/ 464466 w 464642"/>
                      <a:gd name="connsiteY10" fmla="*/ 257746 h 300209"/>
                      <a:gd name="connsiteX11" fmla="*/ 464643 w 464642"/>
                      <a:gd name="connsiteY11" fmla="*/ 252680 h 30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64642" h="300209">
                        <a:moveTo>
                          <a:pt x="464643" y="252680"/>
                        </a:moveTo>
                        <a:cubicBezTo>
                          <a:pt x="350142" y="248594"/>
                          <a:pt x="191192" y="222414"/>
                          <a:pt x="84186" y="120916"/>
                        </a:cubicBezTo>
                        <a:cubicBezTo>
                          <a:pt x="20251" y="60276"/>
                          <a:pt x="5066" y="598"/>
                          <a:pt x="4924" y="0"/>
                        </a:cubicBezTo>
                        <a:lnTo>
                          <a:pt x="0" y="1202"/>
                        </a:lnTo>
                        <a:cubicBezTo>
                          <a:pt x="147" y="1810"/>
                          <a:pt x="15562" y="62689"/>
                          <a:pt x="80429" y="124339"/>
                        </a:cubicBezTo>
                        <a:cubicBezTo>
                          <a:pt x="94470" y="137684"/>
                          <a:pt x="109405" y="149715"/>
                          <a:pt x="124991" y="160603"/>
                        </a:cubicBezTo>
                        <a:cubicBezTo>
                          <a:pt x="127762" y="163546"/>
                          <a:pt x="243999" y="285197"/>
                          <a:pt x="414156" y="300209"/>
                        </a:cubicBezTo>
                        <a:lnTo>
                          <a:pt x="414602" y="295163"/>
                        </a:lnTo>
                        <a:cubicBezTo>
                          <a:pt x="286751" y="283882"/>
                          <a:pt x="189667" y="211678"/>
                          <a:pt x="149224" y="176400"/>
                        </a:cubicBezTo>
                        <a:cubicBezTo>
                          <a:pt x="149008" y="176209"/>
                          <a:pt x="149043" y="176184"/>
                          <a:pt x="149293" y="176336"/>
                        </a:cubicBezTo>
                        <a:cubicBezTo>
                          <a:pt x="249718" y="236618"/>
                          <a:pt x="371594" y="254431"/>
                          <a:pt x="464466" y="257746"/>
                        </a:cubicBezTo>
                        <a:lnTo>
                          <a:pt x="464643" y="252680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 sz="1578"/>
                  </a:p>
                </p:txBody>
              </p:sp>
              <p:sp>
                <p:nvSpPr>
                  <p:cNvPr id="20" name="شكل حر: شكل 19">
                    <a:extLst>
                      <a:ext uri="{FF2B5EF4-FFF2-40B4-BE49-F238E27FC236}">
                        <a16:creationId xmlns:a16="http://schemas.microsoft.com/office/drawing/2014/main" id="{45422F4B-A2A1-456F-AA0E-DAC7DB3F6286}"/>
                      </a:ext>
                    </a:extLst>
                  </p:cNvPr>
                  <p:cNvSpPr/>
                  <p:nvPr/>
                </p:nvSpPr>
                <p:spPr>
                  <a:xfrm>
                    <a:off x="2243057" y="1769242"/>
                    <a:ext cx="395940" cy="232316"/>
                  </a:xfrm>
                  <a:custGeom>
                    <a:avLst/>
                    <a:gdLst>
                      <a:gd name="connsiteX0" fmla="*/ 395690 w 395940"/>
                      <a:gd name="connsiteY0" fmla="*/ 232316 h 232316"/>
                      <a:gd name="connsiteX1" fmla="*/ 87634 w 395940"/>
                      <a:gd name="connsiteY1" fmla="*/ 111891 h 232316"/>
                      <a:gd name="connsiteX2" fmla="*/ 0 w 395940"/>
                      <a:gd name="connsiteY2" fmla="*/ 2158 h 232316"/>
                      <a:gd name="connsiteX3" fmla="*/ 4591 w 395940"/>
                      <a:gd name="connsiteY3" fmla="*/ 0 h 232316"/>
                      <a:gd name="connsiteX4" fmla="*/ 395940 w 395940"/>
                      <a:gd name="connsiteY4" fmla="*/ 227255 h 232316"/>
                      <a:gd name="connsiteX5" fmla="*/ 395690 w 395940"/>
                      <a:gd name="connsiteY5" fmla="*/ 232316 h 23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5940" h="232316">
                        <a:moveTo>
                          <a:pt x="395690" y="232316"/>
                        </a:moveTo>
                        <a:cubicBezTo>
                          <a:pt x="243793" y="224803"/>
                          <a:pt x="144330" y="162682"/>
                          <a:pt x="87634" y="111891"/>
                        </a:cubicBezTo>
                        <a:cubicBezTo>
                          <a:pt x="26161" y="56819"/>
                          <a:pt x="255" y="2697"/>
                          <a:pt x="0" y="2158"/>
                        </a:cubicBezTo>
                        <a:lnTo>
                          <a:pt x="4591" y="0"/>
                        </a:lnTo>
                        <a:cubicBezTo>
                          <a:pt x="5591" y="2129"/>
                          <a:pt x="108316" y="213027"/>
                          <a:pt x="395940" y="227255"/>
                        </a:cubicBezTo>
                        <a:lnTo>
                          <a:pt x="395690" y="232316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 sz="1578"/>
                  </a:p>
                </p:txBody>
              </p:sp>
            </p:grpSp>
            <p:grpSp>
              <p:nvGrpSpPr>
                <p:cNvPr id="13" name="رسم 2267" descr="طائر أصلي">
                  <a:extLst>
                    <a:ext uri="{FF2B5EF4-FFF2-40B4-BE49-F238E27FC236}">
                      <a16:creationId xmlns:a16="http://schemas.microsoft.com/office/drawing/2014/main" id="{A206BB3B-6C97-4C8D-B667-F660293DD28B}"/>
                    </a:ext>
                  </a:extLst>
                </p:cNvPr>
                <p:cNvGrpSpPr/>
                <p:nvPr/>
              </p:nvGrpSpPr>
              <p:grpSpPr>
                <a:xfrm>
                  <a:off x="1908541" y="1567269"/>
                  <a:ext cx="209093" cy="207705"/>
                  <a:chOff x="1908541" y="1567269"/>
                  <a:chExt cx="209093" cy="207705"/>
                </a:xfrm>
              </p:grpSpPr>
              <p:sp>
                <p:nvSpPr>
                  <p:cNvPr id="14" name="شكل حر: شكل 13">
                    <a:extLst>
                      <a:ext uri="{FF2B5EF4-FFF2-40B4-BE49-F238E27FC236}">
                        <a16:creationId xmlns:a16="http://schemas.microsoft.com/office/drawing/2014/main" id="{FB752928-570D-4902-8FE1-1DF742C189F2}"/>
                      </a:ext>
                    </a:extLst>
                  </p:cNvPr>
                  <p:cNvSpPr/>
                  <p:nvPr/>
                </p:nvSpPr>
                <p:spPr>
                  <a:xfrm>
                    <a:off x="2006631" y="1567269"/>
                    <a:ext cx="111003" cy="207705"/>
                  </a:xfrm>
                  <a:custGeom>
                    <a:avLst/>
                    <a:gdLst>
                      <a:gd name="connsiteX0" fmla="*/ 49 w 111003"/>
                      <a:gd name="connsiteY0" fmla="*/ 0 h 207705"/>
                      <a:gd name="connsiteX1" fmla="*/ 111004 w 111003"/>
                      <a:gd name="connsiteY1" fmla="*/ 0 h 207705"/>
                      <a:gd name="connsiteX2" fmla="*/ 111004 w 111003"/>
                      <a:gd name="connsiteY2" fmla="*/ 7322 h 207705"/>
                      <a:gd name="connsiteX3" fmla="*/ 0 w 111003"/>
                      <a:gd name="connsiteY3" fmla="*/ 207706 h 207705"/>
                      <a:gd name="connsiteX4" fmla="*/ 0 w 111003"/>
                      <a:gd name="connsiteY4" fmla="*/ 207706 h 207705"/>
                      <a:gd name="connsiteX5" fmla="*/ 0 w 111003"/>
                      <a:gd name="connsiteY5" fmla="*/ 49 h 207705"/>
                      <a:gd name="connsiteX6" fmla="*/ 49 w 111003"/>
                      <a:gd name="connsiteY6" fmla="*/ 0 h 207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003" h="207705">
                        <a:moveTo>
                          <a:pt x="49" y="0"/>
                        </a:moveTo>
                        <a:lnTo>
                          <a:pt x="111004" y="0"/>
                        </a:lnTo>
                        <a:lnTo>
                          <a:pt x="111004" y="7322"/>
                        </a:lnTo>
                        <a:cubicBezTo>
                          <a:pt x="111004" y="88781"/>
                          <a:pt x="69060" y="164502"/>
                          <a:pt x="0" y="207706"/>
                        </a:cubicBezTo>
                        <a:lnTo>
                          <a:pt x="0" y="207706"/>
                        </a:lnTo>
                        <a:lnTo>
                          <a:pt x="0" y="49"/>
                        </a:lnTo>
                        <a:cubicBezTo>
                          <a:pt x="0" y="25"/>
                          <a:pt x="25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 sz="1578"/>
                  </a:p>
                </p:txBody>
              </p:sp>
              <p:sp>
                <p:nvSpPr>
                  <p:cNvPr id="15" name="شكل حر: شكل 14">
                    <a:extLst>
                      <a:ext uri="{FF2B5EF4-FFF2-40B4-BE49-F238E27FC236}">
                        <a16:creationId xmlns:a16="http://schemas.microsoft.com/office/drawing/2014/main" id="{7DEE2A4E-FA61-4856-A29E-560677A8A4C3}"/>
                      </a:ext>
                    </a:extLst>
                  </p:cNvPr>
                  <p:cNvSpPr/>
                  <p:nvPr/>
                </p:nvSpPr>
                <p:spPr>
                  <a:xfrm>
                    <a:off x="2065485" y="1586319"/>
                    <a:ext cx="29427" cy="29427"/>
                  </a:xfrm>
                  <a:custGeom>
                    <a:avLst/>
                    <a:gdLst>
                      <a:gd name="connsiteX0" fmla="*/ 29427 w 29427"/>
                      <a:gd name="connsiteY0" fmla="*/ 14713 h 29427"/>
                      <a:gd name="connsiteX1" fmla="*/ 14713 w 29427"/>
                      <a:gd name="connsiteY1" fmla="*/ 29427 h 29427"/>
                      <a:gd name="connsiteX2" fmla="*/ 0 w 29427"/>
                      <a:gd name="connsiteY2" fmla="*/ 14713 h 29427"/>
                      <a:gd name="connsiteX3" fmla="*/ 14713 w 29427"/>
                      <a:gd name="connsiteY3" fmla="*/ 0 h 29427"/>
                      <a:gd name="connsiteX4" fmla="*/ 29427 w 29427"/>
                      <a:gd name="connsiteY4" fmla="*/ 14713 h 2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27" h="29427">
                        <a:moveTo>
                          <a:pt x="29427" y="14713"/>
                        </a:moveTo>
                        <a:cubicBezTo>
                          <a:pt x="29427" y="22840"/>
                          <a:pt x="22840" y="29427"/>
                          <a:pt x="14713" y="29427"/>
                        </a:cubicBezTo>
                        <a:cubicBezTo>
                          <a:pt x="6587" y="29427"/>
                          <a:pt x="0" y="22840"/>
                          <a:pt x="0" y="14713"/>
                        </a:cubicBezTo>
                        <a:cubicBezTo>
                          <a:pt x="0" y="6587"/>
                          <a:pt x="6587" y="0"/>
                          <a:pt x="14713" y="0"/>
                        </a:cubicBezTo>
                        <a:cubicBezTo>
                          <a:pt x="22840" y="0"/>
                          <a:pt x="29427" y="6587"/>
                          <a:pt x="29427" y="147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 sz="1578"/>
                  </a:p>
                </p:txBody>
              </p:sp>
              <p:sp>
                <p:nvSpPr>
                  <p:cNvPr id="16" name="شكل حر: شكل 15">
                    <a:extLst>
                      <a:ext uri="{FF2B5EF4-FFF2-40B4-BE49-F238E27FC236}">
                        <a16:creationId xmlns:a16="http://schemas.microsoft.com/office/drawing/2014/main" id="{159B9788-E879-4E6F-91D8-A6E484525452}"/>
                      </a:ext>
                    </a:extLst>
                  </p:cNvPr>
                  <p:cNvSpPr/>
                  <p:nvPr/>
                </p:nvSpPr>
                <p:spPr>
                  <a:xfrm>
                    <a:off x="1908541" y="1584610"/>
                    <a:ext cx="137310" cy="98064"/>
                  </a:xfrm>
                  <a:custGeom>
                    <a:avLst/>
                    <a:gdLst>
                      <a:gd name="connsiteX0" fmla="*/ 98061 w 137310"/>
                      <a:gd name="connsiteY0" fmla="*/ 2 h 98064"/>
                      <a:gd name="connsiteX1" fmla="*/ 0 w 137310"/>
                      <a:gd name="connsiteY1" fmla="*/ 40945 h 98064"/>
                      <a:gd name="connsiteX2" fmla="*/ 98051 w 137310"/>
                      <a:gd name="connsiteY2" fmla="*/ 98058 h 98064"/>
                      <a:gd name="connsiteX3" fmla="*/ 98115 w 137310"/>
                      <a:gd name="connsiteY3" fmla="*/ 98043 h 98064"/>
                      <a:gd name="connsiteX4" fmla="*/ 137301 w 137310"/>
                      <a:gd name="connsiteY4" fmla="*/ 40979 h 98064"/>
                      <a:gd name="connsiteX5" fmla="*/ 137297 w 137310"/>
                      <a:gd name="connsiteY5" fmla="*/ 40915 h 98064"/>
                      <a:gd name="connsiteX6" fmla="*/ 98110 w 137310"/>
                      <a:gd name="connsiteY6" fmla="*/ 17 h 98064"/>
                      <a:gd name="connsiteX7" fmla="*/ 98061 w 137310"/>
                      <a:gd name="connsiteY7" fmla="*/ 2 h 98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310" h="98064">
                        <a:moveTo>
                          <a:pt x="98061" y="2"/>
                        </a:moveTo>
                        <a:lnTo>
                          <a:pt x="0" y="40945"/>
                        </a:lnTo>
                        <a:lnTo>
                          <a:pt x="98051" y="98058"/>
                        </a:lnTo>
                        <a:cubicBezTo>
                          <a:pt x="98075" y="98072"/>
                          <a:pt x="98100" y="98062"/>
                          <a:pt x="98115" y="98043"/>
                        </a:cubicBezTo>
                        <a:lnTo>
                          <a:pt x="137301" y="40979"/>
                        </a:lnTo>
                        <a:cubicBezTo>
                          <a:pt x="137316" y="40959"/>
                          <a:pt x="137311" y="40935"/>
                          <a:pt x="137297" y="40915"/>
                        </a:cubicBezTo>
                        <a:lnTo>
                          <a:pt x="98110" y="17"/>
                        </a:lnTo>
                        <a:cubicBezTo>
                          <a:pt x="98100" y="2"/>
                          <a:pt x="98080" y="-3"/>
                          <a:pt x="98061" y="2"/>
                        </a:cubicBezTo>
                        <a:close/>
                      </a:path>
                    </a:pathLst>
                  </a:custGeom>
                  <a:solidFill>
                    <a:srgbClr val="EF6129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 sz="1578"/>
                  </a:p>
                </p:txBody>
              </p:sp>
              <p:sp>
                <p:nvSpPr>
                  <p:cNvPr id="17" name="شكل حر: شكل 16">
                    <a:extLst>
                      <a:ext uri="{FF2B5EF4-FFF2-40B4-BE49-F238E27FC236}">
                        <a16:creationId xmlns:a16="http://schemas.microsoft.com/office/drawing/2014/main" id="{0A0E1352-B56F-4A94-AA7C-A2D692C646AB}"/>
                      </a:ext>
                    </a:extLst>
                  </p:cNvPr>
                  <p:cNvSpPr/>
                  <p:nvPr/>
                </p:nvSpPr>
                <p:spPr>
                  <a:xfrm>
                    <a:off x="1926324" y="1623715"/>
                    <a:ext cx="121386" cy="3678"/>
                  </a:xfrm>
                  <a:custGeom>
                    <a:avLst/>
                    <a:gdLst>
                      <a:gd name="connsiteX0" fmla="*/ 119547 w 121386"/>
                      <a:gd name="connsiteY0" fmla="*/ 3678 h 3678"/>
                      <a:gd name="connsiteX1" fmla="*/ 1839 w 121386"/>
                      <a:gd name="connsiteY1" fmla="*/ 3678 h 3678"/>
                      <a:gd name="connsiteX2" fmla="*/ 0 w 121386"/>
                      <a:gd name="connsiteY2" fmla="*/ 1839 h 3678"/>
                      <a:gd name="connsiteX3" fmla="*/ 1839 w 121386"/>
                      <a:gd name="connsiteY3" fmla="*/ 0 h 3678"/>
                      <a:gd name="connsiteX4" fmla="*/ 119547 w 121386"/>
                      <a:gd name="connsiteY4" fmla="*/ 0 h 3678"/>
                      <a:gd name="connsiteX5" fmla="*/ 121386 w 121386"/>
                      <a:gd name="connsiteY5" fmla="*/ 1839 h 3678"/>
                      <a:gd name="connsiteX6" fmla="*/ 119547 w 121386"/>
                      <a:gd name="connsiteY6" fmla="*/ 3678 h 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386" h="3678">
                        <a:moveTo>
                          <a:pt x="119547" y="3678"/>
                        </a:moveTo>
                        <a:lnTo>
                          <a:pt x="1839" y="3678"/>
                        </a:lnTo>
                        <a:cubicBezTo>
                          <a:pt x="824" y="3678"/>
                          <a:pt x="0" y="2854"/>
                          <a:pt x="0" y="1839"/>
                        </a:cubicBezTo>
                        <a:cubicBezTo>
                          <a:pt x="0" y="824"/>
                          <a:pt x="824" y="0"/>
                          <a:pt x="1839" y="0"/>
                        </a:cubicBezTo>
                        <a:lnTo>
                          <a:pt x="119547" y="0"/>
                        </a:lnTo>
                        <a:cubicBezTo>
                          <a:pt x="120562" y="0"/>
                          <a:pt x="121386" y="824"/>
                          <a:pt x="121386" y="1839"/>
                        </a:cubicBezTo>
                        <a:cubicBezTo>
                          <a:pt x="121386" y="2854"/>
                          <a:pt x="120562" y="3678"/>
                          <a:pt x="119547" y="367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 sz="1578"/>
                  </a:p>
                </p:txBody>
              </p:sp>
            </p:grpSp>
          </p:grpSp>
          <p:sp>
            <p:nvSpPr>
              <p:cNvPr id="8" name="شكل بيضاوي 7">
                <a:extLst>
                  <a:ext uri="{FF2B5EF4-FFF2-40B4-BE49-F238E27FC236}">
                    <a16:creationId xmlns:a16="http://schemas.microsoft.com/office/drawing/2014/main" id="{22395079-9317-4D72-98A3-ED00A1FB62F1}"/>
                  </a:ext>
                </a:extLst>
              </p:cNvPr>
              <p:cNvSpPr/>
              <p:nvPr/>
            </p:nvSpPr>
            <p:spPr>
              <a:xfrm>
                <a:off x="2582164" y="1353185"/>
                <a:ext cx="96266" cy="96266"/>
              </a:xfrm>
              <a:prstGeom prst="ellipse">
                <a:avLst/>
              </a:prstGeom>
              <a:solidFill>
                <a:srgbClr val="DF51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578"/>
              </a:p>
            </p:txBody>
          </p:sp>
        </p:grp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9CCABA78-4ACE-4D35-B299-160500D6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28" y="4405628"/>
            <a:ext cx="2584814" cy="213479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80E767A-740B-4E21-8DE6-F90EC57FE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200" y="1031316"/>
            <a:ext cx="1685564" cy="295406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157599B-6E1E-418B-BB07-1F4D58CBD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646" y="1016376"/>
            <a:ext cx="1739900" cy="304677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72BC708C-761B-4EFC-9917-9EE386F51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220" y="4484037"/>
            <a:ext cx="2517062" cy="207956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82BA0C96-49B8-4F60-858E-F6FCFA0F1E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226" y="1053739"/>
            <a:ext cx="1707927" cy="2992547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9BDAA54-AE34-4BF2-8772-1A2C9BC45B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4117" y="1047415"/>
            <a:ext cx="1650709" cy="2892292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EBBFBE52-07E7-466D-B9A1-3A0A64B67F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3089" y="994078"/>
            <a:ext cx="1720451" cy="301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6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E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606A39A-E530-4FA2-BCBC-200785593694}"/>
              </a:ext>
            </a:extLst>
          </p:cNvPr>
          <p:cNvGrpSpPr/>
          <p:nvPr/>
        </p:nvGrpSpPr>
        <p:grpSpPr>
          <a:xfrm>
            <a:off x="4645380" y="3285341"/>
            <a:ext cx="1976157" cy="2864514"/>
            <a:chOff x="3246292" y="445901"/>
            <a:chExt cx="1969206" cy="2854439"/>
          </a:xfrm>
        </p:grpSpPr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A19704F6-5F91-44BD-8F04-124B6A505818}"/>
                </a:ext>
              </a:extLst>
            </p:cNvPr>
            <p:cNvSpPr/>
            <p:nvPr/>
          </p:nvSpPr>
          <p:spPr>
            <a:xfrm>
              <a:off x="3715851" y="2780138"/>
              <a:ext cx="1027404" cy="513532"/>
            </a:xfrm>
            <a:custGeom>
              <a:avLst/>
              <a:gdLst>
                <a:gd name="connsiteX0" fmla="*/ 513336 w 1027404"/>
                <a:gd name="connsiteY0" fmla="*/ 0 h 513532"/>
                <a:gd name="connsiteX1" fmla="*/ 0 w 1027404"/>
                <a:gd name="connsiteY1" fmla="*/ 396794 h 513532"/>
                <a:gd name="connsiteX2" fmla="*/ 516990 w 1027404"/>
                <a:gd name="connsiteY2" fmla="*/ 513532 h 513532"/>
                <a:gd name="connsiteX3" fmla="*/ 1027405 w 1027404"/>
                <a:gd name="connsiteY3" fmla="*/ 399915 h 513532"/>
                <a:gd name="connsiteX4" fmla="*/ 513336 w 1027404"/>
                <a:gd name="connsiteY4" fmla="*/ 0 h 5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404" h="513532">
                  <a:moveTo>
                    <a:pt x="513336" y="0"/>
                  </a:moveTo>
                  <a:cubicBezTo>
                    <a:pt x="263642" y="0"/>
                    <a:pt x="54511" y="169376"/>
                    <a:pt x="0" y="396794"/>
                  </a:cubicBezTo>
                  <a:cubicBezTo>
                    <a:pt x="156571" y="471623"/>
                    <a:pt x="331885" y="513532"/>
                    <a:pt x="516990" y="513532"/>
                  </a:cubicBezTo>
                  <a:cubicBezTo>
                    <a:pt x="699511" y="513532"/>
                    <a:pt x="872508" y="472787"/>
                    <a:pt x="1027405" y="399915"/>
                  </a:cubicBezTo>
                  <a:cubicBezTo>
                    <a:pt x="974071" y="170926"/>
                    <a:pt x="764169" y="0"/>
                    <a:pt x="513336" y="0"/>
                  </a:cubicBezTo>
                  <a:close/>
                </a:path>
              </a:pathLst>
            </a:custGeom>
            <a:solidFill>
              <a:srgbClr val="A74040"/>
            </a:solidFill>
            <a:ln w="333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grpSp>
          <p:nvGrpSpPr>
            <p:cNvPr id="6" name="رسم 2273" descr="فلامينجو علي التداخل">
              <a:extLst>
                <a:ext uri="{FF2B5EF4-FFF2-40B4-BE49-F238E27FC236}">
                  <a16:creationId xmlns:a16="http://schemas.microsoft.com/office/drawing/2014/main" id="{65062CC8-4859-416E-97EA-E73127CDF5A5}"/>
                </a:ext>
              </a:extLst>
            </p:cNvPr>
            <p:cNvGrpSpPr/>
            <p:nvPr/>
          </p:nvGrpSpPr>
          <p:grpSpPr>
            <a:xfrm>
              <a:off x="3889377" y="2720112"/>
              <a:ext cx="873668" cy="513534"/>
              <a:chOff x="3889377" y="2720112"/>
              <a:chExt cx="873668" cy="513534"/>
            </a:xfrm>
          </p:grpSpPr>
          <p:sp>
            <p:nvSpPr>
              <p:cNvPr id="36" name="شكل حر: شكل 35">
                <a:extLst>
                  <a:ext uri="{FF2B5EF4-FFF2-40B4-BE49-F238E27FC236}">
                    <a16:creationId xmlns:a16="http://schemas.microsoft.com/office/drawing/2014/main" id="{736EB19C-8B6C-4DB9-9A3F-C12EAE9FC5B1}"/>
                  </a:ext>
                </a:extLst>
              </p:cNvPr>
              <p:cNvSpPr/>
              <p:nvPr/>
            </p:nvSpPr>
            <p:spPr>
              <a:xfrm>
                <a:off x="4009421" y="3190297"/>
                <a:ext cx="460178" cy="6669"/>
              </a:xfrm>
              <a:custGeom>
                <a:avLst/>
                <a:gdLst>
                  <a:gd name="connsiteX0" fmla="*/ 456844 w 460178"/>
                  <a:gd name="connsiteY0" fmla="*/ 6669 h 6669"/>
                  <a:gd name="connsiteX1" fmla="*/ 3335 w 460178"/>
                  <a:gd name="connsiteY1" fmla="*/ 6669 h 6669"/>
                  <a:gd name="connsiteX2" fmla="*/ 0 w 460178"/>
                  <a:gd name="connsiteY2" fmla="*/ 3335 h 6669"/>
                  <a:gd name="connsiteX3" fmla="*/ 3335 w 460178"/>
                  <a:gd name="connsiteY3" fmla="*/ 0 h 6669"/>
                  <a:gd name="connsiteX4" fmla="*/ 456844 w 460178"/>
                  <a:gd name="connsiteY4" fmla="*/ 0 h 6669"/>
                  <a:gd name="connsiteX5" fmla="*/ 460178 w 460178"/>
                  <a:gd name="connsiteY5" fmla="*/ 3335 h 6669"/>
                  <a:gd name="connsiteX6" fmla="*/ 456844 w 460178"/>
                  <a:gd name="connsiteY6" fmla="*/ 6669 h 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178" h="6669">
                    <a:moveTo>
                      <a:pt x="456844" y="6669"/>
                    </a:moveTo>
                    <a:lnTo>
                      <a:pt x="3335" y="6669"/>
                    </a:lnTo>
                    <a:cubicBezTo>
                      <a:pt x="1494" y="6669"/>
                      <a:pt x="0" y="5179"/>
                      <a:pt x="0" y="3335"/>
                    </a:cubicBezTo>
                    <a:cubicBezTo>
                      <a:pt x="0" y="1491"/>
                      <a:pt x="1494" y="0"/>
                      <a:pt x="3335" y="0"/>
                    </a:cubicBezTo>
                    <a:lnTo>
                      <a:pt x="456844" y="0"/>
                    </a:lnTo>
                    <a:cubicBezTo>
                      <a:pt x="458684" y="0"/>
                      <a:pt x="460178" y="1491"/>
                      <a:pt x="460178" y="3335"/>
                    </a:cubicBezTo>
                    <a:cubicBezTo>
                      <a:pt x="460178" y="5179"/>
                      <a:pt x="458688" y="6669"/>
                      <a:pt x="456844" y="666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37" name="شكل حر: شكل 36">
                <a:extLst>
                  <a:ext uri="{FF2B5EF4-FFF2-40B4-BE49-F238E27FC236}">
                    <a16:creationId xmlns:a16="http://schemas.microsoft.com/office/drawing/2014/main" id="{EB8DFD7C-FCF3-47EF-8A7F-E31976DB9EEC}"/>
                  </a:ext>
                </a:extLst>
              </p:cNvPr>
              <p:cNvSpPr/>
              <p:nvPr/>
            </p:nvSpPr>
            <p:spPr>
              <a:xfrm>
                <a:off x="4079450" y="3160287"/>
                <a:ext cx="443505" cy="73359"/>
              </a:xfrm>
              <a:custGeom>
                <a:avLst/>
                <a:gdLst>
                  <a:gd name="connsiteX0" fmla="*/ 3330 w 443505"/>
                  <a:gd name="connsiteY0" fmla="*/ 73360 h 73359"/>
                  <a:gd name="connsiteX1" fmla="*/ 38 w 443505"/>
                  <a:gd name="connsiteY1" fmla="*/ 70529 h 73359"/>
                  <a:gd name="connsiteX2" fmla="*/ 2833 w 443505"/>
                  <a:gd name="connsiteY2" fmla="*/ 66727 h 73359"/>
                  <a:gd name="connsiteX3" fmla="*/ 439669 w 443505"/>
                  <a:gd name="connsiteY3" fmla="*/ 35 h 73359"/>
                  <a:gd name="connsiteX4" fmla="*/ 443467 w 443505"/>
                  <a:gd name="connsiteY4" fmla="*/ 2826 h 73359"/>
                  <a:gd name="connsiteX5" fmla="*/ 440672 w 443505"/>
                  <a:gd name="connsiteY5" fmla="*/ 6627 h 73359"/>
                  <a:gd name="connsiteX6" fmla="*/ 3837 w 443505"/>
                  <a:gd name="connsiteY6" fmla="*/ 73320 h 73359"/>
                  <a:gd name="connsiteX7" fmla="*/ 3330 w 443505"/>
                  <a:gd name="connsiteY7" fmla="*/ 73360 h 7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3505" h="73359">
                    <a:moveTo>
                      <a:pt x="3330" y="73360"/>
                    </a:moveTo>
                    <a:cubicBezTo>
                      <a:pt x="1709" y="73360"/>
                      <a:pt x="288" y="72179"/>
                      <a:pt x="38" y="70529"/>
                    </a:cubicBezTo>
                    <a:cubicBezTo>
                      <a:pt x="-238" y="68705"/>
                      <a:pt x="1012" y="67004"/>
                      <a:pt x="2833" y="66727"/>
                    </a:cubicBezTo>
                    <a:lnTo>
                      <a:pt x="439669" y="35"/>
                    </a:lnTo>
                    <a:cubicBezTo>
                      <a:pt x="441493" y="-225"/>
                      <a:pt x="443190" y="1005"/>
                      <a:pt x="443467" y="2826"/>
                    </a:cubicBezTo>
                    <a:cubicBezTo>
                      <a:pt x="443744" y="4650"/>
                      <a:pt x="442493" y="6351"/>
                      <a:pt x="440672" y="6627"/>
                    </a:cubicBezTo>
                    <a:lnTo>
                      <a:pt x="3837" y="73320"/>
                    </a:lnTo>
                    <a:cubicBezTo>
                      <a:pt x="3666" y="73346"/>
                      <a:pt x="3496" y="73360"/>
                      <a:pt x="3330" y="73360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80BB917E-16E3-41F2-914C-BB7FC35C088F}"/>
                  </a:ext>
                </a:extLst>
              </p:cNvPr>
              <p:cNvSpPr/>
              <p:nvPr/>
            </p:nvSpPr>
            <p:spPr>
              <a:xfrm>
                <a:off x="4442921" y="2946868"/>
                <a:ext cx="140056" cy="140055"/>
              </a:xfrm>
              <a:custGeom>
                <a:avLst/>
                <a:gdLst>
                  <a:gd name="connsiteX0" fmla="*/ 136720 w 140056"/>
                  <a:gd name="connsiteY0" fmla="*/ 140055 h 140055"/>
                  <a:gd name="connsiteX1" fmla="*/ 134363 w 140056"/>
                  <a:gd name="connsiteY1" fmla="*/ 139078 h 140055"/>
                  <a:gd name="connsiteX2" fmla="*/ 978 w 140056"/>
                  <a:gd name="connsiteY2" fmla="*/ 5693 h 140055"/>
                  <a:gd name="connsiteX3" fmla="*/ 978 w 140056"/>
                  <a:gd name="connsiteY3" fmla="*/ 978 h 140055"/>
                  <a:gd name="connsiteX4" fmla="*/ 5693 w 140056"/>
                  <a:gd name="connsiteY4" fmla="*/ 978 h 140055"/>
                  <a:gd name="connsiteX5" fmla="*/ 139078 w 140056"/>
                  <a:gd name="connsiteY5" fmla="*/ 134363 h 140055"/>
                  <a:gd name="connsiteX6" fmla="*/ 139078 w 140056"/>
                  <a:gd name="connsiteY6" fmla="*/ 139078 h 140055"/>
                  <a:gd name="connsiteX7" fmla="*/ 136720 w 140056"/>
                  <a:gd name="connsiteY7" fmla="*/ 140055 h 14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056" h="140055">
                    <a:moveTo>
                      <a:pt x="136720" y="140055"/>
                    </a:moveTo>
                    <a:cubicBezTo>
                      <a:pt x="135867" y="140055"/>
                      <a:pt x="135013" y="139728"/>
                      <a:pt x="134363" y="139078"/>
                    </a:cubicBezTo>
                    <a:lnTo>
                      <a:pt x="978" y="5693"/>
                    </a:lnTo>
                    <a:cubicBezTo>
                      <a:pt x="-326" y="4389"/>
                      <a:pt x="-326" y="2282"/>
                      <a:pt x="978" y="978"/>
                    </a:cubicBezTo>
                    <a:cubicBezTo>
                      <a:pt x="2278" y="-326"/>
                      <a:pt x="4393" y="-326"/>
                      <a:pt x="5693" y="978"/>
                    </a:cubicBezTo>
                    <a:lnTo>
                      <a:pt x="139078" y="134363"/>
                    </a:lnTo>
                    <a:cubicBezTo>
                      <a:pt x="140382" y="135667"/>
                      <a:pt x="140382" y="137774"/>
                      <a:pt x="139078" y="139078"/>
                    </a:cubicBezTo>
                    <a:cubicBezTo>
                      <a:pt x="138428" y="139728"/>
                      <a:pt x="137574" y="140055"/>
                      <a:pt x="136720" y="140055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517578D7-2E5E-4F7D-A14C-00CDFEB5748A}"/>
                  </a:ext>
                </a:extLst>
              </p:cNvPr>
              <p:cNvSpPr/>
              <p:nvPr/>
            </p:nvSpPr>
            <p:spPr>
              <a:xfrm>
                <a:off x="4536292" y="3136943"/>
                <a:ext cx="226754" cy="6669"/>
              </a:xfrm>
              <a:custGeom>
                <a:avLst/>
                <a:gdLst>
                  <a:gd name="connsiteX0" fmla="*/ 223420 w 226754"/>
                  <a:gd name="connsiteY0" fmla="*/ 6669 h 6669"/>
                  <a:gd name="connsiteX1" fmla="*/ 3335 w 226754"/>
                  <a:gd name="connsiteY1" fmla="*/ 6669 h 6669"/>
                  <a:gd name="connsiteX2" fmla="*/ 0 w 226754"/>
                  <a:gd name="connsiteY2" fmla="*/ 3335 h 6669"/>
                  <a:gd name="connsiteX3" fmla="*/ 3335 w 226754"/>
                  <a:gd name="connsiteY3" fmla="*/ 0 h 6669"/>
                  <a:gd name="connsiteX4" fmla="*/ 223420 w 226754"/>
                  <a:gd name="connsiteY4" fmla="*/ 0 h 6669"/>
                  <a:gd name="connsiteX5" fmla="*/ 226755 w 226754"/>
                  <a:gd name="connsiteY5" fmla="*/ 3335 h 6669"/>
                  <a:gd name="connsiteX6" fmla="*/ 223420 w 226754"/>
                  <a:gd name="connsiteY6" fmla="*/ 6669 h 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754" h="6669">
                    <a:moveTo>
                      <a:pt x="223420" y="6669"/>
                    </a:moveTo>
                    <a:lnTo>
                      <a:pt x="3335" y="6669"/>
                    </a:lnTo>
                    <a:cubicBezTo>
                      <a:pt x="1494" y="6669"/>
                      <a:pt x="0" y="5179"/>
                      <a:pt x="0" y="3335"/>
                    </a:cubicBezTo>
                    <a:cubicBezTo>
                      <a:pt x="0" y="1491"/>
                      <a:pt x="1494" y="0"/>
                      <a:pt x="3335" y="0"/>
                    </a:cubicBezTo>
                    <a:lnTo>
                      <a:pt x="223420" y="0"/>
                    </a:lnTo>
                    <a:cubicBezTo>
                      <a:pt x="225261" y="0"/>
                      <a:pt x="226755" y="1491"/>
                      <a:pt x="226755" y="3335"/>
                    </a:cubicBezTo>
                    <a:cubicBezTo>
                      <a:pt x="226755" y="5179"/>
                      <a:pt x="225264" y="6669"/>
                      <a:pt x="223420" y="666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40" name="شكل حر: شكل 39">
                <a:extLst>
                  <a:ext uri="{FF2B5EF4-FFF2-40B4-BE49-F238E27FC236}">
                    <a16:creationId xmlns:a16="http://schemas.microsoft.com/office/drawing/2014/main" id="{535A2EF4-3A41-4EB7-A769-C1E981C4492C}"/>
                  </a:ext>
                </a:extLst>
              </p:cNvPr>
              <p:cNvSpPr/>
              <p:nvPr/>
            </p:nvSpPr>
            <p:spPr>
              <a:xfrm>
                <a:off x="3946065" y="2766797"/>
                <a:ext cx="473517" cy="60025"/>
              </a:xfrm>
              <a:custGeom>
                <a:avLst/>
                <a:gdLst>
                  <a:gd name="connsiteX0" fmla="*/ 470188 w 473517"/>
                  <a:gd name="connsiteY0" fmla="*/ 60025 h 60025"/>
                  <a:gd name="connsiteX1" fmla="*/ 469804 w 473517"/>
                  <a:gd name="connsiteY1" fmla="*/ 60002 h 60025"/>
                  <a:gd name="connsiteX2" fmla="*/ 2956 w 473517"/>
                  <a:gd name="connsiteY2" fmla="*/ 6648 h 60025"/>
                  <a:gd name="connsiteX3" fmla="*/ 22 w 473517"/>
                  <a:gd name="connsiteY3" fmla="*/ 2960 h 60025"/>
                  <a:gd name="connsiteX4" fmla="*/ 3713 w 473517"/>
                  <a:gd name="connsiteY4" fmla="*/ 25 h 60025"/>
                  <a:gd name="connsiteX5" fmla="*/ 470561 w 473517"/>
                  <a:gd name="connsiteY5" fmla="*/ 53379 h 60025"/>
                  <a:gd name="connsiteX6" fmla="*/ 473495 w 473517"/>
                  <a:gd name="connsiteY6" fmla="*/ 57067 h 60025"/>
                  <a:gd name="connsiteX7" fmla="*/ 470188 w 473517"/>
                  <a:gd name="connsiteY7" fmla="*/ 60025 h 6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517" h="60025">
                    <a:moveTo>
                      <a:pt x="470188" y="60025"/>
                    </a:moveTo>
                    <a:cubicBezTo>
                      <a:pt x="470061" y="60025"/>
                      <a:pt x="469934" y="60018"/>
                      <a:pt x="469804" y="60002"/>
                    </a:cubicBezTo>
                    <a:lnTo>
                      <a:pt x="2956" y="6648"/>
                    </a:lnTo>
                    <a:cubicBezTo>
                      <a:pt x="1126" y="6438"/>
                      <a:pt x="-188" y="4787"/>
                      <a:pt x="22" y="2960"/>
                    </a:cubicBezTo>
                    <a:cubicBezTo>
                      <a:pt x="232" y="1129"/>
                      <a:pt x="1876" y="-202"/>
                      <a:pt x="3713" y="25"/>
                    </a:cubicBezTo>
                    <a:lnTo>
                      <a:pt x="470561" y="53379"/>
                    </a:lnTo>
                    <a:cubicBezTo>
                      <a:pt x="472392" y="53589"/>
                      <a:pt x="473706" y="55240"/>
                      <a:pt x="473495" y="57067"/>
                    </a:cubicBezTo>
                    <a:cubicBezTo>
                      <a:pt x="473302" y="58771"/>
                      <a:pt x="471858" y="60025"/>
                      <a:pt x="470188" y="6002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AA518A66-87C4-44E9-A8CC-CC81F0437128}"/>
                  </a:ext>
                </a:extLst>
              </p:cNvPr>
              <p:cNvSpPr/>
              <p:nvPr/>
            </p:nvSpPr>
            <p:spPr>
              <a:xfrm>
                <a:off x="3889377" y="2720112"/>
                <a:ext cx="360140" cy="93372"/>
              </a:xfrm>
              <a:custGeom>
                <a:avLst/>
                <a:gdLst>
                  <a:gd name="connsiteX0" fmla="*/ 3332 w 360140"/>
                  <a:gd name="connsiteY0" fmla="*/ 93372 h 93372"/>
                  <a:gd name="connsiteX1" fmla="*/ 97 w 360140"/>
                  <a:gd name="connsiteY1" fmla="*/ 90831 h 93372"/>
                  <a:gd name="connsiteX2" fmla="*/ 2541 w 360140"/>
                  <a:gd name="connsiteY2" fmla="*/ 86796 h 93372"/>
                  <a:gd name="connsiteX3" fmla="*/ 356012 w 360140"/>
                  <a:gd name="connsiteY3" fmla="*/ 96 h 93372"/>
                  <a:gd name="connsiteX4" fmla="*/ 360043 w 360140"/>
                  <a:gd name="connsiteY4" fmla="*/ 2540 h 93372"/>
                  <a:gd name="connsiteX5" fmla="*/ 357599 w 360140"/>
                  <a:gd name="connsiteY5" fmla="*/ 6575 h 93372"/>
                  <a:gd name="connsiteX6" fmla="*/ 4129 w 360140"/>
                  <a:gd name="connsiteY6" fmla="*/ 93276 h 93372"/>
                  <a:gd name="connsiteX7" fmla="*/ 3332 w 360140"/>
                  <a:gd name="connsiteY7" fmla="*/ 93372 h 9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0140" h="93372">
                    <a:moveTo>
                      <a:pt x="3332" y="93372"/>
                    </a:moveTo>
                    <a:cubicBezTo>
                      <a:pt x="1831" y="93372"/>
                      <a:pt x="467" y="92352"/>
                      <a:pt x="97" y="90831"/>
                    </a:cubicBezTo>
                    <a:cubicBezTo>
                      <a:pt x="-343" y="89044"/>
                      <a:pt x="754" y="87236"/>
                      <a:pt x="2541" y="86796"/>
                    </a:cubicBezTo>
                    <a:lnTo>
                      <a:pt x="356012" y="96"/>
                    </a:lnTo>
                    <a:cubicBezTo>
                      <a:pt x="357806" y="-341"/>
                      <a:pt x="359606" y="753"/>
                      <a:pt x="360043" y="2540"/>
                    </a:cubicBezTo>
                    <a:cubicBezTo>
                      <a:pt x="360483" y="4328"/>
                      <a:pt x="359386" y="6135"/>
                      <a:pt x="357599" y="6575"/>
                    </a:cubicBezTo>
                    <a:lnTo>
                      <a:pt x="4129" y="93276"/>
                    </a:lnTo>
                    <a:cubicBezTo>
                      <a:pt x="3862" y="93342"/>
                      <a:pt x="3595" y="93372"/>
                      <a:pt x="3332" y="933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42" name="شكل حر: شكل 41">
                <a:extLst>
                  <a:ext uri="{FF2B5EF4-FFF2-40B4-BE49-F238E27FC236}">
                    <a16:creationId xmlns:a16="http://schemas.microsoft.com/office/drawing/2014/main" id="{BD3EE343-366A-4C52-8791-E78B61BC33D2}"/>
                  </a:ext>
                </a:extLst>
              </p:cNvPr>
              <p:cNvSpPr/>
              <p:nvPr/>
            </p:nvSpPr>
            <p:spPr>
              <a:xfrm>
                <a:off x="4326210" y="2743456"/>
                <a:ext cx="78365" cy="78364"/>
              </a:xfrm>
              <a:custGeom>
                <a:avLst/>
                <a:gdLst>
                  <a:gd name="connsiteX0" fmla="*/ 75030 w 78365"/>
                  <a:gd name="connsiteY0" fmla="*/ 78365 h 78364"/>
                  <a:gd name="connsiteX1" fmla="*/ 72672 w 78365"/>
                  <a:gd name="connsiteY1" fmla="*/ 77387 h 78364"/>
                  <a:gd name="connsiteX2" fmla="*/ 978 w 78365"/>
                  <a:gd name="connsiteY2" fmla="*/ 5693 h 78364"/>
                  <a:gd name="connsiteX3" fmla="*/ 978 w 78365"/>
                  <a:gd name="connsiteY3" fmla="*/ 978 h 78364"/>
                  <a:gd name="connsiteX4" fmla="*/ 5693 w 78365"/>
                  <a:gd name="connsiteY4" fmla="*/ 978 h 78364"/>
                  <a:gd name="connsiteX5" fmla="*/ 77388 w 78365"/>
                  <a:gd name="connsiteY5" fmla="*/ 72672 h 78364"/>
                  <a:gd name="connsiteX6" fmla="*/ 77388 w 78365"/>
                  <a:gd name="connsiteY6" fmla="*/ 77387 h 78364"/>
                  <a:gd name="connsiteX7" fmla="*/ 75030 w 78365"/>
                  <a:gd name="connsiteY7" fmla="*/ 78365 h 7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365" h="78364">
                    <a:moveTo>
                      <a:pt x="75030" y="78365"/>
                    </a:moveTo>
                    <a:cubicBezTo>
                      <a:pt x="74176" y="78365"/>
                      <a:pt x="73323" y="78038"/>
                      <a:pt x="72672" y="77387"/>
                    </a:cubicBezTo>
                    <a:lnTo>
                      <a:pt x="978" y="5693"/>
                    </a:lnTo>
                    <a:cubicBezTo>
                      <a:pt x="-326" y="4389"/>
                      <a:pt x="-326" y="2282"/>
                      <a:pt x="978" y="978"/>
                    </a:cubicBezTo>
                    <a:cubicBezTo>
                      <a:pt x="2278" y="-326"/>
                      <a:pt x="4393" y="-326"/>
                      <a:pt x="5693" y="978"/>
                    </a:cubicBezTo>
                    <a:lnTo>
                      <a:pt x="77388" y="72672"/>
                    </a:lnTo>
                    <a:cubicBezTo>
                      <a:pt x="78691" y="73976"/>
                      <a:pt x="78691" y="76084"/>
                      <a:pt x="77388" y="77387"/>
                    </a:cubicBezTo>
                    <a:cubicBezTo>
                      <a:pt x="76737" y="78038"/>
                      <a:pt x="75883" y="78365"/>
                      <a:pt x="75030" y="7836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  <p:grpSp>
          <p:nvGrpSpPr>
            <p:cNvPr id="7" name="رسم 2273" descr="فلامينجو علي التداخل">
              <a:extLst>
                <a:ext uri="{FF2B5EF4-FFF2-40B4-BE49-F238E27FC236}">
                  <a16:creationId xmlns:a16="http://schemas.microsoft.com/office/drawing/2014/main" id="{DE53950A-53EA-4DCC-8507-7C99E944F61C}"/>
                </a:ext>
              </a:extLst>
            </p:cNvPr>
            <p:cNvGrpSpPr/>
            <p:nvPr/>
          </p:nvGrpSpPr>
          <p:grpSpPr>
            <a:xfrm>
              <a:off x="4431985" y="2537024"/>
              <a:ext cx="783513" cy="637880"/>
              <a:chOff x="4431985" y="2537024"/>
              <a:chExt cx="783513" cy="637880"/>
            </a:xfrm>
            <a:solidFill>
              <a:srgbClr val="D1D994"/>
            </a:solidFill>
          </p:grpSpPr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91B37226-D8CC-4283-9793-E0030837F31F}"/>
                  </a:ext>
                </a:extLst>
              </p:cNvPr>
              <p:cNvSpPr/>
              <p:nvPr/>
            </p:nvSpPr>
            <p:spPr>
              <a:xfrm>
                <a:off x="4474455" y="2537024"/>
                <a:ext cx="528661" cy="637880"/>
              </a:xfrm>
              <a:custGeom>
                <a:avLst/>
                <a:gdLst>
                  <a:gd name="connsiteX0" fmla="*/ 5852 w 528661"/>
                  <a:gd name="connsiteY0" fmla="*/ 637880 h 637880"/>
                  <a:gd name="connsiteX1" fmla="*/ 0 w 528661"/>
                  <a:gd name="connsiteY1" fmla="*/ 634683 h 637880"/>
                  <a:gd name="connsiteX2" fmla="*/ 158401 w 528661"/>
                  <a:gd name="connsiteY2" fmla="*/ 344917 h 637880"/>
                  <a:gd name="connsiteX3" fmla="*/ 525841 w 528661"/>
                  <a:gd name="connsiteY3" fmla="*/ 0 h 637880"/>
                  <a:gd name="connsiteX4" fmla="*/ 528661 w 528661"/>
                  <a:gd name="connsiteY4" fmla="*/ 6046 h 637880"/>
                  <a:gd name="connsiteX5" fmla="*/ 164257 w 528661"/>
                  <a:gd name="connsiteY5" fmla="*/ 348115 h 637880"/>
                  <a:gd name="connsiteX6" fmla="*/ 5852 w 528661"/>
                  <a:gd name="connsiteY6" fmla="*/ 637880 h 637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661" h="637880">
                    <a:moveTo>
                      <a:pt x="5852" y="637880"/>
                    </a:moveTo>
                    <a:lnTo>
                      <a:pt x="0" y="634683"/>
                    </a:lnTo>
                    <a:lnTo>
                      <a:pt x="158401" y="344917"/>
                    </a:lnTo>
                    <a:cubicBezTo>
                      <a:pt x="241617" y="192701"/>
                      <a:pt x="368676" y="73432"/>
                      <a:pt x="525841" y="0"/>
                    </a:cubicBezTo>
                    <a:lnTo>
                      <a:pt x="528661" y="6046"/>
                    </a:lnTo>
                    <a:cubicBezTo>
                      <a:pt x="372795" y="78867"/>
                      <a:pt x="246782" y="197156"/>
                      <a:pt x="164257" y="348115"/>
                    </a:cubicBezTo>
                    <a:lnTo>
                      <a:pt x="5852" y="637880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34" name="شكل حر: شكل 33">
                <a:extLst>
                  <a:ext uri="{FF2B5EF4-FFF2-40B4-BE49-F238E27FC236}">
                    <a16:creationId xmlns:a16="http://schemas.microsoft.com/office/drawing/2014/main" id="{90677B35-618C-4141-BE27-2C25D2810EC4}"/>
                  </a:ext>
                </a:extLst>
              </p:cNvPr>
              <p:cNvSpPr/>
              <p:nvPr/>
            </p:nvSpPr>
            <p:spPr>
              <a:xfrm>
                <a:off x="4431985" y="2832410"/>
                <a:ext cx="767974" cy="329629"/>
              </a:xfrm>
              <a:custGeom>
                <a:avLst/>
                <a:gdLst>
                  <a:gd name="connsiteX0" fmla="*/ 5672 w 767974"/>
                  <a:gd name="connsiteY0" fmla="*/ 329629 h 329629"/>
                  <a:gd name="connsiteX1" fmla="*/ 0 w 767974"/>
                  <a:gd name="connsiteY1" fmla="*/ 326118 h 329629"/>
                  <a:gd name="connsiteX2" fmla="*/ 29355 w 767974"/>
                  <a:gd name="connsiteY2" fmla="*/ 278673 h 329629"/>
                  <a:gd name="connsiteX3" fmla="*/ 611877 w 767974"/>
                  <a:gd name="connsiteY3" fmla="*/ 6707 h 329629"/>
                  <a:gd name="connsiteX4" fmla="*/ 756696 w 767974"/>
                  <a:gd name="connsiteY4" fmla="*/ 48777 h 329629"/>
                  <a:gd name="connsiteX5" fmla="*/ 767974 w 767974"/>
                  <a:gd name="connsiteY5" fmla="*/ 53849 h 329629"/>
                  <a:gd name="connsiteX6" fmla="*/ 765173 w 767974"/>
                  <a:gd name="connsiteY6" fmla="*/ 59898 h 329629"/>
                  <a:gd name="connsiteX7" fmla="*/ 754022 w 767974"/>
                  <a:gd name="connsiteY7" fmla="*/ 54883 h 329629"/>
                  <a:gd name="connsiteX8" fmla="*/ 610860 w 767974"/>
                  <a:gd name="connsiteY8" fmla="*/ 13293 h 329629"/>
                  <a:gd name="connsiteX9" fmla="*/ 35024 w 767974"/>
                  <a:gd name="connsiteY9" fmla="*/ 282177 h 329629"/>
                  <a:gd name="connsiteX10" fmla="*/ 5672 w 767974"/>
                  <a:gd name="connsiteY10" fmla="*/ 329629 h 32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7974" h="329629">
                    <a:moveTo>
                      <a:pt x="5672" y="329629"/>
                    </a:moveTo>
                    <a:lnTo>
                      <a:pt x="0" y="326118"/>
                    </a:lnTo>
                    <a:lnTo>
                      <a:pt x="29355" y="278673"/>
                    </a:lnTo>
                    <a:cubicBezTo>
                      <a:pt x="153479" y="78055"/>
                      <a:pt x="382121" y="-28690"/>
                      <a:pt x="611877" y="6707"/>
                    </a:cubicBezTo>
                    <a:cubicBezTo>
                      <a:pt x="661710" y="14387"/>
                      <a:pt x="710435" y="28542"/>
                      <a:pt x="756696" y="48777"/>
                    </a:cubicBezTo>
                    <a:cubicBezTo>
                      <a:pt x="760468" y="50427"/>
                      <a:pt x="764226" y="52118"/>
                      <a:pt x="767974" y="53849"/>
                    </a:cubicBezTo>
                    <a:lnTo>
                      <a:pt x="765173" y="59898"/>
                    </a:lnTo>
                    <a:cubicBezTo>
                      <a:pt x="761472" y="58184"/>
                      <a:pt x="757750" y="56513"/>
                      <a:pt x="754022" y="54883"/>
                    </a:cubicBezTo>
                    <a:cubicBezTo>
                      <a:pt x="708291" y="34878"/>
                      <a:pt x="660122" y="20886"/>
                      <a:pt x="610860" y="13293"/>
                    </a:cubicBezTo>
                    <a:cubicBezTo>
                      <a:pt x="383772" y="-21697"/>
                      <a:pt x="157734" y="83841"/>
                      <a:pt x="35024" y="282177"/>
                    </a:cubicBezTo>
                    <a:lnTo>
                      <a:pt x="5672" y="329629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9F11C818-D8B9-432C-B5C6-7426AE0F11F4}"/>
                  </a:ext>
                </a:extLst>
              </p:cNvPr>
              <p:cNvSpPr/>
              <p:nvPr/>
            </p:nvSpPr>
            <p:spPr>
              <a:xfrm>
                <a:off x="4443409" y="2636738"/>
                <a:ext cx="772089" cy="489056"/>
              </a:xfrm>
              <a:custGeom>
                <a:avLst/>
                <a:gdLst>
                  <a:gd name="connsiteX0" fmla="*/ 6266 w 772089"/>
                  <a:gd name="connsiteY0" fmla="*/ 489057 h 489056"/>
                  <a:gd name="connsiteX1" fmla="*/ 0 w 772089"/>
                  <a:gd name="connsiteY1" fmla="*/ 486776 h 489056"/>
                  <a:gd name="connsiteX2" fmla="*/ 758200 w 772089"/>
                  <a:gd name="connsiteY2" fmla="*/ 3339 h 489056"/>
                  <a:gd name="connsiteX3" fmla="*/ 772089 w 772089"/>
                  <a:gd name="connsiteY3" fmla="*/ 4802 h 489056"/>
                  <a:gd name="connsiteX4" fmla="*/ 771332 w 772089"/>
                  <a:gd name="connsiteY4" fmla="*/ 11425 h 489056"/>
                  <a:gd name="connsiteX5" fmla="*/ 757560 w 772089"/>
                  <a:gd name="connsiteY5" fmla="*/ 9971 h 489056"/>
                  <a:gd name="connsiteX6" fmla="*/ 6266 w 772089"/>
                  <a:gd name="connsiteY6" fmla="*/ 489057 h 48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2089" h="489056">
                    <a:moveTo>
                      <a:pt x="6266" y="489057"/>
                    </a:moveTo>
                    <a:lnTo>
                      <a:pt x="0" y="486776"/>
                    </a:lnTo>
                    <a:cubicBezTo>
                      <a:pt x="115158" y="170280"/>
                      <a:pt x="426945" y="-28521"/>
                      <a:pt x="758200" y="3339"/>
                    </a:cubicBezTo>
                    <a:cubicBezTo>
                      <a:pt x="762829" y="3782"/>
                      <a:pt x="767457" y="4272"/>
                      <a:pt x="772089" y="4802"/>
                    </a:cubicBezTo>
                    <a:lnTo>
                      <a:pt x="771332" y="11425"/>
                    </a:lnTo>
                    <a:cubicBezTo>
                      <a:pt x="766740" y="10901"/>
                      <a:pt x="762149" y="10415"/>
                      <a:pt x="757560" y="9971"/>
                    </a:cubicBezTo>
                    <a:cubicBezTo>
                      <a:pt x="429330" y="-21584"/>
                      <a:pt x="120390" y="175415"/>
                      <a:pt x="6266" y="489057"/>
                    </a:cubicBez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  <p:grpSp>
          <p:nvGrpSpPr>
            <p:cNvPr id="8" name="رسم 2273" descr="فلامينجو علي التداخل">
              <a:extLst>
                <a:ext uri="{FF2B5EF4-FFF2-40B4-BE49-F238E27FC236}">
                  <a16:creationId xmlns:a16="http://schemas.microsoft.com/office/drawing/2014/main" id="{E5D595F6-FE28-43FE-9B33-95C0A2C14924}"/>
                </a:ext>
              </a:extLst>
            </p:cNvPr>
            <p:cNvGrpSpPr/>
            <p:nvPr/>
          </p:nvGrpSpPr>
          <p:grpSpPr>
            <a:xfrm>
              <a:off x="3659289" y="445901"/>
              <a:ext cx="1229039" cy="2567660"/>
              <a:chOff x="3659289" y="445901"/>
              <a:chExt cx="1229039" cy="2567660"/>
            </a:xfrm>
          </p:grpSpPr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B3343F44-00BD-4C3C-A7F9-4C5EF34DEFB0}"/>
                  </a:ext>
                </a:extLst>
              </p:cNvPr>
              <p:cNvSpPr/>
              <p:nvPr/>
            </p:nvSpPr>
            <p:spPr>
              <a:xfrm>
                <a:off x="4259518" y="1789754"/>
                <a:ext cx="46684" cy="1223807"/>
              </a:xfrm>
              <a:custGeom>
                <a:avLst/>
                <a:gdLst>
                  <a:gd name="connsiteX0" fmla="*/ 46685 w 46684"/>
                  <a:gd name="connsiteY0" fmla="*/ 0 h 1223807"/>
                  <a:gd name="connsiteX1" fmla="*/ 35751 w 46684"/>
                  <a:gd name="connsiteY1" fmla="*/ 1223807 h 1223807"/>
                  <a:gd name="connsiteX2" fmla="*/ 10938 w 46684"/>
                  <a:gd name="connsiteY2" fmla="*/ 1223807 h 1223807"/>
                  <a:gd name="connsiteX3" fmla="*/ 0 w 46684"/>
                  <a:gd name="connsiteY3" fmla="*/ 0 h 122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84" h="1223807">
                    <a:moveTo>
                      <a:pt x="46685" y="0"/>
                    </a:moveTo>
                    <a:lnTo>
                      <a:pt x="35751" y="1223807"/>
                    </a:lnTo>
                    <a:lnTo>
                      <a:pt x="10938" y="1223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8443B549-E365-4B15-AF38-A3066E17D6B9}"/>
                  </a:ext>
                </a:extLst>
              </p:cNvPr>
              <p:cNvSpPr/>
              <p:nvPr/>
            </p:nvSpPr>
            <p:spPr>
              <a:xfrm>
                <a:off x="4136137" y="1789754"/>
                <a:ext cx="46684" cy="1223807"/>
              </a:xfrm>
              <a:custGeom>
                <a:avLst/>
                <a:gdLst>
                  <a:gd name="connsiteX0" fmla="*/ 46685 w 46684"/>
                  <a:gd name="connsiteY0" fmla="*/ 0 h 1223807"/>
                  <a:gd name="connsiteX1" fmla="*/ 35751 w 46684"/>
                  <a:gd name="connsiteY1" fmla="*/ 1223807 h 1223807"/>
                  <a:gd name="connsiteX2" fmla="*/ 10938 w 46684"/>
                  <a:gd name="connsiteY2" fmla="*/ 1223807 h 1223807"/>
                  <a:gd name="connsiteX3" fmla="*/ 0 w 46684"/>
                  <a:gd name="connsiteY3" fmla="*/ 0 h 122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84" h="1223807">
                    <a:moveTo>
                      <a:pt x="46685" y="0"/>
                    </a:moveTo>
                    <a:lnTo>
                      <a:pt x="35751" y="1223807"/>
                    </a:lnTo>
                    <a:lnTo>
                      <a:pt x="10938" y="1223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67E49D55-4109-46D6-BA44-ED5A78288A72}"/>
                  </a:ext>
                </a:extLst>
              </p:cNvPr>
              <p:cNvSpPr/>
              <p:nvPr/>
            </p:nvSpPr>
            <p:spPr>
              <a:xfrm>
                <a:off x="4544862" y="498455"/>
                <a:ext cx="113499" cy="167943"/>
              </a:xfrm>
              <a:custGeom>
                <a:avLst/>
                <a:gdLst>
                  <a:gd name="connsiteX0" fmla="*/ 108335 w 113499"/>
                  <a:gd name="connsiteY0" fmla="*/ 76142 h 167943"/>
                  <a:gd name="connsiteX1" fmla="*/ 103593 w 113499"/>
                  <a:gd name="connsiteY1" fmla="*/ 154192 h 167943"/>
                  <a:gd name="connsiteX2" fmla="*/ 50299 w 113499"/>
                  <a:gd name="connsiteY2" fmla="*/ 167421 h 167943"/>
                  <a:gd name="connsiteX3" fmla="*/ 50289 w 113499"/>
                  <a:gd name="connsiteY3" fmla="*/ 167401 h 167943"/>
                  <a:gd name="connsiteX4" fmla="*/ 0 w 113499"/>
                  <a:gd name="connsiteY4" fmla="*/ 26143 h 167943"/>
                  <a:gd name="connsiteX5" fmla="*/ 84256 w 113499"/>
                  <a:gd name="connsiteY5" fmla="*/ 23919 h 167943"/>
                  <a:gd name="connsiteX6" fmla="*/ 108335 w 113499"/>
                  <a:gd name="connsiteY6" fmla="*/ 76142 h 16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499" h="167943">
                    <a:moveTo>
                      <a:pt x="108335" y="76142"/>
                    </a:moveTo>
                    <a:cubicBezTo>
                      <a:pt x="116488" y="111733"/>
                      <a:pt x="115045" y="142745"/>
                      <a:pt x="103593" y="154192"/>
                    </a:cubicBezTo>
                    <a:cubicBezTo>
                      <a:pt x="85920" y="171866"/>
                      <a:pt x="50736" y="167478"/>
                      <a:pt x="50299" y="167421"/>
                    </a:cubicBezTo>
                    <a:cubicBezTo>
                      <a:pt x="50286" y="167421"/>
                      <a:pt x="50293" y="167414"/>
                      <a:pt x="50289" y="167401"/>
                    </a:cubicBezTo>
                    <a:lnTo>
                      <a:pt x="0" y="26143"/>
                    </a:lnTo>
                    <a:cubicBezTo>
                      <a:pt x="27567" y="-13649"/>
                      <a:pt x="71138" y="-2758"/>
                      <a:pt x="84256" y="23919"/>
                    </a:cubicBezTo>
                    <a:cubicBezTo>
                      <a:pt x="85263" y="25973"/>
                      <a:pt x="106265" y="70827"/>
                      <a:pt x="108335" y="7614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34DCE0D0-F7F3-4B95-9441-F4EF116D0751}"/>
                  </a:ext>
                </a:extLst>
              </p:cNvPr>
              <p:cNvSpPr/>
              <p:nvPr/>
            </p:nvSpPr>
            <p:spPr>
              <a:xfrm>
                <a:off x="3898482" y="445901"/>
                <a:ext cx="989846" cy="1541290"/>
              </a:xfrm>
              <a:custGeom>
                <a:avLst/>
                <a:gdLst>
                  <a:gd name="connsiteX0" fmla="*/ 935676 w 989846"/>
                  <a:gd name="connsiteY0" fmla="*/ 696516 h 1541290"/>
                  <a:gd name="connsiteX1" fmla="*/ 876713 w 989846"/>
                  <a:gd name="connsiteY1" fmla="*/ 631557 h 1541290"/>
                  <a:gd name="connsiteX2" fmla="*/ 527661 w 989846"/>
                  <a:gd name="connsiteY2" fmla="*/ 326316 h 1541290"/>
                  <a:gd name="connsiteX3" fmla="*/ 595497 w 989846"/>
                  <a:gd name="connsiteY3" fmla="*/ 118795 h 1541290"/>
                  <a:gd name="connsiteX4" fmla="*/ 696677 w 989846"/>
                  <a:gd name="connsiteY4" fmla="*/ 219974 h 1541290"/>
                  <a:gd name="connsiteX5" fmla="*/ 695543 w 989846"/>
                  <a:gd name="connsiteY5" fmla="*/ 71864 h 1541290"/>
                  <a:gd name="connsiteX6" fmla="*/ 695596 w 989846"/>
                  <a:gd name="connsiteY6" fmla="*/ 71837 h 1541290"/>
                  <a:gd name="connsiteX7" fmla="*/ 754716 w 989846"/>
                  <a:gd name="connsiteY7" fmla="*/ 128696 h 1541290"/>
                  <a:gd name="connsiteX8" fmla="*/ 722190 w 989846"/>
                  <a:gd name="connsiteY8" fmla="*/ 33275 h 1541290"/>
                  <a:gd name="connsiteX9" fmla="*/ 561521 w 989846"/>
                  <a:gd name="connsiteY9" fmla="*/ 33275 h 1541290"/>
                  <a:gd name="connsiteX10" fmla="*/ 553024 w 989846"/>
                  <a:gd name="connsiteY10" fmla="*/ 42169 h 1541290"/>
                  <a:gd name="connsiteX11" fmla="*/ 457150 w 989846"/>
                  <a:gd name="connsiteY11" fmla="*/ 402318 h 1541290"/>
                  <a:gd name="connsiteX12" fmla="*/ 786888 w 989846"/>
                  <a:gd name="connsiteY12" fmla="*/ 726827 h 1541290"/>
                  <a:gd name="connsiteX13" fmla="*/ 824126 w 989846"/>
                  <a:gd name="connsiteY13" fmla="*/ 773035 h 1541290"/>
                  <a:gd name="connsiteX14" fmla="*/ 730890 w 989846"/>
                  <a:gd name="connsiteY14" fmla="*/ 943418 h 1541290"/>
                  <a:gd name="connsiteX15" fmla="*/ 681681 w 989846"/>
                  <a:gd name="connsiteY15" fmla="*/ 943418 h 1541290"/>
                  <a:gd name="connsiteX16" fmla="*/ 681681 w 989846"/>
                  <a:gd name="connsiteY16" fmla="*/ 943418 h 1541290"/>
                  <a:gd name="connsiteX17" fmla="*/ 432781 w 989846"/>
                  <a:gd name="connsiteY17" fmla="*/ 943418 h 1541290"/>
                  <a:gd name="connsiteX18" fmla="*/ 11774 w 989846"/>
                  <a:gd name="connsiteY18" fmla="*/ 1364424 h 1541290"/>
                  <a:gd name="connsiteX19" fmla="*/ 154890 w 989846"/>
                  <a:gd name="connsiteY19" fmla="*/ 1364424 h 1541290"/>
                  <a:gd name="connsiteX20" fmla="*/ 0 w 989846"/>
                  <a:gd name="connsiteY20" fmla="*/ 1519314 h 1541290"/>
                  <a:gd name="connsiteX21" fmla="*/ 0 w 989846"/>
                  <a:gd name="connsiteY21" fmla="*/ 1519314 h 1541290"/>
                  <a:gd name="connsiteX22" fmla="*/ 106108 w 989846"/>
                  <a:gd name="connsiteY22" fmla="*/ 1519314 h 1541290"/>
                  <a:gd name="connsiteX23" fmla="*/ 260998 w 989846"/>
                  <a:gd name="connsiteY23" fmla="*/ 1364424 h 1541290"/>
                  <a:gd name="connsiteX24" fmla="*/ 432781 w 989846"/>
                  <a:gd name="connsiteY24" fmla="*/ 1364424 h 1541290"/>
                  <a:gd name="connsiteX25" fmla="*/ 831832 w 989846"/>
                  <a:gd name="connsiteY25" fmla="*/ 1077933 h 1541290"/>
                  <a:gd name="connsiteX26" fmla="*/ 935676 w 989846"/>
                  <a:gd name="connsiteY26" fmla="*/ 696516 h 1541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89846" h="1541290">
                    <a:moveTo>
                      <a:pt x="935676" y="696516"/>
                    </a:moveTo>
                    <a:cubicBezTo>
                      <a:pt x="918626" y="672610"/>
                      <a:pt x="898311" y="651298"/>
                      <a:pt x="876713" y="631557"/>
                    </a:cubicBezTo>
                    <a:cubicBezTo>
                      <a:pt x="772049" y="540112"/>
                      <a:pt x="631938" y="417444"/>
                      <a:pt x="527661" y="326316"/>
                    </a:cubicBezTo>
                    <a:cubicBezTo>
                      <a:pt x="447430" y="262574"/>
                      <a:pt x="493488" y="123971"/>
                      <a:pt x="595497" y="118795"/>
                    </a:cubicBezTo>
                    <a:lnTo>
                      <a:pt x="696677" y="219974"/>
                    </a:lnTo>
                    <a:lnTo>
                      <a:pt x="695543" y="71864"/>
                    </a:lnTo>
                    <a:cubicBezTo>
                      <a:pt x="695543" y="71834"/>
                      <a:pt x="695576" y="71817"/>
                      <a:pt x="695596" y="71837"/>
                    </a:cubicBezTo>
                    <a:cubicBezTo>
                      <a:pt x="708418" y="83628"/>
                      <a:pt x="729556" y="104066"/>
                      <a:pt x="754716" y="128696"/>
                    </a:cubicBezTo>
                    <a:cubicBezTo>
                      <a:pt x="759091" y="94813"/>
                      <a:pt x="748207" y="59292"/>
                      <a:pt x="722190" y="33275"/>
                    </a:cubicBezTo>
                    <a:cubicBezTo>
                      <a:pt x="677823" y="-11092"/>
                      <a:pt x="605888" y="-11092"/>
                      <a:pt x="561521" y="33275"/>
                    </a:cubicBezTo>
                    <a:lnTo>
                      <a:pt x="553024" y="42169"/>
                    </a:lnTo>
                    <a:cubicBezTo>
                      <a:pt x="395887" y="74571"/>
                      <a:pt x="332586" y="286764"/>
                      <a:pt x="457150" y="402318"/>
                    </a:cubicBezTo>
                    <a:cubicBezTo>
                      <a:pt x="555525" y="499123"/>
                      <a:pt x="688120" y="629636"/>
                      <a:pt x="786888" y="726827"/>
                    </a:cubicBezTo>
                    <a:cubicBezTo>
                      <a:pt x="800507" y="740946"/>
                      <a:pt x="813805" y="756389"/>
                      <a:pt x="824126" y="773035"/>
                    </a:cubicBezTo>
                    <a:cubicBezTo>
                      <a:pt x="883099" y="859459"/>
                      <a:pt x="821605" y="937006"/>
                      <a:pt x="730890" y="943418"/>
                    </a:cubicBezTo>
                    <a:lnTo>
                      <a:pt x="681681" y="943418"/>
                    </a:lnTo>
                    <a:lnTo>
                      <a:pt x="681681" y="943418"/>
                    </a:lnTo>
                    <a:lnTo>
                      <a:pt x="432781" y="943418"/>
                    </a:lnTo>
                    <a:cubicBezTo>
                      <a:pt x="200268" y="943418"/>
                      <a:pt x="11774" y="1131908"/>
                      <a:pt x="11774" y="1364424"/>
                    </a:cubicBezTo>
                    <a:lnTo>
                      <a:pt x="154890" y="1364424"/>
                    </a:lnTo>
                    <a:lnTo>
                      <a:pt x="0" y="1519314"/>
                    </a:lnTo>
                    <a:lnTo>
                      <a:pt x="0" y="1519314"/>
                    </a:lnTo>
                    <a:cubicBezTo>
                      <a:pt x="29301" y="1548616"/>
                      <a:pt x="76806" y="1548616"/>
                      <a:pt x="106108" y="1519314"/>
                    </a:cubicBezTo>
                    <a:lnTo>
                      <a:pt x="260998" y="1364424"/>
                    </a:lnTo>
                    <a:lnTo>
                      <a:pt x="432781" y="1364424"/>
                    </a:lnTo>
                    <a:cubicBezTo>
                      <a:pt x="618256" y="1364424"/>
                      <a:pt x="775710" y="1244485"/>
                      <a:pt x="831832" y="1077933"/>
                    </a:cubicBezTo>
                    <a:cubicBezTo>
                      <a:pt x="975588" y="1014369"/>
                      <a:pt x="1046222" y="845283"/>
                      <a:pt x="935676" y="696516"/>
                    </a:cubicBezTo>
                    <a:close/>
                  </a:path>
                </a:pathLst>
              </a:custGeom>
              <a:solidFill>
                <a:srgbClr val="FF8C8D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95E7515A-4699-48AC-9B39-9C6158E561F2}"/>
                  </a:ext>
                </a:extLst>
              </p:cNvPr>
              <p:cNvSpPr/>
              <p:nvPr/>
            </p:nvSpPr>
            <p:spPr>
              <a:xfrm>
                <a:off x="3659289" y="1694259"/>
                <a:ext cx="466784" cy="343689"/>
              </a:xfrm>
              <a:custGeom>
                <a:avLst/>
                <a:gdLst>
                  <a:gd name="connsiteX0" fmla="*/ 0 w 466784"/>
                  <a:gd name="connsiteY0" fmla="*/ 300168 h 343689"/>
                  <a:gd name="connsiteX1" fmla="*/ 210138 w 466784"/>
                  <a:gd name="connsiteY1" fmla="*/ 300168 h 343689"/>
                  <a:gd name="connsiteX2" fmla="*/ 466784 w 466784"/>
                  <a:gd name="connsiteY2" fmla="*/ 43522 h 343689"/>
                  <a:gd name="connsiteX3" fmla="*/ 256646 w 466784"/>
                  <a:gd name="connsiteY3" fmla="*/ 43522 h 343689"/>
                  <a:gd name="connsiteX4" fmla="*/ 0 w 466784"/>
                  <a:gd name="connsiteY4" fmla="*/ 300168 h 34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84" h="343689">
                    <a:moveTo>
                      <a:pt x="0" y="300168"/>
                    </a:moveTo>
                    <a:cubicBezTo>
                      <a:pt x="58029" y="358197"/>
                      <a:pt x="152109" y="358197"/>
                      <a:pt x="210138" y="300168"/>
                    </a:cubicBezTo>
                    <a:lnTo>
                      <a:pt x="466784" y="43522"/>
                    </a:lnTo>
                    <a:cubicBezTo>
                      <a:pt x="408755" y="-14507"/>
                      <a:pt x="314675" y="-14507"/>
                      <a:pt x="256646" y="43522"/>
                    </a:cubicBezTo>
                    <a:lnTo>
                      <a:pt x="0" y="300168"/>
                    </a:lnTo>
                    <a:close/>
                  </a:path>
                </a:pathLst>
              </a:custGeom>
              <a:solidFill>
                <a:srgbClr val="6A4218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D89F2BF0-6776-4B1B-A69F-99DD01C2A88B}"/>
                  </a:ext>
                </a:extLst>
              </p:cNvPr>
              <p:cNvSpPr/>
              <p:nvPr/>
            </p:nvSpPr>
            <p:spPr>
              <a:xfrm>
                <a:off x="3909042" y="1645436"/>
                <a:ext cx="371373" cy="277360"/>
              </a:xfrm>
              <a:custGeom>
                <a:avLst/>
                <a:gdLst>
                  <a:gd name="connsiteX0" fmla="*/ 0 w 371373"/>
                  <a:gd name="connsiteY0" fmla="*/ 203114 h 277360"/>
                  <a:gd name="connsiteX1" fmla="*/ 159165 w 371373"/>
                  <a:gd name="connsiteY1" fmla="*/ 43949 h 277360"/>
                  <a:gd name="connsiteX2" fmla="*/ 371374 w 371373"/>
                  <a:gd name="connsiteY2" fmla="*/ 43952 h 277360"/>
                  <a:gd name="connsiteX3" fmla="*/ 371374 w 371373"/>
                  <a:gd name="connsiteY3" fmla="*/ 43952 h 277360"/>
                  <a:gd name="connsiteX4" fmla="*/ 159942 w 371373"/>
                  <a:gd name="connsiteY4" fmla="*/ 255384 h 277360"/>
                  <a:gd name="connsiteX5" fmla="*/ 53834 w 371373"/>
                  <a:gd name="connsiteY5" fmla="*/ 255384 h 277360"/>
                  <a:gd name="connsiteX6" fmla="*/ 106104 w 371373"/>
                  <a:gd name="connsiteY6" fmla="*/ 203114 h 277360"/>
                  <a:gd name="connsiteX7" fmla="*/ 0 w 371373"/>
                  <a:gd name="connsiteY7" fmla="*/ 203114 h 27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373" h="277360">
                    <a:moveTo>
                      <a:pt x="0" y="203114"/>
                    </a:moveTo>
                    <a:lnTo>
                      <a:pt x="159165" y="43949"/>
                    </a:lnTo>
                    <a:cubicBezTo>
                      <a:pt x="217764" y="-14650"/>
                      <a:pt x="312778" y="-14650"/>
                      <a:pt x="371374" y="43952"/>
                    </a:cubicBezTo>
                    <a:lnTo>
                      <a:pt x="371374" y="43952"/>
                    </a:lnTo>
                    <a:lnTo>
                      <a:pt x="159942" y="255384"/>
                    </a:lnTo>
                    <a:cubicBezTo>
                      <a:pt x="130641" y="284686"/>
                      <a:pt x="83136" y="284686"/>
                      <a:pt x="53834" y="255384"/>
                    </a:cubicBezTo>
                    <a:lnTo>
                      <a:pt x="106104" y="203114"/>
                    </a:lnTo>
                    <a:cubicBezTo>
                      <a:pt x="76806" y="232415"/>
                      <a:pt x="29298" y="232415"/>
                      <a:pt x="0" y="203114"/>
                    </a:cubicBezTo>
                    <a:close/>
                  </a:path>
                </a:pathLst>
              </a:custGeom>
              <a:solidFill>
                <a:srgbClr val="50505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7B2324D5-3910-407E-BB9B-7DDB4E9C20B4}"/>
                  </a:ext>
                </a:extLst>
              </p:cNvPr>
              <p:cNvSpPr/>
              <p:nvPr/>
            </p:nvSpPr>
            <p:spPr>
              <a:xfrm>
                <a:off x="3790390" y="1550713"/>
                <a:ext cx="371373" cy="277360"/>
              </a:xfrm>
              <a:custGeom>
                <a:avLst/>
                <a:gdLst>
                  <a:gd name="connsiteX0" fmla="*/ 0 w 371373"/>
                  <a:gd name="connsiteY0" fmla="*/ 203114 h 277360"/>
                  <a:gd name="connsiteX1" fmla="*/ 159165 w 371373"/>
                  <a:gd name="connsiteY1" fmla="*/ 43949 h 277360"/>
                  <a:gd name="connsiteX2" fmla="*/ 371374 w 371373"/>
                  <a:gd name="connsiteY2" fmla="*/ 43952 h 277360"/>
                  <a:gd name="connsiteX3" fmla="*/ 159942 w 371373"/>
                  <a:gd name="connsiteY3" fmla="*/ 255384 h 277360"/>
                  <a:gd name="connsiteX4" fmla="*/ 53834 w 371373"/>
                  <a:gd name="connsiteY4" fmla="*/ 255384 h 277360"/>
                  <a:gd name="connsiteX5" fmla="*/ 106104 w 371373"/>
                  <a:gd name="connsiteY5" fmla="*/ 203114 h 277360"/>
                  <a:gd name="connsiteX6" fmla="*/ 0 w 371373"/>
                  <a:gd name="connsiteY6" fmla="*/ 203114 h 27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373" h="277360">
                    <a:moveTo>
                      <a:pt x="0" y="203114"/>
                    </a:moveTo>
                    <a:lnTo>
                      <a:pt x="159165" y="43949"/>
                    </a:lnTo>
                    <a:cubicBezTo>
                      <a:pt x="217764" y="-14650"/>
                      <a:pt x="312778" y="-14650"/>
                      <a:pt x="371374" y="43952"/>
                    </a:cubicBezTo>
                    <a:lnTo>
                      <a:pt x="159942" y="255384"/>
                    </a:lnTo>
                    <a:cubicBezTo>
                      <a:pt x="130641" y="284686"/>
                      <a:pt x="83136" y="284686"/>
                      <a:pt x="53834" y="255384"/>
                    </a:cubicBezTo>
                    <a:lnTo>
                      <a:pt x="106104" y="203114"/>
                    </a:lnTo>
                    <a:cubicBezTo>
                      <a:pt x="76806" y="232415"/>
                      <a:pt x="29301" y="232415"/>
                      <a:pt x="0" y="203114"/>
                    </a:cubicBezTo>
                    <a:close/>
                  </a:path>
                </a:pathLst>
              </a:custGeom>
              <a:solidFill>
                <a:srgbClr val="E27472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EB6C29D1-6157-4183-B9BD-35C50FFC41B3}"/>
                  </a:ext>
                </a:extLst>
              </p:cNvPr>
              <p:cNvSpPr/>
              <p:nvPr/>
            </p:nvSpPr>
            <p:spPr>
              <a:xfrm>
                <a:off x="4665824" y="664143"/>
                <a:ext cx="108295" cy="202052"/>
              </a:xfrm>
              <a:custGeom>
                <a:avLst/>
                <a:gdLst>
                  <a:gd name="connsiteX0" fmla="*/ 78649 w 108295"/>
                  <a:gd name="connsiteY0" fmla="*/ 145352 h 202052"/>
                  <a:gd name="connsiteX1" fmla="*/ 24324 w 108295"/>
                  <a:gd name="connsiteY1" fmla="*/ 200630 h 202052"/>
                  <a:gd name="connsiteX2" fmla="*/ 16221 w 108295"/>
                  <a:gd name="connsiteY2" fmla="*/ 197315 h 202052"/>
                  <a:gd name="connsiteX3" fmla="*/ 16221 w 108295"/>
                  <a:gd name="connsiteY3" fmla="*/ 131466 h 202052"/>
                  <a:gd name="connsiteX4" fmla="*/ 2296 w 108295"/>
                  <a:gd name="connsiteY4" fmla="*/ 79679 h 202052"/>
                  <a:gd name="connsiteX5" fmla="*/ 15868 w 108295"/>
                  <a:gd name="connsiteY5" fmla="*/ 16405 h 202052"/>
                  <a:gd name="connsiteX6" fmla="*/ 80093 w 108295"/>
                  <a:gd name="connsiteY6" fmla="*/ 1886 h 202052"/>
                  <a:gd name="connsiteX7" fmla="*/ 78649 w 108295"/>
                  <a:gd name="connsiteY7" fmla="*/ 145352 h 20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295" h="202052">
                    <a:moveTo>
                      <a:pt x="78649" y="145352"/>
                    </a:moveTo>
                    <a:lnTo>
                      <a:pt x="24324" y="200630"/>
                    </a:lnTo>
                    <a:cubicBezTo>
                      <a:pt x="21357" y="203648"/>
                      <a:pt x="16221" y="201547"/>
                      <a:pt x="16221" y="197315"/>
                    </a:cubicBezTo>
                    <a:lnTo>
                      <a:pt x="16221" y="131466"/>
                    </a:lnTo>
                    <a:cubicBezTo>
                      <a:pt x="16221" y="113122"/>
                      <a:pt x="11326" y="95289"/>
                      <a:pt x="2296" y="79679"/>
                    </a:cubicBezTo>
                    <a:cubicBezTo>
                      <a:pt x="2296" y="79679"/>
                      <a:pt x="-8252" y="40524"/>
                      <a:pt x="15868" y="16405"/>
                    </a:cubicBezTo>
                    <a:cubicBezTo>
                      <a:pt x="39987" y="-7714"/>
                      <a:pt x="80093" y="1886"/>
                      <a:pt x="80093" y="1886"/>
                    </a:cubicBezTo>
                    <a:cubicBezTo>
                      <a:pt x="118117" y="42158"/>
                      <a:pt x="117747" y="105570"/>
                      <a:pt x="78649" y="145352"/>
                    </a:cubicBezTo>
                    <a:close/>
                  </a:path>
                </a:pathLst>
              </a:custGeom>
              <a:solidFill>
                <a:srgbClr val="6A4218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8A0BA7EA-3DA1-45B1-A525-BDE4136708C2}"/>
                  </a:ext>
                </a:extLst>
              </p:cNvPr>
              <p:cNvSpPr/>
              <p:nvPr/>
            </p:nvSpPr>
            <p:spPr>
              <a:xfrm>
                <a:off x="3993458" y="1561020"/>
                <a:ext cx="371207" cy="277357"/>
              </a:xfrm>
              <a:custGeom>
                <a:avLst/>
                <a:gdLst>
                  <a:gd name="connsiteX0" fmla="*/ 371207 w 371207"/>
                  <a:gd name="connsiteY0" fmla="*/ 43793 h 277357"/>
                  <a:gd name="connsiteX1" fmla="*/ 159165 w 371207"/>
                  <a:gd name="connsiteY1" fmla="*/ 43946 h 277357"/>
                  <a:gd name="connsiteX2" fmla="*/ 0 w 371207"/>
                  <a:gd name="connsiteY2" fmla="*/ 203111 h 277357"/>
                  <a:gd name="connsiteX3" fmla="*/ 106108 w 371207"/>
                  <a:gd name="connsiteY3" fmla="*/ 203111 h 277357"/>
                  <a:gd name="connsiteX4" fmla="*/ 53837 w 371207"/>
                  <a:gd name="connsiteY4" fmla="*/ 255381 h 277357"/>
                  <a:gd name="connsiteX5" fmla="*/ 159945 w 371207"/>
                  <a:gd name="connsiteY5" fmla="*/ 255381 h 277357"/>
                  <a:gd name="connsiteX6" fmla="*/ 371207 w 371207"/>
                  <a:gd name="connsiteY6" fmla="*/ 43793 h 27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207" h="277357">
                    <a:moveTo>
                      <a:pt x="371207" y="43793"/>
                    </a:moveTo>
                    <a:cubicBezTo>
                      <a:pt x="312594" y="-14646"/>
                      <a:pt x="217711" y="-14600"/>
                      <a:pt x="159165" y="43946"/>
                    </a:cubicBezTo>
                    <a:lnTo>
                      <a:pt x="0" y="203111"/>
                    </a:lnTo>
                    <a:cubicBezTo>
                      <a:pt x="29301" y="232413"/>
                      <a:pt x="76806" y="232413"/>
                      <a:pt x="106108" y="203111"/>
                    </a:cubicBezTo>
                    <a:lnTo>
                      <a:pt x="53837" y="255381"/>
                    </a:lnTo>
                    <a:cubicBezTo>
                      <a:pt x="83139" y="284683"/>
                      <a:pt x="130644" y="284683"/>
                      <a:pt x="159945" y="255381"/>
                    </a:cubicBezTo>
                    <a:lnTo>
                      <a:pt x="371207" y="43793"/>
                    </a:lnTo>
                    <a:close/>
                  </a:path>
                </a:pathLst>
              </a:custGeom>
              <a:solidFill>
                <a:schemeClr val="accent4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30" name="شكل حر: شكل 29">
                <a:extLst>
                  <a:ext uri="{FF2B5EF4-FFF2-40B4-BE49-F238E27FC236}">
                    <a16:creationId xmlns:a16="http://schemas.microsoft.com/office/drawing/2014/main" id="{C8C0D322-5050-4FE6-82BC-C1901FEBD508}"/>
                  </a:ext>
                </a:extLst>
              </p:cNvPr>
              <p:cNvSpPr/>
              <p:nvPr/>
            </p:nvSpPr>
            <p:spPr>
              <a:xfrm>
                <a:off x="4595158" y="574597"/>
                <a:ext cx="150758" cy="169225"/>
              </a:xfrm>
              <a:custGeom>
                <a:avLst/>
                <a:gdLst>
                  <a:gd name="connsiteX0" fmla="*/ 58039 w 150758"/>
                  <a:gd name="connsiteY0" fmla="*/ 0 h 169225"/>
                  <a:gd name="connsiteX1" fmla="*/ 150758 w 150758"/>
                  <a:gd name="connsiteY1" fmla="*/ 91315 h 169225"/>
                  <a:gd name="connsiteX2" fmla="*/ 150758 w 150758"/>
                  <a:gd name="connsiteY2" fmla="*/ 91429 h 169225"/>
                  <a:gd name="connsiteX3" fmla="*/ 72962 w 150758"/>
                  <a:gd name="connsiteY3" fmla="*/ 169226 h 169225"/>
                  <a:gd name="connsiteX4" fmla="*/ 56592 w 150758"/>
                  <a:gd name="connsiteY4" fmla="*/ 147871 h 169225"/>
                  <a:gd name="connsiteX5" fmla="*/ 0 w 150758"/>
                  <a:gd name="connsiteY5" fmla="*/ 91279 h 169225"/>
                  <a:gd name="connsiteX6" fmla="*/ 25937 w 150758"/>
                  <a:gd name="connsiteY6" fmla="*/ 65342 h 169225"/>
                  <a:gd name="connsiteX7" fmla="*/ 58039 w 150758"/>
                  <a:gd name="connsiteY7" fmla="*/ 0 h 16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758" h="169225">
                    <a:moveTo>
                      <a:pt x="58039" y="0"/>
                    </a:moveTo>
                    <a:cubicBezTo>
                      <a:pt x="96397" y="37548"/>
                      <a:pt x="108762" y="49516"/>
                      <a:pt x="150758" y="91315"/>
                    </a:cubicBezTo>
                    <a:cubicBezTo>
                      <a:pt x="150758" y="91359"/>
                      <a:pt x="150758" y="91385"/>
                      <a:pt x="150758" y="91429"/>
                    </a:cubicBezTo>
                    <a:lnTo>
                      <a:pt x="72962" y="169226"/>
                    </a:lnTo>
                    <a:cubicBezTo>
                      <a:pt x="68486" y="161493"/>
                      <a:pt x="63018" y="154296"/>
                      <a:pt x="56592" y="147871"/>
                    </a:cubicBezTo>
                    <a:lnTo>
                      <a:pt x="0" y="91279"/>
                    </a:lnTo>
                    <a:lnTo>
                      <a:pt x="25937" y="65342"/>
                    </a:lnTo>
                    <a:cubicBezTo>
                      <a:pt x="44290" y="46992"/>
                      <a:pt x="54955" y="23903"/>
                      <a:pt x="58039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31" name="شكل حر: شكل 30">
                <a:extLst>
                  <a:ext uri="{FF2B5EF4-FFF2-40B4-BE49-F238E27FC236}">
                    <a16:creationId xmlns:a16="http://schemas.microsoft.com/office/drawing/2014/main" id="{CC18A537-F54F-46CE-AF29-7EB77FA02DB8}"/>
                  </a:ext>
                </a:extLst>
              </p:cNvPr>
              <p:cNvSpPr/>
              <p:nvPr/>
            </p:nvSpPr>
            <p:spPr>
              <a:xfrm>
                <a:off x="4740814" y="717716"/>
                <a:ext cx="10003" cy="42516"/>
              </a:xfrm>
              <a:custGeom>
                <a:avLst/>
                <a:gdLst>
                  <a:gd name="connsiteX0" fmla="*/ 5002 w 10003"/>
                  <a:gd name="connsiteY0" fmla="*/ 42516 h 42516"/>
                  <a:gd name="connsiteX1" fmla="*/ 0 w 10003"/>
                  <a:gd name="connsiteY1" fmla="*/ 37515 h 42516"/>
                  <a:gd name="connsiteX2" fmla="*/ 0 w 10003"/>
                  <a:gd name="connsiteY2" fmla="*/ 5002 h 42516"/>
                  <a:gd name="connsiteX3" fmla="*/ 5002 w 10003"/>
                  <a:gd name="connsiteY3" fmla="*/ 0 h 42516"/>
                  <a:gd name="connsiteX4" fmla="*/ 10004 w 10003"/>
                  <a:gd name="connsiteY4" fmla="*/ 5002 h 42516"/>
                  <a:gd name="connsiteX5" fmla="*/ 10004 w 10003"/>
                  <a:gd name="connsiteY5" fmla="*/ 37515 h 42516"/>
                  <a:gd name="connsiteX6" fmla="*/ 5002 w 10003"/>
                  <a:gd name="connsiteY6" fmla="*/ 42516 h 4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3" h="42516">
                    <a:moveTo>
                      <a:pt x="5002" y="42516"/>
                    </a:moveTo>
                    <a:cubicBezTo>
                      <a:pt x="2241" y="42516"/>
                      <a:pt x="0" y="40276"/>
                      <a:pt x="0" y="37515"/>
                    </a:cubicBezTo>
                    <a:lnTo>
                      <a:pt x="0" y="5002"/>
                    </a:lnTo>
                    <a:cubicBezTo>
                      <a:pt x="0" y="2241"/>
                      <a:pt x="2241" y="0"/>
                      <a:pt x="5002" y="0"/>
                    </a:cubicBezTo>
                    <a:cubicBezTo>
                      <a:pt x="7763" y="0"/>
                      <a:pt x="10004" y="2241"/>
                      <a:pt x="10004" y="5002"/>
                    </a:cubicBezTo>
                    <a:lnTo>
                      <a:pt x="10004" y="37515"/>
                    </a:lnTo>
                    <a:cubicBezTo>
                      <a:pt x="10004" y="40276"/>
                      <a:pt x="7766" y="42516"/>
                      <a:pt x="5002" y="42516"/>
                    </a:cubicBezTo>
                    <a:close/>
                  </a:path>
                </a:pathLst>
              </a:custGeom>
              <a:solidFill>
                <a:srgbClr val="D2D2D2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7A5CC9F1-85C5-4038-800A-5E838F54DC32}"/>
                  </a:ext>
                </a:extLst>
              </p:cNvPr>
              <p:cNvSpPr/>
              <p:nvPr/>
            </p:nvSpPr>
            <p:spPr>
              <a:xfrm>
                <a:off x="4584877" y="505924"/>
                <a:ext cx="26677" cy="26677"/>
              </a:xfrm>
              <a:custGeom>
                <a:avLst/>
                <a:gdLst>
                  <a:gd name="connsiteX0" fmla="*/ 26677 w 26677"/>
                  <a:gd name="connsiteY0" fmla="*/ 13339 h 26677"/>
                  <a:gd name="connsiteX1" fmla="*/ 13339 w 26677"/>
                  <a:gd name="connsiteY1" fmla="*/ 26677 h 26677"/>
                  <a:gd name="connsiteX2" fmla="*/ 0 w 26677"/>
                  <a:gd name="connsiteY2" fmla="*/ 13339 h 26677"/>
                  <a:gd name="connsiteX3" fmla="*/ 13339 w 26677"/>
                  <a:gd name="connsiteY3" fmla="*/ 0 h 26677"/>
                  <a:gd name="connsiteX4" fmla="*/ 26677 w 26677"/>
                  <a:gd name="connsiteY4" fmla="*/ 13339 h 2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7" h="26677">
                    <a:moveTo>
                      <a:pt x="26677" y="13339"/>
                    </a:moveTo>
                    <a:cubicBezTo>
                      <a:pt x="26677" y="20705"/>
                      <a:pt x="20705" y="26677"/>
                      <a:pt x="13339" y="26677"/>
                    </a:cubicBezTo>
                    <a:cubicBezTo>
                      <a:pt x="5972" y="26677"/>
                      <a:pt x="0" y="20705"/>
                      <a:pt x="0" y="13339"/>
                    </a:cubicBezTo>
                    <a:cubicBezTo>
                      <a:pt x="0" y="5972"/>
                      <a:pt x="5972" y="0"/>
                      <a:pt x="13339" y="0"/>
                    </a:cubicBezTo>
                    <a:cubicBezTo>
                      <a:pt x="20705" y="0"/>
                      <a:pt x="26677" y="5972"/>
                      <a:pt x="26677" y="1333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3BC08287-8C29-4D40-87AA-B23CF59CA1C4}"/>
                </a:ext>
              </a:extLst>
            </p:cNvPr>
            <p:cNvSpPr/>
            <p:nvPr/>
          </p:nvSpPr>
          <p:spPr>
            <a:xfrm>
              <a:off x="3987840" y="2823695"/>
              <a:ext cx="409815" cy="313519"/>
            </a:xfrm>
            <a:custGeom>
              <a:avLst/>
              <a:gdLst>
                <a:gd name="connsiteX0" fmla="*/ 405500 w 409815"/>
                <a:gd name="connsiteY0" fmla="*/ 71450 h 313519"/>
                <a:gd name="connsiteX1" fmla="*/ 221315 w 409815"/>
                <a:gd name="connsiteY1" fmla="*/ 301409 h 313519"/>
                <a:gd name="connsiteX2" fmla="*/ 8536 w 409815"/>
                <a:gd name="connsiteY2" fmla="*/ 219561 h 313519"/>
                <a:gd name="connsiteX3" fmla="*/ 115698 w 409815"/>
                <a:gd name="connsiteY3" fmla="*/ 18340 h 313519"/>
                <a:gd name="connsiteX4" fmla="*/ 405500 w 409815"/>
                <a:gd name="connsiteY4" fmla="*/ 71450 h 31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15" h="313519">
                  <a:moveTo>
                    <a:pt x="405500" y="71450"/>
                  </a:moveTo>
                  <a:cubicBezTo>
                    <a:pt x="434665" y="149617"/>
                    <a:pt x="309663" y="268447"/>
                    <a:pt x="221315" y="301409"/>
                  </a:cubicBezTo>
                  <a:cubicBezTo>
                    <a:pt x="132968" y="334372"/>
                    <a:pt x="37704" y="297728"/>
                    <a:pt x="8536" y="219561"/>
                  </a:cubicBezTo>
                  <a:cubicBezTo>
                    <a:pt x="-20628" y="141394"/>
                    <a:pt x="27350" y="51303"/>
                    <a:pt x="115698" y="18340"/>
                  </a:cubicBezTo>
                  <a:cubicBezTo>
                    <a:pt x="204049" y="-14623"/>
                    <a:pt x="376335" y="-6717"/>
                    <a:pt x="405500" y="71450"/>
                  </a:cubicBezTo>
                  <a:close/>
                </a:path>
              </a:pathLst>
            </a:custGeom>
            <a:solidFill>
              <a:srgbClr val="FF8F8F"/>
            </a:solidFill>
            <a:ln w="333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grpSp>
          <p:nvGrpSpPr>
            <p:cNvPr id="10" name="رسم 2273" descr="فلامينجو علي التداخل">
              <a:extLst>
                <a:ext uri="{FF2B5EF4-FFF2-40B4-BE49-F238E27FC236}">
                  <a16:creationId xmlns:a16="http://schemas.microsoft.com/office/drawing/2014/main" id="{DF9CDC79-A0C3-4AF1-A00D-3AE88BC94634}"/>
                </a:ext>
              </a:extLst>
            </p:cNvPr>
            <p:cNvGrpSpPr/>
            <p:nvPr/>
          </p:nvGrpSpPr>
          <p:grpSpPr>
            <a:xfrm>
              <a:off x="3659283" y="2930195"/>
              <a:ext cx="473517" cy="280109"/>
              <a:chOff x="3659283" y="2930195"/>
              <a:chExt cx="473517" cy="280109"/>
            </a:xfrm>
            <a:solidFill>
              <a:srgbClr val="2F2F2F"/>
            </a:solidFill>
          </p:grpSpPr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AA42DBC7-80C8-4D7B-AAEB-FC15F4B0EB12}"/>
                  </a:ext>
                </a:extLst>
              </p:cNvPr>
              <p:cNvSpPr/>
              <p:nvPr/>
            </p:nvSpPr>
            <p:spPr>
              <a:xfrm>
                <a:off x="3659283" y="3023566"/>
                <a:ext cx="473517" cy="173400"/>
              </a:xfrm>
              <a:custGeom>
                <a:avLst/>
                <a:gdLst>
                  <a:gd name="connsiteX0" fmla="*/ 3337 w 473517"/>
                  <a:gd name="connsiteY0" fmla="*/ 173400 h 173400"/>
                  <a:gd name="connsiteX1" fmla="*/ 196 w 473517"/>
                  <a:gd name="connsiteY1" fmla="*/ 171186 h 173400"/>
                  <a:gd name="connsiteX2" fmla="*/ 2213 w 473517"/>
                  <a:gd name="connsiteY2" fmla="*/ 166928 h 173400"/>
                  <a:gd name="connsiteX3" fmla="*/ 469061 w 473517"/>
                  <a:gd name="connsiteY3" fmla="*/ 197 h 173400"/>
                  <a:gd name="connsiteX4" fmla="*/ 473322 w 473517"/>
                  <a:gd name="connsiteY4" fmla="*/ 2214 h 173400"/>
                  <a:gd name="connsiteX5" fmla="*/ 471305 w 473517"/>
                  <a:gd name="connsiteY5" fmla="*/ 6472 h 173400"/>
                  <a:gd name="connsiteX6" fmla="*/ 4457 w 473517"/>
                  <a:gd name="connsiteY6" fmla="*/ 173203 h 173400"/>
                  <a:gd name="connsiteX7" fmla="*/ 3337 w 473517"/>
                  <a:gd name="connsiteY7" fmla="*/ 173400 h 17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517" h="173400">
                    <a:moveTo>
                      <a:pt x="3337" y="173400"/>
                    </a:moveTo>
                    <a:cubicBezTo>
                      <a:pt x="1966" y="173400"/>
                      <a:pt x="682" y="172550"/>
                      <a:pt x="196" y="171186"/>
                    </a:cubicBezTo>
                    <a:cubicBezTo>
                      <a:pt x="-425" y="169452"/>
                      <a:pt x="479" y="167545"/>
                      <a:pt x="2213" y="166928"/>
                    </a:cubicBezTo>
                    <a:lnTo>
                      <a:pt x="469061" y="197"/>
                    </a:lnTo>
                    <a:cubicBezTo>
                      <a:pt x="470798" y="-427"/>
                      <a:pt x="472705" y="483"/>
                      <a:pt x="473322" y="2214"/>
                    </a:cubicBezTo>
                    <a:cubicBezTo>
                      <a:pt x="473942" y="3948"/>
                      <a:pt x="473039" y="5855"/>
                      <a:pt x="471305" y="6472"/>
                    </a:cubicBezTo>
                    <a:lnTo>
                      <a:pt x="4457" y="173203"/>
                    </a:lnTo>
                    <a:cubicBezTo>
                      <a:pt x="4087" y="173337"/>
                      <a:pt x="3710" y="173400"/>
                      <a:pt x="3337" y="173400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B433E3CC-471B-4F91-8F78-9937A53F5F33}"/>
                  </a:ext>
                </a:extLst>
              </p:cNvPr>
              <p:cNvSpPr/>
              <p:nvPr/>
            </p:nvSpPr>
            <p:spPr>
              <a:xfrm>
                <a:off x="3846027" y="2930195"/>
                <a:ext cx="283442" cy="280109"/>
              </a:xfrm>
              <a:custGeom>
                <a:avLst/>
                <a:gdLst>
                  <a:gd name="connsiteX0" fmla="*/ 3333 w 283442"/>
                  <a:gd name="connsiteY0" fmla="*/ 280109 h 280109"/>
                  <a:gd name="connsiteX1" fmla="*/ 962 w 283442"/>
                  <a:gd name="connsiteY1" fmla="*/ 279119 h 280109"/>
                  <a:gd name="connsiteX2" fmla="*/ 992 w 283442"/>
                  <a:gd name="connsiteY2" fmla="*/ 274404 h 280109"/>
                  <a:gd name="connsiteX3" fmla="*/ 277766 w 283442"/>
                  <a:gd name="connsiteY3" fmla="*/ 965 h 280109"/>
                  <a:gd name="connsiteX4" fmla="*/ 282481 w 283442"/>
                  <a:gd name="connsiteY4" fmla="*/ 991 h 280109"/>
                  <a:gd name="connsiteX5" fmla="*/ 282451 w 283442"/>
                  <a:gd name="connsiteY5" fmla="*/ 5706 h 280109"/>
                  <a:gd name="connsiteX6" fmla="*/ 5677 w 283442"/>
                  <a:gd name="connsiteY6" fmla="*/ 279146 h 280109"/>
                  <a:gd name="connsiteX7" fmla="*/ 3333 w 283442"/>
                  <a:gd name="connsiteY7" fmla="*/ 280109 h 28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442" h="280109">
                    <a:moveTo>
                      <a:pt x="3333" y="280109"/>
                    </a:moveTo>
                    <a:cubicBezTo>
                      <a:pt x="2472" y="280109"/>
                      <a:pt x="1612" y="279776"/>
                      <a:pt x="962" y="279119"/>
                    </a:cubicBezTo>
                    <a:cubicBezTo>
                      <a:pt x="-332" y="277805"/>
                      <a:pt x="-319" y="275698"/>
                      <a:pt x="992" y="274404"/>
                    </a:cubicBezTo>
                    <a:lnTo>
                      <a:pt x="277766" y="965"/>
                    </a:lnTo>
                    <a:cubicBezTo>
                      <a:pt x="279076" y="-336"/>
                      <a:pt x="281187" y="-316"/>
                      <a:pt x="282481" y="991"/>
                    </a:cubicBezTo>
                    <a:cubicBezTo>
                      <a:pt x="283775" y="2305"/>
                      <a:pt x="283761" y="4413"/>
                      <a:pt x="282451" y="5706"/>
                    </a:cubicBezTo>
                    <a:lnTo>
                      <a:pt x="5677" y="279146"/>
                    </a:lnTo>
                    <a:cubicBezTo>
                      <a:pt x="5027" y="279789"/>
                      <a:pt x="4180" y="280109"/>
                      <a:pt x="3333" y="28010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  <p:grpSp>
          <p:nvGrpSpPr>
            <p:cNvPr id="11" name="رسم 2273" descr="فلامينجو علي التداخل">
              <a:extLst>
                <a:ext uri="{FF2B5EF4-FFF2-40B4-BE49-F238E27FC236}">
                  <a16:creationId xmlns:a16="http://schemas.microsoft.com/office/drawing/2014/main" id="{BBEDA848-51F1-4851-8E38-868CFE05F6A8}"/>
                </a:ext>
              </a:extLst>
            </p:cNvPr>
            <p:cNvGrpSpPr/>
            <p:nvPr/>
          </p:nvGrpSpPr>
          <p:grpSpPr>
            <a:xfrm>
              <a:off x="3246292" y="2659474"/>
              <a:ext cx="820937" cy="516416"/>
              <a:chOff x="3246292" y="2659474"/>
              <a:chExt cx="820937" cy="516416"/>
            </a:xfrm>
            <a:solidFill>
              <a:srgbClr val="509F9C"/>
            </a:solidFill>
          </p:grpSpPr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12A1E62E-30BA-46FA-B060-AFD000BBC9A0}"/>
                  </a:ext>
                </a:extLst>
              </p:cNvPr>
              <p:cNvSpPr/>
              <p:nvPr/>
            </p:nvSpPr>
            <p:spPr>
              <a:xfrm>
                <a:off x="3246292" y="2832287"/>
                <a:ext cx="820937" cy="343604"/>
              </a:xfrm>
              <a:custGeom>
                <a:avLst/>
                <a:gdLst>
                  <a:gd name="connsiteX0" fmla="*/ 816046 w 820937"/>
                  <a:gd name="connsiteY0" fmla="*/ 343604 h 343604"/>
                  <a:gd name="connsiteX1" fmla="*/ 680524 w 820937"/>
                  <a:gd name="connsiteY1" fmla="*/ 197458 h 343604"/>
                  <a:gd name="connsiteX2" fmla="*/ 13952 w 820937"/>
                  <a:gd name="connsiteY2" fmla="*/ 55016 h 343604"/>
                  <a:gd name="connsiteX3" fmla="*/ 2798 w 820937"/>
                  <a:gd name="connsiteY3" fmla="*/ 60035 h 343604"/>
                  <a:gd name="connsiteX4" fmla="*/ 0 w 820937"/>
                  <a:gd name="connsiteY4" fmla="*/ 53979 h 343604"/>
                  <a:gd name="connsiteX5" fmla="*/ 11278 w 820937"/>
                  <a:gd name="connsiteY5" fmla="*/ 48907 h 343604"/>
                  <a:gd name="connsiteX6" fmla="*/ 685416 w 820937"/>
                  <a:gd name="connsiteY6" fmla="*/ 192923 h 343604"/>
                  <a:gd name="connsiteX7" fmla="*/ 820938 w 820937"/>
                  <a:gd name="connsiteY7" fmla="*/ 339069 h 343604"/>
                  <a:gd name="connsiteX8" fmla="*/ 816046 w 820937"/>
                  <a:gd name="connsiteY8" fmla="*/ 343604 h 34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937" h="343604">
                    <a:moveTo>
                      <a:pt x="816046" y="343604"/>
                    </a:moveTo>
                    <a:lnTo>
                      <a:pt x="680524" y="197458"/>
                    </a:lnTo>
                    <a:cubicBezTo>
                      <a:pt x="509257" y="12770"/>
                      <a:pt x="241380" y="-44469"/>
                      <a:pt x="13952" y="55016"/>
                    </a:cubicBezTo>
                    <a:cubicBezTo>
                      <a:pt x="10224" y="56647"/>
                      <a:pt x="6506" y="58317"/>
                      <a:pt x="2798" y="60035"/>
                    </a:cubicBezTo>
                    <a:lnTo>
                      <a:pt x="0" y="53979"/>
                    </a:lnTo>
                    <a:cubicBezTo>
                      <a:pt x="3748" y="52248"/>
                      <a:pt x="7506" y="50561"/>
                      <a:pt x="11278" y="48907"/>
                    </a:cubicBezTo>
                    <a:cubicBezTo>
                      <a:pt x="241300" y="-51725"/>
                      <a:pt x="512222" y="6157"/>
                      <a:pt x="685416" y="192923"/>
                    </a:cubicBezTo>
                    <a:lnTo>
                      <a:pt x="820938" y="339069"/>
                    </a:lnTo>
                    <a:lnTo>
                      <a:pt x="816046" y="343604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E313AF61-92DC-4A7A-9EB1-0E13E348FAC3}"/>
                  </a:ext>
                </a:extLst>
              </p:cNvPr>
              <p:cNvSpPr/>
              <p:nvPr/>
            </p:nvSpPr>
            <p:spPr>
              <a:xfrm>
                <a:off x="3526971" y="2659474"/>
                <a:ext cx="530792" cy="515399"/>
              </a:xfrm>
              <a:custGeom>
                <a:avLst/>
                <a:gdLst>
                  <a:gd name="connsiteX0" fmla="*/ 524610 w 530792"/>
                  <a:gd name="connsiteY0" fmla="*/ 515400 h 515399"/>
                  <a:gd name="connsiteX1" fmla="*/ 504816 w 530792"/>
                  <a:gd name="connsiteY1" fmla="*/ 466431 h 515399"/>
                  <a:gd name="connsiteX2" fmla="*/ 0 w 530792"/>
                  <a:gd name="connsiteY2" fmla="*/ 6462 h 515399"/>
                  <a:gd name="connsiteX3" fmla="*/ 1661 w 530792"/>
                  <a:gd name="connsiteY3" fmla="*/ 0 h 515399"/>
                  <a:gd name="connsiteX4" fmla="*/ 511041 w 530792"/>
                  <a:gd name="connsiteY4" fmla="*/ 464036 h 515399"/>
                  <a:gd name="connsiteX5" fmla="*/ 530792 w 530792"/>
                  <a:gd name="connsiteY5" fmla="*/ 512892 h 515399"/>
                  <a:gd name="connsiteX6" fmla="*/ 524610 w 530792"/>
                  <a:gd name="connsiteY6" fmla="*/ 515400 h 51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0792" h="515399">
                    <a:moveTo>
                      <a:pt x="524610" y="515400"/>
                    </a:moveTo>
                    <a:lnTo>
                      <a:pt x="504816" y="466431"/>
                    </a:lnTo>
                    <a:cubicBezTo>
                      <a:pt x="421820" y="238336"/>
                      <a:pt x="233120" y="66426"/>
                      <a:pt x="0" y="6462"/>
                    </a:cubicBezTo>
                    <a:lnTo>
                      <a:pt x="1661" y="0"/>
                    </a:lnTo>
                    <a:cubicBezTo>
                      <a:pt x="236912" y="60510"/>
                      <a:pt x="427332" y="233984"/>
                      <a:pt x="511041" y="464036"/>
                    </a:cubicBezTo>
                    <a:lnTo>
                      <a:pt x="530792" y="512892"/>
                    </a:lnTo>
                    <a:lnTo>
                      <a:pt x="524610" y="515400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9A3008E9-7095-4261-ACE8-02B0C028C88B}"/>
                  </a:ext>
                </a:extLst>
              </p:cNvPr>
              <p:cNvSpPr/>
              <p:nvPr/>
            </p:nvSpPr>
            <p:spPr>
              <a:xfrm rot="-2249253">
                <a:off x="3853881" y="2713981"/>
                <a:ext cx="6669" cy="512731"/>
              </a:xfrm>
              <a:custGeom>
                <a:avLst/>
                <a:gdLst>
                  <a:gd name="connsiteX0" fmla="*/ 0 w 6669"/>
                  <a:gd name="connsiteY0" fmla="*/ 0 h 512731"/>
                  <a:gd name="connsiteX1" fmla="*/ 6669 w 6669"/>
                  <a:gd name="connsiteY1" fmla="*/ 0 h 512731"/>
                  <a:gd name="connsiteX2" fmla="*/ 6669 w 6669"/>
                  <a:gd name="connsiteY2" fmla="*/ 512731 h 512731"/>
                  <a:gd name="connsiteX3" fmla="*/ 0 w 6669"/>
                  <a:gd name="connsiteY3" fmla="*/ 512731 h 51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9" h="512731">
                    <a:moveTo>
                      <a:pt x="0" y="0"/>
                    </a:moveTo>
                    <a:lnTo>
                      <a:pt x="6669" y="0"/>
                    </a:lnTo>
                    <a:lnTo>
                      <a:pt x="6669" y="512731"/>
                    </a:lnTo>
                    <a:lnTo>
                      <a:pt x="0" y="512731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  <p:grpSp>
          <p:nvGrpSpPr>
            <p:cNvPr id="12" name="رسم 2273" descr="فلامينجو علي التداخل">
              <a:extLst>
                <a:ext uri="{FF2B5EF4-FFF2-40B4-BE49-F238E27FC236}">
                  <a16:creationId xmlns:a16="http://schemas.microsoft.com/office/drawing/2014/main" id="{F77E2D3A-480C-45EB-B013-7BBA831B68F2}"/>
                </a:ext>
              </a:extLst>
            </p:cNvPr>
            <p:cNvGrpSpPr/>
            <p:nvPr/>
          </p:nvGrpSpPr>
          <p:grpSpPr>
            <a:xfrm>
              <a:off x="3576437" y="3070250"/>
              <a:ext cx="1257150" cy="230090"/>
              <a:chOff x="3576437" y="3070250"/>
              <a:chExt cx="1257150" cy="230090"/>
            </a:xfrm>
            <a:solidFill>
              <a:srgbClr val="D1D994"/>
            </a:solidFill>
          </p:grpSpPr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7EEF3BEB-12FF-48BD-87EC-0C8776C72B6C}"/>
                  </a:ext>
                </a:extLst>
              </p:cNvPr>
              <p:cNvSpPr/>
              <p:nvPr/>
            </p:nvSpPr>
            <p:spPr>
              <a:xfrm>
                <a:off x="3576437" y="3070250"/>
                <a:ext cx="302934" cy="188099"/>
              </a:xfrm>
              <a:custGeom>
                <a:avLst/>
                <a:gdLst>
                  <a:gd name="connsiteX0" fmla="*/ 302934 w 302934"/>
                  <a:gd name="connsiteY0" fmla="*/ 115828 h 188099"/>
                  <a:gd name="connsiteX1" fmla="*/ 115645 w 302934"/>
                  <a:gd name="connsiteY1" fmla="*/ 188100 h 188099"/>
                  <a:gd name="connsiteX2" fmla="*/ 0 w 302934"/>
                  <a:gd name="connsiteY2" fmla="*/ 115828 h 188099"/>
                  <a:gd name="connsiteX3" fmla="*/ 151469 w 302934"/>
                  <a:gd name="connsiteY3" fmla="*/ 0 h 188099"/>
                  <a:gd name="connsiteX4" fmla="*/ 302934 w 302934"/>
                  <a:gd name="connsiteY4" fmla="*/ 115828 h 18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934" h="188099">
                    <a:moveTo>
                      <a:pt x="302934" y="115828"/>
                    </a:moveTo>
                    <a:cubicBezTo>
                      <a:pt x="302934" y="179796"/>
                      <a:pt x="199297" y="188100"/>
                      <a:pt x="115645" y="188100"/>
                    </a:cubicBezTo>
                    <a:cubicBezTo>
                      <a:pt x="31992" y="188100"/>
                      <a:pt x="0" y="179796"/>
                      <a:pt x="0" y="115828"/>
                    </a:cubicBezTo>
                    <a:cubicBezTo>
                      <a:pt x="0" y="51860"/>
                      <a:pt x="67816" y="0"/>
                      <a:pt x="151469" y="0"/>
                    </a:cubicBezTo>
                    <a:cubicBezTo>
                      <a:pt x="235121" y="0"/>
                      <a:pt x="302934" y="51857"/>
                      <a:pt x="302934" y="115828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DE8D9976-A416-429E-AE00-FD714B96BFCA}"/>
                  </a:ext>
                </a:extLst>
              </p:cNvPr>
              <p:cNvSpPr/>
              <p:nvPr/>
            </p:nvSpPr>
            <p:spPr>
              <a:xfrm>
                <a:off x="4656342" y="3123604"/>
                <a:ext cx="177245" cy="104488"/>
              </a:xfrm>
              <a:custGeom>
                <a:avLst/>
                <a:gdLst>
                  <a:gd name="connsiteX0" fmla="*/ 177245 w 177245"/>
                  <a:gd name="connsiteY0" fmla="*/ 67773 h 104488"/>
                  <a:gd name="connsiteX1" fmla="*/ 76453 w 177245"/>
                  <a:gd name="connsiteY1" fmla="*/ 104487 h 104488"/>
                  <a:gd name="connsiteX2" fmla="*/ 0 w 177245"/>
                  <a:gd name="connsiteY2" fmla="*/ 67773 h 104488"/>
                  <a:gd name="connsiteX3" fmla="*/ 88621 w 177245"/>
                  <a:gd name="connsiteY3" fmla="*/ 0 h 104488"/>
                  <a:gd name="connsiteX4" fmla="*/ 177245 w 177245"/>
                  <a:gd name="connsiteY4" fmla="*/ 67773 h 10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45" h="104488">
                    <a:moveTo>
                      <a:pt x="177245" y="67773"/>
                    </a:moveTo>
                    <a:cubicBezTo>
                      <a:pt x="177245" y="105201"/>
                      <a:pt x="125399" y="104487"/>
                      <a:pt x="76453" y="104487"/>
                    </a:cubicBezTo>
                    <a:cubicBezTo>
                      <a:pt x="27507" y="104487"/>
                      <a:pt x="0" y="105201"/>
                      <a:pt x="0" y="67773"/>
                    </a:cubicBezTo>
                    <a:cubicBezTo>
                      <a:pt x="0" y="30345"/>
                      <a:pt x="39675" y="0"/>
                      <a:pt x="88621" y="0"/>
                    </a:cubicBezTo>
                    <a:cubicBezTo>
                      <a:pt x="137567" y="0"/>
                      <a:pt x="177245" y="30342"/>
                      <a:pt x="177245" y="67773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A05E0225-328C-421B-B19D-193F6C367CF5}"/>
                  </a:ext>
                </a:extLst>
              </p:cNvPr>
              <p:cNvSpPr/>
              <p:nvPr/>
            </p:nvSpPr>
            <p:spPr>
              <a:xfrm>
                <a:off x="3769331" y="3195852"/>
                <a:ext cx="177245" cy="104488"/>
              </a:xfrm>
              <a:custGeom>
                <a:avLst/>
                <a:gdLst>
                  <a:gd name="connsiteX0" fmla="*/ 177245 w 177245"/>
                  <a:gd name="connsiteY0" fmla="*/ 67773 h 104488"/>
                  <a:gd name="connsiteX1" fmla="*/ 76453 w 177245"/>
                  <a:gd name="connsiteY1" fmla="*/ 104487 h 104488"/>
                  <a:gd name="connsiteX2" fmla="*/ 0 w 177245"/>
                  <a:gd name="connsiteY2" fmla="*/ 67773 h 104488"/>
                  <a:gd name="connsiteX3" fmla="*/ 88624 w 177245"/>
                  <a:gd name="connsiteY3" fmla="*/ 0 h 104488"/>
                  <a:gd name="connsiteX4" fmla="*/ 177245 w 177245"/>
                  <a:gd name="connsiteY4" fmla="*/ 67773 h 10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45" h="104488">
                    <a:moveTo>
                      <a:pt x="177245" y="67773"/>
                    </a:moveTo>
                    <a:cubicBezTo>
                      <a:pt x="177245" y="105201"/>
                      <a:pt x="125399" y="104487"/>
                      <a:pt x="76453" y="104487"/>
                    </a:cubicBezTo>
                    <a:cubicBezTo>
                      <a:pt x="27507" y="104487"/>
                      <a:pt x="0" y="105201"/>
                      <a:pt x="0" y="67773"/>
                    </a:cubicBezTo>
                    <a:cubicBezTo>
                      <a:pt x="0" y="30345"/>
                      <a:pt x="39679" y="0"/>
                      <a:pt x="88624" y="0"/>
                    </a:cubicBezTo>
                    <a:cubicBezTo>
                      <a:pt x="137570" y="0"/>
                      <a:pt x="177245" y="30342"/>
                      <a:pt x="177245" y="67773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FDDF4820-C5B9-409D-815A-375A72634401}"/>
              </a:ext>
            </a:extLst>
          </p:cNvPr>
          <p:cNvGrpSpPr/>
          <p:nvPr/>
        </p:nvGrpSpPr>
        <p:grpSpPr>
          <a:xfrm rot="1754521">
            <a:off x="1587540" y="1788404"/>
            <a:ext cx="1406387" cy="972763"/>
            <a:chOff x="6629176" y="3979860"/>
            <a:chExt cx="1556252" cy="1076420"/>
          </a:xfrm>
        </p:grpSpPr>
        <p:grpSp>
          <p:nvGrpSpPr>
            <p:cNvPr id="44" name="رسم 2269" descr="فراشه">
              <a:extLst>
                <a:ext uri="{FF2B5EF4-FFF2-40B4-BE49-F238E27FC236}">
                  <a16:creationId xmlns:a16="http://schemas.microsoft.com/office/drawing/2014/main" id="{6EE1900D-CE12-4A25-8C55-3658C6A668BE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64" name="شكل حر: شكل 63">
                <a:extLst>
                  <a:ext uri="{FF2B5EF4-FFF2-40B4-BE49-F238E27FC236}">
                    <a16:creationId xmlns:a16="http://schemas.microsoft.com/office/drawing/2014/main" id="{DA689733-508D-4E4D-A217-B3B3AB8D2857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65" name="شكل حر: شكل 64">
                <a:extLst>
                  <a:ext uri="{FF2B5EF4-FFF2-40B4-BE49-F238E27FC236}">
                    <a16:creationId xmlns:a16="http://schemas.microsoft.com/office/drawing/2014/main" id="{2F585547-4BE6-407E-B348-9E76431FF905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 dirty="0"/>
              </a:p>
            </p:txBody>
          </p:sp>
          <p:grpSp>
            <p:nvGrpSpPr>
              <p:cNvPr id="66" name="رسم 2269" descr="فراشه">
                <a:extLst>
                  <a:ext uri="{FF2B5EF4-FFF2-40B4-BE49-F238E27FC236}">
                    <a16:creationId xmlns:a16="http://schemas.microsoft.com/office/drawing/2014/main" id="{809E45F7-F372-41DD-9A0A-8BF0DA44BD3A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70" name="شكل حر: شكل 69">
                  <a:extLst>
                    <a:ext uri="{FF2B5EF4-FFF2-40B4-BE49-F238E27FC236}">
                      <a16:creationId xmlns:a16="http://schemas.microsoft.com/office/drawing/2014/main" id="{2BC690E8-8EF2-44E8-A30C-B4A918E50AD7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71" name="شكل حر: شكل 70">
                  <a:extLst>
                    <a:ext uri="{FF2B5EF4-FFF2-40B4-BE49-F238E27FC236}">
                      <a16:creationId xmlns:a16="http://schemas.microsoft.com/office/drawing/2014/main" id="{FDF34C42-E0D5-4739-992E-3137434F53E6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72" name="شكل حر: شكل 71">
                  <a:extLst>
                    <a:ext uri="{FF2B5EF4-FFF2-40B4-BE49-F238E27FC236}">
                      <a16:creationId xmlns:a16="http://schemas.microsoft.com/office/drawing/2014/main" id="{3CF1A531-9FD7-4288-85AB-A1DF5D807B5C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  <p:grpSp>
            <p:nvGrpSpPr>
              <p:cNvPr id="67" name="رسم 2269" descr="فراشه">
                <a:extLst>
                  <a:ext uri="{FF2B5EF4-FFF2-40B4-BE49-F238E27FC236}">
                    <a16:creationId xmlns:a16="http://schemas.microsoft.com/office/drawing/2014/main" id="{DFA822EB-251E-49A9-8C8B-BBA1465B7CB9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68" name="شكل حر: شكل 67">
                  <a:extLst>
                    <a:ext uri="{FF2B5EF4-FFF2-40B4-BE49-F238E27FC236}">
                      <a16:creationId xmlns:a16="http://schemas.microsoft.com/office/drawing/2014/main" id="{F99D5544-8865-4191-B8FB-EB61B0E09B8A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69" name="شكل حر: شكل 68">
                  <a:extLst>
                    <a:ext uri="{FF2B5EF4-FFF2-40B4-BE49-F238E27FC236}">
                      <a16:creationId xmlns:a16="http://schemas.microsoft.com/office/drawing/2014/main" id="{D189939F-EBA7-474E-B2D7-3311E1626253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</p:grpSp>
        <p:grpSp>
          <p:nvGrpSpPr>
            <p:cNvPr id="45" name="رسم 2269" descr="فراشه">
              <a:extLst>
                <a:ext uri="{FF2B5EF4-FFF2-40B4-BE49-F238E27FC236}">
                  <a16:creationId xmlns:a16="http://schemas.microsoft.com/office/drawing/2014/main" id="{46A3D8F4-FE6B-46DF-9DA1-EA39106EF0EA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4393B887-F3F1-4265-883F-F19696A3FD1D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56" name="شكل حر: شكل 55">
                <a:extLst>
                  <a:ext uri="{FF2B5EF4-FFF2-40B4-BE49-F238E27FC236}">
                    <a16:creationId xmlns:a16="http://schemas.microsoft.com/office/drawing/2014/main" id="{D3963727-5B65-4E7A-A727-71F4C456556D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grpSp>
            <p:nvGrpSpPr>
              <p:cNvPr id="57" name="رسم 2269" descr="فراشه">
                <a:extLst>
                  <a:ext uri="{FF2B5EF4-FFF2-40B4-BE49-F238E27FC236}">
                    <a16:creationId xmlns:a16="http://schemas.microsoft.com/office/drawing/2014/main" id="{B48BE563-92D8-47F5-82BE-56CC54E0EF98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61" name="شكل حر: شكل 60">
                  <a:extLst>
                    <a:ext uri="{FF2B5EF4-FFF2-40B4-BE49-F238E27FC236}">
                      <a16:creationId xmlns:a16="http://schemas.microsoft.com/office/drawing/2014/main" id="{D6399D76-CD6D-476A-8427-B7EB0E5BFB60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62" name="شكل حر: شكل 61">
                  <a:extLst>
                    <a:ext uri="{FF2B5EF4-FFF2-40B4-BE49-F238E27FC236}">
                      <a16:creationId xmlns:a16="http://schemas.microsoft.com/office/drawing/2014/main" id="{B69DA7A5-A0A9-44D2-AD09-60B5070277DB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63" name="شكل حر: شكل 62">
                  <a:extLst>
                    <a:ext uri="{FF2B5EF4-FFF2-40B4-BE49-F238E27FC236}">
                      <a16:creationId xmlns:a16="http://schemas.microsoft.com/office/drawing/2014/main" id="{6EAB33A8-953F-44DB-899E-74DE20E5CB45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  <p:grpSp>
            <p:nvGrpSpPr>
              <p:cNvPr id="58" name="رسم 2269" descr="فراشه">
                <a:extLst>
                  <a:ext uri="{FF2B5EF4-FFF2-40B4-BE49-F238E27FC236}">
                    <a16:creationId xmlns:a16="http://schemas.microsoft.com/office/drawing/2014/main" id="{FA1CCB6C-EF46-42CC-A575-5EF28BF1638A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59" name="شكل حر: شكل 58">
                  <a:extLst>
                    <a:ext uri="{FF2B5EF4-FFF2-40B4-BE49-F238E27FC236}">
                      <a16:creationId xmlns:a16="http://schemas.microsoft.com/office/drawing/2014/main" id="{3667DA49-FB70-40BE-928F-0CBAADCAFADD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60" name="شكل حر: شكل 59">
                  <a:extLst>
                    <a:ext uri="{FF2B5EF4-FFF2-40B4-BE49-F238E27FC236}">
                      <a16:creationId xmlns:a16="http://schemas.microsoft.com/office/drawing/2014/main" id="{695A50FF-8ABC-4204-B102-771F81FECF1B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</p:grpSp>
        <p:grpSp>
          <p:nvGrpSpPr>
            <p:cNvPr id="46" name="رسم 2269" descr="فراشه">
              <a:extLst>
                <a:ext uri="{FF2B5EF4-FFF2-40B4-BE49-F238E27FC236}">
                  <a16:creationId xmlns:a16="http://schemas.microsoft.com/office/drawing/2014/main" id="{3B11D391-7E5D-4127-9436-E6652226B0D6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0C484B9C-F1E9-4B5B-99AA-EE4E4AB8C016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grpSp>
            <p:nvGrpSpPr>
              <p:cNvPr id="48" name="رسم 2269" descr="فراشه">
                <a:extLst>
                  <a:ext uri="{FF2B5EF4-FFF2-40B4-BE49-F238E27FC236}">
                    <a16:creationId xmlns:a16="http://schemas.microsoft.com/office/drawing/2014/main" id="{FE333A0F-AED7-494A-88CE-48E231EC345E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52" name="شكل حر: شكل 51">
                  <a:extLst>
                    <a:ext uri="{FF2B5EF4-FFF2-40B4-BE49-F238E27FC236}">
                      <a16:creationId xmlns:a16="http://schemas.microsoft.com/office/drawing/2014/main" id="{F3AFE94D-F9D2-416C-BA1B-397E8B011199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53" name="شكل حر: شكل 52">
                  <a:extLst>
                    <a:ext uri="{FF2B5EF4-FFF2-40B4-BE49-F238E27FC236}">
                      <a16:creationId xmlns:a16="http://schemas.microsoft.com/office/drawing/2014/main" id="{110107C3-0213-4BF0-8877-E24859175B25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54" name="شكل حر: شكل 53">
                  <a:extLst>
                    <a:ext uri="{FF2B5EF4-FFF2-40B4-BE49-F238E27FC236}">
                      <a16:creationId xmlns:a16="http://schemas.microsoft.com/office/drawing/2014/main" id="{48D38CC6-4921-42F8-8CB4-9C893F2CC080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  <p:sp>
            <p:nvSpPr>
              <p:cNvPr id="49" name="شكل حر: شكل 48">
                <a:extLst>
                  <a:ext uri="{FF2B5EF4-FFF2-40B4-BE49-F238E27FC236}">
                    <a16:creationId xmlns:a16="http://schemas.microsoft.com/office/drawing/2014/main" id="{9EEB38A9-B87A-4A8B-B082-CF93CC7F81E0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C589858D-542D-4501-B105-3CAB3BC06DCE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51" name="شكل حر: شكل 50">
                <a:extLst>
                  <a:ext uri="{FF2B5EF4-FFF2-40B4-BE49-F238E27FC236}">
                    <a16:creationId xmlns:a16="http://schemas.microsoft.com/office/drawing/2014/main" id="{2DBBB3FA-8C58-4633-BE35-18B0E07ECD62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</p:grpSp>
      <p:grpSp>
        <p:nvGrpSpPr>
          <p:cNvPr id="73" name="رسم 2271" descr="غابات الغزال في الثلج">
            <a:extLst>
              <a:ext uri="{FF2B5EF4-FFF2-40B4-BE49-F238E27FC236}">
                <a16:creationId xmlns:a16="http://schemas.microsoft.com/office/drawing/2014/main" id="{F21FC9EE-0CA0-4EE6-AA0F-47A83D0A79A0}"/>
              </a:ext>
            </a:extLst>
          </p:cNvPr>
          <p:cNvGrpSpPr/>
          <p:nvPr/>
        </p:nvGrpSpPr>
        <p:grpSpPr>
          <a:xfrm flipH="1">
            <a:off x="8463589" y="3606095"/>
            <a:ext cx="1858434" cy="2425463"/>
            <a:chOff x="5164869" y="721767"/>
            <a:chExt cx="1590571" cy="2419937"/>
          </a:xfrm>
        </p:grpSpPr>
        <p:sp>
          <p:nvSpPr>
            <p:cNvPr id="74" name="شكل حر: شكل 73">
              <a:extLst>
                <a:ext uri="{FF2B5EF4-FFF2-40B4-BE49-F238E27FC236}">
                  <a16:creationId xmlns:a16="http://schemas.microsoft.com/office/drawing/2014/main" id="{12455B57-826C-4134-853E-3F6BB4937035}"/>
                </a:ext>
              </a:extLst>
            </p:cNvPr>
            <p:cNvSpPr/>
            <p:nvPr/>
          </p:nvSpPr>
          <p:spPr>
            <a:xfrm>
              <a:off x="6125065" y="2228244"/>
              <a:ext cx="364109" cy="913460"/>
            </a:xfrm>
            <a:custGeom>
              <a:avLst/>
              <a:gdLst>
                <a:gd name="connsiteX0" fmla="*/ 57491 w 364109"/>
                <a:gd name="connsiteY0" fmla="*/ 0 h 913460"/>
                <a:gd name="connsiteX1" fmla="*/ 0 w 364109"/>
                <a:gd name="connsiteY1" fmla="*/ 157494 h 913460"/>
                <a:gd name="connsiteX2" fmla="*/ 150679 w 364109"/>
                <a:gd name="connsiteY2" fmla="*/ 851651 h 913460"/>
                <a:gd name="connsiteX3" fmla="*/ 229786 w 364109"/>
                <a:gd name="connsiteY3" fmla="*/ 913461 h 913460"/>
                <a:gd name="connsiteX4" fmla="*/ 364109 w 364109"/>
                <a:gd name="connsiteY4" fmla="*/ 913461 h 913460"/>
                <a:gd name="connsiteX5" fmla="*/ 361068 w 364109"/>
                <a:gd name="connsiteY5" fmla="*/ 905643 h 913460"/>
                <a:gd name="connsiteX6" fmla="*/ 226752 w 364109"/>
                <a:gd name="connsiteY6" fmla="*/ 798805 h 913460"/>
                <a:gd name="connsiteX7" fmla="*/ 196773 w 364109"/>
                <a:gd name="connsiteY7" fmla="*/ 765120 h 913460"/>
                <a:gd name="connsiteX8" fmla="*/ 166083 w 364109"/>
                <a:gd name="connsiteY8" fmla="*/ 0 h 913460"/>
                <a:gd name="connsiteX9" fmla="*/ 57491 w 364109"/>
                <a:gd name="connsiteY9" fmla="*/ 0 h 9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109" h="913460">
                  <a:moveTo>
                    <a:pt x="57491" y="0"/>
                  </a:moveTo>
                  <a:lnTo>
                    <a:pt x="0" y="157494"/>
                  </a:lnTo>
                  <a:lnTo>
                    <a:pt x="150679" y="851651"/>
                  </a:lnTo>
                  <a:cubicBezTo>
                    <a:pt x="159733" y="887972"/>
                    <a:pt x="192352" y="913461"/>
                    <a:pt x="229786" y="913461"/>
                  </a:cubicBezTo>
                  <a:lnTo>
                    <a:pt x="364109" y="913461"/>
                  </a:lnTo>
                  <a:lnTo>
                    <a:pt x="361068" y="905643"/>
                  </a:lnTo>
                  <a:cubicBezTo>
                    <a:pt x="339432" y="850009"/>
                    <a:pt x="285559" y="809096"/>
                    <a:pt x="226752" y="798805"/>
                  </a:cubicBezTo>
                  <a:cubicBezTo>
                    <a:pt x="210051" y="795882"/>
                    <a:pt x="197453" y="782060"/>
                    <a:pt x="196773" y="765120"/>
                  </a:cubicBezTo>
                  <a:lnTo>
                    <a:pt x="166083" y="0"/>
                  </a:lnTo>
                  <a:lnTo>
                    <a:pt x="57491" y="0"/>
                  </a:ln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578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866296C6-8AF6-4EF5-BC24-46D7FACBEF05}"/>
                </a:ext>
              </a:extLst>
            </p:cNvPr>
            <p:cNvSpPr/>
            <p:nvPr/>
          </p:nvSpPr>
          <p:spPr>
            <a:xfrm>
              <a:off x="6131196" y="3059743"/>
              <a:ext cx="198284" cy="81961"/>
            </a:xfrm>
            <a:custGeom>
              <a:avLst/>
              <a:gdLst>
                <a:gd name="connsiteX0" fmla="*/ 146269 w 198284"/>
                <a:gd name="connsiteY0" fmla="*/ 417 h 81961"/>
                <a:gd name="connsiteX1" fmla="*/ 67500 w 198284"/>
                <a:gd name="connsiteY1" fmla="*/ 9325 h 81961"/>
                <a:gd name="connsiteX2" fmla="*/ 0 w 198284"/>
                <a:gd name="connsiteY2" fmla="*/ 41283 h 81961"/>
                <a:gd name="connsiteX3" fmla="*/ 49471 w 198284"/>
                <a:gd name="connsiteY3" fmla="*/ 81962 h 81961"/>
                <a:gd name="connsiteX4" fmla="*/ 198285 w 198284"/>
                <a:gd name="connsiteY4" fmla="*/ 81962 h 81961"/>
                <a:gd name="connsiteX5" fmla="*/ 195242 w 198284"/>
                <a:gd name="connsiteY5" fmla="*/ 74144 h 81961"/>
                <a:gd name="connsiteX6" fmla="*/ 146269 w 198284"/>
                <a:gd name="connsiteY6" fmla="*/ 417 h 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961">
                  <a:moveTo>
                    <a:pt x="146269" y="417"/>
                  </a:moveTo>
                  <a:cubicBezTo>
                    <a:pt x="115217" y="-1277"/>
                    <a:pt x="92667" y="2282"/>
                    <a:pt x="67500" y="9325"/>
                  </a:cubicBezTo>
                  <a:cubicBezTo>
                    <a:pt x="43092" y="16156"/>
                    <a:pt x="30388" y="18868"/>
                    <a:pt x="0" y="41283"/>
                  </a:cubicBezTo>
                  <a:cubicBezTo>
                    <a:pt x="4577" y="64517"/>
                    <a:pt x="25008" y="81962"/>
                    <a:pt x="49471" y="81962"/>
                  </a:cubicBezTo>
                  <a:lnTo>
                    <a:pt x="198285" y="81962"/>
                  </a:lnTo>
                  <a:lnTo>
                    <a:pt x="195242" y="74144"/>
                  </a:lnTo>
                  <a:cubicBezTo>
                    <a:pt x="184280" y="45963"/>
                    <a:pt x="167479" y="20347"/>
                    <a:pt x="146269" y="417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578"/>
            </a:p>
          </p:txBody>
        </p:sp>
        <p:sp>
          <p:nvSpPr>
            <p:cNvPr id="76" name="شكل حر: شكل 75">
              <a:extLst>
                <a:ext uri="{FF2B5EF4-FFF2-40B4-BE49-F238E27FC236}">
                  <a16:creationId xmlns:a16="http://schemas.microsoft.com/office/drawing/2014/main" id="{79E6E6A1-8238-4669-9174-9599DB8350A5}"/>
                </a:ext>
              </a:extLst>
            </p:cNvPr>
            <p:cNvSpPr/>
            <p:nvPr/>
          </p:nvSpPr>
          <p:spPr>
            <a:xfrm>
              <a:off x="5273203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69766 w 198284"/>
                <a:gd name="connsiteY1" fmla="*/ 784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8541" y="425"/>
                    <a:pt x="94480" y="827"/>
                    <a:pt x="69766" y="7849"/>
                  </a:cubicBezTo>
                  <a:cubicBezTo>
                    <a:pt x="45053" y="14872"/>
                    <a:pt x="28412" y="21636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0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578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24CEBCAA-8C6C-4BE3-9D28-D8D591675FCA}"/>
                </a:ext>
              </a:extLst>
            </p:cNvPr>
            <p:cNvSpPr/>
            <p:nvPr/>
          </p:nvSpPr>
          <p:spPr>
            <a:xfrm>
              <a:off x="5471225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71095 w 198284"/>
                <a:gd name="connsiteY1" fmla="*/ 996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7750" y="1487"/>
                    <a:pt x="96106" y="2935"/>
                    <a:pt x="71095" y="9969"/>
                  </a:cubicBezTo>
                  <a:cubicBezTo>
                    <a:pt x="46584" y="16864"/>
                    <a:pt x="27620" y="21632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4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578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0B18FD09-18B0-4A99-B113-4509590A5329}"/>
                </a:ext>
              </a:extLst>
            </p:cNvPr>
            <p:cNvSpPr/>
            <p:nvPr/>
          </p:nvSpPr>
          <p:spPr>
            <a:xfrm>
              <a:off x="5337342" y="2177135"/>
              <a:ext cx="280155" cy="923886"/>
            </a:xfrm>
            <a:custGeom>
              <a:avLst/>
              <a:gdLst>
                <a:gd name="connsiteX0" fmla="*/ 262782 w 280155"/>
                <a:gd name="connsiteY0" fmla="*/ 875307 h 923886"/>
                <a:gd name="connsiteX1" fmla="*/ 178923 w 280155"/>
                <a:gd name="connsiteY1" fmla="*/ 754352 h 923886"/>
                <a:gd name="connsiteX2" fmla="*/ 185246 w 280155"/>
                <a:gd name="connsiteY2" fmla="*/ 383272 h 923886"/>
                <a:gd name="connsiteX3" fmla="*/ 242737 w 280155"/>
                <a:gd name="connsiteY3" fmla="*/ 16963 h 923886"/>
                <a:gd name="connsiteX4" fmla="*/ 12776 w 280155"/>
                <a:gd name="connsiteY4" fmla="*/ 0 h 923886"/>
                <a:gd name="connsiteX5" fmla="*/ 0 w 280155"/>
                <a:gd name="connsiteY5" fmla="*/ 383272 h 923886"/>
                <a:gd name="connsiteX6" fmla="*/ 132896 w 280155"/>
                <a:gd name="connsiteY6" fmla="*/ 915369 h 923886"/>
                <a:gd name="connsiteX7" fmla="*/ 133886 w 280155"/>
                <a:gd name="connsiteY7" fmla="*/ 923887 h 923886"/>
                <a:gd name="connsiteX8" fmla="*/ 280155 w 280155"/>
                <a:gd name="connsiteY8" fmla="*/ 883021 h 923886"/>
                <a:gd name="connsiteX9" fmla="*/ 262782 w 280155"/>
                <a:gd name="connsiteY9" fmla="*/ 875307 h 9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155" h="923886">
                  <a:moveTo>
                    <a:pt x="262782" y="875307"/>
                  </a:moveTo>
                  <a:cubicBezTo>
                    <a:pt x="212349" y="856435"/>
                    <a:pt x="178931" y="808201"/>
                    <a:pt x="178923" y="754352"/>
                  </a:cubicBezTo>
                  <a:lnTo>
                    <a:pt x="185246" y="383272"/>
                  </a:lnTo>
                  <a:lnTo>
                    <a:pt x="242737" y="16963"/>
                  </a:lnTo>
                  <a:lnTo>
                    <a:pt x="12776" y="0"/>
                  </a:lnTo>
                  <a:lnTo>
                    <a:pt x="0" y="383272"/>
                  </a:lnTo>
                  <a:lnTo>
                    <a:pt x="132896" y="915369"/>
                  </a:lnTo>
                  <a:cubicBezTo>
                    <a:pt x="132972" y="918284"/>
                    <a:pt x="133338" y="921119"/>
                    <a:pt x="133886" y="923887"/>
                  </a:cubicBezTo>
                  <a:cubicBezTo>
                    <a:pt x="190912" y="922372"/>
                    <a:pt x="242347" y="907063"/>
                    <a:pt x="280155" y="883021"/>
                  </a:cubicBezTo>
                  <a:cubicBezTo>
                    <a:pt x="278592" y="881562"/>
                    <a:pt x="271960" y="878743"/>
                    <a:pt x="262782" y="875307"/>
                  </a:cubicBez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578"/>
            </a:p>
          </p:txBody>
        </p:sp>
        <p:sp>
          <p:nvSpPr>
            <p:cNvPr id="79" name="شكل حر: شكل 78">
              <a:extLst>
                <a:ext uri="{FF2B5EF4-FFF2-40B4-BE49-F238E27FC236}">
                  <a16:creationId xmlns:a16="http://schemas.microsoft.com/office/drawing/2014/main" id="{E03747E9-1885-4F09-A382-73E7BAC38E47}"/>
                </a:ext>
              </a:extLst>
            </p:cNvPr>
            <p:cNvSpPr/>
            <p:nvPr/>
          </p:nvSpPr>
          <p:spPr>
            <a:xfrm>
              <a:off x="5164869" y="1604110"/>
              <a:ext cx="1266149" cy="1496919"/>
            </a:xfrm>
            <a:custGeom>
              <a:avLst/>
              <a:gdLst>
                <a:gd name="connsiteX0" fmla="*/ 1029481 w 1266149"/>
                <a:gd name="connsiteY0" fmla="*/ 1301614 h 1496919"/>
                <a:gd name="connsiteX1" fmla="*/ 1130634 w 1266149"/>
                <a:gd name="connsiteY1" fmla="*/ 767576 h 1496919"/>
                <a:gd name="connsiteX2" fmla="*/ 1266150 w 1266149"/>
                <a:gd name="connsiteY2" fmla="*/ 618356 h 1496919"/>
                <a:gd name="connsiteX3" fmla="*/ 1216214 w 1266149"/>
                <a:gd name="connsiteY3" fmla="*/ 194624 h 1496919"/>
                <a:gd name="connsiteX4" fmla="*/ 997821 w 1266149"/>
                <a:gd name="connsiteY4" fmla="*/ 2650 h 1496919"/>
                <a:gd name="connsiteX5" fmla="*/ 615078 w 1266149"/>
                <a:gd name="connsiteY5" fmla="*/ 233907 h 1496919"/>
                <a:gd name="connsiteX6" fmla="*/ 379669 w 1266149"/>
                <a:gd name="connsiteY6" fmla="*/ 232754 h 1496919"/>
                <a:gd name="connsiteX7" fmla="*/ 290156 w 1266149"/>
                <a:gd name="connsiteY7" fmla="*/ 252079 h 1496919"/>
                <a:gd name="connsiteX8" fmla="*/ 146404 w 1266149"/>
                <a:gd name="connsiteY8" fmla="*/ 391064 h 1496919"/>
                <a:gd name="connsiteX9" fmla="*/ 146336 w 1266149"/>
                <a:gd name="connsiteY9" fmla="*/ 391048 h 1496919"/>
                <a:gd name="connsiteX10" fmla="*/ 69623 w 1266149"/>
                <a:gd name="connsiteY10" fmla="*/ 273862 h 1496919"/>
                <a:gd name="connsiteX11" fmla="*/ 63623 w 1266149"/>
                <a:gd name="connsiteY11" fmla="*/ 269063 h 1496919"/>
                <a:gd name="connsiteX12" fmla="*/ 63623 w 1266149"/>
                <a:gd name="connsiteY12" fmla="*/ 391986 h 1496919"/>
                <a:gd name="connsiteX13" fmla="*/ 133894 w 1266149"/>
                <a:gd name="connsiteY13" fmla="*/ 478096 h 1496919"/>
                <a:gd name="connsiteX14" fmla="*/ 0 w 1266149"/>
                <a:gd name="connsiteY14" fmla="*/ 1049918 h 1496919"/>
                <a:gd name="connsiteX15" fmla="*/ 65126 w 1266149"/>
                <a:gd name="connsiteY15" fmla="*/ 1288710 h 1496919"/>
                <a:gd name="connsiteX16" fmla="*/ 107348 w 1266149"/>
                <a:gd name="connsiteY16" fmla="*/ 1488398 h 1496919"/>
                <a:gd name="connsiteX17" fmla="*/ 108338 w 1266149"/>
                <a:gd name="connsiteY17" fmla="*/ 1496916 h 1496919"/>
                <a:gd name="connsiteX18" fmla="*/ 254607 w 1266149"/>
                <a:gd name="connsiteY18" fmla="*/ 1456050 h 1496919"/>
                <a:gd name="connsiteX19" fmla="*/ 233881 w 1266149"/>
                <a:gd name="connsiteY19" fmla="*/ 1439405 h 1496919"/>
                <a:gd name="connsiteX20" fmla="*/ 148818 w 1266149"/>
                <a:gd name="connsiteY20" fmla="*/ 1283791 h 1496919"/>
                <a:gd name="connsiteX21" fmla="*/ 147498 w 1266149"/>
                <a:gd name="connsiteY21" fmla="*/ 1282964 h 1496919"/>
                <a:gd name="connsiteX22" fmla="*/ 114978 w 1266149"/>
                <a:gd name="connsiteY22" fmla="*/ 1049922 h 1496919"/>
                <a:gd name="connsiteX23" fmla="*/ 450040 w 1266149"/>
                <a:gd name="connsiteY23" fmla="*/ 721815 h 1496919"/>
                <a:gd name="connsiteX24" fmla="*/ 780819 w 1266149"/>
                <a:gd name="connsiteY24" fmla="*/ 799610 h 1496919"/>
                <a:gd name="connsiteX25" fmla="*/ 947646 w 1266149"/>
                <a:gd name="connsiteY25" fmla="*/ 790710 h 1496919"/>
                <a:gd name="connsiteX26" fmla="*/ 965333 w 1266149"/>
                <a:gd name="connsiteY26" fmla="*/ 1488403 h 1496919"/>
                <a:gd name="connsiteX27" fmla="*/ 966324 w 1266149"/>
                <a:gd name="connsiteY27" fmla="*/ 1496920 h 1496919"/>
                <a:gd name="connsiteX28" fmla="*/ 1112593 w 1266149"/>
                <a:gd name="connsiteY28" fmla="*/ 1456054 h 1496919"/>
                <a:gd name="connsiteX29" fmla="*/ 1090694 w 1266149"/>
                <a:gd name="connsiteY29" fmla="*/ 1438618 h 1496919"/>
                <a:gd name="connsiteX30" fmla="*/ 1029481 w 1266149"/>
                <a:gd name="connsiteY30" fmla="*/ 1301614 h 14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66149" h="1496919">
                  <a:moveTo>
                    <a:pt x="1029481" y="1301614"/>
                  </a:moveTo>
                  <a:lnTo>
                    <a:pt x="1130634" y="767576"/>
                  </a:lnTo>
                  <a:lnTo>
                    <a:pt x="1266150" y="618356"/>
                  </a:lnTo>
                  <a:cubicBezTo>
                    <a:pt x="1266150" y="618356"/>
                    <a:pt x="1258627" y="317627"/>
                    <a:pt x="1216214" y="194624"/>
                  </a:cubicBezTo>
                  <a:cubicBezTo>
                    <a:pt x="1176597" y="79729"/>
                    <a:pt x="1091088" y="-17451"/>
                    <a:pt x="997821" y="2650"/>
                  </a:cubicBezTo>
                  <a:cubicBezTo>
                    <a:pt x="907242" y="128627"/>
                    <a:pt x="768262" y="210967"/>
                    <a:pt x="615078" y="233907"/>
                  </a:cubicBezTo>
                  <a:cubicBezTo>
                    <a:pt x="556382" y="233629"/>
                    <a:pt x="438345" y="233036"/>
                    <a:pt x="379669" y="232754"/>
                  </a:cubicBezTo>
                  <a:cubicBezTo>
                    <a:pt x="348407" y="232603"/>
                    <a:pt x="317907" y="239347"/>
                    <a:pt x="290156" y="252079"/>
                  </a:cubicBezTo>
                  <a:cubicBezTo>
                    <a:pt x="230680" y="277871"/>
                    <a:pt x="189027" y="341811"/>
                    <a:pt x="146404" y="391064"/>
                  </a:cubicBezTo>
                  <a:cubicBezTo>
                    <a:pt x="146384" y="391087"/>
                    <a:pt x="146344" y="391079"/>
                    <a:pt x="146336" y="391048"/>
                  </a:cubicBezTo>
                  <a:cubicBezTo>
                    <a:pt x="133986" y="345394"/>
                    <a:pt x="107479" y="304147"/>
                    <a:pt x="69623" y="273862"/>
                  </a:cubicBezTo>
                  <a:lnTo>
                    <a:pt x="63623" y="269063"/>
                  </a:lnTo>
                  <a:lnTo>
                    <a:pt x="63623" y="391986"/>
                  </a:lnTo>
                  <a:cubicBezTo>
                    <a:pt x="63623" y="434490"/>
                    <a:pt x="93800" y="469940"/>
                    <a:pt x="133894" y="478096"/>
                  </a:cubicBezTo>
                  <a:cubicBezTo>
                    <a:pt x="135270" y="771731"/>
                    <a:pt x="163626" y="730161"/>
                    <a:pt x="0" y="1049918"/>
                  </a:cubicBezTo>
                  <a:lnTo>
                    <a:pt x="65126" y="1288710"/>
                  </a:lnTo>
                  <a:lnTo>
                    <a:pt x="107348" y="1488398"/>
                  </a:lnTo>
                  <a:cubicBezTo>
                    <a:pt x="107423" y="1491313"/>
                    <a:pt x="107789" y="1494148"/>
                    <a:pt x="108338" y="1496916"/>
                  </a:cubicBezTo>
                  <a:cubicBezTo>
                    <a:pt x="165364" y="1495401"/>
                    <a:pt x="216799" y="1480092"/>
                    <a:pt x="254607" y="1456050"/>
                  </a:cubicBezTo>
                  <a:cubicBezTo>
                    <a:pt x="248101" y="1449938"/>
                    <a:pt x="241178" y="1444360"/>
                    <a:pt x="233881" y="1439405"/>
                  </a:cubicBezTo>
                  <a:cubicBezTo>
                    <a:pt x="182220" y="1404329"/>
                    <a:pt x="150969" y="1346197"/>
                    <a:pt x="148818" y="1283791"/>
                  </a:cubicBezTo>
                  <a:lnTo>
                    <a:pt x="147498" y="1282964"/>
                  </a:lnTo>
                  <a:lnTo>
                    <a:pt x="114978" y="1049922"/>
                  </a:lnTo>
                  <a:cubicBezTo>
                    <a:pt x="114978" y="1049922"/>
                    <a:pt x="341591" y="927901"/>
                    <a:pt x="450040" y="721815"/>
                  </a:cubicBezTo>
                  <a:cubicBezTo>
                    <a:pt x="450040" y="721815"/>
                    <a:pt x="564649" y="779811"/>
                    <a:pt x="780819" y="799610"/>
                  </a:cubicBezTo>
                  <a:lnTo>
                    <a:pt x="947646" y="790710"/>
                  </a:lnTo>
                  <a:lnTo>
                    <a:pt x="965333" y="1488403"/>
                  </a:lnTo>
                  <a:cubicBezTo>
                    <a:pt x="965409" y="1491317"/>
                    <a:pt x="965775" y="1494152"/>
                    <a:pt x="966324" y="1496920"/>
                  </a:cubicBezTo>
                  <a:cubicBezTo>
                    <a:pt x="1023349" y="1495405"/>
                    <a:pt x="1074784" y="1480096"/>
                    <a:pt x="1112593" y="1456054"/>
                  </a:cubicBezTo>
                  <a:cubicBezTo>
                    <a:pt x="1105737" y="1449612"/>
                    <a:pt x="1098420" y="1443767"/>
                    <a:pt x="1090694" y="1438618"/>
                  </a:cubicBezTo>
                  <a:cubicBezTo>
                    <a:pt x="1045351" y="1408413"/>
                    <a:pt x="1020781" y="1355399"/>
                    <a:pt x="1029481" y="1301614"/>
                  </a:cubicBezTo>
                  <a:close/>
                </a:path>
              </a:pathLst>
            </a:custGeom>
            <a:solidFill>
              <a:srgbClr val="E0B89C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578"/>
            </a:p>
          </p:txBody>
        </p:sp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EC63D7FE-FDE8-40BF-8198-B31D13D57E70}"/>
                </a:ext>
              </a:extLst>
            </p:cNvPr>
            <p:cNvSpPr/>
            <p:nvPr/>
          </p:nvSpPr>
          <p:spPr>
            <a:xfrm>
              <a:off x="6162682" y="1348702"/>
              <a:ext cx="356057" cy="873749"/>
            </a:xfrm>
            <a:custGeom>
              <a:avLst/>
              <a:gdLst>
                <a:gd name="connsiteX0" fmla="*/ 108227 w 356057"/>
                <a:gd name="connsiteY0" fmla="*/ 421330 h 873749"/>
                <a:gd name="connsiteX1" fmla="*/ 155769 w 356057"/>
                <a:gd name="connsiteY1" fmla="*/ 490075 h 873749"/>
                <a:gd name="connsiteX2" fmla="*/ 157944 w 356057"/>
                <a:gd name="connsiteY2" fmla="*/ 573731 h 873749"/>
                <a:gd name="connsiteX3" fmla="*/ 153844 w 356057"/>
                <a:gd name="connsiteY3" fmla="*/ 591009 h 873749"/>
                <a:gd name="connsiteX4" fmla="*/ 150691 w 356057"/>
                <a:gd name="connsiteY4" fmla="*/ 608779 h 873749"/>
                <a:gd name="connsiteX5" fmla="*/ 183779 w 356057"/>
                <a:gd name="connsiteY5" fmla="*/ 794033 h 873749"/>
                <a:gd name="connsiteX6" fmla="*/ 268294 w 356057"/>
                <a:gd name="connsiteY6" fmla="*/ 873744 h 873749"/>
                <a:gd name="connsiteX7" fmla="*/ 268349 w 356057"/>
                <a:gd name="connsiteY7" fmla="*/ 873724 h 873749"/>
                <a:gd name="connsiteX8" fmla="*/ 318635 w 356057"/>
                <a:gd name="connsiteY8" fmla="*/ 712655 h 873749"/>
                <a:gd name="connsiteX9" fmla="*/ 352781 w 356057"/>
                <a:gd name="connsiteY9" fmla="*/ 403301 h 873749"/>
                <a:gd name="connsiteX10" fmla="*/ 330051 w 356057"/>
                <a:gd name="connsiteY10" fmla="*/ 215526 h 873749"/>
                <a:gd name="connsiteX11" fmla="*/ 307322 w 356057"/>
                <a:gd name="connsiteY11" fmla="*/ 27756 h 873749"/>
                <a:gd name="connsiteX12" fmla="*/ 195533 w 356057"/>
                <a:gd name="connsiteY12" fmla="*/ 13878 h 873749"/>
                <a:gd name="connsiteX13" fmla="*/ 83748 w 356057"/>
                <a:gd name="connsiteY13" fmla="*/ 0 h 873749"/>
                <a:gd name="connsiteX14" fmla="*/ 80280 w 356057"/>
                <a:gd name="connsiteY14" fmla="*/ 35529 h 873749"/>
                <a:gd name="connsiteX15" fmla="*/ 76817 w 356057"/>
                <a:gd name="connsiteY15" fmla="*/ 71059 h 873749"/>
                <a:gd name="connsiteX16" fmla="*/ 51411 w 356057"/>
                <a:gd name="connsiteY16" fmla="*/ 168127 h 873749"/>
                <a:gd name="connsiteX17" fmla="*/ 8148 w 356057"/>
                <a:gd name="connsiteY17" fmla="*/ 246471 h 873749"/>
                <a:gd name="connsiteX18" fmla="*/ 0 w 356057"/>
                <a:gd name="connsiteY18" fmla="*/ 258050 h 873749"/>
                <a:gd name="connsiteX19" fmla="*/ 2756 w 356057"/>
                <a:gd name="connsiteY19" fmla="*/ 266429 h 873749"/>
                <a:gd name="connsiteX20" fmla="*/ 108227 w 356057"/>
                <a:gd name="connsiteY20" fmla="*/ 421330 h 8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057" h="873749">
                  <a:moveTo>
                    <a:pt x="108227" y="421330"/>
                  </a:moveTo>
                  <a:cubicBezTo>
                    <a:pt x="130948" y="439479"/>
                    <a:pt x="147140" y="463536"/>
                    <a:pt x="155769" y="490075"/>
                  </a:cubicBezTo>
                  <a:cubicBezTo>
                    <a:pt x="164398" y="516617"/>
                    <a:pt x="165467" y="545645"/>
                    <a:pt x="157944" y="573731"/>
                  </a:cubicBezTo>
                  <a:cubicBezTo>
                    <a:pt x="156425" y="579405"/>
                    <a:pt x="155053" y="585167"/>
                    <a:pt x="153844" y="591009"/>
                  </a:cubicBezTo>
                  <a:cubicBezTo>
                    <a:pt x="152631" y="596854"/>
                    <a:pt x="151581" y="602779"/>
                    <a:pt x="150691" y="608779"/>
                  </a:cubicBezTo>
                  <a:cubicBezTo>
                    <a:pt x="140483" y="677703"/>
                    <a:pt x="153876" y="743449"/>
                    <a:pt x="183779" y="794033"/>
                  </a:cubicBezTo>
                  <a:cubicBezTo>
                    <a:pt x="204683" y="829391"/>
                    <a:pt x="233675" y="857298"/>
                    <a:pt x="268294" y="873744"/>
                  </a:cubicBezTo>
                  <a:cubicBezTo>
                    <a:pt x="268313" y="873756"/>
                    <a:pt x="268341" y="873748"/>
                    <a:pt x="268349" y="873724"/>
                  </a:cubicBezTo>
                  <a:cubicBezTo>
                    <a:pt x="274159" y="858292"/>
                    <a:pt x="297489" y="794566"/>
                    <a:pt x="318635" y="712655"/>
                  </a:cubicBezTo>
                  <a:cubicBezTo>
                    <a:pt x="343007" y="618259"/>
                    <a:pt x="364460" y="499749"/>
                    <a:pt x="352781" y="403301"/>
                  </a:cubicBezTo>
                  <a:lnTo>
                    <a:pt x="330051" y="215526"/>
                  </a:lnTo>
                  <a:lnTo>
                    <a:pt x="307322" y="27756"/>
                  </a:lnTo>
                  <a:lnTo>
                    <a:pt x="195533" y="13878"/>
                  </a:lnTo>
                  <a:lnTo>
                    <a:pt x="83748" y="0"/>
                  </a:lnTo>
                  <a:lnTo>
                    <a:pt x="80280" y="35529"/>
                  </a:lnTo>
                  <a:lnTo>
                    <a:pt x="76817" y="71059"/>
                  </a:lnTo>
                  <a:cubicBezTo>
                    <a:pt x="73516" y="104858"/>
                    <a:pt x="64454" y="137330"/>
                    <a:pt x="51411" y="168127"/>
                  </a:cubicBezTo>
                  <a:cubicBezTo>
                    <a:pt x="39748" y="195664"/>
                    <a:pt x="24900" y="221865"/>
                    <a:pt x="8148" y="246471"/>
                  </a:cubicBezTo>
                  <a:cubicBezTo>
                    <a:pt x="6168" y="249382"/>
                    <a:pt x="700" y="257076"/>
                    <a:pt x="0" y="258050"/>
                  </a:cubicBezTo>
                  <a:cubicBezTo>
                    <a:pt x="903" y="260854"/>
                    <a:pt x="1797" y="263661"/>
                    <a:pt x="2756" y="266429"/>
                  </a:cubicBezTo>
                  <a:cubicBezTo>
                    <a:pt x="24722" y="329849"/>
                    <a:pt x="61225" y="383789"/>
                    <a:pt x="108227" y="42133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578"/>
            </a:p>
          </p:txBody>
        </p:sp>
        <p:grpSp>
          <p:nvGrpSpPr>
            <p:cNvPr id="81" name="رسم 2271" descr="غابات الغزال في الثلج">
              <a:extLst>
                <a:ext uri="{FF2B5EF4-FFF2-40B4-BE49-F238E27FC236}">
                  <a16:creationId xmlns:a16="http://schemas.microsoft.com/office/drawing/2014/main" id="{810B633D-66C9-47AD-A47D-A670D381277A}"/>
                </a:ext>
              </a:extLst>
            </p:cNvPr>
            <p:cNvGrpSpPr/>
            <p:nvPr/>
          </p:nvGrpSpPr>
          <p:grpSpPr>
            <a:xfrm>
              <a:off x="5473507" y="1831989"/>
              <a:ext cx="632395" cy="270484"/>
              <a:chOff x="5473507" y="1831989"/>
              <a:chExt cx="632395" cy="270484"/>
            </a:xfrm>
            <a:solidFill>
              <a:srgbClr val="737373"/>
            </a:solidFill>
          </p:grpSpPr>
          <p:sp>
            <p:nvSpPr>
              <p:cNvPr id="93" name="شكل حر: شكل 92">
                <a:extLst>
                  <a:ext uri="{FF2B5EF4-FFF2-40B4-BE49-F238E27FC236}">
                    <a16:creationId xmlns:a16="http://schemas.microsoft.com/office/drawing/2014/main" id="{60407A1C-51AF-4423-90D5-4BBBA1EF0A33}"/>
                  </a:ext>
                </a:extLst>
              </p:cNvPr>
              <p:cNvSpPr/>
              <p:nvPr/>
            </p:nvSpPr>
            <p:spPr>
              <a:xfrm>
                <a:off x="5812060" y="1923614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  <p:sp>
            <p:nvSpPr>
              <p:cNvPr id="94" name="شكل حر: شكل 93">
                <a:extLst>
                  <a:ext uri="{FF2B5EF4-FFF2-40B4-BE49-F238E27FC236}">
                    <a16:creationId xmlns:a16="http://schemas.microsoft.com/office/drawing/2014/main" id="{15954C48-719E-4970-8848-6BEF6B040D0E}"/>
                  </a:ext>
                </a:extLst>
              </p:cNvPr>
              <p:cNvSpPr/>
              <p:nvPr/>
            </p:nvSpPr>
            <p:spPr>
              <a:xfrm>
                <a:off x="6016472" y="1898065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19" y="89430"/>
                      <a:pt x="0" y="69410"/>
                      <a:pt x="0" y="44715"/>
                    </a:cubicBezTo>
                    <a:cubicBezTo>
                      <a:pt x="0" y="20019"/>
                      <a:pt x="20019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  <p:sp>
            <p:nvSpPr>
              <p:cNvPr id="95" name="شكل حر: شكل 94">
                <a:extLst>
                  <a:ext uri="{FF2B5EF4-FFF2-40B4-BE49-F238E27FC236}">
                    <a16:creationId xmlns:a16="http://schemas.microsoft.com/office/drawing/2014/main" id="{1209589F-5BE5-4114-BFB9-15D5C6AFF881}"/>
                  </a:ext>
                </a:extLst>
              </p:cNvPr>
              <p:cNvSpPr/>
              <p:nvPr/>
            </p:nvSpPr>
            <p:spPr>
              <a:xfrm>
                <a:off x="584400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  <p:sp>
            <p:nvSpPr>
              <p:cNvPr id="96" name="شكل حر: شكل 95">
                <a:extLst>
                  <a:ext uri="{FF2B5EF4-FFF2-40B4-BE49-F238E27FC236}">
                    <a16:creationId xmlns:a16="http://schemas.microsoft.com/office/drawing/2014/main" id="{2792DDE5-82BA-4720-87D7-EC9503FFCECE}"/>
                  </a:ext>
                </a:extLst>
              </p:cNvPr>
              <p:cNvSpPr/>
              <p:nvPr/>
            </p:nvSpPr>
            <p:spPr>
              <a:xfrm>
                <a:off x="5473507" y="2064149"/>
                <a:ext cx="38324" cy="38324"/>
              </a:xfrm>
              <a:custGeom>
                <a:avLst/>
                <a:gdLst>
                  <a:gd name="connsiteX0" fmla="*/ 38325 w 38324"/>
                  <a:gd name="connsiteY0" fmla="*/ 19162 h 38324"/>
                  <a:gd name="connsiteX1" fmla="*/ 19162 w 38324"/>
                  <a:gd name="connsiteY1" fmla="*/ 38325 h 38324"/>
                  <a:gd name="connsiteX2" fmla="*/ 0 w 38324"/>
                  <a:gd name="connsiteY2" fmla="*/ 19162 h 38324"/>
                  <a:gd name="connsiteX3" fmla="*/ 19162 w 38324"/>
                  <a:gd name="connsiteY3" fmla="*/ 0 h 38324"/>
                  <a:gd name="connsiteX4" fmla="*/ 38325 w 38324"/>
                  <a:gd name="connsiteY4" fmla="*/ 19162 h 3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24" h="38324">
                    <a:moveTo>
                      <a:pt x="38325" y="19162"/>
                    </a:moveTo>
                    <a:cubicBezTo>
                      <a:pt x="38325" y="29745"/>
                      <a:pt x="29746" y="38325"/>
                      <a:pt x="19162" y="38325"/>
                    </a:cubicBezTo>
                    <a:cubicBezTo>
                      <a:pt x="8579" y="38325"/>
                      <a:pt x="0" y="29745"/>
                      <a:pt x="0" y="19162"/>
                    </a:cubicBezTo>
                    <a:cubicBezTo>
                      <a:pt x="0" y="8579"/>
                      <a:pt x="8579" y="0"/>
                      <a:pt x="19162" y="0"/>
                    </a:cubicBezTo>
                    <a:cubicBezTo>
                      <a:pt x="29746" y="0"/>
                      <a:pt x="38325" y="8579"/>
                      <a:pt x="38325" y="1916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  <p:sp>
            <p:nvSpPr>
              <p:cNvPr id="97" name="شكل حر: شكل 96">
                <a:extLst>
                  <a:ext uri="{FF2B5EF4-FFF2-40B4-BE49-F238E27FC236}">
                    <a16:creationId xmlns:a16="http://schemas.microsoft.com/office/drawing/2014/main" id="{C85035C2-6B39-44E8-A4E0-A39B80DBB48F}"/>
                  </a:ext>
                </a:extLst>
              </p:cNvPr>
              <p:cNvSpPr/>
              <p:nvPr/>
            </p:nvSpPr>
            <p:spPr>
              <a:xfrm>
                <a:off x="5477869" y="1938589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  <p:sp>
            <p:nvSpPr>
              <p:cNvPr id="98" name="شكل حر: شكل 97">
                <a:extLst>
                  <a:ext uri="{FF2B5EF4-FFF2-40B4-BE49-F238E27FC236}">
                    <a16:creationId xmlns:a16="http://schemas.microsoft.com/office/drawing/2014/main" id="{FAB438DF-7DAA-4696-A536-A9FE8C0EBBE8}"/>
                  </a:ext>
                </a:extLst>
              </p:cNvPr>
              <p:cNvSpPr/>
              <p:nvPr/>
            </p:nvSpPr>
            <p:spPr>
              <a:xfrm>
                <a:off x="5931409" y="1989694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id="{D73F37FE-3AF8-478F-BE34-0FCC2BF2A4AA}"/>
                  </a:ext>
                </a:extLst>
              </p:cNvPr>
              <p:cNvSpPr/>
              <p:nvPr/>
            </p:nvSpPr>
            <p:spPr>
              <a:xfrm>
                <a:off x="5984534" y="1831989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6 w 44710"/>
                  <a:gd name="connsiteY1" fmla="*/ 44711 h 44710"/>
                  <a:gd name="connsiteX2" fmla="*/ 0 w 44710"/>
                  <a:gd name="connsiteY2" fmla="*/ 22355 h 44710"/>
                  <a:gd name="connsiteX3" fmla="*/ 22356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6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6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id="{09B2BD13-73CB-444E-A89E-8905AB01896A}"/>
                  </a:ext>
                </a:extLst>
              </p:cNvPr>
              <p:cNvSpPr/>
              <p:nvPr/>
            </p:nvSpPr>
            <p:spPr>
              <a:xfrm>
                <a:off x="556932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</p:grpSp>
        <p:sp>
          <p:nvSpPr>
            <p:cNvPr id="82" name="شكل حر: شكل 81">
              <a:extLst>
                <a:ext uri="{FF2B5EF4-FFF2-40B4-BE49-F238E27FC236}">
                  <a16:creationId xmlns:a16="http://schemas.microsoft.com/office/drawing/2014/main" id="{ACF2F0C6-745B-4BA2-A61E-2271A9AEC932}"/>
                </a:ext>
              </a:extLst>
            </p:cNvPr>
            <p:cNvSpPr/>
            <p:nvPr/>
          </p:nvSpPr>
          <p:spPr>
            <a:xfrm>
              <a:off x="5470384" y="2250888"/>
              <a:ext cx="167293" cy="266177"/>
            </a:xfrm>
            <a:custGeom>
              <a:avLst/>
              <a:gdLst>
                <a:gd name="connsiteX0" fmla="*/ 1584 w 167293"/>
                <a:gd name="connsiteY0" fmla="*/ 265090 h 266177"/>
                <a:gd name="connsiteX1" fmla="*/ 809 w 167293"/>
                <a:gd name="connsiteY1" fmla="*/ 264212 h 266177"/>
                <a:gd name="connsiteX2" fmla="*/ 976 w 167293"/>
                <a:gd name="connsiteY2" fmla="*/ 259822 h 266177"/>
                <a:gd name="connsiteX3" fmla="*/ 41285 w 167293"/>
                <a:gd name="connsiteY3" fmla="*/ 218900 h 266177"/>
                <a:gd name="connsiteX4" fmla="*/ 91221 w 167293"/>
                <a:gd name="connsiteY4" fmla="*/ 158578 h 266177"/>
                <a:gd name="connsiteX5" fmla="*/ 159420 w 167293"/>
                <a:gd name="connsiteY5" fmla="*/ 2619 h 266177"/>
                <a:gd name="connsiteX6" fmla="*/ 163063 w 167293"/>
                <a:gd name="connsiteY6" fmla="*/ 46 h 266177"/>
                <a:gd name="connsiteX7" fmla="*/ 164630 w 167293"/>
                <a:gd name="connsiteY7" fmla="*/ 316 h 266177"/>
                <a:gd name="connsiteX8" fmla="*/ 167242 w 167293"/>
                <a:gd name="connsiteY8" fmla="*/ 4054 h 266177"/>
                <a:gd name="connsiteX9" fmla="*/ 97973 w 167293"/>
                <a:gd name="connsiteY9" fmla="*/ 162765 h 266177"/>
                <a:gd name="connsiteX10" fmla="*/ 47349 w 167293"/>
                <a:gd name="connsiteY10" fmla="*/ 223672 h 266177"/>
                <a:gd name="connsiteX11" fmla="*/ 6081 w 167293"/>
                <a:gd name="connsiteY11" fmla="*/ 265361 h 266177"/>
                <a:gd name="connsiteX12" fmla="*/ 1584 w 167293"/>
                <a:gd name="connsiteY12" fmla="*/ 265090 h 2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293" h="266177">
                  <a:moveTo>
                    <a:pt x="1584" y="265090"/>
                  </a:moveTo>
                  <a:lnTo>
                    <a:pt x="809" y="264212"/>
                  </a:lnTo>
                  <a:cubicBezTo>
                    <a:pt x="-325" y="262927"/>
                    <a:pt x="-265" y="260999"/>
                    <a:pt x="976" y="259822"/>
                  </a:cubicBezTo>
                  <a:cubicBezTo>
                    <a:pt x="6527" y="254541"/>
                    <a:pt x="21494" y="240520"/>
                    <a:pt x="41285" y="218900"/>
                  </a:cubicBezTo>
                  <a:cubicBezTo>
                    <a:pt x="55966" y="202863"/>
                    <a:pt x="73498" y="182786"/>
                    <a:pt x="91221" y="158578"/>
                  </a:cubicBezTo>
                  <a:cubicBezTo>
                    <a:pt x="120491" y="118595"/>
                    <a:pt x="147833" y="66464"/>
                    <a:pt x="159420" y="2619"/>
                  </a:cubicBezTo>
                  <a:cubicBezTo>
                    <a:pt x="159731" y="909"/>
                    <a:pt x="161349" y="-248"/>
                    <a:pt x="163063" y="46"/>
                  </a:cubicBezTo>
                  <a:lnTo>
                    <a:pt x="164630" y="316"/>
                  </a:lnTo>
                  <a:cubicBezTo>
                    <a:pt x="166379" y="618"/>
                    <a:pt x="167560" y="2308"/>
                    <a:pt x="167242" y="4054"/>
                  </a:cubicBezTo>
                  <a:cubicBezTo>
                    <a:pt x="155456" y="68973"/>
                    <a:pt x="127720" y="122019"/>
                    <a:pt x="97973" y="162765"/>
                  </a:cubicBezTo>
                  <a:cubicBezTo>
                    <a:pt x="80047" y="187320"/>
                    <a:pt x="62217" y="207440"/>
                    <a:pt x="47349" y="223672"/>
                  </a:cubicBezTo>
                  <a:cubicBezTo>
                    <a:pt x="27129" y="245749"/>
                    <a:pt x="11871" y="260100"/>
                    <a:pt x="6081" y="265361"/>
                  </a:cubicBezTo>
                  <a:cubicBezTo>
                    <a:pt x="4769" y="266554"/>
                    <a:pt x="2761" y="266419"/>
                    <a:pt x="1584" y="26509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578"/>
            </a:p>
          </p:txBody>
        </p:sp>
        <p:grpSp>
          <p:nvGrpSpPr>
            <p:cNvPr id="83" name="رسم 2271" descr="غابات الغزال في الثلج">
              <a:extLst>
                <a:ext uri="{FF2B5EF4-FFF2-40B4-BE49-F238E27FC236}">
                  <a16:creationId xmlns:a16="http://schemas.microsoft.com/office/drawing/2014/main" id="{C5656685-A493-4A63-9CD8-32D2A12602FA}"/>
                </a:ext>
              </a:extLst>
            </p:cNvPr>
            <p:cNvGrpSpPr/>
            <p:nvPr/>
          </p:nvGrpSpPr>
          <p:grpSpPr>
            <a:xfrm>
              <a:off x="6004207" y="1044706"/>
              <a:ext cx="751233" cy="553131"/>
              <a:chOff x="6004207" y="1044706"/>
              <a:chExt cx="751233" cy="553131"/>
            </a:xfrm>
          </p:grpSpPr>
          <p:sp>
            <p:nvSpPr>
              <p:cNvPr id="87" name="شكل حر: شكل 86">
                <a:extLst>
                  <a:ext uri="{FF2B5EF4-FFF2-40B4-BE49-F238E27FC236}">
                    <a16:creationId xmlns:a16="http://schemas.microsoft.com/office/drawing/2014/main" id="{CEC67C68-BB5E-44DE-AFFF-60C984B0C1DF}"/>
                  </a:ext>
                </a:extLst>
              </p:cNvPr>
              <p:cNvSpPr/>
              <p:nvPr/>
            </p:nvSpPr>
            <p:spPr>
              <a:xfrm>
                <a:off x="6004207" y="1044706"/>
                <a:ext cx="376023" cy="499743"/>
              </a:xfrm>
              <a:custGeom>
                <a:avLst/>
                <a:gdLst>
                  <a:gd name="connsiteX0" fmla="*/ 247904 w 376023"/>
                  <a:gd name="connsiteY0" fmla="*/ 131208 h 499743"/>
                  <a:gd name="connsiteX1" fmla="*/ 1437 w 376023"/>
                  <a:gd name="connsiteY1" fmla="*/ 1402 h 499743"/>
                  <a:gd name="connsiteX2" fmla="*/ 110423 w 376023"/>
                  <a:gd name="connsiteY2" fmla="*/ 170436 h 499743"/>
                  <a:gd name="connsiteX3" fmla="*/ 239919 w 376023"/>
                  <a:gd name="connsiteY3" fmla="*/ 155655 h 499743"/>
                  <a:gd name="connsiteX4" fmla="*/ 239979 w 376023"/>
                  <a:gd name="connsiteY4" fmla="*/ 155695 h 499743"/>
                  <a:gd name="connsiteX5" fmla="*/ 257563 w 376023"/>
                  <a:gd name="connsiteY5" fmla="*/ 410871 h 499743"/>
                  <a:gd name="connsiteX6" fmla="*/ 303852 w 376023"/>
                  <a:gd name="connsiteY6" fmla="*/ 499744 h 499743"/>
                  <a:gd name="connsiteX7" fmla="*/ 375019 w 376023"/>
                  <a:gd name="connsiteY7" fmla="*/ 387131 h 499743"/>
                  <a:gd name="connsiteX8" fmla="*/ 247904 w 376023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023" h="499743">
                    <a:moveTo>
                      <a:pt x="247904" y="131208"/>
                    </a:moveTo>
                    <a:cubicBezTo>
                      <a:pt x="247892" y="131248"/>
                      <a:pt x="11012" y="-15816"/>
                      <a:pt x="1437" y="1402"/>
                    </a:cubicBezTo>
                    <a:cubicBezTo>
                      <a:pt x="-9263" y="20648"/>
                      <a:pt x="41054" y="131861"/>
                      <a:pt x="110423" y="170436"/>
                    </a:cubicBezTo>
                    <a:cubicBezTo>
                      <a:pt x="165564" y="201102"/>
                      <a:pt x="216117" y="176643"/>
                      <a:pt x="239919" y="155655"/>
                    </a:cubicBezTo>
                    <a:cubicBezTo>
                      <a:pt x="239971" y="155608"/>
                      <a:pt x="239999" y="155628"/>
                      <a:pt x="239979" y="155695"/>
                    </a:cubicBezTo>
                    <a:cubicBezTo>
                      <a:pt x="215969" y="239447"/>
                      <a:pt x="221644" y="329803"/>
                      <a:pt x="257563" y="410871"/>
                    </a:cubicBezTo>
                    <a:lnTo>
                      <a:pt x="303852" y="499744"/>
                    </a:lnTo>
                    <a:cubicBezTo>
                      <a:pt x="341616" y="493699"/>
                      <a:pt x="370939" y="428697"/>
                      <a:pt x="375019" y="387131"/>
                    </a:cubicBezTo>
                    <a:cubicBezTo>
                      <a:pt x="383671" y="299010"/>
                      <a:pt x="336050" y="156502"/>
                      <a:pt x="24790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  <p:sp>
            <p:nvSpPr>
              <p:cNvPr id="88" name="شكل حر: شكل 87">
                <a:extLst>
                  <a:ext uri="{FF2B5EF4-FFF2-40B4-BE49-F238E27FC236}">
                    <a16:creationId xmlns:a16="http://schemas.microsoft.com/office/drawing/2014/main" id="{A6754BBA-53C7-4C98-A589-2032ED7E5D8C}"/>
                  </a:ext>
                </a:extLst>
              </p:cNvPr>
              <p:cNvSpPr/>
              <p:nvPr/>
            </p:nvSpPr>
            <p:spPr>
              <a:xfrm>
                <a:off x="6385943" y="1044706"/>
                <a:ext cx="369497" cy="499743"/>
              </a:xfrm>
              <a:custGeom>
                <a:avLst/>
                <a:gdLst>
                  <a:gd name="connsiteX0" fmla="*/ 121594 w 369497"/>
                  <a:gd name="connsiteY0" fmla="*/ 131208 h 499743"/>
                  <a:gd name="connsiteX1" fmla="*/ 368061 w 369497"/>
                  <a:gd name="connsiteY1" fmla="*/ 1402 h 499743"/>
                  <a:gd name="connsiteX2" fmla="*/ 259075 w 369497"/>
                  <a:gd name="connsiteY2" fmla="*/ 170436 h 499743"/>
                  <a:gd name="connsiteX3" fmla="*/ 129579 w 369497"/>
                  <a:gd name="connsiteY3" fmla="*/ 155655 h 499743"/>
                  <a:gd name="connsiteX4" fmla="*/ 129519 w 369497"/>
                  <a:gd name="connsiteY4" fmla="*/ 155695 h 499743"/>
                  <a:gd name="connsiteX5" fmla="*/ 111935 w 369497"/>
                  <a:gd name="connsiteY5" fmla="*/ 410871 h 499743"/>
                  <a:gd name="connsiteX6" fmla="*/ 65646 w 369497"/>
                  <a:gd name="connsiteY6" fmla="*/ 499744 h 499743"/>
                  <a:gd name="connsiteX7" fmla="*/ 1235 w 369497"/>
                  <a:gd name="connsiteY7" fmla="*/ 384745 h 499743"/>
                  <a:gd name="connsiteX8" fmla="*/ 121594 w 369497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497" h="499743">
                    <a:moveTo>
                      <a:pt x="121594" y="131208"/>
                    </a:moveTo>
                    <a:cubicBezTo>
                      <a:pt x="121610" y="131248"/>
                      <a:pt x="358486" y="-15816"/>
                      <a:pt x="368061" y="1402"/>
                    </a:cubicBezTo>
                    <a:cubicBezTo>
                      <a:pt x="378761" y="20648"/>
                      <a:pt x="328444" y="131861"/>
                      <a:pt x="259075" y="170436"/>
                    </a:cubicBezTo>
                    <a:cubicBezTo>
                      <a:pt x="203934" y="201102"/>
                      <a:pt x="153382" y="176643"/>
                      <a:pt x="129579" y="155655"/>
                    </a:cubicBezTo>
                    <a:cubicBezTo>
                      <a:pt x="129527" y="155608"/>
                      <a:pt x="129499" y="155628"/>
                      <a:pt x="129519" y="155695"/>
                    </a:cubicBezTo>
                    <a:cubicBezTo>
                      <a:pt x="153533" y="239451"/>
                      <a:pt x="147854" y="329803"/>
                      <a:pt x="111935" y="410871"/>
                    </a:cubicBezTo>
                    <a:lnTo>
                      <a:pt x="65646" y="499744"/>
                    </a:lnTo>
                    <a:cubicBezTo>
                      <a:pt x="17936" y="476203"/>
                      <a:pt x="5315" y="426311"/>
                      <a:pt x="1235" y="384745"/>
                    </a:cubicBezTo>
                    <a:cubicBezTo>
                      <a:pt x="-7421" y="296624"/>
                      <a:pt x="29070" y="163660"/>
                      <a:pt x="12159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  <p:sp>
            <p:nvSpPr>
              <p:cNvPr id="89" name="شكل حر: شكل 88">
                <a:extLst>
                  <a:ext uri="{FF2B5EF4-FFF2-40B4-BE49-F238E27FC236}">
                    <a16:creationId xmlns:a16="http://schemas.microsoft.com/office/drawing/2014/main" id="{BFC78692-E8F2-48C7-8D38-F15E8A83E137}"/>
                  </a:ext>
                </a:extLst>
              </p:cNvPr>
              <p:cNvSpPr/>
              <p:nvPr/>
            </p:nvSpPr>
            <p:spPr>
              <a:xfrm>
                <a:off x="6252112" y="1131522"/>
                <a:ext cx="255055" cy="466315"/>
              </a:xfrm>
              <a:custGeom>
                <a:avLst/>
                <a:gdLst>
                  <a:gd name="connsiteX0" fmla="*/ 255056 w 255055"/>
                  <a:gd name="connsiteY0" fmla="*/ 44635 h 466315"/>
                  <a:gd name="connsiteX1" fmla="*/ 253477 w 255055"/>
                  <a:gd name="connsiteY1" fmla="*/ 38619 h 466315"/>
                  <a:gd name="connsiteX2" fmla="*/ 195179 w 255055"/>
                  <a:gd name="connsiteY2" fmla="*/ 0 h 466315"/>
                  <a:gd name="connsiteX3" fmla="*/ 54163 w 255055"/>
                  <a:gd name="connsiteY3" fmla="*/ 0 h 466315"/>
                  <a:gd name="connsiteX4" fmla="*/ 3921 w 255055"/>
                  <a:gd name="connsiteY4" fmla="*/ 34042 h 466315"/>
                  <a:gd name="connsiteX5" fmla="*/ 0 w 255055"/>
                  <a:gd name="connsiteY5" fmla="*/ 44393 h 466315"/>
                  <a:gd name="connsiteX6" fmla="*/ 94941 w 255055"/>
                  <a:gd name="connsiteY6" fmla="*/ 295767 h 466315"/>
                  <a:gd name="connsiteX7" fmla="*/ 55948 w 255055"/>
                  <a:gd name="connsiteY7" fmla="*/ 412936 h 466315"/>
                  <a:gd name="connsiteX8" fmla="*/ 88118 w 255055"/>
                  <a:gd name="connsiteY8" fmla="*/ 466316 h 466315"/>
                  <a:gd name="connsiteX9" fmla="*/ 164771 w 255055"/>
                  <a:gd name="connsiteY9" fmla="*/ 466316 h 466315"/>
                  <a:gd name="connsiteX10" fmla="*/ 200623 w 255055"/>
                  <a:gd name="connsiteY10" fmla="*/ 412260 h 466315"/>
                  <a:gd name="connsiteX11" fmla="*/ 162031 w 255055"/>
                  <a:gd name="connsiteY11" fmla="*/ 295771 h 466315"/>
                  <a:gd name="connsiteX12" fmla="*/ 255056 w 255055"/>
                  <a:gd name="connsiteY12" fmla="*/ 44635 h 46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055" h="466315">
                    <a:moveTo>
                      <a:pt x="255056" y="44635"/>
                    </a:moveTo>
                    <a:cubicBezTo>
                      <a:pt x="254837" y="44015"/>
                      <a:pt x="253740" y="39271"/>
                      <a:pt x="253477" y="38619"/>
                    </a:cubicBezTo>
                    <a:cubicBezTo>
                      <a:pt x="243986" y="15035"/>
                      <a:pt x="220604" y="0"/>
                      <a:pt x="195179" y="0"/>
                    </a:cubicBezTo>
                    <a:lnTo>
                      <a:pt x="54163" y="0"/>
                    </a:lnTo>
                    <a:cubicBezTo>
                      <a:pt x="32030" y="0"/>
                      <a:pt x="12060" y="13460"/>
                      <a:pt x="3921" y="34042"/>
                    </a:cubicBezTo>
                    <a:cubicBezTo>
                      <a:pt x="2561" y="37478"/>
                      <a:pt x="1256" y="40929"/>
                      <a:pt x="0" y="44393"/>
                    </a:cubicBezTo>
                    <a:cubicBezTo>
                      <a:pt x="64851" y="109654"/>
                      <a:pt x="103598" y="207641"/>
                      <a:pt x="94941" y="295767"/>
                    </a:cubicBezTo>
                    <a:cubicBezTo>
                      <a:pt x="90861" y="337332"/>
                      <a:pt x="77485" y="377351"/>
                      <a:pt x="55948" y="412936"/>
                    </a:cubicBezTo>
                    <a:lnTo>
                      <a:pt x="88118" y="466316"/>
                    </a:lnTo>
                    <a:lnTo>
                      <a:pt x="164771" y="466316"/>
                    </a:lnTo>
                    <a:lnTo>
                      <a:pt x="200623" y="412260"/>
                    </a:lnTo>
                    <a:cubicBezTo>
                      <a:pt x="179325" y="376846"/>
                      <a:pt x="166087" y="337074"/>
                      <a:pt x="162031" y="295771"/>
                    </a:cubicBezTo>
                    <a:cubicBezTo>
                      <a:pt x="153534" y="209220"/>
                      <a:pt x="192308" y="108004"/>
                      <a:pt x="255056" y="44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CFFF6483-D70F-40B6-9CA7-9342F347C1ED}"/>
                  </a:ext>
                </a:extLst>
              </p:cNvPr>
              <p:cNvSpPr/>
              <p:nvPr/>
            </p:nvSpPr>
            <p:spPr>
              <a:xfrm>
                <a:off x="6331795" y="1564777"/>
                <a:ext cx="96555" cy="33060"/>
              </a:xfrm>
              <a:custGeom>
                <a:avLst/>
                <a:gdLst>
                  <a:gd name="connsiteX0" fmla="*/ 8434 w 96555"/>
                  <a:gd name="connsiteY0" fmla="*/ 33060 h 33060"/>
                  <a:gd name="connsiteX1" fmla="*/ 85087 w 96555"/>
                  <a:gd name="connsiteY1" fmla="*/ 33060 h 33060"/>
                  <a:gd name="connsiteX2" fmla="*/ 96556 w 96555"/>
                  <a:gd name="connsiteY2" fmla="*/ 15767 h 33060"/>
                  <a:gd name="connsiteX3" fmla="*/ 49797 w 96555"/>
                  <a:gd name="connsiteY3" fmla="*/ 0 h 33060"/>
                  <a:gd name="connsiteX4" fmla="*/ 0 w 96555"/>
                  <a:gd name="connsiteY4" fmla="*/ 19075 h 33060"/>
                  <a:gd name="connsiteX5" fmla="*/ 8434 w 96555"/>
                  <a:gd name="connsiteY5" fmla="*/ 33060 h 3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55" h="33060">
                    <a:moveTo>
                      <a:pt x="8434" y="33060"/>
                    </a:moveTo>
                    <a:lnTo>
                      <a:pt x="85087" y="33060"/>
                    </a:lnTo>
                    <a:lnTo>
                      <a:pt x="96556" y="15767"/>
                    </a:lnTo>
                    <a:cubicBezTo>
                      <a:pt x="86622" y="6287"/>
                      <a:pt x="69412" y="0"/>
                      <a:pt x="49797" y="0"/>
                    </a:cubicBezTo>
                    <a:cubicBezTo>
                      <a:pt x="27986" y="0"/>
                      <a:pt x="9154" y="7774"/>
                      <a:pt x="0" y="19075"/>
                    </a:cubicBezTo>
                    <a:lnTo>
                      <a:pt x="8434" y="33060"/>
                    </a:ln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  <p:sp>
            <p:nvSpPr>
              <p:cNvPr id="91" name="شكل حر: شكل 90">
                <a:extLst>
                  <a:ext uri="{FF2B5EF4-FFF2-40B4-BE49-F238E27FC236}">
                    <a16:creationId xmlns:a16="http://schemas.microsoft.com/office/drawing/2014/main" id="{1998682B-1065-4AA3-A3A5-C0D02482E480}"/>
                  </a:ext>
                </a:extLst>
              </p:cNvPr>
              <p:cNvSpPr/>
              <p:nvPr/>
            </p:nvSpPr>
            <p:spPr>
              <a:xfrm rot="-2699757">
                <a:off x="6268688" y="1322882"/>
                <a:ext cx="46089" cy="68549"/>
              </a:xfrm>
              <a:custGeom>
                <a:avLst/>
                <a:gdLst>
                  <a:gd name="connsiteX0" fmla="*/ 46090 w 46089"/>
                  <a:gd name="connsiteY0" fmla="*/ 34275 h 68549"/>
                  <a:gd name="connsiteX1" fmla="*/ 23045 w 46089"/>
                  <a:gd name="connsiteY1" fmla="*/ 68550 h 68549"/>
                  <a:gd name="connsiteX2" fmla="*/ 0 w 46089"/>
                  <a:gd name="connsiteY2" fmla="*/ 34275 h 68549"/>
                  <a:gd name="connsiteX3" fmla="*/ 23045 w 46089"/>
                  <a:gd name="connsiteY3" fmla="*/ 0 h 68549"/>
                  <a:gd name="connsiteX4" fmla="*/ 46090 w 46089"/>
                  <a:gd name="connsiteY4" fmla="*/ 34275 h 6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89" h="68549">
                    <a:moveTo>
                      <a:pt x="46090" y="34275"/>
                    </a:moveTo>
                    <a:cubicBezTo>
                      <a:pt x="46090" y="53204"/>
                      <a:pt x="35772" y="68550"/>
                      <a:pt x="23045" y="68550"/>
                    </a:cubicBezTo>
                    <a:cubicBezTo>
                      <a:pt x="10318" y="68550"/>
                      <a:pt x="0" y="53204"/>
                      <a:pt x="0" y="34275"/>
                    </a:cubicBezTo>
                    <a:cubicBezTo>
                      <a:pt x="0" y="15345"/>
                      <a:pt x="10318" y="0"/>
                      <a:pt x="23045" y="0"/>
                    </a:cubicBezTo>
                    <a:cubicBezTo>
                      <a:pt x="35772" y="0"/>
                      <a:pt x="46090" y="15345"/>
                      <a:pt x="46090" y="3427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  <p:sp>
            <p:nvSpPr>
              <p:cNvPr id="92" name="شكل حر: شكل 91">
                <a:extLst>
                  <a:ext uri="{FF2B5EF4-FFF2-40B4-BE49-F238E27FC236}">
                    <a16:creationId xmlns:a16="http://schemas.microsoft.com/office/drawing/2014/main" id="{E4D8F07B-1EA1-4454-A51D-406D5E6A9631}"/>
                  </a:ext>
                </a:extLst>
              </p:cNvPr>
              <p:cNvSpPr/>
              <p:nvPr/>
            </p:nvSpPr>
            <p:spPr>
              <a:xfrm rot="-2700243">
                <a:off x="6437636" y="1334080"/>
                <a:ext cx="68549" cy="46089"/>
              </a:xfrm>
              <a:custGeom>
                <a:avLst/>
                <a:gdLst>
                  <a:gd name="connsiteX0" fmla="*/ 68550 w 68549"/>
                  <a:gd name="connsiteY0" fmla="*/ 23045 h 46089"/>
                  <a:gd name="connsiteX1" fmla="*/ 34275 w 68549"/>
                  <a:gd name="connsiteY1" fmla="*/ 46090 h 46089"/>
                  <a:gd name="connsiteX2" fmla="*/ 0 w 68549"/>
                  <a:gd name="connsiteY2" fmla="*/ 23045 h 46089"/>
                  <a:gd name="connsiteX3" fmla="*/ 34275 w 68549"/>
                  <a:gd name="connsiteY3" fmla="*/ 0 h 46089"/>
                  <a:gd name="connsiteX4" fmla="*/ 68550 w 68549"/>
                  <a:gd name="connsiteY4" fmla="*/ 23045 h 4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49" h="46089">
                    <a:moveTo>
                      <a:pt x="68550" y="23045"/>
                    </a:moveTo>
                    <a:cubicBezTo>
                      <a:pt x="68550" y="35772"/>
                      <a:pt x="53204" y="46090"/>
                      <a:pt x="34275" y="46090"/>
                    </a:cubicBezTo>
                    <a:cubicBezTo>
                      <a:pt x="15345" y="46090"/>
                      <a:pt x="0" y="35772"/>
                      <a:pt x="0" y="23045"/>
                    </a:cubicBezTo>
                    <a:cubicBezTo>
                      <a:pt x="0" y="10317"/>
                      <a:pt x="15345" y="0"/>
                      <a:pt x="34275" y="0"/>
                    </a:cubicBezTo>
                    <a:cubicBezTo>
                      <a:pt x="53204" y="0"/>
                      <a:pt x="68550" y="10317"/>
                      <a:pt x="68550" y="2304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</p:grpSp>
        <p:grpSp>
          <p:nvGrpSpPr>
            <p:cNvPr id="84" name="رسم 2271" descr="غابات الغزال في الثلج">
              <a:extLst>
                <a:ext uri="{FF2B5EF4-FFF2-40B4-BE49-F238E27FC236}">
                  <a16:creationId xmlns:a16="http://schemas.microsoft.com/office/drawing/2014/main" id="{30401133-2BDB-4BC3-9CFB-B5F52590BC92}"/>
                </a:ext>
              </a:extLst>
            </p:cNvPr>
            <p:cNvGrpSpPr/>
            <p:nvPr/>
          </p:nvGrpSpPr>
          <p:grpSpPr>
            <a:xfrm>
              <a:off x="6155643" y="721767"/>
              <a:ext cx="462386" cy="468584"/>
              <a:chOff x="6155643" y="721767"/>
              <a:chExt cx="462386" cy="468584"/>
            </a:xfrm>
            <a:solidFill>
              <a:srgbClr val="737373"/>
            </a:solidFill>
          </p:grpSpPr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AF7B9535-3C28-4EA1-8DD4-CAFC34E116A2}"/>
                  </a:ext>
                </a:extLst>
              </p:cNvPr>
              <p:cNvSpPr/>
              <p:nvPr/>
            </p:nvSpPr>
            <p:spPr>
              <a:xfrm>
                <a:off x="6393046" y="721767"/>
                <a:ext cx="224983" cy="468573"/>
              </a:xfrm>
              <a:custGeom>
                <a:avLst/>
                <a:gdLst>
                  <a:gd name="connsiteX0" fmla="*/ 207519 w 224983"/>
                  <a:gd name="connsiteY0" fmla="*/ 79 h 468573"/>
                  <a:gd name="connsiteX1" fmla="*/ 193176 w 224983"/>
                  <a:gd name="connsiteY1" fmla="*/ 16593 h 468573"/>
                  <a:gd name="connsiteX2" fmla="*/ 193176 w 224983"/>
                  <a:gd name="connsiteY2" fmla="*/ 163093 h 468573"/>
                  <a:gd name="connsiteX3" fmla="*/ 175756 w 224983"/>
                  <a:gd name="connsiteY3" fmla="*/ 252419 h 468573"/>
                  <a:gd name="connsiteX4" fmla="*/ 175688 w 224983"/>
                  <a:gd name="connsiteY4" fmla="*/ 252431 h 468573"/>
                  <a:gd name="connsiteX5" fmla="*/ 125557 w 224983"/>
                  <a:gd name="connsiteY5" fmla="*/ 153835 h 468573"/>
                  <a:gd name="connsiteX6" fmla="*/ 181450 w 224983"/>
                  <a:gd name="connsiteY6" fmla="*/ 18009 h 468573"/>
                  <a:gd name="connsiteX7" fmla="*/ 181462 w 224983"/>
                  <a:gd name="connsiteY7" fmla="*/ 17404 h 468573"/>
                  <a:gd name="connsiteX8" fmla="*/ 181462 w 224983"/>
                  <a:gd name="connsiteY8" fmla="*/ 16589 h 468573"/>
                  <a:gd name="connsiteX9" fmla="*/ 167119 w 224983"/>
                  <a:gd name="connsiteY9" fmla="*/ 75 h 468573"/>
                  <a:gd name="connsiteX10" fmla="*/ 149651 w 224983"/>
                  <a:gd name="connsiteY10" fmla="*/ 15905 h 468573"/>
                  <a:gd name="connsiteX11" fmla="*/ 120599 w 224983"/>
                  <a:gd name="connsiteY11" fmla="*/ 109960 h 468573"/>
                  <a:gd name="connsiteX12" fmla="*/ 120523 w 224983"/>
                  <a:gd name="connsiteY12" fmla="*/ 109936 h 468573"/>
                  <a:gd name="connsiteX13" fmla="*/ 120523 w 224983"/>
                  <a:gd name="connsiteY13" fmla="*/ 16589 h 468573"/>
                  <a:gd name="connsiteX14" fmla="*/ 106180 w 224983"/>
                  <a:gd name="connsiteY14" fmla="*/ 75 h 468573"/>
                  <a:gd name="connsiteX15" fmla="*/ 88712 w 224983"/>
                  <a:gd name="connsiteY15" fmla="*/ 15905 h 468573"/>
                  <a:gd name="connsiteX16" fmla="*/ 88712 w 224983"/>
                  <a:gd name="connsiteY16" fmla="*/ 107311 h 468573"/>
                  <a:gd name="connsiteX17" fmla="*/ 160820 w 224983"/>
                  <a:gd name="connsiteY17" fmla="*/ 283153 h 468573"/>
                  <a:gd name="connsiteX18" fmla="*/ 116992 w 224983"/>
                  <a:gd name="connsiteY18" fmla="*/ 338401 h 468573"/>
                  <a:gd name="connsiteX19" fmla="*/ 81117 w 224983"/>
                  <a:gd name="connsiteY19" fmla="*/ 371887 h 468573"/>
                  <a:gd name="connsiteX20" fmla="*/ 81053 w 224983"/>
                  <a:gd name="connsiteY20" fmla="*/ 371875 h 468573"/>
                  <a:gd name="connsiteX21" fmla="*/ 67835 w 224983"/>
                  <a:gd name="connsiteY21" fmla="*/ 345634 h 468573"/>
                  <a:gd name="connsiteX22" fmla="*/ 29809 w 224983"/>
                  <a:gd name="connsiteY22" fmla="*/ 283924 h 468573"/>
                  <a:gd name="connsiteX23" fmla="*/ 8933 w 224983"/>
                  <a:gd name="connsiteY23" fmla="*/ 277387 h 468573"/>
                  <a:gd name="connsiteX24" fmla="*/ 2368 w 224983"/>
                  <a:gd name="connsiteY24" fmla="*/ 300025 h 468573"/>
                  <a:gd name="connsiteX25" fmla="*/ 40752 w 224983"/>
                  <a:gd name="connsiteY25" fmla="*/ 362320 h 468573"/>
                  <a:gd name="connsiteX26" fmla="*/ 62595 w 224983"/>
                  <a:gd name="connsiteY26" fmla="*/ 439407 h 468573"/>
                  <a:gd name="connsiteX27" fmla="*/ 62595 w 224983"/>
                  <a:gd name="connsiteY27" fmla="*/ 451984 h 468573"/>
                  <a:gd name="connsiteX28" fmla="*/ 76938 w 224983"/>
                  <a:gd name="connsiteY28" fmla="*/ 468498 h 468573"/>
                  <a:gd name="connsiteX29" fmla="*/ 94406 w 224983"/>
                  <a:gd name="connsiteY29" fmla="*/ 452668 h 468573"/>
                  <a:gd name="connsiteX30" fmla="*/ 94406 w 224983"/>
                  <a:gd name="connsiteY30" fmla="*/ 439415 h 468573"/>
                  <a:gd name="connsiteX31" fmla="*/ 91173 w 224983"/>
                  <a:gd name="connsiteY31" fmla="*/ 406013 h 468573"/>
                  <a:gd name="connsiteX32" fmla="*/ 138695 w 224983"/>
                  <a:gd name="connsiteY32" fmla="*/ 361655 h 468573"/>
                  <a:gd name="connsiteX33" fmla="*/ 224984 w 224983"/>
                  <a:gd name="connsiteY33" fmla="*/ 163085 h 468573"/>
                  <a:gd name="connsiteX34" fmla="*/ 224984 w 224983"/>
                  <a:gd name="connsiteY34" fmla="*/ 15909 h 468573"/>
                  <a:gd name="connsiteX35" fmla="*/ 207519 w 224983"/>
                  <a:gd name="connsiteY35" fmla="*/ 79 h 46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3" h="468573">
                    <a:moveTo>
                      <a:pt x="207519" y="79"/>
                    </a:moveTo>
                    <a:cubicBezTo>
                      <a:pt x="199249" y="870"/>
                      <a:pt x="193176" y="8286"/>
                      <a:pt x="193176" y="16593"/>
                    </a:cubicBezTo>
                    <a:lnTo>
                      <a:pt x="193176" y="163093"/>
                    </a:lnTo>
                    <a:cubicBezTo>
                      <a:pt x="193176" y="193934"/>
                      <a:pt x="187085" y="224242"/>
                      <a:pt x="175756" y="252419"/>
                    </a:cubicBezTo>
                    <a:cubicBezTo>
                      <a:pt x="175744" y="252447"/>
                      <a:pt x="175708" y="252455"/>
                      <a:pt x="175688" y="252431"/>
                    </a:cubicBezTo>
                    <a:cubicBezTo>
                      <a:pt x="150537" y="223904"/>
                      <a:pt x="133447" y="190124"/>
                      <a:pt x="125557" y="153835"/>
                    </a:cubicBezTo>
                    <a:cubicBezTo>
                      <a:pt x="160606" y="118191"/>
                      <a:pt x="180905" y="68899"/>
                      <a:pt x="181450" y="18009"/>
                    </a:cubicBezTo>
                    <a:cubicBezTo>
                      <a:pt x="181458" y="17810"/>
                      <a:pt x="181462" y="17607"/>
                      <a:pt x="181462" y="17404"/>
                    </a:cubicBezTo>
                    <a:lnTo>
                      <a:pt x="181462" y="16589"/>
                    </a:lnTo>
                    <a:cubicBezTo>
                      <a:pt x="181462" y="8282"/>
                      <a:pt x="175390" y="862"/>
                      <a:pt x="167119" y="75"/>
                    </a:cubicBezTo>
                    <a:cubicBezTo>
                      <a:pt x="157631" y="-832"/>
                      <a:pt x="149651" y="6604"/>
                      <a:pt x="149651" y="15905"/>
                    </a:cubicBezTo>
                    <a:cubicBezTo>
                      <a:pt x="149651" y="49713"/>
                      <a:pt x="139256" y="82721"/>
                      <a:pt x="120599" y="109960"/>
                    </a:cubicBezTo>
                    <a:cubicBezTo>
                      <a:pt x="120563" y="109948"/>
                      <a:pt x="120563" y="109948"/>
                      <a:pt x="120523" y="109936"/>
                    </a:cubicBezTo>
                    <a:lnTo>
                      <a:pt x="120523" y="16589"/>
                    </a:lnTo>
                    <a:cubicBezTo>
                      <a:pt x="120523" y="8282"/>
                      <a:pt x="114451" y="862"/>
                      <a:pt x="106180" y="75"/>
                    </a:cubicBezTo>
                    <a:cubicBezTo>
                      <a:pt x="96692" y="-832"/>
                      <a:pt x="88712" y="6604"/>
                      <a:pt x="88712" y="15905"/>
                    </a:cubicBezTo>
                    <a:lnTo>
                      <a:pt x="88712" y="107311"/>
                    </a:lnTo>
                    <a:cubicBezTo>
                      <a:pt x="88712" y="173221"/>
                      <a:pt x="114328" y="235515"/>
                      <a:pt x="160820" y="283153"/>
                    </a:cubicBezTo>
                    <a:cubicBezTo>
                      <a:pt x="149082" y="303472"/>
                      <a:pt x="134397" y="322162"/>
                      <a:pt x="116992" y="338401"/>
                    </a:cubicBezTo>
                    <a:lnTo>
                      <a:pt x="81117" y="371887"/>
                    </a:lnTo>
                    <a:cubicBezTo>
                      <a:pt x="81097" y="371907"/>
                      <a:pt x="81065" y="371899"/>
                      <a:pt x="81053" y="371875"/>
                    </a:cubicBezTo>
                    <a:cubicBezTo>
                      <a:pt x="77359" y="362829"/>
                      <a:pt x="73005" y="354029"/>
                      <a:pt x="67835" y="345634"/>
                    </a:cubicBezTo>
                    <a:lnTo>
                      <a:pt x="29809" y="283924"/>
                    </a:lnTo>
                    <a:cubicBezTo>
                      <a:pt x="25451" y="276850"/>
                      <a:pt x="16388" y="273721"/>
                      <a:pt x="8933" y="277387"/>
                    </a:cubicBezTo>
                    <a:cubicBezTo>
                      <a:pt x="379" y="281594"/>
                      <a:pt x="-2511" y="292112"/>
                      <a:pt x="2368" y="300025"/>
                    </a:cubicBezTo>
                    <a:lnTo>
                      <a:pt x="40752" y="362320"/>
                    </a:lnTo>
                    <a:cubicBezTo>
                      <a:pt x="55031" y="385494"/>
                      <a:pt x="62595" y="412184"/>
                      <a:pt x="62595" y="439407"/>
                    </a:cubicBezTo>
                    <a:lnTo>
                      <a:pt x="62595" y="451984"/>
                    </a:lnTo>
                    <a:cubicBezTo>
                      <a:pt x="62595" y="460291"/>
                      <a:pt x="68667" y="467711"/>
                      <a:pt x="76938" y="468498"/>
                    </a:cubicBezTo>
                    <a:cubicBezTo>
                      <a:pt x="86425" y="469405"/>
                      <a:pt x="94406" y="461969"/>
                      <a:pt x="94406" y="452668"/>
                    </a:cubicBezTo>
                    <a:lnTo>
                      <a:pt x="94406" y="439415"/>
                    </a:lnTo>
                    <a:cubicBezTo>
                      <a:pt x="94406" y="428145"/>
                      <a:pt x="93261" y="416980"/>
                      <a:pt x="91173" y="406013"/>
                    </a:cubicBezTo>
                    <a:lnTo>
                      <a:pt x="138695" y="361655"/>
                    </a:lnTo>
                    <a:cubicBezTo>
                      <a:pt x="193737" y="310284"/>
                      <a:pt x="224984" y="238374"/>
                      <a:pt x="224984" y="163085"/>
                    </a:cubicBezTo>
                    <a:lnTo>
                      <a:pt x="224984" y="15909"/>
                    </a:lnTo>
                    <a:cubicBezTo>
                      <a:pt x="224988" y="6612"/>
                      <a:pt x="217007" y="-828"/>
                      <a:pt x="207519" y="79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  <p:sp>
            <p:nvSpPr>
              <p:cNvPr id="86" name="شكل حر: شكل 85">
                <a:extLst>
                  <a:ext uri="{FF2B5EF4-FFF2-40B4-BE49-F238E27FC236}">
                    <a16:creationId xmlns:a16="http://schemas.microsoft.com/office/drawing/2014/main" id="{4BFD36FB-6F42-4A95-81A5-BA3205FF247A}"/>
                  </a:ext>
                </a:extLst>
              </p:cNvPr>
              <p:cNvSpPr/>
              <p:nvPr/>
            </p:nvSpPr>
            <p:spPr>
              <a:xfrm>
                <a:off x="6155643" y="721771"/>
                <a:ext cx="224985" cy="468581"/>
              </a:xfrm>
              <a:custGeom>
                <a:avLst/>
                <a:gdLst>
                  <a:gd name="connsiteX0" fmla="*/ 216055 w 224985"/>
                  <a:gd name="connsiteY0" fmla="*/ 277391 h 468581"/>
                  <a:gd name="connsiteX1" fmla="*/ 195179 w 224985"/>
                  <a:gd name="connsiteY1" fmla="*/ 283928 h 468581"/>
                  <a:gd name="connsiteX2" fmla="*/ 157152 w 224985"/>
                  <a:gd name="connsiteY2" fmla="*/ 345638 h 468581"/>
                  <a:gd name="connsiteX3" fmla="*/ 143935 w 224985"/>
                  <a:gd name="connsiteY3" fmla="*/ 371879 h 468581"/>
                  <a:gd name="connsiteX4" fmla="*/ 143871 w 224985"/>
                  <a:gd name="connsiteY4" fmla="*/ 371891 h 468581"/>
                  <a:gd name="connsiteX5" fmla="*/ 107992 w 224985"/>
                  <a:gd name="connsiteY5" fmla="*/ 338401 h 468581"/>
                  <a:gd name="connsiteX6" fmla="*/ 64167 w 224985"/>
                  <a:gd name="connsiteY6" fmla="*/ 283153 h 468581"/>
                  <a:gd name="connsiteX7" fmla="*/ 136272 w 224985"/>
                  <a:gd name="connsiteY7" fmla="*/ 107311 h 468581"/>
                  <a:gd name="connsiteX8" fmla="*/ 136272 w 224985"/>
                  <a:gd name="connsiteY8" fmla="*/ 16589 h 468581"/>
                  <a:gd name="connsiteX9" fmla="*/ 121929 w 224985"/>
                  <a:gd name="connsiteY9" fmla="*/ 75 h 468581"/>
                  <a:gd name="connsiteX10" fmla="*/ 104461 w 224985"/>
                  <a:gd name="connsiteY10" fmla="*/ 15905 h 468581"/>
                  <a:gd name="connsiteX11" fmla="*/ 104461 w 224985"/>
                  <a:gd name="connsiteY11" fmla="*/ 109940 h 468581"/>
                  <a:gd name="connsiteX12" fmla="*/ 104385 w 224985"/>
                  <a:gd name="connsiteY12" fmla="*/ 109964 h 468581"/>
                  <a:gd name="connsiteX13" fmla="*/ 75333 w 224985"/>
                  <a:gd name="connsiteY13" fmla="*/ 16327 h 468581"/>
                  <a:gd name="connsiteX14" fmla="*/ 61110 w 224985"/>
                  <a:gd name="connsiteY14" fmla="*/ 87 h 468581"/>
                  <a:gd name="connsiteX15" fmla="*/ 43522 w 224985"/>
                  <a:gd name="connsiteY15" fmla="*/ 15905 h 468581"/>
                  <a:gd name="connsiteX16" fmla="*/ 43522 w 224985"/>
                  <a:gd name="connsiteY16" fmla="*/ 17404 h 468581"/>
                  <a:gd name="connsiteX17" fmla="*/ 43534 w 224985"/>
                  <a:gd name="connsiteY17" fmla="*/ 18009 h 468581"/>
                  <a:gd name="connsiteX18" fmla="*/ 99426 w 224985"/>
                  <a:gd name="connsiteY18" fmla="*/ 153836 h 468581"/>
                  <a:gd name="connsiteX19" fmla="*/ 49697 w 224985"/>
                  <a:gd name="connsiteY19" fmla="*/ 251978 h 468581"/>
                  <a:gd name="connsiteX20" fmla="*/ 49005 w 224985"/>
                  <a:gd name="connsiteY20" fmla="*/ 251858 h 468581"/>
                  <a:gd name="connsiteX21" fmla="*/ 31811 w 224985"/>
                  <a:gd name="connsiteY21" fmla="*/ 163089 h 468581"/>
                  <a:gd name="connsiteX22" fmla="*/ 31811 w 224985"/>
                  <a:gd name="connsiteY22" fmla="*/ 16589 h 468581"/>
                  <a:gd name="connsiteX23" fmla="*/ 17468 w 224985"/>
                  <a:gd name="connsiteY23" fmla="*/ 75 h 468581"/>
                  <a:gd name="connsiteX24" fmla="*/ 0 w 224985"/>
                  <a:gd name="connsiteY24" fmla="*/ 15905 h 468581"/>
                  <a:gd name="connsiteX25" fmla="*/ 0 w 224985"/>
                  <a:gd name="connsiteY25" fmla="*/ 163093 h 468581"/>
                  <a:gd name="connsiteX26" fmla="*/ 86289 w 224985"/>
                  <a:gd name="connsiteY26" fmla="*/ 361667 h 468581"/>
                  <a:gd name="connsiteX27" fmla="*/ 133807 w 224985"/>
                  <a:gd name="connsiteY27" fmla="*/ 406021 h 468581"/>
                  <a:gd name="connsiteX28" fmla="*/ 130574 w 224985"/>
                  <a:gd name="connsiteY28" fmla="*/ 439422 h 468581"/>
                  <a:gd name="connsiteX29" fmla="*/ 130574 w 224985"/>
                  <a:gd name="connsiteY29" fmla="*/ 451992 h 468581"/>
                  <a:gd name="connsiteX30" fmla="*/ 144917 w 224985"/>
                  <a:gd name="connsiteY30" fmla="*/ 468506 h 468581"/>
                  <a:gd name="connsiteX31" fmla="*/ 162385 w 224985"/>
                  <a:gd name="connsiteY31" fmla="*/ 452676 h 468581"/>
                  <a:gd name="connsiteX32" fmla="*/ 162385 w 224985"/>
                  <a:gd name="connsiteY32" fmla="*/ 439430 h 468581"/>
                  <a:gd name="connsiteX33" fmla="*/ 184232 w 224985"/>
                  <a:gd name="connsiteY33" fmla="*/ 362328 h 468581"/>
                  <a:gd name="connsiteX34" fmla="*/ 222616 w 224985"/>
                  <a:gd name="connsiteY34" fmla="*/ 300029 h 468581"/>
                  <a:gd name="connsiteX35" fmla="*/ 216055 w 224985"/>
                  <a:gd name="connsiteY35" fmla="*/ 277391 h 46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5" h="468581">
                    <a:moveTo>
                      <a:pt x="216055" y="277391"/>
                    </a:moveTo>
                    <a:cubicBezTo>
                      <a:pt x="208599" y="273725"/>
                      <a:pt x="199537" y="276854"/>
                      <a:pt x="195179" y="283928"/>
                    </a:cubicBezTo>
                    <a:lnTo>
                      <a:pt x="157152" y="345638"/>
                    </a:lnTo>
                    <a:cubicBezTo>
                      <a:pt x="151979" y="354033"/>
                      <a:pt x="147629" y="362833"/>
                      <a:pt x="143935" y="371879"/>
                    </a:cubicBezTo>
                    <a:cubicBezTo>
                      <a:pt x="143923" y="371903"/>
                      <a:pt x="143891" y="371911"/>
                      <a:pt x="143871" y="371891"/>
                    </a:cubicBezTo>
                    <a:lnTo>
                      <a:pt x="107992" y="338401"/>
                    </a:lnTo>
                    <a:cubicBezTo>
                      <a:pt x="90587" y="322158"/>
                      <a:pt x="75902" y="303472"/>
                      <a:pt x="64167" y="283153"/>
                    </a:cubicBezTo>
                    <a:cubicBezTo>
                      <a:pt x="110664" y="235519"/>
                      <a:pt x="136272" y="173225"/>
                      <a:pt x="136272" y="107311"/>
                    </a:cubicBezTo>
                    <a:lnTo>
                      <a:pt x="136272" y="16589"/>
                    </a:lnTo>
                    <a:cubicBezTo>
                      <a:pt x="136272" y="8282"/>
                      <a:pt x="130200" y="862"/>
                      <a:pt x="121929" y="75"/>
                    </a:cubicBezTo>
                    <a:cubicBezTo>
                      <a:pt x="112441" y="-832"/>
                      <a:pt x="104461" y="6604"/>
                      <a:pt x="104461" y="15905"/>
                    </a:cubicBezTo>
                    <a:lnTo>
                      <a:pt x="104461" y="109940"/>
                    </a:lnTo>
                    <a:cubicBezTo>
                      <a:pt x="104425" y="109952"/>
                      <a:pt x="104425" y="109952"/>
                      <a:pt x="104385" y="109964"/>
                    </a:cubicBezTo>
                    <a:cubicBezTo>
                      <a:pt x="85803" y="82836"/>
                      <a:pt x="75417" y="49991"/>
                      <a:pt x="75333" y="16327"/>
                    </a:cubicBezTo>
                    <a:cubicBezTo>
                      <a:pt x="75314" y="8159"/>
                      <a:pt x="69234" y="922"/>
                      <a:pt x="61110" y="87"/>
                    </a:cubicBezTo>
                    <a:cubicBezTo>
                      <a:pt x="51570" y="-891"/>
                      <a:pt x="43522" y="6569"/>
                      <a:pt x="43522" y="15905"/>
                    </a:cubicBezTo>
                    <a:lnTo>
                      <a:pt x="43522" y="17404"/>
                    </a:lnTo>
                    <a:cubicBezTo>
                      <a:pt x="43522" y="17607"/>
                      <a:pt x="43526" y="17810"/>
                      <a:pt x="43534" y="18009"/>
                    </a:cubicBezTo>
                    <a:cubicBezTo>
                      <a:pt x="44075" y="68899"/>
                      <a:pt x="64378" y="118191"/>
                      <a:pt x="99426" y="153836"/>
                    </a:cubicBezTo>
                    <a:cubicBezTo>
                      <a:pt x="91581" y="189933"/>
                      <a:pt x="74630" y="223550"/>
                      <a:pt x="49697" y="251978"/>
                    </a:cubicBezTo>
                    <a:cubicBezTo>
                      <a:pt x="49499" y="252204"/>
                      <a:pt x="49117" y="252141"/>
                      <a:pt x="49005" y="251858"/>
                    </a:cubicBezTo>
                    <a:cubicBezTo>
                      <a:pt x="37824" y="223840"/>
                      <a:pt x="31811" y="193727"/>
                      <a:pt x="31811" y="163089"/>
                    </a:cubicBezTo>
                    <a:lnTo>
                      <a:pt x="31811" y="16589"/>
                    </a:lnTo>
                    <a:cubicBezTo>
                      <a:pt x="31811" y="8282"/>
                      <a:pt x="25739" y="862"/>
                      <a:pt x="17468" y="75"/>
                    </a:cubicBezTo>
                    <a:cubicBezTo>
                      <a:pt x="7981" y="-832"/>
                      <a:pt x="0" y="6604"/>
                      <a:pt x="0" y="15905"/>
                    </a:cubicBezTo>
                    <a:lnTo>
                      <a:pt x="0" y="163093"/>
                    </a:lnTo>
                    <a:cubicBezTo>
                      <a:pt x="0" y="238382"/>
                      <a:pt x="31251" y="310296"/>
                      <a:pt x="86289" y="361667"/>
                    </a:cubicBezTo>
                    <a:lnTo>
                      <a:pt x="133807" y="406021"/>
                    </a:lnTo>
                    <a:cubicBezTo>
                      <a:pt x="131719" y="416987"/>
                      <a:pt x="130574" y="428153"/>
                      <a:pt x="130574" y="439422"/>
                    </a:cubicBezTo>
                    <a:lnTo>
                      <a:pt x="130574" y="451992"/>
                    </a:lnTo>
                    <a:cubicBezTo>
                      <a:pt x="130574" y="460299"/>
                      <a:pt x="136646" y="467719"/>
                      <a:pt x="144917" y="468506"/>
                    </a:cubicBezTo>
                    <a:cubicBezTo>
                      <a:pt x="154404" y="469413"/>
                      <a:pt x="162385" y="461977"/>
                      <a:pt x="162385" y="452676"/>
                    </a:cubicBezTo>
                    <a:lnTo>
                      <a:pt x="162385" y="439430"/>
                    </a:lnTo>
                    <a:cubicBezTo>
                      <a:pt x="162385" y="412204"/>
                      <a:pt x="169949" y="385510"/>
                      <a:pt x="184232" y="362328"/>
                    </a:cubicBezTo>
                    <a:lnTo>
                      <a:pt x="222616" y="300029"/>
                    </a:lnTo>
                    <a:cubicBezTo>
                      <a:pt x="227499" y="292112"/>
                      <a:pt x="224605" y="281594"/>
                      <a:pt x="216055" y="277391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578"/>
              </a:p>
            </p:txBody>
          </p:sp>
        </p:grpSp>
      </p:grpSp>
      <p:grpSp>
        <p:nvGrpSpPr>
          <p:cNvPr id="101" name="مجموعة 100">
            <a:extLst>
              <a:ext uri="{FF2B5EF4-FFF2-40B4-BE49-F238E27FC236}">
                <a16:creationId xmlns:a16="http://schemas.microsoft.com/office/drawing/2014/main" id="{7A6F9C47-A5DA-4829-94F3-521B168813F6}"/>
              </a:ext>
            </a:extLst>
          </p:cNvPr>
          <p:cNvGrpSpPr/>
          <p:nvPr/>
        </p:nvGrpSpPr>
        <p:grpSpPr>
          <a:xfrm>
            <a:off x="5898317" y="1602202"/>
            <a:ext cx="1675051" cy="1290318"/>
            <a:chOff x="430925" y="1074990"/>
            <a:chExt cx="1722995" cy="1327249"/>
          </a:xfrm>
        </p:grpSpPr>
        <p:grpSp>
          <p:nvGrpSpPr>
            <p:cNvPr id="102" name="مجموعة 101">
              <a:extLst>
                <a:ext uri="{FF2B5EF4-FFF2-40B4-BE49-F238E27FC236}">
                  <a16:creationId xmlns:a16="http://schemas.microsoft.com/office/drawing/2014/main" id="{0E337C2F-B138-42A7-9A1E-3327616A23F3}"/>
                </a:ext>
              </a:extLst>
            </p:cNvPr>
            <p:cNvGrpSpPr/>
            <p:nvPr/>
          </p:nvGrpSpPr>
          <p:grpSpPr>
            <a:xfrm>
              <a:off x="430925" y="1074990"/>
              <a:ext cx="1722995" cy="1327249"/>
              <a:chOff x="725565" y="2398430"/>
              <a:chExt cx="2695584" cy="2076449"/>
            </a:xfrm>
          </p:grpSpPr>
          <p:grpSp>
            <p:nvGrpSpPr>
              <p:cNvPr id="105" name="رسم 2261" descr="راكون">
                <a:extLst>
                  <a:ext uri="{FF2B5EF4-FFF2-40B4-BE49-F238E27FC236}">
                    <a16:creationId xmlns:a16="http://schemas.microsoft.com/office/drawing/2014/main" id="{6CA92098-521F-44C9-908F-FE23214839B5}"/>
                  </a:ext>
                </a:extLst>
              </p:cNvPr>
              <p:cNvGrpSpPr/>
              <p:nvPr/>
            </p:nvGrpSpPr>
            <p:grpSpPr>
              <a:xfrm>
                <a:off x="887490" y="2750855"/>
                <a:ext cx="2533659" cy="1704975"/>
                <a:chOff x="887490" y="2750855"/>
                <a:chExt cx="2533659" cy="1704975"/>
              </a:xfrm>
            </p:grpSpPr>
            <p:sp>
              <p:nvSpPr>
                <p:cNvPr id="129" name="شكل حر: شكل 128">
                  <a:extLst>
                    <a:ext uri="{FF2B5EF4-FFF2-40B4-BE49-F238E27FC236}">
                      <a16:creationId xmlns:a16="http://schemas.microsoft.com/office/drawing/2014/main" id="{B87892C2-AEAA-4885-AF26-B2F8C64AC18C}"/>
                    </a:ext>
                  </a:extLst>
                </p:cNvPr>
                <p:cNvSpPr/>
                <p:nvPr/>
              </p:nvSpPr>
              <p:spPr>
                <a:xfrm>
                  <a:off x="887490" y="3244641"/>
                  <a:ext cx="1466135" cy="1211189"/>
                </a:xfrm>
                <a:custGeom>
                  <a:avLst/>
                  <a:gdLst>
                    <a:gd name="connsiteX0" fmla="*/ 1186663 w 1466135"/>
                    <a:gd name="connsiteY0" fmla="*/ 53654 h 1211189"/>
                    <a:gd name="connsiteX1" fmla="*/ 1008421 w 1466135"/>
                    <a:gd name="connsiteY1" fmla="*/ 0 h 1211189"/>
                    <a:gd name="connsiteX2" fmla="*/ 581025 w 1466135"/>
                    <a:gd name="connsiteY2" fmla="*/ 234877 h 1211189"/>
                    <a:gd name="connsiteX3" fmla="*/ 285750 w 1466135"/>
                    <a:gd name="connsiteY3" fmla="*/ 730415 h 1211189"/>
                    <a:gd name="connsiteX4" fmla="*/ 285750 w 1466135"/>
                    <a:gd name="connsiteY4" fmla="*/ 925439 h 1211189"/>
                    <a:gd name="connsiteX5" fmla="*/ 0 w 1466135"/>
                    <a:gd name="connsiteY5" fmla="*/ 1211190 h 1211189"/>
                    <a:gd name="connsiteX6" fmla="*/ 0 w 1466135"/>
                    <a:gd name="connsiteY6" fmla="*/ 1211190 h 1211189"/>
                    <a:gd name="connsiteX7" fmla="*/ 276701 w 1466135"/>
                    <a:gd name="connsiteY7" fmla="*/ 1211190 h 1211189"/>
                    <a:gd name="connsiteX8" fmla="*/ 615315 w 1466135"/>
                    <a:gd name="connsiteY8" fmla="*/ 925439 h 1211189"/>
                    <a:gd name="connsiteX9" fmla="*/ 1070439 w 1466135"/>
                    <a:gd name="connsiteY9" fmla="*/ 925439 h 1211189"/>
                    <a:gd name="connsiteX10" fmla="*/ 1104900 w 1466135"/>
                    <a:gd name="connsiteY10" fmla="*/ 406327 h 1211189"/>
                    <a:gd name="connsiteX11" fmla="*/ 1466136 w 1466135"/>
                    <a:gd name="connsiteY11" fmla="*/ 209988 h 1211189"/>
                    <a:gd name="connsiteX12" fmla="*/ 1186663 w 1466135"/>
                    <a:gd name="connsiteY12" fmla="*/ 53654 h 1211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6135" h="1211189">
                      <a:moveTo>
                        <a:pt x="1186663" y="53654"/>
                      </a:moveTo>
                      <a:lnTo>
                        <a:pt x="1008421" y="0"/>
                      </a:lnTo>
                      <a:cubicBezTo>
                        <a:pt x="895350" y="25327"/>
                        <a:pt x="723900" y="92002"/>
                        <a:pt x="581025" y="234877"/>
                      </a:cubicBezTo>
                      <a:cubicBezTo>
                        <a:pt x="438150" y="377752"/>
                        <a:pt x="343538" y="604447"/>
                        <a:pt x="285750" y="730415"/>
                      </a:cubicBezTo>
                      <a:lnTo>
                        <a:pt x="285750" y="925439"/>
                      </a:lnTo>
                      <a:cubicBezTo>
                        <a:pt x="127940" y="925439"/>
                        <a:pt x="0" y="1053370"/>
                        <a:pt x="0" y="1211190"/>
                      </a:cubicBezTo>
                      <a:lnTo>
                        <a:pt x="0" y="1211190"/>
                      </a:lnTo>
                      <a:lnTo>
                        <a:pt x="276701" y="1211190"/>
                      </a:lnTo>
                      <a:cubicBezTo>
                        <a:pt x="434511" y="1211190"/>
                        <a:pt x="615315" y="1083259"/>
                        <a:pt x="615315" y="925439"/>
                      </a:cubicBezTo>
                      <a:lnTo>
                        <a:pt x="1070439" y="925439"/>
                      </a:lnTo>
                      <a:cubicBezTo>
                        <a:pt x="1019175" y="768277"/>
                        <a:pt x="1001239" y="557098"/>
                        <a:pt x="1104900" y="406327"/>
                      </a:cubicBezTo>
                      <a:cubicBezTo>
                        <a:pt x="1209675" y="253927"/>
                        <a:pt x="1438275" y="215827"/>
                        <a:pt x="1466136" y="209988"/>
                      </a:cubicBezTo>
                      <a:cubicBezTo>
                        <a:pt x="1387259" y="139684"/>
                        <a:pt x="1292619" y="85554"/>
                        <a:pt x="1186663" y="53654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30" name="شكل حر: شكل 129">
                  <a:extLst>
                    <a:ext uri="{FF2B5EF4-FFF2-40B4-BE49-F238E27FC236}">
                      <a16:creationId xmlns:a16="http://schemas.microsoft.com/office/drawing/2014/main" id="{26915173-61B1-4FBA-88FB-070F929429CA}"/>
                    </a:ext>
                  </a:extLst>
                </p:cNvPr>
                <p:cNvSpPr/>
                <p:nvPr/>
              </p:nvSpPr>
              <p:spPr>
                <a:xfrm>
                  <a:off x="1173240" y="3040210"/>
                  <a:ext cx="722671" cy="935407"/>
                </a:xfrm>
                <a:custGeom>
                  <a:avLst/>
                  <a:gdLst>
                    <a:gd name="connsiteX0" fmla="*/ 722671 w 722671"/>
                    <a:gd name="connsiteY0" fmla="*/ 204430 h 935407"/>
                    <a:gd name="connsiteX1" fmla="*/ 174555 w 722671"/>
                    <a:gd name="connsiteY1" fmla="*/ 39419 h 935407"/>
                    <a:gd name="connsiteX2" fmla="*/ 49082 w 722671"/>
                    <a:gd name="connsiteY2" fmla="*/ 1643 h 935407"/>
                    <a:gd name="connsiteX3" fmla="*/ 0 w 722671"/>
                    <a:gd name="connsiteY3" fmla="*/ 38124 h 935407"/>
                    <a:gd name="connsiteX4" fmla="*/ 0 w 722671"/>
                    <a:gd name="connsiteY4" fmla="*/ 257494 h 935407"/>
                    <a:gd name="connsiteX5" fmla="*/ 0 w 722671"/>
                    <a:gd name="connsiteY5" fmla="*/ 935408 h 935407"/>
                    <a:gd name="connsiteX6" fmla="*/ 419100 w 722671"/>
                    <a:gd name="connsiteY6" fmla="*/ 458348 h 935407"/>
                    <a:gd name="connsiteX7" fmla="*/ 419100 w 722671"/>
                    <a:gd name="connsiteY7" fmla="*/ 455662 h 935407"/>
                    <a:gd name="connsiteX8" fmla="*/ 479450 w 722671"/>
                    <a:gd name="connsiteY8" fmla="*/ 375318 h 935407"/>
                    <a:gd name="connsiteX9" fmla="*/ 722671 w 722671"/>
                    <a:gd name="connsiteY9" fmla="*/ 204430 h 935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2671" h="935407">
                      <a:moveTo>
                        <a:pt x="722671" y="204430"/>
                      </a:moveTo>
                      <a:lnTo>
                        <a:pt x="174555" y="39419"/>
                      </a:lnTo>
                      <a:lnTo>
                        <a:pt x="49082" y="1643"/>
                      </a:lnTo>
                      <a:cubicBezTo>
                        <a:pt x="24632" y="-5720"/>
                        <a:pt x="0" y="12587"/>
                        <a:pt x="0" y="38124"/>
                      </a:cubicBezTo>
                      <a:lnTo>
                        <a:pt x="0" y="257494"/>
                      </a:lnTo>
                      <a:lnTo>
                        <a:pt x="0" y="935408"/>
                      </a:lnTo>
                      <a:cubicBezTo>
                        <a:pt x="236411" y="905032"/>
                        <a:pt x="419100" y="703026"/>
                        <a:pt x="419100" y="458348"/>
                      </a:cubicBezTo>
                      <a:lnTo>
                        <a:pt x="419100" y="455662"/>
                      </a:lnTo>
                      <a:cubicBezTo>
                        <a:pt x="419071" y="418428"/>
                        <a:pt x="443855" y="386243"/>
                        <a:pt x="479450" y="375318"/>
                      </a:cubicBezTo>
                      <a:cubicBezTo>
                        <a:pt x="577587" y="345210"/>
                        <a:pt x="662359" y="284555"/>
                        <a:pt x="722671" y="2044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31" name="شكل حر: شكل 130">
                  <a:extLst>
                    <a:ext uri="{FF2B5EF4-FFF2-40B4-BE49-F238E27FC236}">
                      <a16:creationId xmlns:a16="http://schemas.microsoft.com/office/drawing/2014/main" id="{17404D67-284C-4362-9D05-B014A5D4A9B6}"/>
                    </a:ext>
                  </a:extLst>
                </p:cNvPr>
                <p:cNvSpPr/>
                <p:nvPr/>
              </p:nvSpPr>
              <p:spPr>
                <a:xfrm>
                  <a:off x="1706640" y="3446180"/>
                  <a:ext cx="1291485" cy="1009650"/>
                </a:xfrm>
                <a:custGeom>
                  <a:avLst/>
                  <a:gdLst>
                    <a:gd name="connsiteX0" fmla="*/ 1291485 w 1291485"/>
                    <a:gd name="connsiteY0" fmla="*/ 533257 h 1009650"/>
                    <a:gd name="connsiteX1" fmla="*/ 1285875 w 1291485"/>
                    <a:gd name="connsiteY1" fmla="*/ 533400 h 1009650"/>
                    <a:gd name="connsiteX2" fmla="*/ 857250 w 1291485"/>
                    <a:gd name="connsiteY2" fmla="*/ 317468 h 1009650"/>
                    <a:gd name="connsiteX3" fmla="*/ 857250 w 1291485"/>
                    <a:gd name="connsiteY3" fmla="*/ 327431 h 1009650"/>
                    <a:gd name="connsiteX4" fmla="*/ 646986 w 1291485"/>
                    <a:gd name="connsiteY4" fmla="*/ 8449 h 1009650"/>
                    <a:gd name="connsiteX5" fmla="*/ 561975 w 1291485"/>
                    <a:gd name="connsiteY5" fmla="*/ 0 h 1009650"/>
                    <a:gd name="connsiteX6" fmla="*/ 133350 w 1291485"/>
                    <a:gd name="connsiteY6" fmla="*/ 428625 h 1009650"/>
                    <a:gd name="connsiteX7" fmla="*/ 251289 w 1291485"/>
                    <a:gd name="connsiteY7" fmla="*/ 723900 h 1009650"/>
                    <a:gd name="connsiteX8" fmla="*/ 252860 w 1291485"/>
                    <a:gd name="connsiteY8" fmla="*/ 725776 h 1009650"/>
                    <a:gd name="connsiteX9" fmla="*/ 250174 w 1291485"/>
                    <a:gd name="connsiteY9" fmla="*/ 726100 h 1009650"/>
                    <a:gd name="connsiteX10" fmla="*/ 0 w 1291485"/>
                    <a:gd name="connsiteY10" fmla="*/ 1009650 h 1009650"/>
                    <a:gd name="connsiteX11" fmla="*/ 595179 w 1291485"/>
                    <a:gd name="connsiteY11" fmla="*/ 1009650 h 1009650"/>
                    <a:gd name="connsiteX12" fmla="*/ 880710 w 1291485"/>
                    <a:gd name="connsiteY12" fmla="*/ 732768 h 1009650"/>
                    <a:gd name="connsiteX13" fmla="*/ 1291485 w 1291485"/>
                    <a:gd name="connsiteY13" fmla="*/ 533257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1485" h="1009650">
                      <a:moveTo>
                        <a:pt x="1291485" y="533257"/>
                      </a:moveTo>
                      <a:cubicBezTo>
                        <a:pt x="1289609" y="533276"/>
                        <a:pt x="1287751" y="533400"/>
                        <a:pt x="1285875" y="533400"/>
                      </a:cubicBezTo>
                      <a:cubicBezTo>
                        <a:pt x="1110224" y="533400"/>
                        <a:pt x="954443" y="448466"/>
                        <a:pt x="857250" y="317468"/>
                      </a:cubicBezTo>
                      <a:lnTo>
                        <a:pt x="857250" y="327431"/>
                      </a:lnTo>
                      <a:cubicBezTo>
                        <a:pt x="816102" y="204264"/>
                        <a:pt x="743302" y="94288"/>
                        <a:pt x="646986" y="8449"/>
                      </a:cubicBezTo>
                      <a:cubicBezTo>
                        <a:pt x="619506" y="2915"/>
                        <a:pt x="591083" y="0"/>
                        <a:pt x="561975" y="0"/>
                      </a:cubicBezTo>
                      <a:cubicBezTo>
                        <a:pt x="325250" y="0"/>
                        <a:pt x="133350" y="191900"/>
                        <a:pt x="133350" y="428625"/>
                      </a:cubicBezTo>
                      <a:cubicBezTo>
                        <a:pt x="133350" y="543068"/>
                        <a:pt x="178203" y="647024"/>
                        <a:pt x="251289" y="723900"/>
                      </a:cubicBezTo>
                      <a:lnTo>
                        <a:pt x="252860" y="725776"/>
                      </a:lnTo>
                      <a:cubicBezTo>
                        <a:pt x="252860" y="725776"/>
                        <a:pt x="251069" y="725986"/>
                        <a:pt x="250174" y="726100"/>
                      </a:cubicBezTo>
                      <a:cubicBezTo>
                        <a:pt x="109147" y="743607"/>
                        <a:pt x="0" y="863889"/>
                        <a:pt x="0" y="1009650"/>
                      </a:cubicBezTo>
                      <a:lnTo>
                        <a:pt x="595179" y="1009650"/>
                      </a:lnTo>
                      <a:cubicBezTo>
                        <a:pt x="750018" y="1009650"/>
                        <a:pt x="876005" y="886473"/>
                        <a:pt x="880710" y="732768"/>
                      </a:cubicBezTo>
                      <a:cubicBezTo>
                        <a:pt x="1045026" y="726119"/>
                        <a:pt x="1191416" y="650167"/>
                        <a:pt x="1291485" y="53325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32" name="شكل حر: شكل 131">
                  <a:extLst>
                    <a:ext uri="{FF2B5EF4-FFF2-40B4-BE49-F238E27FC236}">
                      <a16:creationId xmlns:a16="http://schemas.microsoft.com/office/drawing/2014/main" id="{284F2150-D97C-476E-99FA-2D38C7AD1D7B}"/>
                    </a:ext>
                  </a:extLst>
                </p:cNvPr>
                <p:cNvSpPr/>
                <p:nvPr/>
              </p:nvSpPr>
              <p:spPr>
                <a:xfrm>
                  <a:off x="2563890" y="2750855"/>
                  <a:ext cx="857259" cy="1228715"/>
                </a:xfrm>
                <a:custGeom>
                  <a:avLst/>
                  <a:gdLst>
                    <a:gd name="connsiteX0" fmla="*/ 842563 w 857259"/>
                    <a:gd name="connsiteY0" fmla="*/ 195339 h 1228715"/>
                    <a:gd name="connsiteX1" fmla="*/ 571500 w 857259"/>
                    <a:gd name="connsiteY1" fmla="*/ 0 h 1228715"/>
                    <a:gd name="connsiteX2" fmla="*/ 464296 w 857259"/>
                    <a:gd name="connsiteY2" fmla="*/ 10182 h 1228715"/>
                    <a:gd name="connsiteX3" fmla="*/ 398307 w 857259"/>
                    <a:gd name="connsiteY3" fmla="*/ 26784 h 1228715"/>
                    <a:gd name="connsiteX4" fmla="*/ 353378 w 857259"/>
                    <a:gd name="connsiteY4" fmla="*/ 81277 h 1228715"/>
                    <a:gd name="connsiteX5" fmla="*/ 220342 w 857259"/>
                    <a:gd name="connsiteY5" fmla="*/ 164783 h 1228715"/>
                    <a:gd name="connsiteX6" fmla="*/ 121920 w 857259"/>
                    <a:gd name="connsiteY6" fmla="*/ 271777 h 1228715"/>
                    <a:gd name="connsiteX7" fmla="*/ 76686 w 857259"/>
                    <a:gd name="connsiteY7" fmla="*/ 285683 h 1228715"/>
                    <a:gd name="connsiteX8" fmla="*/ 66618 w 857259"/>
                    <a:gd name="connsiteY8" fmla="*/ 303695 h 1228715"/>
                    <a:gd name="connsiteX9" fmla="*/ 0 w 857259"/>
                    <a:gd name="connsiteY9" fmla="*/ 571500 h 1228715"/>
                    <a:gd name="connsiteX10" fmla="*/ 0 w 857259"/>
                    <a:gd name="connsiteY10" fmla="*/ 578939 h 1228715"/>
                    <a:gd name="connsiteX11" fmla="*/ 24127 w 857259"/>
                    <a:gd name="connsiteY11" fmla="*/ 683571 h 1228715"/>
                    <a:gd name="connsiteX12" fmla="*/ 29842 w 857259"/>
                    <a:gd name="connsiteY12" fmla="*/ 798509 h 1228715"/>
                    <a:gd name="connsiteX13" fmla="*/ 0 w 857259"/>
                    <a:gd name="connsiteY13" fmla="*/ 846992 h 1228715"/>
                    <a:gd name="connsiteX14" fmla="*/ 0 w 857259"/>
                    <a:gd name="connsiteY14" fmla="*/ 1012784 h 1228715"/>
                    <a:gd name="connsiteX15" fmla="*/ 428625 w 857259"/>
                    <a:gd name="connsiteY15" fmla="*/ 1228715 h 1228715"/>
                    <a:gd name="connsiteX16" fmla="*/ 434235 w 857259"/>
                    <a:gd name="connsiteY16" fmla="*/ 1228573 h 1228715"/>
                    <a:gd name="connsiteX17" fmla="*/ 531181 w 857259"/>
                    <a:gd name="connsiteY17" fmla="*/ 1068067 h 1228715"/>
                    <a:gd name="connsiteX18" fmla="*/ 523875 w 857259"/>
                    <a:gd name="connsiteY18" fmla="*/ 1011869 h 1228715"/>
                    <a:gd name="connsiteX19" fmla="*/ 543563 w 857259"/>
                    <a:gd name="connsiteY19" fmla="*/ 938841 h 1228715"/>
                    <a:gd name="connsiteX20" fmla="*/ 569052 w 857259"/>
                    <a:gd name="connsiteY20" fmla="*/ 909199 h 1228715"/>
                    <a:gd name="connsiteX21" fmla="*/ 571510 w 857259"/>
                    <a:gd name="connsiteY21" fmla="*/ 857240 h 1228715"/>
                    <a:gd name="connsiteX22" fmla="*/ 572319 w 857259"/>
                    <a:gd name="connsiteY22" fmla="*/ 836752 h 1228715"/>
                    <a:gd name="connsiteX23" fmla="*/ 561032 w 857259"/>
                    <a:gd name="connsiteY23" fmla="*/ 804224 h 1228715"/>
                    <a:gd name="connsiteX24" fmla="*/ 579768 w 857259"/>
                    <a:gd name="connsiteY24" fmla="*/ 715956 h 1228715"/>
                    <a:gd name="connsiteX25" fmla="*/ 629936 w 857259"/>
                    <a:gd name="connsiteY25" fmla="*/ 656587 h 1228715"/>
                    <a:gd name="connsiteX26" fmla="*/ 674008 w 857259"/>
                    <a:gd name="connsiteY26" fmla="*/ 638042 h 1228715"/>
                    <a:gd name="connsiteX27" fmla="*/ 857260 w 857259"/>
                    <a:gd name="connsiteY27" fmla="*/ 571500 h 1228715"/>
                    <a:gd name="connsiteX28" fmla="*/ 857260 w 857259"/>
                    <a:gd name="connsiteY28" fmla="*/ 377857 h 1228715"/>
                    <a:gd name="connsiteX29" fmla="*/ 857260 w 857259"/>
                    <a:gd name="connsiteY29" fmla="*/ 285750 h 1228715"/>
                    <a:gd name="connsiteX30" fmla="*/ 842563 w 857259"/>
                    <a:gd name="connsiteY30" fmla="*/ 195339 h 122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57259" h="1228715">
                      <a:moveTo>
                        <a:pt x="842563" y="195339"/>
                      </a:moveTo>
                      <a:cubicBezTo>
                        <a:pt x="804720" y="81848"/>
                        <a:pt x="697706" y="0"/>
                        <a:pt x="571500" y="0"/>
                      </a:cubicBezTo>
                      <a:cubicBezTo>
                        <a:pt x="534838" y="0"/>
                        <a:pt x="499043" y="3591"/>
                        <a:pt x="464296" y="10182"/>
                      </a:cubicBezTo>
                      <a:cubicBezTo>
                        <a:pt x="441817" y="14449"/>
                        <a:pt x="419776" y="19964"/>
                        <a:pt x="398307" y="26784"/>
                      </a:cubicBezTo>
                      <a:cubicBezTo>
                        <a:pt x="390354" y="29308"/>
                        <a:pt x="371332" y="65961"/>
                        <a:pt x="353378" y="81277"/>
                      </a:cubicBezTo>
                      <a:cubicBezTo>
                        <a:pt x="334013" y="97784"/>
                        <a:pt x="270091" y="123330"/>
                        <a:pt x="220342" y="164783"/>
                      </a:cubicBezTo>
                      <a:cubicBezTo>
                        <a:pt x="173727" y="203626"/>
                        <a:pt x="149543" y="259718"/>
                        <a:pt x="121920" y="271777"/>
                      </a:cubicBezTo>
                      <a:cubicBezTo>
                        <a:pt x="102298" y="280349"/>
                        <a:pt x="79972" y="279997"/>
                        <a:pt x="76686" y="285683"/>
                      </a:cubicBezTo>
                      <a:cubicBezTo>
                        <a:pt x="73247" y="291636"/>
                        <a:pt x="69847" y="297618"/>
                        <a:pt x="66618" y="303695"/>
                      </a:cubicBezTo>
                      <a:cubicBezTo>
                        <a:pt x="24146" y="383591"/>
                        <a:pt x="0" y="474707"/>
                        <a:pt x="0" y="571500"/>
                      </a:cubicBezTo>
                      <a:lnTo>
                        <a:pt x="0" y="578939"/>
                      </a:lnTo>
                      <a:cubicBezTo>
                        <a:pt x="0" y="578939"/>
                        <a:pt x="21593" y="658178"/>
                        <a:pt x="24127" y="683571"/>
                      </a:cubicBezTo>
                      <a:cubicBezTo>
                        <a:pt x="26670" y="708974"/>
                        <a:pt x="32738" y="781850"/>
                        <a:pt x="29842" y="798509"/>
                      </a:cubicBezTo>
                      <a:cubicBezTo>
                        <a:pt x="24765" y="827722"/>
                        <a:pt x="0" y="846992"/>
                        <a:pt x="0" y="846992"/>
                      </a:cubicBezTo>
                      <a:lnTo>
                        <a:pt x="0" y="1012784"/>
                      </a:lnTo>
                      <a:cubicBezTo>
                        <a:pt x="97193" y="1143791"/>
                        <a:pt x="252974" y="1228715"/>
                        <a:pt x="428625" y="1228715"/>
                      </a:cubicBezTo>
                      <a:cubicBezTo>
                        <a:pt x="430501" y="1228715"/>
                        <a:pt x="432359" y="1228592"/>
                        <a:pt x="434235" y="1228573"/>
                      </a:cubicBezTo>
                      <a:cubicBezTo>
                        <a:pt x="474831" y="1181148"/>
                        <a:pt x="507749" y="1127036"/>
                        <a:pt x="531181" y="1068067"/>
                      </a:cubicBezTo>
                      <a:cubicBezTo>
                        <a:pt x="533000" y="1063476"/>
                        <a:pt x="522218" y="1045578"/>
                        <a:pt x="523875" y="1011869"/>
                      </a:cubicBezTo>
                      <a:cubicBezTo>
                        <a:pt x="525780" y="973131"/>
                        <a:pt x="534038" y="956624"/>
                        <a:pt x="543563" y="938841"/>
                      </a:cubicBezTo>
                      <a:cubicBezTo>
                        <a:pt x="553088" y="921058"/>
                        <a:pt x="568747" y="912514"/>
                        <a:pt x="569052" y="909199"/>
                      </a:cubicBezTo>
                      <a:cubicBezTo>
                        <a:pt x="570595" y="892073"/>
                        <a:pt x="571510" y="874766"/>
                        <a:pt x="571510" y="857240"/>
                      </a:cubicBezTo>
                      <a:cubicBezTo>
                        <a:pt x="571510" y="850344"/>
                        <a:pt x="571843" y="843524"/>
                        <a:pt x="572319" y="836752"/>
                      </a:cubicBezTo>
                      <a:cubicBezTo>
                        <a:pt x="572748" y="830761"/>
                        <a:pt x="566109" y="828665"/>
                        <a:pt x="561032" y="804224"/>
                      </a:cubicBezTo>
                      <a:cubicBezTo>
                        <a:pt x="555955" y="779783"/>
                        <a:pt x="565137" y="744341"/>
                        <a:pt x="579768" y="715956"/>
                      </a:cubicBezTo>
                      <a:cubicBezTo>
                        <a:pt x="595703" y="685048"/>
                        <a:pt x="607076" y="671503"/>
                        <a:pt x="629936" y="656587"/>
                      </a:cubicBezTo>
                      <a:cubicBezTo>
                        <a:pt x="652063" y="642137"/>
                        <a:pt x="671351" y="640261"/>
                        <a:pt x="674008" y="638042"/>
                      </a:cubicBezTo>
                      <a:cubicBezTo>
                        <a:pt x="723624" y="596522"/>
                        <a:pt x="787508" y="571500"/>
                        <a:pt x="857260" y="571500"/>
                      </a:cubicBezTo>
                      <a:lnTo>
                        <a:pt x="857260" y="377857"/>
                      </a:lnTo>
                      <a:lnTo>
                        <a:pt x="857260" y="285750"/>
                      </a:lnTo>
                      <a:cubicBezTo>
                        <a:pt x="857250" y="254137"/>
                        <a:pt x="852040" y="223761"/>
                        <a:pt x="842563" y="1953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33" name="شكل حر: شكل 132">
                  <a:extLst>
                    <a:ext uri="{FF2B5EF4-FFF2-40B4-BE49-F238E27FC236}">
                      <a16:creationId xmlns:a16="http://schemas.microsoft.com/office/drawing/2014/main" id="{A255F075-24C9-4F5F-8C0C-547F8B0F9B1C}"/>
                    </a:ext>
                  </a:extLst>
                </p:cNvPr>
                <p:cNvSpPr/>
                <p:nvPr/>
              </p:nvSpPr>
              <p:spPr>
                <a:xfrm>
                  <a:off x="2563890" y="3330066"/>
                  <a:ext cx="569042" cy="497123"/>
                </a:xfrm>
                <a:custGeom>
                  <a:avLst/>
                  <a:gdLst>
                    <a:gd name="connsiteX0" fmla="*/ 0 w 569042"/>
                    <a:gd name="connsiteY0" fmla="*/ 267780 h 497123"/>
                    <a:gd name="connsiteX1" fmla="*/ 0 w 569042"/>
                    <a:gd name="connsiteY1" fmla="*/ 204 h 497123"/>
                    <a:gd name="connsiteX2" fmla="*/ 172 w 569042"/>
                    <a:gd name="connsiteY2" fmla="*/ 175 h 497123"/>
                    <a:gd name="connsiteX3" fmla="*/ 495300 w 569042"/>
                    <a:gd name="connsiteY3" fmla="*/ 335198 h 497123"/>
                    <a:gd name="connsiteX4" fmla="*/ 569043 w 569042"/>
                    <a:gd name="connsiteY4" fmla="*/ 330007 h 497123"/>
                    <a:gd name="connsiteX5" fmla="*/ 531171 w 569042"/>
                    <a:gd name="connsiteY5" fmla="*/ 488875 h 497123"/>
                    <a:gd name="connsiteX6" fmla="*/ 438140 w 569042"/>
                    <a:gd name="connsiteY6" fmla="*/ 497123 h 497123"/>
                    <a:gd name="connsiteX7" fmla="*/ 0 w 569042"/>
                    <a:gd name="connsiteY7" fmla="*/ 267780 h 497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9042" h="497123">
                      <a:moveTo>
                        <a:pt x="0" y="267780"/>
                      </a:moveTo>
                      <a:lnTo>
                        <a:pt x="0" y="204"/>
                      </a:lnTo>
                      <a:cubicBezTo>
                        <a:pt x="0" y="-53"/>
                        <a:pt x="76" y="-72"/>
                        <a:pt x="172" y="175"/>
                      </a:cubicBezTo>
                      <a:cubicBezTo>
                        <a:pt x="78905" y="196486"/>
                        <a:pt x="270843" y="335198"/>
                        <a:pt x="495300" y="335198"/>
                      </a:cubicBezTo>
                      <a:cubicBezTo>
                        <a:pt x="520332" y="335198"/>
                        <a:pt x="544925" y="333341"/>
                        <a:pt x="569043" y="330007"/>
                      </a:cubicBezTo>
                      <a:cubicBezTo>
                        <a:pt x="564023" y="385662"/>
                        <a:pt x="550993" y="438973"/>
                        <a:pt x="531171" y="488875"/>
                      </a:cubicBezTo>
                      <a:cubicBezTo>
                        <a:pt x="500939" y="494190"/>
                        <a:pt x="469887" y="497123"/>
                        <a:pt x="438140" y="497123"/>
                      </a:cubicBezTo>
                      <a:cubicBezTo>
                        <a:pt x="256604" y="497114"/>
                        <a:pt x="96336" y="406341"/>
                        <a:pt x="0" y="26778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34" name="شكل حر: شكل 133">
                  <a:extLst>
                    <a:ext uri="{FF2B5EF4-FFF2-40B4-BE49-F238E27FC236}">
                      <a16:creationId xmlns:a16="http://schemas.microsoft.com/office/drawing/2014/main" id="{9D1C2C2B-FB41-4F58-BAB6-FB571E67BDCC}"/>
                    </a:ext>
                  </a:extLst>
                </p:cNvPr>
                <p:cNvSpPr/>
                <p:nvPr/>
              </p:nvSpPr>
              <p:spPr>
                <a:xfrm>
                  <a:off x="2640090" y="2777639"/>
                  <a:ext cx="597798" cy="809977"/>
                </a:xfrm>
                <a:custGeom>
                  <a:avLst/>
                  <a:gdLst>
                    <a:gd name="connsiteX0" fmla="*/ 248 w 597798"/>
                    <a:gd name="connsiteY0" fmla="*/ 268100 h 809977"/>
                    <a:gd name="connsiteX1" fmla="*/ 476 w 597798"/>
                    <a:gd name="connsiteY1" fmla="*/ 258899 h 809977"/>
                    <a:gd name="connsiteX2" fmla="*/ 322107 w 597798"/>
                    <a:gd name="connsiteY2" fmla="*/ 0 h 809977"/>
                    <a:gd name="connsiteX3" fmla="*/ 304800 w 597798"/>
                    <a:gd name="connsiteY3" fmla="*/ 135141 h 809977"/>
                    <a:gd name="connsiteX4" fmla="*/ 304857 w 597798"/>
                    <a:gd name="connsiteY4" fmla="*/ 137370 h 809977"/>
                    <a:gd name="connsiteX5" fmla="*/ 597798 w 597798"/>
                    <a:gd name="connsiteY5" fmla="*/ 611257 h 809977"/>
                    <a:gd name="connsiteX6" fmla="*/ 496110 w 597798"/>
                    <a:gd name="connsiteY6" fmla="*/ 809977 h 809977"/>
                    <a:gd name="connsiteX7" fmla="*/ 0 w 597798"/>
                    <a:gd name="connsiteY7" fmla="*/ 278016 h 809977"/>
                    <a:gd name="connsiteX8" fmla="*/ 248 w 597798"/>
                    <a:gd name="connsiteY8" fmla="*/ 268100 h 809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7798" h="809977">
                      <a:moveTo>
                        <a:pt x="248" y="268100"/>
                      </a:moveTo>
                      <a:cubicBezTo>
                        <a:pt x="305" y="265024"/>
                        <a:pt x="371" y="261957"/>
                        <a:pt x="476" y="258899"/>
                      </a:cubicBezTo>
                      <a:cubicBezTo>
                        <a:pt x="71095" y="136912"/>
                        <a:pt x="185395" y="43434"/>
                        <a:pt x="322107" y="0"/>
                      </a:cubicBezTo>
                      <a:cubicBezTo>
                        <a:pt x="310829" y="43167"/>
                        <a:pt x="304800" y="88440"/>
                        <a:pt x="304800" y="135141"/>
                      </a:cubicBezTo>
                      <a:cubicBezTo>
                        <a:pt x="304800" y="135884"/>
                        <a:pt x="304857" y="136617"/>
                        <a:pt x="304857" y="137370"/>
                      </a:cubicBezTo>
                      <a:cubicBezTo>
                        <a:pt x="305714" y="344500"/>
                        <a:pt x="424644" y="523646"/>
                        <a:pt x="597798" y="611257"/>
                      </a:cubicBezTo>
                      <a:cubicBezTo>
                        <a:pt x="540068" y="659568"/>
                        <a:pt x="501767" y="730253"/>
                        <a:pt x="496110" y="809977"/>
                      </a:cubicBezTo>
                      <a:cubicBezTo>
                        <a:pt x="218942" y="790813"/>
                        <a:pt x="0" y="560051"/>
                        <a:pt x="0" y="278016"/>
                      </a:cubicBezTo>
                      <a:cubicBezTo>
                        <a:pt x="0" y="274692"/>
                        <a:pt x="190" y="271415"/>
                        <a:pt x="248" y="26810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  <p:grpSp>
            <p:nvGrpSpPr>
              <p:cNvPr id="106" name="رسم 2261" descr="راكون">
                <a:extLst>
                  <a:ext uri="{FF2B5EF4-FFF2-40B4-BE49-F238E27FC236}">
                    <a16:creationId xmlns:a16="http://schemas.microsoft.com/office/drawing/2014/main" id="{F7A33D12-C3C5-4575-A32E-6C235C856F15}"/>
                  </a:ext>
                </a:extLst>
              </p:cNvPr>
              <p:cNvGrpSpPr/>
              <p:nvPr/>
            </p:nvGrpSpPr>
            <p:grpSpPr>
              <a:xfrm>
                <a:off x="725565" y="2398430"/>
                <a:ext cx="1323975" cy="923925"/>
                <a:chOff x="725565" y="2398430"/>
                <a:chExt cx="1323975" cy="923925"/>
              </a:xfrm>
            </p:grpSpPr>
            <p:grpSp>
              <p:nvGrpSpPr>
                <p:cNvPr id="118" name="رسم 2261" descr="راكون">
                  <a:extLst>
                    <a:ext uri="{FF2B5EF4-FFF2-40B4-BE49-F238E27FC236}">
                      <a16:creationId xmlns:a16="http://schemas.microsoft.com/office/drawing/2014/main" id="{E75ABE2D-D877-489C-97E8-1DCFF5A8422F}"/>
                    </a:ext>
                  </a:extLst>
                </p:cNvPr>
                <p:cNvGrpSpPr/>
                <p:nvPr/>
              </p:nvGrpSpPr>
              <p:grpSpPr>
                <a:xfrm>
                  <a:off x="725565" y="2398430"/>
                  <a:ext cx="1323975" cy="381000"/>
                  <a:chOff x="725565" y="2398430"/>
                  <a:chExt cx="1323975" cy="381000"/>
                </a:xfrm>
                <a:solidFill>
                  <a:srgbClr val="505050"/>
                </a:solidFill>
              </p:grpSpPr>
              <p:sp>
                <p:nvSpPr>
                  <p:cNvPr id="127" name="شكل حر: شكل 126">
                    <a:extLst>
                      <a:ext uri="{FF2B5EF4-FFF2-40B4-BE49-F238E27FC236}">
                        <a16:creationId xmlns:a16="http://schemas.microsoft.com/office/drawing/2014/main" id="{3C10417A-0008-4B93-942F-2A4A42F5F152}"/>
                      </a:ext>
                    </a:extLst>
                  </p:cNvPr>
                  <p:cNvSpPr/>
                  <p:nvPr/>
                </p:nvSpPr>
                <p:spPr>
                  <a:xfrm>
                    <a:off x="1668540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 sz="1578"/>
                  </a:p>
                </p:txBody>
              </p:sp>
              <p:sp>
                <p:nvSpPr>
                  <p:cNvPr id="128" name="شكل حر: شكل 127">
                    <a:extLst>
                      <a:ext uri="{FF2B5EF4-FFF2-40B4-BE49-F238E27FC236}">
                        <a16:creationId xmlns:a16="http://schemas.microsoft.com/office/drawing/2014/main" id="{F18012D8-75E5-48E4-BE1B-166F7EA64681}"/>
                      </a:ext>
                    </a:extLst>
                  </p:cNvPr>
                  <p:cNvSpPr/>
                  <p:nvPr/>
                </p:nvSpPr>
                <p:spPr>
                  <a:xfrm>
                    <a:off x="725565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 sz="1578"/>
                  </a:p>
                </p:txBody>
              </p:sp>
            </p:grpSp>
            <p:sp>
              <p:nvSpPr>
                <p:cNvPr id="119" name="شكل حر: شكل 118">
                  <a:extLst>
                    <a:ext uri="{FF2B5EF4-FFF2-40B4-BE49-F238E27FC236}">
                      <a16:creationId xmlns:a16="http://schemas.microsoft.com/office/drawing/2014/main" id="{5E0DD930-123C-4E40-8D77-AC034ED807A5}"/>
                    </a:ext>
                  </a:extLst>
                </p:cNvPr>
                <p:cNvSpPr/>
                <p:nvPr/>
              </p:nvSpPr>
              <p:spPr>
                <a:xfrm>
                  <a:off x="820672" y="2417480"/>
                  <a:ext cx="1076477" cy="904875"/>
                </a:xfrm>
                <a:custGeom>
                  <a:avLst/>
                  <a:gdLst>
                    <a:gd name="connsiteX0" fmla="*/ 1076478 w 1076477"/>
                    <a:gd name="connsiteY0" fmla="*/ 538239 h 904875"/>
                    <a:gd name="connsiteX1" fmla="*/ 538239 w 1076477"/>
                    <a:gd name="connsiteY1" fmla="*/ 904875 h 904875"/>
                    <a:gd name="connsiteX2" fmla="*/ 0 w 1076477"/>
                    <a:gd name="connsiteY2" fmla="*/ 538239 h 904875"/>
                    <a:gd name="connsiteX3" fmla="*/ 538239 w 1076477"/>
                    <a:gd name="connsiteY3" fmla="*/ 0 h 904875"/>
                    <a:gd name="connsiteX4" fmla="*/ 1076478 w 1076477"/>
                    <a:gd name="connsiteY4" fmla="*/ 538239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6477" h="904875">
                      <a:moveTo>
                        <a:pt x="1076478" y="538239"/>
                      </a:moveTo>
                      <a:cubicBezTo>
                        <a:pt x="1076478" y="835495"/>
                        <a:pt x="835504" y="904875"/>
                        <a:pt x="538239" y="904875"/>
                      </a:cubicBezTo>
                      <a:cubicBezTo>
                        <a:pt x="240973" y="904875"/>
                        <a:pt x="0" y="835495"/>
                        <a:pt x="0" y="538239"/>
                      </a:cubicBezTo>
                      <a:cubicBezTo>
                        <a:pt x="0" y="240983"/>
                        <a:pt x="240973" y="0"/>
                        <a:pt x="538239" y="0"/>
                      </a:cubicBezTo>
                      <a:cubicBezTo>
                        <a:pt x="835504" y="0"/>
                        <a:pt x="1076478" y="240973"/>
                        <a:pt x="1076478" y="5382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grpSp>
              <p:nvGrpSpPr>
                <p:cNvPr id="120" name="رسم 2261" descr="راكون">
                  <a:extLst>
                    <a:ext uri="{FF2B5EF4-FFF2-40B4-BE49-F238E27FC236}">
                      <a16:creationId xmlns:a16="http://schemas.microsoft.com/office/drawing/2014/main" id="{ACAD2977-64DE-4CEC-8D25-A3EFC94E1C95}"/>
                    </a:ext>
                  </a:extLst>
                </p:cNvPr>
                <p:cNvGrpSpPr/>
                <p:nvPr/>
              </p:nvGrpSpPr>
              <p:grpSpPr>
                <a:xfrm>
                  <a:off x="847044" y="2653182"/>
                  <a:ext cx="1014303" cy="665611"/>
                  <a:chOff x="847044" y="2653182"/>
                  <a:chExt cx="1014303" cy="665611"/>
                </a:xfrm>
              </p:grpSpPr>
              <p:sp>
                <p:nvSpPr>
                  <p:cNvPr id="121" name="شكل حر: شكل 120">
                    <a:extLst>
                      <a:ext uri="{FF2B5EF4-FFF2-40B4-BE49-F238E27FC236}">
                        <a16:creationId xmlns:a16="http://schemas.microsoft.com/office/drawing/2014/main" id="{AA68A3D0-8ED7-4C9B-8818-CDC3A23554B7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1419781" y="2706183"/>
                    <a:ext cx="333371" cy="444108"/>
                  </a:xfrm>
                  <a:custGeom>
                    <a:avLst/>
                    <a:gdLst>
                      <a:gd name="connsiteX0" fmla="*/ 333372 w 333371"/>
                      <a:gd name="connsiteY0" fmla="*/ 222054 h 444108"/>
                      <a:gd name="connsiteX1" fmla="*/ 166686 w 333371"/>
                      <a:gd name="connsiteY1" fmla="*/ 444109 h 444108"/>
                      <a:gd name="connsiteX2" fmla="*/ 0 w 333371"/>
                      <a:gd name="connsiteY2" fmla="*/ 222054 h 444108"/>
                      <a:gd name="connsiteX3" fmla="*/ 166686 w 333371"/>
                      <a:gd name="connsiteY3" fmla="*/ 0 h 444108"/>
                      <a:gd name="connsiteX4" fmla="*/ 333372 w 333371"/>
                      <a:gd name="connsiteY4" fmla="*/ 222054 h 444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371" h="444108">
                        <a:moveTo>
                          <a:pt x="333372" y="222054"/>
                        </a:moveTo>
                        <a:cubicBezTo>
                          <a:pt x="333372" y="344691"/>
                          <a:pt x="258744" y="444109"/>
                          <a:pt x="166686" y="444109"/>
                        </a:cubicBezTo>
                        <a:cubicBezTo>
                          <a:pt x="74628" y="444109"/>
                          <a:pt x="0" y="344691"/>
                          <a:pt x="0" y="222054"/>
                        </a:cubicBezTo>
                        <a:cubicBezTo>
                          <a:pt x="0" y="99417"/>
                          <a:pt x="74628" y="0"/>
                          <a:pt x="166686" y="0"/>
                        </a:cubicBezTo>
                        <a:cubicBezTo>
                          <a:pt x="258744" y="0"/>
                          <a:pt x="333372" y="99417"/>
                          <a:pt x="333372" y="22205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 sz="1578"/>
                  </a:p>
                </p:txBody>
              </p:sp>
              <p:sp>
                <p:nvSpPr>
                  <p:cNvPr id="122" name="شكل حر: شكل 121">
                    <a:extLst>
                      <a:ext uri="{FF2B5EF4-FFF2-40B4-BE49-F238E27FC236}">
                        <a16:creationId xmlns:a16="http://schemas.microsoft.com/office/drawing/2014/main" id="{B1878809-1634-4EA4-AA50-C9C21D79D52C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899871" y="2761376"/>
                    <a:ext cx="444108" cy="333371"/>
                  </a:xfrm>
                  <a:custGeom>
                    <a:avLst/>
                    <a:gdLst>
                      <a:gd name="connsiteX0" fmla="*/ 444108 w 444108"/>
                      <a:gd name="connsiteY0" fmla="*/ 166686 h 333371"/>
                      <a:gd name="connsiteX1" fmla="*/ 222054 w 444108"/>
                      <a:gd name="connsiteY1" fmla="*/ 333372 h 333371"/>
                      <a:gd name="connsiteX2" fmla="*/ 0 w 444108"/>
                      <a:gd name="connsiteY2" fmla="*/ 166686 h 333371"/>
                      <a:gd name="connsiteX3" fmla="*/ 222054 w 444108"/>
                      <a:gd name="connsiteY3" fmla="*/ 0 h 333371"/>
                      <a:gd name="connsiteX4" fmla="*/ 444108 w 444108"/>
                      <a:gd name="connsiteY4" fmla="*/ 166686 h 333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108" h="333371">
                        <a:moveTo>
                          <a:pt x="444108" y="166686"/>
                        </a:moveTo>
                        <a:cubicBezTo>
                          <a:pt x="444108" y="258744"/>
                          <a:pt x="344691" y="333372"/>
                          <a:pt x="222054" y="333372"/>
                        </a:cubicBezTo>
                        <a:cubicBezTo>
                          <a:pt x="99417" y="333372"/>
                          <a:pt x="0" y="258744"/>
                          <a:pt x="0" y="166686"/>
                        </a:cubicBezTo>
                        <a:cubicBezTo>
                          <a:pt x="0" y="74628"/>
                          <a:pt x="99417" y="0"/>
                          <a:pt x="222054" y="0"/>
                        </a:cubicBezTo>
                        <a:cubicBezTo>
                          <a:pt x="344691" y="0"/>
                          <a:pt x="444108" y="74628"/>
                          <a:pt x="444108" y="16668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 sz="1578"/>
                  </a:p>
                </p:txBody>
              </p:sp>
              <p:sp>
                <p:nvSpPr>
                  <p:cNvPr id="123" name="شكل حر: شكل 122">
                    <a:extLst>
                      <a:ext uri="{FF2B5EF4-FFF2-40B4-BE49-F238E27FC236}">
                        <a16:creationId xmlns:a16="http://schemas.microsoft.com/office/drawing/2014/main" id="{E6E87D27-CE2C-4516-AAC9-D0D7D0CC2847}"/>
                      </a:ext>
                    </a:extLst>
                  </p:cNvPr>
                  <p:cNvSpPr/>
                  <p:nvPr/>
                </p:nvSpPr>
                <p:spPr>
                  <a:xfrm>
                    <a:off x="1056434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 sz="1578"/>
                  </a:p>
                </p:txBody>
              </p:sp>
              <p:sp>
                <p:nvSpPr>
                  <p:cNvPr id="124" name="شكل حر: شكل 123">
                    <a:extLst>
                      <a:ext uri="{FF2B5EF4-FFF2-40B4-BE49-F238E27FC236}">
                        <a16:creationId xmlns:a16="http://schemas.microsoft.com/office/drawing/2014/main" id="{CE2D26B4-EB33-42BE-8633-619620D78CA9}"/>
                      </a:ext>
                    </a:extLst>
                  </p:cNvPr>
                  <p:cNvSpPr/>
                  <p:nvPr/>
                </p:nvSpPr>
                <p:spPr>
                  <a:xfrm>
                    <a:off x="1486469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 sz="1578"/>
                  </a:p>
                </p:txBody>
              </p:sp>
              <p:sp>
                <p:nvSpPr>
                  <p:cNvPr id="125" name="شكل حر: شكل 124">
                    <a:extLst>
                      <a:ext uri="{FF2B5EF4-FFF2-40B4-BE49-F238E27FC236}">
                        <a16:creationId xmlns:a16="http://schemas.microsoft.com/office/drawing/2014/main" id="{C0195BA5-D129-4CF8-8B69-F6FBFBF960AD}"/>
                      </a:ext>
                    </a:extLst>
                  </p:cNvPr>
                  <p:cNvSpPr/>
                  <p:nvPr/>
                </p:nvSpPr>
                <p:spPr>
                  <a:xfrm>
                    <a:off x="1125624" y="2941355"/>
                    <a:ext cx="444093" cy="377437"/>
                  </a:xfrm>
                  <a:custGeom>
                    <a:avLst/>
                    <a:gdLst>
                      <a:gd name="connsiteX0" fmla="*/ 444094 w 444093"/>
                      <a:gd name="connsiteY0" fmla="*/ 222056 h 377437"/>
                      <a:gd name="connsiteX1" fmla="*/ 222047 w 444093"/>
                      <a:gd name="connsiteY1" fmla="*/ 377438 h 377437"/>
                      <a:gd name="connsiteX2" fmla="*/ 0 w 444093"/>
                      <a:gd name="connsiteY2" fmla="*/ 222056 h 377437"/>
                      <a:gd name="connsiteX3" fmla="*/ 222047 w 444093"/>
                      <a:gd name="connsiteY3" fmla="*/ 0 h 377437"/>
                      <a:gd name="connsiteX4" fmla="*/ 444094 w 444093"/>
                      <a:gd name="connsiteY4" fmla="*/ 222056 h 37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093" h="377437">
                        <a:moveTo>
                          <a:pt x="444094" y="222056"/>
                        </a:moveTo>
                        <a:cubicBezTo>
                          <a:pt x="444094" y="344691"/>
                          <a:pt x="344681" y="377438"/>
                          <a:pt x="222047" y="377438"/>
                        </a:cubicBezTo>
                        <a:cubicBezTo>
                          <a:pt x="99412" y="377438"/>
                          <a:pt x="0" y="344700"/>
                          <a:pt x="0" y="222056"/>
                        </a:cubicBezTo>
                        <a:cubicBezTo>
                          <a:pt x="0" y="99422"/>
                          <a:pt x="99412" y="0"/>
                          <a:pt x="222047" y="0"/>
                        </a:cubicBezTo>
                        <a:cubicBezTo>
                          <a:pt x="344681" y="0"/>
                          <a:pt x="444094" y="99412"/>
                          <a:pt x="444094" y="2220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 sz="1578"/>
                  </a:p>
                </p:txBody>
              </p:sp>
              <p:sp>
                <p:nvSpPr>
                  <p:cNvPr id="126" name="شكل حر: شكل 125">
                    <a:extLst>
                      <a:ext uri="{FF2B5EF4-FFF2-40B4-BE49-F238E27FC236}">
                        <a16:creationId xmlns:a16="http://schemas.microsoft.com/office/drawing/2014/main" id="{ADC59AE9-8C17-4274-8C00-1F15DFD8BAA2}"/>
                      </a:ext>
                    </a:extLst>
                  </p:cNvPr>
                  <p:cNvSpPr/>
                  <p:nvPr/>
                </p:nvSpPr>
                <p:spPr>
                  <a:xfrm>
                    <a:off x="1270766" y="2941355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 sz="1578"/>
                  </a:p>
                </p:txBody>
              </p:sp>
            </p:grpSp>
          </p:grpSp>
          <p:sp>
            <p:nvSpPr>
              <p:cNvPr id="107" name="شكل حر: شكل 106">
                <a:extLst>
                  <a:ext uri="{FF2B5EF4-FFF2-40B4-BE49-F238E27FC236}">
                    <a16:creationId xmlns:a16="http://schemas.microsoft.com/office/drawing/2014/main" id="{BA2FECBB-826E-4A82-BCA8-16BAF4A2600B}"/>
                  </a:ext>
                </a:extLst>
              </p:cNvPr>
              <p:cNvSpPr/>
              <p:nvPr/>
            </p:nvSpPr>
            <p:spPr>
              <a:xfrm>
                <a:off x="1163715" y="3884330"/>
                <a:ext cx="571500" cy="571500"/>
              </a:xfrm>
              <a:custGeom>
                <a:avLst/>
                <a:gdLst>
                  <a:gd name="connsiteX0" fmla="*/ 285750 w 571500"/>
                  <a:gd name="connsiteY0" fmla="*/ 285750 h 571500"/>
                  <a:gd name="connsiteX1" fmla="*/ 285750 w 571500"/>
                  <a:gd name="connsiteY1" fmla="*/ 0 h 571500"/>
                  <a:gd name="connsiteX2" fmla="*/ 285750 w 571500"/>
                  <a:gd name="connsiteY2" fmla="*/ 0 h 571500"/>
                  <a:gd name="connsiteX3" fmla="*/ 571500 w 571500"/>
                  <a:gd name="connsiteY3" fmla="*/ 285750 h 571500"/>
                  <a:gd name="connsiteX4" fmla="*/ 571500 w 571500"/>
                  <a:gd name="connsiteY4" fmla="*/ 285750 h 571500"/>
                  <a:gd name="connsiteX5" fmla="*/ 285750 w 571500"/>
                  <a:gd name="connsiteY5" fmla="*/ 571500 h 571500"/>
                  <a:gd name="connsiteX6" fmla="*/ 285750 w 571500"/>
                  <a:gd name="connsiteY6" fmla="*/ 571500 h 571500"/>
                  <a:gd name="connsiteX7" fmla="*/ 0 w 571500"/>
                  <a:gd name="connsiteY7" fmla="*/ 571500 h 571500"/>
                  <a:gd name="connsiteX8" fmla="*/ 0 w 571500"/>
                  <a:gd name="connsiteY8" fmla="*/ 571500 h 571500"/>
                  <a:gd name="connsiteX9" fmla="*/ 285750 w 571500"/>
                  <a:gd name="connsiteY9" fmla="*/ 285750 h 571500"/>
                  <a:gd name="connsiteX10" fmla="*/ 285750 w 571500"/>
                  <a:gd name="connsiteY10" fmla="*/ 28575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500" h="571500">
                    <a:moveTo>
                      <a:pt x="285750" y="285750"/>
                    </a:moveTo>
                    <a:lnTo>
                      <a:pt x="285750" y="0"/>
                    </a:lnTo>
                    <a:lnTo>
                      <a:pt x="285750" y="0"/>
                    </a:lnTo>
                    <a:cubicBezTo>
                      <a:pt x="443570" y="0"/>
                      <a:pt x="571500" y="127930"/>
                      <a:pt x="571500" y="285750"/>
                    </a:cubicBezTo>
                    <a:lnTo>
                      <a:pt x="571500" y="285750"/>
                    </a:lnTo>
                    <a:cubicBezTo>
                      <a:pt x="571500" y="443570"/>
                      <a:pt x="443570" y="571500"/>
                      <a:pt x="285750" y="571500"/>
                    </a:cubicBezTo>
                    <a:lnTo>
                      <a:pt x="285750" y="571500"/>
                    </a:lnTo>
                    <a:lnTo>
                      <a:pt x="0" y="571500"/>
                    </a:lnTo>
                    <a:lnTo>
                      <a:pt x="0" y="571500"/>
                    </a:lnTo>
                    <a:cubicBezTo>
                      <a:pt x="0" y="413680"/>
                      <a:pt x="127930" y="285750"/>
                      <a:pt x="285750" y="285750"/>
                    </a:cubicBezTo>
                    <a:lnTo>
                      <a:pt x="285750" y="285750"/>
                    </a:lnTo>
                    <a:close/>
                  </a:path>
                </a:pathLst>
              </a:custGeom>
              <a:solidFill>
                <a:srgbClr val="7B6757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grpSp>
            <p:nvGrpSpPr>
              <p:cNvPr id="108" name="رسم 2261" descr="راكون">
                <a:extLst>
                  <a:ext uri="{FF2B5EF4-FFF2-40B4-BE49-F238E27FC236}">
                    <a16:creationId xmlns:a16="http://schemas.microsoft.com/office/drawing/2014/main" id="{8372BF67-0B17-4A82-95B4-CCDF945A2B73}"/>
                  </a:ext>
                </a:extLst>
              </p:cNvPr>
              <p:cNvGrpSpPr/>
              <p:nvPr/>
            </p:nvGrpSpPr>
            <p:grpSpPr>
              <a:xfrm>
                <a:off x="954165" y="4237031"/>
                <a:ext cx="238953" cy="237848"/>
                <a:chOff x="954165" y="4237031"/>
                <a:chExt cx="238953" cy="237848"/>
              </a:xfrm>
              <a:solidFill>
                <a:srgbClr val="FFFFFF"/>
              </a:solidFill>
            </p:grpSpPr>
            <p:sp>
              <p:nvSpPr>
                <p:cNvPr id="116" name="شكل حر: شكل 115">
                  <a:extLst>
                    <a:ext uri="{FF2B5EF4-FFF2-40B4-BE49-F238E27FC236}">
                      <a16:creationId xmlns:a16="http://schemas.microsoft.com/office/drawing/2014/main" id="{0D46566C-6417-4259-8555-01AC9DBEFD4B}"/>
                    </a:ext>
                  </a:extLst>
                </p:cNvPr>
                <p:cNvSpPr/>
                <p:nvPr/>
              </p:nvSpPr>
              <p:spPr>
                <a:xfrm>
                  <a:off x="1013267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17" name="شكل حر: شكل 116">
                  <a:extLst>
                    <a:ext uri="{FF2B5EF4-FFF2-40B4-BE49-F238E27FC236}">
                      <a16:creationId xmlns:a16="http://schemas.microsoft.com/office/drawing/2014/main" id="{1A1B5836-4856-45C3-AE3E-F535C9B40E7A}"/>
                    </a:ext>
                  </a:extLst>
                </p:cNvPr>
                <p:cNvSpPr/>
                <p:nvPr/>
              </p:nvSpPr>
              <p:spPr>
                <a:xfrm>
                  <a:off x="954165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  <p:grpSp>
            <p:nvGrpSpPr>
              <p:cNvPr id="109" name="رسم 2261" descr="راكون">
                <a:extLst>
                  <a:ext uri="{FF2B5EF4-FFF2-40B4-BE49-F238E27FC236}">
                    <a16:creationId xmlns:a16="http://schemas.microsoft.com/office/drawing/2014/main" id="{A27995FB-257A-41A5-93FD-1A525B8AB564}"/>
                  </a:ext>
                </a:extLst>
              </p:cNvPr>
              <p:cNvGrpSpPr/>
              <p:nvPr/>
            </p:nvGrpSpPr>
            <p:grpSpPr>
              <a:xfrm>
                <a:off x="1249440" y="4237031"/>
                <a:ext cx="238953" cy="237848"/>
                <a:chOff x="1249440" y="4237031"/>
                <a:chExt cx="238953" cy="237848"/>
              </a:xfrm>
              <a:solidFill>
                <a:srgbClr val="737373"/>
              </a:solidFill>
            </p:grpSpPr>
            <p:sp>
              <p:nvSpPr>
                <p:cNvPr id="114" name="شكل حر: شكل 113">
                  <a:extLst>
                    <a:ext uri="{FF2B5EF4-FFF2-40B4-BE49-F238E27FC236}">
                      <a16:creationId xmlns:a16="http://schemas.microsoft.com/office/drawing/2014/main" id="{24CFAF9F-5373-4724-842A-4560B37CE209}"/>
                    </a:ext>
                  </a:extLst>
                </p:cNvPr>
                <p:cNvSpPr/>
                <p:nvPr/>
              </p:nvSpPr>
              <p:spPr>
                <a:xfrm>
                  <a:off x="1308542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15" name="شكل حر: شكل 114">
                  <a:extLst>
                    <a:ext uri="{FF2B5EF4-FFF2-40B4-BE49-F238E27FC236}">
                      <a16:creationId xmlns:a16="http://schemas.microsoft.com/office/drawing/2014/main" id="{F362C144-F9E7-4EB9-9A35-D61AE45AF51B}"/>
                    </a:ext>
                  </a:extLst>
                </p:cNvPr>
                <p:cNvSpPr/>
                <p:nvPr/>
              </p:nvSpPr>
              <p:spPr>
                <a:xfrm>
                  <a:off x="1249440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  <p:grpSp>
            <p:nvGrpSpPr>
              <p:cNvPr id="110" name="رسم 2261" descr="راكون">
                <a:extLst>
                  <a:ext uri="{FF2B5EF4-FFF2-40B4-BE49-F238E27FC236}">
                    <a16:creationId xmlns:a16="http://schemas.microsoft.com/office/drawing/2014/main" id="{AE7B6F6F-5F60-4048-81CB-63879C47C3E7}"/>
                  </a:ext>
                </a:extLst>
              </p:cNvPr>
              <p:cNvGrpSpPr/>
              <p:nvPr/>
            </p:nvGrpSpPr>
            <p:grpSpPr>
              <a:xfrm>
                <a:off x="1753912" y="4237031"/>
                <a:ext cx="238944" cy="237848"/>
                <a:chOff x="1753912" y="4237031"/>
                <a:chExt cx="238944" cy="237848"/>
              </a:xfrm>
              <a:solidFill>
                <a:srgbClr val="737373"/>
              </a:solidFill>
            </p:grpSpPr>
            <p:sp>
              <p:nvSpPr>
                <p:cNvPr id="112" name="شكل حر: شكل 111">
                  <a:extLst>
                    <a:ext uri="{FF2B5EF4-FFF2-40B4-BE49-F238E27FC236}">
                      <a16:creationId xmlns:a16="http://schemas.microsoft.com/office/drawing/2014/main" id="{C11B6291-7B28-483E-B7AA-5413B118BD8D}"/>
                    </a:ext>
                  </a:extLst>
                </p:cNvPr>
                <p:cNvSpPr/>
                <p:nvPr/>
              </p:nvSpPr>
              <p:spPr>
                <a:xfrm>
                  <a:off x="1813005" y="4295029"/>
                  <a:ext cx="179850" cy="179850"/>
                </a:xfrm>
                <a:custGeom>
                  <a:avLst/>
                  <a:gdLst>
                    <a:gd name="connsiteX0" fmla="*/ 9525 w 179850"/>
                    <a:gd name="connsiteY0" fmla="*/ 179851 h 179850"/>
                    <a:gd name="connsiteX1" fmla="*/ 0 w 179850"/>
                    <a:gd name="connsiteY1" fmla="*/ 170326 h 179850"/>
                    <a:gd name="connsiteX2" fmla="*/ 170326 w 179850"/>
                    <a:gd name="connsiteY2" fmla="*/ 0 h 179850"/>
                    <a:gd name="connsiteX3" fmla="*/ 179851 w 179850"/>
                    <a:gd name="connsiteY3" fmla="*/ 9525 h 179850"/>
                    <a:gd name="connsiteX4" fmla="*/ 170326 w 179850"/>
                    <a:gd name="connsiteY4" fmla="*/ 19050 h 179850"/>
                    <a:gd name="connsiteX5" fmla="*/ 19050 w 179850"/>
                    <a:gd name="connsiteY5" fmla="*/ 170326 h 179850"/>
                    <a:gd name="connsiteX6" fmla="*/ 9525 w 179850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0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13" name="شكل حر: شكل 112">
                  <a:extLst>
                    <a:ext uri="{FF2B5EF4-FFF2-40B4-BE49-F238E27FC236}">
                      <a16:creationId xmlns:a16="http://schemas.microsoft.com/office/drawing/2014/main" id="{08027B30-AB7B-4116-B70C-4067FD1A9EC4}"/>
                    </a:ext>
                  </a:extLst>
                </p:cNvPr>
                <p:cNvSpPr/>
                <p:nvPr/>
              </p:nvSpPr>
              <p:spPr>
                <a:xfrm>
                  <a:off x="1753912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  <p:sp>
            <p:nvSpPr>
              <p:cNvPr id="111" name="شكل حر: شكل 110">
                <a:extLst>
                  <a:ext uri="{FF2B5EF4-FFF2-40B4-BE49-F238E27FC236}">
                    <a16:creationId xmlns:a16="http://schemas.microsoft.com/office/drawing/2014/main" id="{A6DC4198-E362-4C97-B73B-65D478B2125E}"/>
                  </a:ext>
                </a:extLst>
              </p:cNvPr>
              <p:cNvSpPr/>
              <p:nvPr/>
            </p:nvSpPr>
            <p:spPr>
              <a:xfrm>
                <a:off x="2563781" y="3859751"/>
                <a:ext cx="53989" cy="382575"/>
              </a:xfrm>
              <a:custGeom>
                <a:avLst/>
                <a:gdLst>
                  <a:gd name="connsiteX0" fmla="*/ 9529 w 53989"/>
                  <a:gd name="connsiteY0" fmla="*/ 382576 h 382575"/>
                  <a:gd name="connsiteX1" fmla="*/ 5938 w 53989"/>
                  <a:gd name="connsiteY1" fmla="*/ 381871 h 382575"/>
                  <a:gd name="connsiteX2" fmla="*/ 709 w 53989"/>
                  <a:gd name="connsiteY2" fmla="*/ 369460 h 382575"/>
                  <a:gd name="connsiteX3" fmla="*/ 852 w 53989"/>
                  <a:gd name="connsiteY3" fmla="*/ 13463 h 382575"/>
                  <a:gd name="connsiteX4" fmla="*/ 5595 w 53989"/>
                  <a:gd name="connsiteY4" fmla="*/ 852 h 382575"/>
                  <a:gd name="connsiteX5" fmla="*/ 18206 w 53989"/>
                  <a:gd name="connsiteY5" fmla="*/ 5595 h 382575"/>
                  <a:gd name="connsiteX6" fmla="*/ 18349 w 53989"/>
                  <a:gd name="connsiteY6" fmla="*/ 376651 h 382575"/>
                  <a:gd name="connsiteX7" fmla="*/ 9529 w 53989"/>
                  <a:gd name="connsiteY7" fmla="*/ 382576 h 3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89" h="382575">
                    <a:moveTo>
                      <a:pt x="9529" y="382576"/>
                    </a:moveTo>
                    <a:cubicBezTo>
                      <a:pt x="8329" y="382576"/>
                      <a:pt x="7110" y="382357"/>
                      <a:pt x="5938" y="381871"/>
                    </a:cubicBezTo>
                    <a:cubicBezTo>
                      <a:pt x="1061" y="379890"/>
                      <a:pt x="-1272" y="374337"/>
                      <a:pt x="709" y="369460"/>
                    </a:cubicBezTo>
                    <a:cubicBezTo>
                      <a:pt x="1471" y="367583"/>
                      <a:pt x="76195" y="179731"/>
                      <a:pt x="852" y="13463"/>
                    </a:cubicBezTo>
                    <a:cubicBezTo>
                      <a:pt x="-1320" y="8672"/>
                      <a:pt x="804" y="3023"/>
                      <a:pt x="5595" y="852"/>
                    </a:cubicBezTo>
                    <a:cubicBezTo>
                      <a:pt x="10386" y="-1320"/>
                      <a:pt x="16035" y="804"/>
                      <a:pt x="18206" y="5595"/>
                    </a:cubicBezTo>
                    <a:cubicBezTo>
                      <a:pt x="96988" y="179484"/>
                      <a:pt x="21588" y="368679"/>
                      <a:pt x="18349" y="376651"/>
                    </a:cubicBezTo>
                    <a:cubicBezTo>
                      <a:pt x="16844" y="380347"/>
                      <a:pt x="13291" y="382576"/>
                      <a:pt x="9529" y="382576"/>
                    </a:cubicBezTo>
                    <a:close/>
                  </a:path>
                </a:pathLst>
              </a:custGeom>
              <a:solidFill>
                <a:srgbClr val="73737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  <p:sp>
          <p:nvSpPr>
            <p:cNvPr id="103" name="شكل بيضاوي 102">
              <a:extLst>
                <a:ext uri="{FF2B5EF4-FFF2-40B4-BE49-F238E27FC236}">
                  <a16:creationId xmlns:a16="http://schemas.microsoft.com/office/drawing/2014/main" id="{0527211F-59E1-448B-8DFD-817088B7FE5C}"/>
                </a:ext>
              </a:extLst>
            </p:cNvPr>
            <p:cNvSpPr/>
            <p:nvPr/>
          </p:nvSpPr>
          <p:spPr>
            <a:xfrm>
              <a:off x="978535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578"/>
            </a:p>
          </p:txBody>
        </p:sp>
        <p:sp>
          <p:nvSpPr>
            <p:cNvPr id="104" name="شكل بيضاوي 103">
              <a:extLst>
                <a:ext uri="{FF2B5EF4-FFF2-40B4-BE49-F238E27FC236}">
                  <a16:creationId xmlns:a16="http://schemas.microsoft.com/office/drawing/2014/main" id="{A556372D-26A3-4D3B-B2D3-5DAD290C2160}"/>
                </a:ext>
              </a:extLst>
            </p:cNvPr>
            <p:cNvSpPr/>
            <p:nvPr/>
          </p:nvSpPr>
          <p:spPr>
            <a:xfrm>
              <a:off x="549910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</p:grpSp>
      <p:grpSp>
        <p:nvGrpSpPr>
          <p:cNvPr id="135" name="مجموعة 134">
            <a:extLst>
              <a:ext uri="{FF2B5EF4-FFF2-40B4-BE49-F238E27FC236}">
                <a16:creationId xmlns:a16="http://schemas.microsoft.com/office/drawing/2014/main" id="{35EF441D-565D-4737-AA13-42C3D3CD55C8}"/>
              </a:ext>
            </a:extLst>
          </p:cNvPr>
          <p:cNvGrpSpPr/>
          <p:nvPr/>
        </p:nvGrpSpPr>
        <p:grpSpPr>
          <a:xfrm>
            <a:off x="3907888" y="1530101"/>
            <a:ext cx="1259822" cy="1394232"/>
            <a:chOff x="10101202" y="729834"/>
            <a:chExt cx="1628465" cy="1802206"/>
          </a:xfrm>
        </p:grpSpPr>
        <p:grpSp>
          <p:nvGrpSpPr>
            <p:cNvPr id="136" name="مجموعة 135">
              <a:extLst>
                <a:ext uri="{FF2B5EF4-FFF2-40B4-BE49-F238E27FC236}">
                  <a16:creationId xmlns:a16="http://schemas.microsoft.com/office/drawing/2014/main" id="{516AEA5F-A054-4726-AA17-EC54510C9BC4}"/>
                </a:ext>
              </a:extLst>
            </p:cNvPr>
            <p:cNvGrpSpPr/>
            <p:nvPr/>
          </p:nvGrpSpPr>
          <p:grpSpPr>
            <a:xfrm>
              <a:off x="10101202" y="729834"/>
              <a:ext cx="1628465" cy="1802206"/>
              <a:chOff x="9325698" y="764558"/>
              <a:chExt cx="1628465" cy="1802206"/>
            </a:xfrm>
          </p:grpSpPr>
          <p:sp>
            <p:nvSpPr>
              <p:cNvPr id="139" name="شكل حر: شكل 138">
                <a:extLst>
                  <a:ext uri="{FF2B5EF4-FFF2-40B4-BE49-F238E27FC236}">
                    <a16:creationId xmlns:a16="http://schemas.microsoft.com/office/drawing/2014/main" id="{80FDE48E-B0AC-4A7C-BB9E-EE26674E380C}"/>
                  </a:ext>
                </a:extLst>
              </p:cNvPr>
              <p:cNvSpPr/>
              <p:nvPr/>
            </p:nvSpPr>
            <p:spPr>
              <a:xfrm>
                <a:off x="10426286" y="2092499"/>
                <a:ext cx="455295" cy="455295"/>
              </a:xfrm>
              <a:custGeom>
                <a:avLst/>
                <a:gdLst>
                  <a:gd name="connsiteX0" fmla="*/ 153662 w 455295"/>
                  <a:gd name="connsiteY0" fmla="*/ 21665 h 455295"/>
                  <a:gd name="connsiteX1" fmla="*/ 0 w 455295"/>
                  <a:gd name="connsiteY1" fmla="*/ 0 h 455295"/>
                  <a:gd name="connsiteX2" fmla="*/ 0 w 455295"/>
                  <a:gd name="connsiteY2" fmla="*/ 227648 h 455295"/>
                  <a:gd name="connsiteX3" fmla="*/ 227648 w 455295"/>
                  <a:gd name="connsiteY3" fmla="*/ 455295 h 455295"/>
                  <a:gd name="connsiteX4" fmla="*/ 227648 w 455295"/>
                  <a:gd name="connsiteY4" fmla="*/ 455295 h 455295"/>
                  <a:gd name="connsiteX5" fmla="*/ 455295 w 455295"/>
                  <a:gd name="connsiteY5" fmla="*/ 455295 h 455295"/>
                  <a:gd name="connsiteX6" fmla="*/ 293984 w 455295"/>
                  <a:gd name="connsiteY6" fmla="*/ 242498 h 455295"/>
                  <a:gd name="connsiteX7" fmla="*/ 153662 w 455295"/>
                  <a:gd name="connsiteY7" fmla="*/ 21665 h 45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295" h="455295">
                    <a:moveTo>
                      <a:pt x="153662" y="21665"/>
                    </a:moveTo>
                    <a:lnTo>
                      <a:pt x="0" y="0"/>
                    </a:lnTo>
                    <a:lnTo>
                      <a:pt x="0" y="227648"/>
                    </a:lnTo>
                    <a:cubicBezTo>
                      <a:pt x="0" y="353377"/>
                      <a:pt x="101925" y="455295"/>
                      <a:pt x="227648" y="455295"/>
                    </a:cubicBezTo>
                    <a:lnTo>
                      <a:pt x="227648" y="455295"/>
                    </a:lnTo>
                    <a:lnTo>
                      <a:pt x="455295" y="455295"/>
                    </a:lnTo>
                    <a:cubicBezTo>
                      <a:pt x="455295" y="350076"/>
                      <a:pt x="392290" y="242498"/>
                      <a:pt x="293984" y="242498"/>
                    </a:cubicBezTo>
                    <a:cubicBezTo>
                      <a:pt x="182118" y="242498"/>
                      <a:pt x="153662" y="21665"/>
                      <a:pt x="153662" y="21665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40" name="شكل حر: شكل 139">
                <a:extLst>
                  <a:ext uri="{FF2B5EF4-FFF2-40B4-BE49-F238E27FC236}">
                    <a16:creationId xmlns:a16="http://schemas.microsoft.com/office/drawing/2014/main" id="{165180EB-7E77-4221-8F81-379C36D979B5}"/>
                  </a:ext>
                </a:extLst>
              </p:cNvPr>
              <p:cNvSpPr/>
              <p:nvPr/>
            </p:nvSpPr>
            <p:spPr>
              <a:xfrm>
                <a:off x="10407808" y="1538104"/>
                <a:ext cx="223360" cy="579201"/>
              </a:xfrm>
              <a:custGeom>
                <a:avLst/>
                <a:gdLst>
                  <a:gd name="connsiteX0" fmla="*/ 0 w 223360"/>
                  <a:gd name="connsiteY0" fmla="*/ 294497 h 579201"/>
                  <a:gd name="connsiteX1" fmla="*/ 172139 w 223360"/>
                  <a:gd name="connsiteY1" fmla="*/ 576059 h 579201"/>
                  <a:gd name="connsiteX2" fmla="*/ 223360 w 223360"/>
                  <a:gd name="connsiteY2" fmla="*/ 329441 h 579201"/>
                  <a:gd name="connsiteX3" fmla="*/ 223360 w 223360"/>
                  <a:gd name="connsiteY3" fmla="*/ 5104 h 579201"/>
                  <a:gd name="connsiteX4" fmla="*/ 0 w 223360"/>
                  <a:gd name="connsiteY4" fmla="*/ 294497 h 57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360" h="579201">
                    <a:moveTo>
                      <a:pt x="0" y="294497"/>
                    </a:moveTo>
                    <a:cubicBezTo>
                      <a:pt x="0" y="420150"/>
                      <a:pt x="53118" y="605615"/>
                      <a:pt x="172139" y="576059"/>
                    </a:cubicBezTo>
                    <a:cubicBezTo>
                      <a:pt x="205831" y="498416"/>
                      <a:pt x="223360" y="414497"/>
                      <a:pt x="223360" y="329441"/>
                    </a:cubicBezTo>
                    <a:lnTo>
                      <a:pt x="223360" y="5104"/>
                    </a:lnTo>
                    <a:cubicBezTo>
                      <a:pt x="91059" y="-31798"/>
                      <a:pt x="0" y="138262"/>
                      <a:pt x="0" y="294497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41" name="شكل حر: شكل 140">
                <a:extLst>
                  <a:ext uri="{FF2B5EF4-FFF2-40B4-BE49-F238E27FC236}">
                    <a16:creationId xmlns:a16="http://schemas.microsoft.com/office/drawing/2014/main" id="{90BDCEBC-B4AF-4688-89AA-E0A112B9A2D5}"/>
                  </a:ext>
                </a:extLst>
              </p:cNvPr>
              <p:cNvSpPr/>
              <p:nvPr/>
            </p:nvSpPr>
            <p:spPr>
              <a:xfrm rot="18899028">
                <a:off x="9326282" y="2194729"/>
                <a:ext cx="226977" cy="228146"/>
              </a:xfrm>
              <a:custGeom>
                <a:avLst/>
                <a:gdLst>
                  <a:gd name="connsiteX0" fmla="*/ 226978 w 226977"/>
                  <a:gd name="connsiteY0" fmla="*/ 114073 h 228146"/>
                  <a:gd name="connsiteX1" fmla="*/ 113489 w 226977"/>
                  <a:gd name="connsiteY1" fmla="*/ 228146 h 228146"/>
                  <a:gd name="connsiteX2" fmla="*/ 0 w 226977"/>
                  <a:gd name="connsiteY2" fmla="*/ 114073 h 228146"/>
                  <a:gd name="connsiteX3" fmla="*/ 113489 w 226977"/>
                  <a:gd name="connsiteY3" fmla="*/ 0 h 228146"/>
                  <a:gd name="connsiteX4" fmla="*/ 226978 w 226977"/>
                  <a:gd name="connsiteY4" fmla="*/ 114073 h 22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977" h="228146">
                    <a:moveTo>
                      <a:pt x="226978" y="114073"/>
                    </a:moveTo>
                    <a:cubicBezTo>
                      <a:pt x="226978" y="177074"/>
                      <a:pt x="176167" y="228146"/>
                      <a:pt x="113489" y="228146"/>
                    </a:cubicBezTo>
                    <a:cubicBezTo>
                      <a:pt x="50811" y="228146"/>
                      <a:pt x="0" y="177074"/>
                      <a:pt x="0" y="114073"/>
                    </a:cubicBezTo>
                    <a:cubicBezTo>
                      <a:pt x="0" y="51072"/>
                      <a:pt x="50811" y="0"/>
                      <a:pt x="113489" y="0"/>
                    </a:cubicBezTo>
                    <a:cubicBezTo>
                      <a:pt x="176167" y="0"/>
                      <a:pt x="226978" y="51072"/>
                      <a:pt x="226978" y="114073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42" name="شكل حر: شكل 141">
                <a:extLst>
                  <a:ext uri="{FF2B5EF4-FFF2-40B4-BE49-F238E27FC236}">
                    <a16:creationId xmlns:a16="http://schemas.microsoft.com/office/drawing/2014/main" id="{284DD82D-BF6A-490C-A102-7455EA17353E}"/>
                  </a:ext>
                </a:extLst>
              </p:cNvPr>
              <p:cNvSpPr/>
              <p:nvPr/>
            </p:nvSpPr>
            <p:spPr>
              <a:xfrm>
                <a:off x="9492893" y="764558"/>
                <a:ext cx="1461270" cy="1787037"/>
              </a:xfrm>
              <a:custGeom>
                <a:avLst/>
                <a:gdLst>
                  <a:gd name="connsiteX0" fmla="*/ 1460898 w 1461270"/>
                  <a:gd name="connsiteY0" fmla="*/ 140994 h 1787037"/>
                  <a:gd name="connsiteX1" fmla="*/ 1319035 w 1461270"/>
                  <a:gd name="connsiteY1" fmla="*/ 293 h 1787037"/>
                  <a:gd name="connsiteX2" fmla="*/ 1164516 w 1461270"/>
                  <a:gd name="connsiteY2" fmla="*/ 106786 h 1787037"/>
                  <a:gd name="connsiteX3" fmla="*/ 890246 w 1461270"/>
                  <a:gd name="connsiteY3" fmla="*/ 7593 h 1787037"/>
                  <a:gd name="connsiteX4" fmla="*/ 615976 w 1461270"/>
                  <a:gd name="connsiteY4" fmla="*/ 106786 h 1787037"/>
                  <a:gd name="connsiteX5" fmla="*/ 461442 w 1461270"/>
                  <a:gd name="connsiteY5" fmla="*/ 293 h 1787037"/>
                  <a:gd name="connsiteX6" fmla="*/ 319602 w 1461270"/>
                  <a:gd name="connsiteY6" fmla="*/ 141009 h 1787037"/>
                  <a:gd name="connsiteX7" fmla="*/ 470995 w 1461270"/>
                  <a:gd name="connsiteY7" fmla="*/ 303527 h 1787037"/>
                  <a:gd name="connsiteX8" fmla="*/ 482620 w 1461270"/>
                  <a:gd name="connsiteY8" fmla="*/ 303041 h 1787037"/>
                  <a:gd name="connsiteX9" fmla="*/ 461449 w 1461270"/>
                  <a:gd name="connsiteY9" fmla="*/ 436382 h 1787037"/>
                  <a:gd name="connsiteX10" fmla="*/ 654342 w 1461270"/>
                  <a:gd name="connsiteY10" fmla="*/ 794471 h 1787037"/>
                  <a:gd name="connsiteX11" fmla="*/ 420533 w 1461270"/>
                  <a:gd name="connsiteY11" fmla="*/ 864860 h 1787037"/>
                  <a:gd name="connsiteX12" fmla="*/ 0 w 1461270"/>
                  <a:gd name="connsiteY12" fmla="*/ 1430754 h 1787037"/>
                  <a:gd name="connsiteX13" fmla="*/ 288 w 1461270"/>
                  <a:gd name="connsiteY13" fmla="*/ 1431672 h 1787037"/>
                  <a:gd name="connsiteX14" fmla="*/ 23 w 1461270"/>
                  <a:gd name="connsiteY14" fmla="*/ 1444511 h 1787037"/>
                  <a:gd name="connsiteX15" fmla="*/ 341494 w 1461270"/>
                  <a:gd name="connsiteY15" fmla="*/ 1785983 h 1787037"/>
                  <a:gd name="connsiteX16" fmla="*/ 484313 w 1461270"/>
                  <a:gd name="connsiteY16" fmla="*/ 1754673 h 1787037"/>
                  <a:gd name="connsiteX17" fmla="*/ 599495 w 1461270"/>
                  <a:gd name="connsiteY17" fmla="*/ 1785983 h 1787037"/>
                  <a:gd name="connsiteX18" fmla="*/ 827142 w 1461270"/>
                  <a:gd name="connsiteY18" fmla="*/ 1785983 h 1787037"/>
                  <a:gd name="connsiteX19" fmla="*/ 660383 w 1461270"/>
                  <a:gd name="connsiteY19" fmla="*/ 1566637 h 1787037"/>
                  <a:gd name="connsiteX20" fmla="*/ 682965 w 1461270"/>
                  <a:gd name="connsiteY20" fmla="*/ 1444511 h 1787037"/>
                  <a:gd name="connsiteX21" fmla="*/ 722379 w 1461270"/>
                  <a:gd name="connsiteY21" fmla="*/ 1441294 h 1787037"/>
                  <a:gd name="connsiteX22" fmla="*/ 815122 w 1461270"/>
                  <a:gd name="connsiteY22" fmla="*/ 1532573 h 1787037"/>
                  <a:gd name="connsiteX23" fmla="*/ 815122 w 1461270"/>
                  <a:gd name="connsiteY23" fmla="*/ 1559390 h 1787037"/>
                  <a:gd name="connsiteX24" fmla="*/ 1042770 w 1461270"/>
                  <a:gd name="connsiteY24" fmla="*/ 1787037 h 1787037"/>
                  <a:gd name="connsiteX25" fmla="*/ 1042770 w 1461270"/>
                  <a:gd name="connsiteY25" fmla="*/ 1787037 h 1787037"/>
                  <a:gd name="connsiteX26" fmla="*/ 1270417 w 1461270"/>
                  <a:gd name="connsiteY26" fmla="*/ 1787037 h 1787037"/>
                  <a:gd name="connsiteX27" fmla="*/ 1085628 w 1461270"/>
                  <a:gd name="connsiteY27" fmla="*/ 1560384 h 1787037"/>
                  <a:gd name="connsiteX28" fmla="*/ 1040888 w 1461270"/>
                  <a:gd name="connsiteY28" fmla="*/ 1504800 h 1787037"/>
                  <a:gd name="connsiteX29" fmla="*/ 1042770 w 1461270"/>
                  <a:gd name="connsiteY29" fmla="*/ 1429965 h 1787037"/>
                  <a:gd name="connsiteX30" fmla="*/ 1087040 w 1461270"/>
                  <a:gd name="connsiteY30" fmla="*/ 1349613 h 1787037"/>
                  <a:gd name="connsiteX31" fmla="*/ 974165 w 1461270"/>
                  <a:gd name="connsiteY31" fmla="*/ 1073742 h 1787037"/>
                  <a:gd name="connsiteX32" fmla="*/ 1045676 w 1461270"/>
                  <a:gd name="connsiteY32" fmla="*/ 836123 h 1787037"/>
                  <a:gd name="connsiteX33" fmla="*/ 1319028 w 1461270"/>
                  <a:gd name="connsiteY33" fmla="*/ 436389 h 1787037"/>
                  <a:gd name="connsiteX34" fmla="*/ 1297856 w 1461270"/>
                  <a:gd name="connsiteY34" fmla="*/ 303049 h 1787037"/>
                  <a:gd name="connsiteX35" fmla="*/ 1309482 w 1461270"/>
                  <a:gd name="connsiteY35" fmla="*/ 303534 h 1787037"/>
                  <a:gd name="connsiteX36" fmla="*/ 1460898 w 1461270"/>
                  <a:gd name="connsiteY36" fmla="*/ 140994 h 178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61270" h="1787037">
                    <a:moveTo>
                      <a:pt x="1460898" y="140994"/>
                    </a:moveTo>
                    <a:cubicBezTo>
                      <a:pt x="1455700" y="65696"/>
                      <a:pt x="1394371" y="4899"/>
                      <a:pt x="1319035" y="293"/>
                    </a:cubicBezTo>
                    <a:cubicBezTo>
                      <a:pt x="1246765" y="-4124"/>
                      <a:pt x="1184572" y="42066"/>
                      <a:pt x="1164516" y="106786"/>
                    </a:cubicBezTo>
                    <a:cubicBezTo>
                      <a:pt x="1090174" y="44859"/>
                      <a:pt x="994569" y="7593"/>
                      <a:pt x="890246" y="7593"/>
                    </a:cubicBezTo>
                    <a:cubicBezTo>
                      <a:pt x="785923" y="7593"/>
                      <a:pt x="690318" y="44859"/>
                      <a:pt x="615976" y="106786"/>
                    </a:cubicBezTo>
                    <a:cubicBezTo>
                      <a:pt x="595913" y="42058"/>
                      <a:pt x="533712" y="-4131"/>
                      <a:pt x="461442" y="293"/>
                    </a:cubicBezTo>
                    <a:cubicBezTo>
                      <a:pt x="386113" y="4906"/>
                      <a:pt x="324785" y="65719"/>
                      <a:pt x="319602" y="141009"/>
                    </a:cubicBezTo>
                    <a:cubicBezTo>
                      <a:pt x="313493" y="229693"/>
                      <a:pt x="383616" y="303527"/>
                      <a:pt x="470995" y="303527"/>
                    </a:cubicBezTo>
                    <a:cubicBezTo>
                      <a:pt x="474911" y="303527"/>
                      <a:pt x="478781" y="303330"/>
                      <a:pt x="482620" y="303041"/>
                    </a:cubicBezTo>
                    <a:cubicBezTo>
                      <a:pt x="468901" y="345012"/>
                      <a:pt x="461449" y="389828"/>
                      <a:pt x="461449" y="436382"/>
                    </a:cubicBezTo>
                    <a:cubicBezTo>
                      <a:pt x="461449" y="586037"/>
                      <a:pt x="538136" y="717769"/>
                      <a:pt x="654342" y="794471"/>
                    </a:cubicBezTo>
                    <a:lnTo>
                      <a:pt x="420533" y="864860"/>
                    </a:lnTo>
                    <a:cubicBezTo>
                      <a:pt x="170842" y="940029"/>
                      <a:pt x="-53" y="1169991"/>
                      <a:pt x="0" y="1430754"/>
                    </a:cubicBezTo>
                    <a:lnTo>
                      <a:pt x="288" y="1431672"/>
                    </a:lnTo>
                    <a:cubicBezTo>
                      <a:pt x="129" y="1435937"/>
                      <a:pt x="23" y="1440209"/>
                      <a:pt x="23" y="1444511"/>
                    </a:cubicBezTo>
                    <a:cubicBezTo>
                      <a:pt x="23" y="1633102"/>
                      <a:pt x="152903" y="1785983"/>
                      <a:pt x="341494" y="1785983"/>
                    </a:cubicBezTo>
                    <a:cubicBezTo>
                      <a:pt x="392502" y="1785983"/>
                      <a:pt x="440847" y="1774722"/>
                      <a:pt x="484313" y="1754673"/>
                    </a:cubicBezTo>
                    <a:cubicBezTo>
                      <a:pt x="518111" y="1774547"/>
                      <a:pt x="557456" y="1785983"/>
                      <a:pt x="599495" y="1785983"/>
                    </a:cubicBezTo>
                    <a:lnTo>
                      <a:pt x="827142" y="1785983"/>
                    </a:lnTo>
                    <a:cubicBezTo>
                      <a:pt x="827142" y="1681356"/>
                      <a:pt x="756533" y="1593271"/>
                      <a:pt x="660383" y="1566637"/>
                    </a:cubicBezTo>
                    <a:cubicBezTo>
                      <a:pt x="674922" y="1528703"/>
                      <a:pt x="682965" y="1487559"/>
                      <a:pt x="682965" y="1444511"/>
                    </a:cubicBezTo>
                    <a:cubicBezTo>
                      <a:pt x="682965" y="1442546"/>
                      <a:pt x="700282" y="1441650"/>
                      <a:pt x="722379" y="1441294"/>
                    </a:cubicBezTo>
                    <a:cubicBezTo>
                      <a:pt x="773357" y="1440490"/>
                      <a:pt x="815122" y="1481595"/>
                      <a:pt x="815122" y="1532573"/>
                    </a:cubicBezTo>
                    <a:lnTo>
                      <a:pt x="815122" y="1559390"/>
                    </a:lnTo>
                    <a:cubicBezTo>
                      <a:pt x="815122" y="1685112"/>
                      <a:pt x="917040" y="1787037"/>
                      <a:pt x="1042770" y="1787037"/>
                    </a:cubicBezTo>
                    <a:lnTo>
                      <a:pt x="1042770" y="1787037"/>
                    </a:lnTo>
                    <a:lnTo>
                      <a:pt x="1270417" y="1787037"/>
                    </a:lnTo>
                    <a:cubicBezTo>
                      <a:pt x="1270417" y="1677023"/>
                      <a:pt x="1189967" y="1582337"/>
                      <a:pt x="1085628" y="1560384"/>
                    </a:cubicBezTo>
                    <a:cubicBezTo>
                      <a:pt x="1059229" y="1554829"/>
                      <a:pt x="1040213" y="1531769"/>
                      <a:pt x="1040888" y="1504800"/>
                    </a:cubicBezTo>
                    <a:lnTo>
                      <a:pt x="1042770" y="1429965"/>
                    </a:lnTo>
                    <a:cubicBezTo>
                      <a:pt x="1051747" y="1414530"/>
                      <a:pt x="1080332" y="1365085"/>
                      <a:pt x="1087040" y="1349613"/>
                    </a:cubicBezTo>
                    <a:cubicBezTo>
                      <a:pt x="1020999" y="1306686"/>
                      <a:pt x="974165" y="1199396"/>
                      <a:pt x="974165" y="1073742"/>
                    </a:cubicBezTo>
                    <a:cubicBezTo>
                      <a:pt x="974165" y="976369"/>
                      <a:pt x="1002287" y="890030"/>
                      <a:pt x="1045676" y="836123"/>
                    </a:cubicBezTo>
                    <a:cubicBezTo>
                      <a:pt x="1205652" y="773869"/>
                      <a:pt x="1319028" y="618379"/>
                      <a:pt x="1319028" y="436389"/>
                    </a:cubicBezTo>
                    <a:cubicBezTo>
                      <a:pt x="1319028" y="389836"/>
                      <a:pt x="1311576" y="345019"/>
                      <a:pt x="1297856" y="303049"/>
                    </a:cubicBezTo>
                    <a:cubicBezTo>
                      <a:pt x="1301696" y="303337"/>
                      <a:pt x="1305566" y="303534"/>
                      <a:pt x="1309482" y="303534"/>
                    </a:cubicBezTo>
                    <a:cubicBezTo>
                      <a:pt x="1396883" y="303527"/>
                      <a:pt x="1467021" y="229678"/>
                      <a:pt x="1460898" y="140994"/>
                    </a:cubicBezTo>
                    <a:close/>
                  </a:path>
                </a:pathLst>
              </a:custGeom>
              <a:solidFill>
                <a:srgbClr val="E6C596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grpSp>
            <p:nvGrpSpPr>
              <p:cNvPr id="143" name="رسم 2275" descr="الثعلب المبتسمة">
                <a:extLst>
                  <a:ext uri="{FF2B5EF4-FFF2-40B4-BE49-F238E27FC236}">
                    <a16:creationId xmlns:a16="http://schemas.microsoft.com/office/drawing/2014/main" id="{A497E135-348F-4A3F-8FDB-56A4006A1F01}"/>
                  </a:ext>
                </a:extLst>
              </p:cNvPr>
              <p:cNvGrpSpPr/>
              <p:nvPr/>
            </p:nvGrpSpPr>
            <p:grpSpPr>
              <a:xfrm>
                <a:off x="10077226" y="2377278"/>
                <a:ext cx="190366" cy="189486"/>
                <a:chOff x="10077226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156" name="شكل حر: شكل 155">
                  <a:extLst>
                    <a:ext uri="{FF2B5EF4-FFF2-40B4-BE49-F238E27FC236}">
                      <a16:creationId xmlns:a16="http://schemas.microsoft.com/office/drawing/2014/main" id="{A6FD7087-0EA5-4273-91E5-B764299EA67A}"/>
                    </a:ext>
                  </a:extLst>
                </p:cNvPr>
                <p:cNvSpPr/>
                <p:nvPr/>
              </p:nvSpPr>
              <p:spPr>
                <a:xfrm>
                  <a:off x="10077226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4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9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8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57" name="شكل حر: شكل 156">
                  <a:extLst>
                    <a:ext uri="{FF2B5EF4-FFF2-40B4-BE49-F238E27FC236}">
                      <a16:creationId xmlns:a16="http://schemas.microsoft.com/office/drawing/2014/main" id="{6DD1A15E-A1E9-4170-B68E-831630906156}"/>
                    </a:ext>
                  </a:extLst>
                </p:cNvPr>
                <p:cNvSpPr/>
                <p:nvPr/>
              </p:nvSpPr>
              <p:spPr>
                <a:xfrm>
                  <a:off x="10078106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  <p:grpSp>
            <p:nvGrpSpPr>
              <p:cNvPr id="144" name="رسم 2275" descr="الثعلب المبتسمة">
                <a:extLst>
                  <a:ext uri="{FF2B5EF4-FFF2-40B4-BE49-F238E27FC236}">
                    <a16:creationId xmlns:a16="http://schemas.microsoft.com/office/drawing/2014/main" id="{BDF4F904-15C3-41E5-8FB4-811FC8955204}"/>
                  </a:ext>
                </a:extLst>
              </p:cNvPr>
              <p:cNvGrpSpPr/>
              <p:nvPr/>
            </p:nvGrpSpPr>
            <p:grpSpPr>
              <a:xfrm>
                <a:off x="10517345" y="2377278"/>
                <a:ext cx="190366" cy="189486"/>
                <a:chOff x="10517345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154" name="شكل حر: شكل 153">
                  <a:extLst>
                    <a:ext uri="{FF2B5EF4-FFF2-40B4-BE49-F238E27FC236}">
                      <a16:creationId xmlns:a16="http://schemas.microsoft.com/office/drawing/2014/main" id="{B0E71986-6A5D-45C1-A336-522E3ED32078}"/>
                    </a:ext>
                  </a:extLst>
                </p:cNvPr>
                <p:cNvSpPr/>
                <p:nvPr/>
              </p:nvSpPr>
              <p:spPr>
                <a:xfrm>
                  <a:off x="10517345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5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8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9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55" name="شكل حر: شكل 154">
                  <a:extLst>
                    <a:ext uri="{FF2B5EF4-FFF2-40B4-BE49-F238E27FC236}">
                      <a16:creationId xmlns:a16="http://schemas.microsoft.com/office/drawing/2014/main" id="{2F79128D-2DC0-4651-9D7F-86E9799167B3}"/>
                    </a:ext>
                  </a:extLst>
                </p:cNvPr>
                <p:cNvSpPr/>
                <p:nvPr/>
              </p:nvSpPr>
              <p:spPr>
                <a:xfrm>
                  <a:off x="10518225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  <p:sp>
            <p:nvSpPr>
              <p:cNvPr id="145" name="شكل حر: شكل 144">
                <a:extLst>
                  <a:ext uri="{FF2B5EF4-FFF2-40B4-BE49-F238E27FC236}">
                    <a16:creationId xmlns:a16="http://schemas.microsoft.com/office/drawing/2014/main" id="{F01E6C61-0806-4CC7-9634-53C54D98EE7D}"/>
                  </a:ext>
                </a:extLst>
              </p:cNvPr>
              <p:cNvSpPr/>
              <p:nvPr/>
            </p:nvSpPr>
            <p:spPr>
              <a:xfrm>
                <a:off x="9834493" y="1868971"/>
                <a:ext cx="356359" cy="340132"/>
              </a:xfrm>
              <a:custGeom>
                <a:avLst/>
                <a:gdLst>
                  <a:gd name="connsiteX0" fmla="*/ 341380 w 356359"/>
                  <a:gd name="connsiteY0" fmla="*/ 340090 h 340132"/>
                  <a:gd name="connsiteX1" fmla="*/ 342010 w 356359"/>
                  <a:gd name="connsiteY1" fmla="*/ 339688 h 340132"/>
                  <a:gd name="connsiteX2" fmla="*/ 356359 w 356359"/>
                  <a:gd name="connsiteY2" fmla="*/ 337882 h 340132"/>
                  <a:gd name="connsiteX3" fmla="*/ 7588 w 356359"/>
                  <a:gd name="connsiteY3" fmla="*/ 0 h 340132"/>
                  <a:gd name="connsiteX4" fmla="*/ 0 w 356359"/>
                  <a:gd name="connsiteY4" fmla="*/ 7588 h 340132"/>
                  <a:gd name="connsiteX5" fmla="*/ 7588 w 356359"/>
                  <a:gd name="connsiteY5" fmla="*/ 15177 h 340132"/>
                  <a:gd name="connsiteX6" fmla="*/ 341206 w 356359"/>
                  <a:gd name="connsiteY6" fmla="*/ 338383 h 340132"/>
                  <a:gd name="connsiteX7" fmla="*/ 341380 w 356359"/>
                  <a:gd name="connsiteY7" fmla="*/ 340090 h 340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359" h="340132">
                    <a:moveTo>
                      <a:pt x="341380" y="340090"/>
                    </a:moveTo>
                    <a:cubicBezTo>
                      <a:pt x="341426" y="340272"/>
                      <a:pt x="341714" y="339817"/>
                      <a:pt x="342010" y="339688"/>
                    </a:cubicBezTo>
                    <a:cubicBezTo>
                      <a:pt x="343770" y="338922"/>
                      <a:pt x="348559" y="338330"/>
                      <a:pt x="356359" y="337882"/>
                    </a:cubicBezTo>
                    <a:cubicBezTo>
                      <a:pt x="350312" y="150672"/>
                      <a:pt x="196232" y="0"/>
                      <a:pt x="7588" y="0"/>
                    </a:cubicBezTo>
                    <a:cubicBezTo>
                      <a:pt x="3400" y="0"/>
                      <a:pt x="0" y="3400"/>
                      <a:pt x="0" y="7588"/>
                    </a:cubicBezTo>
                    <a:cubicBezTo>
                      <a:pt x="0" y="11777"/>
                      <a:pt x="3400" y="15177"/>
                      <a:pt x="7588" y="15177"/>
                    </a:cubicBezTo>
                    <a:cubicBezTo>
                      <a:pt x="188113" y="15177"/>
                      <a:pt x="335537" y="159209"/>
                      <a:pt x="341206" y="338383"/>
                    </a:cubicBezTo>
                    <a:cubicBezTo>
                      <a:pt x="341198" y="338451"/>
                      <a:pt x="341297" y="339764"/>
                      <a:pt x="341380" y="340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grpSp>
            <p:nvGrpSpPr>
              <p:cNvPr id="146" name="رسم 2275" descr="الثعلب المبتسمة">
                <a:extLst>
                  <a:ext uri="{FF2B5EF4-FFF2-40B4-BE49-F238E27FC236}">
                    <a16:creationId xmlns:a16="http://schemas.microsoft.com/office/drawing/2014/main" id="{D59C4DCA-7BD0-4B43-8327-4591A72FEF4B}"/>
                  </a:ext>
                </a:extLst>
              </p:cNvPr>
              <p:cNvGrpSpPr/>
              <p:nvPr/>
            </p:nvGrpSpPr>
            <p:grpSpPr>
              <a:xfrm>
                <a:off x="9903190" y="855614"/>
                <a:ext cx="959913" cy="638361"/>
                <a:chOff x="9903190" y="855614"/>
                <a:chExt cx="959913" cy="638361"/>
              </a:xfrm>
            </p:grpSpPr>
            <p:sp>
              <p:nvSpPr>
                <p:cNvPr id="147" name="شكل حر: شكل 146">
                  <a:extLst>
                    <a:ext uri="{FF2B5EF4-FFF2-40B4-BE49-F238E27FC236}">
                      <a16:creationId xmlns:a16="http://schemas.microsoft.com/office/drawing/2014/main" id="{864172BE-9263-4140-B68A-4A583715E925}"/>
                    </a:ext>
                  </a:extLst>
                </p:cNvPr>
                <p:cNvSpPr/>
                <p:nvPr/>
              </p:nvSpPr>
              <p:spPr>
                <a:xfrm>
                  <a:off x="10741691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48" name="شكل حر: شكل 147">
                  <a:extLst>
                    <a:ext uri="{FF2B5EF4-FFF2-40B4-BE49-F238E27FC236}">
                      <a16:creationId xmlns:a16="http://schemas.microsoft.com/office/drawing/2014/main" id="{F495434F-6D2C-4671-963C-389777AA9DD9}"/>
                    </a:ext>
                  </a:extLst>
                </p:cNvPr>
                <p:cNvSpPr/>
                <p:nvPr/>
              </p:nvSpPr>
              <p:spPr>
                <a:xfrm>
                  <a:off x="9903190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49" name="شكل حر: شكل 148">
                  <a:extLst>
                    <a:ext uri="{FF2B5EF4-FFF2-40B4-BE49-F238E27FC236}">
                      <a16:creationId xmlns:a16="http://schemas.microsoft.com/office/drawing/2014/main" id="{88841899-1228-4C6A-A315-44C923C5EAAD}"/>
                    </a:ext>
                  </a:extLst>
                </p:cNvPr>
                <p:cNvSpPr/>
                <p:nvPr/>
              </p:nvSpPr>
              <p:spPr>
                <a:xfrm>
                  <a:off x="10209565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50" name="شكل حر: شكل 149">
                  <a:extLst>
                    <a:ext uri="{FF2B5EF4-FFF2-40B4-BE49-F238E27FC236}">
                      <a16:creationId xmlns:a16="http://schemas.microsoft.com/office/drawing/2014/main" id="{CD9D1F06-A3FA-484B-BE39-7CACE1CB8FCA}"/>
                    </a:ext>
                  </a:extLst>
                </p:cNvPr>
                <p:cNvSpPr/>
                <p:nvPr/>
              </p:nvSpPr>
              <p:spPr>
                <a:xfrm>
                  <a:off x="10465669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51" name="شكل حر: شكل 150">
                  <a:extLst>
                    <a:ext uri="{FF2B5EF4-FFF2-40B4-BE49-F238E27FC236}">
                      <a16:creationId xmlns:a16="http://schemas.microsoft.com/office/drawing/2014/main" id="{2AB79DE5-DBF7-4637-AAFD-AEFF720F1D1A}"/>
                    </a:ext>
                  </a:extLst>
                </p:cNvPr>
                <p:cNvSpPr/>
                <p:nvPr/>
              </p:nvSpPr>
              <p:spPr>
                <a:xfrm>
                  <a:off x="10206249" y="1140181"/>
                  <a:ext cx="353794" cy="353794"/>
                </a:xfrm>
                <a:custGeom>
                  <a:avLst/>
                  <a:gdLst>
                    <a:gd name="connsiteX0" fmla="*/ 353795 w 353794"/>
                    <a:gd name="connsiteY0" fmla="*/ 176897 h 353794"/>
                    <a:gd name="connsiteX1" fmla="*/ 176897 w 353794"/>
                    <a:gd name="connsiteY1" fmla="*/ 353795 h 353794"/>
                    <a:gd name="connsiteX2" fmla="*/ 0 w 353794"/>
                    <a:gd name="connsiteY2" fmla="*/ 176897 h 353794"/>
                    <a:gd name="connsiteX3" fmla="*/ 176897 w 353794"/>
                    <a:gd name="connsiteY3" fmla="*/ 0 h 353794"/>
                    <a:gd name="connsiteX4" fmla="*/ 353795 w 353794"/>
                    <a:gd name="connsiteY4" fmla="*/ 176897 h 353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794" h="353794">
                      <a:moveTo>
                        <a:pt x="353795" y="176897"/>
                      </a:moveTo>
                      <a:cubicBezTo>
                        <a:pt x="353795" y="274595"/>
                        <a:pt x="274595" y="353795"/>
                        <a:pt x="176897" y="353795"/>
                      </a:cubicBezTo>
                      <a:cubicBezTo>
                        <a:pt x="79200" y="353795"/>
                        <a:pt x="0" y="274595"/>
                        <a:pt x="0" y="176897"/>
                      </a:cubicBezTo>
                      <a:cubicBezTo>
                        <a:pt x="0" y="79200"/>
                        <a:pt x="79200" y="0"/>
                        <a:pt x="176897" y="0"/>
                      </a:cubicBezTo>
                      <a:cubicBezTo>
                        <a:pt x="274595" y="0"/>
                        <a:pt x="353795" y="79200"/>
                        <a:pt x="353795" y="1768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52" name="شكل حر: شكل 151">
                  <a:extLst>
                    <a:ext uri="{FF2B5EF4-FFF2-40B4-BE49-F238E27FC236}">
                      <a16:creationId xmlns:a16="http://schemas.microsoft.com/office/drawing/2014/main" id="{9EAE110A-8647-4069-93C9-C007AB051297}"/>
                    </a:ext>
                  </a:extLst>
                </p:cNvPr>
                <p:cNvSpPr/>
                <p:nvPr/>
              </p:nvSpPr>
              <p:spPr>
                <a:xfrm>
                  <a:off x="10322440" y="115810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53" name="شكل حر: شكل 152">
                  <a:extLst>
                    <a:ext uri="{FF2B5EF4-FFF2-40B4-BE49-F238E27FC236}">
                      <a16:creationId xmlns:a16="http://schemas.microsoft.com/office/drawing/2014/main" id="{04A8284E-4583-4DB8-AA6C-BD70298F9136}"/>
                    </a:ext>
                  </a:extLst>
                </p:cNvPr>
                <p:cNvSpPr/>
                <p:nvPr/>
              </p:nvSpPr>
              <p:spPr>
                <a:xfrm>
                  <a:off x="10268993" y="1319798"/>
                  <a:ext cx="228293" cy="71546"/>
                </a:xfrm>
                <a:custGeom>
                  <a:avLst/>
                  <a:gdLst>
                    <a:gd name="connsiteX0" fmla="*/ 114153 w 228293"/>
                    <a:gd name="connsiteY0" fmla="*/ 71547 h 71546"/>
                    <a:gd name="connsiteX1" fmla="*/ 2568 w 228293"/>
                    <a:gd name="connsiteY1" fmla="*/ 18588 h 71546"/>
                    <a:gd name="connsiteX2" fmla="*/ 4177 w 228293"/>
                    <a:gd name="connsiteY2" fmla="*/ 2577 h 71546"/>
                    <a:gd name="connsiteX3" fmla="*/ 20196 w 228293"/>
                    <a:gd name="connsiteY3" fmla="*/ 4186 h 71546"/>
                    <a:gd name="connsiteX4" fmla="*/ 114146 w 228293"/>
                    <a:gd name="connsiteY4" fmla="*/ 48782 h 71546"/>
                    <a:gd name="connsiteX5" fmla="*/ 208096 w 228293"/>
                    <a:gd name="connsiteY5" fmla="*/ 4186 h 71546"/>
                    <a:gd name="connsiteX6" fmla="*/ 224115 w 228293"/>
                    <a:gd name="connsiteY6" fmla="*/ 2577 h 71546"/>
                    <a:gd name="connsiteX7" fmla="*/ 225723 w 228293"/>
                    <a:gd name="connsiteY7" fmla="*/ 18588 h 71546"/>
                    <a:gd name="connsiteX8" fmla="*/ 114153 w 228293"/>
                    <a:gd name="connsiteY8" fmla="*/ 71547 h 71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8293" h="71546">
                      <a:moveTo>
                        <a:pt x="114153" y="71547"/>
                      </a:moveTo>
                      <a:cubicBezTo>
                        <a:pt x="70749" y="71547"/>
                        <a:pt x="30076" y="52242"/>
                        <a:pt x="2568" y="18588"/>
                      </a:cubicBezTo>
                      <a:cubicBezTo>
                        <a:pt x="-1408" y="13717"/>
                        <a:pt x="-687" y="6553"/>
                        <a:pt x="4177" y="2577"/>
                      </a:cubicBezTo>
                      <a:cubicBezTo>
                        <a:pt x="9041" y="-1399"/>
                        <a:pt x="16212" y="-694"/>
                        <a:pt x="20196" y="4186"/>
                      </a:cubicBezTo>
                      <a:cubicBezTo>
                        <a:pt x="43355" y="32528"/>
                        <a:pt x="77601" y="48782"/>
                        <a:pt x="114146" y="48782"/>
                      </a:cubicBezTo>
                      <a:cubicBezTo>
                        <a:pt x="150691" y="48782"/>
                        <a:pt x="184937" y="32528"/>
                        <a:pt x="208096" y="4186"/>
                      </a:cubicBezTo>
                      <a:cubicBezTo>
                        <a:pt x="212080" y="-686"/>
                        <a:pt x="219251" y="-1414"/>
                        <a:pt x="224115" y="2577"/>
                      </a:cubicBezTo>
                      <a:cubicBezTo>
                        <a:pt x="228986" y="6553"/>
                        <a:pt x="229700" y="13724"/>
                        <a:pt x="225723" y="18588"/>
                      </a:cubicBezTo>
                      <a:cubicBezTo>
                        <a:pt x="198231" y="52242"/>
                        <a:pt x="157558" y="71547"/>
                        <a:pt x="114153" y="7154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</p:grpSp>
        <p:sp>
          <p:nvSpPr>
            <p:cNvPr id="137" name="شكل بيضاوي 136">
              <a:extLst>
                <a:ext uri="{FF2B5EF4-FFF2-40B4-BE49-F238E27FC236}">
                  <a16:creationId xmlns:a16="http://schemas.microsoft.com/office/drawing/2014/main" id="{B756E875-2CE9-4D18-B66B-CD6D6905FBFB}"/>
                </a:ext>
              </a:extLst>
            </p:cNvPr>
            <p:cNvSpPr/>
            <p:nvPr/>
          </p:nvSpPr>
          <p:spPr>
            <a:xfrm>
              <a:off x="1088943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578"/>
            </a:p>
          </p:txBody>
        </p:sp>
        <p:sp>
          <p:nvSpPr>
            <p:cNvPr id="138" name="شكل بيضاوي 137">
              <a:extLst>
                <a:ext uri="{FF2B5EF4-FFF2-40B4-BE49-F238E27FC236}">
                  <a16:creationId xmlns:a16="http://schemas.microsoft.com/office/drawing/2014/main" id="{6AEF7966-8628-41F1-8A7F-956ECE86FF60}"/>
                </a:ext>
              </a:extLst>
            </p:cNvPr>
            <p:cNvSpPr/>
            <p:nvPr/>
          </p:nvSpPr>
          <p:spPr>
            <a:xfrm>
              <a:off x="1132758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</p:grpSp>
      <p:grpSp>
        <p:nvGrpSpPr>
          <p:cNvPr id="158" name="مجموعة 157">
            <a:extLst>
              <a:ext uri="{FF2B5EF4-FFF2-40B4-BE49-F238E27FC236}">
                <a16:creationId xmlns:a16="http://schemas.microsoft.com/office/drawing/2014/main" id="{C7186C8D-0A14-4D2D-9C7A-2FA996EF0765}"/>
              </a:ext>
            </a:extLst>
          </p:cNvPr>
          <p:cNvGrpSpPr/>
          <p:nvPr/>
        </p:nvGrpSpPr>
        <p:grpSpPr>
          <a:xfrm>
            <a:off x="8006105" y="1587018"/>
            <a:ext cx="1578103" cy="1350838"/>
            <a:chOff x="2437458" y="1152322"/>
            <a:chExt cx="1226133" cy="1049556"/>
          </a:xfrm>
        </p:grpSpPr>
        <p:grpSp>
          <p:nvGrpSpPr>
            <p:cNvPr id="159" name="مجموعة 158">
              <a:extLst>
                <a:ext uri="{FF2B5EF4-FFF2-40B4-BE49-F238E27FC236}">
                  <a16:creationId xmlns:a16="http://schemas.microsoft.com/office/drawing/2014/main" id="{7EBBCE23-1B0C-48ED-B968-E06409CC258C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161" name="شكل حر: شكل 160">
                <a:extLst>
                  <a:ext uri="{FF2B5EF4-FFF2-40B4-BE49-F238E27FC236}">
                    <a16:creationId xmlns:a16="http://schemas.microsoft.com/office/drawing/2014/main" id="{3E950A17-F810-47D9-83B2-5006CEBCA1C3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62" name="شكل حر: شكل 161">
                <a:extLst>
                  <a:ext uri="{FF2B5EF4-FFF2-40B4-BE49-F238E27FC236}">
                    <a16:creationId xmlns:a16="http://schemas.microsoft.com/office/drawing/2014/main" id="{2CC5EE67-E21B-4A16-B33B-C32DBADDC0BE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63" name="شكل حر: شكل 162">
                <a:extLst>
                  <a:ext uri="{FF2B5EF4-FFF2-40B4-BE49-F238E27FC236}">
                    <a16:creationId xmlns:a16="http://schemas.microsoft.com/office/drawing/2014/main" id="{FBC17715-84B9-433E-9049-CF9FB7FD50B8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grpSp>
            <p:nvGrpSpPr>
              <p:cNvPr id="164" name="رسم 2267" descr="طائر أصلي">
                <a:extLst>
                  <a:ext uri="{FF2B5EF4-FFF2-40B4-BE49-F238E27FC236}">
                    <a16:creationId xmlns:a16="http://schemas.microsoft.com/office/drawing/2014/main" id="{9796EFCF-6934-4A7E-9F9F-18CB297227CF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170" name="شكل حر: شكل 169">
                  <a:extLst>
                    <a:ext uri="{FF2B5EF4-FFF2-40B4-BE49-F238E27FC236}">
                      <a16:creationId xmlns:a16="http://schemas.microsoft.com/office/drawing/2014/main" id="{6C4C4242-F648-4017-B9C6-B69E3557F89C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71" name="شكل حر: شكل 170">
                  <a:extLst>
                    <a:ext uri="{FF2B5EF4-FFF2-40B4-BE49-F238E27FC236}">
                      <a16:creationId xmlns:a16="http://schemas.microsoft.com/office/drawing/2014/main" id="{797C3702-DA7E-47FF-A0F3-FE5B829883BB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72" name="شكل حر: شكل 171">
                  <a:extLst>
                    <a:ext uri="{FF2B5EF4-FFF2-40B4-BE49-F238E27FC236}">
                      <a16:creationId xmlns:a16="http://schemas.microsoft.com/office/drawing/2014/main" id="{94B12E59-9D72-487F-ACC6-01730B950D34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  <p:grpSp>
            <p:nvGrpSpPr>
              <p:cNvPr id="165" name="رسم 2267" descr="طائر أصلي">
                <a:extLst>
                  <a:ext uri="{FF2B5EF4-FFF2-40B4-BE49-F238E27FC236}">
                    <a16:creationId xmlns:a16="http://schemas.microsoft.com/office/drawing/2014/main" id="{4B3EF399-D039-46E2-AC8A-BC5DA3B06D63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166" name="شكل حر: شكل 165">
                  <a:extLst>
                    <a:ext uri="{FF2B5EF4-FFF2-40B4-BE49-F238E27FC236}">
                      <a16:creationId xmlns:a16="http://schemas.microsoft.com/office/drawing/2014/main" id="{84214236-18FD-4AAF-84C0-94FEAFF88CD7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67" name="شكل حر: شكل 166">
                  <a:extLst>
                    <a:ext uri="{FF2B5EF4-FFF2-40B4-BE49-F238E27FC236}">
                      <a16:creationId xmlns:a16="http://schemas.microsoft.com/office/drawing/2014/main" id="{D275391E-2A8B-47FE-AC8C-13E5D4230D85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68" name="شكل حر: شكل 167">
                  <a:extLst>
                    <a:ext uri="{FF2B5EF4-FFF2-40B4-BE49-F238E27FC236}">
                      <a16:creationId xmlns:a16="http://schemas.microsoft.com/office/drawing/2014/main" id="{55F933BE-3306-4AA4-8F9D-B2C610F7D58C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69" name="شكل حر: شكل 168">
                  <a:extLst>
                    <a:ext uri="{FF2B5EF4-FFF2-40B4-BE49-F238E27FC236}">
                      <a16:creationId xmlns:a16="http://schemas.microsoft.com/office/drawing/2014/main" id="{162AD350-26C5-4DB4-8D5A-742D70AB7C04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</p:grpSp>
        <p:sp>
          <p:nvSpPr>
            <p:cNvPr id="160" name="شكل بيضاوي 159">
              <a:extLst>
                <a:ext uri="{FF2B5EF4-FFF2-40B4-BE49-F238E27FC236}">
                  <a16:creationId xmlns:a16="http://schemas.microsoft.com/office/drawing/2014/main" id="{FBD53CCD-9B4B-40A8-AEE6-C35C3380F62F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578"/>
            </a:p>
          </p:txBody>
        </p:sp>
      </p:grpSp>
      <p:grpSp>
        <p:nvGrpSpPr>
          <p:cNvPr id="173" name="مجموعة 172">
            <a:extLst>
              <a:ext uri="{FF2B5EF4-FFF2-40B4-BE49-F238E27FC236}">
                <a16:creationId xmlns:a16="http://schemas.microsoft.com/office/drawing/2014/main" id="{3F7F0879-F952-4D5F-8BB0-17BD16CE4F71}"/>
              </a:ext>
            </a:extLst>
          </p:cNvPr>
          <p:cNvGrpSpPr/>
          <p:nvPr/>
        </p:nvGrpSpPr>
        <p:grpSpPr>
          <a:xfrm>
            <a:off x="6588202" y="4328932"/>
            <a:ext cx="1466296" cy="1643810"/>
            <a:chOff x="3567152" y="655477"/>
            <a:chExt cx="1672819" cy="1875337"/>
          </a:xfrm>
        </p:grpSpPr>
        <p:grpSp>
          <p:nvGrpSpPr>
            <p:cNvPr id="174" name="رسم 670" descr="غزال طفل">
              <a:extLst>
                <a:ext uri="{FF2B5EF4-FFF2-40B4-BE49-F238E27FC236}">
                  <a16:creationId xmlns:a16="http://schemas.microsoft.com/office/drawing/2014/main" id="{7CC2C655-FC51-4F90-B9E5-B591EC2FD664}"/>
                </a:ext>
              </a:extLst>
            </p:cNvPr>
            <p:cNvGrpSpPr/>
            <p:nvPr/>
          </p:nvGrpSpPr>
          <p:grpSpPr>
            <a:xfrm>
              <a:off x="4754225" y="1765064"/>
              <a:ext cx="444605" cy="764268"/>
              <a:chOff x="4332883" y="2455346"/>
              <a:chExt cx="444605" cy="764268"/>
            </a:xfrm>
          </p:grpSpPr>
          <p:sp>
            <p:nvSpPr>
              <p:cNvPr id="197" name="شكل حر: شكل 196">
                <a:extLst>
                  <a:ext uri="{FF2B5EF4-FFF2-40B4-BE49-F238E27FC236}">
                    <a16:creationId xmlns:a16="http://schemas.microsoft.com/office/drawing/2014/main" id="{D06235CE-58BB-41E2-ACCE-7FE9362DE4D4}"/>
                  </a:ext>
                </a:extLst>
              </p:cNvPr>
              <p:cNvSpPr/>
              <p:nvPr/>
            </p:nvSpPr>
            <p:spPr>
              <a:xfrm>
                <a:off x="4332883" y="2455346"/>
                <a:ext cx="285925" cy="627188"/>
              </a:xfrm>
              <a:custGeom>
                <a:avLst/>
                <a:gdLst>
                  <a:gd name="connsiteX0" fmla="*/ 117709 w 285925"/>
                  <a:gd name="connsiteY0" fmla="*/ 626397 h 627188"/>
                  <a:gd name="connsiteX1" fmla="*/ 285925 w 285925"/>
                  <a:gd name="connsiteY1" fmla="*/ 551251 h 627188"/>
                  <a:gd name="connsiteX2" fmla="*/ 281857 w 285925"/>
                  <a:gd name="connsiteY2" fmla="*/ 550080 h 627188"/>
                  <a:gd name="connsiteX3" fmla="*/ 222303 w 285925"/>
                  <a:gd name="connsiteY3" fmla="*/ 541959 h 627188"/>
                  <a:gd name="connsiteX4" fmla="*/ 222303 w 285925"/>
                  <a:gd name="connsiteY4" fmla="*/ 541959 h 627188"/>
                  <a:gd name="connsiteX5" fmla="*/ 222303 w 285925"/>
                  <a:gd name="connsiteY5" fmla="*/ 0 h 627188"/>
                  <a:gd name="connsiteX6" fmla="*/ 0 w 285925"/>
                  <a:gd name="connsiteY6" fmla="*/ 330171 h 627188"/>
                  <a:gd name="connsiteX7" fmla="*/ 0 w 285925"/>
                  <a:gd name="connsiteY7" fmla="*/ 541966 h 627188"/>
                  <a:gd name="connsiteX8" fmla="*/ 4253 w 285925"/>
                  <a:gd name="connsiteY8" fmla="*/ 585278 h 627188"/>
                  <a:gd name="connsiteX9" fmla="*/ 117709 w 285925"/>
                  <a:gd name="connsiteY9" fmla="*/ 626397 h 62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925" h="627188">
                    <a:moveTo>
                      <a:pt x="117709" y="626397"/>
                    </a:moveTo>
                    <a:cubicBezTo>
                      <a:pt x="178472" y="631828"/>
                      <a:pt x="271343" y="609598"/>
                      <a:pt x="285925" y="551251"/>
                    </a:cubicBezTo>
                    <a:cubicBezTo>
                      <a:pt x="285933" y="551251"/>
                      <a:pt x="283228" y="550458"/>
                      <a:pt x="281857" y="550080"/>
                    </a:cubicBezTo>
                    <a:cubicBezTo>
                      <a:pt x="262902" y="544811"/>
                      <a:pt x="242940" y="541959"/>
                      <a:pt x="222303" y="541959"/>
                    </a:cubicBezTo>
                    <a:lnTo>
                      <a:pt x="222303" y="541959"/>
                    </a:lnTo>
                    <a:lnTo>
                      <a:pt x="222303" y="0"/>
                    </a:lnTo>
                    <a:lnTo>
                      <a:pt x="0" y="330171"/>
                    </a:lnTo>
                    <a:lnTo>
                      <a:pt x="0" y="541966"/>
                    </a:lnTo>
                    <a:cubicBezTo>
                      <a:pt x="0" y="556794"/>
                      <a:pt x="1482" y="571265"/>
                      <a:pt x="4253" y="585278"/>
                    </a:cubicBezTo>
                    <a:cubicBezTo>
                      <a:pt x="4253" y="585278"/>
                      <a:pt x="56946" y="620965"/>
                      <a:pt x="117709" y="626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98" name="شكل حر: شكل 197">
                <a:extLst>
                  <a:ext uri="{FF2B5EF4-FFF2-40B4-BE49-F238E27FC236}">
                    <a16:creationId xmlns:a16="http://schemas.microsoft.com/office/drawing/2014/main" id="{83FC4DC7-1D99-4EC5-81E1-91A4AC883FB8}"/>
                  </a:ext>
                </a:extLst>
              </p:cNvPr>
              <p:cNvSpPr/>
              <p:nvPr/>
            </p:nvSpPr>
            <p:spPr>
              <a:xfrm>
                <a:off x="4337129" y="3006604"/>
                <a:ext cx="440359" cy="213010"/>
              </a:xfrm>
              <a:custGeom>
                <a:avLst/>
                <a:gdLst>
                  <a:gd name="connsiteX0" fmla="*/ 118272 w 440359"/>
                  <a:gd name="connsiteY0" fmla="*/ 34020 h 213010"/>
                  <a:gd name="connsiteX1" fmla="*/ 281680 w 440359"/>
                  <a:gd name="connsiteY1" fmla="*/ 0 h 213010"/>
                  <a:gd name="connsiteX2" fmla="*/ 440359 w 440359"/>
                  <a:gd name="connsiteY2" fmla="*/ 213010 h 213010"/>
                  <a:gd name="connsiteX3" fmla="*/ 218057 w 440359"/>
                  <a:gd name="connsiteY3" fmla="*/ 213010 h 213010"/>
                  <a:gd name="connsiteX4" fmla="*/ 0 w 440359"/>
                  <a:gd name="connsiteY4" fmla="*/ 34020 h 213010"/>
                  <a:gd name="connsiteX5" fmla="*/ 118272 w 440359"/>
                  <a:gd name="connsiteY5" fmla="*/ 34020 h 21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0359" h="213010">
                    <a:moveTo>
                      <a:pt x="118272" y="34020"/>
                    </a:moveTo>
                    <a:cubicBezTo>
                      <a:pt x="174559" y="34020"/>
                      <a:pt x="230172" y="22393"/>
                      <a:pt x="281680" y="0"/>
                    </a:cubicBezTo>
                    <a:cubicBezTo>
                      <a:pt x="373439" y="27373"/>
                      <a:pt x="440359" y="112359"/>
                      <a:pt x="440359" y="213010"/>
                    </a:cubicBezTo>
                    <a:lnTo>
                      <a:pt x="218057" y="213010"/>
                    </a:lnTo>
                    <a:cubicBezTo>
                      <a:pt x="110106" y="213010"/>
                      <a:pt x="20155" y="136057"/>
                      <a:pt x="0" y="34020"/>
                    </a:cubicBezTo>
                    <a:lnTo>
                      <a:pt x="118272" y="34020"/>
                    </a:lnTo>
                    <a:close/>
                  </a:path>
                </a:pathLst>
              </a:custGeom>
              <a:solidFill>
                <a:srgbClr val="D2D2D2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  <p:grpSp>
          <p:nvGrpSpPr>
            <p:cNvPr id="175" name="رسم 670" descr="غزال طفل">
              <a:extLst>
                <a:ext uri="{FF2B5EF4-FFF2-40B4-BE49-F238E27FC236}">
                  <a16:creationId xmlns:a16="http://schemas.microsoft.com/office/drawing/2014/main" id="{D8DAE084-B2D0-4355-8C06-8508848BADA4}"/>
                </a:ext>
              </a:extLst>
            </p:cNvPr>
            <p:cNvGrpSpPr/>
            <p:nvPr/>
          </p:nvGrpSpPr>
          <p:grpSpPr>
            <a:xfrm>
              <a:off x="3567152" y="655477"/>
              <a:ext cx="1672819" cy="1875337"/>
              <a:chOff x="3145810" y="1345759"/>
              <a:chExt cx="1672819" cy="1875337"/>
            </a:xfrm>
          </p:grpSpPr>
          <p:sp>
            <p:nvSpPr>
              <p:cNvPr id="192" name="شكل حر: شكل 191">
                <a:extLst>
                  <a:ext uri="{FF2B5EF4-FFF2-40B4-BE49-F238E27FC236}">
                    <a16:creationId xmlns:a16="http://schemas.microsoft.com/office/drawing/2014/main" id="{A6EAF091-94D2-4ADB-B7DE-F38D8CCCAE37}"/>
                  </a:ext>
                </a:extLst>
              </p:cNvPr>
              <p:cNvSpPr/>
              <p:nvPr/>
            </p:nvSpPr>
            <p:spPr>
              <a:xfrm>
                <a:off x="3145810" y="1345759"/>
                <a:ext cx="1672819" cy="1874306"/>
              </a:xfrm>
              <a:custGeom>
                <a:avLst/>
                <a:gdLst>
                  <a:gd name="connsiteX0" fmla="*/ 1500520 w 1672819"/>
                  <a:gd name="connsiteY0" fmla="*/ 216961 h 1874307"/>
                  <a:gd name="connsiteX1" fmla="*/ 1370281 w 1672819"/>
                  <a:gd name="connsiteY1" fmla="*/ 279265 h 1874307"/>
                  <a:gd name="connsiteX2" fmla="*/ 1337706 w 1672819"/>
                  <a:gd name="connsiteY2" fmla="*/ 239021 h 1874307"/>
                  <a:gd name="connsiteX3" fmla="*/ 1397891 w 1672819"/>
                  <a:gd name="connsiteY3" fmla="*/ 203578 h 1874307"/>
                  <a:gd name="connsiteX4" fmla="*/ 1442366 w 1672819"/>
                  <a:gd name="connsiteY4" fmla="*/ 3891 h 1874307"/>
                  <a:gd name="connsiteX5" fmla="*/ 1242716 w 1672819"/>
                  <a:gd name="connsiteY5" fmla="*/ 47914 h 1874307"/>
                  <a:gd name="connsiteX6" fmla="*/ 1196211 w 1672819"/>
                  <a:gd name="connsiteY6" fmla="*/ 161163 h 1874307"/>
                  <a:gd name="connsiteX7" fmla="*/ 1138797 w 1672819"/>
                  <a:gd name="connsiteY7" fmla="*/ 155161 h 1874307"/>
                  <a:gd name="connsiteX8" fmla="*/ 888788 w 1672819"/>
                  <a:gd name="connsiteY8" fmla="*/ 311491 h 1874307"/>
                  <a:gd name="connsiteX9" fmla="*/ 691806 w 1672819"/>
                  <a:gd name="connsiteY9" fmla="*/ 433039 h 1874307"/>
                  <a:gd name="connsiteX10" fmla="*/ 664856 w 1672819"/>
                  <a:gd name="connsiteY10" fmla="*/ 437240 h 1874307"/>
                  <a:gd name="connsiteX11" fmla="*/ 627613 w 1672819"/>
                  <a:gd name="connsiteY11" fmla="*/ 475091 h 1874307"/>
                  <a:gd name="connsiteX12" fmla="*/ 604145 w 1672819"/>
                  <a:gd name="connsiteY12" fmla="*/ 524324 h 1874307"/>
                  <a:gd name="connsiteX13" fmla="*/ 613615 w 1672819"/>
                  <a:gd name="connsiteY13" fmla="*/ 559692 h 1874307"/>
                  <a:gd name="connsiteX14" fmla="*/ 662596 w 1672819"/>
                  <a:gd name="connsiteY14" fmla="*/ 627583 h 1874307"/>
                  <a:gd name="connsiteX15" fmla="*/ 1035530 w 1672819"/>
                  <a:gd name="connsiteY15" fmla="*/ 637809 h 1874307"/>
                  <a:gd name="connsiteX16" fmla="*/ 1254891 w 1672819"/>
                  <a:gd name="connsiteY16" fmla="*/ 912479 h 1874307"/>
                  <a:gd name="connsiteX17" fmla="*/ 832020 w 1672819"/>
                  <a:gd name="connsiteY17" fmla="*/ 1210860 h 1874307"/>
                  <a:gd name="connsiteX18" fmla="*/ 530185 w 1672819"/>
                  <a:gd name="connsiteY18" fmla="*/ 1154047 h 1874307"/>
                  <a:gd name="connsiteX19" fmla="*/ 327260 w 1672819"/>
                  <a:gd name="connsiteY19" fmla="*/ 1286073 h 1874307"/>
                  <a:gd name="connsiteX20" fmla="*/ 208943 w 1672819"/>
                  <a:gd name="connsiteY20" fmla="*/ 1540854 h 1874307"/>
                  <a:gd name="connsiteX21" fmla="*/ 209054 w 1672819"/>
                  <a:gd name="connsiteY21" fmla="*/ 1549464 h 1874307"/>
                  <a:gd name="connsiteX22" fmla="*/ 228113 w 1672819"/>
                  <a:gd name="connsiteY22" fmla="*/ 1650434 h 1874307"/>
                  <a:gd name="connsiteX23" fmla="*/ 228061 w 1672819"/>
                  <a:gd name="connsiteY23" fmla="*/ 1650538 h 1874307"/>
                  <a:gd name="connsiteX24" fmla="*/ 11190 w 1672819"/>
                  <a:gd name="connsiteY24" fmla="*/ 1574436 h 1874307"/>
                  <a:gd name="connsiteX25" fmla="*/ 64987 w 1672819"/>
                  <a:gd name="connsiteY25" fmla="*/ 1801792 h 1874307"/>
                  <a:gd name="connsiteX26" fmla="*/ 364154 w 1672819"/>
                  <a:gd name="connsiteY26" fmla="*/ 1815620 h 1874307"/>
                  <a:gd name="connsiteX27" fmla="*/ 623582 w 1672819"/>
                  <a:gd name="connsiteY27" fmla="*/ 1851551 h 1874307"/>
                  <a:gd name="connsiteX28" fmla="*/ 704025 w 1672819"/>
                  <a:gd name="connsiteY28" fmla="*/ 1829002 h 1874307"/>
                  <a:gd name="connsiteX29" fmla="*/ 808048 w 1672819"/>
                  <a:gd name="connsiteY29" fmla="*/ 1874307 h 1874307"/>
                  <a:gd name="connsiteX30" fmla="*/ 1090735 w 1672819"/>
                  <a:gd name="connsiteY30" fmla="*/ 1874307 h 1874307"/>
                  <a:gd name="connsiteX31" fmla="*/ 875843 w 1672819"/>
                  <a:gd name="connsiteY31" fmla="*/ 1652190 h 1874307"/>
                  <a:gd name="connsiteX32" fmla="*/ 875843 w 1672819"/>
                  <a:gd name="connsiteY32" fmla="*/ 1611583 h 1874307"/>
                  <a:gd name="connsiteX33" fmla="*/ 1075915 w 1672819"/>
                  <a:gd name="connsiteY33" fmla="*/ 1560298 h 1874307"/>
                  <a:gd name="connsiteX34" fmla="*/ 1075915 w 1672819"/>
                  <a:gd name="connsiteY34" fmla="*/ 1653035 h 1874307"/>
                  <a:gd name="connsiteX35" fmla="*/ 1080169 w 1672819"/>
                  <a:gd name="connsiteY35" fmla="*/ 1696347 h 1874307"/>
                  <a:gd name="connsiteX36" fmla="*/ 1215610 w 1672819"/>
                  <a:gd name="connsiteY36" fmla="*/ 1739444 h 1874307"/>
                  <a:gd name="connsiteX37" fmla="*/ 1361848 w 1672819"/>
                  <a:gd name="connsiteY37" fmla="*/ 1662327 h 1874307"/>
                  <a:gd name="connsiteX38" fmla="*/ 1356283 w 1672819"/>
                  <a:gd name="connsiteY38" fmla="*/ 1660741 h 1874307"/>
                  <a:gd name="connsiteX39" fmla="*/ 1298218 w 1672819"/>
                  <a:gd name="connsiteY39" fmla="*/ 1653035 h 1874307"/>
                  <a:gd name="connsiteX40" fmla="*/ 1298218 w 1672819"/>
                  <a:gd name="connsiteY40" fmla="*/ 1653035 h 1874307"/>
                  <a:gd name="connsiteX41" fmla="*/ 1298218 w 1672819"/>
                  <a:gd name="connsiteY41" fmla="*/ 1390496 h 1874307"/>
                  <a:gd name="connsiteX42" fmla="*/ 1352986 w 1672819"/>
                  <a:gd name="connsiteY42" fmla="*/ 1310007 h 1874307"/>
                  <a:gd name="connsiteX43" fmla="*/ 1416779 w 1672819"/>
                  <a:gd name="connsiteY43" fmla="*/ 1076189 h 1874307"/>
                  <a:gd name="connsiteX44" fmla="*/ 1415660 w 1672819"/>
                  <a:gd name="connsiteY44" fmla="*/ 409727 h 1874307"/>
                  <a:gd name="connsiteX45" fmla="*/ 1500165 w 1672819"/>
                  <a:gd name="connsiteY45" fmla="*/ 436759 h 1874307"/>
                  <a:gd name="connsiteX46" fmla="*/ 1672820 w 1672819"/>
                  <a:gd name="connsiteY46" fmla="*/ 327008 h 1874307"/>
                  <a:gd name="connsiteX47" fmla="*/ 1500520 w 1672819"/>
                  <a:gd name="connsiteY47" fmla="*/ 216961 h 187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672819" h="1874307">
                    <a:moveTo>
                      <a:pt x="1500520" y="216961"/>
                    </a:moveTo>
                    <a:cubicBezTo>
                      <a:pt x="1448561" y="216916"/>
                      <a:pt x="1401952" y="249565"/>
                      <a:pt x="1370281" y="279265"/>
                    </a:cubicBezTo>
                    <a:cubicBezTo>
                      <a:pt x="1360677" y="264845"/>
                      <a:pt x="1349762" y="251381"/>
                      <a:pt x="1337706" y="239021"/>
                    </a:cubicBezTo>
                    <a:cubicBezTo>
                      <a:pt x="1359781" y="231744"/>
                      <a:pt x="1380900" y="220547"/>
                      <a:pt x="1397891" y="203578"/>
                    </a:cubicBezTo>
                    <a:cubicBezTo>
                      <a:pt x="1465300" y="136280"/>
                      <a:pt x="1442366" y="3891"/>
                      <a:pt x="1442366" y="3891"/>
                    </a:cubicBezTo>
                    <a:cubicBezTo>
                      <a:pt x="1442366" y="3891"/>
                      <a:pt x="1310133" y="-19384"/>
                      <a:pt x="1242716" y="47914"/>
                    </a:cubicBezTo>
                    <a:cubicBezTo>
                      <a:pt x="1212157" y="78422"/>
                      <a:pt x="1200190" y="122297"/>
                      <a:pt x="1196211" y="161163"/>
                    </a:cubicBezTo>
                    <a:cubicBezTo>
                      <a:pt x="1177678" y="157265"/>
                      <a:pt x="1158493" y="155161"/>
                      <a:pt x="1138797" y="155161"/>
                    </a:cubicBezTo>
                    <a:cubicBezTo>
                      <a:pt x="1028906" y="155161"/>
                      <a:pt x="933908" y="218932"/>
                      <a:pt x="888788" y="311491"/>
                    </a:cubicBezTo>
                    <a:cubicBezTo>
                      <a:pt x="852264" y="386429"/>
                      <a:pt x="775170" y="433039"/>
                      <a:pt x="691806" y="433039"/>
                    </a:cubicBezTo>
                    <a:cubicBezTo>
                      <a:pt x="682292" y="433039"/>
                      <a:pt x="673266" y="434550"/>
                      <a:pt x="664856" y="437240"/>
                    </a:cubicBezTo>
                    <a:cubicBezTo>
                      <a:pt x="663892" y="437551"/>
                      <a:pt x="637668" y="461560"/>
                      <a:pt x="627613" y="475091"/>
                    </a:cubicBezTo>
                    <a:cubicBezTo>
                      <a:pt x="616386" y="490200"/>
                      <a:pt x="604100" y="523345"/>
                      <a:pt x="604145" y="524324"/>
                    </a:cubicBezTo>
                    <a:cubicBezTo>
                      <a:pt x="604686" y="536128"/>
                      <a:pt x="607679" y="548125"/>
                      <a:pt x="613615" y="559692"/>
                    </a:cubicBezTo>
                    <a:cubicBezTo>
                      <a:pt x="626479" y="584775"/>
                      <a:pt x="643048" y="607643"/>
                      <a:pt x="662596" y="627583"/>
                    </a:cubicBezTo>
                    <a:cubicBezTo>
                      <a:pt x="712984" y="678965"/>
                      <a:pt x="1035530" y="637809"/>
                      <a:pt x="1035530" y="637809"/>
                    </a:cubicBezTo>
                    <a:cubicBezTo>
                      <a:pt x="1229200" y="633859"/>
                      <a:pt x="1254891" y="912479"/>
                      <a:pt x="1254891" y="912479"/>
                    </a:cubicBezTo>
                    <a:cubicBezTo>
                      <a:pt x="1228133" y="1100235"/>
                      <a:pt x="1067468" y="1210860"/>
                      <a:pt x="832020" y="1210860"/>
                    </a:cubicBezTo>
                    <a:cubicBezTo>
                      <a:pt x="780964" y="1210860"/>
                      <a:pt x="627005" y="1147630"/>
                      <a:pt x="530185" y="1154047"/>
                    </a:cubicBezTo>
                    <a:cubicBezTo>
                      <a:pt x="466058" y="1158301"/>
                      <a:pt x="385325" y="1236988"/>
                      <a:pt x="327260" y="1286073"/>
                    </a:cubicBezTo>
                    <a:cubicBezTo>
                      <a:pt x="254900" y="1347243"/>
                      <a:pt x="208943" y="1438676"/>
                      <a:pt x="208943" y="1540854"/>
                    </a:cubicBezTo>
                    <a:cubicBezTo>
                      <a:pt x="208943" y="1543729"/>
                      <a:pt x="208980" y="1546596"/>
                      <a:pt x="209054" y="1549464"/>
                    </a:cubicBezTo>
                    <a:cubicBezTo>
                      <a:pt x="209958" y="1585181"/>
                      <a:pt x="216716" y="1619023"/>
                      <a:pt x="228113" y="1650434"/>
                    </a:cubicBezTo>
                    <a:cubicBezTo>
                      <a:pt x="228135" y="1650493"/>
                      <a:pt x="228120" y="1650567"/>
                      <a:pt x="228061" y="1650538"/>
                    </a:cubicBezTo>
                    <a:cubicBezTo>
                      <a:pt x="222592" y="1648426"/>
                      <a:pt x="13428" y="1567619"/>
                      <a:pt x="11190" y="1574436"/>
                    </a:cubicBezTo>
                    <a:cubicBezTo>
                      <a:pt x="-14167" y="1651812"/>
                      <a:pt x="3491" y="1740289"/>
                      <a:pt x="64987" y="1801792"/>
                    </a:cubicBezTo>
                    <a:cubicBezTo>
                      <a:pt x="146906" y="1883703"/>
                      <a:pt x="276819" y="1888290"/>
                      <a:pt x="364154" y="1815620"/>
                    </a:cubicBezTo>
                    <a:cubicBezTo>
                      <a:pt x="438507" y="1860962"/>
                      <a:pt x="531267" y="1877427"/>
                      <a:pt x="623582" y="1851551"/>
                    </a:cubicBezTo>
                    <a:lnTo>
                      <a:pt x="704025" y="1829002"/>
                    </a:lnTo>
                    <a:cubicBezTo>
                      <a:pt x="730902" y="1857894"/>
                      <a:pt x="768582" y="1874307"/>
                      <a:pt x="808048" y="1874307"/>
                    </a:cubicBezTo>
                    <a:lnTo>
                      <a:pt x="1090735" y="1874307"/>
                    </a:lnTo>
                    <a:cubicBezTo>
                      <a:pt x="1090735" y="1754019"/>
                      <a:pt x="995182" y="1656110"/>
                      <a:pt x="875843" y="1652190"/>
                    </a:cubicBezTo>
                    <a:lnTo>
                      <a:pt x="875843" y="1611583"/>
                    </a:lnTo>
                    <a:cubicBezTo>
                      <a:pt x="945661" y="1605744"/>
                      <a:pt x="1013278" y="1588182"/>
                      <a:pt x="1075915" y="1560298"/>
                    </a:cubicBezTo>
                    <a:lnTo>
                      <a:pt x="1075915" y="1653035"/>
                    </a:lnTo>
                    <a:cubicBezTo>
                      <a:pt x="1075915" y="1667855"/>
                      <a:pt x="1077397" y="1682334"/>
                      <a:pt x="1080169" y="1696347"/>
                    </a:cubicBezTo>
                    <a:cubicBezTo>
                      <a:pt x="1080169" y="1696347"/>
                      <a:pt x="1134099" y="1738703"/>
                      <a:pt x="1215610" y="1739444"/>
                    </a:cubicBezTo>
                    <a:cubicBezTo>
                      <a:pt x="1297121" y="1740185"/>
                      <a:pt x="1351215" y="1710544"/>
                      <a:pt x="1361848" y="1662327"/>
                    </a:cubicBezTo>
                    <a:cubicBezTo>
                      <a:pt x="1361848" y="1662327"/>
                      <a:pt x="1358151" y="1661245"/>
                      <a:pt x="1356283" y="1660741"/>
                    </a:cubicBezTo>
                    <a:cubicBezTo>
                      <a:pt x="1337773" y="1655740"/>
                      <a:pt x="1318314" y="1653035"/>
                      <a:pt x="1298218" y="1653035"/>
                    </a:cubicBezTo>
                    <a:lnTo>
                      <a:pt x="1298218" y="1653035"/>
                    </a:lnTo>
                    <a:lnTo>
                      <a:pt x="1298218" y="1390496"/>
                    </a:lnTo>
                    <a:cubicBezTo>
                      <a:pt x="1318492" y="1365464"/>
                      <a:pt x="1336854" y="1338595"/>
                      <a:pt x="1352986" y="1310007"/>
                    </a:cubicBezTo>
                    <a:cubicBezTo>
                      <a:pt x="1394112" y="1237144"/>
                      <a:pt x="1416779" y="1160716"/>
                      <a:pt x="1416779" y="1076189"/>
                    </a:cubicBezTo>
                    <a:cubicBezTo>
                      <a:pt x="1416779" y="1076189"/>
                      <a:pt x="1415794" y="411327"/>
                      <a:pt x="1415660" y="409727"/>
                    </a:cubicBezTo>
                    <a:cubicBezTo>
                      <a:pt x="1440625" y="425243"/>
                      <a:pt x="1469435" y="436729"/>
                      <a:pt x="1500165" y="436759"/>
                    </a:cubicBezTo>
                    <a:cubicBezTo>
                      <a:pt x="1595429" y="436833"/>
                      <a:pt x="1672820" y="327008"/>
                      <a:pt x="1672820" y="327008"/>
                    </a:cubicBezTo>
                    <a:cubicBezTo>
                      <a:pt x="1672820" y="327008"/>
                      <a:pt x="1595770" y="217042"/>
                      <a:pt x="1500520" y="216961"/>
                    </a:cubicBezTo>
                    <a:close/>
                  </a:path>
                </a:pathLst>
              </a:custGeom>
              <a:solidFill>
                <a:srgbClr val="FF8F8F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93" name="شكل حر: شكل 192">
                <a:extLst>
                  <a:ext uri="{FF2B5EF4-FFF2-40B4-BE49-F238E27FC236}">
                    <a16:creationId xmlns:a16="http://schemas.microsoft.com/office/drawing/2014/main" id="{0E740A08-039D-437D-8F99-CE9B899E3C04}"/>
                  </a:ext>
                </a:extLst>
              </p:cNvPr>
              <p:cNvSpPr/>
              <p:nvPr/>
            </p:nvSpPr>
            <p:spPr>
              <a:xfrm>
                <a:off x="3156999" y="2833156"/>
                <a:ext cx="222317" cy="180854"/>
              </a:xfrm>
              <a:custGeom>
                <a:avLst/>
                <a:gdLst>
                  <a:gd name="connsiteX0" fmla="*/ 216982 w 222317"/>
                  <a:gd name="connsiteY0" fmla="*/ 163177 h 180854"/>
                  <a:gd name="connsiteX1" fmla="*/ 53805 w 222317"/>
                  <a:gd name="connsiteY1" fmla="*/ 0 h 180854"/>
                  <a:gd name="connsiteX2" fmla="*/ 0 w 222317"/>
                  <a:gd name="connsiteY2" fmla="*/ 87224 h 180854"/>
                  <a:gd name="connsiteX3" fmla="*/ 24164 w 222317"/>
                  <a:gd name="connsiteY3" fmla="*/ 115894 h 180854"/>
                  <a:gd name="connsiteX4" fmla="*/ 222258 w 222317"/>
                  <a:gd name="connsiteY4" fmla="*/ 177056 h 180854"/>
                  <a:gd name="connsiteX5" fmla="*/ 222310 w 222317"/>
                  <a:gd name="connsiteY5" fmla="*/ 176953 h 180854"/>
                  <a:gd name="connsiteX6" fmla="*/ 216982 w 222317"/>
                  <a:gd name="connsiteY6" fmla="*/ 163177 h 18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317" h="180854">
                    <a:moveTo>
                      <a:pt x="216982" y="163177"/>
                    </a:moveTo>
                    <a:lnTo>
                      <a:pt x="53805" y="0"/>
                    </a:lnTo>
                    <a:cubicBezTo>
                      <a:pt x="28440" y="25365"/>
                      <a:pt x="10545" y="55346"/>
                      <a:pt x="0" y="87224"/>
                    </a:cubicBezTo>
                    <a:cubicBezTo>
                      <a:pt x="7136" y="97272"/>
                      <a:pt x="15154" y="106883"/>
                      <a:pt x="24164" y="115894"/>
                    </a:cubicBezTo>
                    <a:cubicBezTo>
                      <a:pt x="78028" y="169758"/>
                      <a:pt x="152633" y="190039"/>
                      <a:pt x="222258" y="177056"/>
                    </a:cubicBezTo>
                    <a:cubicBezTo>
                      <a:pt x="222303" y="177049"/>
                      <a:pt x="222332" y="176997"/>
                      <a:pt x="222310" y="176953"/>
                    </a:cubicBezTo>
                    <a:cubicBezTo>
                      <a:pt x="220420" y="172425"/>
                      <a:pt x="218664" y="167824"/>
                      <a:pt x="216982" y="163177"/>
                    </a:cubicBezTo>
                    <a:close/>
                  </a:path>
                </a:pathLst>
              </a:custGeom>
              <a:solidFill>
                <a:srgbClr val="D2D2D2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94" name="شكل حر: شكل 193">
                <a:extLst>
                  <a:ext uri="{FF2B5EF4-FFF2-40B4-BE49-F238E27FC236}">
                    <a16:creationId xmlns:a16="http://schemas.microsoft.com/office/drawing/2014/main" id="{EBF3D8A2-E806-47A1-8B47-A46CA9F1D314}"/>
                  </a:ext>
                </a:extLst>
              </p:cNvPr>
              <p:cNvSpPr/>
              <p:nvPr/>
            </p:nvSpPr>
            <p:spPr>
              <a:xfrm>
                <a:off x="3464120" y="1864021"/>
                <a:ext cx="987324" cy="775581"/>
              </a:xfrm>
              <a:custGeom>
                <a:avLst/>
                <a:gdLst>
                  <a:gd name="connsiteX0" fmla="*/ 987324 w 987324"/>
                  <a:gd name="connsiteY0" fmla="*/ 377914 h 775581"/>
                  <a:gd name="connsiteX1" fmla="*/ 609410 w 987324"/>
                  <a:gd name="connsiteY1" fmla="*/ 0 h 775581"/>
                  <a:gd name="connsiteX2" fmla="*/ 343958 w 987324"/>
                  <a:gd name="connsiteY2" fmla="*/ 108950 h 775581"/>
                  <a:gd name="connsiteX3" fmla="*/ 542512 w 987324"/>
                  <a:gd name="connsiteY3" fmla="*/ 192655 h 775581"/>
                  <a:gd name="connsiteX4" fmla="*/ 542512 w 987324"/>
                  <a:gd name="connsiteY4" fmla="*/ 192662 h 775581"/>
                  <a:gd name="connsiteX5" fmla="*/ 542712 w 987324"/>
                  <a:gd name="connsiteY5" fmla="*/ 192662 h 775581"/>
                  <a:gd name="connsiteX6" fmla="*/ 648995 w 987324"/>
                  <a:gd name="connsiteY6" fmla="*/ 190847 h 775581"/>
                  <a:gd name="connsiteX7" fmla="*/ 849222 w 987324"/>
                  <a:gd name="connsiteY7" fmla="*/ 306844 h 775581"/>
                  <a:gd name="connsiteX8" fmla="*/ 623785 w 987324"/>
                  <a:gd name="connsiteY8" fmla="*/ 363205 h 775581"/>
                  <a:gd name="connsiteX9" fmla="*/ 279128 w 987324"/>
                  <a:gd name="connsiteY9" fmla="*/ 524419 h 775581"/>
                  <a:gd name="connsiteX10" fmla="*/ 170081 w 987324"/>
                  <a:gd name="connsiteY10" fmla="*/ 607531 h 775581"/>
                  <a:gd name="connsiteX11" fmla="*/ 19 w 987324"/>
                  <a:gd name="connsiteY11" fmla="*/ 775465 h 775581"/>
                  <a:gd name="connsiteX12" fmla="*/ 123 w 987324"/>
                  <a:gd name="connsiteY12" fmla="*/ 775562 h 775581"/>
                  <a:gd name="connsiteX13" fmla="*/ 224078 w 987324"/>
                  <a:gd name="connsiteY13" fmla="*/ 689138 h 775581"/>
                  <a:gd name="connsiteX14" fmla="*/ 224078 w 987324"/>
                  <a:gd name="connsiteY14" fmla="*/ 689138 h 775581"/>
                  <a:gd name="connsiteX15" fmla="*/ 381905 w 987324"/>
                  <a:gd name="connsiteY15" fmla="*/ 728811 h 775581"/>
                  <a:gd name="connsiteX16" fmla="*/ 381913 w 987324"/>
                  <a:gd name="connsiteY16" fmla="*/ 728811 h 775581"/>
                  <a:gd name="connsiteX17" fmla="*/ 527892 w 987324"/>
                  <a:gd name="connsiteY17" fmla="*/ 748418 h 775581"/>
                  <a:gd name="connsiteX18" fmla="*/ 984182 w 987324"/>
                  <a:gd name="connsiteY18" fmla="*/ 414883 h 775581"/>
                  <a:gd name="connsiteX19" fmla="*/ 984375 w 987324"/>
                  <a:gd name="connsiteY19" fmla="*/ 412705 h 775581"/>
                  <a:gd name="connsiteX20" fmla="*/ 987324 w 987324"/>
                  <a:gd name="connsiteY20" fmla="*/ 377914 h 77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87324" h="775581">
                    <a:moveTo>
                      <a:pt x="987324" y="377914"/>
                    </a:moveTo>
                    <a:cubicBezTo>
                      <a:pt x="987324" y="169194"/>
                      <a:pt x="818130" y="0"/>
                      <a:pt x="609410" y="0"/>
                    </a:cubicBezTo>
                    <a:cubicBezTo>
                      <a:pt x="505943" y="0"/>
                      <a:pt x="412205" y="41593"/>
                      <a:pt x="343958" y="108950"/>
                    </a:cubicBezTo>
                    <a:cubicBezTo>
                      <a:pt x="394369" y="160547"/>
                      <a:pt x="464698" y="192603"/>
                      <a:pt x="542512" y="192655"/>
                    </a:cubicBezTo>
                    <a:lnTo>
                      <a:pt x="542512" y="192662"/>
                    </a:lnTo>
                    <a:lnTo>
                      <a:pt x="542712" y="192662"/>
                    </a:lnTo>
                    <a:lnTo>
                      <a:pt x="648995" y="190847"/>
                    </a:lnTo>
                    <a:cubicBezTo>
                      <a:pt x="735048" y="189380"/>
                      <a:pt x="810445" y="236552"/>
                      <a:pt x="849222" y="306844"/>
                    </a:cubicBezTo>
                    <a:lnTo>
                      <a:pt x="623785" y="363205"/>
                    </a:lnTo>
                    <a:cubicBezTo>
                      <a:pt x="503824" y="393194"/>
                      <a:pt x="386759" y="450503"/>
                      <a:pt x="279128" y="524419"/>
                    </a:cubicBezTo>
                    <a:cubicBezTo>
                      <a:pt x="241529" y="550243"/>
                      <a:pt x="205086" y="578090"/>
                      <a:pt x="170081" y="607531"/>
                    </a:cubicBezTo>
                    <a:cubicBezTo>
                      <a:pt x="108384" y="659409"/>
                      <a:pt x="51268" y="716244"/>
                      <a:pt x="19" y="775465"/>
                    </a:cubicBezTo>
                    <a:cubicBezTo>
                      <a:pt x="-40" y="775532"/>
                      <a:pt x="49" y="775621"/>
                      <a:pt x="123" y="775562"/>
                    </a:cubicBezTo>
                    <a:cubicBezTo>
                      <a:pt x="59315" y="721868"/>
                      <a:pt x="137869" y="689138"/>
                      <a:pt x="224078" y="689138"/>
                    </a:cubicBezTo>
                    <a:lnTo>
                      <a:pt x="224078" y="689138"/>
                    </a:lnTo>
                    <a:cubicBezTo>
                      <a:pt x="281180" y="689138"/>
                      <a:pt x="334918" y="703513"/>
                      <a:pt x="381905" y="728811"/>
                    </a:cubicBezTo>
                    <a:cubicBezTo>
                      <a:pt x="381905" y="728811"/>
                      <a:pt x="381913" y="728811"/>
                      <a:pt x="381913" y="728811"/>
                    </a:cubicBezTo>
                    <a:cubicBezTo>
                      <a:pt x="427789" y="741453"/>
                      <a:pt x="476836" y="748418"/>
                      <a:pt x="527892" y="748418"/>
                    </a:cubicBezTo>
                    <a:cubicBezTo>
                      <a:pt x="763369" y="748418"/>
                      <a:pt x="957476" y="602684"/>
                      <a:pt x="984182" y="414883"/>
                    </a:cubicBezTo>
                    <a:cubicBezTo>
                      <a:pt x="984286" y="414164"/>
                      <a:pt x="984293" y="413431"/>
                      <a:pt x="984375" y="412705"/>
                    </a:cubicBezTo>
                    <a:cubicBezTo>
                      <a:pt x="985583" y="401241"/>
                      <a:pt x="987324" y="389659"/>
                      <a:pt x="987324" y="377914"/>
                    </a:cubicBezTo>
                    <a:close/>
                  </a:path>
                </a:pathLst>
              </a:custGeom>
              <a:solidFill>
                <a:srgbClr val="D2D2D2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95" name="شكل حر: شكل 194">
                <a:extLst>
                  <a:ext uri="{FF2B5EF4-FFF2-40B4-BE49-F238E27FC236}">
                    <a16:creationId xmlns:a16="http://schemas.microsoft.com/office/drawing/2014/main" id="{F2AFE447-AD5B-4897-A16B-4548FF6D3941}"/>
                  </a:ext>
                </a:extLst>
              </p:cNvPr>
              <p:cNvSpPr/>
              <p:nvPr/>
            </p:nvSpPr>
            <p:spPr>
              <a:xfrm>
                <a:off x="4225978" y="3008086"/>
                <a:ext cx="440359" cy="213010"/>
              </a:xfrm>
              <a:custGeom>
                <a:avLst/>
                <a:gdLst>
                  <a:gd name="connsiteX0" fmla="*/ 118272 w 440359"/>
                  <a:gd name="connsiteY0" fmla="*/ 34020 h 213010"/>
                  <a:gd name="connsiteX1" fmla="*/ 281680 w 440359"/>
                  <a:gd name="connsiteY1" fmla="*/ 0 h 213010"/>
                  <a:gd name="connsiteX2" fmla="*/ 440359 w 440359"/>
                  <a:gd name="connsiteY2" fmla="*/ 213010 h 213010"/>
                  <a:gd name="connsiteX3" fmla="*/ 218057 w 440359"/>
                  <a:gd name="connsiteY3" fmla="*/ 213010 h 213010"/>
                  <a:gd name="connsiteX4" fmla="*/ 0 w 440359"/>
                  <a:gd name="connsiteY4" fmla="*/ 34020 h 213010"/>
                  <a:gd name="connsiteX5" fmla="*/ 118272 w 440359"/>
                  <a:gd name="connsiteY5" fmla="*/ 34020 h 21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0359" h="213010">
                    <a:moveTo>
                      <a:pt x="118272" y="34020"/>
                    </a:moveTo>
                    <a:cubicBezTo>
                      <a:pt x="174559" y="34020"/>
                      <a:pt x="230172" y="22393"/>
                      <a:pt x="281680" y="0"/>
                    </a:cubicBezTo>
                    <a:cubicBezTo>
                      <a:pt x="373439" y="27373"/>
                      <a:pt x="440359" y="112359"/>
                      <a:pt x="440359" y="213010"/>
                    </a:cubicBezTo>
                    <a:lnTo>
                      <a:pt x="218057" y="213010"/>
                    </a:lnTo>
                    <a:cubicBezTo>
                      <a:pt x="110106" y="213010"/>
                      <a:pt x="20155" y="136056"/>
                      <a:pt x="0" y="34020"/>
                    </a:cubicBezTo>
                    <a:lnTo>
                      <a:pt x="118272" y="34020"/>
                    </a:lnTo>
                    <a:close/>
                  </a:path>
                </a:pathLst>
              </a:custGeom>
              <a:solidFill>
                <a:srgbClr val="505050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96" name="شكل حر: شكل 195">
                <a:extLst>
                  <a:ext uri="{FF2B5EF4-FFF2-40B4-BE49-F238E27FC236}">
                    <a16:creationId xmlns:a16="http://schemas.microsoft.com/office/drawing/2014/main" id="{F79A3709-654B-4463-8616-CC6156072AC4}"/>
                  </a:ext>
                </a:extLst>
              </p:cNvPr>
              <p:cNvSpPr/>
              <p:nvPr/>
            </p:nvSpPr>
            <p:spPr>
              <a:xfrm>
                <a:off x="3749880" y="1783014"/>
                <a:ext cx="96634" cy="106297"/>
              </a:xfrm>
              <a:custGeom>
                <a:avLst/>
                <a:gdLst>
                  <a:gd name="connsiteX0" fmla="*/ 41756 w 96634"/>
                  <a:gd name="connsiteY0" fmla="*/ 106298 h 106297"/>
                  <a:gd name="connsiteX1" fmla="*/ 96635 w 96634"/>
                  <a:gd name="connsiteY1" fmla="*/ 51419 h 106297"/>
                  <a:gd name="connsiteX2" fmla="*/ 60792 w 96634"/>
                  <a:gd name="connsiteY2" fmla="*/ 0 h 106297"/>
                  <a:gd name="connsiteX3" fmla="*/ 89 w 96634"/>
                  <a:gd name="connsiteY3" fmla="*/ 87076 h 106297"/>
                  <a:gd name="connsiteX4" fmla="*/ 41756 w 96634"/>
                  <a:gd name="connsiteY4" fmla="*/ 106298 h 106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34" h="106297">
                    <a:moveTo>
                      <a:pt x="41756" y="106298"/>
                    </a:moveTo>
                    <a:cubicBezTo>
                      <a:pt x="72063" y="106298"/>
                      <a:pt x="96635" y="81726"/>
                      <a:pt x="96635" y="51419"/>
                    </a:cubicBezTo>
                    <a:cubicBezTo>
                      <a:pt x="96635" y="27810"/>
                      <a:pt x="81703" y="7744"/>
                      <a:pt x="60792" y="0"/>
                    </a:cubicBezTo>
                    <a:cubicBezTo>
                      <a:pt x="23223" y="12041"/>
                      <a:pt x="-1682" y="48477"/>
                      <a:pt x="89" y="87076"/>
                    </a:cubicBezTo>
                    <a:cubicBezTo>
                      <a:pt x="10159" y="98821"/>
                      <a:pt x="25075" y="106298"/>
                      <a:pt x="41756" y="106298"/>
                    </a:cubicBezTo>
                    <a:close/>
                  </a:path>
                </a:pathLst>
              </a:custGeom>
              <a:solidFill>
                <a:srgbClr val="505050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  <p:grpSp>
          <p:nvGrpSpPr>
            <p:cNvPr id="176" name="رسم 670" descr="غزال طفل">
              <a:extLst>
                <a:ext uri="{FF2B5EF4-FFF2-40B4-BE49-F238E27FC236}">
                  <a16:creationId xmlns:a16="http://schemas.microsoft.com/office/drawing/2014/main" id="{94151DA1-EF52-461D-967C-F1DE3D375074}"/>
                </a:ext>
              </a:extLst>
            </p:cNvPr>
            <p:cNvGrpSpPr/>
            <p:nvPr/>
          </p:nvGrpSpPr>
          <p:grpSpPr>
            <a:xfrm>
              <a:off x="4287390" y="1551653"/>
              <a:ext cx="466835" cy="274173"/>
              <a:chOff x="3866048" y="2241935"/>
              <a:chExt cx="466835" cy="274173"/>
            </a:xfrm>
            <a:solidFill>
              <a:srgbClr val="737373"/>
            </a:solidFill>
          </p:grpSpPr>
          <p:grpSp>
            <p:nvGrpSpPr>
              <p:cNvPr id="185" name="رسم 670" descr="غزال طفل">
                <a:extLst>
                  <a:ext uri="{FF2B5EF4-FFF2-40B4-BE49-F238E27FC236}">
                    <a16:creationId xmlns:a16="http://schemas.microsoft.com/office/drawing/2014/main" id="{1A03D61A-68B1-4B69-85A4-77D12E7A8C2D}"/>
                  </a:ext>
                </a:extLst>
              </p:cNvPr>
              <p:cNvGrpSpPr/>
              <p:nvPr/>
            </p:nvGrpSpPr>
            <p:grpSpPr>
              <a:xfrm>
                <a:off x="4073530" y="2360496"/>
                <a:ext cx="133381" cy="155611"/>
                <a:chOff x="4073530" y="2360496"/>
                <a:chExt cx="133381" cy="155611"/>
              </a:xfrm>
              <a:solidFill>
                <a:srgbClr val="737373"/>
              </a:solidFill>
            </p:grpSpPr>
            <p:sp>
              <p:nvSpPr>
                <p:cNvPr id="190" name="شكل حر: شكل 189">
                  <a:extLst>
                    <a:ext uri="{FF2B5EF4-FFF2-40B4-BE49-F238E27FC236}">
                      <a16:creationId xmlns:a16="http://schemas.microsoft.com/office/drawing/2014/main" id="{BEE743F6-3525-45D8-8BA2-95C2F947DD60}"/>
                    </a:ext>
                  </a:extLst>
                </p:cNvPr>
                <p:cNvSpPr/>
                <p:nvPr/>
              </p:nvSpPr>
              <p:spPr>
                <a:xfrm>
                  <a:off x="4073530" y="2471648"/>
                  <a:ext cx="44460" cy="44460"/>
                </a:xfrm>
                <a:custGeom>
                  <a:avLst/>
                  <a:gdLst>
                    <a:gd name="connsiteX0" fmla="*/ 44460 w 44460"/>
                    <a:gd name="connsiteY0" fmla="*/ 22230 h 44460"/>
                    <a:gd name="connsiteX1" fmla="*/ 22230 w 44460"/>
                    <a:gd name="connsiteY1" fmla="*/ 44460 h 44460"/>
                    <a:gd name="connsiteX2" fmla="*/ 0 w 44460"/>
                    <a:gd name="connsiteY2" fmla="*/ 22230 h 44460"/>
                    <a:gd name="connsiteX3" fmla="*/ 22230 w 44460"/>
                    <a:gd name="connsiteY3" fmla="*/ 0 h 44460"/>
                    <a:gd name="connsiteX4" fmla="*/ 44460 w 44460"/>
                    <a:gd name="connsiteY4" fmla="*/ 22230 h 4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60" h="44460">
                      <a:moveTo>
                        <a:pt x="44460" y="22230"/>
                      </a:moveTo>
                      <a:cubicBezTo>
                        <a:pt x="44460" y="34508"/>
                        <a:pt x="34508" y="44460"/>
                        <a:pt x="22230" y="44460"/>
                      </a:cubicBezTo>
                      <a:cubicBezTo>
                        <a:pt x="9953" y="44460"/>
                        <a:pt x="0" y="34508"/>
                        <a:pt x="0" y="22230"/>
                      </a:cubicBezTo>
                      <a:cubicBezTo>
                        <a:pt x="0" y="9953"/>
                        <a:pt x="9953" y="0"/>
                        <a:pt x="22230" y="0"/>
                      </a:cubicBezTo>
                      <a:cubicBezTo>
                        <a:pt x="34508" y="0"/>
                        <a:pt x="44460" y="9953"/>
                        <a:pt x="44460" y="2223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40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191" name="شكل حر: شكل 190">
                  <a:extLst>
                    <a:ext uri="{FF2B5EF4-FFF2-40B4-BE49-F238E27FC236}">
                      <a16:creationId xmlns:a16="http://schemas.microsoft.com/office/drawing/2014/main" id="{95D7D1EC-707B-459C-AE80-EA8F4F91F12D}"/>
                    </a:ext>
                  </a:extLst>
                </p:cNvPr>
                <p:cNvSpPr/>
                <p:nvPr/>
              </p:nvSpPr>
              <p:spPr>
                <a:xfrm>
                  <a:off x="4162451" y="2360496"/>
                  <a:ext cx="44460" cy="44460"/>
                </a:xfrm>
                <a:custGeom>
                  <a:avLst/>
                  <a:gdLst>
                    <a:gd name="connsiteX0" fmla="*/ 44460 w 44460"/>
                    <a:gd name="connsiteY0" fmla="*/ 22230 h 44460"/>
                    <a:gd name="connsiteX1" fmla="*/ 22230 w 44460"/>
                    <a:gd name="connsiteY1" fmla="*/ 44460 h 44460"/>
                    <a:gd name="connsiteX2" fmla="*/ 0 w 44460"/>
                    <a:gd name="connsiteY2" fmla="*/ 22230 h 44460"/>
                    <a:gd name="connsiteX3" fmla="*/ 22230 w 44460"/>
                    <a:gd name="connsiteY3" fmla="*/ 0 h 44460"/>
                    <a:gd name="connsiteX4" fmla="*/ 44460 w 44460"/>
                    <a:gd name="connsiteY4" fmla="*/ 22230 h 4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60" h="44460">
                      <a:moveTo>
                        <a:pt x="44460" y="22230"/>
                      </a:moveTo>
                      <a:cubicBezTo>
                        <a:pt x="44460" y="34508"/>
                        <a:pt x="34508" y="44460"/>
                        <a:pt x="22230" y="44460"/>
                      </a:cubicBezTo>
                      <a:cubicBezTo>
                        <a:pt x="9953" y="44460"/>
                        <a:pt x="0" y="34508"/>
                        <a:pt x="0" y="22230"/>
                      </a:cubicBezTo>
                      <a:cubicBezTo>
                        <a:pt x="0" y="9953"/>
                        <a:pt x="9953" y="0"/>
                        <a:pt x="22230" y="0"/>
                      </a:cubicBezTo>
                      <a:cubicBezTo>
                        <a:pt x="34508" y="0"/>
                        <a:pt x="44460" y="9953"/>
                        <a:pt x="44460" y="2223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40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  <p:sp>
            <p:nvSpPr>
              <p:cNvPr id="186" name="شكل حر: شكل 185">
                <a:extLst>
                  <a:ext uri="{FF2B5EF4-FFF2-40B4-BE49-F238E27FC236}">
                    <a16:creationId xmlns:a16="http://schemas.microsoft.com/office/drawing/2014/main" id="{5D21686D-B3C4-4CA0-9F10-B1C1F0ED0F4A}"/>
                  </a:ext>
                </a:extLst>
              </p:cNvPr>
              <p:cNvSpPr/>
              <p:nvPr/>
            </p:nvSpPr>
            <p:spPr>
              <a:xfrm>
                <a:off x="3954969" y="2345676"/>
                <a:ext cx="103741" cy="103741"/>
              </a:xfrm>
              <a:custGeom>
                <a:avLst/>
                <a:gdLst>
                  <a:gd name="connsiteX0" fmla="*/ 103741 w 103741"/>
                  <a:gd name="connsiteY0" fmla="*/ 51871 h 103741"/>
                  <a:gd name="connsiteX1" fmla="*/ 51871 w 103741"/>
                  <a:gd name="connsiteY1" fmla="*/ 103741 h 103741"/>
                  <a:gd name="connsiteX2" fmla="*/ 0 w 103741"/>
                  <a:gd name="connsiteY2" fmla="*/ 51871 h 103741"/>
                  <a:gd name="connsiteX3" fmla="*/ 51871 w 103741"/>
                  <a:gd name="connsiteY3" fmla="*/ 0 h 103741"/>
                  <a:gd name="connsiteX4" fmla="*/ 103741 w 103741"/>
                  <a:gd name="connsiteY4" fmla="*/ 51871 h 1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41" h="103741">
                    <a:moveTo>
                      <a:pt x="103741" y="51871"/>
                    </a:moveTo>
                    <a:cubicBezTo>
                      <a:pt x="103741" y="80518"/>
                      <a:pt x="80518" y="103741"/>
                      <a:pt x="51871" y="103741"/>
                    </a:cubicBezTo>
                    <a:cubicBezTo>
                      <a:pt x="23223" y="103741"/>
                      <a:pt x="0" y="80518"/>
                      <a:pt x="0" y="51871"/>
                    </a:cubicBezTo>
                    <a:cubicBezTo>
                      <a:pt x="0" y="23223"/>
                      <a:pt x="23223" y="0"/>
                      <a:pt x="51871" y="0"/>
                    </a:cubicBezTo>
                    <a:cubicBezTo>
                      <a:pt x="80518" y="0"/>
                      <a:pt x="103741" y="23223"/>
                      <a:pt x="103741" y="51871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87" name="شكل حر: شكل 186">
                <a:extLst>
                  <a:ext uri="{FF2B5EF4-FFF2-40B4-BE49-F238E27FC236}">
                    <a16:creationId xmlns:a16="http://schemas.microsoft.com/office/drawing/2014/main" id="{4AEEA226-FDC3-4D2C-BDF5-A88B7B60E810}"/>
                  </a:ext>
                </a:extLst>
              </p:cNvPr>
              <p:cNvSpPr/>
              <p:nvPr/>
            </p:nvSpPr>
            <p:spPr>
              <a:xfrm>
                <a:off x="4229142" y="2360496"/>
                <a:ext cx="103741" cy="103741"/>
              </a:xfrm>
              <a:custGeom>
                <a:avLst/>
                <a:gdLst>
                  <a:gd name="connsiteX0" fmla="*/ 103741 w 103741"/>
                  <a:gd name="connsiteY0" fmla="*/ 51871 h 103741"/>
                  <a:gd name="connsiteX1" fmla="*/ 51871 w 103741"/>
                  <a:gd name="connsiteY1" fmla="*/ 103741 h 103741"/>
                  <a:gd name="connsiteX2" fmla="*/ 0 w 103741"/>
                  <a:gd name="connsiteY2" fmla="*/ 51871 h 103741"/>
                  <a:gd name="connsiteX3" fmla="*/ 51871 w 103741"/>
                  <a:gd name="connsiteY3" fmla="*/ 0 h 103741"/>
                  <a:gd name="connsiteX4" fmla="*/ 103741 w 103741"/>
                  <a:gd name="connsiteY4" fmla="*/ 51871 h 1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41" h="103741">
                    <a:moveTo>
                      <a:pt x="103741" y="51871"/>
                    </a:moveTo>
                    <a:cubicBezTo>
                      <a:pt x="103741" y="80518"/>
                      <a:pt x="80518" y="103741"/>
                      <a:pt x="51871" y="103741"/>
                    </a:cubicBezTo>
                    <a:cubicBezTo>
                      <a:pt x="23223" y="103741"/>
                      <a:pt x="0" y="80518"/>
                      <a:pt x="0" y="51871"/>
                    </a:cubicBezTo>
                    <a:cubicBezTo>
                      <a:pt x="0" y="23223"/>
                      <a:pt x="23223" y="0"/>
                      <a:pt x="51871" y="0"/>
                    </a:cubicBezTo>
                    <a:cubicBezTo>
                      <a:pt x="80518" y="0"/>
                      <a:pt x="103741" y="23223"/>
                      <a:pt x="103741" y="51871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88" name="شكل حر: شكل 187">
                <a:extLst>
                  <a:ext uri="{FF2B5EF4-FFF2-40B4-BE49-F238E27FC236}">
                    <a16:creationId xmlns:a16="http://schemas.microsoft.com/office/drawing/2014/main" id="{C44626F4-2384-4FEA-B312-86FA6FEC54CE}"/>
                  </a:ext>
                </a:extLst>
              </p:cNvPr>
              <p:cNvSpPr/>
              <p:nvPr/>
            </p:nvSpPr>
            <p:spPr>
              <a:xfrm>
                <a:off x="3866048" y="2456827"/>
                <a:ext cx="51870" cy="51870"/>
              </a:xfrm>
              <a:custGeom>
                <a:avLst/>
                <a:gdLst>
                  <a:gd name="connsiteX0" fmla="*/ 51871 w 51870"/>
                  <a:gd name="connsiteY0" fmla="*/ 25935 h 51870"/>
                  <a:gd name="connsiteX1" fmla="*/ 25935 w 51870"/>
                  <a:gd name="connsiteY1" fmla="*/ 51871 h 51870"/>
                  <a:gd name="connsiteX2" fmla="*/ 0 w 51870"/>
                  <a:gd name="connsiteY2" fmla="*/ 25935 h 51870"/>
                  <a:gd name="connsiteX3" fmla="*/ 25935 w 51870"/>
                  <a:gd name="connsiteY3" fmla="*/ 0 h 51870"/>
                  <a:gd name="connsiteX4" fmla="*/ 51871 w 51870"/>
                  <a:gd name="connsiteY4" fmla="*/ 25935 h 5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870" h="51870">
                    <a:moveTo>
                      <a:pt x="51871" y="25935"/>
                    </a:moveTo>
                    <a:cubicBezTo>
                      <a:pt x="51871" y="40259"/>
                      <a:pt x="40259" y="51871"/>
                      <a:pt x="25935" y="51871"/>
                    </a:cubicBezTo>
                    <a:cubicBezTo>
                      <a:pt x="11612" y="51871"/>
                      <a:pt x="0" y="40259"/>
                      <a:pt x="0" y="25935"/>
                    </a:cubicBezTo>
                    <a:cubicBezTo>
                      <a:pt x="0" y="11612"/>
                      <a:pt x="11612" y="0"/>
                      <a:pt x="25935" y="0"/>
                    </a:cubicBezTo>
                    <a:cubicBezTo>
                      <a:pt x="40259" y="0"/>
                      <a:pt x="51871" y="11612"/>
                      <a:pt x="51871" y="25935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89" name="شكل حر: شكل 188">
                <a:extLst>
                  <a:ext uri="{FF2B5EF4-FFF2-40B4-BE49-F238E27FC236}">
                    <a16:creationId xmlns:a16="http://schemas.microsoft.com/office/drawing/2014/main" id="{DFBE83F4-E65C-4E39-9084-4FE1C816D261}"/>
                  </a:ext>
                </a:extLst>
              </p:cNvPr>
              <p:cNvSpPr/>
              <p:nvPr/>
            </p:nvSpPr>
            <p:spPr>
              <a:xfrm>
                <a:off x="4140221" y="2241935"/>
                <a:ext cx="51870" cy="51870"/>
              </a:xfrm>
              <a:custGeom>
                <a:avLst/>
                <a:gdLst>
                  <a:gd name="connsiteX0" fmla="*/ 51871 w 51870"/>
                  <a:gd name="connsiteY0" fmla="*/ 25935 h 51870"/>
                  <a:gd name="connsiteX1" fmla="*/ 25935 w 51870"/>
                  <a:gd name="connsiteY1" fmla="*/ 51871 h 51870"/>
                  <a:gd name="connsiteX2" fmla="*/ 0 w 51870"/>
                  <a:gd name="connsiteY2" fmla="*/ 25935 h 51870"/>
                  <a:gd name="connsiteX3" fmla="*/ 25935 w 51870"/>
                  <a:gd name="connsiteY3" fmla="*/ 0 h 51870"/>
                  <a:gd name="connsiteX4" fmla="*/ 51871 w 51870"/>
                  <a:gd name="connsiteY4" fmla="*/ 25935 h 5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870" h="51870">
                    <a:moveTo>
                      <a:pt x="51871" y="25935"/>
                    </a:moveTo>
                    <a:cubicBezTo>
                      <a:pt x="51871" y="40259"/>
                      <a:pt x="40259" y="51871"/>
                      <a:pt x="25935" y="51871"/>
                    </a:cubicBezTo>
                    <a:cubicBezTo>
                      <a:pt x="11612" y="51871"/>
                      <a:pt x="0" y="40259"/>
                      <a:pt x="0" y="25935"/>
                    </a:cubicBezTo>
                    <a:cubicBezTo>
                      <a:pt x="0" y="11612"/>
                      <a:pt x="11612" y="0"/>
                      <a:pt x="25935" y="0"/>
                    </a:cubicBezTo>
                    <a:cubicBezTo>
                      <a:pt x="40259" y="0"/>
                      <a:pt x="51871" y="11612"/>
                      <a:pt x="51871" y="25935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  <p:grpSp>
          <p:nvGrpSpPr>
            <p:cNvPr id="177" name="رسم 670" descr="غزال طفل">
              <a:extLst>
                <a:ext uri="{FF2B5EF4-FFF2-40B4-BE49-F238E27FC236}">
                  <a16:creationId xmlns:a16="http://schemas.microsoft.com/office/drawing/2014/main" id="{EC5391B7-2419-4A1C-935C-0B545CEC5185}"/>
                </a:ext>
              </a:extLst>
            </p:cNvPr>
            <p:cNvGrpSpPr/>
            <p:nvPr/>
          </p:nvGrpSpPr>
          <p:grpSpPr>
            <a:xfrm>
              <a:off x="4020627" y="2099999"/>
              <a:ext cx="207482" cy="221791"/>
              <a:chOff x="3599285" y="2790281"/>
              <a:chExt cx="207482" cy="221791"/>
            </a:xfrm>
            <a:solidFill>
              <a:srgbClr val="E6E6E6"/>
            </a:solidFill>
          </p:grpSpPr>
          <p:sp>
            <p:nvSpPr>
              <p:cNvPr id="181" name="شكل حر: شكل 180">
                <a:extLst>
                  <a:ext uri="{FF2B5EF4-FFF2-40B4-BE49-F238E27FC236}">
                    <a16:creationId xmlns:a16="http://schemas.microsoft.com/office/drawing/2014/main" id="{03D8C291-CE7E-46EF-9175-9A63A3ECF719}"/>
                  </a:ext>
                </a:extLst>
              </p:cNvPr>
              <p:cNvSpPr/>
              <p:nvPr/>
            </p:nvSpPr>
            <p:spPr>
              <a:xfrm>
                <a:off x="3762307" y="2856461"/>
                <a:ext cx="44460" cy="44460"/>
              </a:xfrm>
              <a:custGeom>
                <a:avLst/>
                <a:gdLst>
                  <a:gd name="connsiteX0" fmla="*/ 44460 w 44460"/>
                  <a:gd name="connsiteY0" fmla="*/ 22230 h 44460"/>
                  <a:gd name="connsiteX1" fmla="*/ 22230 w 44460"/>
                  <a:gd name="connsiteY1" fmla="*/ 44460 h 44460"/>
                  <a:gd name="connsiteX2" fmla="*/ 0 w 44460"/>
                  <a:gd name="connsiteY2" fmla="*/ 22230 h 44460"/>
                  <a:gd name="connsiteX3" fmla="*/ 22230 w 44460"/>
                  <a:gd name="connsiteY3" fmla="*/ 0 h 44460"/>
                  <a:gd name="connsiteX4" fmla="*/ 44460 w 44460"/>
                  <a:gd name="connsiteY4" fmla="*/ 22230 h 4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60" h="44460">
                    <a:moveTo>
                      <a:pt x="44460" y="22230"/>
                    </a:moveTo>
                    <a:cubicBezTo>
                      <a:pt x="44460" y="34508"/>
                      <a:pt x="34508" y="44460"/>
                      <a:pt x="22230" y="44460"/>
                    </a:cubicBezTo>
                    <a:cubicBezTo>
                      <a:pt x="9953" y="44460"/>
                      <a:pt x="0" y="34508"/>
                      <a:pt x="0" y="22230"/>
                    </a:cubicBezTo>
                    <a:cubicBezTo>
                      <a:pt x="0" y="9953"/>
                      <a:pt x="9953" y="0"/>
                      <a:pt x="22230" y="0"/>
                    </a:cubicBezTo>
                    <a:cubicBezTo>
                      <a:pt x="34508" y="0"/>
                      <a:pt x="44460" y="9953"/>
                      <a:pt x="44460" y="2223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82" name="شكل حر: شكل 181">
                <a:extLst>
                  <a:ext uri="{FF2B5EF4-FFF2-40B4-BE49-F238E27FC236}">
                    <a16:creationId xmlns:a16="http://schemas.microsoft.com/office/drawing/2014/main" id="{EE477AC4-C411-4C4C-B7E6-826035E49BA4}"/>
                  </a:ext>
                </a:extLst>
              </p:cNvPr>
              <p:cNvSpPr/>
              <p:nvPr/>
            </p:nvSpPr>
            <p:spPr>
              <a:xfrm>
                <a:off x="3718313" y="2967612"/>
                <a:ext cx="44460" cy="44460"/>
              </a:xfrm>
              <a:custGeom>
                <a:avLst/>
                <a:gdLst>
                  <a:gd name="connsiteX0" fmla="*/ 44461 w 44460"/>
                  <a:gd name="connsiteY0" fmla="*/ 22230 h 44460"/>
                  <a:gd name="connsiteX1" fmla="*/ 22230 w 44460"/>
                  <a:gd name="connsiteY1" fmla="*/ 44460 h 44460"/>
                  <a:gd name="connsiteX2" fmla="*/ 0 w 44460"/>
                  <a:gd name="connsiteY2" fmla="*/ 22230 h 44460"/>
                  <a:gd name="connsiteX3" fmla="*/ 22230 w 44460"/>
                  <a:gd name="connsiteY3" fmla="*/ 0 h 44460"/>
                  <a:gd name="connsiteX4" fmla="*/ 44461 w 44460"/>
                  <a:gd name="connsiteY4" fmla="*/ 22230 h 4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60" h="44460">
                    <a:moveTo>
                      <a:pt x="44461" y="22230"/>
                    </a:moveTo>
                    <a:cubicBezTo>
                      <a:pt x="44461" y="34508"/>
                      <a:pt x="34508" y="44460"/>
                      <a:pt x="22230" y="44460"/>
                    </a:cubicBezTo>
                    <a:cubicBezTo>
                      <a:pt x="9953" y="44460"/>
                      <a:pt x="0" y="34508"/>
                      <a:pt x="0" y="22230"/>
                    </a:cubicBezTo>
                    <a:cubicBezTo>
                      <a:pt x="0" y="9953"/>
                      <a:pt x="9953" y="0"/>
                      <a:pt x="22230" y="0"/>
                    </a:cubicBezTo>
                    <a:cubicBezTo>
                      <a:pt x="34508" y="0"/>
                      <a:pt x="44461" y="9953"/>
                      <a:pt x="44461" y="2223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83" name="شكل حر: شكل 182">
                <a:extLst>
                  <a:ext uri="{FF2B5EF4-FFF2-40B4-BE49-F238E27FC236}">
                    <a16:creationId xmlns:a16="http://schemas.microsoft.com/office/drawing/2014/main" id="{C7F2D3E6-844B-49CC-B064-C8877DD0F5BD}"/>
                  </a:ext>
                </a:extLst>
              </p:cNvPr>
              <p:cNvSpPr/>
              <p:nvPr/>
            </p:nvSpPr>
            <p:spPr>
              <a:xfrm>
                <a:off x="3599285" y="2945893"/>
                <a:ext cx="59280" cy="59280"/>
              </a:xfrm>
              <a:custGeom>
                <a:avLst/>
                <a:gdLst>
                  <a:gd name="connsiteX0" fmla="*/ 59281 w 59280"/>
                  <a:gd name="connsiteY0" fmla="*/ 29640 h 59280"/>
                  <a:gd name="connsiteX1" fmla="*/ 29640 w 59280"/>
                  <a:gd name="connsiteY1" fmla="*/ 59281 h 59280"/>
                  <a:gd name="connsiteX2" fmla="*/ 0 w 59280"/>
                  <a:gd name="connsiteY2" fmla="*/ 29640 h 59280"/>
                  <a:gd name="connsiteX3" fmla="*/ 29640 w 59280"/>
                  <a:gd name="connsiteY3" fmla="*/ 0 h 59280"/>
                  <a:gd name="connsiteX4" fmla="*/ 59281 w 59280"/>
                  <a:gd name="connsiteY4" fmla="*/ 29640 h 59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80" h="59280">
                    <a:moveTo>
                      <a:pt x="59281" y="29640"/>
                    </a:moveTo>
                    <a:cubicBezTo>
                      <a:pt x="59281" y="46010"/>
                      <a:pt x="46010" y="59281"/>
                      <a:pt x="29640" y="59281"/>
                    </a:cubicBezTo>
                    <a:cubicBezTo>
                      <a:pt x="13270" y="59281"/>
                      <a:pt x="0" y="46010"/>
                      <a:pt x="0" y="29640"/>
                    </a:cubicBezTo>
                    <a:cubicBezTo>
                      <a:pt x="0" y="13270"/>
                      <a:pt x="13270" y="0"/>
                      <a:pt x="29640" y="0"/>
                    </a:cubicBezTo>
                    <a:cubicBezTo>
                      <a:pt x="46010" y="0"/>
                      <a:pt x="59281" y="13270"/>
                      <a:pt x="59281" y="2964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84" name="شكل حر: شكل 183">
                <a:extLst>
                  <a:ext uri="{FF2B5EF4-FFF2-40B4-BE49-F238E27FC236}">
                    <a16:creationId xmlns:a16="http://schemas.microsoft.com/office/drawing/2014/main" id="{E0837DE0-8440-4791-83C3-D02583D9C338}"/>
                  </a:ext>
                </a:extLst>
              </p:cNvPr>
              <p:cNvSpPr/>
              <p:nvPr/>
            </p:nvSpPr>
            <p:spPr>
              <a:xfrm>
                <a:off x="3628925" y="2790281"/>
                <a:ext cx="88921" cy="88921"/>
              </a:xfrm>
              <a:custGeom>
                <a:avLst/>
                <a:gdLst>
                  <a:gd name="connsiteX0" fmla="*/ 88921 w 88921"/>
                  <a:gd name="connsiteY0" fmla="*/ 44460 h 88921"/>
                  <a:gd name="connsiteX1" fmla="*/ 44460 w 88921"/>
                  <a:gd name="connsiteY1" fmla="*/ 88921 h 88921"/>
                  <a:gd name="connsiteX2" fmla="*/ 0 w 88921"/>
                  <a:gd name="connsiteY2" fmla="*/ 44460 h 88921"/>
                  <a:gd name="connsiteX3" fmla="*/ 44460 w 88921"/>
                  <a:gd name="connsiteY3" fmla="*/ 0 h 88921"/>
                  <a:gd name="connsiteX4" fmla="*/ 88921 w 88921"/>
                  <a:gd name="connsiteY4" fmla="*/ 44460 h 8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1" h="88921">
                    <a:moveTo>
                      <a:pt x="88921" y="44460"/>
                    </a:moveTo>
                    <a:cubicBezTo>
                      <a:pt x="88921" y="69015"/>
                      <a:pt x="69015" y="88921"/>
                      <a:pt x="44460" y="88921"/>
                    </a:cubicBezTo>
                    <a:cubicBezTo>
                      <a:pt x="19906" y="88921"/>
                      <a:pt x="0" y="69015"/>
                      <a:pt x="0" y="44460"/>
                    </a:cubicBezTo>
                    <a:cubicBezTo>
                      <a:pt x="0" y="19906"/>
                      <a:pt x="19906" y="0"/>
                      <a:pt x="44460" y="0"/>
                    </a:cubicBezTo>
                    <a:cubicBezTo>
                      <a:pt x="69015" y="0"/>
                      <a:pt x="88921" y="19906"/>
                      <a:pt x="88921" y="4446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  <p:grpSp>
          <p:nvGrpSpPr>
            <p:cNvPr id="178" name="رسم 670" descr="غزال طفل">
              <a:extLst>
                <a:ext uri="{FF2B5EF4-FFF2-40B4-BE49-F238E27FC236}">
                  <a16:creationId xmlns:a16="http://schemas.microsoft.com/office/drawing/2014/main" id="{E7C14798-C0AB-4D3A-84FA-B62BF9B72F58}"/>
                </a:ext>
              </a:extLst>
            </p:cNvPr>
            <p:cNvGrpSpPr/>
            <p:nvPr/>
          </p:nvGrpSpPr>
          <p:grpSpPr>
            <a:xfrm>
              <a:off x="4508307" y="921796"/>
              <a:ext cx="222302" cy="222302"/>
              <a:chOff x="4086965" y="1612078"/>
              <a:chExt cx="222302" cy="222302"/>
            </a:xfrm>
          </p:grpSpPr>
          <p:sp>
            <p:nvSpPr>
              <p:cNvPr id="179" name="شكل حر: شكل 178">
                <a:extLst>
                  <a:ext uri="{FF2B5EF4-FFF2-40B4-BE49-F238E27FC236}">
                    <a16:creationId xmlns:a16="http://schemas.microsoft.com/office/drawing/2014/main" id="{9ABD6038-81A8-4B0E-91DF-9D01A2005958}"/>
                  </a:ext>
                </a:extLst>
              </p:cNvPr>
              <p:cNvSpPr/>
              <p:nvPr/>
            </p:nvSpPr>
            <p:spPr>
              <a:xfrm>
                <a:off x="4086965" y="1612078"/>
                <a:ext cx="222302" cy="222302"/>
              </a:xfrm>
              <a:custGeom>
                <a:avLst/>
                <a:gdLst>
                  <a:gd name="connsiteX0" fmla="*/ 222302 w 222302"/>
                  <a:gd name="connsiteY0" fmla="*/ 111151 h 222302"/>
                  <a:gd name="connsiteX1" fmla="*/ 111151 w 222302"/>
                  <a:gd name="connsiteY1" fmla="*/ 222302 h 222302"/>
                  <a:gd name="connsiteX2" fmla="*/ 0 w 222302"/>
                  <a:gd name="connsiteY2" fmla="*/ 111151 h 222302"/>
                  <a:gd name="connsiteX3" fmla="*/ 111151 w 222302"/>
                  <a:gd name="connsiteY3" fmla="*/ 0 h 222302"/>
                  <a:gd name="connsiteX4" fmla="*/ 222302 w 222302"/>
                  <a:gd name="connsiteY4" fmla="*/ 111151 h 222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302" h="222302">
                    <a:moveTo>
                      <a:pt x="222302" y="111151"/>
                    </a:moveTo>
                    <a:cubicBezTo>
                      <a:pt x="222302" y="172538"/>
                      <a:pt x="172538" y="222302"/>
                      <a:pt x="111151" y="222302"/>
                    </a:cubicBezTo>
                    <a:cubicBezTo>
                      <a:pt x="49764" y="222302"/>
                      <a:pt x="0" y="172538"/>
                      <a:pt x="0" y="111151"/>
                    </a:cubicBezTo>
                    <a:cubicBezTo>
                      <a:pt x="0" y="49764"/>
                      <a:pt x="49764" y="0"/>
                      <a:pt x="111151" y="0"/>
                    </a:cubicBezTo>
                    <a:cubicBezTo>
                      <a:pt x="172538" y="0"/>
                      <a:pt x="222302" y="49764"/>
                      <a:pt x="222302" y="111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80" name="شكل حر: شكل 179">
                <a:extLst>
                  <a:ext uri="{FF2B5EF4-FFF2-40B4-BE49-F238E27FC236}">
                    <a16:creationId xmlns:a16="http://schemas.microsoft.com/office/drawing/2014/main" id="{F34D3FE9-A741-46F1-BC97-3B45C5BAC123}"/>
                  </a:ext>
                </a:extLst>
              </p:cNvPr>
              <p:cNvSpPr/>
              <p:nvPr/>
            </p:nvSpPr>
            <p:spPr>
              <a:xfrm>
                <a:off x="4134826" y="1679811"/>
                <a:ext cx="124430" cy="75254"/>
              </a:xfrm>
              <a:custGeom>
                <a:avLst/>
                <a:gdLst>
                  <a:gd name="connsiteX0" fmla="*/ 78739 w 78739"/>
                  <a:gd name="connsiteY0" fmla="*/ 39370 h 78739"/>
                  <a:gd name="connsiteX1" fmla="*/ 39370 w 78739"/>
                  <a:gd name="connsiteY1" fmla="*/ 78740 h 78739"/>
                  <a:gd name="connsiteX2" fmla="*/ 0 w 78739"/>
                  <a:gd name="connsiteY2" fmla="*/ 39370 h 78739"/>
                  <a:gd name="connsiteX3" fmla="*/ 39370 w 78739"/>
                  <a:gd name="connsiteY3" fmla="*/ 0 h 78739"/>
                  <a:gd name="connsiteX4" fmla="*/ 78739 w 78739"/>
                  <a:gd name="connsiteY4" fmla="*/ 39370 h 78739"/>
                  <a:gd name="connsiteX0" fmla="*/ 78739 w 78743"/>
                  <a:gd name="connsiteY0" fmla="*/ 39370 h 47623"/>
                  <a:gd name="connsiteX1" fmla="*/ 41275 w 78743"/>
                  <a:gd name="connsiteY1" fmla="*/ 33020 h 47623"/>
                  <a:gd name="connsiteX2" fmla="*/ 0 w 78743"/>
                  <a:gd name="connsiteY2" fmla="*/ 39370 h 47623"/>
                  <a:gd name="connsiteX3" fmla="*/ 39370 w 78743"/>
                  <a:gd name="connsiteY3" fmla="*/ 0 h 47623"/>
                  <a:gd name="connsiteX4" fmla="*/ 78739 w 78743"/>
                  <a:gd name="connsiteY4" fmla="*/ 39370 h 4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3" h="47623">
                    <a:moveTo>
                      <a:pt x="78739" y="39370"/>
                    </a:moveTo>
                    <a:cubicBezTo>
                      <a:pt x="79056" y="44873"/>
                      <a:pt x="63018" y="33020"/>
                      <a:pt x="41275" y="33020"/>
                    </a:cubicBezTo>
                    <a:cubicBezTo>
                      <a:pt x="19531" y="33020"/>
                      <a:pt x="0" y="61113"/>
                      <a:pt x="0" y="39370"/>
                    </a:cubicBezTo>
                    <a:cubicBezTo>
                      <a:pt x="0" y="17626"/>
                      <a:pt x="17627" y="0"/>
                      <a:pt x="39370" y="0"/>
                    </a:cubicBezTo>
                    <a:cubicBezTo>
                      <a:pt x="61113" y="0"/>
                      <a:pt x="78422" y="33867"/>
                      <a:pt x="78739" y="39370"/>
                    </a:cubicBezTo>
                    <a:close/>
                  </a:path>
                </a:pathLst>
              </a:custGeom>
              <a:solidFill>
                <a:srgbClr val="505050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</p:grpSp>
      <p:grpSp>
        <p:nvGrpSpPr>
          <p:cNvPr id="199" name="مجموعة 198">
            <a:extLst>
              <a:ext uri="{FF2B5EF4-FFF2-40B4-BE49-F238E27FC236}">
                <a16:creationId xmlns:a16="http://schemas.microsoft.com/office/drawing/2014/main" id="{970401E3-8968-48AA-A678-56BA1AC173E0}"/>
              </a:ext>
            </a:extLst>
          </p:cNvPr>
          <p:cNvGrpSpPr/>
          <p:nvPr/>
        </p:nvGrpSpPr>
        <p:grpSpPr>
          <a:xfrm>
            <a:off x="2815525" y="4479260"/>
            <a:ext cx="1569469" cy="1485575"/>
            <a:chOff x="7262054" y="3829145"/>
            <a:chExt cx="882650" cy="835469"/>
          </a:xfrm>
        </p:grpSpPr>
        <p:sp>
          <p:nvSpPr>
            <p:cNvPr id="200" name="شكل حر: شكل 199">
              <a:extLst>
                <a:ext uri="{FF2B5EF4-FFF2-40B4-BE49-F238E27FC236}">
                  <a16:creationId xmlns:a16="http://schemas.microsoft.com/office/drawing/2014/main" id="{A1D1F6A1-B5F5-48D5-BEA9-2D5F0571E7CE}"/>
                </a:ext>
              </a:extLst>
            </p:cNvPr>
            <p:cNvSpPr/>
            <p:nvPr/>
          </p:nvSpPr>
          <p:spPr>
            <a:xfrm>
              <a:off x="7911885" y="4468998"/>
              <a:ext cx="119820" cy="118420"/>
            </a:xfrm>
            <a:custGeom>
              <a:avLst/>
              <a:gdLst>
                <a:gd name="connsiteX0" fmla="*/ 102437 w 119820"/>
                <a:gd name="connsiteY0" fmla="*/ 92962 h 118420"/>
                <a:gd name="connsiteX1" fmla="*/ 119821 w 119820"/>
                <a:gd name="connsiteY1" fmla="*/ 45876 h 118420"/>
                <a:gd name="connsiteX2" fmla="*/ 92044 w 119820"/>
                <a:gd name="connsiteY2" fmla="*/ 0 h 118420"/>
                <a:gd name="connsiteX3" fmla="*/ 0 w 119820"/>
                <a:gd name="connsiteY3" fmla="*/ 92044 h 118420"/>
                <a:gd name="connsiteX4" fmla="*/ 102437 w 119820"/>
                <a:gd name="connsiteY4" fmla="*/ 92962 h 11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20" h="118420">
                  <a:moveTo>
                    <a:pt x="102437" y="92962"/>
                  </a:moveTo>
                  <a:cubicBezTo>
                    <a:pt x="112927" y="79849"/>
                    <a:pt x="117048" y="64114"/>
                    <a:pt x="119821" y="45876"/>
                  </a:cubicBezTo>
                  <a:cubicBezTo>
                    <a:pt x="114579" y="29095"/>
                    <a:pt x="105340" y="13293"/>
                    <a:pt x="92044" y="0"/>
                  </a:cubicBezTo>
                  <a:lnTo>
                    <a:pt x="0" y="92044"/>
                  </a:lnTo>
                  <a:cubicBezTo>
                    <a:pt x="20763" y="129303"/>
                    <a:pt x="76991" y="124770"/>
                    <a:pt x="102437" y="92962"/>
                  </a:cubicBezTo>
                  <a:close/>
                </a:path>
              </a:pathLst>
            </a:custGeom>
            <a:solidFill>
              <a:srgbClr val="737373"/>
            </a:solidFill>
            <a:ln w="3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grpSp>
          <p:nvGrpSpPr>
            <p:cNvPr id="201" name="رسم 971" descr="أرنب">
              <a:extLst>
                <a:ext uri="{FF2B5EF4-FFF2-40B4-BE49-F238E27FC236}">
                  <a16:creationId xmlns:a16="http://schemas.microsoft.com/office/drawing/2014/main" id="{C7F88A5B-F5D9-4762-97CA-633CF2E5DA1F}"/>
                </a:ext>
              </a:extLst>
            </p:cNvPr>
            <p:cNvGrpSpPr/>
            <p:nvPr/>
          </p:nvGrpSpPr>
          <p:grpSpPr>
            <a:xfrm>
              <a:off x="7262054" y="3946627"/>
              <a:ext cx="174306" cy="161429"/>
              <a:chOff x="7262054" y="3946627"/>
              <a:chExt cx="174306" cy="161429"/>
            </a:xfrm>
          </p:grpSpPr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D4043EAF-0067-40C3-9A9E-CC6903B804FE}"/>
                  </a:ext>
                </a:extLst>
              </p:cNvPr>
              <p:cNvSpPr/>
              <p:nvPr/>
            </p:nvSpPr>
            <p:spPr>
              <a:xfrm>
                <a:off x="7266168" y="3946627"/>
                <a:ext cx="170192" cy="161429"/>
              </a:xfrm>
              <a:custGeom>
                <a:avLst/>
                <a:gdLst>
                  <a:gd name="connsiteX0" fmla="*/ 106604 w 170192"/>
                  <a:gd name="connsiteY0" fmla="*/ 8 h 161429"/>
                  <a:gd name="connsiteX1" fmla="*/ 30995 w 170192"/>
                  <a:gd name="connsiteY1" fmla="*/ 23012 h 161429"/>
                  <a:gd name="connsiteX2" fmla="*/ 24832 w 170192"/>
                  <a:gd name="connsiteY2" fmla="*/ 23012 h 161429"/>
                  <a:gd name="connsiteX3" fmla="*/ 21535 w 170192"/>
                  <a:gd name="connsiteY3" fmla="*/ 23206 h 161429"/>
                  <a:gd name="connsiteX4" fmla="*/ 1226 w 170192"/>
                  <a:gd name="connsiteY4" fmla="*/ 46866 h 161429"/>
                  <a:gd name="connsiteX5" fmla="*/ 1177 w 170192"/>
                  <a:gd name="connsiteY5" fmla="*/ 72522 h 161429"/>
                  <a:gd name="connsiteX6" fmla="*/ 108454 w 170192"/>
                  <a:gd name="connsiteY6" fmla="*/ 161430 h 161429"/>
                  <a:gd name="connsiteX7" fmla="*/ 170193 w 170192"/>
                  <a:gd name="connsiteY7" fmla="*/ 80209 h 161429"/>
                  <a:gd name="connsiteX8" fmla="*/ 106604 w 170192"/>
                  <a:gd name="connsiteY8" fmla="*/ 8 h 16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192" h="161429">
                    <a:moveTo>
                      <a:pt x="106604" y="8"/>
                    </a:moveTo>
                    <a:cubicBezTo>
                      <a:pt x="84518" y="14668"/>
                      <a:pt x="58495" y="23012"/>
                      <a:pt x="30995" y="23012"/>
                    </a:cubicBezTo>
                    <a:lnTo>
                      <a:pt x="24832" y="23012"/>
                    </a:lnTo>
                    <a:cubicBezTo>
                      <a:pt x="23712" y="23012"/>
                      <a:pt x="22615" y="23079"/>
                      <a:pt x="21535" y="23206"/>
                    </a:cubicBezTo>
                    <a:cubicBezTo>
                      <a:pt x="13747" y="24136"/>
                      <a:pt x="3934" y="36488"/>
                      <a:pt x="1226" y="46866"/>
                    </a:cubicBezTo>
                    <a:cubicBezTo>
                      <a:pt x="-1022" y="55483"/>
                      <a:pt x="353" y="70345"/>
                      <a:pt x="1177" y="72522"/>
                    </a:cubicBezTo>
                    <a:cubicBezTo>
                      <a:pt x="18572" y="118349"/>
                      <a:pt x="58989" y="152858"/>
                      <a:pt x="108454" y="161430"/>
                    </a:cubicBezTo>
                    <a:cubicBezTo>
                      <a:pt x="143218" y="157136"/>
                      <a:pt x="170193" y="112815"/>
                      <a:pt x="170193" y="80209"/>
                    </a:cubicBezTo>
                    <a:cubicBezTo>
                      <a:pt x="170193" y="46764"/>
                      <a:pt x="145219" y="-715"/>
                      <a:pt x="106604" y="8"/>
                    </a:cubicBezTo>
                    <a:close/>
                  </a:path>
                </a:pathLst>
              </a:custGeom>
              <a:solidFill>
                <a:srgbClr val="D2D2D2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23" name="شكل حر: شكل 222">
                <a:extLst>
                  <a:ext uri="{FF2B5EF4-FFF2-40B4-BE49-F238E27FC236}">
                    <a16:creationId xmlns:a16="http://schemas.microsoft.com/office/drawing/2014/main" id="{1C4FDC38-0AC0-4FA4-8614-B58FC159EC95}"/>
                  </a:ext>
                </a:extLst>
              </p:cNvPr>
              <p:cNvSpPr/>
              <p:nvPr/>
            </p:nvSpPr>
            <p:spPr>
              <a:xfrm>
                <a:off x="7262054" y="3969833"/>
                <a:ext cx="50222" cy="55298"/>
              </a:xfrm>
              <a:custGeom>
                <a:avLst/>
                <a:gdLst>
                  <a:gd name="connsiteX0" fmla="*/ 50222 w 50222"/>
                  <a:gd name="connsiteY0" fmla="*/ 27552 h 55298"/>
                  <a:gd name="connsiteX1" fmla="*/ 25653 w 50222"/>
                  <a:gd name="connsiteY1" fmla="*/ 0 h 55298"/>
                  <a:gd name="connsiteX2" fmla="*/ 997 w 50222"/>
                  <a:gd name="connsiteY2" fmla="*/ 36206 h 55298"/>
                  <a:gd name="connsiteX3" fmla="*/ 5298 w 50222"/>
                  <a:gd name="connsiteY3" fmla="*/ 49315 h 55298"/>
                  <a:gd name="connsiteX4" fmla="*/ 22476 w 50222"/>
                  <a:gd name="connsiteY4" fmla="*/ 55298 h 55298"/>
                  <a:gd name="connsiteX5" fmla="*/ 50222 w 50222"/>
                  <a:gd name="connsiteY5" fmla="*/ 27552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222" h="55298">
                    <a:moveTo>
                      <a:pt x="50222" y="27552"/>
                    </a:moveTo>
                    <a:cubicBezTo>
                      <a:pt x="50222" y="13304"/>
                      <a:pt x="39477" y="1577"/>
                      <a:pt x="25653" y="0"/>
                    </a:cubicBezTo>
                    <a:cubicBezTo>
                      <a:pt x="8378" y="1941"/>
                      <a:pt x="-3626" y="18924"/>
                      <a:pt x="997" y="36206"/>
                    </a:cubicBezTo>
                    <a:cubicBezTo>
                      <a:pt x="2192" y="40680"/>
                      <a:pt x="3683" y="45029"/>
                      <a:pt x="5298" y="49315"/>
                    </a:cubicBezTo>
                    <a:cubicBezTo>
                      <a:pt x="10026" y="53050"/>
                      <a:pt x="15983" y="55298"/>
                      <a:pt x="22476" y="55298"/>
                    </a:cubicBezTo>
                    <a:cubicBezTo>
                      <a:pt x="37799" y="55302"/>
                      <a:pt x="50222" y="42879"/>
                      <a:pt x="50222" y="27552"/>
                    </a:cubicBezTo>
                    <a:close/>
                  </a:path>
                </a:pathLst>
              </a:custGeom>
              <a:solidFill>
                <a:srgbClr val="505050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  <p:sp>
          <p:nvSpPr>
            <p:cNvPr id="202" name="شكل حر: شكل 201">
              <a:extLst>
                <a:ext uri="{FF2B5EF4-FFF2-40B4-BE49-F238E27FC236}">
                  <a16:creationId xmlns:a16="http://schemas.microsoft.com/office/drawing/2014/main" id="{F931AF32-3B7B-44C0-9A43-C48F0493E50C}"/>
                </a:ext>
              </a:extLst>
            </p:cNvPr>
            <p:cNvSpPr/>
            <p:nvPr/>
          </p:nvSpPr>
          <p:spPr>
            <a:xfrm>
              <a:off x="7335456" y="3829145"/>
              <a:ext cx="809248" cy="831722"/>
            </a:xfrm>
            <a:custGeom>
              <a:avLst/>
              <a:gdLst>
                <a:gd name="connsiteX0" fmla="*/ 511513 w 809248"/>
                <a:gd name="connsiteY0" fmla="*/ 60412 h 831722"/>
                <a:gd name="connsiteX1" fmla="*/ 221212 w 809248"/>
                <a:gd name="connsiteY1" fmla="*/ 1154 h 831722"/>
                <a:gd name="connsiteX2" fmla="*/ 201880 w 809248"/>
                <a:gd name="connsiteY2" fmla="*/ 11 h 831722"/>
                <a:gd name="connsiteX3" fmla="*/ 82430 w 809248"/>
                <a:gd name="connsiteY3" fmla="*/ 69580 h 831722"/>
                <a:gd name="connsiteX4" fmla="*/ 37315 w 809248"/>
                <a:gd name="connsiteY4" fmla="*/ 117490 h 831722"/>
                <a:gd name="connsiteX5" fmla="*/ 78677 w 809248"/>
                <a:gd name="connsiteY5" fmla="*/ 198898 h 831722"/>
                <a:gd name="connsiteX6" fmla="*/ 39237 w 809248"/>
                <a:gd name="connsiteY6" fmla="*/ 278859 h 831722"/>
                <a:gd name="connsiteX7" fmla="*/ 39252 w 809248"/>
                <a:gd name="connsiteY7" fmla="*/ 278927 h 831722"/>
                <a:gd name="connsiteX8" fmla="*/ 59303 w 809248"/>
                <a:gd name="connsiteY8" fmla="*/ 280897 h 831722"/>
                <a:gd name="connsiteX9" fmla="*/ 59303 w 809248"/>
                <a:gd name="connsiteY9" fmla="*/ 281051 h 831722"/>
                <a:gd name="connsiteX10" fmla="*/ 116891 w 809248"/>
                <a:gd name="connsiteY10" fmla="*/ 399002 h 831722"/>
                <a:gd name="connsiteX11" fmla="*/ 112395 w 809248"/>
                <a:gd name="connsiteY11" fmla="*/ 441566 h 831722"/>
                <a:gd name="connsiteX12" fmla="*/ 112395 w 809248"/>
                <a:gd name="connsiteY12" fmla="*/ 652056 h 831722"/>
                <a:gd name="connsiteX13" fmla="*/ 64215 w 809248"/>
                <a:gd name="connsiteY13" fmla="*/ 730152 h 831722"/>
                <a:gd name="connsiteX14" fmla="*/ 0 w 809248"/>
                <a:gd name="connsiteY14" fmla="*/ 831723 h 831722"/>
                <a:gd name="connsiteX15" fmla="*/ 44992 w 809248"/>
                <a:gd name="connsiteY15" fmla="*/ 831723 h 831722"/>
                <a:gd name="connsiteX16" fmla="*/ 103403 w 809248"/>
                <a:gd name="connsiteY16" fmla="*/ 823855 h 831722"/>
                <a:gd name="connsiteX17" fmla="*/ 161100 w 809248"/>
                <a:gd name="connsiteY17" fmla="*/ 831723 h 831722"/>
                <a:gd name="connsiteX18" fmla="*/ 484647 w 809248"/>
                <a:gd name="connsiteY18" fmla="*/ 831723 h 831722"/>
                <a:gd name="connsiteX19" fmla="*/ 546989 w 809248"/>
                <a:gd name="connsiteY19" fmla="*/ 798802 h 831722"/>
                <a:gd name="connsiteX20" fmla="*/ 635923 w 809248"/>
                <a:gd name="connsiteY20" fmla="*/ 817692 h 831722"/>
                <a:gd name="connsiteX21" fmla="*/ 668473 w 809248"/>
                <a:gd name="connsiteY21" fmla="*/ 798802 h 831722"/>
                <a:gd name="connsiteX22" fmla="*/ 696272 w 809248"/>
                <a:gd name="connsiteY22" fmla="*/ 685804 h 831722"/>
                <a:gd name="connsiteX23" fmla="*/ 696205 w 809248"/>
                <a:gd name="connsiteY23" fmla="*/ 685793 h 831722"/>
                <a:gd name="connsiteX24" fmla="*/ 682661 w 809248"/>
                <a:gd name="connsiteY24" fmla="*/ 702191 h 831722"/>
                <a:gd name="connsiteX25" fmla="*/ 580708 w 809248"/>
                <a:gd name="connsiteY25" fmla="*/ 732841 h 831722"/>
                <a:gd name="connsiteX26" fmla="*/ 580708 w 809248"/>
                <a:gd name="connsiteY26" fmla="*/ 663130 h 831722"/>
                <a:gd name="connsiteX27" fmla="*/ 580708 w 809248"/>
                <a:gd name="connsiteY27" fmla="*/ 650595 h 831722"/>
                <a:gd name="connsiteX28" fmla="*/ 251476 w 809248"/>
                <a:gd name="connsiteY28" fmla="*/ 273243 h 831722"/>
                <a:gd name="connsiteX29" fmla="*/ 336275 w 809248"/>
                <a:gd name="connsiteY29" fmla="*/ 189000 h 831722"/>
                <a:gd name="connsiteX30" fmla="*/ 398481 w 809248"/>
                <a:gd name="connsiteY30" fmla="*/ 263094 h 831722"/>
                <a:gd name="connsiteX31" fmla="*/ 446515 w 809248"/>
                <a:gd name="connsiteY31" fmla="*/ 313458 h 831722"/>
                <a:gd name="connsiteX32" fmla="*/ 713221 w 809248"/>
                <a:gd name="connsiteY32" fmla="*/ 498052 h 831722"/>
                <a:gd name="connsiteX33" fmla="*/ 726975 w 809248"/>
                <a:gd name="connsiteY33" fmla="*/ 492590 h 831722"/>
                <a:gd name="connsiteX34" fmla="*/ 547839 w 809248"/>
                <a:gd name="connsiteY34" fmla="*/ 212134 h 831722"/>
                <a:gd name="connsiteX35" fmla="*/ 481178 w 809248"/>
                <a:gd name="connsiteY35" fmla="*/ 149560 h 831722"/>
                <a:gd name="connsiteX36" fmla="*/ 499187 w 809248"/>
                <a:gd name="connsiteY36" fmla="*/ 154963 h 831722"/>
                <a:gd name="connsiteX37" fmla="*/ 808944 w 809248"/>
                <a:gd name="connsiteY37" fmla="*/ 199550 h 831722"/>
                <a:gd name="connsiteX38" fmla="*/ 511513 w 809248"/>
                <a:gd name="connsiteY38" fmla="*/ 60412 h 83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09248" h="831722">
                  <a:moveTo>
                    <a:pt x="511513" y="60412"/>
                  </a:moveTo>
                  <a:cubicBezTo>
                    <a:pt x="386309" y="22539"/>
                    <a:pt x="275210" y="633"/>
                    <a:pt x="221212" y="1154"/>
                  </a:cubicBezTo>
                  <a:cubicBezTo>
                    <a:pt x="214884" y="344"/>
                    <a:pt x="208437" y="-75"/>
                    <a:pt x="201880" y="11"/>
                  </a:cubicBezTo>
                  <a:cubicBezTo>
                    <a:pt x="150935" y="682"/>
                    <a:pt x="106532" y="28462"/>
                    <a:pt x="82430" y="69580"/>
                  </a:cubicBezTo>
                  <a:cubicBezTo>
                    <a:pt x="70992" y="89099"/>
                    <a:pt x="55486" y="105430"/>
                    <a:pt x="37315" y="117490"/>
                  </a:cubicBezTo>
                  <a:cubicBezTo>
                    <a:pt x="62383" y="135833"/>
                    <a:pt x="78677" y="165453"/>
                    <a:pt x="78677" y="198898"/>
                  </a:cubicBezTo>
                  <a:cubicBezTo>
                    <a:pt x="78677" y="231474"/>
                    <a:pt x="63211" y="260430"/>
                    <a:pt x="39237" y="278859"/>
                  </a:cubicBezTo>
                  <a:cubicBezTo>
                    <a:pt x="39200" y="278889"/>
                    <a:pt x="39207" y="278919"/>
                    <a:pt x="39252" y="278927"/>
                  </a:cubicBezTo>
                  <a:cubicBezTo>
                    <a:pt x="45790" y="280054"/>
                    <a:pt x="52492" y="280706"/>
                    <a:pt x="59303" y="280897"/>
                  </a:cubicBezTo>
                  <a:lnTo>
                    <a:pt x="59303" y="281051"/>
                  </a:lnTo>
                  <a:cubicBezTo>
                    <a:pt x="73431" y="301593"/>
                    <a:pt x="116891" y="375025"/>
                    <a:pt x="116891" y="399002"/>
                  </a:cubicBezTo>
                  <a:cubicBezTo>
                    <a:pt x="116891" y="412834"/>
                    <a:pt x="112395" y="441566"/>
                    <a:pt x="112395" y="441566"/>
                  </a:cubicBezTo>
                  <a:lnTo>
                    <a:pt x="112395" y="652056"/>
                  </a:lnTo>
                  <a:cubicBezTo>
                    <a:pt x="112395" y="685104"/>
                    <a:pt x="94063" y="715967"/>
                    <a:pt x="64215" y="730152"/>
                  </a:cubicBezTo>
                  <a:cubicBezTo>
                    <a:pt x="26248" y="748191"/>
                    <a:pt x="0" y="786892"/>
                    <a:pt x="0" y="831723"/>
                  </a:cubicBezTo>
                  <a:lnTo>
                    <a:pt x="44992" y="831723"/>
                  </a:lnTo>
                  <a:cubicBezTo>
                    <a:pt x="44992" y="831723"/>
                    <a:pt x="61068" y="823855"/>
                    <a:pt x="103403" y="823855"/>
                  </a:cubicBezTo>
                  <a:cubicBezTo>
                    <a:pt x="145739" y="823855"/>
                    <a:pt x="161100" y="831723"/>
                    <a:pt x="161100" y="831723"/>
                  </a:cubicBezTo>
                  <a:lnTo>
                    <a:pt x="484647" y="831723"/>
                  </a:lnTo>
                  <a:cubicBezTo>
                    <a:pt x="509591" y="831723"/>
                    <a:pt x="532921" y="819401"/>
                    <a:pt x="546989" y="798802"/>
                  </a:cubicBezTo>
                  <a:cubicBezTo>
                    <a:pt x="570495" y="821750"/>
                    <a:pt x="605225" y="829389"/>
                    <a:pt x="635923" y="817692"/>
                  </a:cubicBezTo>
                  <a:cubicBezTo>
                    <a:pt x="648598" y="812859"/>
                    <a:pt x="660639" y="806636"/>
                    <a:pt x="668473" y="798802"/>
                  </a:cubicBezTo>
                  <a:cubicBezTo>
                    <a:pt x="699052" y="768223"/>
                    <a:pt x="708302" y="724412"/>
                    <a:pt x="696272" y="685804"/>
                  </a:cubicBezTo>
                  <a:cubicBezTo>
                    <a:pt x="696261" y="685774"/>
                    <a:pt x="696223" y="685767"/>
                    <a:pt x="696205" y="685793"/>
                  </a:cubicBezTo>
                  <a:cubicBezTo>
                    <a:pt x="692278" y="691570"/>
                    <a:pt x="687782" y="697070"/>
                    <a:pt x="682661" y="702191"/>
                  </a:cubicBezTo>
                  <a:cubicBezTo>
                    <a:pt x="654967" y="729885"/>
                    <a:pt x="616415" y="740098"/>
                    <a:pt x="580708" y="732841"/>
                  </a:cubicBezTo>
                  <a:lnTo>
                    <a:pt x="580708" y="663130"/>
                  </a:lnTo>
                  <a:lnTo>
                    <a:pt x="580708" y="650595"/>
                  </a:lnTo>
                  <a:cubicBezTo>
                    <a:pt x="580708" y="457766"/>
                    <a:pt x="437396" y="298439"/>
                    <a:pt x="251476" y="273243"/>
                  </a:cubicBezTo>
                  <a:cubicBezTo>
                    <a:pt x="290938" y="259460"/>
                    <a:pt x="322240" y="228334"/>
                    <a:pt x="336275" y="189000"/>
                  </a:cubicBezTo>
                  <a:cubicBezTo>
                    <a:pt x="354366" y="212558"/>
                    <a:pt x="375257" y="237520"/>
                    <a:pt x="398481" y="263094"/>
                  </a:cubicBezTo>
                  <a:cubicBezTo>
                    <a:pt x="413572" y="279710"/>
                    <a:pt x="429626" y="296573"/>
                    <a:pt x="446515" y="313458"/>
                  </a:cubicBezTo>
                  <a:cubicBezTo>
                    <a:pt x="558525" y="425467"/>
                    <a:pt x="669470" y="501072"/>
                    <a:pt x="713221" y="498052"/>
                  </a:cubicBezTo>
                  <a:cubicBezTo>
                    <a:pt x="719043" y="497651"/>
                    <a:pt x="723689" y="495875"/>
                    <a:pt x="726975" y="492590"/>
                  </a:cubicBezTo>
                  <a:cubicBezTo>
                    <a:pt x="754954" y="464607"/>
                    <a:pt x="674756" y="339043"/>
                    <a:pt x="547839" y="212134"/>
                  </a:cubicBezTo>
                  <a:cubicBezTo>
                    <a:pt x="525394" y="189689"/>
                    <a:pt x="503005" y="168742"/>
                    <a:pt x="481178" y="149560"/>
                  </a:cubicBezTo>
                  <a:cubicBezTo>
                    <a:pt x="482208" y="149875"/>
                    <a:pt x="494235" y="153505"/>
                    <a:pt x="499187" y="154963"/>
                  </a:cubicBezTo>
                  <a:cubicBezTo>
                    <a:pt x="664393" y="203708"/>
                    <a:pt x="801635" y="223703"/>
                    <a:pt x="808944" y="199550"/>
                  </a:cubicBezTo>
                  <a:cubicBezTo>
                    <a:pt x="816467" y="174673"/>
                    <a:pt x="683305" y="112380"/>
                    <a:pt x="511513" y="60412"/>
                  </a:cubicBezTo>
                  <a:close/>
                </a:path>
              </a:pathLst>
            </a:custGeom>
            <a:solidFill>
              <a:srgbClr val="FFA82B"/>
            </a:solidFill>
            <a:ln w="3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203" name="شكل حر: شكل 202">
              <a:extLst>
                <a:ext uri="{FF2B5EF4-FFF2-40B4-BE49-F238E27FC236}">
                  <a16:creationId xmlns:a16="http://schemas.microsoft.com/office/drawing/2014/main" id="{03CAC1C6-6D75-4A2A-8293-71BFD2F04113}"/>
                </a:ext>
              </a:extLst>
            </p:cNvPr>
            <p:cNvSpPr/>
            <p:nvPr/>
          </p:nvSpPr>
          <p:spPr>
            <a:xfrm rot="19218665">
              <a:off x="7840179" y="3903658"/>
              <a:ext cx="65464" cy="452046"/>
            </a:xfrm>
            <a:custGeom>
              <a:avLst/>
              <a:gdLst>
                <a:gd name="connsiteX0" fmla="*/ 65464 w 65464"/>
                <a:gd name="connsiteY0" fmla="*/ 226023 h 452046"/>
                <a:gd name="connsiteX1" fmla="*/ 32732 w 65464"/>
                <a:gd name="connsiteY1" fmla="*/ 452047 h 452046"/>
                <a:gd name="connsiteX2" fmla="*/ 0 w 65464"/>
                <a:gd name="connsiteY2" fmla="*/ 226023 h 452046"/>
                <a:gd name="connsiteX3" fmla="*/ 32732 w 65464"/>
                <a:gd name="connsiteY3" fmla="*/ 0 h 452046"/>
                <a:gd name="connsiteX4" fmla="*/ 65464 w 65464"/>
                <a:gd name="connsiteY4" fmla="*/ 226023 h 45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64" h="452046">
                  <a:moveTo>
                    <a:pt x="65464" y="226023"/>
                  </a:moveTo>
                  <a:cubicBezTo>
                    <a:pt x="65464" y="350853"/>
                    <a:pt x="50810" y="452047"/>
                    <a:pt x="32732" y="452047"/>
                  </a:cubicBezTo>
                  <a:cubicBezTo>
                    <a:pt x="14655" y="452047"/>
                    <a:pt x="0" y="350853"/>
                    <a:pt x="0" y="226023"/>
                  </a:cubicBezTo>
                  <a:cubicBezTo>
                    <a:pt x="0" y="101194"/>
                    <a:pt x="14655" y="0"/>
                    <a:pt x="32732" y="0"/>
                  </a:cubicBezTo>
                  <a:cubicBezTo>
                    <a:pt x="50810" y="0"/>
                    <a:pt x="65464" y="101194"/>
                    <a:pt x="65464" y="226023"/>
                  </a:cubicBezTo>
                  <a:close/>
                </a:path>
              </a:pathLst>
            </a:custGeom>
            <a:solidFill>
              <a:srgbClr val="FFFFFF"/>
            </a:solidFill>
            <a:ln w="3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204" name="شكل حر: شكل 203">
              <a:extLst>
                <a:ext uri="{FF2B5EF4-FFF2-40B4-BE49-F238E27FC236}">
                  <a16:creationId xmlns:a16="http://schemas.microsoft.com/office/drawing/2014/main" id="{EA8AD353-374C-436B-9FEE-037874ECB8C8}"/>
                </a:ext>
              </a:extLst>
            </p:cNvPr>
            <p:cNvSpPr/>
            <p:nvPr/>
          </p:nvSpPr>
          <p:spPr>
            <a:xfrm>
              <a:off x="7380414" y="4110136"/>
              <a:ext cx="328897" cy="550731"/>
            </a:xfrm>
            <a:custGeom>
              <a:avLst/>
              <a:gdLst>
                <a:gd name="connsiteX0" fmla="*/ 177438 w 328897"/>
                <a:gd name="connsiteY0" fmla="*/ 450734 h 550731"/>
                <a:gd name="connsiteX1" fmla="*/ 177865 w 328897"/>
                <a:gd name="connsiteY1" fmla="*/ 451060 h 550731"/>
                <a:gd name="connsiteX2" fmla="*/ 198565 w 328897"/>
                <a:gd name="connsiteY2" fmla="*/ 442409 h 550731"/>
                <a:gd name="connsiteX3" fmla="*/ 198565 w 328897"/>
                <a:gd name="connsiteY3" fmla="*/ 382139 h 550731"/>
                <a:gd name="connsiteX4" fmla="*/ 328898 w 328897"/>
                <a:gd name="connsiteY4" fmla="*/ 217908 h 550731"/>
                <a:gd name="connsiteX5" fmla="*/ 212801 w 328897"/>
                <a:gd name="connsiteY5" fmla="*/ 157941 h 550731"/>
                <a:gd name="connsiteX6" fmla="*/ 212771 w 328897"/>
                <a:gd name="connsiteY6" fmla="*/ 157937 h 550731"/>
                <a:gd name="connsiteX7" fmla="*/ 180053 w 328897"/>
                <a:gd name="connsiteY7" fmla="*/ 155498 h 550731"/>
                <a:gd name="connsiteX8" fmla="*/ 132030 w 328897"/>
                <a:gd name="connsiteY8" fmla="*/ 161264 h 550731"/>
                <a:gd name="connsiteX9" fmla="*/ 138621 w 328897"/>
                <a:gd name="connsiteY9" fmla="*/ 121757 h 550731"/>
                <a:gd name="connsiteX10" fmla="*/ 138463 w 328897"/>
                <a:gd name="connsiteY10" fmla="*/ 115493 h 550731"/>
                <a:gd name="connsiteX11" fmla="*/ 41399 w 328897"/>
                <a:gd name="connsiteY11" fmla="*/ 2473 h 550731"/>
                <a:gd name="connsiteX12" fmla="*/ 16859 w 328897"/>
                <a:gd name="connsiteY12" fmla="*/ 0 h 550731"/>
                <a:gd name="connsiteX13" fmla="*/ 16784 w 328897"/>
                <a:gd name="connsiteY13" fmla="*/ 0 h 550731"/>
                <a:gd name="connsiteX14" fmla="*/ 14349 w 328897"/>
                <a:gd name="connsiteY14" fmla="*/ 60 h 550731"/>
                <a:gd name="connsiteX15" fmla="*/ 14349 w 328897"/>
                <a:gd name="connsiteY15" fmla="*/ 110462 h 550731"/>
                <a:gd name="connsiteX16" fmla="*/ 28754 w 328897"/>
                <a:gd name="connsiteY16" fmla="*/ 221995 h 550731"/>
                <a:gd name="connsiteX17" fmla="*/ 34599 w 328897"/>
                <a:gd name="connsiteY17" fmla="*/ 242226 h 550731"/>
                <a:gd name="connsiteX18" fmla="*/ 112395 w 328897"/>
                <a:gd name="connsiteY18" fmla="*/ 386092 h 550731"/>
                <a:gd name="connsiteX19" fmla="*/ 112395 w 328897"/>
                <a:gd name="connsiteY19" fmla="*/ 438337 h 550731"/>
                <a:gd name="connsiteX20" fmla="*/ 0 w 328897"/>
                <a:gd name="connsiteY20" fmla="*/ 550732 h 550731"/>
                <a:gd name="connsiteX21" fmla="*/ 116145 w 328897"/>
                <a:gd name="connsiteY21" fmla="*/ 550732 h 550731"/>
                <a:gd name="connsiteX22" fmla="*/ 177438 w 328897"/>
                <a:gd name="connsiteY22" fmla="*/ 450734 h 55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8897" h="550731">
                  <a:moveTo>
                    <a:pt x="177438" y="450734"/>
                  </a:moveTo>
                  <a:cubicBezTo>
                    <a:pt x="177577" y="450846"/>
                    <a:pt x="177723" y="450951"/>
                    <a:pt x="177865" y="451060"/>
                  </a:cubicBezTo>
                  <a:cubicBezTo>
                    <a:pt x="184099" y="447482"/>
                    <a:pt x="190940" y="444515"/>
                    <a:pt x="198565" y="442409"/>
                  </a:cubicBezTo>
                  <a:lnTo>
                    <a:pt x="198565" y="382139"/>
                  </a:lnTo>
                  <a:cubicBezTo>
                    <a:pt x="198565" y="302189"/>
                    <a:pt x="254219" y="235239"/>
                    <a:pt x="328898" y="217908"/>
                  </a:cubicBezTo>
                  <a:cubicBezTo>
                    <a:pt x="298360" y="186621"/>
                    <a:pt x="258003" y="164966"/>
                    <a:pt x="212801" y="157941"/>
                  </a:cubicBezTo>
                  <a:cubicBezTo>
                    <a:pt x="212790" y="157941"/>
                    <a:pt x="212782" y="157937"/>
                    <a:pt x="212771" y="157937"/>
                  </a:cubicBezTo>
                  <a:cubicBezTo>
                    <a:pt x="209838" y="157480"/>
                    <a:pt x="196751" y="155540"/>
                    <a:pt x="180053" y="155498"/>
                  </a:cubicBezTo>
                  <a:cubicBezTo>
                    <a:pt x="163516" y="155457"/>
                    <a:pt x="147436" y="157544"/>
                    <a:pt x="132030" y="161264"/>
                  </a:cubicBezTo>
                  <a:cubicBezTo>
                    <a:pt x="136279" y="148871"/>
                    <a:pt x="138621" y="135590"/>
                    <a:pt x="138621" y="121757"/>
                  </a:cubicBezTo>
                  <a:cubicBezTo>
                    <a:pt x="138621" y="119656"/>
                    <a:pt x="138568" y="117565"/>
                    <a:pt x="138463" y="115493"/>
                  </a:cubicBezTo>
                  <a:cubicBezTo>
                    <a:pt x="135623" y="59461"/>
                    <a:pt x="94903" y="13420"/>
                    <a:pt x="41399" y="2473"/>
                  </a:cubicBezTo>
                  <a:cubicBezTo>
                    <a:pt x="33471" y="850"/>
                    <a:pt x="25266" y="0"/>
                    <a:pt x="16859" y="0"/>
                  </a:cubicBezTo>
                  <a:cubicBezTo>
                    <a:pt x="16833" y="0"/>
                    <a:pt x="16811" y="0"/>
                    <a:pt x="16784" y="0"/>
                  </a:cubicBezTo>
                  <a:cubicBezTo>
                    <a:pt x="15968" y="4"/>
                    <a:pt x="15162" y="45"/>
                    <a:pt x="14349" y="60"/>
                  </a:cubicBezTo>
                  <a:lnTo>
                    <a:pt x="14349" y="110462"/>
                  </a:lnTo>
                  <a:cubicBezTo>
                    <a:pt x="14349" y="149013"/>
                    <a:pt x="19369" y="186403"/>
                    <a:pt x="28754" y="221995"/>
                  </a:cubicBezTo>
                  <a:cubicBezTo>
                    <a:pt x="30534" y="228814"/>
                    <a:pt x="32482" y="235539"/>
                    <a:pt x="34599" y="242226"/>
                  </a:cubicBezTo>
                  <a:cubicBezTo>
                    <a:pt x="51376" y="295288"/>
                    <a:pt x="78040" y="343951"/>
                    <a:pt x="112395" y="386092"/>
                  </a:cubicBezTo>
                  <a:lnTo>
                    <a:pt x="112395" y="438337"/>
                  </a:lnTo>
                  <a:cubicBezTo>
                    <a:pt x="50319" y="438337"/>
                    <a:pt x="0" y="488656"/>
                    <a:pt x="0" y="550732"/>
                  </a:cubicBezTo>
                  <a:cubicBezTo>
                    <a:pt x="0" y="550732"/>
                    <a:pt x="114943" y="550732"/>
                    <a:pt x="116145" y="550732"/>
                  </a:cubicBezTo>
                  <a:cubicBezTo>
                    <a:pt x="116183" y="507122"/>
                    <a:pt x="141108" y="469328"/>
                    <a:pt x="177438" y="450734"/>
                  </a:cubicBezTo>
                  <a:close/>
                </a:path>
              </a:pathLst>
            </a:custGeom>
            <a:solidFill>
              <a:srgbClr val="D2D2D2"/>
            </a:solidFill>
            <a:ln w="3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grpSp>
          <p:nvGrpSpPr>
            <p:cNvPr id="205" name="رسم 971" descr="أرنب">
              <a:extLst>
                <a:ext uri="{FF2B5EF4-FFF2-40B4-BE49-F238E27FC236}">
                  <a16:creationId xmlns:a16="http://schemas.microsoft.com/office/drawing/2014/main" id="{2327E451-477D-4C84-9AA3-50CA2D922E8D}"/>
                </a:ext>
              </a:extLst>
            </p:cNvPr>
            <p:cNvGrpSpPr/>
            <p:nvPr/>
          </p:nvGrpSpPr>
          <p:grpSpPr>
            <a:xfrm>
              <a:off x="7402893" y="4597176"/>
              <a:ext cx="44957" cy="67438"/>
              <a:chOff x="7402893" y="4597176"/>
              <a:chExt cx="44957" cy="67438"/>
            </a:xfrm>
            <a:solidFill>
              <a:srgbClr val="505050"/>
            </a:solidFill>
          </p:grpSpPr>
          <p:sp>
            <p:nvSpPr>
              <p:cNvPr id="220" name="شكل حر: شكل 219">
                <a:extLst>
                  <a:ext uri="{FF2B5EF4-FFF2-40B4-BE49-F238E27FC236}">
                    <a16:creationId xmlns:a16="http://schemas.microsoft.com/office/drawing/2014/main" id="{4F8FC367-4909-43A8-AA1F-093EDF00F21D}"/>
                  </a:ext>
                </a:extLst>
              </p:cNvPr>
              <p:cNvSpPr/>
              <p:nvPr/>
            </p:nvSpPr>
            <p:spPr>
              <a:xfrm>
                <a:off x="7402893" y="4597176"/>
                <a:ext cx="22478" cy="67438"/>
              </a:xfrm>
              <a:custGeom>
                <a:avLst/>
                <a:gdLst>
                  <a:gd name="connsiteX0" fmla="*/ 3747 w 22478"/>
                  <a:gd name="connsiteY0" fmla="*/ 67438 h 67438"/>
                  <a:gd name="connsiteX1" fmla="*/ 0 w 22478"/>
                  <a:gd name="connsiteY1" fmla="*/ 63692 h 67438"/>
                  <a:gd name="connsiteX2" fmla="*/ 0 w 22478"/>
                  <a:gd name="connsiteY2" fmla="*/ 62732 h 67438"/>
                  <a:gd name="connsiteX3" fmla="*/ 13367 w 22478"/>
                  <a:gd name="connsiteY3" fmla="*/ 6097 h 67438"/>
                  <a:gd name="connsiteX4" fmla="*/ 15379 w 22478"/>
                  <a:gd name="connsiteY4" fmla="*/ 2073 h 67438"/>
                  <a:gd name="connsiteX5" fmla="*/ 20407 w 22478"/>
                  <a:gd name="connsiteY5" fmla="*/ 398 h 67438"/>
                  <a:gd name="connsiteX6" fmla="*/ 22082 w 22478"/>
                  <a:gd name="connsiteY6" fmla="*/ 5426 h 67438"/>
                  <a:gd name="connsiteX7" fmla="*/ 20070 w 22478"/>
                  <a:gd name="connsiteY7" fmla="*/ 9450 h 67438"/>
                  <a:gd name="connsiteX8" fmla="*/ 7493 w 22478"/>
                  <a:gd name="connsiteY8" fmla="*/ 62736 h 67438"/>
                  <a:gd name="connsiteX9" fmla="*/ 7493 w 22478"/>
                  <a:gd name="connsiteY9" fmla="*/ 63695 h 67438"/>
                  <a:gd name="connsiteX10" fmla="*/ 3747 w 22478"/>
                  <a:gd name="connsiteY10" fmla="*/ 67438 h 6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78" h="67438">
                    <a:moveTo>
                      <a:pt x="3747" y="67438"/>
                    </a:moveTo>
                    <a:cubicBezTo>
                      <a:pt x="1678" y="67438"/>
                      <a:pt x="0" y="65760"/>
                      <a:pt x="0" y="63692"/>
                    </a:cubicBezTo>
                    <a:lnTo>
                      <a:pt x="0" y="62732"/>
                    </a:lnTo>
                    <a:cubicBezTo>
                      <a:pt x="0" y="43172"/>
                      <a:pt x="4623" y="23589"/>
                      <a:pt x="13367" y="6097"/>
                    </a:cubicBezTo>
                    <a:lnTo>
                      <a:pt x="15379" y="2073"/>
                    </a:lnTo>
                    <a:cubicBezTo>
                      <a:pt x="16305" y="222"/>
                      <a:pt x="18556" y="-531"/>
                      <a:pt x="20407" y="398"/>
                    </a:cubicBezTo>
                    <a:cubicBezTo>
                      <a:pt x="22258" y="1324"/>
                      <a:pt x="23007" y="3575"/>
                      <a:pt x="22082" y="5426"/>
                    </a:cubicBezTo>
                    <a:lnTo>
                      <a:pt x="20070" y="9450"/>
                    </a:lnTo>
                    <a:cubicBezTo>
                      <a:pt x="11843" y="25908"/>
                      <a:pt x="7493" y="44333"/>
                      <a:pt x="7493" y="62736"/>
                    </a:cubicBezTo>
                    <a:lnTo>
                      <a:pt x="7493" y="63695"/>
                    </a:lnTo>
                    <a:cubicBezTo>
                      <a:pt x="7493" y="65760"/>
                      <a:pt x="5815" y="67438"/>
                      <a:pt x="3747" y="67438"/>
                    </a:cubicBezTo>
                    <a:close/>
                  </a:path>
                </a:pathLst>
              </a:custGeom>
              <a:solidFill>
                <a:srgbClr val="505050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E30C4CAD-7BEE-4AA5-BF37-7FE192214D84}"/>
                  </a:ext>
                </a:extLst>
              </p:cNvPr>
              <p:cNvSpPr/>
              <p:nvPr/>
            </p:nvSpPr>
            <p:spPr>
              <a:xfrm>
                <a:off x="7425372" y="4597176"/>
                <a:ext cx="22478" cy="67438"/>
              </a:xfrm>
              <a:custGeom>
                <a:avLst/>
                <a:gdLst>
                  <a:gd name="connsiteX0" fmla="*/ 3747 w 22478"/>
                  <a:gd name="connsiteY0" fmla="*/ 67438 h 67438"/>
                  <a:gd name="connsiteX1" fmla="*/ 0 w 22478"/>
                  <a:gd name="connsiteY1" fmla="*/ 63692 h 67438"/>
                  <a:gd name="connsiteX2" fmla="*/ 0 w 22478"/>
                  <a:gd name="connsiteY2" fmla="*/ 62732 h 67438"/>
                  <a:gd name="connsiteX3" fmla="*/ 13367 w 22478"/>
                  <a:gd name="connsiteY3" fmla="*/ 6097 h 67438"/>
                  <a:gd name="connsiteX4" fmla="*/ 15379 w 22478"/>
                  <a:gd name="connsiteY4" fmla="*/ 2073 h 67438"/>
                  <a:gd name="connsiteX5" fmla="*/ 20407 w 22478"/>
                  <a:gd name="connsiteY5" fmla="*/ 398 h 67438"/>
                  <a:gd name="connsiteX6" fmla="*/ 22082 w 22478"/>
                  <a:gd name="connsiteY6" fmla="*/ 5426 h 67438"/>
                  <a:gd name="connsiteX7" fmla="*/ 20070 w 22478"/>
                  <a:gd name="connsiteY7" fmla="*/ 9450 h 67438"/>
                  <a:gd name="connsiteX8" fmla="*/ 7493 w 22478"/>
                  <a:gd name="connsiteY8" fmla="*/ 62736 h 67438"/>
                  <a:gd name="connsiteX9" fmla="*/ 7493 w 22478"/>
                  <a:gd name="connsiteY9" fmla="*/ 63695 h 67438"/>
                  <a:gd name="connsiteX10" fmla="*/ 3747 w 22478"/>
                  <a:gd name="connsiteY10" fmla="*/ 67438 h 6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78" h="67438">
                    <a:moveTo>
                      <a:pt x="3747" y="67438"/>
                    </a:moveTo>
                    <a:cubicBezTo>
                      <a:pt x="1678" y="67438"/>
                      <a:pt x="0" y="65760"/>
                      <a:pt x="0" y="63692"/>
                    </a:cubicBezTo>
                    <a:lnTo>
                      <a:pt x="0" y="62732"/>
                    </a:lnTo>
                    <a:cubicBezTo>
                      <a:pt x="0" y="43172"/>
                      <a:pt x="4623" y="23589"/>
                      <a:pt x="13367" y="6097"/>
                    </a:cubicBezTo>
                    <a:lnTo>
                      <a:pt x="15379" y="2073"/>
                    </a:lnTo>
                    <a:cubicBezTo>
                      <a:pt x="16305" y="222"/>
                      <a:pt x="18560" y="-531"/>
                      <a:pt x="20407" y="398"/>
                    </a:cubicBezTo>
                    <a:cubicBezTo>
                      <a:pt x="22258" y="1324"/>
                      <a:pt x="23007" y="3575"/>
                      <a:pt x="22082" y="5426"/>
                    </a:cubicBezTo>
                    <a:lnTo>
                      <a:pt x="20070" y="9450"/>
                    </a:lnTo>
                    <a:cubicBezTo>
                      <a:pt x="11843" y="25908"/>
                      <a:pt x="7493" y="44333"/>
                      <a:pt x="7493" y="62736"/>
                    </a:cubicBezTo>
                    <a:lnTo>
                      <a:pt x="7493" y="63695"/>
                    </a:lnTo>
                    <a:cubicBezTo>
                      <a:pt x="7493" y="65760"/>
                      <a:pt x="5815" y="67438"/>
                      <a:pt x="3747" y="67438"/>
                    </a:cubicBezTo>
                    <a:close/>
                  </a:path>
                </a:pathLst>
              </a:custGeom>
              <a:solidFill>
                <a:srgbClr val="505050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  <p:grpSp>
          <p:nvGrpSpPr>
            <p:cNvPr id="206" name="رسم 971" descr="أرنب">
              <a:extLst>
                <a:ext uri="{FF2B5EF4-FFF2-40B4-BE49-F238E27FC236}">
                  <a16:creationId xmlns:a16="http://schemas.microsoft.com/office/drawing/2014/main" id="{701ED892-0C47-4AEE-B79F-D7CFE0B88CD3}"/>
                </a:ext>
              </a:extLst>
            </p:cNvPr>
            <p:cNvGrpSpPr/>
            <p:nvPr/>
          </p:nvGrpSpPr>
          <p:grpSpPr>
            <a:xfrm>
              <a:off x="7519035" y="4597176"/>
              <a:ext cx="44957" cy="67438"/>
              <a:chOff x="7519035" y="4597176"/>
              <a:chExt cx="44957" cy="67438"/>
            </a:xfrm>
            <a:solidFill>
              <a:srgbClr val="FFFFFF"/>
            </a:solidFill>
          </p:grpSpPr>
          <p:sp>
            <p:nvSpPr>
              <p:cNvPr id="218" name="شكل حر: شكل 217">
                <a:extLst>
                  <a:ext uri="{FF2B5EF4-FFF2-40B4-BE49-F238E27FC236}">
                    <a16:creationId xmlns:a16="http://schemas.microsoft.com/office/drawing/2014/main" id="{CB43E256-317C-42C0-ABCD-9F537AB671C6}"/>
                  </a:ext>
                </a:extLst>
              </p:cNvPr>
              <p:cNvSpPr/>
              <p:nvPr/>
            </p:nvSpPr>
            <p:spPr>
              <a:xfrm>
                <a:off x="7519035" y="4597176"/>
                <a:ext cx="22478" cy="67438"/>
              </a:xfrm>
              <a:custGeom>
                <a:avLst/>
                <a:gdLst>
                  <a:gd name="connsiteX0" fmla="*/ 3747 w 22478"/>
                  <a:gd name="connsiteY0" fmla="*/ 67438 h 67438"/>
                  <a:gd name="connsiteX1" fmla="*/ 0 w 22478"/>
                  <a:gd name="connsiteY1" fmla="*/ 63692 h 67438"/>
                  <a:gd name="connsiteX2" fmla="*/ 0 w 22478"/>
                  <a:gd name="connsiteY2" fmla="*/ 62732 h 67438"/>
                  <a:gd name="connsiteX3" fmla="*/ 13367 w 22478"/>
                  <a:gd name="connsiteY3" fmla="*/ 6097 h 67438"/>
                  <a:gd name="connsiteX4" fmla="*/ 15379 w 22478"/>
                  <a:gd name="connsiteY4" fmla="*/ 2073 h 67438"/>
                  <a:gd name="connsiteX5" fmla="*/ 20407 w 22478"/>
                  <a:gd name="connsiteY5" fmla="*/ 398 h 67438"/>
                  <a:gd name="connsiteX6" fmla="*/ 22082 w 22478"/>
                  <a:gd name="connsiteY6" fmla="*/ 5426 h 67438"/>
                  <a:gd name="connsiteX7" fmla="*/ 20070 w 22478"/>
                  <a:gd name="connsiteY7" fmla="*/ 9450 h 67438"/>
                  <a:gd name="connsiteX8" fmla="*/ 7493 w 22478"/>
                  <a:gd name="connsiteY8" fmla="*/ 62736 h 67438"/>
                  <a:gd name="connsiteX9" fmla="*/ 7493 w 22478"/>
                  <a:gd name="connsiteY9" fmla="*/ 63695 h 67438"/>
                  <a:gd name="connsiteX10" fmla="*/ 3747 w 22478"/>
                  <a:gd name="connsiteY10" fmla="*/ 67438 h 6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78" h="67438">
                    <a:moveTo>
                      <a:pt x="3747" y="67438"/>
                    </a:moveTo>
                    <a:cubicBezTo>
                      <a:pt x="1678" y="67438"/>
                      <a:pt x="0" y="65760"/>
                      <a:pt x="0" y="63692"/>
                    </a:cubicBezTo>
                    <a:lnTo>
                      <a:pt x="0" y="62732"/>
                    </a:lnTo>
                    <a:cubicBezTo>
                      <a:pt x="0" y="43172"/>
                      <a:pt x="4623" y="23589"/>
                      <a:pt x="13367" y="6097"/>
                    </a:cubicBezTo>
                    <a:lnTo>
                      <a:pt x="15379" y="2073"/>
                    </a:lnTo>
                    <a:cubicBezTo>
                      <a:pt x="16305" y="222"/>
                      <a:pt x="18560" y="-531"/>
                      <a:pt x="20407" y="398"/>
                    </a:cubicBezTo>
                    <a:cubicBezTo>
                      <a:pt x="22258" y="1324"/>
                      <a:pt x="23007" y="3575"/>
                      <a:pt x="22082" y="5426"/>
                    </a:cubicBezTo>
                    <a:lnTo>
                      <a:pt x="20070" y="9450"/>
                    </a:lnTo>
                    <a:cubicBezTo>
                      <a:pt x="11843" y="25908"/>
                      <a:pt x="7493" y="44333"/>
                      <a:pt x="7493" y="62736"/>
                    </a:cubicBezTo>
                    <a:lnTo>
                      <a:pt x="7493" y="63695"/>
                    </a:lnTo>
                    <a:cubicBezTo>
                      <a:pt x="7493" y="65760"/>
                      <a:pt x="5815" y="67438"/>
                      <a:pt x="3747" y="674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19" name="شكل حر: شكل 218">
                <a:extLst>
                  <a:ext uri="{FF2B5EF4-FFF2-40B4-BE49-F238E27FC236}">
                    <a16:creationId xmlns:a16="http://schemas.microsoft.com/office/drawing/2014/main" id="{ACFFE5A7-6D5D-44DC-9E98-BD374C3B83D3}"/>
                  </a:ext>
                </a:extLst>
              </p:cNvPr>
              <p:cNvSpPr/>
              <p:nvPr/>
            </p:nvSpPr>
            <p:spPr>
              <a:xfrm>
                <a:off x="7541514" y="4597176"/>
                <a:ext cx="22478" cy="67438"/>
              </a:xfrm>
              <a:custGeom>
                <a:avLst/>
                <a:gdLst>
                  <a:gd name="connsiteX0" fmla="*/ 3747 w 22478"/>
                  <a:gd name="connsiteY0" fmla="*/ 67438 h 67438"/>
                  <a:gd name="connsiteX1" fmla="*/ 0 w 22478"/>
                  <a:gd name="connsiteY1" fmla="*/ 63692 h 67438"/>
                  <a:gd name="connsiteX2" fmla="*/ 0 w 22478"/>
                  <a:gd name="connsiteY2" fmla="*/ 62732 h 67438"/>
                  <a:gd name="connsiteX3" fmla="*/ 13367 w 22478"/>
                  <a:gd name="connsiteY3" fmla="*/ 6097 h 67438"/>
                  <a:gd name="connsiteX4" fmla="*/ 15379 w 22478"/>
                  <a:gd name="connsiteY4" fmla="*/ 2073 h 67438"/>
                  <a:gd name="connsiteX5" fmla="*/ 20407 w 22478"/>
                  <a:gd name="connsiteY5" fmla="*/ 398 h 67438"/>
                  <a:gd name="connsiteX6" fmla="*/ 22082 w 22478"/>
                  <a:gd name="connsiteY6" fmla="*/ 5426 h 67438"/>
                  <a:gd name="connsiteX7" fmla="*/ 20070 w 22478"/>
                  <a:gd name="connsiteY7" fmla="*/ 9450 h 67438"/>
                  <a:gd name="connsiteX8" fmla="*/ 7493 w 22478"/>
                  <a:gd name="connsiteY8" fmla="*/ 62736 h 67438"/>
                  <a:gd name="connsiteX9" fmla="*/ 7493 w 22478"/>
                  <a:gd name="connsiteY9" fmla="*/ 63695 h 67438"/>
                  <a:gd name="connsiteX10" fmla="*/ 3747 w 22478"/>
                  <a:gd name="connsiteY10" fmla="*/ 67438 h 6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78" h="67438">
                    <a:moveTo>
                      <a:pt x="3747" y="67438"/>
                    </a:moveTo>
                    <a:cubicBezTo>
                      <a:pt x="1678" y="67438"/>
                      <a:pt x="0" y="65760"/>
                      <a:pt x="0" y="63692"/>
                    </a:cubicBezTo>
                    <a:lnTo>
                      <a:pt x="0" y="62732"/>
                    </a:lnTo>
                    <a:cubicBezTo>
                      <a:pt x="0" y="43172"/>
                      <a:pt x="4623" y="23589"/>
                      <a:pt x="13367" y="6097"/>
                    </a:cubicBezTo>
                    <a:lnTo>
                      <a:pt x="15379" y="2073"/>
                    </a:lnTo>
                    <a:cubicBezTo>
                      <a:pt x="16305" y="222"/>
                      <a:pt x="18556" y="-531"/>
                      <a:pt x="20407" y="398"/>
                    </a:cubicBezTo>
                    <a:cubicBezTo>
                      <a:pt x="22258" y="1324"/>
                      <a:pt x="23007" y="3575"/>
                      <a:pt x="22082" y="5426"/>
                    </a:cubicBezTo>
                    <a:lnTo>
                      <a:pt x="20070" y="9450"/>
                    </a:lnTo>
                    <a:cubicBezTo>
                      <a:pt x="11843" y="25908"/>
                      <a:pt x="7493" y="44333"/>
                      <a:pt x="7493" y="62736"/>
                    </a:cubicBezTo>
                    <a:lnTo>
                      <a:pt x="7493" y="63695"/>
                    </a:lnTo>
                    <a:cubicBezTo>
                      <a:pt x="7493" y="65760"/>
                      <a:pt x="5815" y="67438"/>
                      <a:pt x="3747" y="674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  <p:grpSp>
          <p:nvGrpSpPr>
            <p:cNvPr id="207" name="رسم 971" descr="أرنب">
              <a:extLst>
                <a:ext uri="{FF2B5EF4-FFF2-40B4-BE49-F238E27FC236}">
                  <a16:creationId xmlns:a16="http://schemas.microsoft.com/office/drawing/2014/main" id="{3552F398-C35A-4593-88B9-234799641338}"/>
                </a:ext>
              </a:extLst>
            </p:cNvPr>
            <p:cNvGrpSpPr/>
            <p:nvPr/>
          </p:nvGrpSpPr>
          <p:grpSpPr>
            <a:xfrm>
              <a:off x="7460836" y="4304808"/>
              <a:ext cx="89646" cy="120030"/>
              <a:chOff x="7460836" y="4304808"/>
              <a:chExt cx="89646" cy="120030"/>
            </a:xfrm>
          </p:grpSpPr>
          <p:sp>
            <p:nvSpPr>
              <p:cNvPr id="215" name="شكل حر: شكل 214">
                <a:extLst>
                  <a:ext uri="{FF2B5EF4-FFF2-40B4-BE49-F238E27FC236}">
                    <a16:creationId xmlns:a16="http://schemas.microsoft.com/office/drawing/2014/main" id="{77CDCFD9-8D8B-415D-BFEA-2751D281E34F}"/>
                  </a:ext>
                </a:extLst>
              </p:cNvPr>
              <p:cNvSpPr/>
              <p:nvPr/>
            </p:nvSpPr>
            <p:spPr>
              <a:xfrm>
                <a:off x="7460836" y="4304808"/>
                <a:ext cx="44958" cy="44958"/>
              </a:xfrm>
              <a:custGeom>
                <a:avLst/>
                <a:gdLst>
                  <a:gd name="connsiteX0" fmla="*/ 44958 w 44958"/>
                  <a:gd name="connsiteY0" fmla="*/ 22479 h 44958"/>
                  <a:gd name="connsiteX1" fmla="*/ 22479 w 44958"/>
                  <a:gd name="connsiteY1" fmla="*/ 44958 h 44958"/>
                  <a:gd name="connsiteX2" fmla="*/ 0 w 44958"/>
                  <a:gd name="connsiteY2" fmla="*/ 22479 h 44958"/>
                  <a:gd name="connsiteX3" fmla="*/ 22479 w 44958"/>
                  <a:gd name="connsiteY3" fmla="*/ 0 h 44958"/>
                  <a:gd name="connsiteX4" fmla="*/ 44958 w 44958"/>
                  <a:gd name="connsiteY4" fmla="*/ 22479 h 4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8" h="44958">
                    <a:moveTo>
                      <a:pt x="44958" y="22479"/>
                    </a:moveTo>
                    <a:cubicBezTo>
                      <a:pt x="44958" y="34894"/>
                      <a:pt x="34894" y="44958"/>
                      <a:pt x="22479" y="44958"/>
                    </a:cubicBezTo>
                    <a:cubicBezTo>
                      <a:pt x="10064" y="44958"/>
                      <a:pt x="0" y="34894"/>
                      <a:pt x="0" y="22479"/>
                    </a:cubicBezTo>
                    <a:cubicBezTo>
                      <a:pt x="0" y="10064"/>
                      <a:pt x="10064" y="0"/>
                      <a:pt x="22479" y="0"/>
                    </a:cubicBezTo>
                    <a:cubicBezTo>
                      <a:pt x="34894" y="0"/>
                      <a:pt x="44958" y="10064"/>
                      <a:pt x="44958" y="22479"/>
                    </a:cubicBezTo>
                    <a:close/>
                  </a:path>
                </a:pathLst>
              </a:custGeom>
              <a:solidFill>
                <a:srgbClr val="505050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16" name="شكل حر: شكل 215">
                <a:extLst>
                  <a:ext uri="{FF2B5EF4-FFF2-40B4-BE49-F238E27FC236}">
                    <a16:creationId xmlns:a16="http://schemas.microsoft.com/office/drawing/2014/main" id="{BA4E7EC2-00DB-4D55-AD46-64CF87224F77}"/>
                  </a:ext>
                </a:extLst>
              </p:cNvPr>
              <p:cNvSpPr/>
              <p:nvPr/>
            </p:nvSpPr>
            <p:spPr>
              <a:xfrm>
                <a:off x="7520511" y="4344847"/>
                <a:ext cx="29972" cy="29972"/>
              </a:xfrm>
              <a:custGeom>
                <a:avLst/>
                <a:gdLst>
                  <a:gd name="connsiteX0" fmla="*/ 29972 w 29972"/>
                  <a:gd name="connsiteY0" fmla="*/ 14986 h 29972"/>
                  <a:gd name="connsiteX1" fmla="*/ 14986 w 29972"/>
                  <a:gd name="connsiteY1" fmla="*/ 29972 h 29972"/>
                  <a:gd name="connsiteX2" fmla="*/ 0 w 29972"/>
                  <a:gd name="connsiteY2" fmla="*/ 14986 h 29972"/>
                  <a:gd name="connsiteX3" fmla="*/ 14986 w 29972"/>
                  <a:gd name="connsiteY3" fmla="*/ 0 h 29972"/>
                  <a:gd name="connsiteX4" fmla="*/ 29972 w 29972"/>
                  <a:gd name="connsiteY4" fmla="*/ 14986 h 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72" h="29972">
                    <a:moveTo>
                      <a:pt x="29972" y="14986"/>
                    </a:moveTo>
                    <a:cubicBezTo>
                      <a:pt x="29972" y="23262"/>
                      <a:pt x="23263" y="29972"/>
                      <a:pt x="14986" y="29972"/>
                    </a:cubicBezTo>
                    <a:cubicBezTo>
                      <a:pt x="6709" y="29972"/>
                      <a:pt x="0" y="23262"/>
                      <a:pt x="0" y="14986"/>
                    </a:cubicBezTo>
                    <a:cubicBezTo>
                      <a:pt x="0" y="6709"/>
                      <a:pt x="6709" y="0"/>
                      <a:pt x="14986" y="0"/>
                    </a:cubicBezTo>
                    <a:cubicBezTo>
                      <a:pt x="23263" y="0"/>
                      <a:pt x="29972" y="6709"/>
                      <a:pt x="29972" y="14986"/>
                    </a:cubicBezTo>
                    <a:close/>
                  </a:path>
                </a:pathLst>
              </a:custGeom>
              <a:solidFill>
                <a:srgbClr val="D2D2D2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17" name="شكل حر: شكل 216">
                <a:extLst>
                  <a:ext uri="{FF2B5EF4-FFF2-40B4-BE49-F238E27FC236}">
                    <a16:creationId xmlns:a16="http://schemas.microsoft.com/office/drawing/2014/main" id="{0282F46A-AAFD-4E12-9F0B-28CADEBE0D38}"/>
                  </a:ext>
                </a:extLst>
              </p:cNvPr>
              <p:cNvSpPr/>
              <p:nvPr/>
            </p:nvSpPr>
            <p:spPr>
              <a:xfrm>
                <a:off x="7486702" y="4394866"/>
                <a:ext cx="29972" cy="29972"/>
              </a:xfrm>
              <a:custGeom>
                <a:avLst/>
                <a:gdLst>
                  <a:gd name="connsiteX0" fmla="*/ 29972 w 29972"/>
                  <a:gd name="connsiteY0" fmla="*/ 14986 h 29972"/>
                  <a:gd name="connsiteX1" fmla="*/ 14986 w 29972"/>
                  <a:gd name="connsiteY1" fmla="*/ 29972 h 29972"/>
                  <a:gd name="connsiteX2" fmla="*/ 0 w 29972"/>
                  <a:gd name="connsiteY2" fmla="*/ 14986 h 29972"/>
                  <a:gd name="connsiteX3" fmla="*/ 14986 w 29972"/>
                  <a:gd name="connsiteY3" fmla="*/ 0 h 29972"/>
                  <a:gd name="connsiteX4" fmla="*/ 29972 w 29972"/>
                  <a:gd name="connsiteY4" fmla="*/ 14986 h 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72" h="29972">
                    <a:moveTo>
                      <a:pt x="29972" y="14986"/>
                    </a:moveTo>
                    <a:cubicBezTo>
                      <a:pt x="29972" y="23263"/>
                      <a:pt x="23263" y="29972"/>
                      <a:pt x="14986" y="29972"/>
                    </a:cubicBezTo>
                    <a:cubicBezTo>
                      <a:pt x="6709" y="29972"/>
                      <a:pt x="0" y="23263"/>
                      <a:pt x="0" y="14986"/>
                    </a:cubicBezTo>
                    <a:cubicBezTo>
                      <a:pt x="0" y="6709"/>
                      <a:pt x="6709" y="0"/>
                      <a:pt x="14986" y="0"/>
                    </a:cubicBezTo>
                    <a:cubicBezTo>
                      <a:pt x="23263" y="0"/>
                      <a:pt x="29972" y="6709"/>
                      <a:pt x="29972" y="14986"/>
                    </a:cubicBezTo>
                    <a:close/>
                  </a:path>
                </a:pathLst>
              </a:custGeom>
              <a:solidFill>
                <a:srgbClr val="D2D2D2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  <p:grpSp>
          <p:nvGrpSpPr>
            <p:cNvPr id="208" name="رسم 971" descr="أرنب">
              <a:extLst>
                <a:ext uri="{FF2B5EF4-FFF2-40B4-BE49-F238E27FC236}">
                  <a16:creationId xmlns:a16="http://schemas.microsoft.com/office/drawing/2014/main" id="{A361D501-3264-495D-BC01-926FA2B421AB}"/>
                </a:ext>
              </a:extLst>
            </p:cNvPr>
            <p:cNvGrpSpPr/>
            <p:nvPr/>
          </p:nvGrpSpPr>
          <p:grpSpPr>
            <a:xfrm>
              <a:off x="7657288" y="4385500"/>
              <a:ext cx="112368" cy="116699"/>
              <a:chOff x="7657288" y="4385500"/>
              <a:chExt cx="112368" cy="116699"/>
            </a:xfrm>
            <a:solidFill>
              <a:srgbClr val="FFFFFF"/>
            </a:solidFill>
          </p:grpSpPr>
          <p:sp>
            <p:nvSpPr>
              <p:cNvPr id="212" name="شكل حر: شكل 211">
                <a:extLst>
                  <a:ext uri="{FF2B5EF4-FFF2-40B4-BE49-F238E27FC236}">
                    <a16:creationId xmlns:a16="http://schemas.microsoft.com/office/drawing/2014/main" id="{AE4B56E8-7B2B-4A9B-A8BB-2AEA5F2BD7E9}"/>
                  </a:ext>
                </a:extLst>
              </p:cNvPr>
              <p:cNvSpPr/>
              <p:nvPr/>
            </p:nvSpPr>
            <p:spPr>
              <a:xfrm>
                <a:off x="7657288" y="4385500"/>
                <a:ext cx="44958" cy="44958"/>
              </a:xfrm>
              <a:custGeom>
                <a:avLst/>
                <a:gdLst>
                  <a:gd name="connsiteX0" fmla="*/ 44958 w 44958"/>
                  <a:gd name="connsiteY0" fmla="*/ 22479 h 44958"/>
                  <a:gd name="connsiteX1" fmla="*/ 22479 w 44958"/>
                  <a:gd name="connsiteY1" fmla="*/ 44958 h 44958"/>
                  <a:gd name="connsiteX2" fmla="*/ 0 w 44958"/>
                  <a:gd name="connsiteY2" fmla="*/ 22479 h 44958"/>
                  <a:gd name="connsiteX3" fmla="*/ 22479 w 44958"/>
                  <a:gd name="connsiteY3" fmla="*/ 0 h 44958"/>
                  <a:gd name="connsiteX4" fmla="*/ 44958 w 44958"/>
                  <a:gd name="connsiteY4" fmla="*/ 22479 h 4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8" h="44958">
                    <a:moveTo>
                      <a:pt x="44958" y="22479"/>
                    </a:moveTo>
                    <a:cubicBezTo>
                      <a:pt x="44958" y="34894"/>
                      <a:pt x="34894" y="44958"/>
                      <a:pt x="22479" y="44958"/>
                    </a:cubicBezTo>
                    <a:cubicBezTo>
                      <a:pt x="10064" y="44958"/>
                      <a:pt x="0" y="34894"/>
                      <a:pt x="0" y="22479"/>
                    </a:cubicBezTo>
                    <a:cubicBezTo>
                      <a:pt x="0" y="10064"/>
                      <a:pt x="10064" y="0"/>
                      <a:pt x="22479" y="0"/>
                    </a:cubicBezTo>
                    <a:cubicBezTo>
                      <a:pt x="34894" y="0"/>
                      <a:pt x="44958" y="10064"/>
                      <a:pt x="44958" y="224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13" name="شكل حر: شكل 212">
                <a:extLst>
                  <a:ext uri="{FF2B5EF4-FFF2-40B4-BE49-F238E27FC236}">
                    <a16:creationId xmlns:a16="http://schemas.microsoft.com/office/drawing/2014/main" id="{040121DD-4D92-4154-9CF8-DC319DA40EE6}"/>
                  </a:ext>
                </a:extLst>
              </p:cNvPr>
              <p:cNvSpPr/>
              <p:nvPr/>
            </p:nvSpPr>
            <p:spPr>
              <a:xfrm>
                <a:off x="7739685" y="4426712"/>
                <a:ext cx="29971" cy="29972"/>
              </a:xfrm>
              <a:custGeom>
                <a:avLst/>
                <a:gdLst>
                  <a:gd name="connsiteX0" fmla="*/ 29972 w 29971"/>
                  <a:gd name="connsiteY0" fmla="*/ 14986 h 29972"/>
                  <a:gd name="connsiteX1" fmla="*/ 14986 w 29971"/>
                  <a:gd name="connsiteY1" fmla="*/ 29972 h 29972"/>
                  <a:gd name="connsiteX2" fmla="*/ 0 w 29971"/>
                  <a:gd name="connsiteY2" fmla="*/ 14986 h 29972"/>
                  <a:gd name="connsiteX3" fmla="*/ 14986 w 29971"/>
                  <a:gd name="connsiteY3" fmla="*/ 0 h 29972"/>
                  <a:gd name="connsiteX4" fmla="*/ 29972 w 29971"/>
                  <a:gd name="connsiteY4" fmla="*/ 14986 h 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71" h="29972">
                    <a:moveTo>
                      <a:pt x="29972" y="14986"/>
                    </a:moveTo>
                    <a:cubicBezTo>
                      <a:pt x="29972" y="23263"/>
                      <a:pt x="23262" y="29972"/>
                      <a:pt x="14986" y="29972"/>
                    </a:cubicBezTo>
                    <a:cubicBezTo>
                      <a:pt x="6709" y="29972"/>
                      <a:pt x="0" y="23263"/>
                      <a:pt x="0" y="14986"/>
                    </a:cubicBezTo>
                    <a:cubicBezTo>
                      <a:pt x="0" y="6709"/>
                      <a:pt x="6709" y="0"/>
                      <a:pt x="14986" y="0"/>
                    </a:cubicBezTo>
                    <a:cubicBezTo>
                      <a:pt x="23262" y="0"/>
                      <a:pt x="29972" y="6709"/>
                      <a:pt x="29972" y="149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14" name="شكل حر: شكل 213">
                <a:extLst>
                  <a:ext uri="{FF2B5EF4-FFF2-40B4-BE49-F238E27FC236}">
                    <a16:creationId xmlns:a16="http://schemas.microsoft.com/office/drawing/2014/main" id="{4D09B005-CDEC-4373-B4EC-80E2BDC28D64}"/>
                  </a:ext>
                </a:extLst>
              </p:cNvPr>
              <p:cNvSpPr/>
              <p:nvPr/>
            </p:nvSpPr>
            <p:spPr>
              <a:xfrm>
                <a:off x="7689384" y="4472228"/>
                <a:ext cx="29972" cy="29972"/>
              </a:xfrm>
              <a:custGeom>
                <a:avLst/>
                <a:gdLst>
                  <a:gd name="connsiteX0" fmla="*/ 29972 w 29972"/>
                  <a:gd name="connsiteY0" fmla="*/ 14986 h 29972"/>
                  <a:gd name="connsiteX1" fmla="*/ 14986 w 29972"/>
                  <a:gd name="connsiteY1" fmla="*/ 29972 h 29972"/>
                  <a:gd name="connsiteX2" fmla="*/ 0 w 29972"/>
                  <a:gd name="connsiteY2" fmla="*/ 14986 h 29972"/>
                  <a:gd name="connsiteX3" fmla="*/ 14986 w 29972"/>
                  <a:gd name="connsiteY3" fmla="*/ 0 h 29972"/>
                  <a:gd name="connsiteX4" fmla="*/ 29972 w 29972"/>
                  <a:gd name="connsiteY4" fmla="*/ 14986 h 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72" h="29972">
                    <a:moveTo>
                      <a:pt x="29972" y="14986"/>
                    </a:moveTo>
                    <a:cubicBezTo>
                      <a:pt x="29972" y="23262"/>
                      <a:pt x="23263" y="29972"/>
                      <a:pt x="14986" y="29972"/>
                    </a:cubicBezTo>
                    <a:cubicBezTo>
                      <a:pt x="6709" y="29972"/>
                      <a:pt x="0" y="23262"/>
                      <a:pt x="0" y="14986"/>
                    </a:cubicBezTo>
                    <a:cubicBezTo>
                      <a:pt x="0" y="6709"/>
                      <a:pt x="6709" y="0"/>
                      <a:pt x="14986" y="0"/>
                    </a:cubicBezTo>
                    <a:cubicBezTo>
                      <a:pt x="23263" y="0"/>
                      <a:pt x="29972" y="6709"/>
                      <a:pt x="29972" y="149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  <p:grpSp>
          <p:nvGrpSpPr>
            <p:cNvPr id="209" name="رسم 971" descr="أرنب">
              <a:extLst>
                <a:ext uri="{FF2B5EF4-FFF2-40B4-BE49-F238E27FC236}">
                  <a16:creationId xmlns:a16="http://schemas.microsoft.com/office/drawing/2014/main" id="{D09BDBA8-FF98-48F7-9209-652B4FAB9166}"/>
                </a:ext>
              </a:extLst>
            </p:cNvPr>
            <p:cNvGrpSpPr/>
            <p:nvPr/>
          </p:nvGrpSpPr>
          <p:grpSpPr>
            <a:xfrm>
              <a:off x="7441295" y="3905011"/>
              <a:ext cx="107711" cy="107711"/>
              <a:chOff x="7441295" y="3905011"/>
              <a:chExt cx="107711" cy="107711"/>
            </a:xfrm>
          </p:grpSpPr>
          <p:sp>
            <p:nvSpPr>
              <p:cNvPr id="210" name="شكل حر: شكل 209">
                <a:extLst>
                  <a:ext uri="{FF2B5EF4-FFF2-40B4-BE49-F238E27FC236}">
                    <a16:creationId xmlns:a16="http://schemas.microsoft.com/office/drawing/2014/main" id="{E3A41FF4-47AC-4971-9630-AA94E7A366E3}"/>
                  </a:ext>
                </a:extLst>
              </p:cNvPr>
              <p:cNvSpPr/>
              <p:nvPr/>
            </p:nvSpPr>
            <p:spPr>
              <a:xfrm>
                <a:off x="7441295" y="3905011"/>
                <a:ext cx="107711" cy="107711"/>
              </a:xfrm>
              <a:custGeom>
                <a:avLst/>
                <a:gdLst>
                  <a:gd name="connsiteX0" fmla="*/ 107712 w 107711"/>
                  <a:gd name="connsiteY0" fmla="*/ 53856 h 107711"/>
                  <a:gd name="connsiteX1" fmla="*/ 53856 w 107711"/>
                  <a:gd name="connsiteY1" fmla="*/ 107712 h 107711"/>
                  <a:gd name="connsiteX2" fmla="*/ 0 w 107711"/>
                  <a:gd name="connsiteY2" fmla="*/ 53856 h 107711"/>
                  <a:gd name="connsiteX3" fmla="*/ 53856 w 107711"/>
                  <a:gd name="connsiteY3" fmla="*/ 0 h 107711"/>
                  <a:gd name="connsiteX4" fmla="*/ 107712 w 107711"/>
                  <a:gd name="connsiteY4" fmla="*/ 53856 h 107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11" h="107711">
                    <a:moveTo>
                      <a:pt x="107712" y="53856"/>
                    </a:moveTo>
                    <a:cubicBezTo>
                      <a:pt x="107712" y="83600"/>
                      <a:pt x="83600" y="107712"/>
                      <a:pt x="53856" y="107712"/>
                    </a:cubicBezTo>
                    <a:cubicBezTo>
                      <a:pt x="24112" y="107712"/>
                      <a:pt x="0" y="83600"/>
                      <a:pt x="0" y="53856"/>
                    </a:cubicBezTo>
                    <a:cubicBezTo>
                      <a:pt x="0" y="24112"/>
                      <a:pt x="24112" y="0"/>
                      <a:pt x="53856" y="0"/>
                    </a:cubicBezTo>
                    <a:cubicBezTo>
                      <a:pt x="83600" y="0"/>
                      <a:pt x="107712" y="24112"/>
                      <a:pt x="107712" y="53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11" name="شكل حر: شكل 210">
                <a:extLst>
                  <a:ext uri="{FF2B5EF4-FFF2-40B4-BE49-F238E27FC236}">
                    <a16:creationId xmlns:a16="http://schemas.microsoft.com/office/drawing/2014/main" id="{536D4A3A-BB56-4B61-B0C5-51E3139A83DA}"/>
                  </a:ext>
                </a:extLst>
              </p:cNvPr>
              <p:cNvSpPr/>
              <p:nvPr/>
            </p:nvSpPr>
            <p:spPr>
              <a:xfrm rot="18910452">
                <a:off x="7453429" y="3930939"/>
                <a:ext cx="40007" cy="39461"/>
              </a:xfrm>
              <a:custGeom>
                <a:avLst/>
                <a:gdLst>
                  <a:gd name="connsiteX0" fmla="*/ 40008 w 40007"/>
                  <a:gd name="connsiteY0" fmla="*/ 19730 h 39460"/>
                  <a:gd name="connsiteX1" fmla="*/ 20004 w 40007"/>
                  <a:gd name="connsiteY1" fmla="*/ 39461 h 39460"/>
                  <a:gd name="connsiteX2" fmla="*/ 0 w 40007"/>
                  <a:gd name="connsiteY2" fmla="*/ 19730 h 39460"/>
                  <a:gd name="connsiteX3" fmla="*/ 20004 w 40007"/>
                  <a:gd name="connsiteY3" fmla="*/ 0 h 39460"/>
                  <a:gd name="connsiteX4" fmla="*/ 40008 w 40007"/>
                  <a:gd name="connsiteY4" fmla="*/ 19730 h 3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7" h="39460">
                    <a:moveTo>
                      <a:pt x="40008" y="19730"/>
                    </a:moveTo>
                    <a:cubicBezTo>
                      <a:pt x="40008" y="30627"/>
                      <a:pt x="31052" y="39461"/>
                      <a:pt x="20004" y="39461"/>
                    </a:cubicBezTo>
                    <a:cubicBezTo>
                      <a:pt x="8956" y="39461"/>
                      <a:pt x="0" y="30627"/>
                      <a:pt x="0" y="19730"/>
                    </a:cubicBezTo>
                    <a:cubicBezTo>
                      <a:pt x="0" y="8834"/>
                      <a:pt x="8956" y="0"/>
                      <a:pt x="20004" y="0"/>
                    </a:cubicBezTo>
                    <a:cubicBezTo>
                      <a:pt x="31052" y="0"/>
                      <a:pt x="40008" y="8834"/>
                      <a:pt x="40008" y="19730"/>
                    </a:cubicBezTo>
                    <a:close/>
                  </a:path>
                </a:pathLst>
              </a:custGeom>
              <a:solidFill>
                <a:srgbClr val="737373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</p:grpSp>
      <p:grpSp>
        <p:nvGrpSpPr>
          <p:cNvPr id="224" name="مجموعة 223">
            <a:extLst>
              <a:ext uri="{FF2B5EF4-FFF2-40B4-BE49-F238E27FC236}">
                <a16:creationId xmlns:a16="http://schemas.microsoft.com/office/drawing/2014/main" id="{DECC9D94-5145-49A4-BE3D-64B15BF63005}"/>
              </a:ext>
            </a:extLst>
          </p:cNvPr>
          <p:cNvGrpSpPr/>
          <p:nvPr/>
        </p:nvGrpSpPr>
        <p:grpSpPr>
          <a:xfrm>
            <a:off x="997902" y="4586178"/>
            <a:ext cx="1402830" cy="1298293"/>
            <a:chOff x="8055980" y="784059"/>
            <a:chExt cx="1971657" cy="1723828"/>
          </a:xfrm>
        </p:grpSpPr>
        <p:grpSp>
          <p:nvGrpSpPr>
            <p:cNvPr id="225" name="مجموعة 224">
              <a:extLst>
                <a:ext uri="{FF2B5EF4-FFF2-40B4-BE49-F238E27FC236}">
                  <a16:creationId xmlns:a16="http://schemas.microsoft.com/office/drawing/2014/main" id="{0E90D54F-B366-46C8-8BC7-68957E1A4748}"/>
                </a:ext>
              </a:extLst>
            </p:cNvPr>
            <p:cNvGrpSpPr/>
            <p:nvPr/>
          </p:nvGrpSpPr>
          <p:grpSpPr>
            <a:xfrm>
              <a:off x="8055980" y="784059"/>
              <a:ext cx="1971657" cy="1723828"/>
              <a:chOff x="6738788" y="1044904"/>
              <a:chExt cx="1726266" cy="1509282"/>
            </a:xfrm>
          </p:grpSpPr>
          <p:sp>
            <p:nvSpPr>
              <p:cNvPr id="228" name="شكل حر: شكل 227">
                <a:extLst>
                  <a:ext uri="{FF2B5EF4-FFF2-40B4-BE49-F238E27FC236}">
                    <a16:creationId xmlns:a16="http://schemas.microsoft.com/office/drawing/2014/main" id="{94CB705C-17F2-4392-A09A-84ED03E1FD6A}"/>
                  </a:ext>
                </a:extLst>
              </p:cNvPr>
              <p:cNvSpPr/>
              <p:nvPr/>
            </p:nvSpPr>
            <p:spPr>
              <a:xfrm>
                <a:off x="8015138" y="1913286"/>
                <a:ext cx="389286" cy="634518"/>
              </a:xfrm>
              <a:custGeom>
                <a:avLst/>
                <a:gdLst>
                  <a:gd name="connsiteX0" fmla="*/ 260720 w 389286"/>
                  <a:gd name="connsiteY0" fmla="*/ 453634 h 634518"/>
                  <a:gd name="connsiteX1" fmla="*/ 197834 w 389286"/>
                  <a:gd name="connsiteY1" fmla="*/ 363645 h 634518"/>
                  <a:gd name="connsiteX2" fmla="*/ 197739 w 389286"/>
                  <a:gd name="connsiteY2" fmla="*/ 0 h 634518"/>
                  <a:gd name="connsiteX3" fmla="*/ 0 w 389286"/>
                  <a:gd name="connsiteY3" fmla="*/ 251613 h 634518"/>
                  <a:gd name="connsiteX4" fmla="*/ 0 w 389286"/>
                  <a:gd name="connsiteY4" fmla="*/ 443066 h 634518"/>
                  <a:gd name="connsiteX5" fmla="*/ 197834 w 389286"/>
                  <a:gd name="connsiteY5" fmla="*/ 634518 h 634518"/>
                  <a:gd name="connsiteX6" fmla="*/ 197834 w 389286"/>
                  <a:gd name="connsiteY6" fmla="*/ 634518 h 634518"/>
                  <a:gd name="connsiteX7" fmla="*/ 389287 w 389286"/>
                  <a:gd name="connsiteY7" fmla="*/ 634518 h 634518"/>
                  <a:gd name="connsiteX8" fmla="*/ 260720 w 389286"/>
                  <a:gd name="connsiteY8" fmla="*/ 453634 h 63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286" h="634518">
                    <a:moveTo>
                      <a:pt x="260720" y="453634"/>
                    </a:moveTo>
                    <a:cubicBezTo>
                      <a:pt x="222729" y="440430"/>
                      <a:pt x="197834" y="403863"/>
                      <a:pt x="197834" y="363645"/>
                    </a:cubicBezTo>
                    <a:lnTo>
                      <a:pt x="197739" y="0"/>
                    </a:lnTo>
                    <a:cubicBezTo>
                      <a:pt x="107214" y="77711"/>
                      <a:pt x="0" y="152377"/>
                      <a:pt x="0" y="251613"/>
                    </a:cubicBezTo>
                    <a:lnTo>
                      <a:pt x="0" y="443066"/>
                    </a:lnTo>
                    <a:cubicBezTo>
                      <a:pt x="0" y="548805"/>
                      <a:pt x="92101" y="634518"/>
                      <a:pt x="197834" y="634518"/>
                    </a:cubicBezTo>
                    <a:lnTo>
                      <a:pt x="197834" y="634518"/>
                    </a:lnTo>
                    <a:lnTo>
                      <a:pt x="389287" y="634518"/>
                    </a:lnTo>
                    <a:cubicBezTo>
                      <a:pt x="389293" y="550809"/>
                      <a:pt x="335565" y="479652"/>
                      <a:pt x="260720" y="453634"/>
                    </a:cubicBezTo>
                    <a:close/>
                  </a:path>
                </a:pathLst>
              </a:custGeom>
              <a:solidFill>
                <a:srgbClr val="7B6757"/>
              </a:solidFill>
              <a:ln w="637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grpSp>
            <p:nvGrpSpPr>
              <p:cNvPr id="229" name="رسم 2265" descr="قرد لعبه">
                <a:extLst>
                  <a:ext uri="{FF2B5EF4-FFF2-40B4-BE49-F238E27FC236}">
                    <a16:creationId xmlns:a16="http://schemas.microsoft.com/office/drawing/2014/main" id="{C489A445-828E-407A-95AD-2E14A2F8537B}"/>
                  </a:ext>
                </a:extLst>
              </p:cNvPr>
              <p:cNvGrpSpPr/>
              <p:nvPr/>
            </p:nvGrpSpPr>
            <p:grpSpPr>
              <a:xfrm>
                <a:off x="6738788" y="1044904"/>
                <a:ext cx="1726266" cy="1502899"/>
                <a:chOff x="6738788" y="1044904"/>
                <a:chExt cx="1726266" cy="1502899"/>
              </a:xfrm>
            </p:grpSpPr>
            <p:sp>
              <p:nvSpPr>
                <p:cNvPr id="247" name="شكل حر: شكل 246">
                  <a:extLst>
                    <a:ext uri="{FF2B5EF4-FFF2-40B4-BE49-F238E27FC236}">
                      <a16:creationId xmlns:a16="http://schemas.microsoft.com/office/drawing/2014/main" id="{4539A9B3-667F-4140-B3F7-0111E403CB43}"/>
                    </a:ext>
                  </a:extLst>
                </p:cNvPr>
                <p:cNvSpPr/>
                <p:nvPr/>
              </p:nvSpPr>
              <p:spPr>
                <a:xfrm>
                  <a:off x="6738788" y="1057666"/>
                  <a:ext cx="561593" cy="1269968"/>
                </a:xfrm>
                <a:custGeom>
                  <a:avLst/>
                  <a:gdLst>
                    <a:gd name="connsiteX0" fmla="*/ 504158 w 561593"/>
                    <a:gd name="connsiteY0" fmla="*/ 1269968 h 1269968"/>
                    <a:gd name="connsiteX1" fmla="*/ 446722 w 561593"/>
                    <a:gd name="connsiteY1" fmla="*/ 1212533 h 1269968"/>
                    <a:gd name="connsiteX2" fmla="*/ 446722 w 561593"/>
                    <a:gd name="connsiteY2" fmla="*/ 504158 h 1269968"/>
                    <a:gd name="connsiteX3" fmla="*/ 57436 w 561593"/>
                    <a:gd name="connsiteY3" fmla="*/ 114872 h 1269968"/>
                    <a:gd name="connsiteX4" fmla="*/ 0 w 561593"/>
                    <a:gd name="connsiteY4" fmla="*/ 57436 h 1269968"/>
                    <a:gd name="connsiteX5" fmla="*/ 57436 w 561593"/>
                    <a:gd name="connsiteY5" fmla="*/ 0 h 1269968"/>
                    <a:gd name="connsiteX6" fmla="*/ 561594 w 561593"/>
                    <a:gd name="connsiteY6" fmla="*/ 504158 h 1269968"/>
                    <a:gd name="connsiteX7" fmla="*/ 561594 w 561593"/>
                    <a:gd name="connsiteY7" fmla="*/ 1212533 h 1269968"/>
                    <a:gd name="connsiteX8" fmla="*/ 504158 w 561593"/>
                    <a:gd name="connsiteY8" fmla="*/ 1269968 h 1269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1593" h="1269968">
                      <a:moveTo>
                        <a:pt x="504158" y="1269968"/>
                      </a:moveTo>
                      <a:cubicBezTo>
                        <a:pt x="472435" y="1269968"/>
                        <a:pt x="446722" y="1244250"/>
                        <a:pt x="446722" y="1212533"/>
                      </a:cubicBezTo>
                      <a:lnTo>
                        <a:pt x="446722" y="504158"/>
                      </a:lnTo>
                      <a:cubicBezTo>
                        <a:pt x="446722" y="289508"/>
                        <a:pt x="272092" y="114872"/>
                        <a:pt x="57436" y="114872"/>
                      </a:cubicBezTo>
                      <a:cubicBezTo>
                        <a:pt x="25712" y="114872"/>
                        <a:pt x="0" y="89153"/>
                        <a:pt x="0" y="57436"/>
                      </a:cubicBezTo>
                      <a:cubicBezTo>
                        <a:pt x="0" y="25718"/>
                        <a:pt x="25712" y="0"/>
                        <a:pt x="57436" y="0"/>
                      </a:cubicBezTo>
                      <a:cubicBezTo>
                        <a:pt x="335431" y="0"/>
                        <a:pt x="561594" y="226163"/>
                        <a:pt x="561594" y="504158"/>
                      </a:cubicBezTo>
                      <a:lnTo>
                        <a:pt x="561594" y="1212533"/>
                      </a:lnTo>
                      <a:cubicBezTo>
                        <a:pt x="561594" y="1244256"/>
                        <a:pt x="535882" y="1269968"/>
                        <a:pt x="504158" y="1269968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248" name="شكل حر: شكل 247">
                  <a:extLst>
                    <a:ext uri="{FF2B5EF4-FFF2-40B4-BE49-F238E27FC236}">
                      <a16:creationId xmlns:a16="http://schemas.microsoft.com/office/drawing/2014/main" id="{6582CCBA-26D8-4432-90B5-E77DC6C51250}"/>
                    </a:ext>
                  </a:extLst>
                </p:cNvPr>
                <p:cNvSpPr/>
                <p:nvPr/>
              </p:nvSpPr>
              <p:spPr>
                <a:xfrm>
                  <a:off x="7300382" y="1668143"/>
                  <a:ext cx="545001" cy="514944"/>
                </a:xfrm>
                <a:custGeom>
                  <a:avLst/>
                  <a:gdLst>
                    <a:gd name="connsiteX0" fmla="*/ 313982 w 545001"/>
                    <a:gd name="connsiteY0" fmla="*/ 514944 h 514944"/>
                    <a:gd name="connsiteX1" fmla="*/ 545001 w 545001"/>
                    <a:gd name="connsiteY1" fmla="*/ 197133 h 514944"/>
                    <a:gd name="connsiteX2" fmla="*/ 536067 w 545001"/>
                    <a:gd name="connsiteY2" fmla="*/ 142250 h 514944"/>
                    <a:gd name="connsiteX3" fmla="*/ 354583 w 545001"/>
                    <a:gd name="connsiteY3" fmla="*/ 4577 h 514944"/>
                    <a:gd name="connsiteX4" fmla="*/ 0 w 545001"/>
                    <a:gd name="connsiteY4" fmla="*/ 362740 h 514944"/>
                    <a:gd name="connsiteX5" fmla="*/ 313982 w 545001"/>
                    <a:gd name="connsiteY5" fmla="*/ 514944 h 514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5001" h="514944">
                      <a:moveTo>
                        <a:pt x="313982" y="514944"/>
                      </a:moveTo>
                      <a:cubicBezTo>
                        <a:pt x="455408" y="514944"/>
                        <a:pt x="545001" y="338553"/>
                        <a:pt x="545001" y="197133"/>
                      </a:cubicBezTo>
                      <a:lnTo>
                        <a:pt x="536067" y="142250"/>
                      </a:lnTo>
                      <a:cubicBezTo>
                        <a:pt x="522027" y="75880"/>
                        <a:pt x="435235" y="-22399"/>
                        <a:pt x="354583" y="4577"/>
                      </a:cubicBezTo>
                      <a:lnTo>
                        <a:pt x="0" y="362740"/>
                      </a:lnTo>
                      <a:cubicBezTo>
                        <a:pt x="14040" y="425600"/>
                        <a:pt x="313982" y="514944"/>
                        <a:pt x="313982" y="514944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249" name="شكل حر: شكل 248">
                  <a:extLst>
                    <a:ext uri="{FF2B5EF4-FFF2-40B4-BE49-F238E27FC236}">
                      <a16:creationId xmlns:a16="http://schemas.microsoft.com/office/drawing/2014/main" id="{CF1B1128-DBBC-4589-B563-9E950BFB3576}"/>
                    </a:ext>
                  </a:extLst>
                </p:cNvPr>
                <p:cNvSpPr/>
                <p:nvPr/>
              </p:nvSpPr>
              <p:spPr>
                <a:xfrm>
                  <a:off x="7185638" y="2244581"/>
                  <a:ext cx="266339" cy="297351"/>
                </a:xfrm>
                <a:custGeom>
                  <a:avLst/>
                  <a:gdLst>
                    <a:gd name="connsiteX0" fmla="*/ 211747 w 266339"/>
                    <a:gd name="connsiteY0" fmla="*/ 84010 h 297351"/>
                    <a:gd name="connsiteX1" fmla="*/ 0 w 266339"/>
                    <a:gd name="connsiteY1" fmla="*/ 23403 h 297351"/>
                    <a:gd name="connsiteX2" fmla="*/ 233642 w 266339"/>
                    <a:gd name="connsiteY2" fmla="*/ 297352 h 297351"/>
                    <a:gd name="connsiteX3" fmla="*/ 211747 w 266339"/>
                    <a:gd name="connsiteY3" fmla="*/ 84010 h 29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39" h="297351">
                      <a:moveTo>
                        <a:pt x="211747" y="84010"/>
                      </a:moveTo>
                      <a:cubicBezTo>
                        <a:pt x="169129" y="33345"/>
                        <a:pt x="57308" y="-37243"/>
                        <a:pt x="0" y="23403"/>
                      </a:cubicBezTo>
                      <a:cubicBezTo>
                        <a:pt x="3855" y="160061"/>
                        <a:pt x="103180" y="272814"/>
                        <a:pt x="233642" y="297352"/>
                      </a:cubicBezTo>
                      <a:cubicBezTo>
                        <a:pt x="301091" y="263976"/>
                        <a:pt x="249188" y="128516"/>
                        <a:pt x="211747" y="8401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250" name="شكل حر: شكل 249">
                  <a:extLst>
                    <a:ext uri="{FF2B5EF4-FFF2-40B4-BE49-F238E27FC236}">
                      <a16:creationId xmlns:a16="http://schemas.microsoft.com/office/drawing/2014/main" id="{FCAE3412-7814-4652-8F31-6ED103808AA6}"/>
                    </a:ext>
                  </a:extLst>
                </p:cNvPr>
                <p:cNvSpPr/>
                <p:nvPr/>
              </p:nvSpPr>
              <p:spPr>
                <a:xfrm>
                  <a:off x="7911753" y="1661666"/>
                  <a:ext cx="301218" cy="503232"/>
                </a:xfrm>
                <a:custGeom>
                  <a:avLst/>
                  <a:gdLst>
                    <a:gd name="connsiteX0" fmla="*/ 0 w 301218"/>
                    <a:gd name="connsiteY0" fmla="*/ 318481 h 503232"/>
                    <a:gd name="connsiteX1" fmla="*/ 0 w 301218"/>
                    <a:gd name="connsiteY1" fmla="*/ 318481 h 503232"/>
                    <a:gd name="connsiteX2" fmla="*/ 109766 w 301218"/>
                    <a:gd name="connsiteY2" fmla="*/ 503233 h 503232"/>
                    <a:gd name="connsiteX3" fmla="*/ 301123 w 301218"/>
                    <a:gd name="connsiteY3" fmla="*/ 254447 h 503232"/>
                    <a:gd name="connsiteX4" fmla="*/ 301218 w 301218"/>
                    <a:gd name="connsiteY4" fmla="*/ 249756 h 503232"/>
                    <a:gd name="connsiteX5" fmla="*/ 301218 w 301218"/>
                    <a:gd name="connsiteY5" fmla="*/ 0 h 503232"/>
                    <a:gd name="connsiteX6" fmla="*/ 0 w 301218"/>
                    <a:gd name="connsiteY6" fmla="*/ 318481 h 5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218" h="503232">
                      <a:moveTo>
                        <a:pt x="0" y="318481"/>
                      </a:moveTo>
                      <a:lnTo>
                        <a:pt x="0" y="318481"/>
                      </a:lnTo>
                      <a:cubicBezTo>
                        <a:pt x="0" y="388757"/>
                        <a:pt x="28080" y="492065"/>
                        <a:pt x="109766" y="503233"/>
                      </a:cubicBezTo>
                      <a:cubicBezTo>
                        <a:pt x="220591" y="473028"/>
                        <a:pt x="299113" y="374302"/>
                        <a:pt x="301123" y="254447"/>
                      </a:cubicBezTo>
                      <a:cubicBezTo>
                        <a:pt x="301148" y="252883"/>
                        <a:pt x="301218" y="251326"/>
                        <a:pt x="301218" y="249756"/>
                      </a:cubicBezTo>
                      <a:lnTo>
                        <a:pt x="301218" y="0"/>
                      </a:lnTo>
                      <a:cubicBezTo>
                        <a:pt x="109772" y="19815"/>
                        <a:pt x="0" y="163156"/>
                        <a:pt x="0" y="318481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251" name="شكل حر: شكل 250">
                  <a:extLst>
                    <a:ext uri="{FF2B5EF4-FFF2-40B4-BE49-F238E27FC236}">
                      <a16:creationId xmlns:a16="http://schemas.microsoft.com/office/drawing/2014/main" id="{0DCAB101-C0AE-4317-B571-C60240F2030B}"/>
                    </a:ext>
                  </a:extLst>
                </p:cNvPr>
                <p:cNvSpPr/>
                <p:nvPr/>
              </p:nvSpPr>
              <p:spPr>
                <a:xfrm>
                  <a:off x="7185517" y="1044904"/>
                  <a:ext cx="1279537" cy="1502899"/>
                </a:xfrm>
                <a:custGeom>
                  <a:avLst/>
                  <a:gdLst>
                    <a:gd name="connsiteX0" fmla="*/ 1278953 w 1279537"/>
                    <a:gd name="connsiteY0" fmla="*/ 115246 h 1502899"/>
                    <a:gd name="connsiteX1" fmla="*/ 1160240 w 1279537"/>
                    <a:gd name="connsiteY1" fmla="*/ 266 h 1502899"/>
                    <a:gd name="connsiteX2" fmla="*/ 1030326 w 1279537"/>
                    <a:gd name="connsiteY2" fmla="*/ 88723 h 1502899"/>
                    <a:gd name="connsiteX3" fmla="*/ 800947 w 1279537"/>
                    <a:gd name="connsiteY3" fmla="*/ 6386 h 1502899"/>
                    <a:gd name="connsiteX4" fmla="*/ 568964 w 1279537"/>
                    <a:gd name="connsiteY4" fmla="*/ 90931 h 1502899"/>
                    <a:gd name="connsiteX5" fmla="*/ 444673 w 1279537"/>
                    <a:gd name="connsiteY5" fmla="*/ 23 h 1502899"/>
                    <a:gd name="connsiteX6" fmla="*/ 319259 w 1279537"/>
                    <a:gd name="connsiteY6" fmla="*/ 120747 h 1502899"/>
                    <a:gd name="connsiteX7" fmla="*/ 446709 w 1279537"/>
                    <a:gd name="connsiteY7" fmla="*/ 255280 h 1502899"/>
                    <a:gd name="connsiteX8" fmla="*/ 458171 w 1279537"/>
                    <a:gd name="connsiteY8" fmla="*/ 254744 h 1502899"/>
                    <a:gd name="connsiteX9" fmla="*/ 440327 w 1279537"/>
                    <a:gd name="connsiteY9" fmla="*/ 367012 h 1502899"/>
                    <a:gd name="connsiteX10" fmla="*/ 513207 w 1279537"/>
                    <a:gd name="connsiteY10" fmla="*/ 584394 h 1502899"/>
                    <a:gd name="connsiteX11" fmla="*/ 469492 w 1279537"/>
                    <a:gd name="connsiteY11" fmla="*/ 627777 h 1502899"/>
                    <a:gd name="connsiteX12" fmla="*/ 469505 w 1279537"/>
                    <a:gd name="connsiteY12" fmla="*/ 627879 h 1502899"/>
                    <a:gd name="connsiteX13" fmla="*/ 603075 w 1279537"/>
                    <a:gd name="connsiteY13" fmla="*/ 852759 h 1502899"/>
                    <a:gd name="connsiteX14" fmla="*/ 517763 w 1279537"/>
                    <a:gd name="connsiteY14" fmla="*/ 1043535 h 1502899"/>
                    <a:gd name="connsiteX15" fmla="*/ 517668 w 1279537"/>
                    <a:gd name="connsiteY15" fmla="*/ 1043529 h 1502899"/>
                    <a:gd name="connsiteX16" fmla="*/ 287178 w 1279537"/>
                    <a:gd name="connsiteY16" fmla="*/ 927662 h 1502899"/>
                    <a:gd name="connsiteX17" fmla="*/ 114 w 1279537"/>
                    <a:gd name="connsiteY17" fmla="*/ 1223028 h 1502899"/>
                    <a:gd name="connsiteX18" fmla="*/ 171 w 1279537"/>
                    <a:gd name="connsiteY18" fmla="*/ 1223092 h 1502899"/>
                    <a:gd name="connsiteX19" fmla="*/ 234529 w 1279537"/>
                    <a:gd name="connsiteY19" fmla="*/ 1478177 h 1502899"/>
                    <a:gd name="connsiteX20" fmla="*/ 233769 w 1279537"/>
                    <a:gd name="connsiteY20" fmla="*/ 1496984 h 1502899"/>
                    <a:gd name="connsiteX21" fmla="*/ 233820 w 1279537"/>
                    <a:gd name="connsiteY21" fmla="*/ 1497054 h 1502899"/>
                    <a:gd name="connsiteX22" fmla="*/ 287178 w 1279537"/>
                    <a:gd name="connsiteY22" fmla="*/ 1502026 h 1502899"/>
                    <a:gd name="connsiteX23" fmla="*/ 353886 w 1279537"/>
                    <a:gd name="connsiteY23" fmla="*/ 1502026 h 1502899"/>
                    <a:gd name="connsiteX24" fmla="*/ 501605 w 1279537"/>
                    <a:gd name="connsiteY24" fmla="*/ 1400792 h 1502899"/>
                    <a:gd name="connsiteX25" fmla="*/ 574357 w 1279537"/>
                    <a:gd name="connsiteY25" fmla="*/ 1247113 h 1502899"/>
                    <a:gd name="connsiteX26" fmla="*/ 574357 w 1279537"/>
                    <a:gd name="connsiteY26" fmla="*/ 1214834 h 1502899"/>
                    <a:gd name="connsiteX27" fmla="*/ 564229 w 1279537"/>
                    <a:gd name="connsiteY27" fmla="*/ 1139242 h 1502899"/>
                    <a:gd name="connsiteX28" fmla="*/ 564312 w 1279537"/>
                    <a:gd name="connsiteY28" fmla="*/ 1139166 h 1502899"/>
                    <a:gd name="connsiteX29" fmla="*/ 644556 w 1279537"/>
                    <a:gd name="connsiteY29" fmla="*/ 1255045 h 1502899"/>
                    <a:gd name="connsiteX30" fmla="*/ 644556 w 1279537"/>
                    <a:gd name="connsiteY30" fmla="*/ 1311447 h 1502899"/>
                    <a:gd name="connsiteX31" fmla="*/ 836008 w 1279537"/>
                    <a:gd name="connsiteY31" fmla="*/ 1502900 h 1502899"/>
                    <a:gd name="connsiteX32" fmla="*/ 1027461 w 1279537"/>
                    <a:gd name="connsiteY32" fmla="*/ 1502900 h 1502899"/>
                    <a:gd name="connsiteX33" fmla="*/ 836008 w 1279537"/>
                    <a:gd name="connsiteY33" fmla="*/ 1311447 h 1502899"/>
                    <a:gd name="connsiteX34" fmla="*/ 836008 w 1279537"/>
                    <a:gd name="connsiteY34" fmla="*/ 1119995 h 1502899"/>
                    <a:gd name="connsiteX35" fmla="*/ 772191 w 1279537"/>
                    <a:gd name="connsiteY35" fmla="*/ 933329 h 1502899"/>
                    <a:gd name="connsiteX36" fmla="*/ 772191 w 1279537"/>
                    <a:gd name="connsiteY36" fmla="*/ 933329 h 1502899"/>
                    <a:gd name="connsiteX37" fmla="*/ 848619 w 1279537"/>
                    <a:gd name="connsiteY37" fmla="*/ 724473 h 1502899"/>
                    <a:gd name="connsiteX38" fmla="*/ 1161574 w 1279537"/>
                    <a:gd name="connsiteY38" fmla="*/ 366993 h 1502899"/>
                    <a:gd name="connsiteX39" fmla="*/ 1143813 w 1279537"/>
                    <a:gd name="connsiteY39" fmla="*/ 254981 h 1502899"/>
                    <a:gd name="connsiteX40" fmla="*/ 1151905 w 1279537"/>
                    <a:gd name="connsiteY40" fmla="*/ 255261 h 1502899"/>
                    <a:gd name="connsiteX41" fmla="*/ 1278953 w 1279537"/>
                    <a:gd name="connsiteY41" fmla="*/ 115246 h 150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279537" h="1502899">
                      <a:moveTo>
                        <a:pt x="1278953" y="115246"/>
                      </a:moveTo>
                      <a:cubicBezTo>
                        <a:pt x="1273056" y="52654"/>
                        <a:pt x="1222985" y="4254"/>
                        <a:pt x="1160240" y="266"/>
                      </a:cubicBezTo>
                      <a:cubicBezTo>
                        <a:pt x="1099728" y="-3582"/>
                        <a:pt x="1047583" y="34772"/>
                        <a:pt x="1030326" y="88723"/>
                      </a:cubicBezTo>
                      <a:cubicBezTo>
                        <a:pt x="967989" y="37286"/>
                        <a:pt x="888077" y="6386"/>
                        <a:pt x="800947" y="6386"/>
                      </a:cubicBezTo>
                      <a:cubicBezTo>
                        <a:pt x="712592" y="6386"/>
                        <a:pt x="631671" y="38180"/>
                        <a:pt x="568964" y="90931"/>
                      </a:cubicBezTo>
                      <a:cubicBezTo>
                        <a:pt x="553010" y="37720"/>
                        <a:pt x="503290" y="-896"/>
                        <a:pt x="444673" y="23"/>
                      </a:cubicBezTo>
                      <a:cubicBezTo>
                        <a:pt x="378360" y="1057"/>
                        <a:pt x="322743" y="54517"/>
                        <a:pt x="319259" y="120747"/>
                      </a:cubicBezTo>
                      <a:cubicBezTo>
                        <a:pt x="315385" y="194367"/>
                        <a:pt x="373938" y="255280"/>
                        <a:pt x="446709" y="255280"/>
                      </a:cubicBezTo>
                      <a:cubicBezTo>
                        <a:pt x="450576" y="255280"/>
                        <a:pt x="454393" y="255076"/>
                        <a:pt x="458171" y="254744"/>
                      </a:cubicBezTo>
                      <a:cubicBezTo>
                        <a:pt x="446600" y="290080"/>
                        <a:pt x="440327" y="327809"/>
                        <a:pt x="440327" y="367012"/>
                      </a:cubicBezTo>
                      <a:cubicBezTo>
                        <a:pt x="440327" y="448654"/>
                        <a:pt x="467469" y="523946"/>
                        <a:pt x="513207" y="584394"/>
                      </a:cubicBezTo>
                      <a:lnTo>
                        <a:pt x="469492" y="627777"/>
                      </a:lnTo>
                      <a:cubicBezTo>
                        <a:pt x="469460" y="627809"/>
                        <a:pt x="469466" y="627853"/>
                        <a:pt x="469505" y="627879"/>
                      </a:cubicBezTo>
                      <a:cubicBezTo>
                        <a:pt x="549091" y="671294"/>
                        <a:pt x="603075" y="755718"/>
                        <a:pt x="603075" y="852759"/>
                      </a:cubicBezTo>
                      <a:cubicBezTo>
                        <a:pt x="603075" y="928568"/>
                        <a:pt x="570107" y="996648"/>
                        <a:pt x="517763" y="1043535"/>
                      </a:cubicBezTo>
                      <a:cubicBezTo>
                        <a:pt x="517738" y="1043561"/>
                        <a:pt x="517693" y="1043554"/>
                        <a:pt x="517668" y="1043529"/>
                      </a:cubicBezTo>
                      <a:cubicBezTo>
                        <a:pt x="465318" y="973215"/>
                        <a:pt x="381570" y="927662"/>
                        <a:pt x="287178" y="927662"/>
                      </a:cubicBezTo>
                      <a:cubicBezTo>
                        <a:pt x="125854" y="927662"/>
                        <a:pt x="-4404" y="1060689"/>
                        <a:pt x="114" y="1223028"/>
                      </a:cubicBezTo>
                      <a:cubicBezTo>
                        <a:pt x="133" y="1223054"/>
                        <a:pt x="152" y="1223067"/>
                        <a:pt x="171" y="1223092"/>
                      </a:cubicBezTo>
                      <a:cubicBezTo>
                        <a:pt x="131425" y="1234120"/>
                        <a:pt x="234529" y="1344077"/>
                        <a:pt x="234529" y="1478177"/>
                      </a:cubicBezTo>
                      <a:cubicBezTo>
                        <a:pt x="234529" y="1484508"/>
                        <a:pt x="234216" y="1490768"/>
                        <a:pt x="233769" y="1496984"/>
                      </a:cubicBezTo>
                      <a:cubicBezTo>
                        <a:pt x="233769" y="1497016"/>
                        <a:pt x="233788" y="1497048"/>
                        <a:pt x="233820" y="1497054"/>
                      </a:cubicBezTo>
                      <a:cubicBezTo>
                        <a:pt x="251115" y="1500302"/>
                        <a:pt x="268945" y="1502026"/>
                        <a:pt x="287178" y="1502026"/>
                      </a:cubicBezTo>
                      <a:cubicBezTo>
                        <a:pt x="287178" y="1502026"/>
                        <a:pt x="353886" y="1502026"/>
                        <a:pt x="353886" y="1502026"/>
                      </a:cubicBezTo>
                      <a:cubicBezTo>
                        <a:pt x="424386" y="1469077"/>
                        <a:pt x="474393" y="1437391"/>
                        <a:pt x="501605" y="1400792"/>
                      </a:cubicBezTo>
                      <a:cubicBezTo>
                        <a:pt x="526283" y="1367607"/>
                        <a:pt x="560106" y="1296131"/>
                        <a:pt x="574357" y="1247113"/>
                      </a:cubicBezTo>
                      <a:cubicBezTo>
                        <a:pt x="574357" y="1247113"/>
                        <a:pt x="574357" y="1214834"/>
                        <a:pt x="574357" y="1214834"/>
                      </a:cubicBezTo>
                      <a:cubicBezTo>
                        <a:pt x="574357" y="1188663"/>
                        <a:pt x="570789" y="1163333"/>
                        <a:pt x="564229" y="1139242"/>
                      </a:cubicBezTo>
                      <a:cubicBezTo>
                        <a:pt x="564216" y="1139191"/>
                        <a:pt x="564267" y="1139147"/>
                        <a:pt x="564312" y="1139166"/>
                      </a:cubicBezTo>
                      <a:cubicBezTo>
                        <a:pt x="611167" y="1156862"/>
                        <a:pt x="644556" y="1201994"/>
                        <a:pt x="644556" y="1255045"/>
                      </a:cubicBezTo>
                      <a:lnTo>
                        <a:pt x="644556" y="1311447"/>
                      </a:lnTo>
                      <a:cubicBezTo>
                        <a:pt x="644556" y="1417187"/>
                        <a:pt x="730269" y="1502900"/>
                        <a:pt x="836008" y="1502900"/>
                      </a:cubicBezTo>
                      <a:lnTo>
                        <a:pt x="1027461" y="1502900"/>
                      </a:lnTo>
                      <a:cubicBezTo>
                        <a:pt x="1027461" y="1397167"/>
                        <a:pt x="941741" y="1311447"/>
                        <a:pt x="836008" y="1311447"/>
                      </a:cubicBezTo>
                      <a:lnTo>
                        <a:pt x="836008" y="1119995"/>
                      </a:lnTo>
                      <a:cubicBezTo>
                        <a:pt x="797980" y="1066918"/>
                        <a:pt x="772191" y="1003604"/>
                        <a:pt x="772191" y="933329"/>
                      </a:cubicBezTo>
                      <a:lnTo>
                        <a:pt x="772191" y="933329"/>
                      </a:lnTo>
                      <a:cubicBezTo>
                        <a:pt x="772191" y="853716"/>
                        <a:pt x="800966" y="780862"/>
                        <a:pt x="848619" y="724473"/>
                      </a:cubicBezTo>
                      <a:cubicBezTo>
                        <a:pt x="1025253" y="701148"/>
                        <a:pt x="1161574" y="550003"/>
                        <a:pt x="1161574" y="366993"/>
                      </a:cubicBezTo>
                      <a:cubicBezTo>
                        <a:pt x="1161574" y="327886"/>
                        <a:pt x="1155326" y="290246"/>
                        <a:pt x="1143813" y="254981"/>
                      </a:cubicBezTo>
                      <a:cubicBezTo>
                        <a:pt x="1146487" y="255146"/>
                        <a:pt x="1149187" y="255261"/>
                        <a:pt x="1151905" y="255261"/>
                      </a:cubicBezTo>
                      <a:cubicBezTo>
                        <a:pt x="1226489" y="255268"/>
                        <a:pt x="1286120" y="191303"/>
                        <a:pt x="1278953" y="115246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252" name="شكل حر: شكل 251">
                  <a:extLst>
                    <a:ext uri="{FF2B5EF4-FFF2-40B4-BE49-F238E27FC236}">
                      <a16:creationId xmlns:a16="http://schemas.microsoft.com/office/drawing/2014/main" id="{EB0BD371-C6AF-4646-9078-CC88E396EB09}"/>
                    </a:ext>
                  </a:extLst>
                </p:cNvPr>
                <p:cNvSpPr/>
                <p:nvPr/>
              </p:nvSpPr>
              <p:spPr>
                <a:xfrm>
                  <a:off x="7539404" y="2292017"/>
                  <a:ext cx="418023" cy="254906"/>
                </a:xfrm>
                <a:custGeom>
                  <a:avLst/>
                  <a:gdLst>
                    <a:gd name="connsiteX0" fmla="*/ 0 w 418023"/>
                    <a:gd name="connsiteY0" fmla="*/ 254906 h 254906"/>
                    <a:gd name="connsiteX1" fmla="*/ 418024 w 418023"/>
                    <a:gd name="connsiteY1" fmla="*/ 254906 h 254906"/>
                    <a:gd name="connsiteX2" fmla="*/ 226571 w 418023"/>
                    <a:gd name="connsiteY2" fmla="*/ 63454 h 254906"/>
                    <a:gd name="connsiteX3" fmla="*/ 226571 w 418023"/>
                    <a:gd name="connsiteY3" fmla="*/ 63454 h 254906"/>
                    <a:gd name="connsiteX4" fmla="*/ 226571 w 418023"/>
                    <a:gd name="connsiteY4" fmla="*/ 63454 h 254906"/>
                    <a:gd name="connsiteX5" fmla="*/ 220464 w 418023"/>
                    <a:gd name="connsiteY5" fmla="*/ 57346 h 254906"/>
                    <a:gd name="connsiteX6" fmla="*/ 220464 w 418023"/>
                    <a:gd name="connsiteY6" fmla="*/ 0 h 254906"/>
                    <a:gd name="connsiteX7" fmla="*/ 0 w 418023"/>
                    <a:gd name="connsiteY7" fmla="*/ 254906 h 25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8023" h="254906">
                      <a:moveTo>
                        <a:pt x="0" y="254906"/>
                      </a:moveTo>
                      <a:lnTo>
                        <a:pt x="418024" y="254906"/>
                      </a:lnTo>
                      <a:cubicBezTo>
                        <a:pt x="418024" y="149167"/>
                        <a:pt x="332304" y="63454"/>
                        <a:pt x="226571" y="63454"/>
                      </a:cubicBezTo>
                      <a:lnTo>
                        <a:pt x="226571" y="63454"/>
                      </a:lnTo>
                      <a:lnTo>
                        <a:pt x="226571" y="63454"/>
                      </a:lnTo>
                      <a:cubicBezTo>
                        <a:pt x="223202" y="63454"/>
                        <a:pt x="220464" y="60722"/>
                        <a:pt x="220464" y="57346"/>
                      </a:cubicBezTo>
                      <a:lnTo>
                        <a:pt x="220464" y="0"/>
                      </a:lnTo>
                      <a:cubicBezTo>
                        <a:pt x="100851" y="27142"/>
                        <a:pt x="9853" y="129613"/>
                        <a:pt x="0" y="25490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  <p:grpSp>
            <p:nvGrpSpPr>
              <p:cNvPr id="230" name="رسم 2265" descr="قرد لعبه">
                <a:extLst>
                  <a:ext uri="{FF2B5EF4-FFF2-40B4-BE49-F238E27FC236}">
                    <a16:creationId xmlns:a16="http://schemas.microsoft.com/office/drawing/2014/main" id="{26C43352-D009-45C2-A3A5-96DDBD05C807}"/>
                  </a:ext>
                </a:extLst>
              </p:cNvPr>
              <p:cNvGrpSpPr/>
              <p:nvPr/>
            </p:nvGrpSpPr>
            <p:grpSpPr>
              <a:xfrm>
                <a:off x="7568422" y="1108720"/>
                <a:ext cx="829627" cy="565965"/>
                <a:chOff x="7568422" y="1108720"/>
                <a:chExt cx="829627" cy="565965"/>
              </a:xfrm>
            </p:grpSpPr>
            <p:sp>
              <p:nvSpPr>
                <p:cNvPr id="240" name="شكل حر: شكل 239">
                  <a:extLst>
                    <a:ext uri="{FF2B5EF4-FFF2-40B4-BE49-F238E27FC236}">
                      <a16:creationId xmlns:a16="http://schemas.microsoft.com/office/drawing/2014/main" id="{C8D4676F-86C0-4757-BDF2-76D2B5ED3C76}"/>
                    </a:ext>
                  </a:extLst>
                </p:cNvPr>
                <p:cNvSpPr/>
                <p:nvPr/>
              </p:nvSpPr>
              <p:spPr>
                <a:xfrm>
                  <a:off x="7568422" y="1108720"/>
                  <a:ext cx="127635" cy="127635"/>
                </a:xfrm>
                <a:custGeom>
                  <a:avLst/>
                  <a:gdLst>
                    <a:gd name="connsiteX0" fmla="*/ 127635 w 127635"/>
                    <a:gd name="connsiteY0" fmla="*/ 63818 h 127635"/>
                    <a:gd name="connsiteX1" fmla="*/ 63818 w 127635"/>
                    <a:gd name="connsiteY1" fmla="*/ 127635 h 127635"/>
                    <a:gd name="connsiteX2" fmla="*/ 0 w 127635"/>
                    <a:gd name="connsiteY2" fmla="*/ 63818 h 127635"/>
                    <a:gd name="connsiteX3" fmla="*/ 63818 w 127635"/>
                    <a:gd name="connsiteY3" fmla="*/ 0 h 127635"/>
                    <a:gd name="connsiteX4" fmla="*/ 127635 w 127635"/>
                    <a:gd name="connsiteY4" fmla="*/ 63818 h 12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635" h="127635">
                      <a:moveTo>
                        <a:pt x="127635" y="63818"/>
                      </a:moveTo>
                      <a:cubicBezTo>
                        <a:pt x="127635" y="99063"/>
                        <a:pt x="99063" y="127635"/>
                        <a:pt x="63818" y="127635"/>
                      </a:cubicBezTo>
                      <a:cubicBezTo>
                        <a:pt x="28572" y="127635"/>
                        <a:pt x="0" y="99063"/>
                        <a:pt x="0" y="63818"/>
                      </a:cubicBezTo>
                      <a:cubicBezTo>
                        <a:pt x="0" y="28572"/>
                        <a:pt x="28572" y="0"/>
                        <a:pt x="63818" y="0"/>
                      </a:cubicBezTo>
                      <a:cubicBezTo>
                        <a:pt x="99063" y="0"/>
                        <a:pt x="127635" y="28572"/>
                        <a:pt x="127635" y="638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241" name="شكل حر: شكل 240">
                  <a:extLst>
                    <a:ext uri="{FF2B5EF4-FFF2-40B4-BE49-F238E27FC236}">
                      <a16:creationId xmlns:a16="http://schemas.microsoft.com/office/drawing/2014/main" id="{478E7043-A866-4129-B88A-A6F006976D92}"/>
                    </a:ext>
                  </a:extLst>
                </p:cNvPr>
                <p:cNvSpPr/>
                <p:nvPr/>
              </p:nvSpPr>
              <p:spPr>
                <a:xfrm>
                  <a:off x="8270414" y="1108720"/>
                  <a:ext cx="127635" cy="127635"/>
                </a:xfrm>
                <a:custGeom>
                  <a:avLst/>
                  <a:gdLst>
                    <a:gd name="connsiteX0" fmla="*/ 127635 w 127635"/>
                    <a:gd name="connsiteY0" fmla="*/ 63818 h 127635"/>
                    <a:gd name="connsiteX1" fmla="*/ 63818 w 127635"/>
                    <a:gd name="connsiteY1" fmla="*/ 127635 h 127635"/>
                    <a:gd name="connsiteX2" fmla="*/ 0 w 127635"/>
                    <a:gd name="connsiteY2" fmla="*/ 63818 h 127635"/>
                    <a:gd name="connsiteX3" fmla="*/ 63818 w 127635"/>
                    <a:gd name="connsiteY3" fmla="*/ 0 h 127635"/>
                    <a:gd name="connsiteX4" fmla="*/ 127635 w 127635"/>
                    <a:gd name="connsiteY4" fmla="*/ 63818 h 12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635" h="127635">
                      <a:moveTo>
                        <a:pt x="127635" y="63818"/>
                      </a:moveTo>
                      <a:cubicBezTo>
                        <a:pt x="127635" y="99063"/>
                        <a:pt x="99063" y="127635"/>
                        <a:pt x="63818" y="127635"/>
                      </a:cubicBezTo>
                      <a:cubicBezTo>
                        <a:pt x="28572" y="127635"/>
                        <a:pt x="0" y="99063"/>
                        <a:pt x="0" y="63818"/>
                      </a:cubicBezTo>
                      <a:cubicBezTo>
                        <a:pt x="0" y="28572"/>
                        <a:pt x="28572" y="0"/>
                        <a:pt x="63818" y="0"/>
                      </a:cubicBezTo>
                      <a:cubicBezTo>
                        <a:pt x="99063" y="0"/>
                        <a:pt x="127635" y="28572"/>
                        <a:pt x="127635" y="638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242" name="شكل حر: شكل 241">
                  <a:extLst>
                    <a:ext uri="{FF2B5EF4-FFF2-40B4-BE49-F238E27FC236}">
                      <a16:creationId xmlns:a16="http://schemas.microsoft.com/office/drawing/2014/main" id="{F456448A-56E0-491A-85FC-CED146E7A6CF}"/>
                    </a:ext>
                  </a:extLst>
                </p:cNvPr>
                <p:cNvSpPr/>
                <p:nvPr/>
              </p:nvSpPr>
              <p:spPr>
                <a:xfrm>
                  <a:off x="7743428" y="1156583"/>
                  <a:ext cx="492696" cy="518102"/>
                </a:xfrm>
                <a:custGeom>
                  <a:avLst/>
                  <a:gdLst>
                    <a:gd name="connsiteX0" fmla="*/ 443825 w 492696"/>
                    <a:gd name="connsiteY0" fmla="*/ 281914 h 518102"/>
                    <a:gd name="connsiteX1" fmla="*/ 457444 w 492696"/>
                    <a:gd name="connsiteY1" fmla="*/ 191453 h 518102"/>
                    <a:gd name="connsiteX2" fmla="*/ 342572 w 492696"/>
                    <a:gd name="connsiteY2" fmla="*/ 0 h 518102"/>
                    <a:gd name="connsiteX3" fmla="*/ 246412 w 492696"/>
                    <a:gd name="connsiteY3" fmla="*/ 86779 h 518102"/>
                    <a:gd name="connsiteX4" fmla="*/ 246297 w 492696"/>
                    <a:gd name="connsiteY4" fmla="*/ 86779 h 518102"/>
                    <a:gd name="connsiteX5" fmla="*/ 150131 w 492696"/>
                    <a:gd name="connsiteY5" fmla="*/ 0 h 518102"/>
                    <a:gd name="connsiteX6" fmla="*/ 35259 w 492696"/>
                    <a:gd name="connsiteY6" fmla="*/ 191453 h 518102"/>
                    <a:gd name="connsiteX7" fmla="*/ 48878 w 492696"/>
                    <a:gd name="connsiteY7" fmla="*/ 281914 h 518102"/>
                    <a:gd name="connsiteX8" fmla="*/ 0 w 492696"/>
                    <a:gd name="connsiteY8" fmla="*/ 370295 h 518102"/>
                    <a:gd name="connsiteX9" fmla="*/ 246348 w 492696"/>
                    <a:gd name="connsiteY9" fmla="*/ 518102 h 518102"/>
                    <a:gd name="connsiteX10" fmla="*/ 492697 w 492696"/>
                    <a:gd name="connsiteY10" fmla="*/ 370295 h 518102"/>
                    <a:gd name="connsiteX11" fmla="*/ 443825 w 492696"/>
                    <a:gd name="connsiteY11" fmla="*/ 281914 h 518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92696" h="518102">
                      <a:moveTo>
                        <a:pt x="443825" y="281914"/>
                      </a:moveTo>
                      <a:cubicBezTo>
                        <a:pt x="452504" y="254970"/>
                        <a:pt x="457444" y="224178"/>
                        <a:pt x="457444" y="191453"/>
                      </a:cubicBezTo>
                      <a:cubicBezTo>
                        <a:pt x="457444" y="85713"/>
                        <a:pt x="406013" y="0"/>
                        <a:pt x="342572" y="0"/>
                      </a:cubicBezTo>
                      <a:cubicBezTo>
                        <a:pt x="302316" y="0"/>
                        <a:pt x="266923" y="34538"/>
                        <a:pt x="246412" y="86779"/>
                      </a:cubicBezTo>
                      <a:cubicBezTo>
                        <a:pt x="246393" y="86830"/>
                        <a:pt x="246316" y="86830"/>
                        <a:pt x="246297" y="86779"/>
                      </a:cubicBezTo>
                      <a:cubicBezTo>
                        <a:pt x="225786" y="34538"/>
                        <a:pt x="190387" y="0"/>
                        <a:pt x="150131" y="0"/>
                      </a:cubicBezTo>
                      <a:cubicBezTo>
                        <a:pt x="86690" y="0"/>
                        <a:pt x="35259" y="85720"/>
                        <a:pt x="35259" y="191453"/>
                      </a:cubicBezTo>
                      <a:cubicBezTo>
                        <a:pt x="35259" y="224178"/>
                        <a:pt x="40192" y="254970"/>
                        <a:pt x="48878" y="281914"/>
                      </a:cubicBezTo>
                      <a:cubicBezTo>
                        <a:pt x="18182" y="306566"/>
                        <a:pt x="0" y="337154"/>
                        <a:pt x="0" y="370295"/>
                      </a:cubicBezTo>
                      <a:cubicBezTo>
                        <a:pt x="0" y="451930"/>
                        <a:pt x="110296" y="518102"/>
                        <a:pt x="246348" y="518102"/>
                      </a:cubicBezTo>
                      <a:cubicBezTo>
                        <a:pt x="382401" y="518102"/>
                        <a:pt x="492697" y="451924"/>
                        <a:pt x="492697" y="370295"/>
                      </a:cubicBezTo>
                      <a:cubicBezTo>
                        <a:pt x="492697" y="337154"/>
                        <a:pt x="474521" y="306566"/>
                        <a:pt x="443825" y="2819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243" name="شكل حر: شكل 242">
                  <a:extLst>
                    <a:ext uri="{FF2B5EF4-FFF2-40B4-BE49-F238E27FC236}">
                      <a16:creationId xmlns:a16="http://schemas.microsoft.com/office/drawing/2014/main" id="{BAAA2E42-D0CA-45C5-B461-AAA3AF07F2DA}"/>
                    </a:ext>
                  </a:extLst>
                </p:cNvPr>
                <p:cNvSpPr/>
                <p:nvPr/>
              </p:nvSpPr>
              <p:spPr>
                <a:xfrm>
                  <a:off x="7938563" y="1373562"/>
                  <a:ext cx="102108" cy="102108"/>
                </a:xfrm>
                <a:custGeom>
                  <a:avLst/>
                  <a:gdLst>
                    <a:gd name="connsiteX0" fmla="*/ 102108 w 102108"/>
                    <a:gd name="connsiteY0" fmla="*/ 51054 h 102108"/>
                    <a:gd name="connsiteX1" fmla="*/ 51054 w 102108"/>
                    <a:gd name="connsiteY1" fmla="*/ 102108 h 102108"/>
                    <a:gd name="connsiteX2" fmla="*/ 0 w 102108"/>
                    <a:gd name="connsiteY2" fmla="*/ 51054 h 102108"/>
                    <a:gd name="connsiteX3" fmla="*/ 51054 w 102108"/>
                    <a:gd name="connsiteY3" fmla="*/ 0 h 102108"/>
                    <a:gd name="connsiteX4" fmla="*/ 102108 w 102108"/>
                    <a:gd name="connsiteY4" fmla="*/ 51054 h 10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08" h="102108">
                      <a:moveTo>
                        <a:pt x="102108" y="51054"/>
                      </a:moveTo>
                      <a:cubicBezTo>
                        <a:pt x="102108" y="79250"/>
                        <a:pt x="79250" y="102108"/>
                        <a:pt x="51054" y="102108"/>
                      </a:cubicBezTo>
                      <a:cubicBezTo>
                        <a:pt x="22858" y="102108"/>
                        <a:pt x="0" y="79250"/>
                        <a:pt x="0" y="51054"/>
                      </a:cubicBezTo>
                      <a:cubicBezTo>
                        <a:pt x="0" y="22858"/>
                        <a:pt x="22858" y="0"/>
                        <a:pt x="51054" y="0"/>
                      </a:cubicBezTo>
                      <a:cubicBezTo>
                        <a:pt x="79250" y="0"/>
                        <a:pt x="102108" y="22858"/>
                        <a:pt x="102108" y="51054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244" name="شكل حر: شكل 243">
                  <a:extLst>
                    <a:ext uri="{FF2B5EF4-FFF2-40B4-BE49-F238E27FC236}">
                      <a16:creationId xmlns:a16="http://schemas.microsoft.com/office/drawing/2014/main" id="{9EF99FC0-62B0-41D7-B4E7-786410309590}"/>
                    </a:ext>
                  </a:extLst>
                </p:cNvPr>
                <p:cNvSpPr/>
                <p:nvPr/>
              </p:nvSpPr>
              <p:spPr>
                <a:xfrm>
                  <a:off x="7843801" y="1274645"/>
                  <a:ext cx="76581" cy="76581"/>
                </a:xfrm>
                <a:custGeom>
                  <a:avLst/>
                  <a:gdLst>
                    <a:gd name="connsiteX0" fmla="*/ 76581 w 76581"/>
                    <a:gd name="connsiteY0" fmla="*/ 38291 h 76581"/>
                    <a:gd name="connsiteX1" fmla="*/ 38291 w 76581"/>
                    <a:gd name="connsiteY1" fmla="*/ 76581 h 76581"/>
                    <a:gd name="connsiteX2" fmla="*/ 0 w 76581"/>
                    <a:gd name="connsiteY2" fmla="*/ 38291 h 76581"/>
                    <a:gd name="connsiteX3" fmla="*/ 38291 w 76581"/>
                    <a:gd name="connsiteY3" fmla="*/ 0 h 76581"/>
                    <a:gd name="connsiteX4" fmla="*/ 76581 w 76581"/>
                    <a:gd name="connsiteY4" fmla="*/ 38291 h 76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81" h="76581">
                      <a:moveTo>
                        <a:pt x="76581" y="38291"/>
                      </a:moveTo>
                      <a:cubicBezTo>
                        <a:pt x="76581" y="59438"/>
                        <a:pt x="59438" y="76581"/>
                        <a:pt x="38291" y="76581"/>
                      </a:cubicBezTo>
                      <a:cubicBezTo>
                        <a:pt x="17143" y="76581"/>
                        <a:pt x="0" y="59438"/>
                        <a:pt x="0" y="38291"/>
                      </a:cubicBezTo>
                      <a:cubicBezTo>
                        <a:pt x="0" y="17143"/>
                        <a:pt x="17143" y="0"/>
                        <a:pt x="38291" y="0"/>
                      </a:cubicBezTo>
                      <a:cubicBezTo>
                        <a:pt x="59438" y="0"/>
                        <a:pt x="76581" y="17143"/>
                        <a:pt x="76581" y="38291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245" name="شكل حر: شكل 244">
                  <a:extLst>
                    <a:ext uri="{FF2B5EF4-FFF2-40B4-BE49-F238E27FC236}">
                      <a16:creationId xmlns:a16="http://schemas.microsoft.com/office/drawing/2014/main" id="{DEC2DE93-68F6-48AF-9B30-1AC132A5E203}"/>
                    </a:ext>
                  </a:extLst>
                </p:cNvPr>
                <p:cNvSpPr/>
                <p:nvPr/>
              </p:nvSpPr>
              <p:spPr>
                <a:xfrm>
                  <a:off x="8059185" y="1274645"/>
                  <a:ext cx="76581" cy="76581"/>
                </a:xfrm>
                <a:custGeom>
                  <a:avLst/>
                  <a:gdLst>
                    <a:gd name="connsiteX0" fmla="*/ 76581 w 76581"/>
                    <a:gd name="connsiteY0" fmla="*/ 38291 h 76581"/>
                    <a:gd name="connsiteX1" fmla="*/ 38291 w 76581"/>
                    <a:gd name="connsiteY1" fmla="*/ 76581 h 76581"/>
                    <a:gd name="connsiteX2" fmla="*/ 0 w 76581"/>
                    <a:gd name="connsiteY2" fmla="*/ 38291 h 76581"/>
                    <a:gd name="connsiteX3" fmla="*/ 38291 w 76581"/>
                    <a:gd name="connsiteY3" fmla="*/ 0 h 76581"/>
                    <a:gd name="connsiteX4" fmla="*/ 76581 w 76581"/>
                    <a:gd name="connsiteY4" fmla="*/ 38291 h 76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81" h="76581">
                      <a:moveTo>
                        <a:pt x="76581" y="38291"/>
                      </a:moveTo>
                      <a:cubicBezTo>
                        <a:pt x="76581" y="59438"/>
                        <a:pt x="59438" y="76581"/>
                        <a:pt x="38291" y="76581"/>
                      </a:cubicBezTo>
                      <a:cubicBezTo>
                        <a:pt x="17143" y="76581"/>
                        <a:pt x="0" y="59438"/>
                        <a:pt x="0" y="38291"/>
                      </a:cubicBezTo>
                      <a:cubicBezTo>
                        <a:pt x="0" y="17143"/>
                        <a:pt x="17143" y="0"/>
                        <a:pt x="38291" y="0"/>
                      </a:cubicBezTo>
                      <a:cubicBezTo>
                        <a:pt x="59438" y="0"/>
                        <a:pt x="76581" y="17143"/>
                        <a:pt x="76581" y="38291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246" name="شكل حر: شكل 245">
                  <a:extLst>
                    <a:ext uri="{FF2B5EF4-FFF2-40B4-BE49-F238E27FC236}">
                      <a16:creationId xmlns:a16="http://schemas.microsoft.com/office/drawing/2014/main" id="{13F52D42-4FA5-427F-AD50-9A32D82B472D}"/>
                    </a:ext>
                  </a:extLst>
                </p:cNvPr>
                <p:cNvSpPr/>
                <p:nvPr/>
              </p:nvSpPr>
              <p:spPr>
                <a:xfrm>
                  <a:off x="7831671" y="1501659"/>
                  <a:ext cx="325465" cy="66546"/>
                </a:xfrm>
                <a:custGeom>
                  <a:avLst/>
                  <a:gdLst>
                    <a:gd name="connsiteX0" fmla="*/ 162733 w 325465"/>
                    <a:gd name="connsiteY0" fmla="*/ 66546 h 66546"/>
                    <a:gd name="connsiteX1" fmla="*/ 4159 w 325465"/>
                    <a:gd name="connsiteY1" fmla="*/ 17471 h 66546"/>
                    <a:gd name="connsiteX2" fmla="*/ 1676 w 325465"/>
                    <a:gd name="connsiteY2" fmla="*/ 4165 h 66546"/>
                    <a:gd name="connsiteX3" fmla="*/ 14982 w 325465"/>
                    <a:gd name="connsiteY3" fmla="*/ 1682 h 66546"/>
                    <a:gd name="connsiteX4" fmla="*/ 162733 w 325465"/>
                    <a:gd name="connsiteY4" fmla="*/ 47407 h 66546"/>
                    <a:gd name="connsiteX5" fmla="*/ 310483 w 325465"/>
                    <a:gd name="connsiteY5" fmla="*/ 1682 h 66546"/>
                    <a:gd name="connsiteX6" fmla="*/ 323789 w 325465"/>
                    <a:gd name="connsiteY6" fmla="*/ 4165 h 66546"/>
                    <a:gd name="connsiteX7" fmla="*/ 321306 w 325465"/>
                    <a:gd name="connsiteY7" fmla="*/ 17471 h 66546"/>
                    <a:gd name="connsiteX8" fmla="*/ 162733 w 325465"/>
                    <a:gd name="connsiteY8" fmla="*/ 66546 h 6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465" h="66546">
                      <a:moveTo>
                        <a:pt x="162733" y="66546"/>
                      </a:moveTo>
                      <a:cubicBezTo>
                        <a:pt x="105820" y="66546"/>
                        <a:pt x="50988" y="49577"/>
                        <a:pt x="4159" y="17471"/>
                      </a:cubicBezTo>
                      <a:cubicBezTo>
                        <a:pt x="-200" y="14484"/>
                        <a:pt x="-1310" y="8523"/>
                        <a:pt x="1676" y="4165"/>
                      </a:cubicBezTo>
                      <a:cubicBezTo>
                        <a:pt x="4669" y="-194"/>
                        <a:pt x="10624" y="-1317"/>
                        <a:pt x="14982" y="1682"/>
                      </a:cubicBezTo>
                      <a:cubicBezTo>
                        <a:pt x="58608" y="31593"/>
                        <a:pt x="109700" y="47407"/>
                        <a:pt x="162733" y="47407"/>
                      </a:cubicBezTo>
                      <a:cubicBezTo>
                        <a:pt x="215765" y="47407"/>
                        <a:pt x="266851" y="31593"/>
                        <a:pt x="310483" y="1682"/>
                      </a:cubicBezTo>
                      <a:cubicBezTo>
                        <a:pt x="314848" y="-1311"/>
                        <a:pt x="320802" y="-194"/>
                        <a:pt x="323789" y="4165"/>
                      </a:cubicBezTo>
                      <a:cubicBezTo>
                        <a:pt x="326776" y="8523"/>
                        <a:pt x="325665" y="14484"/>
                        <a:pt x="321306" y="17471"/>
                      </a:cubicBezTo>
                      <a:cubicBezTo>
                        <a:pt x="274477" y="49577"/>
                        <a:pt x="219639" y="66546"/>
                        <a:pt x="162733" y="6654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  <p:grpSp>
            <p:nvGrpSpPr>
              <p:cNvPr id="231" name="رسم 2265" descr="قرد لعبه">
                <a:extLst>
                  <a:ext uri="{FF2B5EF4-FFF2-40B4-BE49-F238E27FC236}">
                    <a16:creationId xmlns:a16="http://schemas.microsoft.com/office/drawing/2014/main" id="{BB76E39E-8D45-4EB1-9283-E03F8BAAA005}"/>
                  </a:ext>
                </a:extLst>
              </p:cNvPr>
              <p:cNvGrpSpPr/>
              <p:nvPr/>
            </p:nvGrpSpPr>
            <p:grpSpPr>
              <a:xfrm>
                <a:off x="7341870" y="2139372"/>
                <a:ext cx="235058" cy="213341"/>
                <a:chOff x="7341870" y="2139372"/>
                <a:chExt cx="235058" cy="213341"/>
              </a:xfrm>
              <a:solidFill>
                <a:srgbClr val="FFFFFF"/>
              </a:solidFill>
            </p:grpSpPr>
            <p:sp>
              <p:nvSpPr>
                <p:cNvPr id="238" name="شكل حر: شكل 237">
                  <a:extLst>
                    <a:ext uri="{FF2B5EF4-FFF2-40B4-BE49-F238E27FC236}">
                      <a16:creationId xmlns:a16="http://schemas.microsoft.com/office/drawing/2014/main" id="{8DD7825C-F262-476E-BC0A-2B3A077988D6}"/>
                    </a:ext>
                  </a:extLst>
                </p:cNvPr>
                <p:cNvSpPr/>
                <p:nvPr/>
              </p:nvSpPr>
              <p:spPr>
                <a:xfrm>
                  <a:off x="7501879" y="2277665"/>
                  <a:ext cx="75049" cy="75049"/>
                </a:xfrm>
                <a:custGeom>
                  <a:avLst/>
                  <a:gdLst>
                    <a:gd name="connsiteX0" fmla="*/ 75049 w 75049"/>
                    <a:gd name="connsiteY0" fmla="*/ 37525 h 75049"/>
                    <a:gd name="connsiteX1" fmla="*/ 37525 w 75049"/>
                    <a:gd name="connsiteY1" fmla="*/ 75049 h 75049"/>
                    <a:gd name="connsiteX2" fmla="*/ 0 w 75049"/>
                    <a:gd name="connsiteY2" fmla="*/ 37525 h 75049"/>
                    <a:gd name="connsiteX3" fmla="*/ 37525 w 75049"/>
                    <a:gd name="connsiteY3" fmla="*/ 0 h 75049"/>
                    <a:gd name="connsiteX4" fmla="*/ 75049 w 75049"/>
                    <a:gd name="connsiteY4" fmla="*/ 37525 h 75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049" h="75049">
                      <a:moveTo>
                        <a:pt x="75049" y="37525"/>
                      </a:moveTo>
                      <a:cubicBezTo>
                        <a:pt x="75049" y="58249"/>
                        <a:pt x="58249" y="75049"/>
                        <a:pt x="37525" y="75049"/>
                      </a:cubicBezTo>
                      <a:cubicBezTo>
                        <a:pt x="16800" y="75049"/>
                        <a:pt x="0" y="58249"/>
                        <a:pt x="0" y="37525"/>
                      </a:cubicBezTo>
                      <a:cubicBezTo>
                        <a:pt x="0" y="16800"/>
                        <a:pt x="16800" y="0"/>
                        <a:pt x="37525" y="0"/>
                      </a:cubicBezTo>
                      <a:cubicBezTo>
                        <a:pt x="58249" y="0"/>
                        <a:pt x="75049" y="16800"/>
                        <a:pt x="75049" y="375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239" name="شكل حر: شكل 238">
                  <a:extLst>
                    <a:ext uri="{FF2B5EF4-FFF2-40B4-BE49-F238E27FC236}">
                      <a16:creationId xmlns:a16="http://schemas.microsoft.com/office/drawing/2014/main" id="{73DC2D38-3537-4975-A828-375E353A1580}"/>
                    </a:ext>
                  </a:extLst>
                </p:cNvPr>
                <p:cNvSpPr/>
                <p:nvPr/>
              </p:nvSpPr>
              <p:spPr>
                <a:xfrm>
                  <a:off x="7341870" y="2139372"/>
                  <a:ext cx="153162" cy="153162"/>
                </a:xfrm>
                <a:custGeom>
                  <a:avLst/>
                  <a:gdLst>
                    <a:gd name="connsiteX0" fmla="*/ 153162 w 153162"/>
                    <a:gd name="connsiteY0" fmla="*/ 76581 h 153162"/>
                    <a:gd name="connsiteX1" fmla="*/ 76581 w 153162"/>
                    <a:gd name="connsiteY1" fmla="*/ 153162 h 153162"/>
                    <a:gd name="connsiteX2" fmla="*/ 0 w 153162"/>
                    <a:gd name="connsiteY2" fmla="*/ 76581 h 153162"/>
                    <a:gd name="connsiteX3" fmla="*/ 76581 w 153162"/>
                    <a:gd name="connsiteY3" fmla="*/ 0 h 153162"/>
                    <a:gd name="connsiteX4" fmla="*/ 153162 w 153162"/>
                    <a:gd name="connsiteY4" fmla="*/ 76581 h 15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162" h="153162">
                      <a:moveTo>
                        <a:pt x="153162" y="76581"/>
                      </a:moveTo>
                      <a:cubicBezTo>
                        <a:pt x="153162" y="118875"/>
                        <a:pt x="118875" y="153162"/>
                        <a:pt x="76581" y="153162"/>
                      </a:cubicBezTo>
                      <a:cubicBezTo>
                        <a:pt x="34287" y="153162"/>
                        <a:pt x="0" y="118875"/>
                        <a:pt x="0" y="76581"/>
                      </a:cubicBezTo>
                      <a:cubicBezTo>
                        <a:pt x="0" y="34287"/>
                        <a:pt x="34287" y="0"/>
                        <a:pt x="76581" y="0"/>
                      </a:cubicBezTo>
                      <a:cubicBezTo>
                        <a:pt x="118875" y="0"/>
                        <a:pt x="153162" y="34287"/>
                        <a:pt x="153162" y="765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  <p:grpSp>
            <p:nvGrpSpPr>
              <p:cNvPr id="232" name="رسم 2265" descr="قرد لعبه">
                <a:extLst>
                  <a:ext uri="{FF2B5EF4-FFF2-40B4-BE49-F238E27FC236}">
                    <a16:creationId xmlns:a16="http://schemas.microsoft.com/office/drawing/2014/main" id="{0C4B8E00-2EF5-48CB-8116-A1A04DCFD947}"/>
                  </a:ext>
                </a:extLst>
              </p:cNvPr>
              <p:cNvGrpSpPr/>
              <p:nvPr/>
            </p:nvGrpSpPr>
            <p:grpSpPr>
              <a:xfrm>
                <a:off x="7755381" y="2394827"/>
                <a:ext cx="160092" cy="159359"/>
                <a:chOff x="7755381" y="2394827"/>
                <a:chExt cx="160092" cy="159359"/>
              </a:xfrm>
              <a:solidFill>
                <a:srgbClr val="737373"/>
              </a:solidFill>
            </p:grpSpPr>
            <p:sp>
              <p:nvSpPr>
                <p:cNvPr id="236" name="شكل حر: شكل 235">
                  <a:extLst>
                    <a:ext uri="{FF2B5EF4-FFF2-40B4-BE49-F238E27FC236}">
                      <a16:creationId xmlns:a16="http://schemas.microsoft.com/office/drawing/2014/main" id="{9284DDD8-C959-49C2-86C3-49C881874D23}"/>
                    </a:ext>
                  </a:extLst>
                </p:cNvPr>
                <p:cNvSpPr/>
                <p:nvPr/>
              </p:nvSpPr>
              <p:spPr>
                <a:xfrm>
                  <a:off x="7755381" y="2433686"/>
                  <a:ext cx="120500" cy="120500"/>
                </a:xfrm>
                <a:custGeom>
                  <a:avLst/>
                  <a:gdLst>
                    <a:gd name="connsiteX0" fmla="*/ 114119 w 120500"/>
                    <a:gd name="connsiteY0" fmla="*/ 120500 h 120500"/>
                    <a:gd name="connsiteX1" fmla="*/ 107737 w 120500"/>
                    <a:gd name="connsiteY1" fmla="*/ 114118 h 120500"/>
                    <a:gd name="connsiteX2" fmla="*/ 6382 w 120500"/>
                    <a:gd name="connsiteY2" fmla="*/ 12764 h 120500"/>
                    <a:gd name="connsiteX3" fmla="*/ 0 w 120500"/>
                    <a:gd name="connsiteY3" fmla="*/ 6382 h 120500"/>
                    <a:gd name="connsiteX4" fmla="*/ 6382 w 120500"/>
                    <a:gd name="connsiteY4" fmla="*/ 0 h 120500"/>
                    <a:gd name="connsiteX5" fmla="*/ 120500 w 120500"/>
                    <a:gd name="connsiteY5" fmla="*/ 114118 h 120500"/>
                    <a:gd name="connsiteX6" fmla="*/ 114119 w 120500"/>
                    <a:gd name="connsiteY6" fmla="*/ 120500 h 12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00" h="120500">
                      <a:moveTo>
                        <a:pt x="114119" y="120500"/>
                      </a:moveTo>
                      <a:cubicBezTo>
                        <a:pt x="110596" y="120500"/>
                        <a:pt x="107737" y="117641"/>
                        <a:pt x="107737" y="114118"/>
                      </a:cubicBezTo>
                      <a:cubicBezTo>
                        <a:pt x="107737" y="58233"/>
                        <a:pt x="6226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69306" y="0"/>
                        <a:pt x="120500" y="51194"/>
                        <a:pt x="120500" y="114118"/>
                      </a:cubicBezTo>
                      <a:cubicBezTo>
                        <a:pt x="120500" y="117641"/>
                        <a:pt x="117641" y="120500"/>
                        <a:pt x="114119" y="120500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237" name="شكل حر: شكل 236">
                  <a:extLst>
                    <a:ext uri="{FF2B5EF4-FFF2-40B4-BE49-F238E27FC236}">
                      <a16:creationId xmlns:a16="http://schemas.microsoft.com/office/drawing/2014/main" id="{FDD08762-895F-4E05-A2D8-5D28483F9453}"/>
                    </a:ext>
                  </a:extLst>
                </p:cNvPr>
                <p:cNvSpPr/>
                <p:nvPr/>
              </p:nvSpPr>
              <p:spPr>
                <a:xfrm>
                  <a:off x="7756115" y="2394827"/>
                  <a:ext cx="159358" cy="159358"/>
                </a:xfrm>
                <a:custGeom>
                  <a:avLst/>
                  <a:gdLst>
                    <a:gd name="connsiteX0" fmla="*/ 152977 w 159358"/>
                    <a:gd name="connsiteY0" fmla="*/ 159359 h 159358"/>
                    <a:gd name="connsiteX1" fmla="*/ 146595 w 159358"/>
                    <a:gd name="connsiteY1" fmla="*/ 152977 h 159358"/>
                    <a:gd name="connsiteX2" fmla="*/ 6382 w 159358"/>
                    <a:gd name="connsiteY2" fmla="*/ 12764 h 159358"/>
                    <a:gd name="connsiteX3" fmla="*/ 0 w 159358"/>
                    <a:gd name="connsiteY3" fmla="*/ 6382 h 159358"/>
                    <a:gd name="connsiteX4" fmla="*/ 6382 w 159358"/>
                    <a:gd name="connsiteY4" fmla="*/ 0 h 159358"/>
                    <a:gd name="connsiteX5" fmla="*/ 159359 w 159358"/>
                    <a:gd name="connsiteY5" fmla="*/ 152977 h 159358"/>
                    <a:gd name="connsiteX6" fmla="*/ 152977 w 159358"/>
                    <a:gd name="connsiteY6" fmla="*/ 159359 h 15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358" h="159358">
                      <a:moveTo>
                        <a:pt x="152977" y="159359"/>
                      </a:moveTo>
                      <a:cubicBezTo>
                        <a:pt x="149454" y="159359"/>
                        <a:pt x="146595" y="156500"/>
                        <a:pt x="146595" y="152977"/>
                      </a:cubicBezTo>
                      <a:cubicBezTo>
                        <a:pt x="146595" y="75662"/>
                        <a:pt x="8369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90729" y="0"/>
                        <a:pt x="159359" y="68623"/>
                        <a:pt x="159359" y="152977"/>
                      </a:cubicBezTo>
                      <a:cubicBezTo>
                        <a:pt x="159359" y="156500"/>
                        <a:pt x="156506" y="159359"/>
                        <a:pt x="152977" y="159359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  <p:grpSp>
            <p:nvGrpSpPr>
              <p:cNvPr id="233" name="رسم 2265" descr="قرد لعبه">
                <a:extLst>
                  <a:ext uri="{FF2B5EF4-FFF2-40B4-BE49-F238E27FC236}">
                    <a16:creationId xmlns:a16="http://schemas.microsoft.com/office/drawing/2014/main" id="{E0E38EDC-3BAD-440B-A9B4-B8861898FCCE}"/>
                  </a:ext>
                </a:extLst>
              </p:cNvPr>
              <p:cNvGrpSpPr/>
              <p:nvPr/>
            </p:nvGrpSpPr>
            <p:grpSpPr>
              <a:xfrm>
                <a:off x="8005686" y="2394827"/>
                <a:ext cx="160098" cy="159358"/>
                <a:chOff x="8005686" y="2394827"/>
                <a:chExt cx="160098" cy="159358"/>
              </a:xfrm>
              <a:solidFill>
                <a:srgbClr val="FFFFFF"/>
              </a:solidFill>
            </p:grpSpPr>
            <p:sp>
              <p:nvSpPr>
                <p:cNvPr id="234" name="شكل حر: شكل 233">
                  <a:extLst>
                    <a:ext uri="{FF2B5EF4-FFF2-40B4-BE49-F238E27FC236}">
                      <a16:creationId xmlns:a16="http://schemas.microsoft.com/office/drawing/2014/main" id="{E9C398BA-C1F6-48CF-A8C3-1D0620B9DBE8}"/>
                    </a:ext>
                  </a:extLst>
                </p:cNvPr>
                <p:cNvSpPr/>
                <p:nvPr/>
              </p:nvSpPr>
              <p:spPr>
                <a:xfrm>
                  <a:off x="8005686" y="2433686"/>
                  <a:ext cx="120500" cy="120500"/>
                </a:xfrm>
                <a:custGeom>
                  <a:avLst/>
                  <a:gdLst>
                    <a:gd name="connsiteX0" fmla="*/ 114118 w 120500"/>
                    <a:gd name="connsiteY0" fmla="*/ 120500 h 120500"/>
                    <a:gd name="connsiteX1" fmla="*/ 107737 w 120500"/>
                    <a:gd name="connsiteY1" fmla="*/ 114118 h 120500"/>
                    <a:gd name="connsiteX2" fmla="*/ 6382 w 120500"/>
                    <a:gd name="connsiteY2" fmla="*/ 12764 h 120500"/>
                    <a:gd name="connsiteX3" fmla="*/ 0 w 120500"/>
                    <a:gd name="connsiteY3" fmla="*/ 6382 h 120500"/>
                    <a:gd name="connsiteX4" fmla="*/ 6382 w 120500"/>
                    <a:gd name="connsiteY4" fmla="*/ 0 h 120500"/>
                    <a:gd name="connsiteX5" fmla="*/ 120500 w 120500"/>
                    <a:gd name="connsiteY5" fmla="*/ 114118 h 120500"/>
                    <a:gd name="connsiteX6" fmla="*/ 114118 w 120500"/>
                    <a:gd name="connsiteY6" fmla="*/ 120500 h 12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00" h="120500">
                      <a:moveTo>
                        <a:pt x="114118" y="120500"/>
                      </a:moveTo>
                      <a:cubicBezTo>
                        <a:pt x="110596" y="120500"/>
                        <a:pt x="107737" y="117641"/>
                        <a:pt x="107737" y="114118"/>
                      </a:cubicBezTo>
                      <a:cubicBezTo>
                        <a:pt x="107737" y="58233"/>
                        <a:pt x="6226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69306" y="0"/>
                        <a:pt x="120500" y="51194"/>
                        <a:pt x="120500" y="114118"/>
                      </a:cubicBezTo>
                      <a:cubicBezTo>
                        <a:pt x="120500" y="117641"/>
                        <a:pt x="117641" y="120500"/>
                        <a:pt x="114118" y="1205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235" name="شكل حر: شكل 234">
                  <a:extLst>
                    <a:ext uri="{FF2B5EF4-FFF2-40B4-BE49-F238E27FC236}">
                      <a16:creationId xmlns:a16="http://schemas.microsoft.com/office/drawing/2014/main" id="{770C6F4B-ED44-4070-ABBE-D08319AB590C}"/>
                    </a:ext>
                  </a:extLst>
                </p:cNvPr>
                <p:cNvSpPr/>
                <p:nvPr/>
              </p:nvSpPr>
              <p:spPr>
                <a:xfrm>
                  <a:off x="8006427" y="2394827"/>
                  <a:ext cx="159358" cy="159358"/>
                </a:xfrm>
                <a:custGeom>
                  <a:avLst/>
                  <a:gdLst>
                    <a:gd name="connsiteX0" fmla="*/ 152977 w 159358"/>
                    <a:gd name="connsiteY0" fmla="*/ 159359 h 159358"/>
                    <a:gd name="connsiteX1" fmla="*/ 146595 w 159358"/>
                    <a:gd name="connsiteY1" fmla="*/ 152977 h 159358"/>
                    <a:gd name="connsiteX2" fmla="*/ 6382 w 159358"/>
                    <a:gd name="connsiteY2" fmla="*/ 12764 h 159358"/>
                    <a:gd name="connsiteX3" fmla="*/ 0 w 159358"/>
                    <a:gd name="connsiteY3" fmla="*/ 6382 h 159358"/>
                    <a:gd name="connsiteX4" fmla="*/ 6382 w 159358"/>
                    <a:gd name="connsiteY4" fmla="*/ 0 h 159358"/>
                    <a:gd name="connsiteX5" fmla="*/ 159359 w 159358"/>
                    <a:gd name="connsiteY5" fmla="*/ 152977 h 159358"/>
                    <a:gd name="connsiteX6" fmla="*/ 152977 w 159358"/>
                    <a:gd name="connsiteY6" fmla="*/ 159359 h 15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358" h="159358">
                      <a:moveTo>
                        <a:pt x="152977" y="159359"/>
                      </a:moveTo>
                      <a:cubicBezTo>
                        <a:pt x="149454" y="159359"/>
                        <a:pt x="146595" y="156500"/>
                        <a:pt x="146595" y="152977"/>
                      </a:cubicBezTo>
                      <a:cubicBezTo>
                        <a:pt x="146595" y="75662"/>
                        <a:pt x="8369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90729" y="0"/>
                        <a:pt x="159359" y="68623"/>
                        <a:pt x="159359" y="152977"/>
                      </a:cubicBezTo>
                      <a:cubicBezTo>
                        <a:pt x="159359" y="156500"/>
                        <a:pt x="156500" y="159359"/>
                        <a:pt x="152977" y="1593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</p:grpSp>
        <p:sp>
          <p:nvSpPr>
            <p:cNvPr id="226" name="شكل بيضاوي 225">
              <a:extLst>
                <a:ext uri="{FF2B5EF4-FFF2-40B4-BE49-F238E27FC236}">
                  <a16:creationId xmlns:a16="http://schemas.microsoft.com/office/drawing/2014/main" id="{11AD0FEC-7295-434D-AD82-6D6FB5DF80DC}"/>
                </a:ext>
              </a:extLst>
            </p:cNvPr>
            <p:cNvSpPr/>
            <p:nvPr/>
          </p:nvSpPr>
          <p:spPr>
            <a:xfrm>
              <a:off x="9227820" y="1133886"/>
              <a:ext cx="156950" cy="15695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578"/>
            </a:p>
          </p:txBody>
        </p:sp>
        <p:sp>
          <p:nvSpPr>
            <p:cNvPr id="227" name="شكل بيضاوي 226">
              <a:extLst>
                <a:ext uri="{FF2B5EF4-FFF2-40B4-BE49-F238E27FC236}">
                  <a16:creationId xmlns:a16="http://schemas.microsoft.com/office/drawing/2014/main" id="{B5C510B5-FB18-4F75-AEE9-B4A8F35BA055}"/>
                </a:ext>
              </a:extLst>
            </p:cNvPr>
            <p:cNvSpPr/>
            <p:nvPr/>
          </p:nvSpPr>
          <p:spPr>
            <a:xfrm>
              <a:off x="9589770" y="1133886"/>
              <a:ext cx="156950" cy="15695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</p:grpSp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326</Words>
  <Application>Microsoft Office PowerPoint</Application>
  <PresentationFormat>مخصص</PresentationFormat>
  <Paragraphs>59</Paragraphs>
  <Slides>7</Slides>
  <Notes>2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El Messiri</vt:lpstr>
      <vt:lpstr>Harmattan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44</cp:revision>
  <cp:lastPrinted>2023-04-21T16:15:01Z</cp:lastPrinted>
  <dcterms:created xsi:type="dcterms:W3CDTF">2022-06-17T15:03:51Z</dcterms:created>
  <dcterms:modified xsi:type="dcterms:W3CDTF">2023-06-05T13:47:58Z</dcterms:modified>
</cp:coreProperties>
</file>