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9"/>
  </p:notesMasterIdLst>
  <p:sldIdLst>
    <p:sldId id="504" r:id="rId2"/>
    <p:sldId id="500" r:id="rId3"/>
    <p:sldId id="506" r:id="rId4"/>
    <p:sldId id="505" r:id="rId5"/>
    <p:sldId id="470" r:id="rId6"/>
    <p:sldId id="468" r:id="rId7"/>
    <p:sldId id="469" r:id="rId8"/>
  </p:sldIdLst>
  <p:sldSz cx="10691813" cy="7559675"/>
  <p:notesSz cx="7099300" cy="10234613"/>
  <p:embeddedFontLst>
    <p:embeddedFont>
      <p:font typeface="Harmattan" panose="01000503000000020003" pitchFamily="2" charset="-78"/>
      <p:regular r:id="rId10"/>
      <p:bold r:id="rId11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طوية 1" id="{0CD34780-C740-4AED-8A8B-A0ABB08A7C3A}">
          <p14:sldIdLst>
            <p14:sldId id="504"/>
            <p14:sldId id="500"/>
            <p14:sldId id="506"/>
            <p14:sldId id="505"/>
          </p14:sldIdLst>
        </p14:section>
        <p14:section name="تعليمات الاستخدام" id="{47DA9849-382F-4F01-8BE7-D752398247F4}">
          <p14:sldIdLst>
            <p14:sldId id="470"/>
            <p14:sldId id="468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2562" userDrawn="1">
          <p15:clr>
            <a:srgbClr val="A4A3A4"/>
          </p15:clr>
        </p15:guide>
        <p15:guide id="4" orient="horz" pos="1496" userDrawn="1">
          <p15:clr>
            <a:srgbClr val="A4A3A4"/>
          </p15:clr>
        </p15:guide>
        <p15:guide id="5" orient="horz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53B"/>
    <a:srgbClr val="887BCD"/>
    <a:srgbClr val="639B5A"/>
    <a:srgbClr val="F39B36"/>
    <a:srgbClr val="783C20"/>
    <a:srgbClr val="98D3F1"/>
    <a:srgbClr val="DB554A"/>
    <a:srgbClr val="766AB8"/>
    <a:srgbClr val="649A5C"/>
    <a:srgbClr val="F98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232E2-D4B1-47D2-838D-FE3252CDDC1A}" v="98" dt="2026-04-23T16:17:2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1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58" y="120"/>
      </p:cViewPr>
      <p:guideLst>
        <p:guide orient="horz" pos="1134"/>
        <p:guide pos="3367"/>
        <p:guide orient="horz" pos="2562"/>
        <p:guide orient="horz" pos="1496"/>
        <p:guide orient="horz"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an Selim" userId="84cd2103f36ef0dc" providerId="LiveId" clId="{6ED845BA-74CA-4F74-9AC4-C2ED4D184EBF}"/>
    <pc:docChg chg="undo custSel addSld delSld modSld sldOrd modMainMaster modSection">
      <pc:chgData name="Hasan Selim" userId="84cd2103f36ef0dc" providerId="LiveId" clId="{6ED845BA-74CA-4F74-9AC4-C2ED4D184EBF}" dt="2026-04-24T13:36:55.797" v="3354" actId="1076"/>
      <pc:docMkLst>
        <pc:docMk/>
      </pc:docMkLst>
      <pc:sldChg chg="modSp mod">
        <pc:chgData name="Hasan Selim" userId="84cd2103f36ef0dc" providerId="LiveId" clId="{6ED845BA-74CA-4F74-9AC4-C2ED4D184EBF}" dt="2026-04-15T11:51:27.642" v="1108" actId="732"/>
        <pc:sldMkLst>
          <pc:docMk/>
          <pc:sldMk cId="1719167534" sldId="468"/>
        </pc:sldMkLst>
        <pc:picChg chg="mod modCrop">
          <ac:chgData name="Hasan Selim" userId="84cd2103f36ef0dc" providerId="LiveId" clId="{6ED845BA-74CA-4F74-9AC4-C2ED4D184EBF}" dt="2026-04-15T11:51:27.642" v="1108" actId="732"/>
          <ac:picMkLst>
            <pc:docMk/>
            <pc:sldMk cId="1719167534" sldId="468"/>
            <ac:picMk id="5" creationId="{20840D0D-8AF2-2A3F-366D-B76454B5CBAF}"/>
          </ac:picMkLst>
        </pc:picChg>
      </pc:sldChg>
      <pc:sldChg chg="modSp mod">
        <pc:chgData name="Hasan Selim" userId="84cd2103f36ef0dc" providerId="LiveId" clId="{6ED845BA-74CA-4F74-9AC4-C2ED4D184EBF}" dt="2026-04-15T11:49:36.862" v="1102" actId="20577"/>
        <pc:sldMkLst>
          <pc:docMk/>
          <pc:sldMk cId="4000033492" sldId="469"/>
        </pc:sldMkLst>
        <pc:spChg chg="mod">
          <ac:chgData name="Hasan Selim" userId="84cd2103f36ef0dc" providerId="LiveId" clId="{6ED845BA-74CA-4F74-9AC4-C2ED4D184EBF}" dt="2026-04-15T11:49:36.862" v="1102" actId="20577"/>
          <ac:spMkLst>
            <pc:docMk/>
            <pc:sldMk cId="4000033492" sldId="469"/>
            <ac:spMk id="3" creationId="{8197C538-F605-4470-B8E7-E81A57470B0C}"/>
          </ac:spMkLst>
        </pc:spChg>
        <pc:spChg chg="mod">
          <ac:chgData name="Hasan Selim" userId="84cd2103f36ef0dc" providerId="LiveId" clId="{6ED845BA-74CA-4F74-9AC4-C2ED4D184EBF}" dt="2026-04-15T11:48:52.004" v="1096" actId="121"/>
          <ac:spMkLst>
            <pc:docMk/>
            <pc:sldMk cId="4000033492" sldId="469"/>
            <ac:spMk id="8" creationId="{BABF9B4D-3A8C-0F47-58C8-48D769647876}"/>
          </ac:spMkLst>
        </pc:spChg>
      </pc:sldChg>
      <pc:sldChg chg="addSp delSp modSp mod setBg">
        <pc:chgData name="Hasan Selim" userId="84cd2103f36ef0dc" providerId="LiveId" clId="{6ED845BA-74CA-4F74-9AC4-C2ED4D184EBF}" dt="2026-04-24T12:40:52.094" v="3353" actId="1076"/>
        <pc:sldMkLst>
          <pc:docMk/>
          <pc:sldMk cId="54322189" sldId="500"/>
        </pc:sldMkLst>
        <pc:spChg chg="add mod">
          <ac:chgData name="Hasan Selim" userId="84cd2103f36ef0dc" providerId="LiveId" clId="{6ED845BA-74CA-4F74-9AC4-C2ED4D184EBF}" dt="2026-04-23T15:47:33.637" v="2956" actId="1076"/>
          <ac:spMkLst>
            <pc:docMk/>
            <pc:sldMk cId="54322189" sldId="500"/>
            <ac:spMk id="2" creationId="{8E955A7A-5EE3-0746-3A19-7246E01B8B8A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5" creationId="{B348B0F9-6166-D942-13FB-DEA139F6D3DC}"/>
          </ac:spMkLst>
        </pc:spChg>
        <pc:spChg chg="add">
          <ac:chgData name="Hasan Selim" userId="84cd2103f36ef0dc" providerId="LiveId" clId="{6ED845BA-74CA-4F74-9AC4-C2ED4D184EBF}" dt="2026-04-23T14:48:40.540" v="2394"/>
          <ac:spMkLst>
            <pc:docMk/>
            <pc:sldMk cId="54322189" sldId="500"/>
            <ac:spMk id="10" creationId="{8A326F14-BDDD-2DD3-F727-84E907CA6AA7}"/>
          </ac:spMkLst>
        </pc:spChg>
        <pc:spChg chg="add mod ord">
          <ac:chgData name="Hasan Selim" userId="84cd2103f36ef0dc" providerId="LiveId" clId="{6ED845BA-74CA-4F74-9AC4-C2ED4D184EBF}" dt="2026-04-24T12:40:52.094" v="3353" actId="1076"/>
          <ac:spMkLst>
            <pc:docMk/>
            <pc:sldMk cId="54322189" sldId="500"/>
            <ac:spMk id="16" creationId="{5365CD66-F06B-552D-3D96-50DECD8C8190}"/>
          </ac:spMkLst>
        </pc:spChg>
        <pc:spChg chg="add mod ord">
          <ac:chgData name="Hasan Selim" userId="84cd2103f36ef0dc" providerId="LiveId" clId="{6ED845BA-74CA-4F74-9AC4-C2ED4D184EBF}" dt="2026-04-24T12:40:48.982" v="3352" actId="122"/>
          <ac:spMkLst>
            <pc:docMk/>
            <pc:sldMk cId="54322189" sldId="500"/>
            <ac:spMk id="33" creationId="{86CC2277-B4FD-82CD-5E9B-A1C1461ACC30}"/>
          </ac:spMkLst>
        </pc:spChg>
        <pc:spChg chg="add">
          <ac:chgData name="Hasan Selim" userId="84cd2103f36ef0dc" providerId="LiveId" clId="{6ED845BA-74CA-4F74-9AC4-C2ED4D184EBF}" dt="2026-04-23T14:55:21.719" v="2487"/>
          <ac:spMkLst>
            <pc:docMk/>
            <pc:sldMk cId="54322189" sldId="500"/>
            <ac:spMk id="49" creationId="{D27A0E9E-3450-5309-3F2D-A5E491930DB1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56" creationId="{2BA17097-64DA-26C9-89BF-A9CC34EDCE6F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57" creationId="{D77568C9-85E2-A87C-CEFE-9FC954D5626C}"/>
          </ac:spMkLst>
        </pc:spChg>
        <pc:spChg chg="add del mod">
          <ac:chgData name="Hasan Selim" userId="84cd2103f36ef0dc" providerId="LiveId" clId="{6ED845BA-74CA-4F74-9AC4-C2ED4D184EBF}" dt="2026-04-23T14:16:41.443" v="2130" actId="478"/>
          <ac:spMkLst>
            <pc:docMk/>
            <pc:sldMk cId="54322189" sldId="500"/>
            <ac:spMk id="63" creationId="{55215677-64A3-3F0C-CEF9-1A6AC52B436C}"/>
          </ac:spMkLst>
        </pc:spChg>
        <pc:spChg chg="add del mod">
          <ac:chgData name="Hasan Selim" userId="84cd2103f36ef0dc" providerId="LiveId" clId="{6ED845BA-74CA-4F74-9AC4-C2ED4D184EBF}" dt="2026-04-23T14:16:41.443" v="2130" actId="478"/>
          <ac:spMkLst>
            <pc:docMk/>
            <pc:sldMk cId="54322189" sldId="500"/>
            <ac:spMk id="64" creationId="{47D375A5-D911-1A17-C03D-8F31DD2A4592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67" creationId="{E6DE37C0-A619-35B5-D705-AE51F535CFCD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68" creationId="{CC695719-71B3-99BF-0446-41B0F5C60441}"/>
          </ac:spMkLst>
        </pc:spChg>
        <pc:spChg chg="add del mod">
          <ac:chgData name="Hasan Selim" userId="84cd2103f36ef0dc" providerId="LiveId" clId="{6ED845BA-74CA-4F74-9AC4-C2ED4D184EBF}" dt="2026-04-23T10:45:37.368" v="1964" actId="478"/>
          <ac:spMkLst>
            <pc:docMk/>
            <pc:sldMk cId="54322189" sldId="500"/>
            <ac:spMk id="69" creationId="{CA957A84-C9A2-D469-3634-BFA7D28CCC7E}"/>
          </ac:spMkLst>
        </pc:spChg>
        <pc:spChg chg="add del mod">
          <ac:chgData name="Hasan Selim" userId="84cd2103f36ef0dc" providerId="LiveId" clId="{6ED845BA-74CA-4F74-9AC4-C2ED4D184EBF}" dt="2026-04-23T10:45:37.368" v="1964" actId="478"/>
          <ac:spMkLst>
            <pc:docMk/>
            <pc:sldMk cId="54322189" sldId="500"/>
            <ac:spMk id="70" creationId="{DD473A20-0E7D-8978-B700-600129C767D2}"/>
          </ac:spMkLst>
        </pc:spChg>
        <pc:spChg chg="add del mod">
          <ac:chgData name="Hasan Selim" userId="84cd2103f36ef0dc" providerId="LiveId" clId="{6ED845BA-74CA-4F74-9AC4-C2ED4D184EBF}" dt="2026-04-23T15:32:06.801" v="2767" actId="478"/>
          <ac:spMkLst>
            <pc:docMk/>
            <pc:sldMk cId="54322189" sldId="500"/>
            <ac:spMk id="104" creationId="{1C0148BB-A49A-7E70-08D5-50A72BB12942}"/>
          </ac:spMkLst>
        </pc:spChg>
        <pc:spChg chg="add del mod">
          <ac:chgData name="Hasan Selim" userId="84cd2103f36ef0dc" providerId="LiveId" clId="{6ED845BA-74CA-4F74-9AC4-C2ED4D184EBF}" dt="2026-04-23T15:32:04.843" v="2766" actId="478"/>
          <ac:spMkLst>
            <pc:docMk/>
            <pc:sldMk cId="54322189" sldId="500"/>
            <ac:spMk id="105" creationId="{B24AAABB-5938-4CF1-3F28-81CE5E05A062}"/>
          </ac:spMkLst>
        </pc:spChg>
        <pc:spChg chg="add del mod">
          <ac:chgData name="Hasan Selim" userId="84cd2103f36ef0dc" providerId="LiveId" clId="{6ED845BA-74CA-4F74-9AC4-C2ED4D184EBF}" dt="2026-04-23T16:04:06.006" v="3121" actId="478"/>
          <ac:spMkLst>
            <pc:docMk/>
            <pc:sldMk cId="54322189" sldId="500"/>
            <ac:spMk id="106" creationId="{4952AA8B-127D-CCA1-FAB8-683B0176A785}"/>
          </ac:spMkLst>
        </pc:spChg>
        <pc:spChg chg="add mod">
          <ac:chgData name="Hasan Selim" userId="84cd2103f36ef0dc" providerId="LiveId" clId="{6ED845BA-74CA-4F74-9AC4-C2ED4D184EBF}" dt="2026-04-23T16:04:12.306" v="3123" actId="1076"/>
          <ac:spMkLst>
            <pc:docMk/>
            <pc:sldMk cId="54322189" sldId="500"/>
            <ac:spMk id="107" creationId="{FB5AD7A9-78EA-0115-BC02-6EC62C0A3A53}"/>
          </ac:spMkLst>
        </pc:spChg>
        <pc:spChg chg="add mod">
          <ac:chgData name="Hasan Selim" userId="84cd2103f36ef0dc" providerId="LiveId" clId="{6ED845BA-74CA-4F74-9AC4-C2ED4D184EBF}" dt="2026-04-23T15:56:45.795" v="3029" actId="1076"/>
          <ac:spMkLst>
            <pc:docMk/>
            <pc:sldMk cId="54322189" sldId="500"/>
            <ac:spMk id="108" creationId="{900FE626-B3E3-88CB-9F5B-317386E40DB1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109" creationId="{7FA8552A-21E7-9955-2CA1-08C7BFAF15F4}"/>
          </ac:spMkLst>
        </pc:spChg>
        <pc:spChg chg="add mod or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110" creationId="{63BEE7C4-E036-7C71-F305-277BDACFD855}"/>
          </ac:spMkLst>
        </pc:spChg>
        <pc:spChg chg="add mod">
          <ac:chgData name="Hasan Selim" userId="84cd2103f36ef0dc" providerId="LiveId" clId="{6ED845BA-74CA-4F74-9AC4-C2ED4D184EBF}" dt="2026-04-24T12:40:45.185" v="3351" actId="782"/>
          <ac:spMkLst>
            <pc:docMk/>
            <pc:sldMk cId="54322189" sldId="500"/>
            <ac:spMk id="111" creationId="{02673BBD-9EDD-8C9B-AE97-29A0BB473B34}"/>
          </ac:spMkLst>
        </pc:spChg>
        <pc:spChg chg="add mod">
          <ac:chgData name="Hasan Selim" userId="84cd2103f36ef0dc" providerId="LiveId" clId="{6ED845BA-74CA-4F74-9AC4-C2ED4D184EBF}" dt="2026-04-23T15:47:11.090" v="2950" actId="571"/>
          <ac:spMkLst>
            <pc:docMk/>
            <pc:sldMk cId="54322189" sldId="500"/>
            <ac:spMk id="112" creationId="{40B7B5FC-CBC2-F1F7-9577-DE8C1A1F98DD}"/>
          </ac:spMkLst>
        </pc:spChg>
        <pc:spChg chg="del mod topLvl">
          <ac:chgData name="Hasan Selim" userId="84cd2103f36ef0dc" providerId="LiveId" clId="{6ED845BA-74CA-4F74-9AC4-C2ED4D184EBF}" dt="2026-04-23T10:45:39.195" v="1965" actId="478"/>
          <ac:spMkLst>
            <pc:docMk/>
            <pc:sldMk cId="54322189" sldId="500"/>
            <ac:spMk id="148" creationId="{18E34885-086E-2CA1-ED55-BAF345B4A1AC}"/>
          </ac:spMkLst>
        </pc:spChg>
        <pc:spChg chg="del mod topLvl">
          <ac:chgData name="Hasan Selim" userId="84cd2103f36ef0dc" providerId="LiveId" clId="{6ED845BA-74CA-4F74-9AC4-C2ED4D184EBF}" dt="2026-04-23T10:45:39.195" v="1965" actId="478"/>
          <ac:spMkLst>
            <pc:docMk/>
            <pc:sldMk cId="54322189" sldId="500"/>
            <ac:spMk id="149" creationId="{5EC6857A-4B49-D4D2-606F-70E6ED851E87}"/>
          </ac:spMkLst>
        </pc:spChg>
        <pc:spChg chg="del mod topLvl">
          <ac:chgData name="Hasan Selim" userId="84cd2103f36ef0dc" providerId="LiveId" clId="{6ED845BA-74CA-4F74-9AC4-C2ED4D184EBF}" dt="2026-04-23T10:45:39.195" v="1965" actId="478"/>
          <ac:spMkLst>
            <pc:docMk/>
            <pc:sldMk cId="54322189" sldId="500"/>
            <ac:spMk id="150" creationId="{65FBC908-4610-103F-8A70-3357748219A1}"/>
          </ac:spMkLst>
        </pc:spChg>
        <pc:spChg chg="add del mod topLvl">
          <ac:chgData name="Hasan Selim" userId="84cd2103f36ef0dc" providerId="LiveId" clId="{6ED845BA-74CA-4F74-9AC4-C2ED4D184EBF}" dt="2026-04-23T10:45:37.368" v="1964" actId="478"/>
          <ac:spMkLst>
            <pc:docMk/>
            <pc:sldMk cId="54322189" sldId="500"/>
            <ac:spMk id="198" creationId="{24145E2F-B4F3-C5F1-9EAB-FFB160BD2087}"/>
          </ac:spMkLst>
        </pc:spChg>
        <pc:spChg chg="add del mod topLvl">
          <ac:chgData name="Hasan Selim" userId="84cd2103f36ef0dc" providerId="LiveId" clId="{6ED845BA-74CA-4F74-9AC4-C2ED4D184EBF}" dt="2026-04-23T10:45:37.368" v="1964" actId="478"/>
          <ac:spMkLst>
            <pc:docMk/>
            <pc:sldMk cId="54322189" sldId="500"/>
            <ac:spMk id="219" creationId="{F97DDD10-9E7D-760C-19ED-FE0155B79137}"/>
          </ac:spMkLst>
        </pc:spChg>
        <pc:spChg chg="add del mod topLvl">
          <ac:chgData name="Hasan Selim" userId="84cd2103f36ef0dc" providerId="LiveId" clId="{6ED845BA-74CA-4F74-9AC4-C2ED4D184EBF}" dt="2026-04-23T10:45:37.368" v="1964" actId="478"/>
          <ac:spMkLst>
            <pc:docMk/>
            <pc:sldMk cId="54322189" sldId="500"/>
            <ac:spMk id="221" creationId="{BAA60193-D285-FBC1-FD55-864EE4D51419}"/>
          </ac:spMkLst>
        </pc:spChg>
        <pc:grpChg chg="del mod">
          <ac:chgData name="Hasan Selim" userId="84cd2103f36ef0dc" providerId="LiveId" clId="{6ED845BA-74CA-4F74-9AC4-C2ED4D184EBF}" dt="2026-04-23T10:45:17.646" v="1956" actId="478"/>
          <ac:grpSpMkLst>
            <pc:docMk/>
            <pc:sldMk cId="54322189" sldId="500"/>
            <ac:grpSpMk id="7" creationId="{9B750B33-C718-C168-8E52-09267061E132}"/>
          </ac:grpSpMkLst>
        </pc:grpChg>
        <pc:grpChg chg="add mod ord">
          <ac:chgData name="Hasan Selim" userId="84cd2103f36ef0dc" providerId="LiveId" clId="{6ED845BA-74CA-4F74-9AC4-C2ED4D184EBF}" dt="2026-04-23T15:29:01.693" v="2713" actId="1076"/>
          <ac:grpSpMkLst>
            <pc:docMk/>
            <pc:sldMk cId="54322189" sldId="500"/>
            <ac:grpSpMk id="46" creationId="{27C2F29F-BB6C-2395-2D96-8C9DFFC2B2A4}"/>
          </ac:grpSpMkLst>
        </pc:grpChg>
        <pc:grpChg chg="del mod">
          <ac:chgData name="Hasan Selim" userId="84cd2103f36ef0dc" providerId="LiveId" clId="{6ED845BA-74CA-4F74-9AC4-C2ED4D184EBF}" dt="2026-04-23T10:45:37.368" v="1964" actId="478"/>
          <ac:grpSpMkLst>
            <pc:docMk/>
            <pc:sldMk cId="54322189" sldId="500"/>
            <ac:grpSpMk id="71" creationId="{82B8FD63-7E4C-A855-F9C9-70AD3F2F8FC8}"/>
          </ac:grpSpMkLst>
        </pc:grpChg>
        <pc:grpChg chg="add mod">
          <ac:chgData name="Hasan Selim" userId="84cd2103f36ef0dc" providerId="LiveId" clId="{6ED845BA-74CA-4F74-9AC4-C2ED4D184EBF}" dt="2026-04-23T16:05:51.855" v="3138" actId="1037"/>
          <ac:grpSpMkLst>
            <pc:docMk/>
            <pc:sldMk cId="54322189" sldId="500"/>
            <ac:grpSpMk id="115" creationId="{51A3A1AF-8DC2-BEC4-632E-78A2667AC727}"/>
          </ac:grpSpMkLst>
        </pc:grpChg>
        <pc:picChg chg="del mod">
          <ac:chgData name="Hasan Selim" userId="84cd2103f36ef0dc" providerId="LiveId" clId="{6ED845BA-74CA-4F74-9AC4-C2ED4D184EBF}" dt="2026-04-23T10:45:22.821" v="1960" actId="478"/>
          <ac:picMkLst>
            <pc:docMk/>
            <pc:sldMk cId="54322189" sldId="500"/>
            <ac:picMk id="3" creationId="{3454E514-DC80-05CF-824C-A52F502D0FDB}"/>
          </ac:picMkLst>
        </pc:picChg>
        <pc:picChg chg="add del mod">
          <ac:chgData name="Hasan Selim" userId="84cd2103f36ef0dc" providerId="LiveId" clId="{6ED845BA-74CA-4F74-9AC4-C2ED4D184EBF}" dt="2026-04-23T16:15:33.962" v="3181" actId="478"/>
          <ac:picMkLst>
            <pc:docMk/>
            <pc:sldMk cId="54322189" sldId="500"/>
            <ac:picMk id="3" creationId="{AEE26D64-E719-94E9-F091-5BCED136685F}"/>
          </ac:picMkLst>
        </pc:picChg>
        <pc:picChg chg="del mod">
          <ac:chgData name="Hasan Selim" userId="84cd2103f36ef0dc" providerId="LiveId" clId="{6ED845BA-74CA-4F74-9AC4-C2ED4D184EBF}" dt="2026-04-23T10:45:21.516" v="1958" actId="478"/>
          <ac:picMkLst>
            <pc:docMk/>
            <pc:sldMk cId="54322189" sldId="500"/>
            <ac:picMk id="4" creationId="{859B5B2B-6E6B-22E6-77D3-F333979C9F20}"/>
          </ac:picMkLst>
        </pc:picChg>
        <pc:picChg chg="add mod">
          <ac:chgData name="Hasan Selim" userId="84cd2103f36ef0dc" providerId="LiveId" clId="{6ED845BA-74CA-4F74-9AC4-C2ED4D184EBF}" dt="2026-04-23T16:15:25.256" v="3178" actId="571"/>
          <ac:picMkLst>
            <pc:docMk/>
            <pc:sldMk cId="54322189" sldId="500"/>
            <ac:picMk id="4" creationId="{DDF3155C-2726-5052-C95A-0532322A5319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6" creationId="{C35AEDAC-CDB5-FD10-6B9A-866C542627F0}"/>
          </ac:picMkLst>
        </pc:picChg>
        <pc:picChg chg="add mod">
          <ac:chgData name="Hasan Selim" userId="84cd2103f36ef0dc" providerId="LiveId" clId="{6ED845BA-74CA-4F74-9AC4-C2ED4D184EBF}" dt="2026-04-23T16:15:25" v="3177" actId="571"/>
          <ac:picMkLst>
            <pc:docMk/>
            <pc:sldMk cId="54322189" sldId="500"/>
            <ac:picMk id="6" creationId="{E666E682-8506-D521-ACA0-9DDCCEBF78A3}"/>
          </ac:picMkLst>
        </pc:picChg>
        <pc:picChg chg="add del mod">
          <ac:chgData name="Hasan Selim" userId="84cd2103f36ef0dc" providerId="LiveId" clId="{6ED845BA-74CA-4F74-9AC4-C2ED4D184EBF}" dt="2026-04-23T15:20:07.838" v="2647" actId="21"/>
          <ac:picMkLst>
            <pc:docMk/>
            <pc:sldMk cId="54322189" sldId="500"/>
            <ac:picMk id="26" creationId="{FDA65E9E-9454-FDFD-D6D8-800CCBF91F27}"/>
          </ac:picMkLst>
        </pc:picChg>
        <pc:picChg chg="add del mod">
          <ac:chgData name="Hasan Selim" userId="84cd2103f36ef0dc" providerId="LiveId" clId="{6ED845BA-74CA-4F74-9AC4-C2ED4D184EBF}" dt="2026-04-23T14:52:18.629" v="2436" actId="478"/>
          <ac:picMkLst>
            <pc:docMk/>
            <pc:sldMk cId="54322189" sldId="500"/>
            <ac:picMk id="41" creationId="{5E80CC0B-C615-4288-2321-97C45559CBE0}"/>
          </ac:picMkLst>
        </pc:picChg>
        <pc:picChg chg="add mod">
          <ac:chgData name="Hasan Selim" userId="84cd2103f36ef0dc" providerId="LiveId" clId="{6ED845BA-74CA-4F74-9AC4-C2ED4D184EBF}" dt="2026-04-23T14:58:01.772" v="2510" actId="1076"/>
          <ac:picMkLst>
            <pc:docMk/>
            <pc:sldMk cId="54322189" sldId="500"/>
            <ac:picMk id="45" creationId="{57500B47-012C-3C9D-7AC9-0479A1545297}"/>
          </ac:picMkLst>
        </pc:picChg>
        <pc:picChg chg="add mod">
          <ac:chgData name="Hasan Selim" userId="84cd2103f36ef0dc" providerId="LiveId" clId="{6ED845BA-74CA-4F74-9AC4-C2ED4D184EBF}" dt="2026-04-23T15:30:58.266" v="2744" actId="1076"/>
          <ac:picMkLst>
            <pc:docMk/>
            <pc:sldMk cId="54322189" sldId="500"/>
            <ac:picMk id="54" creationId="{19E1A6C5-71E4-E6FC-CA30-9383E49F9CD3}"/>
          </ac:picMkLst>
        </pc:picChg>
        <pc:picChg chg="del mod topLvl">
          <ac:chgData name="Hasan Selim" userId="84cd2103f36ef0dc" providerId="LiveId" clId="{6ED845BA-74CA-4F74-9AC4-C2ED4D184EBF}" dt="2026-04-23T10:45:22.148" v="1959" actId="478"/>
          <ac:picMkLst>
            <pc:docMk/>
            <pc:sldMk cId="54322189" sldId="500"/>
            <ac:picMk id="58" creationId="{FB370A07-B2DE-5637-6FC7-EF9A790DA3B9}"/>
          </ac:picMkLst>
        </pc:picChg>
        <pc:picChg chg="add del mod">
          <ac:chgData name="Hasan Selim" userId="84cd2103f36ef0dc" providerId="LiveId" clId="{6ED845BA-74CA-4F74-9AC4-C2ED4D184EBF}" dt="2026-04-23T14:59:54.375" v="2531" actId="478"/>
          <ac:picMkLst>
            <pc:docMk/>
            <pc:sldMk cId="54322189" sldId="500"/>
            <ac:picMk id="59" creationId="{E1DAF105-F1ED-BB7E-C107-CE9FE55A0BAA}"/>
          </ac:picMkLst>
        </pc:picChg>
        <pc:picChg chg="del mod">
          <ac:chgData name="Hasan Selim" userId="84cd2103f36ef0dc" providerId="LiveId" clId="{6ED845BA-74CA-4F74-9AC4-C2ED4D184EBF}" dt="2026-04-23T14:16:41.443" v="2130" actId="478"/>
          <ac:picMkLst>
            <pc:docMk/>
            <pc:sldMk cId="54322189" sldId="500"/>
            <ac:picMk id="60" creationId="{0A715FF8-A8F2-C815-390F-D4B82E4F5331}"/>
          </ac:picMkLst>
        </pc:picChg>
        <pc:picChg chg="del mod">
          <ac:chgData name="Hasan Selim" userId="84cd2103f36ef0dc" providerId="LiveId" clId="{6ED845BA-74CA-4F74-9AC4-C2ED4D184EBF}" dt="2026-04-23T14:16:41.443" v="2130" actId="478"/>
          <ac:picMkLst>
            <pc:docMk/>
            <pc:sldMk cId="54322189" sldId="500"/>
            <ac:picMk id="61" creationId="{1B10F890-F7A2-9D16-53EB-964C339CBB74}"/>
          </ac:picMkLst>
        </pc:picChg>
        <pc:picChg chg="add mod">
          <ac:chgData name="Hasan Selim" userId="84cd2103f36ef0dc" providerId="LiveId" clId="{6ED845BA-74CA-4F74-9AC4-C2ED4D184EBF}" dt="2026-04-23T15:02:30.936" v="2550" actId="1076"/>
          <ac:picMkLst>
            <pc:docMk/>
            <pc:sldMk cId="54322189" sldId="500"/>
            <ac:picMk id="65" creationId="{DECEDFC2-5556-9DA0-3FC9-C2B321C657DD}"/>
          </ac:picMkLst>
        </pc:picChg>
        <pc:picChg chg="add del mod">
          <ac:chgData name="Hasan Selim" userId="84cd2103f36ef0dc" providerId="LiveId" clId="{6ED845BA-74CA-4F74-9AC4-C2ED4D184EBF}" dt="2026-04-23T10:45:19.830" v="1957" actId="478"/>
          <ac:picMkLst>
            <pc:docMk/>
            <pc:sldMk cId="54322189" sldId="500"/>
            <ac:picMk id="66" creationId="{CC2F2E90-A6B0-5C8F-2A79-C116E2628276}"/>
          </ac:picMkLst>
        </pc:picChg>
        <pc:picChg chg="add del mod">
          <ac:chgData name="Hasan Selim" userId="84cd2103f36ef0dc" providerId="LiveId" clId="{6ED845BA-74CA-4F74-9AC4-C2ED4D184EBF}" dt="2026-04-23T15:53:22.060" v="2994" actId="21"/>
          <ac:picMkLst>
            <pc:docMk/>
            <pc:sldMk cId="54322189" sldId="500"/>
            <ac:picMk id="114" creationId="{37AAD49A-C85D-FBB5-7C2B-70B5BE759283}"/>
          </ac:picMkLst>
        </pc:picChg>
        <pc:picChg chg="add del mod">
          <ac:chgData name="Hasan Selim" userId="84cd2103f36ef0dc" providerId="LiveId" clId="{6ED845BA-74CA-4F74-9AC4-C2ED4D184EBF}" dt="2026-04-23T10:45:37.368" v="1964" actId="478"/>
          <ac:picMkLst>
            <pc:docMk/>
            <pc:sldMk cId="54322189" sldId="500"/>
            <ac:picMk id="146" creationId="{5C84CBB3-0D89-A7FA-5050-BACDE0EC4C11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151" creationId="{248F34D1-1549-702E-2BAA-1207E8B55885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152" creationId="{3216CE48-A019-EF41-188B-D83CC8ED3EB9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154" creationId="{A45F563F-03CA-BC7E-A71E-3EFF81D842B1}"/>
          </ac:picMkLst>
        </pc:picChg>
        <pc:picChg chg="add del mod">
          <ac:chgData name="Hasan Selim" userId="84cd2103f36ef0dc" providerId="LiveId" clId="{6ED845BA-74CA-4F74-9AC4-C2ED4D184EBF}" dt="2026-04-23T10:45:30.782" v="1962" actId="478"/>
          <ac:picMkLst>
            <pc:docMk/>
            <pc:sldMk cId="54322189" sldId="500"/>
            <ac:picMk id="157" creationId="{11641419-CB03-2FA4-1598-23054D5BB1CB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161" creationId="{1CEDF0FE-03EE-E8B5-C05A-ECCBA3D469D7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162" creationId="{1CAC60F5-D2C8-A4F5-BD23-18FADD0C9A65}"/>
          </ac:picMkLst>
        </pc:picChg>
        <pc:picChg chg="del mod topLvl">
          <ac:chgData name="Hasan Selim" userId="84cd2103f36ef0dc" providerId="LiveId" clId="{6ED845BA-74CA-4F74-9AC4-C2ED4D184EBF}" dt="2026-04-23T10:45:39.195" v="1965" actId="478"/>
          <ac:picMkLst>
            <pc:docMk/>
            <pc:sldMk cId="54322189" sldId="500"/>
            <ac:picMk id="164" creationId="{50807C0B-8B58-CDED-F15C-CAF4531C98CE}"/>
          </ac:picMkLst>
        </pc:picChg>
      </pc:sldChg>
      <pc:sldChg chg="addSp delSp modSp add del mod ord">
        <pc:chgData name="Hasan Selim" userId="84cd2103f36ef0dc" providerId="LiveId" clId="{6ED845BA-74CA-4F74-9AC4-C2ED4D184EBF}" dt="2026-04-23T15:36:17.572" v="2817" actId="47"/>
        <pc:sldMkLst>
          <pc:docMk/>
          <pc:sldMk cId="233188350" sldId="501"/>
        </pc:sldMkLst>
        <pc:spChg chg="add mod">
          <ac:chgData name="Hasan Selim" userId="84cd2103f36ef0dc" providerId="LiveId" clId="{6ED845BA-74CA-4F74-9AC4-C2ED4D184EBF}" dt="2026-04-23T14:23:57.203" v="2201" actId="1582"/>
          <ac:spMkLst>
            <pc:docMk/>
            <pc:sldMk cId="233188350" sldId="501"/>
            <ac:spMk id="36" creationId="{1136A4E2-0CFD-2D7C-B9D1-69DA8CA42443}"/>
          </ac:spMkLst>
        </pc:spChg>
        <pc:spChg chg="add mod ord">
          <ac:chgData name="Hasan Selim" userId="84cd2103f36ef0dc" providerId="LiveId" clId="{6ED845BA-74CA-4F74-9AC4-C2ED4D184EBF}" dt="2026-04-23T14:23:57.203" v="2201" actId="1582"/>
          <ac:spMkLst>
            <pc:docMk/>
            <pc:sldMk cId="233188350" sldId="501"/>
            <ac:spMk id="48" creationId="{7BF15B0B-258D-A60E-4F91-6F630266E6A6}"/>
          </ac:spMkLst>
        </pc:spChg>
        <pc:grpChg chg="del">
          <ac:chgData name="Hasan Selim" userId="84cd2103f36ef0dc" providerId="LiveId" clId="{6ED845BA-74CA-4F74-9AC4-C2ED4D184EBF}" dt="2026-04-23T10:45:46.327" v="1968" actId="478"/>
          <ac:grpSpMkLst>
            <pc:docMk/>
            <pc:sldMk cId="233188350" sldId="501"/>
            <ac:grpSpMk id="3" creationId="{658B4EAB-EF28-4DA5-B5C3-9C4D9638B5CD}"/>
          </ac:grpSpMkLst>
        </pc:grpChg>
        <pc:grpChg chg="del">
          <ac:chgData name="Hasan Selim" userId="84cd2103f36ef0dc" providerId="LiveId" clId="{6ED845BA-74CA-4F74-9AC4-C2ED4D184EBF}" dt="2026-04-23T10:45:46.327" v="1968" actId="478"/>
          <ac:grpSpMkLst>
            <pc:docMk/>
            <pc:sldMk cId="233188350" sldId="501"/>
            <ac:grpSpMk id="196" creationId="{35456E0F-C88B-A401-579A-80E96072CA71}"/>
          </ac:grpSpMkLst>
        </pc:grpChg>
        <pc:grpChg chg="del">
          <ac:chgData name="Hasan Selim" userId="84cd2103f36ef0dc" providerId="LiveId" clId="{6ED845BA-74CA-4F74-9AC4-C2ED4D184EBF}" dt="2026-04-23T10:45:46.327" v="1968" actId="478"/>
          <ac:grpSpMkLst>
            <pc:docMk/>
            <pc:sldMk cId="233188350" sldId="501"/>
            <ac:grpSpMk id="305" creationId="{9877A2DC-C580-1215-D586-A89E93D50ABC}"/>
          </ac:grpSpMkLst>
        </pc:grpChg>
        <pc:grpChg chg="del">
          <ac:chgData name="Hasan Selim" userId="84cd2103f36ef0dc" providerId="LiveId" clId="{6ED845BA-74CA-4F74-9AC4-C2ED4D184EBF}" dt="2026-04-23T10:45:46.327" v="1968" actId="478"/>
          <ac:grpSpMkLst>
            <pc:docMk/>
            <pc:sldMk cId="233188350" sldId="501"/>
            <ac:grpSpMk id="336" creationId="{0787F312-B4DD-A996-11C3-BBCFFAD49585}"/>
          </ac:grpSpMkLst>
        </pc:grpChg>
        <pc:picChg chg="add del mod modCrop">
          <ac:chgData name="Hasan Selim" userId="84cd2103f36ef0dc" providerId="LiveId" clId="{6ED845BA-74CA-4F74-9AC4-C2ED4D184EBF}" dt="2026-04-23T11:02:15.631" v="1987" actId="21"/>
          <ac:picMkLst>
            <pc:docMk/>
            <pc:sldMk cId="233188350" sldId="501"/>
            <ac:picMk id="5" creationId="{B8B6CFCA-4F1E-0910-57A3-7966AB80D6EA}"/>
          </ac:picMkLst>
        </pc:picChg>
        <pc:picChg chg="add del mod">
          <ac:chgData name="Hasan Selim" userId="84cd2103f36ef0dc" providerId="LiveId" clId="{6ED845BA-74CA-4F74-9AC4-C2ED4D184EBF}" dt="2026-04-23T11:02:12.504" v="1985" actId="21"/>
          <ac:picMkLst>
            <pc:docMk/>
            <pc:sldMk cId="233188350" sldId="501"/>
            <ac:picMk id="7" creationId="{B54A2C2E-FDCD-0B1F-84F7-8699CF445B6F}"/>
          </ac:picMkLst>
        </pc:picChg>
        <pc:picChg chg="add mod">
          <ac:chgData name="Hasan Selim" userId="84cd2103f36ef0dc" providerId="LiveId" clId="{6ED845BA-74CA-4F74-9AC4-C2ED4D184EBF}" dt="2026-04-23T15:36:14.737" v="2815" actId="1076"/>
          <ac:picMkLst>
            <pc:docMk/>
            <pc:sldMk cId="233188350" sldId="501"/>
            <ac:picMk id="9" creationId="{79F4774B-1767-4F3E-A37B-450DB037A00F}"/>
          </ac:picMkLst>
        </pc:picChg>
        <pc:picChg chg="add mod">
          <ac:chgData name="Hasan Selim" userId="84cd2103f36ef0dc" providerId="LiveId" clId="{6ED845BA-74CA-4F74-9AC4-C2ED4D184EBF}" dt="2026-04-23T15:36:15.552" v="2816" actId="1076"/>
          <ac:picMkLst>
            <pc:docMk/>
            <pc:sldMk cId="233188350" sldId="501"/>
            <ac:picMk id="11" creationId="{41386B09-17A4-BD83-3DFA-50222C3FFF8E}"/>
          </ac:picMkLst>
        </pc:picChg>
        <pc:picChg chg="add del mod">
          <ac:chgData name="Hasan Selim" userId="84cd2103f36ef0dc" providerId="LiveId" clId="{6ED845BA-74CA-4F74-9AC4-C2ED4D184EBF}" dt="2026-04-23T15:35:06.870" v="2798" actId="21"/>
          <ac:picMkLst>
            <pc:docMk/>
            <pc:sldMk cId="233188350" sldId="501"/>
            <ac:picMk id="13" creationId="{1A985B8A-FF59-00AC-9469-A1C22EC4E186}"/>
          </ac:picMkLst>
        </pc:picChg>
        <pc:picChg chg="add del mod">
          <ac:chgData name="Hasan Selim" userId="84cd2103f36ef0dc" providerId="LiveId" clId="{6ED845BA-74CA-4F74-9AC4-C2ED4D184EBF}" dt="2026-04-23T15:01:31.443" v="2542" actId="478"/>
          <ac:picMkLst>
            <pc:docMk/>
            <pc:sldMk cId="233188350" sldId="501"/>
            <ac:picMk id="15" creationId="{565CD408-0C79-D929-A3B4-DFD2054C4A7A}"/>
          </ac:picMkLst>
        </pc:picChg>
        <pc:picChg chg="add del mod">
          <ac:chgData name="Hasan Selim" userId="84cd2103f36ef0dc" providerId="LiveId" clId="{6ED845BA-74CA-4F74-9AC4-C2ED4D184EBF}" dt="2026-04-23T15:35:06.870" v="2798" actId="21"/>
          <ac:picMkLst>
            <pc:docMk/>
            <pc:sldMk cId="233188350" sldId="501"/>
            <ac:picMk id="17" creationId="{C6BD2ADB-E297-A8E7-C167-88267BBFD481}"/>
          </ac:picMkLst>
        </pc:picChg>
        <pc:picChg chg="add mod">
          <ac:chgData name="Hasan Selim" userId="84cd2103f36ef0dc" providerId="LiveId" clId="{6ED845BA-74CA-4F74-9AC4-C2ED4D184EBF}" dt="2026-04-23T15:36:03.337" v="2811" actId="1076"/>
          <ac:picMkLst>
            <pc:docMk/>
            <pc:sldMk cId="233188350" sldId="501"/>
            <ac:picMk id="19" creationId="{7AD890E2-BCEB-3CEC-74AC-0CE7869D31B3}"/>
          </ac:picMkLst>
        </pc:picChg>
        <pc:picChg chg="add mod">
          <ac:chgData name="Hasan Selim" userId="84cd2103f36ef0dc" providerId="LiveId" clId="{6ED845BA-74CA-4F74-9AC4-C2ED4D184EBF}" dt="2026-04-23T15:36:12.677" v="2814" actId="1076"/>
          <ac:picMkLst>
            <pc:docMk/>
            <pc:sldMk cId="233188350" sldId="501"/>
            <ac:picMk id="21" creationId="{975EB4D7-049F-9A6B-17F0-D41718D6AE97}"/>
          </ac:picMkLst>
        </pc:picChg>
        <pc:picChg chg="add del mod">
          <ac:chgData name="Hasan Selim" userId="84cd2103f36ef0dc" providerId="LiveId" clId="{6ED845BA-74CA-4F74-9AC4-C2ED4D184EBF}" dt="2026-04-23T15:01:33.474" v="2543" actId="478"/>
          <ac:picMkLst>
            <pc:docMk/>
            <pc:sldMk cId="233188350" sldId="501"/>
            <ac:picMk id="23" creationId="{C0195E90-7F9C-17EC-EDB6-7E4A569C4998}"/>
          </ac:picMkLst>
        </pc:picChg>
        <pc:picChg chg="add del mod">
          <ac:chgData name="Hasan Selim" userId="84cd2103f36ef0dc" providerId="LiveId" clId="{6ED845BA-74CA-4F74-9AC4-C2ED4D184EBF}" dt="2026-04-23T15:01:29.243" v="2540" actId="478"/>
          <ac:picMkLst>
            <pc:docMk/>
            <pc:sldMk cId="233188350" sldId="501"/>
            <ac:picMk id="25" creationId="{E8CDEC6E-2723-1140-E5C0-6DCD3F027DA9}"/>
          </ac:picMkLst>
        </pc:picChg>
        <pc:picChg chg="add del mod">
          <ac:chgData name="Hasan Selim" userId="84cd2103f36ef0dc" providerId="LiveId" clId="{6ED845BA-74CA-4F74-9AC4-C2ED4D184EBF}" dt="2026-04-23T15:35:06.870" v="2798" actId="21"/>
          <ac:picMkLst>
            <pc:docMk/>
            <pc:sldMk cId="233188350" sldId="501"/>
            <ac:picMk id="27" creationId="{4752092B-DC07-A2BB-901D-B3B426D77B9D}"/>
          </ac:picMkLst>
        </pc:picChg>
        <pc:picChg chg="add del mod">
          <ac:chgData name="Hasan Selim" userId="84cd2103f36ef0dc" providerId="LiveId" clId="{6ED845BA-74CA-4F74-9AC4-C2ED4D184EBF}" dt="2026-04-23T15:35:06.870" v="2798" actId="21"/>
          <ac:picMkLst>
            <pc:docMk/>
            <pc:sldMk cId="233188350" sldId="501"/>
            <ac:picMk id="29" creationId="{9CEA40E2-A5D9-9351-FB7B-0083D0416A5B}"/>
          </ac:picMkLst>
        </pc:picChg>
        <pc:picChg chg="add mod">
          <ac:chgData name="Hasan Selim" userId="84cd2103f36ef0dc" providerId="LiveId" clId="{6ED845BA-74CA-4F74-9AC4-C2ED4D184EBF}" dt="2026-04-23T15:01:37.515" v="2544" actId="1076"/>
          <ac:picMkLst>
            <pc:docMk/>
            <pc:sldMk cId="233188350" sldId="501"/>
            <ac:picMk id="31" creationId="{E2B33949-C571-574B-9CE4-B812203C0F15}"/>
          </ac:picMkLst>
        </pc:picChg>
        <pc:picChg chg="add del mod">
          <ac:chgData name="Hasan Selim" userId="84cd2103f36ef0dc" providerId="LiveId" clId="{6ED845BA-74CA-4F74-9AC4-C2ED4D184EBF}" dt="2026-04-23T15:01:27.017" v="2539" actId="478"/>
          <ac:picMkLst>
            <pc:docMk/>
            <pc:sldMk cId="233188350" sldId="501"/>
            <ac:picMk id="33" creationId="{29CBB991-B2EA-BC18-59D0-25EC0997E982}"/>
          </ac:picMkLst>
        </pc:picChg>
        <pc:picChg chg="add del mod">
          <ac:chgData name="Hasan Selim" userId="84cd2103f36ef0dc" providerId="LiveId" clId="{6ED845BA-74CA-4F74-9AC4-C2ED4D184EBF}" dt="2026-04-23T15:20:18.910" v="2653" actId="478"/>
          <ac:picMkLst>
            <pc:docMk/>
            <pc:sldMk cId="233188350" sldId="501"/>
            <ac:picMk id="35" creationId="{8EB00803-782B-6697-E685-C01FEBF9A613}"/>
          </ac:picMkLst>
        </pc:picChg>
        <pc:picChg chg="add del mod">
          <ac:chgData name="Hasan Selim" userId="84cd2103f36ef0dc" providerId="LiveId" clId="{6ED845BA-74CA-4F74-9AC4-C2ED4D184EBF}" dt="2026-04-23T14:50:22.415" v="2411" actId="21"/>
          <ac:picMkLst>
            <pc:docMk/>
            <pc:sldMk cId="233188350" sldId="501"/>
            <ac:picMk id="38" creationId="{FDA65E9E-9454-FDFD-D6D8-800CCBF91F27}"/>
          </ac:picMkLst>
        </pc:picChg>
        <pc:picChg chg="add del mod">
          <ac:chgData name="Hasan Selim" userId="84cd2103f36ef0dc" providerId="LiveId" clId="{6ED845BA-74CA-4F74-9AC4-C2ED4D184EBF}" dt="2026-04-23T14:57:29.972" v="2502" actId="21"/>
          <ac:picMkLst>
            <pc:docMk/>
            <pc:sldMk cId="233188350" sldId="501"/>
            <ac:picMk id="40" creationId="{19E1A6C5-71E4-E6FC-CA30-9383E49F9CD3}"/>
          </ac:picMkLst>
        </pc:picChg>
        <pc:picChg chg="add del mod">
          <ac:chgData name="Hasan Selim" userId="84cd2103f36ef0dc" providerId="LiveId" clId="{6ED845BA-74CA-4F74-9AC4-C2ED4D184EBF}" dt="2026-04-23T15:03:42.979" v="2553" actId="21"/>
          <ac:picMkLst>
            <pc:docMk/>
            <pc:sldMk cId="233188350" sldId="501"/>
            <ac:picMk id="42" creationId="{A9DA9F3B-5A14-357F-A786-8D9E40D0941B}"/>
          </ac:picMkLst>
        </pc:picChg>
        <pc:picChg chg="add del mod">
          <ac:chgData name="Hasan Selim" userId="84cd2103f36ef0dc" providerId="LiveId" clId="{6ED845BA-74CA-4F74-9AC4-C2ED4D184EBF}" dt="2026-04-23T15:20:22.427" v="2655" actId="21"/>
          <ac:picMkLst>
            <pc:docMk/>
            <pc:sldMk cId="233188350" sldId="501"/>
            <ac:picMk id="44" creationId="{9683BE0D-53EB-2FDE-A9DA-5CCBFEC8F2C4}"/>
          </ac:picMkLst>
        </pc:picChg>
        <pc:picChg chg="del">
          <ac:chgData name="Hasan Selim" userId="84cd2103f36ef0dc" providerId="LiveId" clId="{6ED845BA-74CA-4F74-9AC4-C2ED4D184EBF}" dt="2026-04-23T10:45:46.327" v="1968" actId="478"/>
          <ac:picMkLst>
            <pc:docMk/>
            <pc:sldMk cId="233188350" sldId="501"/>
            <ac:picMk id="371" creationId="{BD0A8840-C49B-0180-E2DE-B76B2E3B20B3}"/>
          </ac:picMkLst>
        </pc:picChg>
        <pc:picChg chg="del">
          <ac:chgData name="Hasan Selim" userId="84cd2103f36ef0dc" providerId="LiveId" clId="{6ED845BA-74CA-4F74-9AC4-C2ED4D184EBF}" dt="2026-04-23T10:45:46.327" v="1968" actId="478"/>
          <ac:picMkLst>
            <pc:docMk/>
            <pc:sldMk cId="233188350" sldId="501"/>
            <ac:picMk id="372" creationId="{3019506C-4B59-8674-EAEB-E861AFE52702}"/>
          </ac:picMkLst>
        </pc:picChg>
      </pc:sldChg>
      <pc:sldChg chg="addSp delSp modSp add mod ord setBg">
        <pc:chgData name="Hasan Selim" userId="84cd2103f36ef0dc" providerId="LiveId" clId="{6ED845BA-74CA-4F74-9AC4-C2ED4D184EBF}" dt="2026-04-24T12:40:39.852" v="3350" actId="782"/>
        <pc:sldMkLst>
          <pc:docMk/>
          <pc:sldMk cId="2903114723" sldId="504"/>
        </pc:sldMkLst>
        <pc:spChg chg="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37" creationId="{8D4D16AC-F763-EC8B-5A1A-B2EAF0EE9626}"/>
          </ac:spMkLst>
        </pc:spChg>
        <pc:spChg chg="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38" creationId="{DB1B61DC-81EA-017E-E881-EED362FE205D}"/>
          </ac:spMkLst>
        </pc:spChg>
        <pc:spChg chg="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39" creationId="{5DD25F51-6DF5-5B1F-31AA-64908F432552}"/>
          </ac:spMkLst>
        </pc:spChg>
        <pc:spChg chg="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40" creationId="{8F34ECC9-951F-42DA-BD6A-2C2407E2138A}"/>
          </ac:spMkLst>
        </pc:spChg>
        <pc:spChg chg="del mod">
          <ac:chgData name="Hasan Selim" userId="84cd2103f36ef0dc" providerId="LiveId" clId="{6ED845BA-74CA-4F74-9AC4-C2ED4D184EBF}" dt="2026-04-23T14:22:44.034" v="2183" actId="21"/>
          <ac:spMkLst>
            <pc:docMk/>
            <pc:sldMk cId="2903114723" sldId="504"/>
            <ac:spMk id="48" creationId="{7BF15B0B-258D-A60E-4F91-6F630266E6A6}"/>
          </ac:spMkLst>
        </pc:spChg>
        <pc:spChg chg="mod">
          <ac:chgData name="Hasan Selim" userId="84cd2103f36ef0dc" providerId="LiveId" clId="{6ED845BA-74CA-4F74-9AC4-C2ED4D184EBF}" dt="2026-04-23T13:50:11.459" v="2057" actId="164"/>
          <ac:spMkLst>
            <pc:docMk/>
            <pc:sldMk cId="2903114723" sldId="504"/>
            <ac:spMk id="52" creationId="{1829ED8E-0F7C-4FB6-60FC-E5BD2FB9DE46}"/>
          </ac:spMkLst>
        </pc:spChg>
        <pc:spChg chg="add 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54" creationId="{4974DE2A-7865-E846-D34F-E7C453D4A351}"/>
          </ac:spMkLst>
        </pc:spChg>
        <pc:spChg chg="add mod">
          <ac:chgData name="Hasan Selim" userId="84cd2103f36ef0dc" providerId="LiveId" clId="{6ED845BA-74CA-4F74-9AC4-C2ED4D184EBF}" dt="2026-04-23T13:50:11.459" v="2057" actId="164"/>
          <ac:spMkLst>
            <pc:docMk/>
            <pc:sldMk cId="2903114723" sldId="504"/>
            <ac:spMk id="55" creationId="{50366AC0-0069-D577-057B-57FBA5D10C86}"/>
          </ac:spMkLst>
        </pc:spChg>
        <pc:spChg chg="add 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56" creationId="{4A559528-C8E7-898C-C701-224FD76EA367}"/>
          </ac:spMkLst>
        </pc:spChg>
        <pc:spChg chg="add mod">
          <ac:chgData name="Hasan Selim" userId="84cd2103f36ef0dc" providerId="LiveId" clId="{6ED845BA-74CA-4F74-9AC4-C2ED4D184EBF}" dt="2026-04-24T12:40:30.217" v="3349" actId="1036"/>
          <ac:spMkLst>
            <pc:docMk/>
            <pc:sldMk cId="2903114723" sldId="504"/>
            <ac:spMk id="57" creationId="{21DFCA04-AF50-B1DF-99A1-F50E94A8BBF8}"/>
          </ac:spMkLst>
        </pc:spChg>
        <pc:spChg chg="add mod">
          <ac:chgData name="Hasan Selim" userId="84cd2103f36ef0dc" providerId="LiveId" clId="{6ED845BA-74CA-4F74-9AC4-C2ED4D184EBF}" dt="2026-04-23T15:48:17.791" v="2961" actId="208"/>
          <ac:spMkLst>
            <pc:docMk/>
            <pc:sldMk cId="2903114723" sldId="504"/>
            <ac:spMk id="58" creationId="{552FEA27-ABA4-7A70-C934-CA6AE0449722}"/>
          </ac:spMkLst>
        </pc:spChg>
        <pc:spChg chg="add del mod">
          <ac:chgData name="Hasan Selim" userId="84cd2103f36ef0dc" providerId="LiveId" clId="{6ED845BA-74CA-4F74-9AC4-C2ED4D184EBF}" dt="2026-04-23T14:26:05.818" v="2246" actId="21"/>
          <ac:spMkLst>
            <pc:docMk/>
            <pc:sldMk cId="2903114723" sldId="504"/>
            <ac:spMk id="59" creationId="{204AC596-5DA7-D8BB-66D0-25AD602412A6}"/>
          </ac:spMkLst>
        </pc:spChg>
        <pc:spChg chg="add mod">
          <ac:chgData name="Hasan Selim" userId="84cd2103f36ef0dc" providerId="LiveId" clId="{6ED845BA-74CA-4F74-9AC4-C2ED4D184EBF}" dt="2026-04-23T15:04:40.090" v="2570" actId="1076"/>
          <ac:spMkLst>
            <pc:docMk/>
            <pc:sldMk cId="2903114723" sldId="504"/>
            <ac:spMk id="65" creationId="{DEF669B7-8312-4684-E92B-FC71913ABEF4}"/>
          </ac:spMkLst>
        </pc:spChg>
        <pc:spChg chg="add del mod">
          <ac:chgData name="Hasan Selim" userId="84cd2103f36ef0dc" providerId="LiveId" clId="{6ED845BA-74CA-4F74-9AC4-C2ED4D184EBF}" dt="2026-04-23T15:04:46.062" v="2571" actId="478"/>
          <ac:spMkLst>
            <pc:docMk/>
            <pc:sldMk cId="2903114723" sldId="504"/>
            <ac:spMk id="67" creationId="{C0F62ED6-4F51-1851-2098-E582F7D8EEC1}"/>
          </ac:spMkLst>
        </pc:spChg>
        <pc:spChg chg="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68" creationId="{7A7A29E4-D881-B7C6-3203-94EE6EA6575C}"/>
          </ac:spMkLst>
        </pc:spChg>
        <pc:spChg chg="add del mod">
          <ac:chgData name="Hasan Selim" userId="84cd2103f36ef0dc" providerId="LiveId" clId="{6ED845BA-74CA-4F74-9AC4-C2ED4D184EBF}" dt="2026-04-23T15:04:46.062" v="2571" actId="478"/>
          <ac:spMkLst>
            <pc:docMk/>
            <pc:sldMk cId="2903114723" sldId="504"/>
            <ac:spMk id="69" creationId="{34DE90D5-A6CA-918E-9AC6-49F36047DB8A}"/>
          </ac:spMkLst>
        </pc:spChg>
        <pc:spChg chg="add del mod">
          <ac:chgData name="Hasan Selim" userId="84cd2103f36ef0dc" providerId="LiveId" clId="{6ED845BA-74CA-4F74-9AC4-C2ED4D184EBF}" dt="2026-04-23T15:04:46.062" v="2571" actId="478"/>
          <ac:spMkLst>
            <pc:docMk/>
            <pc:sldMk cId="2903114723" sldId="504"/>
            <ac:spMk id="70" creationId="{7B6B6EBF-8643-0E6E-1287-2A9CD9C3B91E}"/>
          </ac:spMkLst>
        </pc:spChg>
        <pc:spChg chg="add del mod">
          <ac:chgData name="Hasan Selim" userId="84cd2103f36ef0dc" providerId="LiveId" clId="{6ED845BA-74CA-4F74-9AC4-C2ED4D184EBF}" dt="2026-04-23T15:04:46.062" v="2571" actId="478"/>
          <ac:spMkLst>
            <pc:docMk/>
            <pc:sldMk cId="2903114723" sldId="504"/>
            <ac:spMk id="71" creationId="{512D889C-6D04-CB0C-6BBA-419633EE4FF7}"/>
          </ac:spMkLst>
        </pc:spChg>
        <pc:spChg chg="add del mod">
          <ac:chgData name="Hasan Selim" userId="84cd2103f36ef0dc" providerId="LiveId" clId="{6ED845BA-74CA-4F74-9AC4-C2ED4D184EBF}" dt="2026-04-23T14:25:00.176" v="2236" actId="478"/>
          <ac:spMkLst>
            <pc:docMk/>
            <pc:sldMk cId="2903114723" sldId="504"/>
            <ac:spMk id="72" creationId="{40D8FE32-AEF3-50B8-F3DC-A0B5247A4B55}"/>
          </ac:spMkLst>
        </pc:spChg>
        <pc:spChg chg="add del mod">
          <ac:chgData name="Hasan Selim" userId="84cd2103f36ef0dc" providerId="LiveId" clId="{6ED845BA-74CA-4F74-9AC4-C2ED4D184EBF}" dt="2026-04-23T15:04:46.062" v="2571" actId="478"/>
          <ac:spMkLst>
            <pc:docMk/>
            <pc:sldMk cId="2903114723" sldId="504"/>
            <ac:spMk id="76" creationId="{6123F3D2-778F-7407-F2E0-F93604E2B9DC}"/>
          </ac:spMkLst>
        </pc:spChg>
        <pc:spChg chg="add mod">
          <ac:chgData name="Hasan Selim" userId="84cd2103f36ef0dc" providerId="LiveId" clId="{6ED845BA-74CA-4F74-9AC4-C2ED4D184EBF}" dt="2026-04-23T16:02:36.916" v="3107" actId="113"/>
          <ac:spMkLst>
            <pc:docMk/>
            <pc:sldMk cId="2903114723" sldId="504"/>
            <ac:spMk id="77" creationId="{BF71EE9F-AE8C-2C8E-B7FB-29D1A39BBDF8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78" creationId="{78079A9E-9350-C275-80ED-E1A8FFD5A3C1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85" creationId="{6B0B843E-66C1-9168-F2A3-A02712C5B6B1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86" creationId="{FC8B8273-AF7F-6186-FE1C-4751FDE511DF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87" creationId="{CE64E1AE-FCC0-F222-7371-9F26695A9247}"/>
          </ac:spMkLst>
        </pc:spChg>
        <pc:spChg chg="add mod or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92" creationId="{888804AA-8C0A-C978-D8F3-76D0A3D48D17}"/>
          </ac:spMkLst>
        </pc:spChg>
        <pc:spChg chg="add del mod">
          <ac:chgData name="Hasan Selim" userId="84cd2103f36ef0dc" providerId="LiveId" clId="{6ED845BA-74CA-4F74-9AC4-C2ED4D184EBF}" dt="2026-04-23T15:50:53.229" v="2978" actId="478"/>
          <ac:spMkLst>
            <pc:docMk/>
            <pc:sldMk cId="2903114723" sldId="504"/>
            <ac:spMk id="93" creationId="{C2C21163-BAC8-0AEA-E9E0-EBAA236B0DE8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94" creationId="{4DE8611F-3DED-2C63-24CC-A2D5EF96D13B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95" creationId="{C4894575-90AE-76C9-3C25-34FD796197C5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96" creationId="{F85375DE-9D18-3F7C-B660-7F73B3E2AA02}"/>
          </ac:spMkLst>
        </pc:spChg>
        <pc:spChg chg="add mod">
          <ac:chgData name="Hasan Selim" userId="84cd2103f36ef0dc" providerId="LiveId" clId="{6ED845BA-74CA-4F74-9AC4-C2ED4D184EBF}" dt="2026-04-23T15:33:14.672" v="2778" actId="1076"/>
          <ac:spMkLst>
            <pc:docMk/>
            <pc:sldMk cId="2903114723" sldId="504"/>
            <ac:spMk id="97" creationId="{B4E5BFD3-0FB8-3FE2-7A3F-29AC312B780D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98" creationId="{AAE79577-64D9-E499-89BC-09CCA0EEE054}"/>
          </ac:spMkLst>
        </pc:spChg>
        <pc:spChg chg="del mod topLvl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105" creationId="{9FCBE9BD-C744-AA84-9947-0172FFDF5607}"/>
          </ac:spMkLst>
        </pc:spChg>
        <pc:spChg chg="add mod">
          <ac:chgData name="Hasan Selim" userId="84cd2103f36ef0dc" providerId="LiveId" clId="{6ED845BA-74CA-4F74-9AC4-C2ED4D184EBF}" dt="2026-04-23T15:51:02.441" v="2979"/>
          <ac:spMkLst>
            <pc:docMk/>
            <pc:sldMk cId="2903114723" sldId="504"/>
            <ac:spMk id="148" creationId="{F07562A3-247C-281F-7F2D-67D7A5B60396}"/>
          </ac:spMkLst>
        </pc:spChg>
        <pc:spChg chg="add del mod or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149" creationId="{084EDECD-7905-4BDD-937B-0C8FE2B2041B}"/>
          </ac:spMkLst>
        </pc:spChg>
        <pc:spChg chg="add mod">
          <ac:chgData name="Hasan Selim" userId="84cd2103f36ef0dc" providerId="LiveId" clId="{6ED845BA-74CA-4F74-9AC4-C2ED4D184EBF}" dt="2026-04-23T15:51:12.129" v="2982" actId="164"/>
          <ac:spMkLst>
            <pc:docMk/>
            <pc:sldMk cId="2903114723" sldId="504"/>
            <ac:spMk id="150" creationId="{74A5C737-D372-BB88-805C-E2B3AF206426}"/>
          </ac:spMkLst>
        </pc:spChg>
        <pc:spChg chg="add mod">
          <ac:chgData name="Hasan Selim" userId="84cd2103f36ef0dc" providerId="LiveId" clId="{6ED845BA-74CA-4F74-9AC4-C2ED4D184EBF}" dt="2026-04-23T15:59:09.941" v="3064" actId="207"/>
          <ac:spMkLst>
            <pc:docMk/>
            <pc:sldMk cId="2903114723" sldId="504"/>
            <ac:spMk id="153" creationId="{D87D4CFA-E8D9-FF26-289C-501DBA6E0F63}"/>
          </ac:spMkLst>
        </pc:spChg>
        <pc:spChg chg="add mod">
          <ac:chgData name="Hasan Selim" userId="84cd2103f36ef0dc" providerId="LiveId" clId="{6ED845BA-74CA-4F74-9AC4-C2ED4D184EBF}" dt="2026-04-24T12:40:39.852" v="3350" actId="782"/>
          <ac:spMkLst>
            <pc:docMk/>
            <pc:sldMk cId="2903114723" sldId="504"/>
            <ac:spMk id="157" creationId="{37D801F8-75A9-0859-A33D-2B4E9B16FB7F}"/>
          </ac:spMkLst>
        </pc:spChg>
        <pc:spChg chg="add mod">
          <ac:chgData name="Hasan Selim" userId="84cd2103f36ef0dc" providerId="LiveId" clId="{6ED845BA-74CA-4F74-9AC4-C2ED4D184EBF}" dt="2026-04-23T16:01:59.828" v="3105" actId="1076"/>
          <ac:spMkLst>
            <pc:docMk/>
            <pc:sldMk cId="2903114723" sldId="504"/>
            <ac:spMk id="159" creationId="{9BF1BB4E-0553-B04E-554F-AF5A59D0173A}"/>
          </ac:spMkLst>
        </pc:spChg>
        <pc:spChg chg="add 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02" creationId="{AEF13EAB-9FB2-783E-A0F1-45349A7C5EC0}"/>
          </ac:spMkLst>
        </pc:spChg>
        <pc:spChg chg="add 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03" creationId="{B6F2EAE5-E658-6044-597E-C02C61277BEA}"/>
          </ac:spMkLst>
        </pc:spChg>
        <pc:spChg chg="add 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04" creationId="{887A4BA2-9358-A837-6927-341A34CA6E26}"/>
          </ac:spMkLst>
        </pc:spChg>
        <pc:spChg chg="add 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05" creationId="{55B14E83-D043-BDD8-06CC-507B3F8178E9}"/>
          </ac:spMkLst>
        </pc:spChg>
        <pc:spChg chg="add 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07" creationId="{4CE6293B-DC61-AF46-B848-B66823E408B4}"/>
          </ac:spMkLst>
        </pc:spChg>
        <pc:spChg chg="add del mo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08" creationId="{584054A2-E960-3A5E-C9E7-4A47C26421B1}"/>
          </ac:spMkLst>
        </pc:spChg>
        <pc:spChg chg="add del mod ord">
          <ac:chgData name="Hasan Selim" userId="84cd2103f36ef0dc" providerId="LiveId" clId="{6ED845BA-74CA-4F74-9AC4-C2ED4D184EBF}" dt="2026-04-23T10:45:42.986" v="1966" actId="478"/>
          <ac:spMkLst>
            <pc:docMk/>
            <pc:sldMk cId="2903114723" sldId="504"/>
            <ac:spMk id="212" creationId="{C91F0A17-3335-F747-D51F-628CBC241544}"/>
          </ac:spMkLst>
        </pc:spChg>
        <pc:grpChg chg="del mod">
          <ac:chgData name="Hasan Selim" userId="84cd2103f36ef0dc" providerId="LiveId" clId="{6ED845BA-74CA-4F74-9AC4-C2ED4D184EBF}" dt="2026-04-23T11:11:37.669" v="2004" actId="27803"/>
          <ac:grpSpMkLst>
            <pc:docMk/>
            <pc:sldMk cId="2903114723" sldId="504"/>
            <ac:grpSpMk id="36" creationId="{630D43A9-707E-0C53-78DB-B22BC0EA9E9E}"/>
          </ac:grpSpMkLst>
        </pc:grpChg>
        <pc:grpChg chg="add del mod">
          <ac:chgData name="Hasan Selim" userId="84cd2103f36ef0dc" providerId="LiveId" clId="{6ED845BA-74CA-4F74-9AC4-C2ED4D184EBF}" dt="2026-04-23T14:26:05.818" v="2246" actId="21"/>
          <ac:grpSpMkLst>
            <pc:docMk/>
            <pc:sldMk cId="2903114723" sldId="504"/>
            <ac:grpSpMk id="60" creationId="{53A10871-69F7-4592-F6FF-ACA04BAAB85C}"/>
          </ac:grpSpMkLst>
        </pc:grpChg>
        <pc:grpChg chg="add del mod">
          <ac:chgData name="Hasan Selim" userId="84cd2103f36ef0dc" providerId="LiveId" clId="{6ED845BA-74CA-4F74-9AC4-C2ED4D184EBF}" dt="2026-04-23T15:37:21.163" v="2836" actId="165"/>
          <ac:grpSpMkLst>
            <pc:docMk/>
            <pc:sldMk cId="2903114723" sldId="504"/>
            <ac:grpSpMk id="75" creationId="{9B90E130-6D25-39BB-31A8-269ADDB56A61}"/>
          </ac:grpSpMkLst>
        </pc:grpChg>
        <pc:grpChg chg="add mod">
          <ac:chgData name="Hasan Selim" userId="84cd2103f36ef0dc" providerId="LiveId" clId="{6ED845BA-74CA-4F74-9AC4-C2ED4D184EBF}" dt="2026-04-23T15:38:18.827" v="2853" actId="1076"/>
          <ac:grpSpMkLst>
            <pc:docMk/>
            <pc:sldMk cId="2903114723" sldId="504"/>
            <ac:grpSpMk id="104" creationId="{248E8076-710A-D7F1-365B-608FFA2462F2}"/>
          </ac:grpSpMkLst>
        </pc:grpChg>
        <pc:grpChg chg="add del mod">
          <ac:chgData name="Hasan Selim" userId="84cd2103f36ef0dc" providerId="LiveId" clId="{6ED845BA-74CA-4F74-9AC4-C2ED4D184EBF}" dt="2026-04-23T15:53:36.953" v="3001" actId="478"/>
          <ac:grpSpMkLst>
            <pc:docMk/>
            <pc:sldMk cId="2903114723" sldId="504"/>
            <ac:grpSpMk id="151" creationId="{1B064302-2670-B4FB-8463-5262B6218725}"/>
          </ac:grpSpMkLst>
        </pc:grpChg>
        <pc:grpChg chg="add mod">
          <ac:chgData name="Hasan Selim" userId="84cd2103f36ef0dc" providerId="LiveId" clId="{6ED845BA-74CA-4F74-9AC4-C2ED4D184EBF}" dt="2026-04-23T16:01:53.407" v="3104" actId="14100"/>
          <ac:grpSpMkLst>
            <pc:docMk/>
            <pc:sldMk cId="2903114723" sldId="504"/>
            <ac:grpSpMk id="154" creationId="{45A6BAC9-370D-8937-07A9-7826BD14A902}"/>
          </ac:grpSpMkLst>
        </pc:grpChg>
        <pc:picChg chg="add del mod modCrop">
          <ac:chgData name="Hasan Selim" userId="84cd2103f36ef0dc" providerId="LiveId" clId="{6ED845BA-74CA-4F74-9AC4-C2ED4D184EBF}" dt="2026-04-23T11:11:31.075" v="2002" actId="478"/>
          <ac:picMkLst>
            <pc:docMk/>
            <pc:sldMk cId="2903114723" sldId="504"/>
            <ac:picMk id="29" creationId="{B54A2C2E-FDCD-0B1F-84F7-8699CF445B6F}"/>
          </ac:picMkLst>
        </pc:picChg>
        <pc:picChg chg="add del mod">
          <ac:chgData name="Hasan Selim" userId="84cd2103f36ef0dc" providerId="LiveId" clId="{6ED845BA-74CA-4F74-9AC4-C2ED4D184EBF}" dt="2026-04-23T14:17:36.653" v="2142" actId="478"/>
          <ac:picMkLst>
            <pc:docMk/>
            <pc:sldMk cId="2903114723" sldId="504"/>
            <ac:picMk id="30" creationId="{B8B6CFCA-4F1E-0910-57A3-7966AB80D6EA}"/>
          </ac:picMkLst>
        </pc:picChg>
        <pc:picChg chg="add del mod modCrop">
          <ac:chgData name="Hasan Selim" userId="84cd2103f36ef0dc" providerId="LiveId" clId="{6ED845BA-74CA-4F74-9AC4-C2ED4D184EBF}" dt="2026-04-23T11:11:31.075" v="2002" actId="478"/>
          <ac:picMkLst>
            <pc:docMk/>
            <pc:sldMk cId="2903114723" sldId="504"/>
            <ac:picMk id="31" creationId="{39D07C49-791D-C8B5-DEAB-55AEA253521A}"/>
          </ac:picMkLst>
        </pc:picChg>
        <pc:picChg chg="add del mod modCrop">
          <ac:chgData name="Hasan Selim" userId="84cd2103f36ef0dc" providerId="LiveId" clId="{6ED845BA-74CA-4F74-9AC4-C2ED4D184EBF}" dt="2026-04-23T11:11:31.075" v="2002" actId="478"/>
          <ac:picMkLst>
            <pc:docMk/>
            <pc:sldMk cId="2903114723" sldId="504"/>
            <ac:picMk id="32" creationId="{3CB37D78-F49A-1C4F-8035-43D9F8F23769}"/>
          </ac:picMkLst>
        </pc:picChg>
        <pc:picChg chg="add del mod modCrop">
          <ac:chgData name="Hasan Selim" userId="84cd2103f36ef0dc" providerId="LiveId" clId="{6ED845BA-74CA-4F74-9AC4-C2ED4D184EBF}" dt="2026-04-23T11:11:31.075" v="2002" actId="478"/>
          <ac:picMkLst>
            <pc:docMk/>
            <pc:sldMk cId="2903114723" sldId="504"/>
            <ac:picMk id="33" creationId="{5D848196-364D-7806-AE88-C63CC7D0DA14}"/>
          </ac:picMkLst>
        </pc:picChg>
        <pc:picChg chg="add del">
          <ac:chgData name="Hasan Selim" userId="84cd2103f36ef0dc" providerId="LiveId" clId="{6ED845BA-74CA-4F74-9AC4-C2ED4D184EBF}" dt="2026-04-23T11:11:37.669" v="2004" actId="27803"/>
          <ac:picMkLst>
            <pc:docMk/>
            <pc:sldMk cId="2903114723" sldId="504"/>
            <ac:picMk id="35" creationId="{79551C3B-AE72-453B-7BA8-C8BCB6B22BFF}"/>
          </ac:picMkLst>
        </pc:picChg>
        <pc:picChg chg="add del mod">
          <ac:chgData name="Hasan Selim" userId="84cd2103f36ef0dc" providerId="LiveId" clId="{6ED845BA-74CA-4F74-9AC4-C2ED4D184EBF}" dt="2026-04-23T14:16:56.079" v="2136" actId="478"/>
          <ac:picMkLst>
            <pc:docMk/>
            <pc:sldMk cId="2903114723" sldId="504"/>
            <ac:picMk id="61" creationId="{3A7EAF92-2D8C-489D-603A-6C468BADBB69}"/>
          </ac:picMkLst>
        </pc:picChg>
        <pc:picChg chg="add mod">
          <ac:chgData name="Hasan Selim" userId="84cd2103f36ef0dc" providerId="LiveId" clId="{6ED845BA-74CA-4F74-9AC4-C2ED4D184EBF}" dt="2026-04-23T15:48:50.395" v="2966" actId="1076"/>
          <ac:picMkLst>
            <pc:docMk/>
            <pc:sldMk cId="2903114723" sldId="504"/>
            <ac:picMk id="62" creationId="{5588282B-4C19-4F23-887C-C0E2B39FEC9C}"/>
          </ac:picMkLst>
        </pc:picChg>
        <pc:picChg chg="add mod topLvl modCrop">
          <ac:chgData name="Hasan Selim" userId="84cd2103f36ef0dc" providerId="LiveId" clId="{6ED845BA-74CA-4F74-9AC4-C2ED4D184EBF}" dt="2026-04-23T15:37:58.742" v="2846" actId="164"/>
          <ac:picMkLst>
            <pc:docMk/>
            <pc:sldMk cId="2903114723" sldId="504"/>
            <ac:picMk id="64" creationId="{4DCE2C70-5F3F-B93D-8645-654F8797D3FB}"/>
          </ac:picMkLst>
        </pc:picChg>
        <pc:picChg chg="add mod">
          <ac:chgData name="Hasan Selim" userId="84cd2103f36ef0dc" providerId="LiveId" clId="{6ED845BA-74CA-4F74-9AC4-C2ED4D184EBF}" dt="2026-04-23T15:38:12.500" v="2850" actId="1076"/>
          <ac:picMkLst>
            <pc:docMk/>
            <pc:sldMk cId="2903114723" sldId="504"/>
            <ac:picMk id="66" creationId="{D18F119A-0A79-5F18-6880-7CE00BD11097}"/>
          </ac:picMkLst>
        </pc:picChg>
        <pc:picChg chg="add mod ord topLvl">
          <ac:chgData name="Hasan Selim" userId="84cd2103f36ef0dc" providerId="LiveId" clId="{6ED845BA-74CA-4F74-9AC4-C2ED4D184EBF}" dt="2026-04-23T15:37:58.742" v="2846" actId="164"/>
          <ac:picMkLst>
            <pc:docMk/>
            <pc:sldMk cId="2903114723" sldId="504"/>
            <ac:picMk id="74" creationId="{D889B00A-97F5-761F-BE99-E60E6EB1FFD6}"/>
          </ac:picMkLst>
        </pc:picChg>
        <pc:picChg chg="add del mod">
          <ac:chgData name="Hasan Selim" userId="84cd2103f36ef0dc" providerId="LiveId" clId="{6ED845BA-74CA-4F74-9AC4-C2ED4D184EBF}" dt="2026-04-23T14:29:47.672" v="2283" actId="478"/>
          <ac:picMkLst>
            <pc:docMk/>
            <pc:sldMk cId="2903114723" sldId="504"/>
            <ac:picMk id="79" creationId="{2B56C7B4-3C7D-0C27-378F-3FB2DECF6FFD}"/>
          </ac:picMkLst>
        </pc:picChg>
        <pc:picChg chg="add del mod modCrop">
          <ac:chgData name="Hasan Selim" userId="84cd2103f36ef0dc" providerId="LiveId" clId="{6ED845BA-74CA-4F74-9AC4-C2ED4D184EBF}" dt="2026-04-23T14:38:39.586" v="2317" actId="478"/>
          <ac:picMkLst>
            <pc:docMk/>
            <pc:sldMk cId="2903114723" sldId="504"/>
            <ac:picMk id="81" creationId="{26579BDD-38FB-D1CB-B5A3-DF4C10EE806D}"/>
          </ac:picMkLst>
        </pc:picChg>
        <pc:picChg chg="add del mod modCrop">
          <ac:chgData name="Hasan Selim" userId="84cd2103f36ef0dc" providerId="LiveId" clId="{6ED845BA-74CA-4F74-9AC4-C2ED4D184EBF}" dt="2026-04-23T15:17:24.827" v="2619" actId="478"/>
          <ac:picMkLst>
            <pc:docMk/>
            <pc:sldMk cId="2903114723" sldId="504"/>
            <ac:picMk id="83" creationId="{0627C8A6-56AF-8C88-98C7-C5144D51591E}"/>
          </ac:picMkLst>
        </pc:picChg>
        <pc:picChg chg="add del mod modCrop">
          <ac:chgData name="Hasan Selim" userId="84cd2103f36ef0dc" providerId="LiveId" clId="{6ED845BA-74CA-4F74-9AC4-C2ED4D184EBF}" dt="2026-04-23T14:47:41.189" v="2376" actId="478"/>
          <ac:picMkLst>
            <pc:docMk/>
            <pc:sldMk cId="2903114723" sldId="504"/>
            <ac:picMk id="88" creationId="{30E1BFD3-4C11-73C7-98E4-31DEA1B8FFC8}"/>
          </ac:picMkLst>
        </pc:picChg>
        <pc:picChg chg="add del mod">
          <ac:chgData name="Hasan Selim" userId="84cd2103f36ef0dc" providerId="LiveId" clId="{6ED845BA-74CA-4F74-9AC4-C2ED4D184EBF}" dt="2026-04-23T15:41:40.596" v="2878" actId="21"/>
          <ac:picMkLst>
            <pc:docMk/>
            <pc:sldMk cId="2903114723" sldId="504"/>
            <ac:picMk id="90" creationId="{0F99F9BF-E45E-6A65-FAAB-CF98BF0FC0CF}"/>
          </ac:picMkLst>
        </pc:picChg>
        <pc:picChg chg="add del mod">
          <ac:chgData name="Hasan Selim" userId="84cd2103f36ef0dc" providerId="LiveId" clId="{6ED845BA-74CA-4F74-9AC4-C2ED4D184EBF}" dt="2026-04-23T15:20:10.810" v="2649" actId="21"/>
          <ac:picMkLst>
            <pc:docMk/>
            <pc:sldMk cId="2903114723" sldId="504"/>
            <ac:picMk id="99" creationId="{A9DA9F3B-5A14-357F-A786-8D9E40D0941B}"/>
          </ac:picMkLst>
        </pc:picChg>
        <pc:picChg chg="add del mod ord">
          <ac:chgData name="Hasan Selim" userId="84cd2103f36ef0dc" providerId="LiveId" clId="{6ED845BA-74CA-4F74-9AC4-C2ED4D184EBF}" dt="2026-04-23T15:09:44.344" v="2582" actId="478"/>
          <ac:picMkLst>
            <pc:docMk/>
            <pc:sldMk cId="2903114723" sldId="504"/>
            <ac:picMk id="101" creationId="{688CAB7E-FEA5-B0BD-63E7-02F1060D8EAF}"/>
          </ac:picMkLst>
        </pc:picChg>
        <pc:picChg chg="add mod modCrop">
          <ac:chgData name="Hasan Selim" userId="84cd2103f36ef0dc" providerId="LiveId" clId="{6ED845BA-74CA-4F74-9AC4-C2ED4D184EBF}" dt="2026-04-23T15:18:33.972" v="2633" actId="14100"/>
          <ac:picMkLst>
            <pc:docMk/>
            <pc:sldMk cId="2903114723" sldId="504"/>
            <ac:picMk id="102" creationId="{B5A9ACE6-2BFF-87B1-7512-C686D23999BB}"/>
          </ac:picMkLst>
        </pc:picChg>
        <pc:picChg chg="add mod">
          <ac:chgData name="Hasan Selim" userId="84cd2103f36ef0dc" providerId="LiveId" clId="{6ED845BA-74CA-4F74-9AC4-C2ED4D184EBF}" dt="2026-04-23T15:38:13.607" v="2851" actId="1076"/>
          <ac:picMkLst>
            <pc:docMk/>
            <pc:sldMk cId="2903114723" sldId="504"/>
            <ac:picMk id="103" creationId="{82D1DF33-58FE-2D8F-1123-30D28B115134}"/>
          </ac:picMkLst>
        </pc:picChg>
        <pc:picChg chg="add del mod modCrop">
          <ac:chgData name="Hasan Selim" userId="84cd2103f36ef0dc" providerId="LiveId" clId="{6ED845BA-74CA-4F74-9AC4-C2ED4D184EBF}" dt="2026-04-23T15:44:51.832" v="2895" actId="478"/>
          <ac:picMkLst>
            <pc:docMk/>
            <pc:sldMk cId="2903114723" sldId="504"/>
            <ac:picMk id="145" creationId="{9D899C4A-D745-753D-837B-4786EE030A7E}"/>
          </ac:picMkLst>
        </pc:picChg>
        <pc:picChg chg="add mod">
          <ac:chgData name="Hasan Selim" userId="84cd2103f36ef0dc" providerId="LiveId" clId="{6ED845BA-74CA-4F74-9AC4-C2ED4D184EBF}" dt="2026-04-23T15:51:12.129" v="2982" actId="164"/>
          <ac:picMkLst>
            <pc:docMk/>
            <pc:sldMk cId="2903114723" sldId="504"/>
            <ac:picMk id="147" creationId="{E069F09D-612F-D642-0A76-D03E9A1F3512}"/>
          </ac:picMkLst>
        </pc:picChg>
        <pc:picChg chg="add mod">
          <ac:chgData name="Hasan Selim" userId="84cd2103f36ef0dc" providerId="LiveId" clId="{6ED845BA-74CA-4F74-9AC4-C2ED4D184EBF}" dt="2026-04-23T15:53:49.285" v="3006" actId="164"/>
          <ac:picMkLst>
            <pc:docMk/>
            <pc:sldMk cId="2903114723" sldId="504"/>
            <ac:picMk id="152" creationId="{37AAD49A-C85D-FBB5-7C2B-70B5BE759283}"/>
          </ac:picMkLst>
        </pc:picChg>
        <pc:picChg chg="add del mod">
          <ac:chgData name="Hasan Selim" userId="84cd2103f36ef0dc" providerId="LiveId" clId="{6ED845BA-74CA-4F74-9AC4-C2ED4D184EBF}" dt="2026-04-23T10:45:44.270" v="1967" actId="478"/>
          <ac:picMkLst>
            <pc:docMk/>
            <pc:sldMk cId="2903114723" sldId="504"/>
            <ac:picMk id="156" creationId="{1F77AC9B-B722-A82B-BEED-A7292D8BC54B}"/>
          </ac:picMkLst>
        </pc:picChg>
        <pc:picChg chg="add del mod">
          <ac:chgData name="Hasan Selim" userId="84cd2103f36ef0dc" providerId="LiveId" clId="{6ED845BA-74CA-4F74-9AC4-C2ED4D184EBF}" dt="2026-04-23T16:00:02.387" v="3073" actId="478"/>
          <ac:picMkLst>
            <pc:docMk/>
            <pc:sldMk cId="2903114723" sldId="504"/>
            <ac:picMk id="161" creationId="{309DC9A6-EE10-DD7A-3D28-096A5B0916B6}"/>
          </ac:picMkLst>
        </pc:picChg>
        <pc:picChg chg="add mod modCrop">
          <ac:chgData name="Hasan Selim" userId="84cd2103f36ef0dc" providerId="LiveId" clId="{6ED845BA-74CA-4F74-9AC4-C2ED4D184EBF}" dt="2026-04-23T16:01:14.349" v="3097" actId="1076"/>
          <ac:picMkLst>
            <pc:docMk/>
            <pc:sldMk cId="2903114723" sldId="504"/>
            <ac:picMk id="162" creationId="{44B97E63-269C-9434-5C6A-7FECAC5A0352}"/>
          </ac:picMkLst>
        </pc:picChg>
      </pc:sldChg>
      <pc:sldChg chg="addSp delSp modSp new mod ord modShow">
        <pc:chgData name="Hasan Selim" userId="84cd2103f36ef0dc" providerId="LiveId" clId="{6ED845BA-74CA-4F74-9AC4-C2ED4D184EBF}" dt="2026-04-24T13:36:55.797" v="3354" actId="1076"/>
        <pc:sldMkLst>
          <pc:docMk/>
          <pc:sldMk cId="1742085005" sldId="505"/>
        </pc:sldMkLst>
        <pc:spChg chg="add mod">
          <ac:chgData name="Hasan Selim" userId="84cd2103f36ef0dc" providerId="LiveId" clId="{6ED845BA-74CA-4F74-9AC4-C2ED4D184EBF}" dt="2026-04-23T15:36:06.264" v="2812"/>
          <ac:spMkLst>
            <pc:docMk/>
            <pc:sldMk cId="1742085005" sldId="505"/>
            <ac:spMk id="2" creationId="{AFD31265-0707-E33F-8DCB-356021FA89D8}"/>
          </ac:spMkLst>
        </pc:spChg>
        <pc:spChg chg="add mod">
          <ac:chgData name="Hasan Selim" userId="84cd2103f36ef0dc" providerId="LiveId" clId="{6ED845BA-74CA-4F74-9AC4-C2ED4D184EBF}" dt="2026-04-23T15:36:06.264" v="2812"/>
          <ac:spMkLst>
            <pc:docMk/>
            <pc:sldMk cId="1742085005" sldId="505"/>
            <ac:spMk id="3" creationId="{141BB460-8B49-8562-9D20-1D1A4A6CAC3D}"/>
          </ac:spMkLst>
        </pc:spChg>
        <pc:picChg chg="add mod">
          <ac:chgData name="Hasan Selim" userId="84cd2103f36ef0dc" providerId="LiveId" clId="{6ED845BA-74CA-4F74-9AC4-C2ED4D184EBF}" dt="2026-04-24T13:36:55.797" v="3354" actId="1076"/>
          <ac:picMkLst>
            <pc:docMk/>
            <pc:sldMk cId="1742085005" sldId="505"/>
            <ac:picMk id="5" creationId="{BFAFDD8E-CA01-E086-3A79-3A6D7E007239}"/>
          </ac:picMkLst>
        </pc:picChg>
        <pc:picChg chg="add mod">
          <ac:chgData name="Hasan Selim" userId="84cd2103f36ef0dc" providerId="LiveId" clId="{6ED845BA-74CA-4F74-9AC4-C2ED4D184EBF}" dt="2026-04-23T15:35:19.103" v="2805" actId="1076"/>
          <ac:picMkLst>
            <pc:docMk/>
            <pc:sldMk cId="1742085005" sldId="505"/>
            <ac:picMk id="13" creationId="{1A985B8A-FF59-00AC-9469-A1C22EC4E186}"/>
          </ac:picMkLst>
        </pc:picChg>
        <pc:picChg chg="add mod">
          <ac:chgData name="Hasan Selim" userId="84cd2103f36ef0dc" providerId="LiveId" clId="{6ED845BA-74CA-4F74-9AC4-C2ED4D184EBF}" dt="2026-04-23T15:35:19.103" v="2805" actId="1076"/>
          <ac:picMkLst>
            <pc:docMk/>
            <pc:sldMk cId="1742085005" sldId="505"/>
            <ac:picMk id="17" creationId="{C6BD2ADB-E297-A8E7-C167-88267BBFD481}"/>
          </ac:picMkLst>
        </pc:picChg>
        <pc:picChg chg="add mod">
          <ac:chgData name="Hasan Selim" userId="84cd2103f36ef0dc" providerId="LiveId" clId="{6ED845BA-74CA-4F74-9AC4-C2ED4D184EBF}" dt="2026-04-23T16:26:33.850" v="3331" actId="1076"/>
          <ac:picMkLst>
            <pc:docMk/>
            <pc:sldMk cId="1742085005" sldId="505"/>
            <ac:picMk id="26" creationId="{FDA65E9E-9454-FDFD-D6D8-800CCBF91F27}"/>
          </ac:picMkLst>
        </pc:picChg>
        <pc:picChg chg="add mod">
          <ac:chgData name="Hasan Selim" userId="84cd2103f36ef0dc" providerId="LiveId" clId="{6ED845BA-74CA-4F74-9AC4-C2ED4D184EBF}" dt="2026-04-23T15:35:19.103" v="2805" actId="1076"/>
          <ac:picMkLst>
            <pc:docMk/>
            <pc:sldMk cId="1742085005" sldId="505"/>
            <ac:picMk id="27" creationId="{4752092B-DC07-A2BB-901D-B3B426D77B9D}"/>
          </ac:picMkLst>
        </pc:picChg>
        <pc:picChg chg="add mod">
          <ac:chgData name="Hasan Selim" userId="84cd2103f36ef0dc" providerId="LiveId" clId="{6ED845BA-74CA-4F74-9AC4-C2ED4D184EBF}" dt="2026-04-23T15:35:23.565" v="2808" actId="1076"/>
          <ac:picMkLst>
            <pc:docMk/>
            <pc:sldMk cId="1742085005" sldId="505"/>
            <ac:picMk id="29" creationId="{9CEA40E2-A5D9-9351-FB7B-0083D0416A5B}"/>
          </ac:picMkLst>
        </pc:picChg>
        <pc:picChg chg="add mod">
          <ac:chgData name="Hasan Selim" userId="84cd2103f36ef0dc" providerId="LiveId" clId="{6ED845BA-74CA-4F74-9AC4-C2ED4D184EBF}" dt="2026-04-23T16:26:32.895" v="3330" actId="1076"/>
          <ac:picMkLst>
            <pc:docMk/>
            <pc:sldMk cId="1742085005" sldId="505"/>
            <ac:picMk id="44" creationId="{9683BE0D-53EB-2FDE-A9DA-5CCBFEC8F2C4}"/>
          </ac:picMkLst>
        </pc:picChg>
        <pc:picChg chg="add del mod">
          <ac:chgData name="Hasan Selim" userId="84cd2103f36ef0dc" providerId="LiveId" clId="{6ED845BA-74CA-4F74-9AC4-C2ED4D184EBF}" dt="2026-04-23T15:41:46.546" v="2882" actId="478"/>
          <ac:picMkLst>
            <pc:docMk/>
            <pc:sldMk cId="1742085005" sldId="505"/>
            <ac:picMk id="90" creationId="{0F99F9BF-E45E-6A65-FAAB-CF98BF0FC0CF}"/>
          </ac:picMkLst>
        </pc:picChg>
        <pc:picChg chg="add mod ord">
          <ac:chgData name="Hasan Selim" userId="84cd2103f36ef0dc" providerId="LiveId" clId="{6ED845BA-74CA-4F74-9AC4-C2ED4D184EBF}" dt="2026-04-23T16:26:34.733" v="3332" actId="1076"/>
          <ac:picMkLst>
            <pc:docMk/>
            <pc:sldMk cId="1742085005" sldId="505"/>
            <ac:picMk id="99" creationId="{A9DA9F3B-5A14-357F-A786-8D9E40D0941B}"/>
          </ac:picMkLst>
        </pc:picChg>
      </pc:sldChg>
      <pc:sldChg chg="addSp delSp modSp new mod ord">
        <pc:chgData name="Hasan Selim" userId="84cd2103f36ef0dc" providerId="LiveId" clId="{6ED845BA-74CA-4F74-9AC4-C2ED4D184EBF}" dt="2026-04-23T16:26:13.958" v="3327" actId="1076"/>
        <pc:sldMkLst>
          <pc:docMk/>
          <pc:sldMk cId="460677048" sldId="506"/>
        </pc:sldMkLst>
        <pc:spChg chg="add mod">
          <ac:chgData name="Hasan Selim" userId="84cd2103f36ef0dc" providerId="LiveId" clId="{6ED845BA-74CA-4F74-9AC4-C2ED4D184EBF}" dt="2026-04-23T16:24:59.081" v="3317" actId="1036"/>
          <ac:spMkLst>
            <pc:docMk/>
            <pc:sldMk cId="460677048" sldId="506"/>
            <ac:spMk id="5" creationId="{D1FEEC25-05DB-EEF1-0D31-6D5469BC33CD}"/>
          </ac:spMkLst>
        </pc:spChg>
        <pc:picChg chg="add del mod modCrop">
          <ac:chgData name="Hasan Selim" userId="84cd2103f36ef0dc" providerId="LiveId" clId="{6ED845BA-74CA-4F74-9AC4-C2ED4D184EBF}" dt="2026-04-23T16:14:12.341" v="3163" actId="478"/>
          <ac:picMkLst>
            <pc:docMk/>
            <pc:sldMk cId="460677048" sldId="506"/>
            <ac:picMk id="3" creationId="{441FFEA9-DBC9-4B35-0EAB-EA24B8F5EDCE}"/>
          </ac:picMkLst>
        </pc:picChg>
        <pc:picChg chg="add del mod modCrop">
          <ac:chgData name="Hasan Selim" userId="84cd2103f36ef0dc" providerId="LiveId" clId="{6ED845BA-74CA-4F74-9AC4-C2ED4D184EBF}" dt="2026-04-23T16:22:23.058" v="3300" actId="478"/>
          <ac:picMkLst>
            <pc:docMk/>
            <pc:sldMk cId="460677048" sldId="506"/>
            <ac:picMk id="4" creationId="{71E842F8-5DD9-B3BB-5FFB-0471F77EB277}"/>
          </ac:picMkLst>
        </pc:picChg>
        <pc:picChg chg="add mod">
          <ac:chgData name="Hasan Selim" userId="84cd2103f36ef0dc" providerId="LiveId" clId="{6ED845BA-74CA-4F74-9AC4-C2ED4D184EBF}" dt="2026-04-23T16:25:11.552" v="3318" actId="1076"/>
          <ac:picMkLst>
            <pc:docMk/>
            <pc:sldMk cId="460677048" sldId="506"/>
            <ac:picMk id="7" creationId="{3445D908-4DCF-9532-5BDB-04DB9E0D52ED}"/>
          </ac:picMkLst>
        </pc:picChg>
        <pc:picChg chg="add mod modCrop">
          <ac:chgData name="Hasan Selim" userId="84cd2103f36ef0dc" providerId="LiveId" clId="{6ED845BA-74CA-4F74-9AC4-C2ED4D184EBF}" dt="2026-04-23T16:26:13.958" v="3327" actId="1076"/>
          <ac:picMkLst>
            <pc:docMk/>
            <pc:sldMk cId="460677048" sldId="506"/>
            <ac:picMk id="9" creationId="{BB35F29D-F0B3-38AA-6B5D-2DBA02D4DF23}"/>
          </ac:picMkLst>
        </pc:picChg>
      </pc:sldChg>
      <pc:sldMasterChg chg="setBg addSldLayout delSldLayout modSldLayout">
        <pc:chgData name="Hasan Selim" userId="84cd2103f36ef0dc" providerId="LiveId" clId="{6ED845BA-74CA-4F74-9AC4-C2ED4D184EBF}" dt="2026-04-23T16:25:42.351" v="3326" actId="167"/>
        <pc:sldMasterMkLst>
          <pc:docMk/>
          <pc:sldMasterMk cId="2476636414" sldId="2147483660"/>
        </pc:sldMasterMkLst>
        <pc:sldLayoutChg chg="addSp delSp modSp mod setBg">
          <pc:chgData name="Hasan Selim" userId="84cd2103f36ef0dc" providerId="LiveId" clId="{6ED845BA-74CA-4F74-9AC4-C2ED4D184EBF}" dt="2026-04-23T16:25:42.351" v="3326" actId="167"/>
          <pc:sldLayoutMkLst>
            <pc:docMk/>
            <pc:sldMasterMk cId="2476636414" sldId="2147483660"/>
            <pc:sldLayoutMk cId="641393381" sldId="2147483661"/>
          </pc:sldLayoutMkLst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37" creationId="{8D4D16AC-F763-EC8B-5A1A-B2EAF0EE9626}"/>
            </ac:spMkLst>
          </pc:spChg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38" creationId="{DB1B61DC-81EA-017E-E881-EED362FE205D}"/>
            </ac:spMkLst>
          </pc:spChg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39" creationId="{5DD25F51-6DF5-5B1F-31AA-64908F432552}"/>
            </ac:spMkLst>
          </pc:spChg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40" creationId="{8F34ECC9-951F-42DA-BD6A-2C2407E2138A}"/>
            </ac:spMkLst>
          </pc:spChg>
          <pc:spChg chg="mod">
            <ac:chgData name="Hasan Selim" userId="84cd2103f36ef0dc" providerId="LiveId" clId="{6ED845BA-74CA-4F74-9AC4-C2ED4D184EBF}" dt="2026-04-23T14:26:08.624" v="2247"/>
            <ac:spMkLst>
              <pc:docMk/>
              <pc:sldMasterMk cId="2476636414" sldId="2147483660"/>
              <pc:sldLayoutMk cId="641393381" sldId="2147483661"/>
              <ac:spMk id="52" creationId="{1829ED8E-0F7C-4FB6-60FC-E5BD2FB9DE46}"/>
            </ac:spMkLst>
          </pc:spChg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54" creationId="{4974DE2A-7865-E846-D34F-E7C453D4A351}"/>
            </ac:spMkLst>
          </pc:spChg>
          <pc:spChg chg="mod">
            <ac:chgData name="Hasan Selim" userId="84cd2103f36ef0dc" providerId="LiveId" clId="{6ED845BA-74CA-4F74-9AC4-C2ED4D184EBF}" dt="2026-04-23T14:26:08.624" v="2247"/>
            <ac:spMkLst>
              <pc:docMk/>
              <pc:sldMasterMk cId="2476636414" sldId="2147483660"/>
              <pc:sldLayoutMk cId="641393381" sldId="2147483661"/>
              <ac:spMk id="55" creationId="{50366AC0-0069-D577-057B-57FBA5D10C86}"/>
            </ac:spMkLst>
          </pc:spChg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56" creationId="{4A559528-C8E7-898C-C701-224FD76EA367}"/>
            </ac:spMkLst>
          </pc:spChg>
          <pc:spChg chg="add del mod ord">
            <ac:chgData name="Hasan Selim" userId="84cd2103f36ef0dc" providerId="LiveId" clId="{6ED845BA-74CA-4F74-9AC4-C2ED4D184EBF}" dt="2026-04-23T15:10:05.182" v="2588" actId="21"/>
            <ac:spMkLst>
              <pc:docMk/>
              <pc:sldMasterMk cId="2476636414" sldId="2147483660"/>
              <pc:sldLayoutMk cId="641393381" sldId="2147483661"/>
              <ac:spMk id="59" creationId="{204AC596-5DA7-D8BB-66D0-25AD602412A6}"/>
            </ac:spMkLst>
          </pc:spChg>
          <pc:grpChg chg="add del mod ord">
            <ac:chgData name="Hasan Selim" userId="84cd2103f36ef0dc" providerId="LiveId" clId="{6ED845BA-74CA-4F74-9AC4-C2ED4D184EBF}" dt="2026-04-23T15:10:05.182" v="2588" actId="21"/>
            <ac:grpSpMkLst>
              <pc:docMk/>
              <pc:sldMasterMk cId="2476636414" sldId="2147483660"/>
              <pc:sldLayoutMk cId="641393381" sldId="2147483661"/>
              <ac:grpSpMk id="60" creationId="{53A10871-69F7-4592-F6FF-ACA04BAAB85C}"/>
            </ac:grpSpMkLst>
          </pc:grpChg>
          <pc:picChg chg="add del mod">
            <ac:chgData name="Hasan Selim" userId="84cd2103f36ef0dc" providerId="LiveId" clId="{6ED845BA-74CA-4F74-9AC4-C2ED4D184EBF}" dt="2026-04-23T14:54:55.748" v="2484" actId="478"/>
            <ac:picMkLst>
              <pc:docMk/>
              <pc:sldMasterMk cId="2476636414" sldId="2147483660"/>
              <pc:sldLayoutMk cId="641393381" sldId="2147483661"/>
              <ac:picMk id="5" creationId="{3A38AF3A-DE6C-5848-8F73-A247DA72F4CA}"/>
            </ac:picMkLst>
          </pc:picChg>
          <pc:picChg chg="add mod ord">
            <ac:chgData name="Hasan Selim" userId="84cd2103f36ef0dc" providerId="LiveId" clId="{6ED845BA-74CA-4F74-9AC4-C2ED4D184EBF}" dt="2026-04-23T16:25:42.351" v="3326" actId="167"/>
            <ac:picMkLst>
              <pc:docMk/>
              <pc:sldMasterMk cId="2476636414" sldId="2147483660"/>
              <pc:sldLayoutMk cId="641393381" sldId="2147483661"/>
              <ac:picMk id="6" creationId="{4DE56E32-BF74-FDF9-E711-FE63D0603749}"/>
            </ac:picMkLst>
          </pc:picChg>
          <pc:picChg chg="add del mod ord">
            <ac:chgData name="Hasan Selim" userId="84cd2103f36ef0dc" providerId="LiveId" clId="{6ED845BA-74CA-4F74-9AC4-C2ED4D184EBF}" dt="2026-04-23T16:25:32.608" v="3321" actId="478"/>
            <ac:picMkLst>
              <pc:docMk/>
              <pc:sldMasterMk cId="2476636414" sldId="2147483660"/>
              <pc:sldLayoutMk cId="641393381" sldId="2147483661"/>
              <ac:picMk id="7" creationId="{860F5B19-AFFE-9558-68FF-0A27E94F6E32}"/>
            </ac:picMkLst>
          </pc:picChg>
        </pc:sldLayoutChg>
        <pc:sldLayoutChg chg="addSp delSp modSp mod setBg">
          <pc:chgData name="Hasan Selim" userId="84cd2103f36ef0dc" providerId="LiveId" clId="{6ED845BA-74CA-4F74-9AC4-C2ED4D184EBF}" dt="2026-04-23T15:20:01.336" v="2646" actId="478"/>
          <pc:sldLayoutMkLst>
            <pc:docMk/>
            <pc:sldMasterMk cId="2476636414" sldId="2147483660"/>
            <pc:sldLayoutMk cId="117721130" sldId="2147483662"/>
          </pc:sldLayoutMkLst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7" creationId="{8D4D16AC-F763-EC8B-5A1A-B2EAF0EE9626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8" creationId="{DB1B61DC-81EA-017E-E881-EED362FE205D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39" creationId="{5DD25F51-6DF5-5B1F-31AA-64908F432552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40" creationId="{8F34ECC9-951F-42DA-BD6A-2C2407E2138A}"/>
            </ac:spMkLst>
          </pc:spChg>
          <pc:spChg chg="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52" creationId="{1829ED8E-0F7C-4FB6-60FC-E5BD2FB9DE46}"/>
            </ac:spMkLst>
          </pc:spChg>
          <pc:spChg chg="add del mod">
            <ac:chgData name="Hasan Selim" userId="84cd2103f36ef0dc" providerId="LiveId" clId="{6ED845BA-74CA-4F74-9AC4-C2ED4D184EBF}" dt="2026-04-23T15:20:01.336" v="2646" actId="478"/>
            <ac:spMkLst>
              <pc:docMk/>
              <pc:sldMasterMk cId="2476636414" sldId="2147483660"/>
              <pc:sldLayoutMk cId="117721130" sldId="2147483662"/>
              <ac:spMk id="54" creationId="{4974DE2A-7865-E846-D34F-E7C453D4A351}"/>
            </ac:spMkLst>
          </pc:spChg>
          <pc:spChg chg="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55" creationId="{50366AC0-0069-D577-057B-57FBA5D10C86}"/>
            </ac:spMkLst>
          </pc:spChg>
          <pc:spChg chg="add del mod">
            <ac:chgData name="Hasan Selim" userId="84cd2103f36ef0dc" providerId="LiveId" clId="{6ED845BA-74CA-4F74-9AC4-C2ED4D184EBF}" dt="2026-04-23T15:20:01.336" v="2646" actId="478"/>
            <ac:spMkLst>
              <pc:docMk/>
              <pc:sldMasterMk cId="2476636414" sldId="2147483660"/>
              <pc:sldLayoutMk cId="117721130" sldId="2147483662"/>
              <ac:spMk id="56" creationId="{4A559528-C8E7-898C-C701-224FD76EA367}"/>
            </ac:spMkLst>
          </pc:spChg>
          <pc:spChg chg="add mod">
            <ac:chgData name="Hasan Selim" userId="84cd2103f36ef0dc" providerId="LiveId" clId="{6ED845BA-74CA-4F74-9AC4-C2ED4D184EBF}" dt="2026-04-23T15:19:57.951" v="2645"/>
            <ac:spMkLst>
              <pc:docMk/>
              <pc:sldMasterMk cId="2476636414" sldId="2147483660"/>
              <pc:sldLayoutMk cId="117721130" sldId="2147483662"/>
              <ac:spMk id="59" creationId="{204AC596-5DA7-D8BB-66D0-25AD602412A6}"/>
            </ac:spMkLst>
          </pc:spChg>
          <pc:grpChg chg="add del mod">
            <ac:chgData name="Hasan Selim" userId="84cd2103f36ef0dc" providerId="LiveId" clId="{6ED845BA-74CA-4F74-9AC4-C2ED4D184EBF}" dt="2026-04-23T15:20:01.336" v="2646" actId="478"/>
            <ac:grpSpMkLst>
              <pc:docMk/>
              <pc:sldMasterMk cId="2476636414" sldId="2147483660"/>
              <pc:sldLayoutMk cId="117721130" sldId="2147483662"/>
              <ac:grpSpMk id="60" creationId="{53A10871-69F7-4592-F6FF-ACA04BAAB85C}"/>
            </ac:grpSpMkLst>
          </pc:grpChg>
        </pc:sldLayoutChg>
        <pc:sldLayoutChg chg="addSp delSp modSp mod setBg">
          <pc:chgData name="Hasan Selim" userId="84cd2103f36ef0dc" providerId="LiveId" clId="{6ED845BA-74CA-4F74-9AC4-C2ED4D184EBF}" dt="2026-04-23T15:19:56.790" v="2644" actId="21"/>
          <pc:sldLayoutMkLst>
            <pc:docMk/>
            <pc:sldMasterMk cId="2476636414" sldId="2147483660"/>
            <pc:sldLayoutMk cId="3609756420" sldId="2147483668"/>
          </pc:sldLayoutMkLst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37" creationId="{8D4D16AC-F763-EC8B-5A1A-B2EAF0EE9626}"/>
            </ac:spMkLst>
          </pc:spChg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38" creationId="{DB1B61DC-81EA-017E-E881-EED362FE205D}"/>
            </ac:spMkLst>
          </pc:spChg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39" creationId="{5DD25F51-6DF5-5B1F-31AA-64908F432552}"/>
            </ac:spMkLst>
          </pc:spChg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40" creationId="{8F34ECC9-951F-42DA-BD6A-2C2407E2138A}"/>
            </ac:spMkLst>
          </pc:spChg>
          <pc:spChg chg="mod">
            <ac:chgData name="Hasan Selim" userId="84cd2103f36ef0dc" providerId="LiveId" clId="{6ED845BA-74CA-4F74-9AC4-C2ED4D184EBF}" dt="2026-04-23T15:10:07.066" v="2589"/>
            <ac:spMkLst>
              <pc:docMk/>
              <pc:sldMasterMk cId="2476636414" sldId="2147483660"/>
              <pc:sldLayoutMk cId="3609756420" sldId="2147483668"/>
              <ac:spMk id="52" creationId="{1829ED8E-0F7C-4FB6-60FC-E5BD2FB9DE46}"/>
            </ac:spMkLst>
          </pc:spChg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54" creationId="{4974DE2A-7865-E846-D34F-E7C453D4A351}"/>
            </ac:spMkLst>
          </pc:spChg>
          <pc:spChg chg="mod">
            <ac:chgData name="Hasan Selim" userId="84cd2103f36ef0dc" providerId="LiveId" clId="{6ED845BA-74CA-4F74-9AC4-C2ED4D184EBF}" dt="2026-04-23T15:10:07.066" v="2589"/>
            <ac:spMkLst>
              <pc:docMk/>
              <pc:sldMasterMk cId="2476636414" sldId="2147483660"/>
              <pc:sldLayoutMk cId="3609756420" sldId="2147483668"/>
              <ac:spMk id="55" creationId="{50366AC0-0069-D577-057B-57FBA5D10C86}"/>
            </ac:spMkLst>
          </pc:spChg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56" creationId="{4A559528-C8E7-898C-C701-224FD76EA367}"/>
            </ac:spMkLst>
          </pc:spChg>
          <pc:spChg chg="add del mod">
            <ac:chgData name="Hasan Selim" userId="84cd2103f36ef0dc" providerId="LiveId" clId="{6ED845BA-74CA-4F74-9AC4-C2ED4D184EBF}" dt="2026-04-23T15:19:56.790" v="2644" actId="21"/>
            <ac:spMkLst>
              <pc:docMk/>
              <pc:sldMasterMk cId="2476636414" sldId="2147483660"/>
              <pc:sldLayoutMk cId="3609756420" sldId="2147483668"/>
              <ac:spMk id="59" creationId="{204AC596-5DA7-D8BB-66D0-25AD602412A6}"/>
            </ac:spMkLst>
          </pc:spChg>
          <pc:grpChg chg="add del mod">
            <ac:chgData name="Hasan Selim" userId="84cd2103f36ef0dc" providerId="LiveId" clId="{6ED845BA-74CA-4F74-9AC4-C2ED4D184EBF}" dt="2026-04-23T15:19:56.790" v="2644" actId="21"/>
            <ac:grpSpMkLst>
              <pc:docMk/>
              <pc:sldMasterMk cId="2476636414" sldId="2147483660"/>
              <pc:sldLayoutMk cId="3609756420" sldId="2147483668"/>
              <ac:grpSpMk id="60" creationId="{53A10871-69F7-4592-F6FF-ACA04BAAB85C}"/>
            </ac:grpSpMkLst>
          </pc:grpChg>
        </pc:sldLayoutChg>
        <pc:sldLayoutChg chg="setBg">
          <pc:chgData name="Hasan Selim" userId="84cd2103f36ef0dc" providerId="LiveId" clId="{6ED845BA-74CA-4F74-9AC4-C2ED4D184EBF}" dt="2026-04-15T11:48:24.853" v="1090"/>
          <pc:sldLayoutMkLst>
            <pc:docMk/>
            <pc:sldMasterMk cId="2476636414" sldId="2147483660"/>
            <pc:sldLayoutMk cId="1810768933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3202" y="3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7" y="3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08/11/1447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1279525"/>
            <a:ext cx="48847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0723" y="4926015"/>
            <a:ext cx="567944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3202" y="9721852"/>
            <a:ext cx="3076099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7" y="9721852"/>
            <a:ext cx="3076098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08075" y="1279525"/>
            <a:ext cx="4884738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DE56E32-BF74-FDF9-E711-FE63D0603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0691813" cy="7559676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72311C4-F48B-C66A-6BFC-39A1F458568D}"/>
              </a:ext>
            </a:extLst>
          </p:cNvPr>
          <p:cNvGrpSpPr/>
          <p:nvPr userDrawn="1"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3" name="صورة 3">
              <a:extLst>
                <a:ext uri="{FF2B5EF4-FFF2-40B4-BE49-F238E27FC236}">
                  <a16:creationId xmlns:a16="http://schemas.microsoft.com/office/drawing/2014/main" id="{25412678-E56F-153B-E032-499930E3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4" name="صورة 4">
              <a:extLst>
                <a:ext uri="{FF2B5EF4-FFF2-40B4-BE49-F238E27FC236}">
                  <a16:creationId xmlns:a16="http://schemas.microsoft.com/office/drawing/2014/main" id="{144EEC88-873C-314B-AE09-77DF0426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75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0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id="{8D4D16AC-F763-EC8B-5A1A-B2EAF0EE9626}"/>
              </a:ext>
            </a:extLst>
          </p:cNvPr>
          <p:cNvSpPr/>
          <p:nvPr userDrawn="1"/>
        </p:nvSpPr>
        <p:spPr>
          <a:xfrm>
            <a:off x="9182510" y="277918"/>
            <a:ext cx="1110343" cy="522181"/>
          </a:xfrm>
          <a:custGeom>
            <a:avLst/>
            <a:gdLst>
              <a:gd name="csX0" fmla="*/ 372492 w 657682"/>
              <a:gd name="csY0" fmla="*/ 131813 h 309300"/>
              <a:gd name="csX1" fmla="*/ 388208 w 657682"/>
              <a:gd name="csY1" fmla="*/ 114954 h 309300"/>
              <a:gd name="csX2" fmla="*/ 559849 w 657682"/>
              <a:gd name="csY2" fmla="*/ 159531 h 309300"/>
              <a:gd name="csX3" fmla="*/ 565278 w 657682"/>
              <a:gd name="csY3" fmla="*/ 193154 h 309300"/>
              <a:gd name="csX4" fmla="*/ 615570 w 657682"/>
              <a:gd name="csY4" fmla="*/ 200203 h 309300"/>
              <a:gd name="csX5" fmla="*/ 655480 w 657682"/>
              <a:gd name="csY5" fmla="*/ 272783 h 309300"/>
              <a:gd name="csX6" fmla="*/ 600235 w 657682"/>
              <a:gd name="csY6" fmla="*/ 303549 h 309300"/>
              <a:gd name="csX7" fmla="*/ 233142 w 657682"/>
              <a:gd name="csY7" fmla="*/ 306216 h 309300"/>
              <a:gd name="csX8" fmla="*/ 56072 w 657682"/>
              <a:gd name="csY8" fmla="*/ 306407 h 309300"/>
              <a:gd name="csX9" fmla="*/ 65 w 657682"/>
              <a:gd name="csY9" fmla="*/ 268973 h 309300"/>
              <a:gd name="csX10" fmla="*/ 88552 w 657682"/>
              <a:gd name="csY10" fmla="*/ 230873 h 309300"/>
              <a:gd name="csX11" fmla="*/ 83313 w 657682"/>
              <a:gd name="csY11" fmla="*/ 88856 h 309300"/>
              <a:gd name="csX12" fmla="*/ 317914 w 657682"/>
              <a:gd name="csY12" fmla="*/ 34182 h 309300"/>
              <a:gd name="csX13" fmla="*/ 372588 w 657682"/>
              <a:gd name="csY13" fmla="*/ 131909 h 3093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657682" h="309300">
                <a:moveTo>
                  <a:pt x="372492" y="131813"/>
                </a:moveTo>
                <a:cubicBezTo>
                  <a:pt x="376779" y="135719"/>
                  <a:pt x="385446" y="118002"/>
                  <a:pt x="388208" y="114954"/>
                </a:cubicBezTo>
                <a:cubicBezTo>
                  <a:pt x="444882" y="51708"/>
                  <a:pt x="544895" y="76187"/>
                  <a:pt x="559849" y="159531"/>
                </a:cubicBezTo>
                <a:cubicBezTo>
                  <a:pt x="561087" y="166675"/>
                  <a:pt x="559278" y="188868"/>
                  <a:pt x="565278" y="193154"/>
                </a:cubicBezTo>
                <a:cubicBezTo>
                  <a:pt x="572232" y="198107"/>
                  <a:pt x="602521" y="196012"/>
                  <a:pt x="615570" y="200203"/>
                </a:cubicBezTo>
                <a:cubicBezTo>
                  <a:pt x="648717" y="210776"/>
                  <a:pt x="663672" y="239541"/>
                  <a:pt x="655480" y="272783"/>
                </a:cubicBezTo>
                <a:cubicBezTo>
                  <a:pt x="650241" y="293929"/>
                  <a:pt x="619285" y="302882"/>
                  <a:pt x="600235" y="303549"/>
                </a:cubicBezTo>
                <a:cubicBezTo>
                  <a:pt x="478791" y="307645"/>
                  <a:pt x="354395" y="305073"/>
                  <a:pt x="233142" y="306216"/>
                </a:cubicBezTo>
                <a:cubicBezTo>
                  <a:pt x="177706" y="306692"/>
                  <a:pt x="110555" y="312788"/>
                  <a:pt x="56072" y="306407"/>
                </a:cubicBezTo>
                <a:cubicBezTo>
                  <a:pt x="34736" y="303930"/>
                  <a:pt x="-1745" y="297548"/>
                  <a:pt x="65" y="268973"/>
                </a:cubicBezTo>
                <a:cubicBezTo>
                  <a:pt x="2446" y="231731"/>
                  <a:pt x="60358" y="224111"/>
                  <a:pt x="88552" y="230873"/>
                </a:cubicBezTo>
                <a:cubicBezTo>
                  <a:pt x="70359" y="183439"/>
                  <a:pt x="61215" y="137147"/>
                  <a:pt x="83313" y="88856"/>
                </a:cubicBezTo>
                <a:cubicBezTo>
                  <a:pt x="124271" y="-775"/>
                  <a:pt x="241238" y="-29159"/>
                  <a:pt x="317914" y="34182"/>
                </a:cubicBezTo>
                <a:cubicBezTo>
                  <a:pt x="347537" y="58661"/>
                  <a:pt x="366777" y="93713"/>
                  <a:pt x="372588" y="131909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id="{DB1B61DC-81EA-017E-E881-EED362FE205D}"/>
              </a:ext>
            </a:extLst>
          </p:cNvPr>
          <p:cNvSpPr/>
          <p:nvPr userDrawn="1"/>
        </p:nvSpPr>
        <p:spPr>
          <a:xfrm>
            <a:off x="5613400" y="318882"/>
            <a:ext cx="637464" cy="257850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id="{5DD25F51-6DF5-5B1F-31AA-64908F432552}"/>
              </a:ext>
            </a:extLst>
          </p:cNvPr>
          <p:cNvSpPr/>
          <p:nvPr userDrawn="1"/>
        </p:nvSpPr>
        <p:spPr>
          <a:xfrm>
            <a:off x="3031525" y="1803332"/>
            <a:ext cx="731582" cy="310216"/>
          </a:xfrm>
          <a:custGeom>
            <a:avLst/>
            <a:gdLst>
              <a:gd name="csX0" fmla="*/ 343548 w 731582"/>
              <a:gd name="csY0" fmla="*/ 1274 h 310216"/>
              <a:gd name="csX1" fmla="*/ 492709 w 731582"/>
              <a:gd name="csY1" fmla="*/ 53852 h 310216"/>
              <a:gd name="csX2" fmla="*/ 523856 w 731582"/>
              <a:gd name="csY2" fmla="*/ 101001 h 310216"/>
              <a:gd name="csX3" fmla="*/ 548716 w 731582"/>
              <a:gd name="csY3" fmla="*/ 97000 h 310216"/>
              <a:gd name="csX4" fmla="*/ 615010 w 731582"/>
              <a:gd name="csY4" fmla="*/ 119193 h 310216"/>
              <a:gd name="csX5" fmla="*/ 638442 w 731582"/>
              <a:gd name="csY5" fmla="*/ 158246 h 310216"/>
              <a:gd name="csX6" fmla="*/ 676161 w 731582"/>
              <a:gd name="csY6" fmla="*/ 164818 h 310216"/>
              <a:gd name="csX7" fmla="*/ 722548 w 731582"/>
              <a:gd name="csY7" fmla="*/ 265593 h 310216"/>
              <a:gd name="csX8" fmla="*/ 569386 w 731582"/>
              <a:gd name="csY8" fmla="*/ 307884 h 310216"/>
              <a:gd name="csX9" fmla="*/ 121425 w 731582"/>
              <a:gd name="csY9" fmla="*/ 307884 h 310216"/>
              <a:gd name="csX10" fmla="*/ 32842 w 731582"/>
              <a:gd name="csY10" fmla="*/ 307884 h 310216"/>
              <a:gd name="csX11" fmla="*/ 362 w 731582"/>
              <a:gd name="csY11" fmla="*/ 257401 h 310216"/>
              <a:gd name="csX12" fmla="*/ 71990 w 731582"/>
              <a:gd name="csY12" fmla="*/ 206538 h 310216"/>
              <a:gd name="csX13" fmla="*/ 93898 w 731582"/>
              <a:gd name="csY13" fmla="*/ 129480 h 310216"/>
              <a:gd name="csX14" fmla="*/ 219913 w 731582"/>
              <a:gd name="csY14" fmla="*/ 96714 h 310216"/>
              <a:gd name="csX15" fmla="*/ 234772 w 731582"/>
              <a:gd name="csY15" fmla="*/ 69663 h 310216"/>
              <a:gd name="csX16" fmla="*/ 343548 w 731582"/>
              <a:gd name="csY16" fmla="*/ 1274 h 310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731582" h="310216">
                <a:moveTo>
                  <a:pt x="343548" y="1274"/>
                </a:moveTo>
                <a:cubicBezTo>
                  <a:pt x="398126" y="-4917"/>
                  <a:pt x="456419" y="11275"/>
                  <a:pt x="492709" y="53852"/>
                </a:cubicBezTo>
                <a:cubicBezTo>
                  <a:pt x="498996" y="61186"/>
                  <a:pt x="521475" y="99477"/>
                  <a:pt x="523856" y="101001"/>
                </a:cubicBezTo>
                <a:cubicBezTo>
                  <a:pt x="526999" y="102906"/>
                  <a:pt x="542811" y="97381"/>
                  <a:pt x="548716" y="97000"/>
                </a:cubicBezTo>
                <a:cubicBezTo>
                  <a:pt x="574148" y="95286"/>
                  <a:pt x="597199" y="99762"/>
                  <a:pt x="615010" y="119193"/>
                </a:cubicBezTo>
                <a:cubicBezTo>
                  <a:pt x="622059" y="126813"/>
                  <a:pt x="636251" y="157198"/>
                  <a:pt x="638442" y="158246"/>
                </a:cubicBezTo>
                <a:cubicBezTo>
                  <a:pt x="644157" y="161008"/>
                  <a:pt x="666350" y="161961"/>
                  <a:pt x="676161" y="164818"/>
                </a:cubicBezTo>
                <a:cubicBezTo>
                  <a:pt x="719595" y="177677"/>
                  <a:pt x="746646" y="223873"/>
                  <a:pt x="722548" y="265593"/>
                </a:cubicBezTo>
                <a:cubicBezTo>
                  <a:pt x="690829" y="320552"/>
                  <a:pt x="622916" y="306360"/>
                  <a:pt x="569386" y="307884"/>
                </a:cubicBezTo>
                <a:cubicBezTo>
                  <a:pt x="419462" y="312075"/>
                  <a:pt x="270015" y="309693"/>
                  <a:pt x="121425" y="307884"/>
                </a:cubicBezTo>
                <a:cubicBezTo>
                  <a:pt x="96088" y="307598"/>
                  <a:pt x="55798" y="311694"/>
                  <a:pt x="32842" y="307884"/>
                </a:cubicBezTo>
                <a:cubicBezTo>
                  <a:pt x="9887" y="304074"/>
                  <a:pt x="-2305" y="278356"/>
                  <a:pt x="362" y="257401"/>
                </a:cubicBezTo>
                <a:cubicBezTo>
                  <a:pt x="4839" y="222349"/>
                  <a:pt x="42082" y="210252"/>
                  <a:pt x="71990" y="206538"/>
                </a:cubicBezTo>
                <a:cubicBezTo>
                  <a:pt x="73419" y="178248"/>
                  <a:pt x="73038" y="151007"/>
                  <a:pt x="93898" y="129480"/>
                </a:cubicBezTo>
                <a:cubicBezTo>
                  <a:pt x="129711" y="92428"/>
                  <a:pt x="170098" y="84237"/>
                  <a:pt x="219913" y="96714"/>
                </a:cubicBezTo>
                <a:cubicBezTo>
                  <a:pt x="225438" y="95000"/>
                  <a:pt x="231057" y="75474"/>
                  <a:pt x="234772" y="69663"/>
                </a:cubicBezTo>
                <a:cubicBezTo>
                  <a:pt x="256585" y="35278"/>
                  <a:pt x="302686" y="5941"/>
                  <a:pt x="343548" y="1274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40" name="شكل حر: شكل 39">
            <a:extLst>
              <a:ext uri="{FF2B5EF4-FFF2-40B4-BE49-F238E27FC236}">
                <a16:creationId xmlns:a16="http://schemas.microsoft.com/office/drawing/2014/main" id="{8F34ECC9-951F-42DA-BD6A-2C2407E2138A}"/>
              </a:ext>
            </a:extLst>
          </p:cNvPr>
          <p:cNvSpPr/>
          <p:nvPr userDrawn="1"/>
        </p:nvSpPr>
        <p:spPr>
          <a:xfrm>
            <a:off x="6753718" y="1898820"/>
            <a:ext cx="765634" cy="310491"/>
          </a:xfrm>
          <a:custGeom>
            <a:avLst/>
            <a:gdLst>
              <a:gd name="csX0" fmla="*/ 101280 w 765634"/>
              <a:gd name="csY0" fmla="*/ 309853 h 310491"/>
              <a:gd name="csX1" fmla="*/ 14603 w 765634"/>
              <a:gd name="csY1" fmla="*/ 288707 h 310491"/>
              <a:gd name="csX2" fmla="*/ 31272 w 765634"/>
              <a:gd name="csY2" fmla="*/ 177646 h 310491"/>
              <a:gd name="csX3" fmla="*/ 143476 w 765634"/>
              <a:gd name="csY3" fmla="*/ 160882 h 310491"/>
              <a:gd name="csX4" fmla="*/ 147096 w 765634"/>
              <a:gd name="csY4" fmla="*/ 123544 h 310491"/>
              <a:gd name="csX5" fmla="*/ 306354 w 765634"/>
              <a:gd name="csY5" fmla="*/ 195 h 310491"/>
              <a:gd name="csX6" fmla="*/ 453515 w 765634"/>
              <a:gd name="csY6" fmla="*/ 115638 h 310491"/>
              <a:gd name="csX7" fmla="*/ 503902 w 765634"/>
              <a:gd name="csY7" fmla="*/ 97731 h 310491"/>
              <a:gd name="csX8" fmla="*/ 593247 w 765634"/>
              <a:gd name="csY8" fmla="*/ 129164 h 310491"/>
              <a:gd name="csX9" fmla="*/ 623536 w 765634"/>
              <a:gd name="csY9" fmla="*/ 177932 h 310491"/>
              <a:gd name="csX10" fmla="*/ 655731 w 765634"/>
              <a:gd name="csY10" fmla="*/ 170502 h 310491"/>
              <a:gd name="csX11" fmla="*/ 755362 w 765634"/>
              <a:gd name="csY11" fmla="*/ 215841 h 310491"/>
              <a:gd name="csX12" fmla="*/ 755743 w 765634"/>
              <a:gd name="csY12" fmla="*/ 288612 h 310491"/>
              <a:gd name="csX13" fmla="*/ 626489 w 765634"/>
              <a:gd name="csY13" fmla="*/ 309758 h 310491"/>
              <a:gd name="csX14" fmla="*/ 612868 w 765634"/>
              <a:gd name="csY14" fmla="*/ 306519 h 310491"/>
              <a:gd name="csX15" fmla="*/ 599247 w 765634"/>
              <a:gd name="csY15" fmla="*/ 309758 h 310491"/>
              <a:gd name="csX16" fmla="*/ 565815 w 765634"/>
              <a:gd name="csY16" fmla="*/ 306710 h 310491"/>
              <a:gd name="csX17" fmla="*/ 535430 w 765634"/>
              <a:gd name="csY17" fmla="*/ 306710 h 310491"/>
              <a:gd name="csX18" fmla="*/ 501997 w 765634"/>
              <a:gd name="csY18" fmla="*/ 306710 h 310491"/>
              <a:gd name="csX19" fmla="*/ 483804 w 765634"/>
              <a:gd name="csY19" fmla="*/ 309758 h 310491"/>
              <a:gd name="csX20" fmla="*/ 432179 w 765634"/>
              <a:gd name="csY20" fmla="*/ 309758 h 310491"/>
              <a:gd name="csX21" fmla="*/ 417034 w 765634"/>
              <a:gd name="csY21" fmla="*/ 309758 h 310491"/>
              <a:gd name="csX22" fmla="*/ 347216 w 765634"/>
              <a:gd name="csY22" fmla="*/ 309758 h 310491"/>
              <a:gd name="csX23" fmla="*/ 322927 w 765634"/>
              <a:gd name="csY23" fmla="*/ 309758 h 310491"/>
              <a:gd name="csX24" fmla="*/ 283494 w 765634"/>
              <a:gd name="csY24" fmla="*/ 309758 h 310491"/>
              <a:gd name="csX25" fmla="*/ 256157 w 765634"/>
              <a:gd name="csY25" fmla="*/ 306710 h 310491"/>
              <a:gd name="csX26" fmla="*/ 222724 w 765634"/>
              <a:gd name="csY26" fmla="*/ 306710 h 310491"/>
              <a:gd name="csX27" fmla="*/ 195387 w 765634"/>
              <a:gd name="csY27" fmla="*/ 306710 h 310491"/>
              <a:gd name="csX28" fmla="*/ 128617 w 765634"/>
              <a:gd name="csY28" fmla="*/ 306710 h 310491"/>
              <a:gd name="csX29" fmla="*/ 101280 w 765634"/>
              <a:gd name="csY29" fmla="*/ 309758 h 3104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</a:cxnLst>
            <a:rect l="l" t="t" r="r" b="b"/>
            <a:pathLst>
              <a:path w="765634" h="310491">
                <a:moveTo>
                  <a:pt x="101280" y="309853"/>
                </a:moveTo>
                <a:cubicBezTo>
                  <a:pt x="75277" y="306233"/>
                  <a:pt x="32986" y="308996"/>
                  <a:pt x="14603" y="288707"/>
                </a:cubicBezTo>
                <a:cubicBezTo>
                  <a:pt x="-13020" y="258323"/>
                  <a:pt x="1935" y="201744"/>
                  <a:pt x="31272" y="177646"/>
                </a:cubicBezTo>
                <a:cubicBezTo>
                  <a:pt x="63657" y="150976"/>
                  <a:pt x="104614" y="150881"/>
                  <a:pt x="143476" y="160882"/>
                </a:cubicBezTo>
                <a:cubicBezTo>
                  <a:pt x="149286" y="148976"/>
                  <a:pt x="145286" y="135831"/>
                  <a:pt x="147096" y="123544"/>
                </a:cubicBezTo>
                <a:cubicBezTo>
                  <a:pt x="158526" y="46106"/>
                  <a:pt x="230249" y="-3520"/>
                  <a:pt x="306354" y="195"/>
                </a:cubicBezTo>
                <a:cubicBezTo>
                  <a:pt x="377982" y="3719"/>
                  <a:pt x="432465" y="48392"/>
                  <a:pt x="453515" y="115638"/>
                </a:cubicBezTo>
                <a:cubicBezTo>
                  <a:pt x="471231" y="110590"/>
                  <a:pt x="484566" y="100017"/>
                  <a:pt x="503902" y="97731"/>
                </a:cubicBezTo>
                <a:cubicBezTo>
                  <a:pt x="538573" y="93731"/>
                  <a:pt x="569434" y="103446"/>
                  <a:pt x="593247" y="129164"/>
                </a:cubicBezTo>
                <a:cubicBezTo>
                  <a:pt x="602391" y="138974"/>
                  <a:pt x="619250" y="175741"/>
                  <a:pt x="623536" y="177932"/>
                </a:cubicBezTo>
                <a:cubicBezTo>
                  <a:pt x="629442" y="180980"/>
                  <a:pt x="646206" y="171740"/>
                  <a:pt x="655731" y="170502"/>
                </a:cubicBezTo>
                <a:cubicBezTo>
                  <a:pt x="693640" y="165740"/>
                  <a:pt x="736407" y="180789"/>
                  <a:pt x="755362" y="215841"/>
                </a:cubicBezTo>
                <a:cubicBezTo>
                  <a:pt x="766125" y="235748"/>
                  <a:pt x="771555" y="270324"/>
                  <a:pt x="755743" y="288612"/>
                </a:cubicBezTo>
                <a:cubicBezTo>
                  <a:pt x="735836" y="311472"/>
                  <a:pt x="656302" y="311663"/>
                  <a:pt x="626489" y="309758"/>
                </a:cubicBezTo>
                <a:cubicBezTo>
                  <a:pt x="625822" y="309758"/>
                  <a:pt x="619440" y="306614"/>
                  <a:pt x="612868" y="306519"/>
                </a:cubicBezTo>
                <a:cubicBezTo>
                  <a:pt x="608677" y="306519"/>
                  <a:pt x="601343" y="305376"/>
                  <a:pt x="599247" y="309758"/>
                </a:cubicBezTo>
                <a:cubicBezTo>
                  <a:pt x="586770" y="308043"/>
                  <a:pt x="578578" y="307281"/>
                  <a:pt x="565815" y="306710"/>
                </a:cubicBezTo>
                <a:cubicBezTo>
                  <a:pt x="555813" y="306329"/>
                  <a:pt x="545526" y="306710"/>
                  <a:pt x="535430" y="306710"/>
                </a:cubicBezTo>
                <a:cubicBezTo>
                  <a:pt x="524286" y="306710"/>
                  <a:pt x="513141" y="306614"/>
                  <a:pt x="501997" y="306710"/>
                </a:cubicBezTo>
                <a:cubicBezTo>
                  <a:pt x="496282" y="306710"/>
                  <a:pt x="487043" y="304614"/>
                  <a:pt x="483804" y="309758"/>
                </a:cubicBezTo>
                <a:cubicBezTo>
                  <a:pt x="464183" y="306424"/>
                  <a:pt x="451515" y="309567"/>
                  <a:pt x="432179" y="309758"/>
                </a:cubicBezTo>
                <a:cubicBezTo>
                  <a:pt x="430179" y="304995"/>
                  <a:pt x="419034" y="304995"/>
                  <a:pt x="417034" y="309758"/>
                </a:cubicBezTo>
                <a:cubicBezTo>
                  <a:pt x="393793" y="309758"/>
                  <a:pt x="370362" y="310043"/>
                  <a:pt x="347216" y="309758"/>
                </a:cubicBezTo>
                <a:cubicBezTo>
                  <a:pt x="339977" y="309662"/>
                  <a:pt x="329880" y="309758"/>
                  <a:pt x="322927" y="309758"/>
                </a:cubicBezTo>
                <a:cubicBezTo>
                  <a:pt x="309783" y="309758"/>
                  <a:pt x="296543" y="309948"/>
                  <a:pt x="283494" y="309758"/>
                </a:cubicBezTo>
                <a:cubicBezTo>
                  <a:pt x="278350" y="309758"/>
                  <a:pt x="265777" y="306805"/>
                  <a:pt x="256157" y="306710"/>
                </a:cubicBezTo>
                <a:cubicBezTo>
                  <a:pt x="245013" y="306614"/>
                  <a:pt x="233868" y="306710"/>
                  <a:pt x="222724" y="306710"/>
                </a:cubicBezTo>
                <a:cubicBezTo>
                  <a:pt x="213675" y="306710"/>
                  <a:pt x="204436" y="306710"/>
                  <a:pt x="195387" y="306710"/>
                </a:cubicBezTo>
                <a:cubicBezTo>
                  <a:pt x="173194" y="306710"/>
                  <a:pt x="150810" y="306614"/>
                  <a:pt x="128617" y="306710"/>
                </a:cubicBezTo>
                <a:cubicBezTo>
                  <a:pt x="120045" y="306710"/>
                  <a:pt x="107281" y="304233"/>
                  <a:pt x="101280" y="309758"/>
                </a:cubicBezTo>
                <a:close/>
              </a:path>
            </a:pathLst>
          </a:custGeom>
          <a:solidFill>
            <a:srgbClr val="D7CFE7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59" name="شكل حر: شكل 58">
            <a:extLst>
              <a:ext uri="{FF2B5EF4-FFF2-40B4-BE49-F238E27FC236}">
                <a16:creationId xmlns:a16="http://schemas.microsoft.com/office/drawing/2014/main" id="{204AC596-5DA7-D8BB-66D0-25AD602412A6}"/>
              </a:ext>
            </a:extLst>
          </p:cNvPr>
          <p:cNvSpPr/>
          <p:nvPr userDrawn="1"/>
        </p:nvSpPr>
        <p:spPr>
          <a:xfrm flipH="1">
            <a:off x="238999" y="336123"/>
            <a:ext cx="1189678" cy="481217"/>
          </a:xfrm>
          <a:custGeom>
            <a:avLst/>
            <a:gdLst>
              <a:gd name="csX0" fmla="*/ 255257 w 544202"/>
              <a:gd name="csY0" fmla="*/ 89307 h 220126"/>
              <a:gd name="csX1" fmla="*/ 442995 w 544202"/>
              <a:gd name="csY1" fmla="*/ 112644 h 220126"/>
              <a:gd name="csX2" fmla="*/ 454425 w 544202"/>
              <a:gd name="csY2" fmla="*/ 137790 h 220126"/>
              <a:gd name="csX3" fmla="*/ 513957 w 544202"/>
              <a:gd name="csY3" fmla="*/ 132741 h 220126"/>
              <a:gd name="csX4" fmla="*/ 529292 w 544202"/>
              <a:gd name="csY4" fmla="*/ 206846 h 220126"/>
              <a:gd name="csX5" fmla="*/ 478428 w 544202"/>
              <a:gd name="csY5" fmla="*/ 216752 h 220126"/>
              <a:gd name="csX6" fmla="*/ 432804 w 544202"/>
              <a:gd name="csY6" fmla="*/ 216657 h 220126"/>
              <a:gd name="csX7" fmla="*/ 23705 w 544202"/>
              <a:gd name="csY7" fmla="*/ 219038 h 220126"/>
              <a:gd name="csX8" fmla="*/ 1607 w 544202"/>
              <a:gd name="csY8" fmla="*/ 183319 h 220126"/>
              <a:gd name="csX9" fmla="*/ 82188 w 544202"/>
              <a:gd name="csY9" fmla="*/ 153030 h 220126"/>
              <a:gd name="csX10" fmla="*/ 89999 w 544202"/>
              <a:gd name="csY10" fmla="*/ 31872 h 220126"/>
              <a:gd name="csX11" fmla="*/ 255353 w 544202"/>
              <a:gd name="csY11" fmla="*/ 89307 h 2201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544202" h="220126">
                <a:moveTo>
                  <a:pt x="255257" y="89307"/>
                </a:moveTo>
                <a:cubicBezTo>
                  <a:pt x="310979" y="31491"/>
                  <a:pt x="403371" y="42825"/>
                  <a:pt x="442995" y="112644"/>
                </a:cubicBezTo>
                <a:cubicBezTo>
                  <a:pt x="446329" y="118644"/>
                  <a:pt x="449567" y="136456"/>
                  <a:pt x="454425" y="137790"/>
                </a:cubicBezTo>
                <a:cubicBezTo>
                  <a:pt x="459283" y="139123"/>
                  <a:pt x="485000" y="121597"/>
                  <a:pt x="513957" y="132741"/>
                </a:cubicBezTo>
                <a:cubicBezTo>
                  <a:pt x="541103" y="143124"/>
                  <a:pt x="557962" y="194082"/>
                  <a:pt x="529292" y="206846"/>
                </a:cubicBezTo>
                <a:cubicBezTo>
                  <a:pt x="523100" y="209608"/>
                  <a:pt x="486906" y="215990"/>
                  <a:pt x="478428" y="216752"/>
                </a:cubicBezTo>
                <a:cubicBezTo>
                  <a:pt x="463760" y="217990"/>
                  <a:pt x="447663" y="216276"/>
                  <a:pt x="432804" y="216657"/>
                </a:cubicBezTo>
                <a:cubicBezTo>
                  <a:pt x="297644" y="220467"/>
                  <a:pt x="160007" y="220943"/>
                  <a:pt x="23705" y="219038"/>
                </a:cubicBezTo>
                <a:cubicBezTo>
                  <a:pt x="6750" y="209989"/>
                  <a:pt x="-4299" y="205132"/>
                  <a:pt x="1607" y="183319"/>
                </a:cubicBezTo>
                <a:cubicBezTo>
                  <a:pt x="10274" y="151125"/>
                  <a:pt x="55614" y="151696"/>
                  <a:pt x="82188" y="153030"/>
                </a:cubicBezTo>
                <a:cubicBezTo>
                  <a:pt x="63424" y="110834"/>
                  <a:pt x="58852" y="69400"/>
                  <a:pt x="89999" y="31872"/>
                </a:cubicBezTo>
                <a:cubicBezTo>
                  <a:pt x="143243" y="-32422"/>
                  <a:pt x="250209" y="7583"/>
                  <a:pt x="255353" y="89307"/>
                </a:cubicBezTo>
                <a:close/>
              </a:path>
            </a:pathLst>
          </a:custGeom>
          <a:solidFill>
            <a:srgbClr val="DBD7F8"/>
          </a:solidFill>
          <a:ln w="9525" cap="flat">
            <a:noFill/>
            <a:prstDash val="solid"/>
            <a:miter/>
          </a:ln>
        </p:spPr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62" r:id="rId4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2A42-67BF-D22E-A320-952B0408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مربع نص 286">
            <a:extLst>
              <a:ext uri="{FF2B5EF4-FFF2-40B4-BE49-F238E27FC236}">
                <a16:creationId xmlns:a16="http://schemas.microsoft.com/office/drawing/2014/main" id="{21DFCA04-AF50-B1DF-99A1-F50E94A8BBF8}"/>
              </a:ext>
            </a:extLst>
          </p:cNvPr>
          <p:cNvSpPr txBox="1"/>
          <p:nvPr/>
        </p:nvSpPr>
        <p:spPr>
          <a:xfrm>
            <a:off x="7600003" y="3092430"/>
            <a:ext cx="263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400" b="1" i="1" dirty="0">
                <a:solidFill>
                  <a:srgbClr val="42453B"/>
                </a:solidFill>
              </a:rPr>
              <a:t>اختيارك اليوم يصنع مستقبلك</a:t>
            </a:r>
            <a:endParaRPr lang="en-US" sz="2000" b="1" i="1" dirty="0">
              <a:ln w="28575">
                <a:solidFill>
                  <a:srgbClr val="FFFFFF"/>
                </a:solidFill>
                <a:prstDash val="solid"/>
              </a:ln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552FEA27-ABA4-7A70-C934-CA6AE0449722}"/>
              </a:ext>
            </a:extLst>
          </p:cNvPr>
          <p:cNvSpPr txBox="1"/>
          <p:nvPr/>
        </p:nvSpPr>
        <p:spPr>
          <a:xfrm>
            <a:off x="7402553" y="618249"/>
            <a:ext cx="29474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600" b="1" dirty="0">
                <a:ln w="28575">
                  <a:solidFill>
                    <a:srgbClr val="DB554A"/>
                  </a:solidFill>
                  <a:prstDash val="solid"/>
                </a:ln>
                <a:solidFill>
                  <a:srgbClr val="DB554A"/>
                </a:solidFill>
                <a:latin typeface="Harmattan"/>
                <a:ea typeface="Harmattan"/>
                <a:cs typeface="Harmattan"/>
              </a:rPr>
              <a:t>لا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5588282B-4C19-4F23-887C-C0E2B39FE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9885">
            <a:off x="7434997" y="343092"/>
            <a:ext cx="726186" cy="792570"/>
          </a:xfrm>
          <a:prstGeom prst="rect">
            <a:avLst/>
          </a:prstGeom>
        </p:spPr>
      </p:pic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EF669B7-8312-4684-E92B-FC71913ABEF4}"/>
              </a:ext>
            </a:extLst>
          </p:cNvPr>
          <p:cNvSpPr txBox="1"/>
          <p:nvPr/>
        </p:nvSpPr>
        <p:spPr>
          <a:xfrm>
            <a:off x="7402553" y="2163681"/>
            <a:ext cx="2947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6600" b="1" dirty="0">
                <a:ln w="28575">
                  <a:solidFill>
                    <a:srgbClr val="766AB8"/>
                  </a:solidFill>
                  <a:prstDash val="solid"/>
                </a:ln>
                <a:solidFill>
                  <a:srgbClr val="766AB8"/>
                </a:solidFill>
                <a:latin typeface="Harmattan"/>
                <a:ea typeface="Harmattan"/>
                <a:cs typeface="Harmattan"/>
              </a:rPr>
              <a:t>للتدخين</a:t>
            </a:r>
            <a:endParaRPr lang="en-US" sz="6600" b="1" dirty="0">
              <a:ln w="28575">
                <a:solidFill>
                  <a:srgbClr val="766AB8"/>
                </a:solidFill>
                <a:prstDash val="solid"/>
              </a:ln>
              <a:solidFill>
                <a:srgbClr val="766AB8"/>
              </a:solidFill>
              <a:latin typeface="Harmattan"/>
              <a:ea typeface="Harmattan"/>
              <a:cs typeface="Harmattan"/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D18F119A-0A79-5F18-6880-7CE00BD11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616" y="3895945"/>
            <a:ext cx="718641" cy="591971"/>
          </a:xfrm>
          <a:prstGeom prst="rect">
            <a:avLst/>
          </a:prstGeom>
        </p:spPr>
      </p:pic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BF71EE9F-AE8C-2C8E-B7FB-29D1A39BBDF8}"/>
              </a:ext>
            </a:extLst>
          </p:cNvPr>
          <p:cNvSpPr txBox="1">
            <a:spLocks/>
          </p:cNvSpPr>
          <p:nvPr/>
        </p:nvSpPr>
        <p:spPr>
          <a:xfrm>
            <a:off x="4020835" y="618548"/>
            <a:ext cx="2650142" cy="59536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b="1" dirty="0">
                <a:solidFill>
                  <a:srgbClr val="766AB8"/>
                </a:solidFill>
              </a:rPr>
              <a:t>ما هو التدخين؟</a:t>
            </a:r>
            <a:endParaRPr lang="en-US" b="1" dirty="0">
              <a:solidFill>
                <a:srgbClr val="766AB8"/>
              </a:solidFill>
            </a:endParaRPr>
          </a:p>
        </p:txBody>
      </p:sp>
      <p:sp>
        <p:nvSpPr>
          <p:cNvPr id="78" name="مستطيل: زوايا مستديرة 17">
            <a:extLst>
              <a:ext uri="{FF2B5EF4-FFF2-40B4-BE49-F238E27FC236}">
                <a16:creationId xmlns:a16="http://schemas.microsoft.com/office/drawing/2014/main" id="{78079A9E-9350-C275-80ED-E1A8FFD5A3C1}"/>
              </a:ext>
            </a:extLst>
          </p:cNvPr>
          <p:cNvSpPr/>
          <p:nvPr/>
        </p:nvSpPr>
        <p:spPr>
          <a:xfrm>
            <a:off x="3669581" y="1224882"/>
            <a:ext cx="3201546" cy="786067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63718" rtl="1"/>
            <a:r>
              <a:rPr lang="ar-SA" sz="18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التدخين هو استنشاق دخان السجائر </a:t>
            </a:r>
          </a:p>
          <a:p>
            <a:pPr algn="ctr" defTabSz="363718" rtl="1"/>
            <a:r>
              <a:rPr lang="ar-SA" sz="18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أو الشيشة، ويحتوي على مواد ضارة تدخل الجسم وتؤذي الرئتين والقلب.</a:t>
            </a:r>
          </a:p>
        </p:txBody>
      </p: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6B0B843E-66C1-9168-F2A3-A02712C5B6B1}"/>
              </a:ext>
            </a:extLst>
          </p:cNvPr>
          <p:cNvSpPr txBox="1"/>
          <p:nvPr/>
        </p:nvSpPr>
        <p:spPr>
          <a:xfrm>
            <a:off x="3914775" y="4890106"/>
            <a:ext cx="2956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EG" dirty="0"/>
              <a:t>🚨 </a:t>
            </a:r>
            <a:r>
              <a:rPr lang="ar-EG" sz="2400" dirty="0">
                <a:solidFill>
                  <a:srgbClr val="42453B"/>
                </a:solidFill>
              </a:rPr>
              <a:t>من هذه المواد</a:t>
            </a:r>
            <a:r>
              <a:rPr lang="ar-SA" sz="2400" dirty="0">
                <a:solidFill>
                  <a:srgbClr val="42453B"/>
                </a:solidFill>
              </a:rPr>
              <a:t> الضارة</a:t>
            </a:r>
            <a:endParaRPr lang="ar-EG" sz="2400" dirty="0">
              <a:solidFill>
                <a:srgbClr val="42453B"/>
              </a:solidFill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النيكوتين (يسبب الإدمان)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القطران 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EG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غازات سامة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FC8B8273-AF7F-6186-FE1C-4751FDE511DF}"/>
              </a:ext>
            </a:extLst>
          </p:cNvPr>
          <p:cNvSpPr txBox="1">
            <a:spLocks/>
          </p:cNvSpPr>
          <p:nvPr/>
        </p:nvSpPr>
        <p:spPr>
          <a:xfrm>
            <a:off x="531629" y="832965"/>
            <a:ext cx="2650142" cy="59536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dirty="0">
                <a:solidFill>
                  <a:srgbClr val="F98925"/>
                </a:solidFill>
              </a:rPr>
              <a:t>⚠️ أضرار التدخين</a:t>
            </a:r>
            <a:endParaRPr lang="en-US" dirty="0">
              <a:solidFill>
                <a:srgbClr val="F98925"/>
              </a:solidFill>
            </a:endParaRPr>
          </a:p>
        </p:txBody>
      </p:sp>
      <p:sp>
        <p:nvSpPr>
          <p:cNvPr id="87" name="مستطيل: زوايا مستديرة 17">
            <a:extLst>
              <a:ext uri="{FF2B5EF4-FFF2-40B4-BE49-F238E27FC236}">
                <a16:creationId xmlns:a16="http://schemas.microsoft.com/office/drawing/2014/main" id="{CE64E1AE-FCC0-F222-7371-9F26695A9247}"/>
              </a:ext>
            </a:extLst>
          </p:cNvPr>
          <p:cNvSpPr/>
          <p:nvPr/>
        </p:nvSpPr>
        <p:spPr>
          <a:xfrm>
            <a:off x="676880" y="1395527"/>
            <a:ext cx="2714014" cy="1847548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يضر الرئتين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ضعف القلب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يقلل النشاط والتركيز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يسبب رائحة كريهة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يؤذي من حولك</a:t>
            </a:r>
            <a:endParaRPr lang="ar-SA" sz="1800" dirty="0">
              <a:solidFill>
                <a:srgbClr val="42453B"/>
              </a:solidFill>
              <a:latin typeface="Harmattan"/>
              <a:ea typeface="Harmattan"/>
              <a:cs typeface="Harmattan"/>
            </a:endParaRPr>
          </a:p>
        </p:txBody>
      </p:sp>
      <p:sp>
        <p:nvSpPr>
          <p:cNvPr id="94" name="شكل حر: شكل 93">
            <a:extLst>
              <a:ext uri="{FF2B5EF4-FFF2-40B4-BE49-F238E27FC236}">
                <a16:creationId xmlns:a16="http://schemas.microsoft.com/office/drawing/2014/main" id="{4DE8611F-3DED-2C63-24CC-A2D5EF96D13B}"/>
              </a:ext>
            </a:extLst>
          </p:cNvPr>
          <p:cNvSpPr/>
          <p:nvPr/>
        </p:nvSpPr>
        <p:spPr>
          <a:xfrm rot="3269594">
            <a:off x="4418659" y="4752039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F7A968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/>
          </a:p>
        </p:txBody>
      </p:sp>
      <p:sp>
        <p:nvSpPr>
          <p:cNvPr id="95" name="شكل حر: شكل 94">
            <a:extLst>
              <a:ext uri="{FF2B5EF4-FFF2-40B4-BE49-F238E27FC236}">
                <a16:creationId xmlns:a16="http://schemas.microsoft.com/office/drawing/2014/main" id="{C4894575-90AE-76C9-3C25-34FD796197C5}"/>
              </a:ext>
            </a:extLst>
          </p:cNvPr>
          <p:cNvSpPr/>
          <p:nvPr/>
        </p:nvSpPr>
        <p:spPr>
          <a:xfrm>
            <a:off x="1305185" y="3353305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7768BB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 dirty="0"/>
          </a:p>
        </p:txBody>
      </p:sp>
      <p:sp>
        <p:nvSpPr>
          <p:cNvPr id="96" name="شكل حر: شكل 95">
            <a:extLst>
              <a:ext uri="{FF2B5EF4-FFF2-40B4-BE49-F238E27FC236}">
                <a16:creationId xmlns:a16="http://schemas.microsoft.com/office/drawing/2014/main" id="{F85375DE-9D18-3F7C-B660-7F73B3E2AA02}"/>
              </a:ext>
            </a:extLst>
          </p:cNvPr>
          <p:cNvSpPr/>
          <p:nvPr/>
        </p:nvSpPr>
        <p:spPr>
          <a:xfrm rot="3269594">
            <a:off x="1626808" y="3717669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F7A968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/>
          </a:p>
        </p:txBody>
      </p:sp>
      <p:sp>
        <p:nvSpPr>
          <p:cNvPr id="97" name="شكل حر: شكل 96">
            <a:extLst>
              <a:ext uri="{FF2B5EF4-FFF2-40B4-BE49-F238E27FC236}">
                <a16:creationId xmlns:a16="http://schemas.microsoft.com/office/drawing/2014/main" id="{B4E5BFD3-0FB8-3FE2-7A3F-29AC312B780D}"/>
              </a:ext>
            </a:extLst>
          </p:cNvPr>
          <p:cNvSpPr/>
          <p:nvPr/>
        </p:nvSpPr>
        <p:spPr>
          <a:xfrm rot="7098286">
            <a:off x="5920886" y="6686607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7768BB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 dirty="0"/>
          </a:p>
        </p:txBody>
      </p:sp>
      <p:sp>
        <p:nvSpPr>
          <p:cNvPr id="98" name="شكل حر: شكل 97">
            <a:extLst>
              <a:ext uri="{FF2B5EF4-FFF2-40B4-BE49-F238E27FC236}">
                <a16:creationId xmlns:a16="http://schemas.microsoft.com/office/drawing/2014/main" id="{AAE79577-64D9-E499-89BC-09CCA0EEE054}"/>
              </a:ext>
            </a:extLst>
          </p:cNvPr>
          <p:cNvSpPr/>
          <p:nvPr/>
        </p:nvSpPr>
        <p:spPr>
          <a:xfrm rot="10367880">
            <a:off x="7608751" y="5829927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F7A968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/>
          </a:p>
        </p:txBody>
      </p:sp>
      <p:pic>
        <p:nvPicPr>
          <p:cNvPr id="102" name="صورة 101">
            <a:extLst>
              <a:ext uri="{FF2B5EF4-FFF2-40B4-BE49-F238E27FC236}">
                <a16:creationId xmlns:a16="http://schemas.microsoft.com/office/drawing/2014/main" id="{B5A9ACE6-2BFF-87B1-7512-C686D23999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8202" y="1714501"/>
            <a:ext cx="3139122" cy="281681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82D1DF33-58FE-2D8F-1123-30D28B115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918" y="3382323"/>
            <a:ext cx="2646477" cy="4409692"/>
          </a:xfrm>
          <a:prstGeom prst="rect">
            <a:avLst/>
          </a:prstGeom>
        </p:spPr>
      </p:pic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248E8076-710A-D7F1-365B-608FFA2462F2}"/>
              </a:ext>
            </a:extLst>
          </p:cNvPr>
          <p:cNvGrpSpPr/>
          <p:nvPr/>
        </p:nvGrpSpPr>
        <p:grpSpPr>
          <a:xfrm>
            <a:off x="9724930" y="3595209"/>
            <a:ext cx="712125" cy="866955"/>
            <a:chOff x="9758294" y="3474303"/>
            <a:chExt cx="712125" cy="866955"/>
          </a:xfrm>
        </p:grpSpPr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4DCE2C70-5F3F-B93D-8645-654F8797D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06878" y="3474303"/>
              <a:ext cx="663541" cy="657779"/>
            </a:xfrm>
            <a:prstGeom prst="rect">
              <a:avLst/>
            </a:prstGeom>
          </p:spPr>
        </p:pic>
        <p:pic>
          <p:nvPicPr>
            <p:cNvPr id="74" name="صورة 73">
              <a:extLst>
                <a:ext uri="{FF2B5EF4-FFF2-40B4-BE49-F238E27FC236}">
                  <a16:creationId xmlns:a16="http://schemas.microsoft.com/office/drawing/2014/main" id="{D889B00A-97F5-761F-BE99-E60E6EB1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294" y="3530547"/>
              <a:ext cx="651911" cy="810711"/>
            </a:xfrm>
            <a:prstGeom prst="rect">
              <a:avLst/>
            </a:prstGeom>
          </p:spPr>
        </p:pic>
      </p:grpSp>
      <p:grpSp>
        <p:nvGrpSpPr>
          <p:cNvPr id="154" name="مجموعة 153">
            <a:extLst>
              <a:ext uri="{FF2B5EF4-FFF2-40B4-BE49-F238E27FC236}">
                <a16:creationId xmlns:a16="http://schemas.microsoft.com/office/drawing/2014/main" id="{45A6BAC9-370D-8937-07A9-7826BD14A902}"/>
              </a:ext>
            </a:extLst>
          </p:cNvPr>
          <p:cNvGrpSpPr/>
          <p:nvPr/>
        </p:nvGrpSpPr>
        <p:grpSpPr>
          <a:xfrm>
            <a:off x="-152399" y="3880007"/>
            <a:ext cx="3693562" cy="3704383"/>
            <a:chOff x="-62605" y="4063678"/>
            <a:chExt cx="3485783" cy="3495995"/>
          </a:xfrm>
        </p:grpSpPr>
        <p:pic>
          <p:nvPicPr>
            <p:cNvPr id="152" name="صورة 151">
              <a:extLst>
                <a:ext uri="{FF2B5EF4-FFF2-40B4-BE49-F238E27FC236}">
                  <a16:creationId xmlns:a16="http://schemas.microsoft.com/office/drawing/2014/main" id="{37AAD49A-C85D-FBB5-7C2B-70B5BE75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2605" y="4063678"/>
              <a:ext cx="3485783" cy="3495995"/>
            </a:xfrm>
            <a:prstGeom prst="rect">
              <a:avLst/>
            </a:prstGeom>
          </p:spPr>
        </p:pic>
        <p:sp>
          <p:nvSpPr>
            <p:cNvPr id="153" name="شكل حر: شكل 152">
              <a:extLst>
                <a:ext uri="{FF2B5EF4-FFF2-40B4-BE49-F238E27FC236}">
                  <a16:creationId xmlns:a16="http://schemas.microsoft.com/office/drawing/2014/main" id="{D87D4CFA-E8D9-FF26-289C-501DBA6E0F63}"/>
                </a:ext>
              </a:extLst>
            </p:cNvPr>
            <p:cNvSpPr/>
            <p:nvPr/>
          </p:nvSpPr>
          <p:spPr>
            <a:xfrm rot="7098286">
              <a:off x="3165310" y="7286682"/>
              <a:ext cx="145758" cy="148740"/>
            </a:xfrm>
            <a:custGeom>
              <a:avLst/>
              <a:gdLst>
                <a:gd name="csX0" fmla="*/ 216021 w 277595"/>
                <a:gd name="csY0" fmla="*/ 249538 h 283274"/>
                <a:gd name="csX1" fmla="*/ 193732 w 277595"/>
                <a:gd name="csY1" fmla="*/ 240489 h 283274"/>
                <a:gd name="csX2" fmla="*/ 150393 w 277595"/>
                <a:gd name="csY2" fmla="*/ 251252 h 283274"/>
                <a:gd name="csX3" fmla="*/ 134867 w 277595"/>
                <a:gd name="csY3" fmla="*/ 269636 h 283274"/>
                <a:gd name="csX4" fmla="*/ 67907 w 277595"/>
                <a:gd name="csY4" fmla="*/ 242394 h 283274"/>
                <a:gd name="csX5" fmla="*/ 69621 w 277595"/>
                <a:gd name="csY5" fmla="*/ 218391 h 283274"/>
                <a:gd name="csX6" fmla="*/ 45999 w 277595"/>
                <a:gd name="csY6" fmla="*/ 180482 h 283274"/>
                <a:gd name="csX7" fmla="*/ 23711 w 277595"/>
                <a:gd name="csY7" fmla="*/ 171433 h 283274"/>
                <a:gd name="csX8" fmla="*/ 28854 w 277595"/>
                <a:gd name="csY8" fmla="*/ 99329 h 283274"/>
                <a:gd name="csX9" fmla="*/ 52191 w 277595"/>
                <a:gd name="csY9" fmla="*/ 93518 h 283274"/>
                <a:gd name="csX10" fmla="*/ 80956 w 277595"/>
                <a:gd name="csY10" fmla="*/ 59324 h 283274"/>
                <a:gd name="csX11" fmla="*/ 82671 w 277595"/>
                <a:gd name="csY11" fmla="*/ 35321 h 283274"/>
                <a:gd name="csX12" fmla="*/ 152870 w 277595"/>
                <a:gd name="csY12" fmla="*/ 17985 h 283274"/>
                <a:gd name="csX13" fmla="*/ 165538 w 277595"/>
                <a:gd name="csY13" fmla="*/ 38369 h 283274"/>
                <a:gd name="csX14" fmla="*/ 206972 w 277595"/>
                <a:gd name="csY14" fmla="*/ 55228 h 283274"/>
                <a:gd name="csX15" fmla="*/ 230308 w 277595"/>
                <a:gd name="csY15" fmla="*/ 49418 h 283274"/>
                <a:gd name="csX16" fmla="*/ 268503 w 277595"/>
                <a:gd name="csY16" fmla="*/ 110854 h 283274"/>
                <a:gd name="csX17" fmla="*/ 252978 w 277595"/>
                <a:gd name="csY17" fmla="*/ 129237 h 283274"/>
                <a:gd name="csX18" fmla="*/ 249739 w 277595"/>
                <a:gd name="csY18" fmla="*/ 173814 h 283274"/>
                <a:gd name="csX19" fmla="*/ 262407 w 277595"/>
                <a:gd name="csY19" fmla="*/ 194198 h 283274"/>
                <a:gd name="csX20" fmla="*/ 215830 w 277595"/>
                <a:gd name="csY20" fmla="*/ 249538 h 28327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</a:cxnLst>
              <a:rect l="l" t="t" r="r" b="b"/>
              <a:pathLst>
                <a:path w="277595" h="283274">
                  <a:moveTo>
                    <a:pt x="216021" y="249538"/>
                  </a:moveTo>
                  <a:lnTo>
                    <a:pt x="193732" y="240489"/>
                  </a:lnTo>
                  <a:cubicBezTo>
                    <a:pt x="178492" y="234298"/>
                    <a:pt x="160966" y="238584"/>
                    <a:pt x="150393" y="251252"/>
                  </a:cubicBezTo>
                  <a:lnTo>
                    <a:pt x="134867" y="269636"/>
                  </a:lnTo>
                  <a:cubicBezTo>
                    <a:pt x="111150" y="297830"/>
                    <a:pt x="65240" y="279161"/>
                    <a:pt x="67907" y="242394"/>
                  </a:cubicBezTo>
                  <a:lnTo>
                    <a:pt x="69621" y="218391"/>
                  </a:lnTo>
                  <a:cubicBezTo>
                    <a:pt x="70764" y="202008"/>
                    <a:pt x="61239" y="186673"/>
                    <a:pt x="45999" y="180482"/>
                  </a:cubicBezTo>
                  <a:lnTo>
                    <a:pt x="23711" y="171433"/>
                  </a:lnTo>
                  <a:cubicBezTo>
                    <a:pt x="-10389" y="157526"/>
                    <a:pt x="-6864" y="108187"/>
                    <a:pt x="28854" y="99329"/>
                  </a:cubicBezTo>
                  <a:lnTo>
                    <a:pt x="52191" y="93518"/>
                  </a:lnTo>
                  <a:cubicBezTo>
                    <a:pt x="68192" y="89613"/>
                    <a:pt x="79813" y="75802"/>
                    <a:pt x="80956" y="59324"/>
                  </a:cubicBezTo>
                  <a:lnTo>
                    <a:pt x="82671" y="35321"/>
                  </a:lnTo>
                  <a:cubicBezTo>
                    <a:pt x="85338" y="-1446"/>
                    <a:pt x="133439" y="-13257"/>
                    <a:pt x="152870" y="17985"/>
                  </a:cubicBezTo>
                  <a:lnTo>
                    <a:pt x="165538" y="38369"/>
                  </a:lnTo>
                  <a:cubicBezTo>
                    <a:pt x="174206" y="52370"/>
                    <a:pt x="190970" y="59133"/>
                    <a:pt x="206972" y="55228"/>
                  </a:cubicBezTo>
                  <a:lnTo>
                    <a:pt x="230308" y="49418"/>
                  </a:lnTo>
                  <a:cubicBezTo>
                    <a:pt x="266027" y="40559"/>
                    <a:pt x="292221" y="82660"/>
                    <a:pt x="268503" y="110854"/>
                  </a:cubicBezTo>
                  <a:lnTo>
                    <a:pt x="252978" y="129237"/>
                  </a:lnTo>
                  <a:cubicBezTo>
                    <a:pt x="242405" y="141810"/>
                    <a:pt x="241071" y="159812"/>
                    <a:pt x="249739" y="173814"/>
                  </a:cubicBezTo>
                  <a:lnTo>
                    <a:pt x="262407" y="194198"/>
                  </a:lnTo>
                  <a:cubicBezTo>
                    <a:pt x="281838" y="225440"/>
                    <a:pt x="249930" y="263349"/>
                    <a:pt x="215830" y="249538"/>
                  </a:cubicBezTo>
                  <a:close/>
                </a:path>
              </a:pathLst>
            </a:custGeom>
            <a:solidFill>
              <a:srgbClr val="F7A968"/>
            </a:solidFill>
            <a:ln w="12700" cap="flat">
              <a:solidFill>
                <a:srgbClr val="00000B"/>
              </a:solidFill>
              <a:prstDash val="solid"/>
              <a:miter/>
            </a:ln>
          </p:spPr>
          <p:txBody>
            <a:bodyPr/>
            <a:lstStyle/>
            <a:p>
              <a:pPr algn="r" rtl="1"/>
              <a:endParaRPr lang="ar-EG" dirty="0"/>
            </a:p>
          </p:txBody>
        </p: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888804AA-8C0A-C978-D8F3-76D0A3D48D17}"/>
              </a:ext>
            </a:extLst>
          </p:cNvPr>
          <p:cNvSpPr txBox="1"/>
          <p:nvPr/>
        </p:nvSpPr>
        <p:spPr>
          <a:xfrm>
            <a:off x="1988293" y="3959535"/>
            <a:ext cx="1442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1800" b="1" dirty="0">
                <a:solidFill>
                  <a:srgbClr val="42453B"/>
                </a:solidFill>
              </a:rPr>
              <a:t>التدخين السلبي</a:t>
            </a:r>
            <a:endParaRPr lang="ar-EG" sz="1800" b="1" dirty="0">
              <a:solidFill>
                <a:srgbClr val="DB554A"/>
              </a:solidFill>
            </a:endParaRPr>
          </a:p>
        </p:txBody>
      </p: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37D801F8-75A9-0859-A33D-2B4E9B16FB7F}"/>
              </a:ext>
            </a:extLst>
          </p:cNvPr>
          <p:cNvSpPr txBox="1"/>
          <p:nvPr/>
        </p:nvSpPr>
        <p:spPr>
          <a:xfrm>
            <a:off x="2015908" y="4252988"/>
            <a:ext cx="1339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2800" b="1" dirty="0">
                <a:solidFill>
                  <a:srgbClr val="DB554A"/>
                </a:solidFill>
              </a:rPr>
              <a:t>خطر أيضًا!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9BF1BB4E-0553-B04E-554F-AF5A59D0173A}"/>
              </a:ext>
            </a:extLst>
          </p:cNvPr>
          <p:cNvSpPr txBox="1"/>
          <p:nvPr/>
        </p:nvSpPr>
        <p:spPr>
          <a:xfrm>
            <a:off x="2368991" y="3482481"/>
            <a:ext cx="702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solidFill>
                  <a:srgbClr val="DB554A"/>
                </a:solidFill>
              </a:rPr>
              <a:t>💡</a:t>
            </a:r>
            <a:endParaRPr lang="ar-EG" sz="3200" dirty="0"/>
          </a:p>
        </p:txBody>
      </p:sp>
      <p:pic>
        <p:nvPicPr>
          <p:cNvPr id="162" name="صورة 161">
            <a:extLst>
              <a:ext uri="{FF2B5EF4-FFF2-40B4-BE49-F238E27FC236}">
                <a16:creationId xmlns:a16="http://schemas.microsoft.com/office/drawing/2014/main" id="{44B97E63-269C-9434-5C6A-7FECAC5A03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72670" y="1425241"/>
            <a:ext cx="1019802" cy="181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1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B2A6A-3436-67FA-4696-FF8856566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مستطيل: زوايا مستديرة 17">
            <a:extLst>
              <a:ext uri="{FF2B5EF4-FFF2-40B4-BE49-F238E27FC236}">
                <a16:creationId xmlns:a16="http://schemas.microsoft.com/office/drawing/2014/main" id="{E6DE37C0-A619-35B5-D705-AE51F535CFCD}"/>
              </a:ext>
            </a:extLst>
          </p:cNvPr>
          <p:cNvSpPr/>
          <p:nvPr/>
        </p:nvSpPr>
        <p:spPr>
          <a:xfrm>
            <a:off x="3552825" y="5082274"/>
            <a:ext cx="3318302" cy="1452864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defTabSz="363718" rtl="1">
              <a:buFont typeface="Wingdings" panose="05000000000000000000" pitchFamily="2" charset="2"/>
              <a:buChar char="ü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ممارسة الرياضة 🏃</a:t>
            </a:r>
          </a:p>
          <a:p>
            <a:pPr marL="285750" indent="-285750" algn="r" defTabSz="363718" rtl="1">
              <a:buFont typeface="Wingdings" panose="05000000000000000000" pitchFamily="2" charset="2"/>
              <a:buChar char="ü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أكل صحي 🥗</a:t>
            </a:r>
          </a:p>
          <a:p>
            <a:pPr marL="285750" indent="-285750" algn="r" defTabSz="363718" rtl="1">
              <a:buFont typeface="Wingdings" panose="05000000000000000000" pitchFamily="2" charset="2"/>
              <a:buChar char="ü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الابتعاد عن التدخين 🚭</a:t>
            </a:r>
          </a:p>
          <a:p>
            <a:pPr marL="285750" indent="-285750" algn="r" defTabSz="363718" rtl="1">
              <a:buFont typeface="Wingdings" panose="05000000000000000000" pitchFamily="2" charset="2"/>
              <a:buChar char="ü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اختيار أصدقاء إيجابيين 👬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CC695719-71B3-99BF-0446-41B0F5C60441}"/>
              </a:ext>
            </a:extLst>
          </p:cNvPr>
          <p:cNvSpPr txBox="1">
            <a:spLocks/>
          </p:cNvSpPr>
          <p:nvPr/>
        </p:nvSpPr>
        <p:spPr>
          <a:xfrm>
            <a:off x="4020835" y="3841665"/>
            <a:ext cx="2650142" cy="59536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dirty="0"/>
              <a:t>🌱 </a:t>
            </a:r>
            <a:r>
              <a:rPr lang="ar-EG" dirty="0">
                <a:solidFill>
                  <a:srgbClr val="42453B"/>
                </a:solidFill>
              </a:rPr>
              <a:t>كيف أحافظ على </a:t>
            </a:r>
            <a:r>
              <a:rPr lang="ar-EG" b="1" dirty="0">
                <a:solidFill>
                  <a:srgbClr val="649A5C"/>
                </a:solidFill>
              </a:rPr>
              <a:t>صحتي</a:t>
            </a:r>
            <a:r>
              <a:rPr lang="ar-EG" dirty="0">
                <a:solidFill>
                  <a:srgbClr val="42453B"/>
                </a:solidFill>
              </a:rPr>
              <a:t>؟</a:t>
            </a:r>
            <a:endParaRPr lang="en-US" dirty="0">
              <a:solidFill>
                <a:srgbClr val="42453B"/>
              </a:solidFill>
            </a:endParaRPr>
          </a:p>
        </p:txBody>
      </p:sp>
      <p:sp>
        <p:nvSpPr>
          <p:cNvPr id="2" name="مستطيل: زوايا مستديرة 17">
            <a:extLst>
              <a:ext uri="{FF2B5EF4-FFF2-40B4-BE49-F238E27FC236}">
                <a16:creationId xmlns:a16="http://schemas.microsoft.com/office/drawing/2014/main" id="{8E955A7A-5EE3-0746-3A19-7246E01B8B8A}"/>
              </a:ext>
            </a:extLst>
          </p:cNvPr>
          <p:cNvSpPr/>
          <p:nvPr/>
        </p:nvSpPr>
        <p:spPr>
          <a:xfrm>
            <a:off x="7097744" y="1270622"/>
            <a:ext cx="3201546" cy="1515420"/>
          </a:xfrm>
          <a:prstGeom prst="round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صحتي أهم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أريد أن أكون قويًا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أحافظ على مستقبلي</a:t>
            </a:r>
          </a:p>
          <a:p>
            <a:pPr marL="285750" indent="-285750" algn="r" defTabSz="363718" rtl="1">
              <a:buFont typeface="Arial" panose="020B0604020202020204" pitchFamily="34" charset="0"/>
              <a:buChar char="•"/>
            </a:pPr>
            <a:r>
              <a:rPr lang="ar-SA" sz="2000" dirty="0"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لا أؤذي عائلتي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348B0F9-6166-D942-13FB-DEA139F6D3DC}"/>
              </a:ext>
            </a:extLst>
          </p:cNvPr>
          <p:cNvSpPr txBox="1">
            <a:spLocks/>
          </p:cNvSpPr>
          <p:nvPr/>
        </p:nvSpPr>
        <p:spPr>
          <a:xfrm>
            <a:off x="8041671" y="728832"/>
            <a:ext cx="2650142" cy="59536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dirty="0"/>
              <a:t>🚫 </a:t>
            </a:r>
            <a:r>
              <a:rPr lang="ar-EG" dirty="0">
                <a:solidFill>
                  <a:srgbClr val="42453B"/>
                </a:solidFill>
              </a:rPr>
              <a:t>لماذا أقول</a:t>
            </a:r>
            <a:endParaRPr lang="en-US" dirty="0">
              <a:solidFill>
                <a:srgbClr val="42453B"/>
              </a:solidFill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57500B47-012C-3C9D-7AC9-0479A1545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755" y="3779837"/>
            <a:ext cx="3049672" cy="3666714"/>
          </a:xfrm>
          <a:prstGeom prst="rect">
            <a:avLst/>
          </a:prstGeom>
        </p:spPr>
      </p:pic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27C2F29F-BB6C-2395-2D96-8C9DFFC2B2A4}"/>
              </a:ext>
            </a:extLst>
          </p:cNvPr>
          <p:cNvGrpSpPr/>
          <p:nvPr/>
        </p:nvGrpSpPr>
        <p:grpSpPr>
          <a:xfrm>
            <a:off x="8737190" y="3147928"/>
            <a:ext cx="1562100" cy="933450"/>
            <a:chOff x="8652177" y="3101891"/>
            <a:chExt cx="1562100" cy="933450"/>
          </a:xfrm>
        </p:grpSpPr>
        <p:sp>
          <p:nvSpPr>
            <p:cNvPr id="33" name="فقاعة الكلام: بيضاوية 32">
              <a:extLst>
                <a:ext uri="{FF2B5EF4-FFF2-40B4-BE49-F238E27FC236}">
                  <a16:creationId xmlns:a16="http://schemas.microsoft.com/office/drawing/2014/main" id="{86CC2277-B4FD-82CD-5E9B-A1C1461ACC30}"/>
                </a:ext>
              </a:extLst>
            </p:cNvPr>
            <p:cNvSpPr/>
            <p:nvPr/>
          </p:nvSpPr>
          <p:spPr>
            <a:xfrm>
              <a:off x="8652177" y="3101891"/>
              <a:ext cx="1562100" cy="933450"/>
            </a:xfrm>
            <a:prstGeom prst="wedgeEllipseCallou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5365CD66-F06B-552D-3D96-50DECD8C8190}"/>
                </a:ext>
              </a:extLst>
            </p:cNvPr>
            <p:cNvSpPr txBox="1"/>
            <p:nvPr/>
          </p:nvSpPr>
          <p:spPr>
            <a:xfrm>
              <a:off x="8652177" y="3245579"/>
              <a:ext cx="1515760" cy="6460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EG" b="1" i="1" dirty="0">
                  <a:solidFill>
                    <a:srgbClr val="887BCD"/>
                  </a:solidFill>
                </a:rPr>
                <a:t>أنا أختار الصحة وليس التدخين</a:t>
              </a:r>
            </a:p>
          </p:txBody>
        </p:sp>
      </p:grpSp>
      <p:pic>
        <p:nvPicPr>
          <p:cNvPr id="54" name="صورة 53">
            <a:extLst>
              <a:ext uri="{FF2B5EF4-FFF2-40B4-BE49-F238E27FC236}">
                <a16:creationId xmlns:a16="http://schemas.microsoft.com/office/drawing/2014/main" id="{19E1A6C5-71E4-E6FC-CA30-9383E49F9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04" y="2665501"/>
            <a:ext cx="3100884" cy="3185674"/>
          </a:xfrm>
          <a:prstGeom prst="rect">
            <a:avLst/>
          </a:prstGeom>
        </p:spPr>
      </p:pic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2BA17097-64DA-26C9-89BF-A9CC34EDCE6F}"/>
              </a:ext>
            </a:extLst>
          </p:cNvPr>
          <p:cNvSpPr txBox="1">
            <a:spLocks/>
          </p:cNvSpPr>
          <p:nvPr/>
        </p:nvSpPr>
        <p:spPr>
          <a:xfrm>
            <a:off x="202321" y="613005"/>
            <a:ext cx="2994689" cy="1881440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EG" sz="2000" b="1" dirty="0">
                <a:solidFill>
                  <a:srgbClr val="42453B"/>
                </a:solidFill>
              </a:rPr>
              <a:t>كن قدوة لأصدقائك </a:t>
            </a:r>
            <a:endParaRPr lang="ar-SA" sz="2000" b="1" dirty="0">
              <a:solidFill>
                <a:srgbClr val="42453B"/>
              </a:solidFill>
            </a:endParaRPr>
          </a:p>
          <a:p>
            <a:pPr marL="0" indent="0" algn="ctr">
              <a:buNone/>
            </a:pPr>
            <a:r>
              <a:rPr lang="ar-EG" dirty="0">
                <a:solidFill>
                  <a:srgbClr val="42453B"/>
                </a:solidFill>
              </a:rPr>
              <a:t>👇</a:t>
            </a:r>
            <a:endParaRPr lang="ar-SA" dirty="0">
              <a:solidFill>
                <a:srgbClr val="42453B"/>
              </a:solidFill>
            </a:endParaRPr>
          </a:p>
          <a:p>
            <a:pPr marL="0" indent="0" algn="ctr">
              <a:buNone/>
            </a:pPr>
            <a:r>
              <a:rPr lang="ar-EG" b="1" dirty="0">
                <a:solidFill>
                  <a:srgbClr val="649A5C"/>
                </a:solidFill>
              </a:rPr>
              <a:t>اختر الصحة… </a:t>
            </a:r>
            <a:endParaRPr lang="ar-SA" b="1" dirty="0">
              <a:solidFill>
                <a:srgbClr val="649A5C"/>
              </a:solidFill>
            </a:endParaRPr>
          </a:p>
          <a:p>
            <a:pPr marL="0" indent="0" algn="ctr">
              <a:buNone/>
            </a:pPr>
            <a:r>
              <a:rPr lang="ar-EG" b="1" dirty="0">
                <a:solidFill>
                  <a:srgbClr val="649A5C"/>
                </a:solidFill>
              </a:rPr>
              <a:t>وقل </a:t>
            </a:r>
            <a:r>
              <a:rPr lang="ar-SA" b="1" dirty="0">
                <a:solidFill>
                  <a:srgbClr val="DB554A"/>
                </a:solidFill>
              </a:rPr>
              <a:t>"</a:t>
            </a:r>
            <a:r>
              <a:rPr lang="ar-EG" b="1" dirty="0">
                <a:solidFill>
                  <a:srgbClr val="DB554A"/>
                </a:solidFill>
              </a:rPr>
              <a:t>لا للتدخين</a:t>
            </a:r>
            <a:r>
              <a:rPr lang="ar-SA" b="1" dirty="0">
                <a:solidFill>
                  <a:srgbClr val="DB554A"/>
                </a:solidFill>
              </a:rPr>
              <a:t>"</a:t>
            </a:r>
            <a:endParaRPr lang="en-US" b="1" dirty="0">
              <a:solidFill>
                <a:srgbClr val="DB554A"/>
              </a:solidFill>
            </a:endParaRPr>
          </a:p>
        </p:txBody>
      </p:sp>
      <p:grpSp>
        <p:nvGrpSpPr>
          <p:cNvPr id="115" name="مجموعة 114">
            <a:extLst>
              <a:ext uri="{FF2B5EF4-FFF2-40B4-BE49-F238E27FC236}">
                <a16:creationId xmlns:a16="http://schemas.microsoft.com/office/drawing/2014/main" id="{51A3A1AF-8DC2-BEC4-632E-78A2667AC727}"/>
              </a:ext>
            </a:extLst>
          </p:cNvPr>
          <p:cNvGrpSpPr/>
          <p:nvPr/>
        </p:nvGrpSpPr>
        <p:grpSpPr>
          <a:xfrm>
            <a:off x="268760" y="5973806"/>
            <a:ext cx="2994689" cy="1304193"/>
            <a:chOff x="259235" y="5973806"/>
            <a:chExt cx="2994689" cy="1304193"/>
          </a:xfrm>
        </p:grpSpPr>
        <p:sp>
          <p:nvSpPr>
            <p:cNvPr id="110" name="مستطيل: زوايا مستديرة 109">
              <a:extLst>
                <a:ext uri="{FF2B5EF4-FFF2-40B4-BE49-F238E27FC236}">
                  <a16:creationId xmlns:a16="http://schemas.microsoft.com/office/drawing/2014/main" id="{63BEE7C4-E036-7C71-F305-277BDACFD855}"/>
                </a:ext>
              </a:extLst>
            </p:cNvPr>
            <p:cNvSpPr/>
            <p:nvPr/>
          </p:nvSpPr>
          <p:spPr>
            <a:xfrm>
              <a:off x="259235" y="5973806"/>
              <a:ext cx="2994689" cy="130419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57" name="Text Placeholder 2">
              <a:extLst>
                <a:ext uri="{FF2B5EF4-FFF2-40B4-BE49-F238E27FC236}">
                  <a16:creationId xmlns:a16="http://schemas.microsoft.com/office/drawing/2014/main" id="{D77568C9-85E2-A87C-CEFE-9FC954D5626C}"/>
                </a:ext>
              </a:extLst>
            </p:cNvPr>
            <p:cNvSpPr txBox="1">
              <a:spLocks/>
            </p:cNvSpPr>
            <p:nvPr/>
          </p:nvSpPr>
          <p:spPr>
            <a:xfrm>
              <a:off x="316149" y="6058743"/>
              <a:ext cx="2916718" cy="1160945"/>
            </a:xfrm>
            <a:prstGeom prst="rect">
              <a:avLst/>
            </a:prstGeom>
          </p:spPr>
          <p:txBody>
            <a:bodyPr/>
            <a:lstStyle>
              <a:lvl1pPr marL="251986" indent="-251986" algn="r" defTabSz="1007943" rtl="1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Char char="•"/>
                <a:defRPr sz="308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r" defTabSz="1007943" rtl="1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ar-EG" sz="2400" b="1" dirty="0">
                  <a:solidFill>
                    <a:srgbClr val="42453B"/>
                  </a:solidFill>
                </a:rPr>
                <a:t>✍️ نشاط:</a:t>
              </a:r>
              <a:br>
                <a:rPr lang="ar-EG" sz="2400" dirty="0">
                  <a:solidFill>
                    <a:srgbClr val="42453B"/>
                  </a:solidFill>
                </a:rPr>
              </a:br>
              <a:r>
                <a:rPr lang="ar-EG" sz="1800" dirty="0">
                  <a:solidFill>
                    <a:srgbClr val="42453B"/>
                  </a:solidFill>
                </a:rPr>
                <a:t>اكتب اسمك هنا: </a:t>
              </a:r>
              <a:r>
                <a:rPr lang="ar-EG" sz="2400" dirty="0">
                  <a:solidFill>
                    <a:srgbClr val="42453B"/>
                  </a:solidFill>
                </a:rPr>
                <a:t>_</a:t>
              </a:r>
              <a:r>
                <a:rPr lang="ar-SA" sz="2400" dirty="0">
                  <a:solidFill>
                    <a:srgbClr val="42453B"/>
                  </a:solidFill>
                </a:rPr>
                <a:t>___</a:t>
              </a:r>
              <a:r>
                <a:rPr lang="ar-EG" sz="2400" dirty="0">
                  <a:solidFill>
                    <a:srgbClr val="42453B"/>
                  </a:solidFill>
                </a:rPr>
                <a:t>_____</a:t>
              </a:r>
              <a:br>
                <a:rPr lang="ar-EG" sz="2400" dirty="0">
                  <a:solidFill>
                    <a:srgbClr val="42453B"/>
                  </a:solidFill>
                </a:rPr>
              </a:br>
              <a:r>
                <a:rPr lang="ar-SA" sz="2000" b="1" i="1" dirty="0">
                  <a:solidFill>
                    <a:srgbClr val="42453B"/>
                  </a:solidFill>
                </a:rPr>
                <a:t>أنا </a:t>
              </a:r>
              <a:r>
                <a:rPr lang="ar-EG" sz="2000" b="1" i="1" dirty="0">
                  <a:solidFill>
                    <a:srgbClr val="42453B"/>
                  </a:solidFill>
                </a:rPr>
                <a:t>أتعهد أن أحافظ على صحتي</a:t>
              </a:r>
              <a:endParaRPr lang="en-US" sz="2400" b="1" i="1" dirty="0">
                <a:solidFill>
                  <a:srgbClr val="42453B"/>
                </a:solidFill>
              </a:endParaRPr>
            </a:p>
          </p:txBody>
        </p:sp>
      </p:grpSp>
      <p:pic>
        <p:nvPicPr>
          <p:cNvPr id="65" name="صورة 64">
            <a:extLst>
              <a:ext uri="{FF2B5EF4-FFF2-40B4-BE49-F238E27FC236}">
                <a16:creationId xmlns:a16="http://schemas.microsoft.com/office/drawing/2014/main" id="{DECEDFC2-5556-9DA0-3FC9-C2B321C657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5252" y="0"/>
            <a:ext cx="3162665" cy="3666714"/>
          </a:xfrm>
          <a:prstGeom prst="rect">
            <a:avLst/>
          </a:prstGeom>
        </p:spPr>
      </p:pic>
      <p:sp>
        <p:nvSpPr>
          <p:cNvPr id="107" name="شكل حر: شكل 106">
            <a:extLst>
              <a:ext uri="{FF2B5EF4-FFF2-40B4-BE49-F238E27FC236}">
                <a16:creationId xmlns:a16="http://schemas.microsoft.com/office/drawing/2014/main" id="{FB5AD7A9-78EA-0115-BC02-6EC62C0A3A53}"/>
              </a:ext>
            </a:extLst>
          </p:cNvPr>
          <p:cNvSpPr/>
          <p:nvPr/>
        </p:nvSpPr>
        <p:spPr>
          <a:xfrm rot="3269594">
            <a:off x="289225" y="3681417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F7A968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/>
          </a:p>
        </p:txBody>
      </p:sp>
      <p:sp>
        <p:nvSpPr>
          <p:cNvPr id="108" name="شكل حر: شكل 107">
            <a:extLst>
              <a:ext uri="{FF2B5EF4-FFF2-40B4-BE49-F238E27FC236}">
                <a16:creationId xmlns:a16="http://schemas.microsoft.com/office/drawing/2014/main" id="{900FE626-B3E3-88CB-9F5B-317386E40DB1}"/>
              </a:ext>
            </a:extLst>
          </p:cNvPr>
          <p:cNvSpPr/>
          <p:nvPr/>
        </p:nvSpPr>
        <p:spPr>
          <a:xfrm rot="7098286">
            <a:off x="6272056" y="6769747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649A5C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 dirty="0"/>
          </a:p>
        </p:txBody>
      </p:sp>
      <p:sp>
        <p:nvSpPr>
          <p:cNvPr id="109" name="شكل حر: شكل 108">
            <a:extLst>
              <a:ext uri="{FF2B5EF4-FFF2-40B4-BE49-F238E27FC236}">
                <a16:creationId xmlns:a16="http://schemas.microsoft.com/office/drawing/2014/main" id="{7FA8552A-21E7-9955-2CA1-08C7BFAF15F4}"/>
              </a:ext>
            </a:extLst>
          </p:cNvPr>
          <p:cNvSpPr/>
          <p:nvPr/>
        </p:nvSpPr>
        <p:spPr>
          <a:xfrm rot="10367880">
            <a:off x="7875452" y="2274147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F7A968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pPr algn="r" rtl="1"/>
            <a:endParaRPr lang="ar-EG"/>
          </a:p>
        </p:txBody>
      </p: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02673BBD-9EDD-8C9B-AE97-29A0BB473B34}"/>
              </a:ext>
            </a:extLst>
          </p:cNvPr>
          <p:cNvSpPr txBox="1"/>
          <p:nvPr/>
        </p:nvSpPr>
        <p:spPr>
          <a:xfrm>
            <a:off x="7414451" y="445729"/>
            <a:ext cx="12428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6600" b="1" dirty="0">
                <a:ln w="28575">
                  <a:noFill/>
                  <a:prstDash val="solid"/>
                </a:ln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"</a:t>
            </a:r>
            <a:r>
              <a:rPr lang="ar-SA" sz="6600" b="1" dirty="0">
                <a:ln w="28575">
                  <a:noFill/>
                  <a:prstDash val="solid"/>
                </a:ln>
                <a:solidFill>
                  <a:srgbClr val="DB554A"/>
                </a:solidFill>
                <a:latin typeface="Harmattan"/>
                <a:ea typeface="Harmattan"/>
                <a:cs typeface="Harmattan"/>
              </a:rPr>
              <a:t>ل</a:t>
            </a:r>
            <a:r>
              <a:rPr lang="ar-SA" sz="6600" b="1" dirty="0">
                <a:ln w="28575">
                  <a:noFill/>
                  <a:prstDash val="solid"/>
                </a:ln>
                <a:solidFill>
                  <a:srgbClr val="E2583B"/>
                </a:solidFill>
                <a:latin typeface="Harmattan"/>
                <a:ea typeface="Harmattan"/>
                <a:cs typeface="Harmattan"/>
              </a:rPr>
              <a:t>ا</a:t>
            </a:r>
            <a:r>
              <a:rPr lang="ar-SA" sz="6600" b="1" dirty="0">
                <a:ln w="28575">
                  <a:noFill/>
                  <a:prstDash val="solid"/>
                </a:ln>
                <a:solidFill>
                  <a:srgbClr val="42453B"/>
                </a:solidFill>
                <a:latin typeface="Harmattan"/>
                <a:ea typeface="Harmattan"/>
                <a:cs typeface="Harmattan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5432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FEEC25-05DB-EEF1-0D31-6D5469BC33CD}"/>
              </a:ext>
            </a:extLst>
          </p:cNvPr>
          <p:cNvSpPr txBox="1">
            <a:spLocks/>
          </p:cNvSpPr>
          <p:nvPr/>
        </p:nvSpPr>
        <p:spPr>
          <a:xfrm>
            <a:off x="7514772" y="81130"/>
            <a:ext cx="3202441" cy="1724083"/>
          </a:xfrm>
          <a:prstGeom prst="rect">
            <a:avLst/>
          </a:prstGeom>
        </p:spPr>
        <p:txBody>
          <a:bodyPr/>
          <a:lstStyle>
            <a:lvl1pPr marL="251986" indent="-251986" algn="r" defTabSz="1007943" rtl="1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r" defTabSz="1007943" rtl="1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2400" i="1" dirty="0"/>
              <a:t>رسم كارتوني يمكن طباعته وارفاقه في المطوية بعد قصه حسب الخطوط الموضحة</a:t>
            </a:r>
            <a:endParaRPr lang="en-US" sz="2400" i="1" dirty="0">
              <a:solidFill>
                <a:srgbClr val="42453B"/>
              </a:solidFill>
            </a:endParaRPr>
          </a:p>
        </p:txBody>
      </p:sp>
      <p:pic>
        <p:nvPicPr>
          <p:cNvPr id="7" name="رسم 6" descr="مقص خطوط عريضة">
            <a:extLst>
              <a:ext uri="{FF2B5EF4-FFF2-40B4-BE49-F238E27FC236}">
                <a16:creationId xmlns:a16="http://schemas.microsoft.com/office/drawing/2014/main" id="{3445D908-4DCF-9532-5BDB-04DB9E0D52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7762327">
            <a:off x="6917874" y="176933"/>
            <a:ext cx="914400" cy="914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B35F29D-F0B3-38AA-6B5D-2DBA02D4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4547"/>
          <a:stretch>
            <a:fillRect/>
          </a:stretch>
        </p:blipFill>
        <p:spPr>
          <a:xfrm>
            <a:off x="768779" y="241300"/>
            <a:ext cx="9306654" cy="73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77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FDA65E9E-9454-FDFD-D6D8-800CCBF91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8092" y="3667938"/>
            <a:ext cx="3389256" cy="3781659"/>
          </a:xfrm>
          <a:prstGeom prst="rect">
            <a:avLst/>
          </a:prstGeom>
        </p:spPr>
      </p:pic>
      <p:pic>
        <p:nvPicPr>
          <p:cNvPr id="44" name="صورة 43">
            <a:extLst>
              <a:ext uri="{FF2B5EF4-FFF2-40B4-BE49-F238E27FC236}">
                <a16:creationId xmlns:a16="http://schemas.microsoft.com/office/drawing/2014/main" id="{9683BE0D-53EB-2FDE-A9DA-5CCBFEC8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430" y="1379866"/>
            <a:ext cx="5592442" cy="5858748"/>
          </a:xfrm>
          <a:prstGeom prst="rect">
            <a:avLst/>
          </a:prstGeom>
        </p:spPr>
      </p:pic>
      <p:pic>
        <p:nvPicPr>
          <p:cNvPr id="99" name="صورة 98">
            <a:extLst>
              <a:ext uri="{FF2B5EF4-FFF2-40B4-BE49-F238E27FC236}">
                <a16:creationId xmlns:a16="http://schemas.microsoft.com/office/drawing/2014/main" id="{A9DA9F3B-5A14-357F-A786-8D9E40D09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703" y="56898"/>
            <a:ext cx="3626475" cy="40760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985B8A-FF59-00AC-9469-A1C22EC4E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0" y="460834"/>
            <a:ext cx="1275567" cy="120792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6BD2ADB-E297-A8E7-C167-88267BBFD4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736" y="897415"/>
            <a:ext cx="1377321" cy="113455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752092B-DC07-A2BB-901D-B3B426D77B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27" y="609601"/>
            <a:ext cx="1197719" cy="130720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9CEA40E2-A5D9-9351-FB7B-0083D0416A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05" y="4934858"/>
            <a:ext cx="2755542" cy="3040837"/>
          </a:xfrm>
          <a:prstGeom prst="rect">
            <a:avLst/>
          </a:prstGeom>
        </p:spPr>
      </p:pic>
      <p:sp>
        <p:nvSpPr>
          <p:cNvPr id="2" name="شكل حر: شكل 1">
            <a:extLst>
              <a:ext uri="{FF2B5EF4-FFF2-40B4-BE49-F238E27FC236}">
                <a16:creationId xmlns:a16="http://schemas.microsoft.com/office/drawing/2014/main" id="{AFD31265-0707-E33F-8DCB-356021FA89D8}"/>
              </a:ext>
            </a:extLst>
          </p:cNvPr>
          <p:cNvSpPr/>
          <p:nvPr/>
        </p:nvSpPr>
        <p:spPr>
          <a:xfrm>
            <a:off x="5772799" y="6544282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F7A968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endParaRPr lang="ar-EG"/>
          </a:p>
        </p:txBody>
      </p:sp>
      <p:sp>
        <p:nvSpPr>
          <p:cNvPr id="3" name="شكل حر: شكل 2">
            <a:extLst>
              <a:ext uri="{FF2B5EF4-FFF2-40B4-BE49-F238E27FC236}">
                <a16:creationId xmlns:a16="http://schemas.microsoft.com/office/drawing/2014/main" id="{141BB460-8B49-8562-9D20-1D1A4A6CAC3D}"/>
              </a:ext>
            </a:extLst>
          </p:cNvPr>
          <p:cNvSpPr/>
          <p:nvPr/>
        </p:nvSpPr>
        <p:spPr>
          <a:xfrm>
            <a:off x="6083484" y="6544282"/>
            <a:ext cx="145758" cy="148740"/>
          </a:xfrm>
          <a:custGeom>
            <a:avLst/>
            <a:gdLst>
              <a:gd name="csX0" fmla="*/ 216021 w 277595"/>
              <a:gd name="csY0" fmla="*/ 249538 h 283274"/>
              <a:gd name="csX1" fmla="*/ 193732 w 277595"/>
              <a:gd name="csY1" fmla="*/ 240489 h 283274"/>
              <a:gd name="csX2" fmla="*/ 150393 w 277595"/>
              <a:gd name="csY2" fmla="*/ 251252 h 283274"/>
              <a:gd name="csX3" fmla="*/ 134867 w 277595"/>
              <a:gd name="csY3" fmla="*/ 269636 h 283274"/>
              <a:gd name="csX4" fmla="*/ 67907 w 277595"/>
              <a:gd name="csY4" fmla="*/ 242394 h 283274"/>
              <a:gd name="csX5" fmla="*/ 69621 w 277595"/>
              <a:gd name="csY5" fmla="*/ 218391 h 283274"/>
              <a:gd name="csX6" fmla="*/ 45999 w 277595"/>
              <a:gd name="csY6" fmla="*/ 180482 h 283274"/>
              <a:gd name="csX7" fmla="*/ 23711 w 277595"/>
              <a:gd name="csY7" fmla="*/ 171433 h 283274"/>
              <a:gd name="csX8" fmla="*/ 28854 w 277595"/>
              <a:gd name="csY8" fmla="*/ 99329 h 283274"/>
              <a:gd name="csX9" fmla="*/ 52191 w 277595"/>
              <a:gd name="csY9" fmla="*/ 93518 h 283274"/>
              <a:gd name="csX10" fmla="*/ 80956 w 277595"/>
              <a:gd name="csY10" fmla="*/ 59324 h 283274"/>
              <a:gd name="csX11" fmla="*/ 82671 w 277595"/>
              <a:gd name="csY11" fmla="*/ 35321 h 283274"/>
              <a:gd name="csX12" fmla="*/ 152870 w 277595"/>
              <a:gd name="csY12" fmla="*/ 17985 h 283274"/>
              <a:gd name="csX13" fmla="*/ 165538 w 277595"/>
              <a:gd name="csY13" fmla="*/ 38369 h 283274"/>
              <a:gd name="csX14" fmla="*/ 206972 w 277595"/>
              <a:gd name="csY14" fmla="*/ 55228 h 283274"/>
              <a:gd name="csX15" fmla="*/ 230308 w 277595"/>
              <a:gd name="csY15" fmla="*/ 49418 h 283274"/>
              <a:gd name="csX16" fmla="*/ 268503 w 277595"/>
              <a:gd name="csY16" fmla="*/ 110854 h 283274"/>
              <a:gd name="csX17" fmla="*/ 252978 w 277595"/>
              <a:gd name="csY17" fmla="*/ 129237 h 283274"/>
              <a:gd name="csX18" fmla="*/ 249739 w 277595"/>
              <a:gd name="csY18" fmla="*/ 173814 h 283274"/>
              <a:gd name="csX19" fmla="*/ 262407 w 277595"/>
              <a:gd name="csY19" fmla="*/ 194198 h 283274"/>
              <a:gd name="csX20" fmla="*/ 215830 w 277595"/>
              <a:gd name="csY20" fmla="*/ 249538 h 28327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7595" h="283274">
                <a:moveTo>
                  <a:pt x="216021" y="249538"/>
                </a:moveTo>
                <a:lnTo>
                  <a:pt x="193732" y="240489"/>
                </a:lnTo>
                <a:cubicBezTo>
                  <a:pt x="178492" y="234298"/>
                  <a:pt x="160966" y="238584"/>
                  <a:pt x="150393" y="251252"/>
                </a:cubicBezTo>
                <a:lnTo>
                  <a:pt x="134867" y="269636"/>
                </a:lnTo>
                <a:cubicBezTo>
                  <a:pt x="111150" y="297830"/>
                  <a:pt x="65240" y="279161"/>
                  <a:pt x="67907" y="242394"/>
                </a:cubicBezTo>
                <a:lnTo>
                  <a:pt x="69621" y="218391"/>
                </a:lnTo>
                <a:cubicBezTo>
                  <a:pt x="70764" y="202008"/>
                  <a:pt x="61239" y="186673"/>
                  <a:pt x="45999" y="180482"/>
                </a:cubicBezTo>
                <a:lnTo>
                  <a:pt x="23711" y="171433"/>
                </a:lnTo>
                <a:cubicBezTo>
                  <a:pt x="-10389" y="157526"/>
                  <a:pt x="-6864" y="108187"/>
                  <a:pt x="28854" y="99329"/>
                </a:cubicBezTo>
                <a:lnTo>
                  <a:pt x="52191" y="93518"/>
                </a:lnTo>
                <a:cubicBezTo>
                  <a:pt x="68192" y="89613"/>
                  <a:pt x="79813" y="75802"/>
                  <a:pt x="80956" y="59324"/>
                </a:cubicBezTo>
                <a:lnTo>
                  <a:pt x="82671" y="35321"/>
                </a:lnTo>
                <a:cubicBezTo>
                  <a:pt x="85338" y="-1446"/>
                  <a:pt x="133439" y="-13257"/>
                  <a:pt x="152870" y="17985"/>
                </a:cubicBezTo>
                <a:lnTo>
                  <a:pt x="165538" y="38369"/>
                </a:lnTo>
                <a:cubicBezTo>
                  <a:pt x="174206" y="52370"/>
                  <a:pt x="190970" y="59133"/>
                  <a:pt x="206972" y="55228"/>
                </a:cubicBezTo>
                <a:lnTo>
                  <a:pt x="230308" y="49418"/>
                </a:lnTo>
                <a:cubicBezTo>
                  <a:pt x="266027" y="40559"/>
                  <a:pt x="292221" y="82660"/>
                  <a:pt x="268503" y="110854"/>
                </a:cubicBezTo>
                <a:lnTo>
                  <a:pt x="252978" y="129237"/>
                </a:lnTo>
                <a:cubicBezTo>
                  <a:pt x="242405" y="141810"/>
                  <a:pt x="241071" y="159812"/>
                  <a:pt x="249739" y="173814"/>
                </a:cubicBezTo>
                <a:lnTo>
                  <a:pt x="262407" y="194198"/>
                </a:lnTo>
                <a:cubicBezTo>
                  <a:pt x="281838" y="225440"/>
                  <a:pt x="249930" y="263349"/>
                  <a:pt x="215830" y="249538"/>
                </a:cubicBezTo>
                <a:close/>
              </a:path>
            </a:pathLst>
          </a:custGeom>
          <a:solidFill>
            <a:srgbClr val="7768BB"/>
          </a:solidFill>
          <a:ln w="12700" cap="flat">
            <a:solidFill>
              <a:srgbClr val="00000B"/>
            </a:solidFill>
            <a:prstDash val="solid"/>
            <a:miter/>
          </a:ln>
        </p:spPr>
        <p:txBody>
          <a:bodyPr/>
          <a:lstStyle/>
          <a:p>
            <a:endParaRPr lang="ar-EG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FAFDD8E-CA01-E086-3A79-3A6D7E0072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814" y="1749185"/>
            <a:ext cx="3072834" cy="5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02B01-F9B1-30EA-53E4-6B570708863B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15758"/>
            <a:ext cx="10691814" cy="74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481AADFD-D526-0AF3-EF03-FD42936448B3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0023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EG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803844"/>
            <a:ext cx="6795053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00FF85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rgbClr val="00FF85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sz="16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867966"/>
            <a:ext cx="6158205" cy="1356452"/>
            <a:chOff x="2948473" y="5146985"/>
            <a:chExt cx="6158205" cy="1356452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00FF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447393" y="5272906"/>
              <a:ext cx="452845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sz="1400" i="1" dirty="0">
                  <a:solidFill>
                    <a:schemeClr val="bg1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اونلاين أخرى بدون إذن خطي من انجز</a:t>
              </a:r>
              <a:endParaRPr lang="ar-SA" sz="1400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ECB949A-8D39-07DD-1345-FBEA06D62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001" y="24006"/>
            <a:ext cx="4441810" cy="44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268</Words>
  <Application>Microsoft Office PowerPoint</Application>
  <PresentationFormat>مخصص</PresentationFormat>
  <Paragraphs>50</Paragraphs>
  <Slides>7</Slides>
  <Notes>2</Notes>
  <HiddenSlides>4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Courier New</vt:lpstr>
      <vt:lpstr>Arial</vt:lpstr>
      <vt:lpstr>Harmattan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178</cp:revision>
  <cp:lastPrinted>2023-04-21T16:15:01Z</cp:lastPrinted>
  <dcterms:created xsi:type="dcterms:W3CDTF">2022-06-17T15:03:51Z</dcterms:created>
  <dcterms:modified xsi:type="dcterms:W3CDTF">2026-04-24T13:37:04Z</dcterms:modified>
</cp:coreProperties>
</file>