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  <p:sldMasterId id="2147483664" r:id="rId2"/>
  </p:sldMasterIdLst>
  <p:notesMasterIdLst>
    <p:notesMasterId r:id="rId11"/>
  </p:notesMasterIdLst>
  <p:sldIdLst>
    <p:sldId id="500" r:id="rId3"/>
    <p:sldId id="503" r:id="rId4"/>
    <p:sldId id="470" r:id="rId5"/>
    <p:sldId id="412" r:id="rId6"/>
    <p:sldId id="422" r:id="rId7"/>
    <p:sldId id="423" r:id="rId8"/>
    <p:sldId id="468" r:id="rId9"/>
    <p:sldId id="469" r:id="rId10"/>
  </p:sldIdLst>
  <p:sldSz cx="10691813" cy="7559675"/>
  <p:notesSz cx="7099300" cy="10234613"/>
  <p:embeddedFontLst>
    <p:embeddedFont>
      <p:font typeface="Harmattan" panose="01000503000000020003" pitchFamily="2" charset="-78"/>
      <p:regular r:id="rId12"/>
      <p:bold r:id="rId13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3C1E"/>
    <a:srgbClr val="6A85B4"/>
    <a:srgbClr val="155C58"/>
    <a:srgbClr val="FAFAF2"/>
    <a:srgbClr val="B6A18D"/>
    <a:srgbClr val="FCB22E"/>
    <a:srgbClr val="FDC260"/>
    <a:srgbClr val="FFE2C3"/>
    <a:srgbClr val="FEE9D4"/>
    <a:srgbClr val="009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84" y="150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</pc:sldChg>
    </pc:docChg>
  </pc:docChgLst>
  <pc:docChgLst>
    <pc:chgData name="H M" userId="84cd2103f36ef0dc" providerId="LiveId" clId="{E59A68CB-8FD3-43F2-A927-3DF865AE8900}"/>
    <pc:docChg chg="undo custSel modSld">
      <pc:chgData name="H M" userId="84cd2103f36ef0dc" providerId="LiveId" clId="{E59A68CB-8FD3-43F2-A927-3DF865AE8900}" dt="2023-06-05T13:46:15.874" v="20" actId="164"/>
      <pc:docMkLst>
        <pc:docMk/>
      </pc:docMkLst>
      <pc:sldChg chg="addSp delSp modSp mod">
        <pc:chgData name="H M" userId="84cd2103f36ef0dc" providerId="LiveId" clId="{E59A68CB-8FD3-43F2-A927-3DF865AE8900}" dt="2023-06-05T13:46:15.874" v="20" actId="164"/>
        <pc:sldMkLst>
          <pc:docMk/>
          <pc:sldMk cId="3165081508" sldId="471"/>
        </pc:sldMkLst>
      </pc:sldChg>
    </pc:docChg>
  </pc:docChgLst>
  <pc:docChgLst>
    <pc:chgData name="Hasan Selim" userId="84cd2103f36ef0dc" providerId="LiveId" clId="{8F5F57C3-5A33-4D65-AEFC-F97D73B49257}"/>
    <pc:docChg chg="modSld">
      <pc:chgData name="Hasan Selim" userId="84cd2103f36ef0dc" providerId="LiveId" clId="{8F5F57C3-5A33-4D65-AEFC-F97D73B49257}" dt="2025-07-24T08:42:05.223" v="2" actId="1076"/>
      <pc:docMkLst>
        <pc:docMk/>
      </pc:docMkLst>
      <pc:sldChg chg="modSp mod">
        <pc:chgData name="Hasan Selim" userId="84cd2103f36ef0dc" providerId="LiveId" clId="{8F5F57C3-5A33-4D65-AEFC-F97D73B49257}" dt="2025-07-24T08:42:05.223" v="2" actId="1076"/>
        <pc:sldMkLst>
          <pc:docMk/>
          <pc:sldMk cId="54322189" sldId="500"/>
        </pc:sldMkLst>
        <pc:spChg chg="mod">
          <ac:chgData name="Hasan Selim" userId="84cd2103f36ef0dc" providerId="LiveId" clId="{8F5F57C3-5A33-4D65-AEFC-F97D73B49257}" dt="2025-07-24T08:42:05.223" v="2" actId="1076"/>
          <ac:spMkLst>
            <pc:docMk/>
            <pc:sldMk cId="54322189" sldId="500"/>
            <ac:spMk id="17" creationId="{C7D4B8E9-DE56-93E4-4190-4327BD51F3C3}"/>
          </ac:spMkLst>
        </pc:spChg>
      </pc:sldChg>
    </pc:docChg>
  </pc:docChgLst>
  <pc:docChgLst>
    <pc:chgData name="Hasan Selim" userId="84cd2103f36ef0dc" providerId="LiveId" clId="{FC9A87AC-6D41-41E3-9659-09CE09609A56}"/>
    <pc:docChg chg="undo custSel delSld modSld modMainMaster">
      <pc:chgData name="Hasan Selim" userId="84cd2103f36ef0dc" providerId="LiveId" clId="{FC9A87AC-6D41-41E3-9659-09CE09609A56}" dt="2025-07-15T15:31:09.490" v="63" actId="1076"/>
      <pc:docMkLst>
        <pc:docMk/>
      </pc:docMkLst>
      <pc:sldChg chg="addSp delSp modSp mod">
        <pc:chgData name="Hasan Selim" userId="84cd2103f36ef0dc" providerId="LiveId" clId="{FC9A87AC-6D41-41E3-9659-09CE09609A56}" dt="2025-07-15T15:31:09.490" v="63" actId="1076"/>
        <pc:sldMkLst>
          <pc:docMk/>
          <pc:sldMk cId="2852566979" sldId="412"/>
        </pc:sldMkLst>
      </pc:sldChg>
      <pc:sldChg chg="setBg">
        <pc:chgData name="Hasan Selim" userId="84cd2103f36ef0dc" providerId="LiveId" clId="{FC9A87AC-6D41-41E3-9659-09CE09609A56}" dt="2025-07-15T15:30:05.480" v="40"/>
        <pc:sldMkLst>
          <pc:docMk/>
          <pc:sldMk cId="1894565167" sldId="470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3165081508" sldId="471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1153818575" sldId="487"/>
        </pc:sldMkLst>
      </pc:sldChg>
      <pc:sldChg chg="addSp delSp modSp mod setBg">
        <pc:chgData name="Hasan Selim" userId="84cd2103f36ef0dc" providerId="LiveId" clId="{FC9A87AC-6D41-41E3-9659-09CE09609A56}" dt="2025-07-15T15:29:58.080" v="39"/>
        <pc:sldMkLst>
          <pc:docMk/>
          <pc:sldMk cId="921485227" sldId="488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2420015736" sldId="495"/>
        </pc:sldMkLst>
      </pc:sldChg>
      <pc:sldChg chg="modSp mod setBg">
        <pc:chgData name="Hasan Selim" userId="84cd2103f36ef0dc" providerId="LiveId" clId="{FC9A87AC-6D41-41E3-9659-09CE09609A56}" dt="2025-07-15T15:29:58.080" v="39"/>
        <pc:sldMkLst>
          <pc:docMk/>
          <pc:sldMk cId="1107443757" sldId="496"/>
        </pc:sldMkLst>
      </pc:sldChg>
      <pc:sldMasterChg chg="setBg modSldLayout">
        <pc:chgData name="Hasan Selim" userId="84cd2103f36ef0dc" providerId="LiveId" clId="{FC9A87AC-6D41-41E3-9659-09CE09609A56}" dt="2025-07-15T15:29:58.080" v="39"/>
        <pc:sldMasterMkLst>
          <pc:docMk/>
          <pc:sldMasterMk cId="2476636414" sldId="2147483660"/>
        </pc:sldMasterMkLst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117721130" sldId="2147483662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  <pc:docChgLst>
    <pc:chgData name="Hasan Selim" userId="84cd2103f36ef0dc" providerId="LiveId" clId="{AB01E17D-86E8-4263-9715-7EDAF73586D4}"/>
    <pc:docChg chg="undo custSel addSld delSld modSld sldOrd modMainMaster">
      <pc:chgData name="Hasan Selim" userId="84cd2103f36ef0dc" providerId="LiveId" clId="{AB01E17D-86E8-4263-9715-7EDAF73586D4}" dt="2025-07-19T15:03:29.894" v="348" actId="122"/>
      <pc:docMkLst>
        <pc:docMk/>
      </pc:docMkLst>
      <pc:sldChg chg="del">
        <pc:chgData name="Hasan Selim" userId="84cd2103f36ef0dc" providerId="LiveId" clId="{AB01E17D-86E8-4263-9715-7EDAF73586D4}" dt="2025-07-19T14:52:11.716" v="218" actId="47"/>
        <pc:sldMkLst>
          <pc:docMk/>
          <pc:sldMk cId="2852566979" sldId="412"/>
        </pc:sldMkLst>
      </pc:sldChg>
      <pc:sldChg chg="setBg">
        <pc:chgData name="Hasan Selim" userId="84cd2103f36ef0dc" providerId="LiveId" clId="{AB01E17D-86E8-4263-9715-7EDAF73586D4}" dt="2025-07-19T14:52:16.950" v="219"/>
        <pc:sldMkLst>
          <pc:docMk/>
          <pc:sldMk cId="1894565167" sldId="470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862209216" sldId="480"/>
        </pc:sldMkLst>
      </pc:sldChg>
      <pc:sldChg chg="del">
        <pc:chgData name="Hasan Selim" userId="84cd2103f36ef0dc" providerId="LiveId" clId="{AB01E17D-86E8-4263-9715-7EDAF73586D4}" dt="2025-07-19T14:52:20.786" v="220" actId="47"/>
        <pc:sldMkLst>
          <pc:docMk/>
          <pc:sldMk cId="921485227" sldId="488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177670719" sldId="489"/>
        </pc:sldMkLst>
      </pc:sldChg>
      <pc:sldChg chg="del">
        <pc:chgData name="Hasan Selim" userId="84cd2103f36ef0dc" providerId="LiveId" clId="{AB01E17D-86E8-4263-9715-7EDAF73586D4}" dt="2025-07-19T14:52:20.786" v="220" actId="47"/>
        <pc:sldMkLst>
          <pc:docMk/>
          <pc:sldMk cId="1107443757" sldId="496"/>
        </pc:sldMkLst>
      </pc:sldChg>
      <pc:sldChg chg="addSp delSp modSp add mod ord setBg">
        <pc:chgData name="Hasan Selim" userId="84cd2103f36ef0dc" providerId="LiveId" clId="{AB01E17D-86E8-4263-9715-7EDAF73586D4}" dt="2025-07-19T15:01:05.125" v="330" actId="1037"/>
        <pc:sldMkLst>
          <pc:docMk/>
          <pc:sldMk cId="2068802160" sldId="497"/>
        </pc:sldMkLst>
      </pc:sldChg>
      <pc:sldChg chg="addSp delSp modSp add mod">
        <pc:chgData name="Hasan Selim" userId="84cd2103f36ef0dc" providerId="LiveId" clId="{AB01E17D-86E8-4263-9715-7EDAF73586D4}" dt="2025-07-19T15:03:29.894" v="348" actId="122"/>
        <pc:sldMkLst>
          <pc:docMk/>
          <pc:sldMk cId="1533457403" sldId="498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3324910339" sldId="499"/>
        </pc:sldMkLst>
      </pc:sldChg>
      <pc:sldMasterChg chg="setBg delSldLayout modSldLayout">
        <pc:chgData name="Hasan Selim" userId="84cd2103f36ef0dc" providerId="LiveId" clId="{AB01E17D-86E8-4263-9715-7EDAF73586D4}" dt="2025-07-19T14:52:11.716" v="218" actId="47"/>
        <pc:sldMasterMkLst>
          <pc:docMk/>
          <pc:sldMasterMk cId="2476636414" sldId="2147483660"/>
        </pc:sldMasterMkLst>
        <pc:sldLayoutChg chg="setBg">
          <pc:chgData name="Hasan Selim" userId="84cd2103f36ef0dc" providerId="LiveId" clId="{AB01E17D-86E8-4263-9715-7EDAF73586D4}" dt="2025-07-19T14:42:42.364" v="26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asan Selim" userId="84cd2103f36ef0dc" providerId="LiveId" clId="{AB01E17D-86E8-4263-9715-7EDAF73586D4}" dt="2025-07-19T14:42:42.364" v="26"/>
          <pc:sldLayoutMkLst>
            <pc:docMk/>
            <pc:sldMasterMk cId="2476636414" sldId="2147483660"/>
            <pc:sldLayoutMk cId="117721130" sldId="2147483662"/>
          </pc:sldLayoutMkLst>
        </pc:sldLayoutChg>
        <pc:sldLayoutChg chg="del setBg">
          <pc:chgData name="Hasan Selim" userId="84cd2103f36ef0dc" providerId="LiveId" clId="{AB01E17D-86E8-4263-9715-7EDAF73586D4}" dt="2025-07-19T14:52:11.716" v="218" actId="47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3202" y="3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7" y="3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58D42A7A-F2EA-4A3A-B80C-B0EDE5406679}" type="datetimeFigureOut">
              <a:rPr lang="ar-SA" smtClean="0"/>
              <a:pPr/>
              <a:t>29/01/1447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47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0723" y="4926015"/>
            <a:ext cx="567944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3202" y="9721852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7" y="9721852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6EBB802D-6D50-427E-B6C4-0A86EF48D5A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240DE11-D48F-5CDB-9A4F-175BA136F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4992" y="573975"/>
            <a:ext cx="5501829" cy="12179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5262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1pPr>
            <a:lvl2pPr marL="400964" indent="0" algn="ctr">
              <a:buFont typeface="Arial" panose="020B0604020202020204" pitchFamily="34" charset="0"/>
              <a:buNone/>
              <a:defRPr lang="en-US" sz="5262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2pPr>
            <a:lvl3pPr>
              <a:defRPr lang="en-US" sz="5262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3pPr>
            <a:lvl4pPr>
              <a:defRPr lang="en-US" sz="5262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4pPr>
            <a:lvl5pPr>
              <a:defRPr lang="en-US" sz="5262" kern="1200" dirty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D78BB10-45E8-CC16-9D10-C96A66001AE2}"/>
              </a:ext>
            </a:extLst>
          </p:cNvPr>
          <p:cNvGrpSpPr/>
          <p:nvPr userDrawn="1"/>
        </p:nvGrpSpPr>
        <p:grpSpPr>
          <a:xfrm>
            <a:off x="8821577" y="920330"/>
            <a:ext cx="981373" cy="525239"/>
            <a:chOff x="270529" y="770587"/>
            <a:chExt cx="1830271" cy="779307"/>
          </a:xfrm>
        </p:grpSpPr>
        <p:sp>
          <p:nvSpPr>
            <p:cNvPr id="40" name="شكل حر: شكل 10">
              <a:extLst>
                <a:ext uri="{FF2B5EF4-FFF2-40B4-BE49-F238E27FC236}">
                  <a16:creationId xmlns:a16="http://schemas.microsoft.com/office/drawing/2014/main" id="{ABC95B4D-82E4-D9CD-D58B-392288440685}"/>
                </a:ext>
              </a:extLst>
            </p:cNvPr>
            <p:cNvSpPr/>
            <p:nvPr/>
          </p:nvSpPr>
          <p:spPr>
            <a:xfrm>
              <a:off x="270529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solidFill>
              <a:srgbClr val="BDD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63718" rtl="0"/>
              <a:endParaRPr lang="ar-SA" sz="1431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44" name="شكل حر: شكل 10">
              <a:extLst>
                <a:ext uri="{FF2B5EF4-FFF2-40B4-BE49-F238E27FC236}">
                  <a16:creationId xmlns:a16="http://schemas.microsoft.com/office/drawing/2014/main" id="{BA90B0FE-9051-71AC-5C36-D88C0C580B34}"/>
                </a:ext>
              </a:extLst>
            </p:cNvPr>
            <p:cNvSpPr/>
            <p:nvPr/>
          </p:nvSpPr>
          <p:spPr>
            <a:xfrm>
              <a:off x="385821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noFill/>
            <a:ln w="28575">
              <a:solidFill>
                <a:srgbClr val="0407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63718" rtl="0"/>
              <a:endParaRPr lang="ar-SA" sz="1431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7AED48C-F1F3-5D0D-6334-6670754939D3}"/>
              </a:ext>
            </a:extLst>
          </p:cNvPr>
          <p:cNvGrpSpPr/>
          <p:nvPr userDrawn="1"/>
        </p:nvGrpSpPr>
        <p:grpSpPr>
          <a:xfrm>
            <a:off x="232236" y="1690513"/>
            <a:ext cx="970593" cy="519469"/>
            <a:chOff x="270529" y="770587"/>
            <a:chExt cx="1830271" cy="779307"/>
          </a:xfrm>
        </p:grpSpPr>
        <p:sp>
          <p:nvSpPr>
            <p:cNvPr id="58" name="شكل حر: شكل 10">
              <a:extLst>
                <a:ext uri="{FF2B5EF4-FFF2-40B4-BE49-F238E27FC236}">
                  <a16:creationId xmlns:a16="http://schemas.microsoft.com/office/drawing/2014/main" id="{E2875787-75A1-1638-E77C-C95170AE44C0}"/>
                </a:ext>
              </a:extLst>
            </p:cNvPr>
            <p:cNvSpPr/>
            <p:nvPr/>
          </p:nvSpPr>
          <p:spPr>
            <a:xfrm>
              <a:off x="270529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solidFill>
              <a:srgbClr val="BDD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63718" rtl="0"/>
              <a:endParaRPr lang="ar-SA" sz="1431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59" name="شكل حر: شكل 10">
              <a:extLst>
                <a:ext uri="{FF2B5EF4-FFF2-40B4-BE49-F238E27FC236}">
                  <a16:creationId xmlns:a16="http://schemas.microsoft.com/office/drawing/2014/main" id="{2F128CE9-F8DE-2201-7AFD-F740F3B37E0E}"/>
                </a:ext>
              </a:extLst>
            </p:cNvPr>
            <p:cNvSpPr/>
            <p:nvPr/>
          </p:nvSpPr>
          <p:spPr>
            <a:xfrm>
              <a:off x="385821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noFill/>
            <a:ln w="28575">
              <a:solidFill>
                <a:srgbClr val="0407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63718" rtl="0"/>
              <a:endParaRPr lang="ar-SA" sz="1431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59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A88B3CB5-9E15-4627-80DE-5E8F6A632FDB}"/>
              </a:ext>
            </a:extLst>
          </p:cNvPr>
          <p:cNvSpPr txBox="1"/>
          <p:nvPr userDrawn="1"/>
        </p:nvSpPr>
        <p:spPr>
          <a:xfrm>
            <a:off x="350698" y="-407120"/>
            <a:ext cx="9970116" cy="281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192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28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228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228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228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9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r" defTabSz="801929" rtl="1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r" defTabSz="801929" rtl="1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r" defTabSz="801929" rtl="1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r" defTabSz="801929" rtl="1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r" defTabSz="801929" rtl="1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r" defTabSz="801929" rtl="1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r" defTabSz="801929" rtl="1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r" defTabSz="801929" rtl="1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r" defTabSz="801929" rtl="1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r" defTabSz="801929" rtl="1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801929" rtl="1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r" defTabSz="801929" rtl="1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r" defTabSz="801929" rtl="1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r" defTabSz="801929" rtl="1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r" defTabSz="801929" rtl="1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r" defTabSz="801929" rtl="1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r" defTabSz="801929" rtl="1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r" defTabSz="801929" rtl="1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r" defTabSz="801929" rtl="1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B2A6A-3436-67FA-4696-FF8856566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B12F0E6-0968-B982-9D75-D7E12E1B42DB}"/>
              </a:ext>
            </a:extLst>
          </p:cNvPr>
          <p:cNvSpPr/>
          <p:nvPr/>
        </p:nvSpPr>
        <p:spPr>
          <a:xfrm>
            <a:off x="-77241" y="7084285"/>
            <a:ext cx="10767998" cy="475389"/>
          </a:xfrm>
          <a:custGeom>
            <a:avLst/>
            <a:gdLst>
              <a:gd name="connsiteX0" fmla="*/ 7723847 w 12278875"/>
              <a:gd name="connsiteY0" fmla="*/ 235161 h 679176"/>
              <a:gd name="connsiteX1" fmla="*/ 7722940 w 12278875"/>
              <a:gd name="connsiteY1" fmla="*/ 246585 h 679176"/>
              <a:gd name="connsiteX2" fmla="*/ 7711613 w 12278875"/>
              <a:gd name="connsiteY2" fmla="*/ 357094 h 679176"/>
              <a:gd name="connsiteX3" fmla="*/ 7700165 w 12278875"/>
              <a:gd name="connsiteY3" fmla="*/ 449331 h 679176"/>
              <a:gd name="connsiteX4" fmla="*/ 7822101 w 12278875"/>
              <a:gd name="connsiteY4" fmla="*/ 597488 h 679176"/>
              <a:gd name="connsiteX5" fmla="*/ 7728802 w 12278875"/>
              <a:gd name="connsiteY5" fmla="*/ 253810 h 679176"/>
              <a:gd name="connsiteX6" fmla="*/ 1877227 w 12278875"/>
              <a:gd name="connsiteY6" fmla="*/ 231642 h 679176"/>
              <a:gd name="connsiteX7" fmla="*/ 1869409 w 12278875"/>
              <a:gd name="connsiteY7" fmla="*/ 307919 h 679176"/>
              <a:gd name="connsiteX8" fmla="*/ 1854927 w 12278875"/>
              <a:gd name="connsiteY8" fmla="*/ 424596 h 679176"/>
              <a:gd name="connsiteX9" fmla="*/ 1851717 w 12278875"/>
              <a:gd name="connsiteY9" fmla="*/ 445977 h 679176"/>
              <a:gd name="connsiteX10" fmla="*/ 1976415 w 12278875"/>
              <a:gd name="connsiteY10" fmla="*/ 597489 h 679176"/>
              <a:gd name="connsiteX11" fmla="*/ 1883116 w 12278875"/>
              <a:gd name="connsiteY11" fmla="*/ 253811 h 679176"/>
              <a:gd name="connsiteX12" fmla="*/ 4847614 w 12278875"/>
              <a:gd name="connsiteY12" fmla="*/ 200341 h 679176"/>
              <a:gd name="connsiteX13" fmla="*/ 4836588 w 12278875"/>
              <a:gd name="connsiteY13" fmla="*/ 307918 h 679176"/>
              <a:gd name="connsiteX14" fmla="*/ 4822106 w 12278875"/>
              <a:gd name="connsiteY14" fmla="*/ 424595 h 679176"/>
              <a:gd name="connsiteX15" fmla="*/ 4820675 w 12278875"/>
              <a:gd name="connsiteY15" fmla="*/ 434136 h 679176"/>
              <a:gd name="connsiteX16" fmla="*/ 4955117 w 12278875"/>
              <a:gd name="connsiteY16" fmla="*/ 597489 h 679176"/>
              <a:gd name="connsiteX17" fmla="*/ 4861819 w 12278875"/>
              <a:gd name="connsiteY17" fmla="*/ 253811 h 679176"/>
              <a:gd name="connsiteX18" fmla="*/ 4073312 w 12278875"/>
              <a:gd name="connsiteY18" fmla="*/ 196995 h 679176"/>
              <a:gd name="connsiteX19" fmla="*/ 4073280 w 12278875"/>
              <a:gd name="connsiteY19" fmla="*/ 197411 h 679176"/>
              <a:gd name="connsiteX20" fmla="*/ 4047472 w 12278875"/>
              <a:gd name="connsiteY20" fmla="*/ 424595 h 679176"/>
              <a:gd name="connsiteX21" fmla="*/ 4046228 w 12278875"/>
              <a:gd name="connsiteY21" fmla="*/ 432879 h 679176"/>
              <a:gd name="connsiteX22" fmla="*/ 4181706 w 12278875"/>
              <a:gd name="connsiteY22" fmla="*/ 597489 h 679176"/>
              <a:gd name="connsiteX23" fmla="*/ 4088407 w 12278875"/>
              <a:gd name="connsiteY23" fmla="*/ 253811 h 679176"/>
              <a:gd name="connsiteX24" fmla="*/ 5630651 w 12278875"/>
              <a:gd name="connsiteY24" fmla="*/ 98351 h 679176"/>
              <a:gd name="connsiteX25" fmla="*/ 5579344 w 12278875"/>
              <a:gd name="connsiteY25" fmla="*/ 636081 h 679176"/>
              <a:gd name="connsiteX26" fmla="*/ 5571218 w 12278875"/>
              <a:gd name="connsiteY26" fmla="*/ 679176 h 679176"/>
              <a:gd name="connsiteX27" fmla="*/ 5370542 w 12278875"/>
              <a:gd name="connsiteY27" fmla="*/ 679176 h 679176"/>
              <a:gd name="connsiteX28" fmla="*/ 5354978 w 12278875"/>
              <a:gd name="connsiteY28" fmla="*/ 619445 h 679176"/>
              <a:gd name="connsiteX29" fmla="*/ 5236998 w 12278875"/>
              <a:gd name="connsiteY29" fmla="*/ 144002 h 679176"/>
              <a:gd name="connsiteX30" fmla="*/ 5488589 w 12278875"/>
              <a:gd name="connsiteY30" fmla="*/ 676138 h 679176"/>
              <a:gd name="connsiteX31" fmla="*/ 616545 w 12278875"/>
              <a:gd name="connsiteY31" fmla="*/ 61680 h 679176"/>
              <a:gd name="connsiteX32" fmla="*/ 616460 w 12278875"/>
              <a:gd name="connsiteY32" fmla="*/ 64458 h 679176"/>
              <a:gd name="connsiteX33" fmla="*/ 595491 w 12278875"/>
              <a:gd name="connsiteY33" fmla="*/ 307920 h 679176"/>
              <a:gd name="connsiteX34" fmla="*/ 585280 w 12278875"/>
              <a:gd name="connsiteY34" fmla="*/ 390186 h 679176"/>
              <a:gd name="connsiteX35" fmla="*/ 755896 w 12278875"/>
              <a:gd name="connsiteY35" fmla="*/ 597491 h 679176"/>
              <a:gd name="connsiteX36" fmla="*/ 616604 w 12278875"/>
              <a:gd name="connsiteY36" fmla="*/ 62758 h 679176"/>
              <a:gd name="connsiteX37" fmla="*/ 615330 w 12278875"/>
              <a:gd name="connsiteY37" fmla="*/ 2 h 679176"/>
              <a:gd name="connsiteX38" fmla="*/ 617390 w 12278875"/>
              <a:gd name="connsiteY38" fmla="*/ 33744 h 679176"/>
              <a:gd name="connsiteX39" fmla="*/ 616958 w 12278875"/>
              <a:gd name="connsiteY39" fmla="*/ 48038 h 679176"/>
              <a:gd name="connsiteX40" fmla="*/ 618011 w 12278875"/>
              <a:gd name="connsiteY40" fmla="*/ 45654 h 679176"/>
              <a:gd name="connsiteX41" fmla="*/ 722631 w 12278875"/>
              <a:gd name="connsiteY41" fmla="*/ 252629 h 679176"/>
              <a:gd name="connsiteX42" fmla="*/ 762574 w 12278875"/>
              <a:gd name="connsiteY42" fmla="*/ 342410 h 679176"/>
              <a:gd name="connsiteX43" fmla="*/ 889545 w 12278875"/>
              <a:gd name="connsiteY43" fmla="*/ 496682 h 679176"/>
              <a:gd name="connsiteX44" fmla="*/ 959126 w 12278875"/>
              <a:gd name="connsiteY44" fmla="*/ 213683 h 679176"/>
              <a:gd name="connsiteX45" fmla="*/ 958571 w 12278875"/>
              <a:gd name="connsiteY45" fmla="*/ 203494 h 679176"/>
              <a:gd name="connsiteX46" fmla="*/ 960653 w 12278875"/>
              <a:gd name="connsiteY46" fmla="*/ 198781 h 679176"/>
              <a:gd name="connsiteX47" fmla="*/ 962464 w 12278875"/>
              <a:gd name="connsiteY47" fmla="*/ 200105 h 679176"/>
              <a:gd name="connsiteX48" fmla="*/ 1011663 w 12278875"/>
              <a:gd name="connsiteY48" fmla="*/ 2 h 679176"/>
              <a:gd name="connsiteX49" fmla="*/ 1003151 w 12278875"/>
              <a:gd name="connsiteY49" fmla="*/ 197413 h 679176"/>
              <a:gd name="connsiteX50" fmla="*/ 996936 w 12278875"/>
              <a:gd name="connsiteY50" fmla="*/ 258053 h 679176"/>
              <a:gd name="connsiteX51" fmla="*/ 997358 w 12278875"/>
              <a:gd name="connsiteY51" fmla="*/ 258849 h 679176"/>
              <a:gd name="connsiteX52" fmla="*/ 1162640 w 12278875"/>
              <a:gd name="connsiteY52" fmla="*/ 624226 h 679176"/>
              <a:gd name="connsiteX53" fmla="*/ 1187746 w 12278875"/>
              <a:gd name="connsiteY53" fmla="*/ 679176 h 679176"/>
              <a:gd name="connsiteX54" fmla="*/ 1079925 w 12278875"/>
              <a:gd name="connsiteY54" fmla="*/ 679176 h 679176"/>
              <a:gd name="connsiteX55" fmla="*/ 1078633 w 12278875"/>
              <a:gd name="connsiteY55" fmla="*/ 674224 h 679176"/>
              <a:gd name="connsiteX56" fmla="*/ 1005239 w 12278875"/>
              <a:gd name="connsiteY56" fmla="*/ 406939 h 679176"/>
              <a:gd name="connsiteX57" fmla="*/ 987719 w 12278875"/>
              <a:gd name="connsiteY57" fmla="*/ 340991 h 679176"/>
              <a:gd name="connsiteX58" fmla="*/ 977342 w 12278875"/>
              <a:gd name="connsiteY58" fmla="*/ 424597 h 679176"/>
              <a:gd name="connsiteX59" fmla="*/ 960357 w 12278875"/>
              <a:gd name="connsiteY59" fmla="*/ 537733 h 679176"/>
              <a:gd name="connsiteX60" fmla="*/ 953455 w 12278875"/>
              <a:gd name="connsiteY60" fmla="*/ 574337 h 679176"/>
              <a:gd name="connsiteX61" fmla="*/ 1039741 w 12278875"/>
              <a:gd name="connsiteY61" fmla="*/ 679176 h 679176"/>
              <a:gd name="connsiteX62" fmla="*/ 678097 w 12278875"/>
              <a:gd name="connsiteY62" fmla="*/ 679176 h 679176"/>
              <a:gd name="connsiteX63" fmla="*/ 657204 w 12278875"/>
              <a:gd name="connsiteY63" fmla="*/ 648801 h 679176"/>
              <a:gd name="connsiteX64" fmla="*/ 612997 w 12278875"/>
              <a:gd name="connsiteY64" fmla="*/ 577494 h 679176"/>
              <a:gd name="connsiteX65" fmla="*/ 569304 w 12278875"/>
              <a:gd name="connsiteY65" fmla="*/ 502558 h 679176"/>
              <a:gd name="connsiteX66" fmla="*/ 564024 w 12278875"/>
              <a:gd name="connsiteY66" fmla="*/ 537733 h 679176"/>
              <a:gd name="connsiteX67" fmla="*/ 545190 w 12278875"/>
              <a:gd name="connsiteY67" fmla="*/ 637619 h 679176"/>
              <a:gd name="connsiteX68" fmla="*/ 535374 w 12278875"/>
              <a:gd name="connsiteY68" fmla="*/ 679176 h 679176"/>
              <a:gd name="connsiteX69" fmla="*/ 281765 w 12278875"/>
              <a:gd name="connsiteY69" fmla="*/ 679176 h 679176"/>
              <a:gd name="connsiteX70" fmla="*/ 260870 w 12278875"/>
              <a:gd name="connsiteY70" fmla="*/ 648800 h 679176"/>
              <a:gd name="connsiteX71" fmla="*/ 0 w 12278875"/>
              <a:gd name="connsiteY71" fmla="*/ 160609 h 679176"/>
              <a:gd name="connsiteX72" fmla="*/ 359563 w 12278875"/>
              <a:gd name="connsiteY72" fmla="*/ 597490 h 679176"/>
              <a:gd name="connsiteX73" fmla="*/ 221677 w 12278875"/>
              <a:gd name="connsiteY73" fmla="*/ 45654 h 679176"/>
              <a:gd name="connsiteX74" fmla="*/ 473269 w 12278875"/>
              <a:gd name="connsiteY74" fmla="*/ 577790 h 679176"/>
              <a:gd name="connsiteX75" fmla="*/ 515481 w 12278875"/>
              <a:gd name="connsiteY75" fmla="*/ 406105 h 679176"/>
              <a:gd name="connsiteX76" fmla="*/ 472747 w 12278875"/>
              <a:gd name="connsiteY76" fmla="*/ 325982 h 679176"/>
              <a:gd name="connsiteX77" fmla="*/ 396333 w 12278875"/>
              <a:gd name="connsiteY77" fmla="*/ 160609 h 679176"/>
              <a:gd name="connsiteX78" fmla="*/ 534550 w 12278875"/>
              <a:gd name="connsiteY78" fmla="*/ 328548 h 679176"/>
              <a:gd name="connsiteX79" fmla="*/ 1889247 w 12278875"/>
              <a:gd name="connsiteY79" fmla="*/ 1 h 679176"/>
              <a:gd name="connsiteX80" fmla="*/ 1888253 w 12278875"/>
              <a:gd name="connsiteY80" fmla="*/ 102782 h 679176"/>
              <a:gd name="connsiteX81" fmla="*/ 1886183 w 12278875"/>
              <a:gd name="connsiteY81" fmla="*/ 128836 h 679176"/>
              <a:gd name="connsiteX82" fmla="*/ 1906580 w 12278875"/>
              <a:gd name="connsiteY82" fmla="*/ 171901 h 679176"/>
              <a:gd name="connsiteX83" fmla="*/ 2090122 w 12278875"/>
              <a:gd name="connsiteY83" fmla="*/ 577789 h 679176"/>
              <a:gd name="connsiteX84" fmla="*/ 2172027 w 12278875"/>
              <a:gd name="connsiteY84" fmla="*/ 244665 h 679176"/>
              <a:gd name="connsiteX85" fmla="*/ 2148879 w 12278875"/>
              <a:gd name="connsiteY85" fmla="*/ 194850 h 679176"/>
              <a:gd name="connsiteX86" fmla="*/ 2136476 w 12278875"/>
              <a:gd name="connsiteY86" fmla="*/ 160608 h 679176"/>
              <a:gd name="connsiteX87" fmla="*/ 2179763 w 12278875"/>
              <a:gd name="connsiteY87" fmla="*/ 213203 h 679176"/>
              <a:gd name="connsiteX88" fmla="*/ 2232183 w 12278875"/>
              <a:gd name="connsiteY88" fmla="*/ 1 h 679176"/>
              <a:gd name="connsiteX89" fmla="*/ 2223671 w 12278875"/>
              <a:gd name="connsiteY89" fmla="*/ 197410 h 679176"/>
              <a:gd name="connsiteX90" fmla="*/ 2217369 w 12278875"/>
              <a:gd name="connsiteY90" fmla="*/ 258896 h 679176"/>
              <a:gd name="connsiteX91" fmla="*/ 2496040 w 12278875"/>
              <a:gd name="connsiteY91" fmla="*/ 597489 h 679176"/>
              <a:gd name="connsiteX92" fmla="*/ 2358154 w 12278875"/>
              <a:gd name="connsiteY92" fmla="*/ 45653 h 679176"/>
              <a:gd name="connsiteX93" fmla="*/ 2609745 w 12278875"/>
              <a:gd name="connsiteY93" fmla="*/ 577789 h 679176"/>
              <a:gd name="connsiteX94" fmla="*/ 2662288 w 12278875"/>
              <a:gd name="connsiteY94" fmla="*/ 364087 h 679176"/>
              <a:gd name="connsiteX95" fmla="*/ 2655450 w 12278875"/>
              <a:gd name="connsiteY95" fmla="*/ 350584 h 679176"/>
              <a:gd name="connsiteX96" fmla="*/ 2616380 w 12278875"/>
              <a:gd name="connsiteY96" fmla="*/ 258956 h 679176"/>
              <a:gd name="connsiteX97" fmla="*/ 2671631 w 12278875"/>
              <a:gd name="connsiteY97" fmla="*/ 326088 h 679176"/>
              <a:gd name="connsiteX98" fmla="*/ 2751807 w 12278875"/>
              <a:gd name="connsiteY98" fmla="*/ 1 h 679176"/>
              <a:gd name="connsiteX99" fmla="*/ 2731968 w 12278875"/>
              <a:gd name="connsiteY99" fmla="*/ 307919 h 679176"/>
              <a:gd name="connsiteX100" fmla="*/ 2722101 w 12278875"/>
              <a:gd name="connsiteY100" fmla="*/ 387410 h 679176"/>
              <a:gd name="connsiteX101" fmla="*/ 2962231 w 12278875"/>
              <a:gd name="connsiteY101" fmla="*/ 679176 h 679176"/>
              <a:gd name="connsiteX102" fmla="*/ 2835112 w 12278875"/>
              <a:gd name="connsiteY102" fmla="*/ 679176 h 679176"/>
              <a:gd name="connsiteX103" fmla="*/ 2833045 w 12278875"/>
              <a:gd name="connsiteY103" fmla="*/ 675840 h 679176"/>
              <a:gd name="connsiteX104" fmla="*/ 2737232 w 12278875"/>
              <a:gd name="connsiteY104" fmla="*/ 507644 h 679176"/>
              <a:gd name="connsiteX105" fmla="*/ 2712093 w 12278875"/>
              <a:gd name="connsiteY105" fmla="*/ 460513 h 679176"/>
              <a:gd name="connsiteX106" fmla="*/ 2700500 w 12278875"/>
              <a:gd name="connsiteY106" fmla="*/ 537732 h 679176"/>
              <a:gd name="connsiteX107" fmla="*/ 2681667 w 12278875"/>
              <a:gd name="connsiteY107" fmla="*/ 637618 h 679176"/>
              <a:gd name="connsiteX108" fmla="*/ 2671850 w 12278875"/>
              <a:gd name="connsiteY108" fmla="*/ 679176 h 679176"/>
              <a:gd name="connsiteX109" fmla="*/ 2417773 w 12278875"/>
              <a:gd name="connsiteY109" fmla="*/ 679176 h 679176"/>
              <a:gd name="connsiteX110" fmla="*/ 2412249 w 12278875"/>
              <a:gd name="connsiteY110" fmla="*/ 671372 h 679176"/>
              <a:gd name="connsiteX111" fmla="*/ 2212890 w 12278875"/>
              <a:gd name="connsiteY111" fmla="*/ 325982 h 679176"/>
              <a:gd name="connsiteX112" fmla="*/ 2210651 w 12278875"/>
              <a:gd name="connsiteY112" fmla="*/ 321560 h 679176"/>
              <a:gd name="connsiteX113" fmla="*/ 2197863 w 12278875"/>
              <a:gd name="connsiteY113" fmla="*/ 424596 h 679176"/>
              <a:gd name="connsiteX114" fmla="*/ 2157122 w 12278875"/>
              <a:gd name="connsiteY114" fmla="*/ 659382 h 679176"/>
              <a:gd name="connsiteX115" fmla="*/ 2151701 w 12278875"/>
              <a:gd name="connsiteY115" fmla="*/ 679176 h 679176"/>
              <a:gd name="connsiteX116" fmla="*/ 1898618 w 12278875"/>
              <a:gd name="connsiteY116" fmla="*/ 679175 h 679176"/>
              <a:gd name="connsiteX117" fmla="*/ 1877723 w 12278875"/>
              <a:gd name="connsiteY117" fmla="*/ 648799 h 679176"/>
              <a:gd name="connsiteX118" fmla="*/ 1833517 w 12278875"/>
              <a:gd name="connsiteY118" fmla="*/ 577492 h 679176"/>
              <a:gd name="connsiteX119" fmla="*/ 1831195 w 12278875"/>
              <a:gd name="connsiteY119" fmla="*/ 573512 h 679176"/>
              <a:gd name="connsiteX120" fmla="*/ 1819108 w 12278875"/>
              <a:gd name="connsiteY120" fmla="*/ 637619 h 679176"/>
              <a:gd name="connsiteX121" fmla="*/ 1809292 w 12278875"/>
              <a:gd name="connsiteY121" fmla="*/ 679176 h 679176"/>
              <a:gd name="connsiteX122" fmla="*/ 1555214 w 12278875"/>
              <a:gd name="connsiteY122" fmla="*/ 679176 h 679176"/>
              <a:gd name="connsiteX123" fmla="*/ 1549689 w 12278875"/>
              <a:gd name="connsiteY123" fmla="*/ 671372 h 679176"/>
              <a:gd name="connsiteX124" fmla="*/ 1350331 w 12278875"/>
              <a:gd name="connsiteY124" fmla="*/ 325981 h 679176"/>
              <a:gd name="connsiteX125" fmla="*/ 1348095 w 12278875"/>
              <a:gd name="connsiteY125" fmla="*/ 321564 h 679176"/>
              <a:gd name="connsiteX126" fmla="*/ 1345793 w 12278875"/>
              <a:gd name="connsiteY126" fmla="*/ 350539 h 679176"/>
              <a:gd name="connsiteX127" fmla="*/ 1311765 w 12278875"/>
              <a:gd name="connsiteY127" fmla="*/ 635341 h 679176"/>
              <a:gd name="connsiteX128" fmla="*/ 1304750 w 12278875"/>
              <a:gd name="connsiteY128" fmla="*/ 679176 h 679176"/>
              <a:gd name="connsiteX129" fmla="*/ 1224966 w 12278875"/>
              <a:gd name="connsiteY129" fmla="*/ 679176 h 679176"/>
              <a:gd name="connsiteX130" fmla="*/ 1324398 w 12278875"/>
              <a:gd name="connsiteY130" fmla="*/ 274770 h 679176"/>
              <a:gd name="connsiteX131" fmla="*/ 1312987 w 12278875"/>
              <a:gd name="connsiteY131" fmla="*/ 252237 h 679176"/>
              <a:gd name="connsiteX132" fmla="*/ 1273917 w 12278875"/>
              <a:gd name="connsiteY132" fmla="*/ 160609 h 679176"/>
              <a:gd name="connsiteX133" fmla="*/ 1334399 w 12278875"/>
              <a:gd name="connsiteY133" fmla="*/ 234095 h 679176"/>
              <a:gd name="connsiteX134" fmla="*/ 1354306 w 12278875"/>
              <a:gd name="connsiteY134" fmla="*/ 153129 h 679176"/>
              <a:gd name="connsiteX135" fmla="*/ 1353310 w 12278875"/>
              <a:gd name="connsiteY135" fmla="*/ 255910 h 679176"/>
              <a:gd name="connsiteX136" fmla="*/ 1353226 w 12278875"/>
              <a:gd name="connsiteY136" fmla="*/ 256971 h 679176"/>
              <a:gd name="connsiteX137" fmla="*/ 1633480 w 12278875"/>
              <a:gd name="connsiteY137" fmla="*/ 597490 h 679176"/>
              <a:gd name="connsiteX138" fmla="*/ 1495595 w 12278875"/>
              <a:gd name="connsiteY138" fmla="*/ 45653 h 679176"/>
              <a:gd name="connsiteX139" fmla="*/ 1747186 w 12278875"/>
              <a:gd name="connsiteY139" fmla="*/ 577788 h 679176"/>
              <a:gd name="connsiteX140" fmla="*/ 1773020 w 12278875"/>
              <a:gd name="connsiteY140" fmla="*/ 472718 h 679176"/>
              <a:gd name="connsiteX141" fmla="*/ 1737704 w 12278875"/>
              <a:gd name="connsiteY141" fmla="*/ 409296 h 679176"/>
              <a:gd name="connsiteX142" fmla="*/ 1616852 w 12278875"/>
              <a:gd name="connsiteY142" fmla="*/ 160608 h 679176"/>
              <a:gd name="connsiteX143" fmla="*/ 1796185 w 12278875"/>
              <a:gd name="connsiteY143" fmla="*/ 378503 h 679176"/>
              <a:gd name="connsiteX144" fmla="*/ 1854203 w 12278875"/>
              <a:gd name="connsiteY144" fmla="*/ 142536 h 679176"/>
              <a:gd name="connsiteX145" fmla="*/ 1845607 w 12278875"/>
              <a:gd name="connsiteY145" fmla="*/ 107385 h 679176"/>
              <a:gd name="connsiteX146" fmla="*/ 1838530 w 12278875"/>
              <a:gd name="connsiteY146" fmla="*/ 45653 h 679176"/>
              <a:gd name="connsiteX147" fmla="*/ 1851693 w 12278875"/>
              <a:gd name="connsiteY147" fmla="*/ 61252 h 679176"/>
              <a:gd name="connsiteX148" fmla="*/ 1867054 w 12278875"/>
              <a:gd name="connsiteY148" fmla="*/ 90268 h 679176"/>
              <a:gd name="connsiteX149" fmla="*/ 4437473 w 12278875"/>
              <a:gd name="connsiteY149" fmla="*/ 1 h 679176"/>
              <a:gd name="connsiteX150" fmla="*/ 4417634 w 12278875"/>
              <a:gd name="connsiteY150" fmla="*/ 307919 h 679176"/>
              <a:gd name="connsiteX151" fmla="*/ 4410387 w 12278875"/>
              <a:gd name="connsiteY151" fmla="*/ 366300 h 679176"/>
              <a:gd name="connsiteX152" fmla="*/ 4600660 w 12278875"/>
              <a:gd name="connsiteY152" fmla="*/ 597489 h 679176"/>
              <a:gd name="connsiteX153" fmla="*/ 4462775 w 12278875"/>
              <a:gd name="connsiteY153" fmla="*/ 45652 h 679176"/>
              <a:gd name="connsiteX154" fmla="*/ 4714366 w 12278875"/>
              <a:gd name="connsiteY154" fmla="*/ 577789 h 679176"/>
              <a:gd name="connsiteX155" fmla="*/ 4743730 w 12278875"/>
              <a:gd name="connsiteY155" fmla="*/ 458364 h 679176"/>
              <a:gd name="connsiteX156" fmla="*/ 4716406 w 12278875"/>
              <a:gd name="connsiteY156" fmla="*/ 409296 h 679176"/>
              <a:gd name="connsiteX157" fmla="*/ 4595555 w 12278875"/>
              <a:gd name="connsiteY157" fmla="*/ 160608 h 679176"/>
              <a:gd name="connsiteX158" fmla="*/ 4766015 w 12278875"/>
              <a:gd name="connsiteY158" fmla="*/ 367724 h 679176"/>
              <a:gd name="connsiteX159" fmla="*/ 4827160 w 12278875"/>
              <a:gd name="connsiteY159" fmla="*/ 119040 h 679176"/>
              <a:gd name="connsiteX160" fmla="*/ 4824308 w 12278875"/>
              <a:gd name="connsiteY160" fmla="*/ 107385 h 679176"/>
              <a:gd name="connsiteX161" fmla="*/ 4817232 w 12278875"/>
              <a:gd name="connsiteY161" fmla="*/ 45653 h 679176"/>
              <a:gd name="connsiteX162" fmla="*/ 4830395 w 12278875"/>
              <a:gd name="connsiteY162" fmla="*/ 61252 h 679176"/>
              <a:gd name="connsiteX163" fmla="*/ 4837887 w 12278875"/>
              <a:gd name="connsiteY163" fmla="*/ 75405 h 679176"/>
              <a:gd name="connsiteX164" fmla="*/ 4856427 w 12278875"/>
              <a:gd name="connsiteY164" fmla="*/ 1 h 679176"/>
              <a:gd name="connsiteX165" fmla="*/ 4855433 w 12278875"/>
              <a:gd name="connsiteY165" fmla="*/ 102782 h 679176"/>
              <a:gd name="connsiteX166" fmla="*/ 4855019 w 12278875"/>
              <a:gd name="connsiteY166" fmla="*/ 108002 h 679176"/>
              <a:gd name="connsiteX167" fmla="*/ 4885285 w 12278875"/>
              <a:gd name="connsiteY167" fmla="*/ 171901 h 679176"/>
              <a:gd name="connsiteX168" fmla="*/ 5068824 w 12278875"/>
              <a:gd name="connsiteY168" fmla="*/ 577788 h 679176"/>
              <a:gd name="connsiteX169" fmla="*/ 5101878 w 12278875"/>
              <a:gd name="connsiteY169" fmla="*/ 443352 h 679176"/>
              <a:gd name="connsiteX170" fmla="*/ 5091734 w 12278875"/>
              <a:gd name="connsiteY170" fmla="*/ 424331 h 679176"/>
              <a:gd name="connsiteX171" fmla="*/ 5015318 w 12278875"/>
              <a:gd name="connsiteY171" fmla="*/ 258958 h 679176"/>
              <a:gd name="connsiteX172" fmla="*/ 5116877 w 12278875"/>
              <a:gd name="connsiteY172" fmla="*/ 382353 h 679176"/>
              <a:gd name="connsiteX173" fmla="*/ 5210886 w 12278875"/>
              <a:gd name="connsiteY173" fmla="*/ 1 h 679176"/>
              <a:gd name="connsiteX174" fmla="*/ 5176564 w 12278875"/>
              <a:gd name="connsiteY174" fmla="*/ 424596 h 679176"/>
              <a:gd name="connsiteX175" fmla="*/ 5172719 w 12278875"/>
              <a:gd name="connsiteY175" fmla="*/ 450204 h 679176"/>
              <a:gd name="connsiteX176" fmla="*/ 5361169 w 12278875"/>
              <a:gd name="connsiteY176" fmla="*/ 679176 h 679176"/>
              <a:gd name="connsiteX177" fmla="*/ 5234179 w 12278875"/>
              <a:gd name="connsiteY177" fmla="*/ 679176 h 679176"/>
              <a:gd name="connsiteX178" fmla="*/ 5220220 w 12278875"/>
              <a:gd name="connsiteY178" fmla="*/ 656063 h 679176"/>
              <a:gd name="connsiteX179" fmla="*/ 5184115 w 12278875"/>
              <a:gd name="connsiteY179" fmla="*/ 593744 h 679176"/>
              <a:gd name="connsiteX180" fmla="*/ 5157897 w 12278875"/>
              <a:gd name="connsiteY180" fmla="*/ 546661 h 679176"/>
              <a:gd name="connsiteX181" fmla="*/ 5140745 w 12278875"/>
              <a:gd name="connsiteY181" fmla="*/ 637618 h 679176"/>
              <a:gd name="connsiteX182" fmla="*/ 5130929 w 12278875"/>
              <a:gd name="connsiteY182" fmla="*/ 679176 h 679176"/>
              <a:gd name="connsiteX183" fmla="*/ 4877322 w 12278875"/>
              <a:gd name="connsiteY183" fmla="*/ 679176 h 679176"/>
              <a:gd name="connsiteX184" fmla="*/ 4856426 w 12278875"/>
              <a:gd name="connsiteY184" fmla="*/ 648799 h 679176"/>
              <a:gd name="connsiteX185" fmla="*/ 4812219 w 12278875"/>
              <a:gd name="connsiteY185" fmla="*/ 577492 h 679176"/>
              <a:gd name="connsiteX186" fmla="*/ 4801192 w 12278875"/>
              <a:gd name="connsiteY186" fmla="*/ 558578 h 679176"/>
              <a:gd name="connsiteX187" fmla="*/ 4786288 w 12278875"/>
              <a:gd name="connsiteY187" fmla="*/ 637618 h 679176"/>
              <a:gd name="connsiteX188" fmla="*/ 4776471 w 12278875"/>
              <a:gd name="connsiteY188" fmla="*/ 679176 h 679176"/>
              <a:gd name="connsiteX189" fmla="*/ 4522561 w 12278875"/>
              <a:gd name="connsiteY189" fmla="*/ 679176 h 679176"/>
              <a:gd name="connsiteX190" fmla="*/ 4512027 w 12278875"/>
              <a:gd name="connsiteY190" fmla="*/ 664145 h 679176"/>
              <a:gd name="connsiteX191" fmla="*/ 4409893 w 12278875"/>
              <a:gd name="connsiteY191" fmla="*/ 495395 h 679176"/>
              <a:gd name="connsiteX192" fmla="*/ 4396211 w 12278875"/>
              <a:gd name="connsiteY192" fmla="*/ 470825 h 679176"/>
              <a:gd name="connsiteX193" fmla="*/ 4386165 w 12278875"/>
              <a:gd name="connsiteY193" fmla="*/ 537732 h 679176"/>
              <a:gd name="connsiteX194" fmla="*/ 4367332 w 12278875"/>
              <a:gd name="connsiteY194" fmla="*/ 637619 h 679176"/>
              <a:gd name="connsiteX195" fmla="*/ 4357517 w 12278875"/>
              <a:gd name="connsiteY195" fmla="*/ 679176 h 679176"/>
              <a:gd name="connsiteX196" fmla="*/ 4103908 w 12278875"/>
              <a:gd name="connsiteY196" fmla="*/ 679176 h 679176"/>
              <a:gd name="connsiteX197" fmla="*/ 4083013 w 12278875"/>
              <a:gd name="connsiteY197" fmla="*/ 648799 h 679176"/>
              <a:gd name="connsiteX198" fmla="*/ 4038807 w 12278875"/>
              <a:gd name="connsiteY198" fmla="*/ 577492 h 679176"/>
              <a:gd name="connsiteX199" fmla="*/ 4026856 w 12278875"/>
              <a:gd name="connsiteY199" fmla="*/ 556994 h 679176"/>
              <a:gd name="connsiteX200" fmla="*/ 4011653 w 12278875"/>
              <a:gd name="connsiteY200" fmla="*/ 637618 h 679176"/>
              <a:gd name="connsiteX201" fmla="*/ 4001837 w 12278875"/>
              <a:gd name="connsiteY201" fmla="*/ 679175 h 679176"/>
              <a:gd name="connsiteX202" fmla="*/ 3747927 w 12278875"/>
              <a:gd name="connsiteY202" fmla="*/ 679176 h 679176"/>
              <a:gd name="connsiteX203" fmla="*/ 3737392 w 12278875"/>
              <a:gd name="connsiteY203" fmla="*/ 664145 h 679176"/>
              <a:gd name="connsiteX204" fmla="*/ 3635258 w 12278875"/>
              <a:gd name="connsiteY204" fmla="*/ 495396 h 679176"/>
              <a:gd name="connsiteX205" fmla="*/ 3601887 w 12278875"/>
              <a:gd name="connsiteY205" fmla="*/ 435466 h 679176"/>
              <a:gd name="connsiteX206" fmla="*/ 3586534 w 12278875"/>
              <a:gd name="connsiteY206" fmla="*/ 537732 h 679176"/>
              <a:gd name="connsiteX207" fmla="*/ 3567700 w 12278875"/>
              <a:gd name="connsiteY207" fmla="*/ 637619 h 679176"/>
              <a:gd name="connsiteX208" fmla="*/ 3557884 w 12278875"/>
              <a:gd name="connsiteY208" fmla="*/ 679176 h 679176"/>
              <a:gd name="connsiteX209" fmla="*/ 3304275 w 12278875"/>
              <a:gd name="connsiteY209" fmla="*/ 679175 h 679176"/>
              <a:gd name="connsiteX210" fmla="*/ 3283379 w 12278875"/>
              <a:gd name="connsiteY210" fmla="*/ 648799 h 679176"/>
              <a:gd name="connsiteX211" fmla="*/ 3239173 w 12278875"/>
              <a:gd name="connsiteY211" fmla="*/ 577492 h 679176"/>
              <a:gd name="connsiteX212" fmla="*/ 3199141 w 12278875"/>
              <a:gd name="connsiteY212" fmla="*/ 508834 h 679176"/>
              <a:gd name="connsiteX213" fmla="*/ 3197390 w 12278875"/>
              <a:gd name="connsiteY213" fmla="*/ 522944 h 679176"/>
              <a:gd name="connsiteX214" fmla="*/ 3184851 w 12278875"/>
              <a:gd name="connsiteY214" fmla="*/ 608659 h 679176"/>
              <a:gd name="connsiteX215" fmla="*/ 3172743 w 12278875"/>
              <a:gd name="connsiteY215" fmla="*/ 679176 h 679176"/>
              <a:gd name="connsiteX216" fmla="*/ 2971602 w 12278875"/>
              <a:gd name="connsiteY216" fmla="*/ 679176 h 679176"/>
              <a:gd name="connsiteX217" fmla="*/ 2956038 w 12278875"/>
              <a:gd name="connsiteY217" fmla="*/ 619444 h 679176"/>
              <a:gd name="connsiteX218" fmla="*/ 2838058 w 12278875"/>
              <a:gd name="connsiteY218" fmla="*/ 144001 h 679176"/>
              <a:gd name="connsiteX219" fmla="*/ 3089649 w 12278875"/>
              <a:gd name="connsiteY219" fmla="*/ 676137 h 679176"/>
              <a:gd name="connsiteX220" fmla="*/ 3151614 w 12278875"/>
              <a:gd name="connsiteY220" fmla="*/ 424118 h 679176"/>
              <a:gd name="connsiteX221" fmla="*/ 3143359 w 12278875"/>
              <a:gd name="connsiteY221" fmla="*/ 409297 h 679176"/>
              <a:gd name="connsiteX222" fmla="*/ 3022509 w 12278875"/>
              <a:gd name="connsiteY222" fmla="*/ 160608 h 679176"/>
              <a:gd name="connsiteX223" fmla="*/ 3171804 w 12278875"/>
              <a:gd name="connsiteY223" fmla="*/ 342005 h 679176"/>
              <a:gd name="connsiteX224" fmla="*/ 3231711 w 12278875"/>
              <a:gd name="connsiteY224" fmla="*/ 98349 h 679176"/>
              <a:gd name="connsiteX225" fmla="*/ 3223198 w 12278875"/>
              <a:gd name="connsiteY225" fmla="*/ 295759 h 679176"/>
              <a:gd name="connsiteX226" fmla="*/ 3213292 w 12278875"/>
              <a:gd name="connsiteY226" fmla="*/ 392414 h 679176"/>
              <a:gd name="connsiteX227" fmla="*/ 3382072 w 12278875"/>
              <a:gd name="connsiteY227" fmla="*/ 597489 h 679176"/>
              <a:gd name="connsiteX228" fmla="*/ 3244186 w 12278875"/>
              <a:gd name="connsiteY228" fmla="*/ 45653 h 679176"/>
              <a:gd name="connsiteX229" fmla="*/ 3495779 w 12278875"/>
              <a:gd name="connsiteY229" fmla="*/ 577789 h 679176"/>
              <a:gd name="connsiteX230" fmla="*/ 3553016 w 12278875"/>
              <a:gd name="connsiteY230" fmla="*/ 344993 h 679176"/>
              <a:gd name="connsiteX231" fmla="*/ 3542877 w 12278875"/>
              <a:gd name="connsiteY231" fmla="*/ 325981 h 679176"/>
              <a:gd name="connsiteX232" fmla="*/ 3466462 w 12278875"/>
              <a:gd name="connsiteY232" fmla="*/ 160608 h 679176"/>
              <a:gd name="connsiteX233" fmla="*/ 3568013 w 12278875"/>
              <a:gd name="connsiteY233" fmla="*/ 283997 h 679176"/>
              <a:gd name="connsiteX234" fmla="*/ 3637840 w 12278875"/>
              <a:gd name="connsiteY234" fmla="*/ 1 h 679176"/>
              <a:gd name="connsiteX235" fmla="*/ 3618000 w 12278875"/>
              <a:gd name="connsiteY235" fmla="*/ 307919 h 679176"/>
              <a:gd name="connsiteX236" fmla="*/ 3614030 w 12278875"/>
              <a:gd name="connsiteY236" fmla="*/ 339908 h 679176"/>
              <a:gd name="connsiteX237" fmla="*/ 3826026 w 12278875"/>
              <a:gd name="connsiteY237" fmla="*/ 597489 h 679176"/>
              <a:gd name="connsiteX238" fmla="*/ 3688140 w 12278875"/>
              <a:gd name="connsiteY238" fmla="*/ 45652 h 679176"/>
              <a:gd name="connsiteX239" fmla="*/ 3939732 w 12278875"/>
              <a:gd name="connsiteY239" fmla="*/ 577789 h 679176"/>
              <a:gd name="connsiteX240" fmla="*/ 3969469 w 12278875"/>
              <a:gd name="connsiteY240" fmla="*/ 456840 h 679176"/>
              <a:gd name="connsiteX241" fmla="*/ 3942993 w 12278875"/>
              <a:gd name="connsiteY241" fmla="*/ 409297 h 679176"/>
              <a:gd name="connsiteX242" fmla="*/ 3822142 w 12278875"/>
              <a:gd name="connsiteY242" fmla="*/ 160609 h 679176"/>
              <a:gd name="connsiteX243" fmla="*/ 3991661 w 12278875"/>
              <a:gd name="connsiteY243" fmla="*/ 366579 h 679176"/>
              <a:gd name="connsiteX244" fmla="*/ 4053138 w 12278875"/>
              <a:gd name="connsiteY244" fmla="*/ 116549 h 679176"/>
              <a:gd name="connsiteX245" fmla="*/ 4050897 w 12278875"/>
              <a:gd name="connsiteY245" fmla="*/ 107385 h 679176"/>
              <a:gd name="connsiteX246" fmla="*/ 4043820 w 12278875"/>
              <a:gd name="connsiteY246" fmla="*/ 45653 h 679176"/>
              <a:gd name="connsiteX247" fmla="*/ 4056982 w 12278875"/>
              <a:gd name="connsiteY247" fmla="*/ 61252 h 679176"/>
              <a:gd name="connsiteX248" fmla="*/ 4063640 w 12278875"/>
              <a:gd name="connsiteY248" fmla="*/ 73829 h 679176"/>
              <a:gd name="connsiteX249" fmla="*/ 4081793 w 12278875"/>
              <a:gd name="connsiteY249" fmla="*/ 1 h 679176"/>
              <a:gd name="connsiteX250" fmla="*/ 4080798 w 12278875"/>
              <a:gd name="connsiteY250" fmla="*/ 102783 h 679176"/>
              <a:gd name="connsiteX251" fmla="*/ 4080559 w 12278875"/>
              <a:gd name="connsiteY251" fmla="*/ 105792 h 679176"/>
              <a:gd name="connsiteX252" fmla="*/ 4111871 w 12278875"/>
              <a:gd name="connsiteY252" fmla="*/ 171902 h 679176"/>
              <a:gd name="connsiteX253" fmla="*/ 4295411 w 12278875"/>
              <a:gd name="connsiteY253" fmla="*/ 577788 h 679176"/>
              <a:gd name="connsiteX254" fmla="*/ 4344761 w 12278875"/>
              <a:gd name="connsiteY254" fmla="*/ 377073 h 679176"/>
              <a:gd name="connsiteX255" fmla="*/ 4317511 w 12278875"/>
              <a:gd name="connsiteY255" fmla="*/ 325982 h 679176"/>
              <a:gd name="connsiteX256" fmla="*/ 4241098 w 12278875"/>
              <a:gd name="connsiteY256" fmla="*/ 160608 h 679176"/>
              <a:gd name="connsiteX257" fmla="*/ 4361897 w 12278875"/>
              <a:gd name="connsiteY257" fmla="*/ 307383 h 679176"/>
              <a:gd name="connsiteX258" fmla="*/ 7198002 w 12278875"/>
              <a:gd name="connsiteY258" fmla="*/ 0 h 679176"/>
              <a:gd name="connsiteX259" fmla="*/ 7189490 w 12278875"/>
              <a:gd name="connsiteY259" fmla="*/ 197410 h 679176"/>
              <a:gd name="connsiteX260" fmla="*/ 7180237 w 12278875"/>
              <a:gd name="connsiteY260" fmla="*/ 287686 h 679176"/>
              <a:gd name="connsiteX261" fmla="*/ 7475685 w 12278875"/>
              <a:gd name="connsiteY261" fmla="*/ 646664 h 679176"/>
              <a:gd name="connsiteX262" fmla="*/ 7337799 w 12278875"/>
              <a:gd name="connsiteY262" fmla="*/ 94828 h 679176"/>
              <a:gd name="connsiteX263" fmla="*/ 7589391 w 12278875"/>
              <a:gd name="connsiteY263" fmla="*/ 626963 h 679176"/>
              <a:gd name="connsiteX264" fmla="*/ 7624678 w 12278875"/>
              <a:gd name="connsiteY264" fmla="*/ 483443 h 679176"/>
              <a:gd name="connsiteX265" fmla="*/ 7583389 w 12278875"/>
              <a:gd name="connsiteY265" fmla="*/ 409295 h 679176"/>
              <a:gd name="connsiteX266" fmla="*/ 7462538 w 12278875"/>
              <a:gd name="connsiteY266" fmla="*/ 160607 h 679176"/>
              <a:gd name="connsiteX267" fmla="*/ 7648501 w 12278875"/>
              <a:gd name="connsiteY267" fmla="*/ 386557 h 679176"/>
              <a:gd name="connsiteX268" fmla="*/ 7704182 w 12278875"/>
              <a:gd name="connsiteY268" fmla="*/ 160093 h 679176"/>
              <a:gd name="connsiteX269" fmla="*/ 7691292 w 12278875"/>
              <a:gd name="connsiteY269" fmla="*/ 107384 h 679176"/>
              <a:gd name="connsiteX270" fmla="*/ 7684216 w 12278875"/>
              <a:gd name="connsiteY270" fmla="*/ 45652 h 679176"/>
              <a:gd name="connsiteX271" fmla="*/ 7697378 w 12278875"/>
              <a:gd name="connsiteY271" fmla="*/ 61251 h 679176"/>
              <a:gd name="connsiteX272" fmla="*/ 7718619 w 12278875"/>
              <a:gd name="connsiteY272" fmla="*/ 101374 h 679176"/>
              <a:gd name="connsiteX273" fmla="*/ 7731453 w 12278875"/>
              <a:gd name="connsiteY273" fmla="*/ 49177 h 679176"/>
              <a:gd name="connsiteX274" fmla="*/ 7732584 w 12278875"/>
              <a:gd name="connsiteY274" fmla="*/ 113631 h 679176"/>
              <a:gd name="connsiteX275" fmla="*/ 7731754 w 12278875"/>
              <a:gd name="connsiteY275" fmla="*/ 128593 h 679176"/>
              <a:gd name="connsiteX276" fmla="*/ 7752265 w 12278875"/>
              <a:gd name="connsiteY276" fmla="*/ 171901 h 679176"/>
              <a:gd name="connsiteX277" fmla="*/ 7935808 w 12278875"/>
              <a:gd name="connsiteY277" fmla="*/ 577787 h 679176"/>
              <a:gd name="connsiteX278" fmla="*/ 7985412 w 12278875"/>
              <a:gd name="connsiteY278" fmla="*/ 376037 h 679176"/>
              <a:gd name="connsiteX279" fmla="*/ 7958713 w 12278875"/>
              <a:gd name="connsiteY279" fmla="*/ 325980 h 679176"/>
              <a:gd name="connsiteX280" fmla="*/ 7882300 w 12278875"/>
              <a:gd name="connsiteY280" fmla="*/ 160607 h 679176"/>
              <a:gd name="connsiteX281" fmla="*/ 8002478 w 12278875"/>
              <a:gd name="connsiteY281" fmla="*/ 306628 h 679176"/>
              <a:gd name="connsiteX282" fmla="*/ 8077868 w 12278875"/>
              <a:gd name="connsiteY282" fmla="*/ 0 h 679176"/>
              <a:gd name="connsiteX283" fmla="*/ 8058030 w 12278875"/>
              <a:gd name="connsiteY283" fmla="*/ 307918 h 679176"/>
              <a:gd name="connsiteX284" fmla="*/ 8050889 w 12278875"/>
              <a:gd name="connsiteY284" fmla="*/ 365448 h 679176"/>
              <a:gd name="connsiteX285" fmla="*/ 8241863 w 12278875"/>
              <a:gd name="connsiteY285" fmla="*/ 597489 h 679176"/>
              <a:gd name="connsiteX286" fmla="*/ 8103978 w 12278875"/>
              <a:gd name="connsiteY286" fmla="*/ 45651 h 679176"/>
              <a:gd name="connsiteX287" fmla="*/ 8355569 w 12278875"/>
              <a:gd name="connsiteY287" fmla="*/ 577788 h 679176"/>
              <a:gd name="connsiteX288" fmla="*/ 8405701 w 12278875"/>
              <a:gd name="connsiteY288" fmla="*/ 373893 h 679176"/>
              <a:gd name="connsiteX289" fmla="*/ 8368997 w 12278875"/>
              <a:gd name="connsiteY289" fmla="*/ 301412 h 679176"/>
              <a:gd name="connsiteX290" fmla="*/ 8329926 w 12278875"/>
              <a:gd name="connsiteY290" fmla="*/ 209783 h 679176"/>
              <a:gd name="connsiteX291" fmla="*/ 8419340 w 12278875"/>
              <a:gd name="connsiteY291" fmla="*/ 318423 h 679176"/>
              <a:gd name="connsiteX292" fmla="*/ 8497630 w 12278875"/>
              <a:gd name="connsiteY292" fmla="*/ 1 h 679176"/>
              <a:gd name="connsiteX293" fmla="*/ 8477790 w 12278875"/>
              <a:gd name="connsiteY293" fmla="*/ 307918 h 679176"/>
              <a:gd name="connsiteX294" fmla="*/ 8468998 w 12278875"/>
              <a:gd name="connsiteY294" fmla="*/ 378760 h 679176"/>
              <a:gd name="connsiteX295" fmla="*/ 8689489 w 12278875"/>
              <a:gd name="connsiteY295" fmla="*/ 646664 h 679176"/>
              <a:gd name="connsiteX296" fmla="*/ 8551604 w 12278875"/>
              <a:gd name="connsiteY296" fmla="*/ 94828 h 679176"/>
              <a:gd name="connsiteX297" fmla="*/ 8803196 w 12278875"/>
              <a:gd name="connsiteY297" fmla="*/ 626964 h 679176"/>
              <a:gd name="connsiteX298" fmla="*/ 8902802 w 12278875"/>
              <a:gd name="connsiteY298" fmla="*/ 221845 h 679176"/>
              <a:gd name="connsiteX299" fmla="*/ 8890258 w 12278875"/>
              <a:gd name="connsiteY299" fmla="*/ 194849 h 679176"/>
              <a:gd name="connsiteX300" fmla="*/ 8877855 w 12278875"/>
              <a:gd name="connsiteY300" fmla="*/ 160608 h 679176"/>
              <a:gd name="connsiteX301" fmla="*/ 8908657 w 12278875"/>
              <a:gd name="connsiteY301" fmla="*/ 198034 h 679176"/>
              <a:gd name="connsiteX302" fmla="*/ 8945257 w 12278875"/>
              <a:gd name="connsiteY302" fmla="*/ 49176 h 679176"/>
              <a:gd name="connsiteX303" fmla="*/ 8944262 w 12278875"/>
              <a:gd name="connsiteY303" fmla="*/ 151957 h 679176"/>
              <a:gd name="connsiteX304" fmla="*/ 8937790 w 12278875"/>
              <a:gd name="connsiteY304" fmla="*/ 233431 h 679176"/>
              <a:gd name="connsiteX305" fmla="*/ 9237418 w 12278875"/>
              <a:gd name="connsiteY305" fmla="*/ 597489 h 679176"/>
              <a:gd name="connsiteX306" fmla="*/ 9099532 w 12278875"/>
              <a:gd name="connsiteY306" fmla="*/ 45652 h 679176"/>
              <a:gd name="connsiteX307" fmla="*/ 9351124 w 12278875"/>
              <a:gd name="connsiteY307" fmla="*/ 577787 h 679176"/>
              <a:gd name="connsiteX308" fmla="*/ 9403907 w 12278875"/>
              <a:gd name="connsiteY308" fmla="*/ 363110 h 679176"/>
              <a:gd name="connsiteX309" fmla="*/ 9384102 w 12278875"/>
              <a:gd name="connsiteY309" fmla="*/ 325980 h 679176"/>
              <a:gd name="connsiteX310" fmla="*/ 9307689 w 12278875"/>
              <a:gd name="connsiteY310" fmla="*/ 160607 h 679176"/>
              <a:gd name="connsiteX311" fmla="*/ 9420111 w 12278875"/>
              <a:gd name="connsiteY311" fmla="*/ 297205 h 679176"/>
              <a:gd name="connsiteX312" fmla="*/ 9493186 w 12278875"/>
              <a:gd name="connsiteY312" fmla="*/ 1 h 679176"/>
              <a:gd name="connsiteX313" fmla="*/ 9473346 w 12278875"/>
              <a:gd name="connsiteY313" fmla="*/ 307917 h 679176"/>
              <a:gd name="connsiteX314" fmla="*/ 9467525 w 12278875"/>
              <a:gd name="connsiteY314" fmla="*/ 354815 h 679176"/>
              <a:gd name="connsiteX315" fmla="*/ 9667252 w 12278875"/>
              <a:gd name="connsiteY315" fmla="*/ 597489 h 679176"/>
              <a:gd name="connsiteX316" fmla="*/ 9529366 w 12278875"/>
              <a:gd name="connsiteY316" fmla="*/ 45652 h 679176"/>
              <a:gd name="connsiteX317" fmla="*/ 9780958 w 12278875"/>
              <a:gd name="connsiteY317" fmla="*/ 577787 h 679176"/>
              <a:gd name="connsiteX318" fmla="*/ 9843316 w 12278875"/>
              <a:gd name="connsiteY318" fmla="*/ 324166 h 679176"/>
              <a:gd name="connsiteX319" fmla="*/ 9806891 w 12278875"/>
              <a:gd name="connsiteY319" fmla="*/ 252236 h 679176"/>
              <a:gd name="connsiteX320" fmla="*/ 9767820 w 12278875"/>
              <a:gd name="connsiteY320" fmla="*/ 160607 h 679176"/>
              <a:gd name="connsiteX321" fmla="*/ 9856915 w 12278875"/>
              <a:gd name="connsiteY321" fmla="*/ 268859 h 679176"/>
              <a:gd name="connsiteX322" fmla="*/ 9923020 w 12278875"/>
              <a:gd name="connsiteY322" fmla="*/ 1 h 679176"/>
              <a:gd name="connsiteX323" fmla="*/ 9903181 w 12278875"/>
              <a:gd name="connsiteY323" fmla="*/ 307918 h 679176"/>
              <a:gd name="connsiteX324" fmla="*/ 9901329 w 12278875"/>
              <a:gd name="connsiteY324" fmla="*/ 322826 h 679176"/>
              <a:gd name="connsiteX325" fmla="*/ 10127383 w 12278875"/>
              <a:gd name="connsiteY325" fmla="*/ 597488 h 679176"/>
              <a:gd name="connsiteX326" fmla="*/ 9989498 w 12278875"/>
              <a:gd name="connsiteY326" fmla="*/ 45652 h 679176"/>
              <a:gd name="connsiteX327" fmla="*/ 10241090 w 12278875"/>
              <a:gd name="connsiteY327" fmla="*/ 577788 h 679176"/>
              <a:gd name="connsiteX328" fmla="*/ 10305312 w 12278875"/>
              <a:gd name="connsiteY328" fmla="*/ 316589 h 679176"/>
              <a:gd name="connsiteX329" fmla="*/ 10272722 w 12278875"/>
              <a:gd name="connsiteY329" fmla="*/ 252236 h 679176"/>
              <a:gd name="connsiteX330" fmla="*/ 10233652 w 12278875"/>
              <a:gd name="connsiteY330" fmla="*/ 160607 h 679176"/>
              <a:gd name="connsiteX331" fmla="*/ 10318357 w 12278875"/>
              <a:gd name="connsiteY331" fmla="*/ 263526 h 679176"/>
              <a:gd name="connsiteX332" fmla="*/ 10383151 w 12278875"/>
              <a:gd name="connsiteY332" fmla="*/ 0 h 679176"/>
              <a:gd name="connsiteX333" fmla="*/ 10363312 w 12278875"/>
              <a:gd name="connsiteY333" fmla="*/ 307918 h 679176"/>
              <a:gd name="connsiteX334" fmla="*/ 10362209 w 12278875"/>
              <a:gd name="connsiteY334" fmla="*/ 316807 h 679176"/>
              <a:gd name="connsiteX335" fmla="*/ 10593215 w 12278875"/>
              <a:gd name="connsiteY335" fmla="*/ 597488 h 679176"/>
              <a:gd name="connsiteX336" fmla="*/ 10455330 w 12278875"/>
              <a:gd name="connsiteY336" fmla="*/ 45652 h 679176"/>
              <a:gd name="connsiteX337" fmla="*/ 10706922 w 12278875"/>
              <a:gd name="connsiteY337" fmla="*/ 577787 h 679176"/>
              <a:gd name="connsiteX338" fmla="*/ 10759703 w 12278875"/>
              <a:gd name="connsiteY338" fmla="*/ 363114 h 679176"/>
              <a:gd name="connsiteX339" fmla="*/ 10728456 w 12278875"/>
              <a:gd name="connsiteY339" fmla="*/ 301411 h 679176"/>
              <a:gd name="connsiteX340" fmla="*/ 10689388 w 12278875"/>
              <a:gd name="connsiteY340" fmla="*/ 209783 h 679176"/>
              <a:gd name="connsiteX341" fmla="*/ 10772557 w 12278875"/>
              <a:gd name="connsiteY341" fmla="*/ 310838 h 679176"/>
              <a:gd name="connsiteX342" fmla="*/ 10848983 w 12278875"/>
              <a:gd name="connsiteY342" fmla="*/ 0 h 679176"/>
              <a:gd name="connsiteX343" fmla="*/ 10829144 w 12278875"/>
              <a:gd name="connsiteY343" fmla="*/ 307918 h 679176"/>
              <a:gd name="connsiteX344" fmla="*/ 10821414 w 12278875"/>
              <a:gd name="connsiteY344" fmla="*/ 370200 h 679176"/>
              <a:gd name="connsiteX345" fmla="*/ 11048950 w 12278875"/>
              <a:gd name="connsiteY345" fmla="*/ 646664 h 679176"/>
              <a:gd name="connsiteX346" fmla="*/ 10911064 w 12278875"/>
              <a:gd name="connsiteY346" fmla="*/ 94826 h 679176"/>
              <a:gd name="connsiteX347" fmla="*/ 11162656 w 12278875"/>
              <a:gd name="connsiteY347" fmla="*/ 626963 h 679176"/>
              <a:gd name="connsiteX348" fmla="*/ 11244919 w 12278875"/>
              <a:gd name="connsiteY348" fmla="*/ 292385 h 679176"/>
              <a:gd name="connsiteX349" fmla="*/ 11224588 w 12278875"/>
              <a:gd name="connsiteY349" fmla="*/ 252236 h 679176"/>
              <a:gd name="connsiteX350" fmla="*/ 11185517 w 12278875"/>
              <a:gd name="connsiteY350" fmla="*/ 160607 h 679176"/>
              <a:gd name="connsiteX351" fmla="*/ 11256203 w 12278875"/>
              <a:gd name="connsiteY351" fmla="*/ 246493 h 679176"/>
              <a:gd name="connsiteX352" fmla="*/ 11304718 w 12278875"/>
              <a:gd name="connsiteY352" fmla="*/ 49175 h 679176"/>
              <a:gd name="connsiteX353" fmla="*/ 11296204 w 12278875"/>
              <a:gd name="connsiteY353" fmla="*/ 246585 h 679176"/>
              <a:gd name="connsiteX354" fmla="*/ 11291784 w 12278875"/>
              <a:gd name="connsiteY354" fmla="*/ 289724 h 679176"/>
              <a:gd name="connsiteX355" fmla="*/ 11545080 w 12278875"/>
              <a:gd name="connsiteY355" fmla="*/ 597488 h 679176"/>
              <a:gd name="connsiteX356" fmla="*/ 11407196 w 12278875"/>
              <a:gd name="connsiteY356" fmla="*/ 45652 h 679176"/>
              <a:gd name="connsiteX357" fmla="*/ 11658786 w 12278875"/>
              <a:gd name="connsiteY357" fmla="*/ 577788 h 679176"/>
              <a:gd name="connsiteX358" fmla="*/ 11726309 w 12278875"/>
              <a:gd name="connsiteY358" fmla="*/ 303163 h 679176"/>
              <a:gd name="connsiteX359" fmla="*/ 11700520 w 12278875"/>
              <a:gd name="connsiteY359" fmla="*/ 252236 h 679176"/>
              <a:gd name="connsiteX360" fmla="*/ 11661450 w 12278875"/>
              <a:gd name="connsiteY360" fmla="*/ 160607 h 679176"/>
              <a:gd name="connsiteX361" fmla="*/ 11738377 w 12278875"/>
              <a:gd name="connsiteY361" fmla="*/ 254078 h 679176"/>
              <a:gd name="connsiteX362" fmla="*/ 11800848 w 12278875"/>
              <a:gd name="connsiteY362" fmla="*/ 0 h 679176"/>
              <a:gd name="connsiteX363" fmla="*/ 11792335 w 12278875"/>
              <a:gd name="connsiteY363" fmla="*/ 197410 h 679176"/>
              <a:gd name="connsiteX364" fmla="*/ 11781195 w 12278875"/>
              <a:gd name="connsiteY364" fmla="*/ 306102 h 679176"/>
              <a:gd name="connsiteX365" fmla="*/ 12021012 w 12278875"/>
              <a:gd name="connsiteY365" fmla="*/ 597488 h 679176"/>
              <a:gd name="connsiteX366" fmla="*/ 11883128 w 12278875"/>
              <a:gd name="connsiteY366" fmla="*/ 45652 h 679176"/>
              <a:gd name="connsiteX367" fmla="*/ 12134718 w 12278875"/>
              <a:gd name="connsiteY367" fmla="*/ 577788 h 679176"/>
              <a:gd name="connsiteX368" fmla="*/ 12276780 w 12278875"/>
              <a:gd name="connsiteY368" fmla="*/ 1 h 679176"/>
              <a:gd name="connsiteX369" fmla="*/ 12206640 w 12278875"/>
              <a:gd name="connsiteY369" fmla="*/ 637617 h 679176"/>
              <a:gd name="connsiteX370" fmla="*/ 12196824 w 12278875"/>
              <a:gd name="connsiteY370" fmla="*/ 679176 h 679176"/>
              <a:gd name="connsiteX371" fmla="*/ 11943216 w 12278875"/>
              <a:gd name="connsiteY371" fmla="*/ 679176 h 679176"/>
              <a:gd name="connsiteX372" fmla="*/ 11922320 w 12278875"/>
              <a:gd name="connsiteY372" fmla="*/ 648798 h 679176"/>
              <a:gd name="connsiteX373" fmla="*/ 11782301 w 12278875"/>
              <a:gd name="connsiteY373" fmla="*/ 409296 h 679176"/>
              <a:gd name="connsiteX374" fmla="*/ 11771045 w 12278875"/>
              <a:gd name="connsiteY374" fmla="*/ 388192 h 679176"/>
              <a:gd name="connsiteX375" fmla="*/ 11766528 w 12278875"/>
              <a:gd name="connsiteY375" fmla="*/ 424595 h 679176"/>
              <a:gd name="connsiteX376" fmla="*/ 11725789 w 12278875"/>
              <a:gd name="connsiteY376" fmla="*/ 659380 h 679176"/>
              <a:gd name="connsiteX377" fmla="*/ 11720366 w 12278875"/>
              <a:gd name="connsiteY377" fmla="*/ 679176 h 679176"/>
              <a:gd name="connsiteX378" fmla="*/ 11467284 w 12278875"/>
              <a:gd name="connsiteY378" fmla="*/ 679176 h 679176"/>
              <a:gd name="connsiteX379" fmla="*/ 11446388 w 12278875"/>
              <a:gd name="connsiteY379" fmla="*/ 648798 h 679176"/>
              <a:gd name="connsiteX380" fmla="*/ 11306370 w 12278875"/>
              <a:gd name="connsiteY380" fmla="*/ 409296 h 679176"/>
              <a:gd name="connsiteX381" fmla="*/ 11283680 w 12278875"/>
              <a:gd name="connsiteY381" fmla="*/ 366754 h 679176"/>
              <a:gd name="connsiteX382" fmla="*/ 11270396 w 12278875"/>
              <a:gd name="connsiteY382" fmla="*/ 473769 h 679176"/>
              <a:gd name="connsiteX383" fmla="*/ 11244184 w 12278875"/>
              <a:gd name="connsiteY383" fmla="*/ 639112 h 679176"/>
              <a:gd name="connsiteX384" fmla="*/ 11235803 w 12278875"/>
              <a:gd name="connsiteY384" fmla="*/ 679176 h 679176"/>
              <a:gd name="connsiteX385" fmla="*/ 10938604 w 12278875"/>
              <a:gd name="connsiteY385" fmla="*/ 679175 h 679176"/>
              <a:gd name="connsiteX386" fmla="*/ 10906051 w 12278875"/>
              <a:gd name="connsiteY386" fmla="*/ 626667 h 679176"/>
              <a:gd name="connsiteX387" fmla="*/ 10810238 w 12278875"/>
              <a:gd name="connsiteY387" fmla="*/ 458471 h 679176"/>
              <a:gd name="connsiteX388" fmla="*/ 10809722 w 12278875"/>
              <a:gd name="connsiteY388" fmla="*/ 457503 h 679176"/>
              <a:gd name="connsiteX389" fmla="*/ 10797678 w 12278875"/>
              <a:gd name="connsiteY389" fmla="*/ 537731 h 679176"/>
              <a:gd name="connsiteX390" fmla="*/ 10778844 w 12278875"/>
              <a:gd name="connsiteY390" fmla="*/ 637618 h 679176"/>
              <a:gd name="connsiteX391" fmla="*/ 10769028 w 12278875"/>
              <a:gd name="connsiteY391" fmla="*/ 679176 h 679176"/>
              <a:gd name="connsiteX392" fmla="*/ 10515419 w 12278875"/>
              <a:gd name="connsiteY392" fmla="*/ 679176 h 679176"/>
              <a:gd name="connsiteX393" fmla="*/ 10494523 w 12278875"/>
              <a:gd name="connsiteY393" fmla="*/ 648799 h 679176"/>
              <a:gd name="connsiteX394" fmla="*/ 10354504 w 12278875"/>
              <a:gd name="connsiteY394" fmla="*/ 409296 h 679176"/>
              <a:gd name="connsiteX395" fmla="*/ 10351442 w 12278875"/>
              <a:gd name="connsiteY395" fmla="*/ 403554 h 679176"/>
              <a:gd name="connsiteX396" fmla="*/ 10348830 w 12278875"/>
              <a:gd name="connsiteY396" fmla="*/ 424595 h 679176"/>
              <a:gd name="connsiteX397" fmla="*/ 10308090 w 12278875"/>
              <a:gd name="connsiteY397" fmla="*/ 659381 h 679176"/>
              <a:gd name="connsiteX398" fmla="*/ 10302669 w 12278875"/>
              <a:gd name="connsiteY398" fmla="*/ 679176 h 679176"/>
              <a:gd name="connsiteX399" fmla="*/ 10049287 w 12278875"/>
              <a:gd name="connsiteY399" fmla="*/ 679176 h 679176"/>
              <a:gd name="connsiteX400" fmla="*/ 10038752 w 12278875"/>
              <a:gd name="connsiteY400" fmla="*/ 664143 h 679176"/>
              <a:gd name="connsiteX401" fmla="*/ 9936617 w 12278875"/>
              <a:gd name="connsiteY401" fmla="*/ 495395 h 679176"/>
              <a:gd name="connsiteX402" fmla="*/ 9890246 w 12278875"/>
              <a:gd name="connsiteY402" fmla="*/ 412123 h 679176"/>
              <a:gd name="connsiteX403" fmla="*/ 9888698 w 12278875"/>
              <a:gd name="connsiteY403" fmla="*/ 424595 h 679176"/>
              <a:gd name="connsiteX404" fmla="*/ 9847959 w 12278875"/>
              <a:gd name="connsiteY404" fmla="*/ 659380 h 679176"/>
              <a:gd name="connsiteX405" fmla="*/ 9842537 w 12278875"/>
              <a:gd name="connsiteY405" fmla="*/ 679176 h 679176"/>
              <a:gd name="connsiteX406" fmla="*/ 9589153 w 12278875"/>
              <a:gd name="connsiteY406" fmla="*/ 679175 h 679176"/>
              <a:gd name="connsiteX407" fmla="*/ 9578618 w 12278875"/>
              <a:gd name="connsiteY407" fmla="*/ 664143 h 679176"/>
              <a:gd name="connsiteX408" fmla="*/ 9476486 w 12278875"/>
              <a:gd name="connsiteY408" fmla="*/ 495395 h 679176"/>
              <a:gd name="connsiteX409" fmla="*/ 9454235 w 12278875"/>
              <a:gd name="connsiteY409" fmla="*/ 455437 h 679176"/>
              <a:gd name="connsiteX410" fmla="*/ 9441880 w 12278875"/>
              <a:gd name="connsiteY410" fmla="*/ 537731 h 679176"/>
              <a:gd name="connsiteX411" fmla="*/ 9423045 w 12278875"/>
              <a:gd name="connsiteY411" fmla="*/ 637618 h 679176"/>
              <a:gd name="connsiteX412" fmla="*/ 9413229 w 12278875"/>
              <a:gd name="connsiteY412" fmla="*/ 679176 h 679176"/>
              <a:gd name="connsiteX413" fmla="*/ 9159152 w 12278875"/>
              <a:gd name="connsiteY413" fmla="*/ 679176 h 679176"/>
              <a:gd name="connsiteX414" fmla="*/ 9153626 w 12278875"/>
              <a:gd name="connsiteY414" fmla="*/ 671371 h 679176"/>
              <a:gd name="connsiteX415" fmla="*/ 8954269 w 12278875"/>
              <a:gd name="connsiteY415" fmla="*/ 325980 h 679176"/>
              <a:gd name="connsiteX416" fmla="*/ 8932926 w 12278875"/>
              <a:gd name="connsiteY416" fmla="*/ 283836 h 679176"/>
              <a:gd name="connsiteX417" fmla="*/ 8925418 w 12278875"/>
              <a:gd name="connsiteY417" fmla="*/ 357093 h 679176"/>
              <a:gd name="connsiteX418" fmla="*/ 8893952 w 12278875"/>
              <a:gd name="connsiteY418" fmla="*/ 586907 h 679176"/>
              <a:gd name="connsiteX419" fmla="*/ 8876554 w 12278875"/>
              <a:gd name="connsiteY419" fmla="*/ 679176 h 679176"/>
              <a:gd name="connsiteX420" fmla="*/ 8579021 w 12278875"/>
              <a:gd name="connsiteY420" fmla="*/ 679176 h 679176"/>
              <a:gd name="connsiteX421" fmla="*/ 8569376 w 12278875"/>
              <a:gd name="connsiteY421" fmla="*/ 664094 h 679176"/>
              <a:gd name="connsiteX422" fmla="*/ 8498722 w 12278875"/>
              <a:gd name="connsiteY422" fmla="*/ 544571 h 679176"/>
              <a:gd name="connsiteX423" fmla="*/ 8456642 w 12278875"/>
              <a:gd name="connsiteY423" fmla="*/ 469003 h 679176"/>
              <a:gd name="connsiteX424" fmla="*/ 8446324 w 12278875"/>
              <a:gd name="connsiteY424" fmla="*/ 537732 h 679176"/>
              <a:gd name="connsiteX425" fmla="*/ 8427490 w 12278875"/>
              <a:gd name="connsiteY425" fmla="*/ 637617 h 679176"/>
              <a:gd name="connsiteX426" fmla="*/ 8417674 w 12278875"/>
              <a:gd name="connsiteY426" fmla="*/ 679176 h 679176"/>
              <a:gd name="connsiteX427" fmla="*/ 8163764 w 12278875"/>
              <a:gd name="connsiteY427" fmla="*/ 679175 h 679176"/>
              <a:gd name="connsiteX428" fmla="*/ 8153229 w 12278875"/>
              <a:gd name="connsiteY428" fmla="*/ 664143 h 679176"/>
              <a:gd name="connsiteX429" fmla="*/ 8051096 w 12278875"/>
              <a:gd name="connsiteY429" fmla="*/ 495395 h 679176"/>
              <a:gd name="connsiteX430" fmla="*/ 8036778 w 12278875"/>
              <a:gd name="connsiteY430" fmla="*/ 469683 h 679176"/>
              <a:gd name="connsiteX431" fmla="*/ 8026563 w 12278875"/>
              <a:gd name="connsiteY431" fmla="*/ 537732 h 679176"/>
              <a:gd name="connsiteX432" fmla="*/ 8007727 w 12278875"/>
              <a:gd name="connsiteY432" fmla="*/ 637618 h 679176"/>
              <a:gd name="connsiteX433" fmla="*/ 7997912 w 12278875"/>
              <a:gd name="connsiteY433" fmla="*/ 679176 h 679176"/>
              <a:gd name="connsiteX434" fmla="*/ 7744304 w 12278875"/>
              <a:gd name="connsiteY434" fmla="*/ 679176 h 679176"/>
              <a:gd name="connsiteX435" fmla="*/ 7723408 w 12278875"/>
              <a:gd name="connsiteY435" fmla="*/ 648798 h 679176"/>
              <a:gd name="connsiteX436" fmla="*/ 7681101 w 12278875"/>
              <a:gd name="connsiteY436" fmla="*/ 580553 h 679176"/>
              <a:gd name="connsiteX437" fmla="*/ 7680146 w 12278875"/>
              <a:gd name="connsiteY437" fmla="*/ 586908 h 679176"/>
              <a:gd name="connsiteX438" fmla="*/ 7662749 w 12278875"/>
              <a:gd name="connsiteY438" fmla="*/ 679176 h 679176"/>
              <a:gd name="connsiteX439" fmla="*/ 7365057 w 12278875"/>
              <a:gd name="connsiteY439" fmla="*/ 679175 h 679176"/>
              <a:gd name="connsiteX440" fmla="*/ 7309085 w 12278875"/>
              <a:gd name="connsiteY440" fmla="*/ 586544 h 679176"/>
              <a:gd name="connsiteX441" fmla="*/ 7192535 w 12278875"/>
              <a:gd name="connsiteY441" fmla="*/ 375157 h 679176"/>
              <a:gd name="connsiteX442" fmla="*/ 7174290 w 12278875"/>
              <a:gd name="connsiteY442" fmla="*/ 339125 h 679176"/>
              <a:gd name="connsiteX443" fmla="*/ 7163681 w 12278875"/>
              <a:gd name="connsiteY443" fmla="*/ 424595 h 679176"/>
              <a:gd name="connsiteX444" fmla="*/ 7122942 w 12278875"/>
              <a:gd name="connsiteY444" fmla="*/ 659381 h 679176"/>
              <a:gd name="connsiteX445" fmla="*/ 7117520 w 12278875"/>
              <a:gd name="connsiteY445" fmla="*/ 679176 h 679176"/>
              <a:gd name="connsiteX446" fmla="*/ 6864439 w 12278875"/>
              <a:gd name="connsiteY446" fmla="*/ 679176 h 679176"/>
              <a:gd name="connsiteX447" fmla="*/ 6843542 w 12278875"/>
              <a:gd name="connsiteY447" fmla="*/ 648798 h 679176"/>
              <a:gd name="connsiteX448" fmla="*/ 6703523 w 12278875"/>
              <a:gd name="connsiteY448" fmla="*/ 409296 h 679176"/>
              <a:gd name="connsiteX449" fmla="*/ 6674547 w 12278875"/>
              <a:gd name="connsiteY449" fmla="*/ 354968 h 679176"/>
              <a:gd name="connsiteX450" fmla="*/ 6665904 w 12278875"/>
              <a:gd name="connsiteY450" fmla="*/ 424596 h 679176"/>
              <a:gd name="connsiteX451" fmla="*/ 6625165 w 12278875"/>
              <a:gd name="connsiteY451" fmla="*/ 659382 h 679176"/>
              <a:gd name="connsiteX452" fmla="*/ 6619743 w 12278875"/>
              <a:gd name="connsiteY452" fmla="*/ 679176 h 679176"/>
              <a:gd name="connsiteX453" fmla="*/ 6366359 w 12278875"/>
              <a:gd name="connsiteY453" fmla="*/ 679176 h 679176"/>
              <a:gd name="connsiteX454" fmla="*/ 6355824 w 12278875"/>
              <a:gd name="connsiteY454" fmla="*/ 664145 h 679176"/>
              <a:gd name="connsiteX455" fmla="*/ 6253691 w 12278875"/>
              <a:gd name="connsiteY455" fmla="*/ 495396 h 679176"/>
              <a:gd name="connsiteX456" fmla="*/ 6245187 w 12278875"/>
              <a:gd name="connsiteY456" fmla="*/ 480125 h 679176"/>
              <a:gd name="connsiteX457" fmla="*/ 6229156 w 12278875"/>
              <a:gd name="connsiteY457" fmla="*/ 586907 h 679176"/>
              <a:gd name="connsiteX458" fmla="*/ 6211759 w 12278875"/>
              <a:gd name="connsiteY458" fmla="*/ 679176 h 679176"/>
              <a:gd name="connsiteX459" fmla="*/ 5914349 w 12278875"/>
              <a:gd name="connsiteY459" fmla="*/ 679176 h 679176"/>
              <a:gd name="connsiteX460" fmla="*/ 5881797 w 12278875"/>
              <a:gd name="connsiteY460" fmla="*/ 626667 h 679176"/>
              <a:gd name="connsiteX461" fmla="*/ 5665133 w 12278875"/>
              <a:gd name="connsiteY461" fmla="*/ 209783 h 679176"/>
              <a:gd name="connsiteX462" fmla="*/ 6024696 w 12278875"/>
              <a:gd name="connsiteY462" fmla="*/ 646664 h 679176"/>
              <a:gd name="connsiteX463" fmla="*/ 5886810 w 12278875"/>
              <a:gd name="connsiteY463" fmla="*/ 94826 h 679176"/>
              <a:gd name="connsiteX464" fmla="*/ 6138401 w 12278875"/>
              <a:gd name="connsiteY464" fmla="*/ 626962 h 679176"/>
              <a:gd name="connsiteX465" fmla="*/ 6196283 w 12278875"/>
              <a:gd name="connsiteY465" fmla="*/ 391552 h 679176"/>
              <a:gd name="connsiteX466" fmla="*/ 6161311 w 12278875"/>
              <a:gd name="connsiteY466" fmla="*/ 325981 h 679176"/>
              <a:gd name="connsiteX467" fmla="*/ 6084895 w 12278875"/>
              <a:gd name="connsiteY467" fmla="*/ 160608 h 679176"/>
              <a:gd name="connsiteX468" fmla="*/ 6214382 w 12278875"/>
              <a:gd name="connsiteY468" fmla="*/ 317939 h 679176"/>
              <a:gd name="connsiteX469" fmla="*/ 6280463 w 12278875"/>
              <a:gd name="connsiteY469" fmla="*/ 49175 h 679176"/>
              <a:gd name="connsiteX470" fmla="*/ 6260623 w 12278875"/>
              <a:gd name="connsiteY470" fmla="*/ 357093 h 679176"/>
              <a:gd name="connsiteX471" fmla="*/ 6258787 w 12278875"/>
              <a:gd name="connsiteY471" fmla="*/ 371893 h 679176"/>
              <a:gd name="connsiteX472" fmla="*/ 6444458 w 12278875"/>
              <a:gd name="connsiteY472" fmla="*/ 597489 h 679176"/>
              <a:gd name="connsiteX473" fmla="*/ 6306573 w 12278875"/>
              <a:gd name="connsiteY473" fmla="*/ 45653 h 679176"/>
              <a:gd name="connsiteX474" fmla="*/ 6558164 w 12278875"/>
              <a:gd name="connsiteY474" fmla="*/ 577788 h 679176"/>
              <a:gd name="connsiteX475" fmla="*/ 6632827 w 12278875"/>
              <a:gd name="connsiteY475" fmla="*/ 274126 h 679176"/>
              <a:gd name="connsiteX476" fmla="*/ 6621742 w 12278875"/>
              <a:gd name="connsiteY476" fmla="*/ 252236 h 679176"/>
              <a:gd name="connsiteX477" fmla="*/ 6582671 w 12278875"/>
              <a:gd name="connsiteY477" fmla="*/ 160607 h 679176"/>
              <a:gd name="connsiteX478" fmla="*/ 6642780 w 12278875"/>
              <a:gd name="connsiteY478" fmla="*/ 233641 h 679176"/>
              <a:gd name="connsiteX479" fmla="*/ 6700226 w 12278875"/>
              <a:gd name="connsiteY479" fmla="*/ 1 h 679176"/>
              <a:gd name="connsiteX480" fmla="*/ 6691713 w 12278875"/>
              <a:gd name="connsiteY480" fmla="*/ 197410 h 679176"/>
              <a:gd name="connsiteX481" fmla="*/ 6682992 w 12278875"/>
              <a:gd name="connsiteY481" fmla="*/ 282500 h 679176"/>
              <a:gd name="connsiteX482" fmla="*/ 6942235 w 12278875"/>
              <a:gd name="connsiteY482" fmla="*/ 597489 h 679176"/>
              <a:gd name="connsiteX483" fmla="*/ 6804349 w 12278875"/>
              <a:gd name="connsiteY483" fmla="*/ 45652 h 679176"/>
              <a:gd name="connsiteX484" fmla="*/ 7055941 w 12278875"/>
              <a:gd name="connsiteY484" fmla="*/ 577788 h 679176"/>
              <a:gd name="connsiteX485" fmla="*/ 7134724 w 12278875"/>
              <a:gd name="connsiteY485" fmla="*/ 257365 h 679176"/>
              <a:gd name="connsiteX486" fmla="*/ 7128525 w 12278875"/>
              <a:gd name="connsiteY486" fmla="*/ 244024 h 679176"/>
              <a:gd name="connsiteX487" fmla="*/ 7116122 w 12278875"/>
              <a:gd name="connsiteY487" fmla="*/ 209783 h 679176"/>
              <a:gd name="connsiteX488" fmla="*/ 7139453 w 12278875"/>
              <a:gd name="connsiteY488" fmla="*/ 238131 h 6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12278875" h="679176">
                <a:moveTo>
                  <a:pt x="7723847" y="235161"/>
                </a:moveTo>
                <a:lnTo>
                  <a:pt x="7722940" y="246585"/>
                </a:lnTo>
                <a:cubicBezTo>
                  <a:pt x="7719763" y="281315"/>
                  <a:pt x="7715951" y="318690"/>
                  <a:pt x="7711613" y="357094"/>
                </a:cubicBezTo>
                <a:lnTo>
                  <a:pt x="7700165" y="449331"/>
                </a:lnTo>
                <a:lnTo>
                  <a:pt x="7822101" y="597488"/>
                </a:lnTo>
                <a:cubicBezTo>
                  <a:pt x="7799110" y="505510"/>
                  <a:pt x="7759896" y="368367"/>
                  <a:pt x="7728802" y="253810"/>
                </a:cubicBezTo>
                <a:close/>
                <a:moveTo>
                  <a:pt x="1877227" y="231642"/>
                </a:moveTo>
                <a:lnTo>
                  <a:pt x="1869409" y="307919"/>
                </a:lnTo>
                <a:cubicBezTo>
                  <a:pt x="1865071" y="346322"/>
                  <a:pt x="1860207" y="385754"/>
                  <a:pt x="1854927" y="424596"/>
                </a:cubicBezTo>
                <a:lnTo>
                  <a:pt x="1851717" y="445977"/>
                </a:lnTo>
                <a:lnTo>
                  <a:pt x="1976415" y="597489"/>
                </a:lnTo>
                <a:cubicBezTo>
                  <a:pt x="1953424" y="505511"/>
                  <a:pt x="1914211" y="368368"/>
                  <a:pt x="1883116" y="253811"/>
                </a:cubicBezTo>
                <a:close/>
                <a:moveTo>
                  <a:pt x="4847614" y="200341"/>
                </a:moveTo>
                <a:lnTo>
                  <a:pt x="4836588" y="307918"/>
                </a:lnTo>
                <a:cubicBezTo>
                  <a:pt x="4832252" y="346323"/>
                  <a:pt x="4827386" y="385753"/>
                  <a:pt x="4822106" y="424595"/>
                </a:cubicBezTo>
                <a:lnTo>
                  <a:pt x="4820675" y="434136"/>
                </a:lnTo>
                <a:lnTo>
                  <a:pt x="4955117" y="597489"/>
                </a:lnTo>
                <a:cubicBezTo>
                  <a:pt x="4932126" y="505511"/>
                  <a:pt x="4892912" y="368368"/>
                  <a:pt x="4861819" y="253811"/>
                </a:cubicBezTo>
                <a:close/>
                <a:moveTo>
                  <a:pt x="4073312" y="196995"/>
                </a:moveTo>
                <a:lnTo>
                  <a:pt x="4073280" y="197411"/>
                </a:lnTo>
                <a:cubicBezTo>
                  <a:pt x="4066926" y="266868"/>
                  <a:pt x="4058034" y="346912"/>
                  <a:pt x="4047472" y="424595"/>
                </a:cubicBezTo>
                <a:lnTo>
                  <a:pt x="4046228" y="432879"/>
                </a:lnTo>
                <a:lnTo>
                  <a:pt x="4181706" y="597489"/>
                </a:lnTo>
                <a:cubicBezTo>
                  <a:pt x="4158715" y="505512"/>
                  <a:pt x="4119501" y="368369"/>
                  <a:pt x="4088407" y="253811"/>
                </a:cubicBezTo>
                <a:close/>
                <a:moveTo>
                  <a:pt x="5630651" y="98351"/>
                </a:moveTo>
                <a:cubicBezTo>
                  <a:pt x="5640322" y="124061"/>
                  <a:pt x="5615380" y="419823"/>
                  <a:pt x="5579344" y="636081"/>
                </a:cubicBezTo>
                <a:lnTo>
                  <a:pt x="5571218" y="679176"/>
                </a:lnTo>
                <a:lnTo>
                  <a:pt x="5370542" y="679176"/>
                </a:lnTo>
                <a:lnTo>
                  <a:pt x="5354978" y="619445"/>
                </a:lnTo>
                <a:cubicBezTo>
                  <a:pt x="5303211" y="426374"/>
                  <a:pt x="5220401" y="146855"/>
                  <a:pt x="5236998" y="144002"/>
                </a:cubicBezTo>
                <a:cubicBezTo>
                  <a:pt x="5255965" y="140739"/>
                  <a:pt x="5413155" y="521820"/>
                  <a:pt x="5488589" y="676138"/>
                </a:cubicBezTo>
                <a:close/>
                <a:moveTo>
                  <a:pt x="616545" y="61680"/>
                </a:moveTo>
                <a:lnTo>
                  <a:pt x="616460" y="64458"/>
                </a:lnTo>
                <a:cubicBezTo>
                  <a:pt x="613893" y="122328"/>
                  <a:pt x="606336" y="211911"/>
                  <a:pt x="595491" y="307920"/>
                </a:cubicBezTo>
                <a:lnTo>
                  <a:pt x="585280" y="390186"/>
                </a:lnTo>
                <a:lnTo>
                  <a:pt x="755896" y="597491"/>
                </a:lnTo>
                <a:cubicBezTo>
                  <a:pt x="715661" y="436530"/>
                  <a:pt x="625746" y="137248"/>
                  <a:pt x="616604" y="62758"/>
                </a:cubicBezTo>
                <a:close/>
                <a:moveTo>
                  <a:pt x="615330" y="2"/>
                </a:moveTo>
                <a:cubicBezTo>
                  <a:pt x="616942" y="4288"/>
                  <a:pt x="617592" y="16073"/>
                  <a:pt x="617390" y="33744"/>
                </a:cubicBezTo>
                <a:lnTo>
                  <a:pt x="616958" y="48038"/>
                </a:lnTo>
                <a:lnTo>
                  <a:pt x="618011" y="45654"/>
                </a:lnTo>
                <a:cubicBezTo>
                  <a:pt x="627495" y="44023"/>
                  <a:pt x="671533" y="138477"/>
                  <a:pt x="722631" y="252629"/>
                </a:cubicBezTo>
                <a:lnTo>
                  <a:pt x="762574" y="342410"/>
                </a:lnTo>
                <a:lnTo>
                  <a:pt x="889545" y="496682"/>
                </a:lnTo>
                <a:lnTo>
                  <a:pt x="959126" y="213683"/>
                </a:lnTo>
                <a:lnTo>
                  <a:pt x="958571" y="203494"/>
                </a:lnTo>
                <a:cubicBezTo>
                  <a:pt x="958789" y="200600"/>
                  <a:pt x="959467" y="198984"/>
                  <a:pt x="960653" y="198781"/>
                </a:cubicBezTo>
                <a:lnTo>
                  <a:pt x="962464" y="200105"/>
                </a:lnTo>
                <a:lnTo>
                  <a:pt x="1011663" y="2"/>
                </a:lnTo>
                <a:cubicBezTo>
                  <a:pt x="1016499" y="12857"/>
                  <a:pt x="1012682" y="93226"/>
                  <a:pt x="1003151" y="197413"/>
                </a:cubicBezTo>
                <a:lnTo>
                  <a:pt x="996936" y="258053"/>
                </a:lnTo>
                <a:lnTo>
                  <a:pt x="997358" y="258849"/>
                </a:lnTo>
                <a:cubicBezTo>
                  <a:pt x="1039168" y="343627"/>
                  <a:pt x="1107313" y="501674"/>
                  <a:pt x="1162640" y="624226"/>
                </a:cubicBezTo>
                <a:lnTo>
                  <a:pt x="1187746" y="679176"/>
                </a:lnTo>
                <a:lnTo>
                  <a:pt x="1079925" y="679176"/>
                </a:lnTo>
                <a:lnTo>
                  <a:pt x="1078633" y="674224"/>
                </a:lnTo>
                <a:cubicBezTo>
                  <a:pt x="1056448" y="591479"/>
                  <a:pt x="1028561" y="492857"/>
                  <a:pt x="1005239" y="406939"/>
                </a:cubicBezTo>
                <a:lnTo>
                  <a:pt x="987719" y="340991"/>
                </a:lnTo>
                <a:lnTo>
                  <a:pt x="977342" y="424597"/>
                </a:lnTo>
                <a:cubicBezTo>
                  <a:pt x="972062" y="463439"/>
                  <a:pt x="966364" y="501690"/>
                  <a:pt x="960357" y="537733"/>
                </a:cubicBezTo>
                <a:lnTo>
                  <a:pt x="953455" y="574337"/>
                </a:lnTo>
                <a:lnTo>
                  <a:pt x="1039741" y="679176"/>
                </a:lnTo>
                <a:lnTo>
                  <a:pt x="678097" y="679176"/>
                </a:lnTo>
                <a:lnTo>
                  <a:pt x="657204" y="648801"/>
                </a:lnTo>
                <a:cubicBezTo>
                  <a:pt x="643477" y="627584"/>
                  <a:pt x="628543" y="603437"/>
                  <a:pt x="612997" y="577494"/>
                </a:cubicBezTo>
                <a:lnTo>
                  <a:pt x="569304" y="502558"/>
                </a:lnTo>
                <a:lnTo>
                  <a:pt x="564024" y="537733"/>
                </a:lnTo>
                <a:cubicBezTo>
                  <a:pt x="558018" y="573777"/>
                  <a:pt x="551703" y="607611"/>
                  <a:pt x="545190" y="637619"/>
                </a:cubicBezTo>
                <a:lnTo>
                  <a:pt x="535374" y="679176"/>
                </a:lnTo>
                <a:lnTo>
                  <a:pt x="281765" y="679176"/>
                </a:lnTo>
                <a:lnTo>
                  <a:pt x="260870" y="648800"/>
                </a:lnTo>
                <a:cubicBezTo>
                  <a:pt x="164783" y="500285"/>
                  <a:pt x="9513" y="208225"/>
                  <a:pt x="0" y="160609"/>
                </a:cubicBezTo>
                <a:lnTo>
                  <a:pt x="359563" y="597490"/>
                </a:lnTo>
                <a:cubicBezTo>
                  <a:pt x="313580" y="413536"/>
                  <a:pt x="202709" y="48916"/>
                  <a:pt x="221677" y="45654"/>
                </a:cubicBezTo>
                <a:cubicBezTo>
                  <a:pt x="240644" y="42391"/>
                  <a:pt x="397835" y="423472"/>
                  <a:pt x="473269" y="577790"/>
                </a:cubicBezTo>
                <a:lnTo>
                  <a:pt x="515481" y="406105"/>
                </a:lnTo>
                <a:lnTo>
                  <a:pt x="472747" y="325982"/>
                </a:lnTo>
                <a:cubicBezTo>
                  <a:pt x="431259" y="246321"/>
                  <a:pt x="400410" y="181016"/>
                  <a:pt x="396333" y="160609"/>
                </a:cubicBezTo>
                <a:lnTo>
                  <a:pt x="534550" y="328548"/>
                </a:lnTo>
                <a:close/>
                <a:moveTo>
                  <a:pt x="1889247" y="1"/>
                </a:moveTo>
                <a:cubicBezTo>
                  <a:pt x="1892472" y="8572"/>
                  <a:pt x="1891849" y="47147"/>
                  <a:pt x="1888253" y="102782"/>
                </a:cubicBezTo>
                <a:lnTo>
                  <a:pt x="1886183" y="128836"/>
                </a:lnTo>
                <a:lnTo>
                  <a:pt x="1906580" y="171901"/>
                </a:lnTo>
                <a:cubicBezTo>
                  <a:pt x="1963893" y="296312"/>
                  <a:pt x="2042975" y="481341"/>
                  <a:pt x="2090122" y="577789"/>
                </a:cubicBezTo>
                <a:lnTo>
                  <a:pt x="2172027" y="244665"/>
                </a:lnTo>
                <a:lnTo>
                  <a:pt x="2148879" y="194850"/>
                </a:lnTo>
                <a:cubicBezTo>
                  <a:pt x="2142168" y="179202"/>
                  <a:pt x="2137835" y="167411"/>
                  <a:pt x="2136476" y="160608"/>
                </a:cubicBezTo>
                <a:lnTo>
                  <a:pt x="2179763" y="213203"/>
                </a:lnTo>
                <a:lnTo>
                  <a:pt x="2232183" y="1"/>
                </a:lnTo>
                <a:cubicBezTo>
                  <a:pt x="2237018" y="12857"/>
                  <a:pt x="2233202" y="93224"/>
                  <a:pt x="2223671" y="197410"/>
                </a:cubicBezTo>
                <a:lnTo>
                  <a:pt x="2217369" y="258896"/>
                </a:lnTo>
                <a:lnTo>
                  <a:pt x="2496040" y="597489"/>
                </a:lnTo>
                <a:cubicBezTo>
                  <a:pt x="2450055" y="413534"/>
                  <a:pt x="2339186" y="48915"/>
                  <a:pt x="2358154" y="45653"/>
                </a:cubicBezTo>
                <a:cubicBezTo>
                  <a:pt x="2377121" y="42390"/>
                  <a:pt x="2534311" y="423472"/>
                  <a:pt x="2609745" y="577789"/>
                </a:cubicBezTo>
                <a:lnTo>
                  <a:pt x="2662288" y="364087"/>
                </a:lnTo>
                <a:lnTo>
                  <a:pt x="2655450" y="350584"/>
                </a:lnTo>
                <a:cubicBezTo>
                  <a:pt x="2633715" y="306120"/>
                  <a:pt x="2619099" y="272561"/>
                  <a:pt x="2616380" y="258956"/>
                </a:cubicBezTo>
                <a:lnTo>
                  <a:pt x="2671631" y="326088"/>
                </a:lnTo>
                <a:lnTo>
                  <a:pt x="2751807" y="1"/>
                </a:lnTo>
                <a:cubicBezTo>
                  <a:pt x="2758254" y="17141"/>
                  <a:pt x="2749318" y="154305"/>
                  <a:pt x="2731968" y="307919"/>
                </a:cubicBezTo>
                <a:lnTo>
                  <a:pt x="2722101" y="387410"/>
                </a:lnTo>
                <a:lnTo>
                  <a:pt x="2962231" y="679176"/>
                </a:lnTo>
                <a:lnTo>
                  <a:pt x="2835112" y="679176"/>
                </a:lnTo>
                <a:lnTo>
                  <a:pt x="2833045" y="675840"/>
                </a:lnTo>
                <a:cubicBezTo>
                  <a:pt x="2801955" y="623951"/>
                  <a:pt x="2768424" y="564871"/>
                  <a:pt x="2737232" y="507644"/>
                </a:cubicBezTo>
                <a:lnTo>
                  <a:pt x="2712093" y="460513"/>
                </a:lnTo>
                <a:lnTo>
                  <a:pt x="2700500" y="537732"/>
                </a:lnTo>
                <a:cubicBezTo>
                  <a:pt x="2694494" y="573776"/>
                  <a:pt x="2688180" y="607610"/>
                  <a:pt x="2681667" y="637618"/>
                </a:cubicBezTo>
                <a:lnTo>
                  <a:pt x="2671850" y="679176"/>
                </a:lnTo>
                <a:lnTo>
                  <a:pt x="2417773" y="679176"/>
                </a:lnTo>
                <a:lnTo>
                  <a:pt x="2412249" y="671372"/>
                </a:lnTo>
                <a:cubicBezTo>
                  <a:pt x="2356524" y="588858"/>
                  <a:pt x="2273394" y="442154"/>
                  <a:pt x="2212890" y="325982"/>
                </a:cubicBezTo>
                <a:lnTo>
                  <a:pt x="2210651" y="321560"/>
                </a:lnTo>
                <a:lnTo>
                  <a:pt x="2197863" y="424596"/>
                </a:lnTo>
                <a:cubicBezTo>
                  <a:pt x="2185980" y="511990"/>
                  <a:pt x="2171987" y="596396"/>
                  <a:pt x="2157122" y="659382"/>
                </a:cubicBezTo>
                <a:lnTo>
                  <a:pt x="2151701" y="679176"/>
                </a:lnTo>
                <a:lnTo>
                  <a:pt x="1898618" y="679175"/>
                </a:lnTo>
                <a:lnTo>
                  <a:pt x="1877723" y="648799"/>
                </a:lnTo>
                <a:cubicBezTo>
                  <a:pt x="1863996" y="627583"/>
                  <a:pt x="1849062" y="603437"/>
                  <a:pt x="1833517" y="577492"/>
                </a:cubicBezTo>
                <a:lnTo>
                  <a:pt x="1831195" y="573512"/>
                </a:lnTo>
                <a:lnTo>
                  <a:pt x="1819108" y="637619"/>
                </a:lnTo>
                <a:lnTo>
                  <a:pt x="1809292" y="679176"/>
                </a:lnTo>
                <a:lnTo>
                  <a:pt x="1555214" y="679176"/>
                </a:lnTo>
                <a:lnTo>
                  <a:pt x="1549689" y="671372"/>
                </a:lnTo>
                <a:cubicBezTo>
                  <a:pt x="1493966" y="588859"/>
                  <a:pt x="1410835" y="442154"/>
                  <a:pt x="1350331" y="325981"/>
                </a:cubicBezTo>
                <a:lnTo>
                  <a:pt x="1348095" y="321564"/>
                </a:lnTo>
                <a:lnTo>
                  <a:pt x="1345793" y="350539"/>
                </a:lnTo>
                <a:cubicBezTo>
                  <a:pt x="1337852" y="437362"/>
                  <a:pt x="1325941" y="540725"/>
                  <a:pt x="1311765" y="635341"/>
                </a:cubicBezTo>
                <a:lnTo>
                  <a:pt x="1304750" y="679176"/>
                </a:lnTo>
                <a:lnTo>
                  <a:pt x="1224966" y="679176"/>
                </a:lnTo>
                <a:lnTo>
                  <a:pt x="1324398" y="274770"/>
                </a:lnTo>
                <a:lnTo>
                  <a:pt x="1312987" y="252237"/>
                </a:lnTo>
                <a:cubicBezTo>
                  <a:pt x="1291252" y="207772"/>
                  <a:pt x="1276636" y="174213"/>
                  <a:pt x="1273917" y="160609"/>
                </a:cubicBezTo>
                <a:lnTo>
                  <a:pt x="1334399" y="234095"/>
                </a:lnTo>
                <a:lnTo>
                  <a:pt x="1354306" y="153129"/>
                </a:lnTo>
                <a:cubicBezTo>
                  <a:pt x="1357529" y="161700"/>
                  <a:pt x="1356907" y="200276"/>
                  <a:pt x="1353310" y="255910"/>
                </a:cubicBezTo>
                <a:lnTo>
                  <a:pt x="1353226" y="256971"/>
                </a:lnTo>
                <a:lnTo>
                  <a:pt x="1633480" y="597490"/>
                </a:lnTo>
                <a:cubicBezTo>
                  <a:pt x="1587497" y="413534"/>
                  <a:pt x="1476628" y="48915"/>
                  <a:pt x="1495595" y="45653"/>
                </a:cubicBezTo>
                <a:cubicBezTo>
                  <a:pt x="1514563" y="42390"/>
                  <a:pt x="1671752" y="423472"/>
                  <a:pt x="1747186" y="577788"/>
                </a:cubicBezTo>
                <a:lnTo>
                  <a:pt x="1773020" y="472718"/>
                </a:lnTo>
                <a:lnTo>
                  <a:pt x="1737704" y="409296"/>
                </a:lnTo>
                <a:cubicBezTo>
                  <a:pt x="1675319" y="294845"/>
                  <a:pt x="1622289" y="187818"/>
                  <a:pt x="1616852" y="160608"/>
                </a:cubicBezTo>
                <a:lnTo>
                  <a:pt x="1796185" y="378503"/>
                </a:lnTo>
                <a:lnTo>
                  <a:pt x="1854203" y="142536"/>
                </a:lnTo>
                <a:lnTo>
                  <a:pt x="1845607" y="107385"/>
                </a:lnTo>
                <a:cubicBezTo>
                  <a:pt x="1837161" y="69869"/>
                  <a:pt x="1833788" y="46468"/>
                  <a:pt x="1838530" y="45653"/>
                </a:cubicBezTo>
                <a:cubicBezTo>
                  <a:pt x="1840901" y="45245"/>
                  <a:pt x="1845432" y="50842"/>
                  <a:pt x="1851693" y="61252"/>
                </a:cubicBezTo>
                <a:lnTo>
                  <a:pt x="1867054" y="90268"/>
                </a:lnTo>
                <a:close/>
                <a:moveTo>
                  <a:pt x="4437473" y="1"/>
                </a:moveTo>
                <a:cubicBezTo>
                  <a:pt x="4443921" y="17142"/>
                  <a:pt x="4434985" y="154304"/>
                  <a:pt x="4417634" y="307919"/>
                </a:cubicBezTo>
                <a:lnTo>
                  <a:pt x="4410387" y="366300"/>
                </a:lnTo>
                <a:lnTo>
                  <a:pt x="4600660" y="597489"/>
                </a:lnTo>
                <a:cubicBezTo>
                  <a:pt x="4554677" y="413534"/>
                  <a:pt x="4443808" y="48915"/>
                  <a:pt x="4462775" y="45652"/>
                </a:cubicBezTo>
                <a:cubicBezTo>
                  <a:pt x="4481741" y="42391"/>
                  <a:pt x="4638932" y="423472"/>
                  <a:pt x="4714366" y="577789"/>
                </a:cubicBezTo>
                <a:lnTo>
                  <a:pt x="4743730" y="458364"/>
                </a:lnTo>
                <a:lnTo>
                  <a:pt x="4716406" y="409296"/>
                </a:lnTo>
                <a:cubicBezTo>
                  <a:pt x="4654021" y="294845"/>
                  <a:pt x="4600991" y="187817"/>
                  <a:pt x="4595555" y="160608"/>
                </a:cubicBezTo>
                <a:lnTo>
                  <a:pt x="4766015" y="367724"/>
                </a:lnTo>
                <a:lnTo>
                  <a:pt x="4827160" y="119040"/>
                </a:lnTo>
                <a:lnTo>
                  <a:pt x="4824308" y="107385"/>
                </a:lnTo>
                <a:cubicBezTo>
                  <a:pt x="4815863" y="69868"/>
                  <a:pt x="4812492" y="46469"/>
                  <a:pt x="4817232" y="45653"/>
                </a:cubicBezTo>
                <a:cubicBezTo>
                  <a:pt x="4819603" y="45245"/>
                  <a:pt x="4824134" y="50843"/>
                  <a:pt x="4830395" y="61252"/>
                </a:cubicBezTo>
                <a:lnTo>
                  <a:pt x="4837887" y="75405"/>
                </a:lnTo>
                <a:lnTo>
                  <a:pt x="4856427" y="1"/>
                </a:lnTo>
                <a:cubicBezTo>
                  <a:pt x="4859651" y="8572"/>
                  <a:pt x="4859029" y="47147"/>
                  <a:pt x="4855433" y="102782"/>
                </a:cubicBezTo>
                <a:lnTo>
                  <a:pt x="4855019" y="108002"/>
                </a:lnTo>
                <a:lnTo>
                  <a:pt x="4885285" y="171901"/>
                </a:lnTo>
                <a:cubicBezTo>
                  <a:pt x="4942597" y="296313"/>
                  <a:pt x="5021678" y="481341"/>
                  <a:pt x="5068824" y="577788"/>
                </a:cubicBezTo>
                <a:lnTo>
                  <a:pt x="5101878" y="443352"/>
                </a:lnTo>
                <a:lnTo>
                  <a:pt x="5091734" y="424331"/>
                </a:lnTo>
                <a:cubicBezTo>
                  <a:pt x="5050245" y="344669"/>
                  <a:pt x="5019395" y="279364"/>
                  <a:pt x="5015318" y="258958"/>
                </a:cubicBezTo>
                <a:lnTo>
                  <a:pt x="5116877" y="382353"/>
                </a:lnTo>
                <a:lnTo>
                  <a:pt x="5210886" y="1"/>
                </a:lnTo>
                <a:cubicBezTo>
                  <a:pt x="5218945" y="21427"/>
                  <a:pt x="5202969" y="230387"/>
                  <a:pt x="5176564" y="424596"/>
                </a:cubicBezTo>
                <a:lnTo>
                  <a:pt x="5172719" y="450204"/>
                </a:lnTo>
                <a:lnTo>
                  <a:pt x="5361169" y="679176"/>
                </a:lnTo>
                <a:lnTo>
                  <a:pt x="5234179" y="679176"/>
                </a:lnTo>
                <a:lnTo>
                  <a:pt x="5220220" y="656063"/>
                </a:lnTo>
                <a:cubicBezTo>
                  <a:pt x="5208360" y="635984"/>
                  <a:pt x="5196243" y="615052"/>
                  <a:pt x="5184115" y="593744"/>
                </a:cubicBezTo>
                <a:lnTo>
                  <a:pt x="5157897" y="546661"/>
                </a:lnTo>
                <a:lnTo>
                  <a:pt x="5140745" y="637618"/>
                </a:lnTo>
                <a:lnTo>
                  <a:pt x="5130929" y="679176"/>
                </a:lnTo>
                <a:lnTo>
                  <a:pt x="4877322" y="679176"/>
                </a:lnTo>
                <a:lnTo>
                  <a:pt x="4856426" y="648799"/>
                </a:lnTo>
                <a:cubicBezTo>
                  <a:pt x="4842698" y="627582"/>
                  <a:pt x="4827765" y="603436"/>
                  <a:pt x="4812219" y="577492"/>
                </a:cubicBezTo>
                <a:lnTo>
                  <a:pt x="4801192" y="558578"/>
                </a:lnTo>
                <a:lnTo>
                  <a:pt x="4786288" y="637618"/>
                </a:lnTo>
                <a:lnTo>
                  <a:pt x="4776471" y="679176"/>
                </a:lnTo>
                <a:lnTo>
                  <a:pt x="4522561" y="679176"/>
                </a:lnTo>
                <a:lnTo>
                  <a:pt x="4512027" y="664145"/>
                </a:lnTo>
                <a:cubicBezTo>
                  <a:pt x="4482586" y="619863"/>
                  <a:pt x="4446272" y="559318"/>
                  <a:pt x="4409893" y="495395"/>
                </a:cubicBezTo>
                <a:lnTo>
                  <a:pt x="4396211" y="470825"/>
                </a:lnTo>
                <a:lnTo>
                  <a:pt x="4386165" y="537732"/>
                </a:lnTo>
                <a:cubicBezTo>
                  <a:pt x="4380160" y="573776"/>
                  <a:pt x="4373846" y="607611"/>
                  <a:pt x="4367332" y="637619"/>
                </a:cubicBezTo>
                <a:lnTo>
                  <a:pt x="4357517" y="679176"/>
                </a:lnTo>
                <a:lnTo>
                  <a:pt x="4103908" y="679176"/>
                </a:lnTo>
                <a:lnTo>
                  <a:pt x="4083013" y="648799"/>
                </a:lnTo>
                <a:cubicBezTo>
                  <a:pt x="4069286" y="627583"/>
                  <a:pt x="4054352" y="603437"/>
                  <a:pt x="4038807" y="577492"/>
                </a:cubicBezTo>
                <a:lnTo>
                  <a:pt x="4026856" y="556994"/>
                </a:lnTo>
                <a:lnTo>
                  <a:pt x="4011653" y="637618"/>
                </a:lnTo>
                <a:lnTo>
                  <a:pt x="4001837" y="679175"/>
                </a:lnTo>
                <a:lnTo>
                  <a:pt x="3747927" y="679176"/>
                </a:lnTo>
                <a:lnTo>
                  <a:pt x="3737392" y="664145"/>
                </a:lnTo>
                <a:cubicBezTo>
                  <a:pt x="3707950" y="619862"/>
                  <a:pt x="3671637" y="559318"/>
                  <a:pt x="3635258" y="495396"/>
                </a:cubicBezTo>
                <a:lnTo>
                  <a:pt x="3601887" y="435466"/>
                </a:lnTo>
                <a:lnTo>
                  <a:pt x="3586534" y="537732"/>
                </a:lnTo>
                <a:cubicBezTo>
                  <a:pt x="3580528" y="573776"/>
                  <a:pt x="3574213" y="607611"/>
                  <a:pt x="3567700" y="637619"/>
                </a:cubicBezTo>
                <a:lnTo>
                  <a:pt x="3557884" y="679176"/>
                </a:lnTo>
                <a:lnTo>
                  <a:pt x="3304275" y="679175"/>
                </a:lnTo>
                <a:lnTo>
                  <a:pt x="3283379" y="648799"/>
                </a:lnTo>
                <a:cubicBezTo>
                  <a:pt x="3269653" y="627582"/>
                  <a:pt x="3254718" y="603437"/>
                  <a:pt x="3239173" y="577492"/>
                </a:cubicBezTo>
                <a:lnTo>
                  <a:pt x="3199141" y="508834"/>
                </a:lnTo>
                <a:lnTo>
                  <a:pt x="3197390" y="522944"/>
                </a:lnTo>
                <a:cubicBezTo>
                  <a:pt x="3193430" y="552075"/>
                  <a:pt x="3189235" y="580874"/>
                  <a:pt x="3184851" y="608659"/>
                </a:cubicBezTo>
                <a:lnTo>
                  <a:pt x="3172743" y="679176"/>
                </a:lnTo>
                <a:lnTo>
                  <a:pt x="2971602" y="679176"/>
                </a:lnTo>
                <a:lnTo>
                  <a:pt x="2956038" y="619444"/>
                </a:lnTo>
                <a:cubicBezTo>
                  <a:pt x="2904271" y="426373"/>
                  <a:pt x="2821461" y="146855"/>
                  <a:pt x="2838058" y="144001"/>
                </a:cubicBezTo>
                <a:cubicBezTo>
                  <a:pt x="2857025" y="140738"/>
                  <a:pt x="3014214" y="521820"/>
                  <a:pt x="3089649" y="676137"/>
                </a:cubicBezTo>
                <a:lnTo>
                  <a:pt x="3151614" y="424118"/>
                </a:lnTo>
                <a:lnTo>
                  <a:pt x="3143359" y="409297"/>
                </a:lnTo>
                <a:cubicBezTo>
                  <a:pt x="3080976" y="294845"/>
                  <a:pt x="3027946" y="187818"/>
                  <a:pt x="3022509" y="160608"/>
                </a:cubicBezTo>
                <a:lnTo>
                  <a:pt x="3171804" y="342005"/>
                </a:lnTo>
                <a:lnTo>
                  <a:pt x="3231711" y="98349"/>
                </a:lnTo>
                <a:cubicBezTo>
                  <a:pt x="3236546" y="111205"/>
                  <a:pt x="3232729" y="191573"/>
                  <a:pt x="3223198" y="295759"/>
                </a:cubicBezTo>
                <a:lnTo>
                  <a:pt x="3213292" y="392414"/>
                </a:lnTo>
                <a:lnTo>
                  <a:pt x="3382072" y="597489"/>
                </a:lnTo>
                <a:cubicBezTo>
                  <a:pt x="3336089" y="413534"/>
                  <a:pt x="3225219" y="48915"/>
                  <a:pt x="3244186" y="45653"/>
                </a:cubicBezTo>
                <a:cubicBezTo>
                  <a:pt x="3263154" y="42390"/>
                  <a:pt x="3420343" y="423472"/>
                  <a:pt x="3495779" y="577789"/>
                </a:cubicBezTo>
                <a:lnTo>
                  <a:pt x="3553016" y="344993"/>
                </a:lnTo>
                <a:lnTo>
                  <a:pt x="3542877" y="325981"/>
                </a:lnTo>
                <a:cubicBezTo>
                  <a:pt x="3501389" y="246320"/>
                  <a:pt x="3470540" y="181016"/>
                  <a:pt x="3466462" y="160608"/>
                </a:cubicBezTo>
                <a:lnTo>
                  <a:pt x="3568013" y="283997"/>
                </a:lnTo>
                <a:lnTo>
                  <a:pt x="3637840" y="1"/>
                </a:lnTo>
                <a:cubicBezTo>
                  <a:pt x="3644287" y="17141"/>
                  <a:pt x="3635352" y="154305"/>
                  <a:pt x="3618000" y="307919"/>
                </a:cubicBezTo>
                <a:lnTo>
                  <a:pt x="3614030" y="339908"/>
                </a:lnTo>
                <a:lnTo>
                  <a:pt x="3826026" y="597489"/>
                </a:lnTo>
                <a:cubicBezTo>
                  <a:pt x="3780042" y="413534"/>
                  <a:pt x="3669173" y="48915"/>
                  <a:pt x="3688140" y="45652"/>
                </a:cubicBezTo>
                <a:cubicBezTo>
                  <a:pt x="3707108" y="42390"/>
                  <a:pt x="3864297" y="423472"/>
                  <a:pt x="3939732" y="577789"/>
                </a:cubicBezTo>
                <a:lnTo>
                  <a:pt x="3969469" y="456840"/>
                </a:lnTo>
                <a:lnTo>
                  <a:pt x="3942993" y="409297"/>
                </a:lnTo>
                <a:cubicBezTo>
                  <a:pt x="3880608" y="294845"/>
                  <a:pt x="3827578" y="187818"/>
                  <a:pt x="3822142" y="160609"/>
                </a:cubicBezTo>
                <a:lnTo>
                  <a:pt x="3991661" y="366579"/>
                </a:lnTo>
                <a:lnTo>
                  <a:pt x="4053138" y="116549"/>
                </a:lnTo>
                <a:lnTo>
                  <a:pt x="4050897" y="107385"/>
                </a:lnTo>
                <a:cubicBezTo>
                  <a:pt x="4042451" y="69868"/>
                  <a:pt x="4039078" y="46469"/>
                  <a:pt x="4043820" y="45653"/>
                </a:cubicBezTo>
                <a:cubicBezTo>
                  <a:pt x="4046191" y="45245"/>
                  <a:pt x="4050721" y="50843"/>
                  <a:pt x="4056982" y="61252"/>
                </a:cubicBezTo>
                <a:lnTo>
                  <a:pt x="4063640" y="73829"/>
                </a:lnTo>
                <a:lnTo>
                  <a:pt x="4081793" y="1"/>
                </a:lnTo>
                <a:cubicBezTo>
                  <a:pt x="4085017" y="8572"/>
                  <a:pt x="4084394" y="47147"/>
                  <a:pt x="4080798" y="102783"/>
                </a:cubicBezTo>
                <a:lnTo>
                  <a:pt x="4080559" y="105792"/>
                </a:lnTo>
                <a:lnTo>
                  <a:pt x="4111871" y="171902"/>
                </a:lnTo>
                <a:cubicBezTo>
                  <a:pt x="4169182" y="296313"/>
                  <a:pt x="4248265" y="481340"/>
                  <a:pt x="4295411" y="577788"/>
                </a:cubicBezTo>
                <a:lnTo>
                  <a:pt x="4344761" y="377073"/>
                </a:lnTo>
                <a:lnTo>
                  <a:pt x="4317511" y="325982"/>
                </a:lnTo>
                <a:cubicBezTo>
                  <a:pt x="4276024" y="246319"/>
                  <a:pt x="4245175" y="181015"/>
                  <a:pt x="4241098" y="160608"/>
                </a:cubicBezTo>
                <a:lnTo>
                  <a:pt x="4361897" y="307383"/>
                </a:lnTo>
                <a:close/>
                <a:moveTo>
                  <a:pt x="7198002" y="0"/>
                </a:moveTo>
                <a:cubicBezTo>
                  <a:pt x="7202838" y="12855"/>
                  <a:pt x="7199021" y="93224"/>
                  <a:pt x="7189490" y="197410"/>
                </a:cubicBezTo>
                <a:lnTo>
                  <a:pt x="7180237" y="287686"/>
                </a:lnTo>
                <a:lnTo>
                  <a:pt x="7475685" y="646664"/>
                </a:lnTo>
                <a:cubicBezTo>
                  <a:pt x="7429702" y="462710"/>
                  <a:pt x="7318833" y="98089"/>
                  <a:pt x="7337799" y="94828"/>
                </a:cubicBezTo>
                <a:cubicBezTo>
                  <a:pt x="7356766" y="91565"/>
                  <a:pt x="7513956" y="472646"/>
                  <a:pt x="7589391" y="626963"/>
                </a:cubicBezTo>
                <a:lnTo>
                  <a:pt x="7624678" y="483443"/>
                </a:lnTo>
                <a:lnTo>
                  <a:pt x="7583389" y="409295"/>
                </a:lnTo>
                <a:cubicBezTo>
                  <a:pt x="7521004" y="294844"/>
                  <a:pt x="7467973" y="187816"/>
                  <a:pt x="7462538" y="160607"/>
                </a:cubicBezTo>
                <a:lnTo>
                  <a:pt x="7648501" y="386557"/>
                </a:lnTo>
                <a:lnTo>
                  <a:pt x="7704182" y="160093"/>
                </a:lnTo>
                <a:lnTo>
                  <a:pt x="7691292" y="107384"/>
                </a:lnTo>
                <a:cubicBezTo>
                  <a:pt x="7682847" y="69868"/>
                  <a:pt x="7679473" y="46467"/>
                  <a:pt x="7684216" y="45652"/>
                </a:cubicBezTo>
                <a:cubicBezTo>
                  <a:pt x="7686586" y="45244"/>
                  <a:pt x="7691117" y="50841"/>
                  <a:pt x="7697378" y="61251"/>
                </a:cubicBezTo>
                <a:lnTo>
                  <a:pt x="7718619" y="101374"/>
                </a:lnTo>
                <a:lnTo>
                  <a:pt x="7731453" y="49177"/>
                </a:lnTo>
                <a:cubicBezTo>
                  <a:pt x="7733870" y="55603"/>
                  <a:pt x="7734125" y="78909"/>
                  <a:pt x="7732584" y="113631"/>
                </a:cubicBezTo>
                <a:lnTo>
                  <a:pt x="7731754" y="128593"/>
                </a:lnTo>
                <a:lnTo>
                  <a:pt x="7752265" y="171901"/>
                </a:lnTo>
                <a:cubicBezTo>
                  <a:pt x="7809578" y="296312"/>
                  <a:pt x="7888660" y="481340"/>
                  <a:pt x="7935808" y="577787"/>
                </a:cubicBezTo>
                <a:lnTo>
                  <a:pt x="7985412" y="376037"/>
                </a:lnTo>
                <a:lnTo>
                  <a:pt x="7958713" y="325980"/>
                </a:lnTo>
                <a:cubicBezTo>
                  <a:pt x="7917226" y="246319"/>
                  <a:pt x="7886376" y="181014"/>
                  <a:pt x="7882300" y="160607"/>
                </a:cubicBezTo>
                <a:lnTo>
                  <a:pt x="8002478" y="306628"/>
                </a:lnTo>
                <a:lnTo>
                  <a:pt x="8077868" y="0"/>
                </a:lnTo>
                <a:cubicBezTo>
                  <a:pt x="8084317" y="17141"/>
                  <a:pt x="8075380" y="154304"/>
                  <a:pt x="8058030" y="307918"/>
                </a:cubicBezTo>
                <a:lnTo>
                  <a:pt x="8050889" y="365448"/>
                </a:lnTo>
                <a:lnTo>
                  <a:pt x="8241863" y="597489"/>
                </a:lnTo>
                <a:cubicBezTo>
                  <a:pt x="8195880" y="413533"/>
                  <a:pt x="8085010" y="48914"/>
                  <a:pt x="8103978" y="45651"/>
                </a:cubicBezTo>
                <a:cubicBezTo>
                  <a:pt x="8122945" y="42390"/>
                  <a:pt x="8280135" y="423471"/>
                  <a:pt x="8355569" y="577788"/>
                </a:cubicBezTo>
                <a:lnTo>
                  <a:pt x="8405701" y="373893"/>
                </a:lnTo>
                <a:lnTo>
                  <a:pt x="8368997" y="301412"/>
                </a:lnTo>
                <a:cubicBezTo>
                  <a:pt x="8347262" y="256947"/>
                  <a:pt x="8332645" y="223387"/>
                  <a:pt x="8329926" y="209783"/>
                </a:cubicBezTo>
                <a:lnTo>
                  <a:pt x="8419340" y="318423"/>
                </a:lnTo>
                <a:lnTo>
                  <a:pt x="8497630" y="1"/>
                </a:lnTo>
                <a:cubicBezTo>
                  <a:pt x="8504077" y="17141"/>
                  <a:pt x="8495142" y="154304"/>
                  <a:pt x="8477790" y="307918"/>
                </a:cubicBezTo>
                <a:lnTo>
                  <a:pt x="8468998" y="378760"/>
                </a:lnTo>
                <a:lnTo>
                  <a:pt x="8689489" y="646664"/>
                </a:lnTo>
                <a:cubicBezTo>
                  <a:pt x="8643507" y="462710"/>
                  <a:pt x="8532637" y="98089"/>
                  <a:pt x="8551604" y="94828"/>
                </a:cubicBezTo>
                <a:cubicBezTo>
                  <a:pt x="8570571" y="91565"/>
                  <a:pt x="8727761" y="472647"/>
                  <a:pt x="8803196" y="626964"/>
                </a:cubicBezTo>
                <a:lnTo>
                  <a:pt x="8902802" y="221845"/>
                </a:lnTo>
                <a:lnTo>
                  <a:pt x="8890258" y="194849"/>
                </a:lnTo>
                <a:cubicBezTo>
                  <a:pt x="8883548" y="179200"/>
                  <a:pt x="8879213" y="167410"/>
                  <a:pt x="8877855" y="160608"/>
                </a:cubicBezTo>
                <a:lnTo>
                  <a:pt x="8908657" y="198034"/>
                </a:lnTo>
                <a:lnTo>
                  <a:pt x="8945257" y="49176"/>
                </a:lnTo>
                <a:cubicBezTo>
                  <a:pt x="8948480" y="57747"/>
                  <a:pt x="8947859" y="96322"/>
                  <a:pt x="8944262" y="151957"/>
                </a:cubicBezTo>
                <a:lnTo>
                  <a:pt x="8937790" y="233431"/>
                </a:lnTo>
                <a:lnTo>
                  <a:pt x="9237418" y="597489"/>
                </a:lnTo>
                <a:cubicBezTo>
                  <a:pt x="9191434" y="413534"/>
                  <a:pt x="9080564" y="48913"/>
                  <a:pt x="9099532" y="45652"/>
                </a:cubicBezTo>
                <a:cubicBezTo>
                  <a:pt x="9118499" y="42389"/>
                  <a:pt x="9275689" y="423471"/>
                  <a:pt x="9351124" y="577787"/>
                </a:cubicBezTo>
                <a:lnTo>
                  <a:pt x="9403907" y="363110"/>
                </a:lnTo>
                <a:lnTo>
                  <a:pt x="9384102" y="325980"/>
                </a:lnTo>
                <a:cubicBezTo>
                  <a:pt x="9342614" y="246318"/>
                  <a:pt x="9311765" y="181014"/>
                  <a:pt x="9307689" y="160607"/>
                </a:cubicBezTo>
                <a:lnTo>
                  <a:pt x="9420111" y="297205"/>
                </a:lnTo>
                <a:lnTo>
                  <a:pt x="9493186" y="1"/>
                </a:lnTo>
                <a:cubicBezTo>
                  <a:pt x="9499633" y="17141"/>
                  <a:pt x="9490696" y="154304"/>
                  <a:pt x="9473346" y="307917"/>
                </a:cubicBezTo>
                <a:lnTo>
                  <a:pt x="9467525" y="354815"/>
                </a:lnTo>
                <a:lnTo>
                  <a:pt x="9667252" y="597489"/>
                </a:lnTo>
                <a:cubicBezTo>
                  <a:pt x="9621268" y="413534"/>
                  <a:pt x="9510398" y="48913"/>
                  <a:pt x="9529366" y="45652"/>
                </a:cubicBezTo>
                <a:cubicBezTo>
                  <a:pt x="9548334" y="42390"/>
                  <a:pt x="9705523" y="423470"/>
                  <a:pt x="9780958" y="577787"/>
                </a:cubicBezTo>
                <a:lnTo>
                  <a:pt x="9843316" y="324166"/>
                </a:lnTo>
                <a:lnTo>
                  <a:pt x="9806891" y="252236"/>
                </a:lnTo>
                <a:cubicBezTo>
                  <a:pt x="9785156" y="207771"/>
                  <a:pt x="9770538" y="174212"/>
                  <a:pt x="9767820" y="160607"/>
                </a:cubicBezTo>
                <a:lnTo>
                  <a:pt x="9856915" y="268859"/>
                </a:lnTo>
                <a:lnTo>
                  <a:pt x="9923020" y="1"/>
                </a:lnTo>
                <a:cubicBezTo>
                  <a:pt x="9929467" y="17141"/>
                  <a:pt x="9920530" y="154304"/>
                  <a:pt x="9903181" y="307918"/>
                </a:cubicBezTo>
                <a:lnTo>
                  <a:pt x="9901329" y="322826"/>
                </a:lnTo>
                <a:lnTo>
                  <a:pt x="10127383" y="597488"/>
                </a:lnTo>
                <a:cubicBezTo>
                  <a:pt x="10081401" y="413533"/>
                  <a:pt x="9970530" y="48914"/>
                  <a:pt x="9989498" y="45652"/>
                </a:cubicBezTo>
                <a:cubicBezTo>
                  <a:pt x="10008465" y="42389"/>
                  <a:pt x="10165655" y="423471"/>
                  <a:pt x="10241090" y="577788"/>
                </a:cubicBezTo>
                <a:lnTo>
                  <a:pt x="10305312" y="316589"/>
                </a:lnTo>
                <a:lnTo>
                  <a:pt x="10272722" y="252236"/>
                </a:lnTo>
                <a:cubicBezTo>
                  <a:pt x="10250988" y="207771"/>
                  <a:pt x="10236371" y="174211"/>
                  <a:pt x="10233652" y="160607"/>
                </a:cubicBezTo>
                <a:lnTo>
                  <a:pt x="10318357" y="263526"/>
                </a:lnTo>
                <a:lnTo>
                  <a:pt x="10383151" y="0"/>
                </a:lnTo>
                <a:cubicBezTo>
                  <a:pt x="10389598" y="17140"/>
                  <a:pt x="10380663" y="154304"/>
                  <a:pt x="10363312" y="307918"/>
                </a:cubicBezTo>
                <a:lnTo>
                  <a:pt x="10362209" y="316807"/>
                </a:lnTo>
                <a:lnTo>
                  <a:pt x="10593215" y="597488"/>
                </a:lnTo>
                <a:cubicBezTo>
                  <a:pt x="10547233" y="413534"/>
                  <a:pt x="10436362" y="48914"/>
                  <a:pt x="10455330" y="45652"/>
                </a:cubicBezTo>
                <a:cubicBezTo>
                  <a:pt x="10474297" y="42389"/>
                  <a:pt x="10631487" y="423471"/>
                  <a:pt x="10706922" y="577787"/>
                </a:cubicBezTo>
                <a:lnTo>
                  <a:pt x="10759703" y="363114"/>
                </a:lnTo>
                <a:lnTo>
                  <a:pt x="10728456" y="301411"/>
                </a:lnTo>
                <a:cubicBezTo>
                  <a:pt x="10706721" y="256946"/>
                  <a:pt x="10692104" y="223387"/>
                  <a:pt x="10689388" y="209783"/>
                </a:cubicBezTo>
                <a:lnTo>
                  <a:pt x="10772557" y="310838"/>
                </a:lnTo>
                <a:lnTo>
                  <a:pt x="10848983" y="0"/>
                </a:lnTo>
                <a:cubicBezTo>
                  <a:pt x="10855430" y="17141"/>
                  <a:pt x="10846496" y="154303"/>
                  <a:pt x="10829144" y="307918"/>
                </a:cubicBezTo>
                <a:lnTo>
                  <a:pt x="10821414" y="370200"/>
                </a:lnTo>
                <a:lnTo>
                  <a:pt x="11048950" y="646664"/>
                </a:lnTo>
                <a:cubicBezTo>
                  <a:pt x="11002967" y="462708"/>
                  <a:pt x="10892096" y="98088"/>
                  <a:pt x="10911064" y="94826"/>
                </a:cubicBezTo>
                <a:cubicBezTo>
                  <a:pt x="10930032" y="91564"/>
                  <a:pt x="11087221" y="472646"/>
                  <a:pt x="11162656" y="626963"/>
                </a:cubicBezTo>
                <a:lnTo>
                  <a:pt x="11244919" y="292385"/>
                </a:lnTo>
                <a:lnTo>
                  <a:pt x="11224588" y="252236"/>
                </a:lnTo>
                <a:cubicBezTo>
                  <a:pt x="11202852" y="207771"/>
                  <a:pt x="11188236" y="174212"/>
                  <a:pt x="11185517" y="160607"/>
                </a:cubicBezTo>
                <a:lnTo>
                  <a:pt x="11256203" y="246493"/>
                </a:lnTo>
                <a:lnTo>
                  <a:pt x="11304718" y="49175"/>
                </a:lnTo>
                <a:cubicBezTo>
                  <a:pt x="11309552" y="62030"/>
                  <a:pt x="11305736" y="142399"/>
                  <a:pt x="11296204" y="246585"/>
                </a:cubicBezTo>
                <a:lnTo>
                  <a:pt x="11291784" y="289724"/>
                </a:lnTo>
                <a:lnTo>
                  <a:pt x="11545080" y="597488"/>
                </a:lnTo>
                <a:cubicBezTo>
                  <a:pt x="11499097" y="413533"/>
                  <a:pt x="11388229" y="48914"/>
                  <a:pt x="11407196" y="45652"/>
                </a:cubicBezTo>
                <a:cubicBezTo>
                  <a:pt x="11426162" y="42389"/>
                  <a:pt x="11583353" y="423470"/>
                  <a:pt x="11658786" y="577788"/>
                </a:cubicBezTo>
                <a:lnTo>
                  <a:pt x="11726309" y="303163"/>
                </a:lnTo>
                <a:lnTo>
                  <a:pt x="11700520" y="252236"/>
                </a:lnTo>
                <a:cubicBezTo>
                  <a:pt x="11678784" y="207771"/>
                  <a:pt x="11664167" y="174211"/>
                  <a:pt x="11661450" y="160607"/>
                </a:cubicBezTo>
                <a:lnTo>
                  <a:pt x="11738377" y="254078"/>
                </a:lnTo>
                <a:lnTo>
                  <a:pt x="11800848" y="0"/>
                </a:lnTo>
                <a:cubicBezTo>
                  <a:pt x="11805683" y="12856"/>
                  <a:pt x="11801867" y="93223"/>
                  <a:pt x="11792335" y="197410"/>
                </a:cubicBezTo>
                <a:lnTo>
                  <a:pt x="11781195" y="306102"/>
                </a:lnTo>
                <a:lnTo>
                  <a:pt x="12021012" y="597488"/>
                </a:lnTo>
                <a:cubicBezTo>
                  <a:pt x="11975029" y="413533"/>
                  <a:pt x="11864160" y="48914"/>
                  <a:pt x="11883128" y="45652"/>
                </a:cubicBezTo>
                <a:cubicBezTo>
                  <a:pt x="11902095" y="42390"/>
                  <a:pt x="12059285" y="423471"/>
                  <a:pt x="12134718" y="577788"/>
                </a:cubicBezTo>
                <a:lnTo>
                  <a:pt x="12276780" y="1"/>
                </a:lnTo>
                <a:cubicBezTo>
                  <a:pt x="12288062" y="29997"/>
                  <a:pt x="12252236" y="427560"/>
                  <a:pt x="12206640" y="637617"/>
                </a:cubicBezTo>
                <a:lnTo>
                  <a:pt x="12196824" y="679176"/>
                </a:lnTo>
                <a:lnTo>
                  <a:pt x="11943216" y="679176"/>
                </a:lnTo>
                <a:lnTo>
                  <a:pt x="11922320" y="648798"/>
                </a:lnTo>
                <a:cubicBezTo>
                  <a:pt x="11881140" y="585150"/>
                  <a:pt x="11829089" y="495135"/>
                  <a:pt x="11782301" y="409296"/>
                </a:cubicBezTo>
                <a:lnTo>
                  <a:pt x="11771045" y="388192"/>
                </a:lnTo>
                <a:lnTo>
                  <a:pt x="11766528" y="424595"/>
                </a:lnTo>
                <a:cubicBezTo>
                  <a:pt x="11754646" y="511988"/>
                  <a:pt x="11740653" y="596395"/>
                  <a:pt x="11725789" y="659380"/>
                </a:cubicBezTo>
                <a:lnTo>
                  <a:pt x="11720366" y="679176"/>
                </a:lnTo>
                <a:lnTo>
                  <a:pt x="11467284" y="679176"/>
                </a:lnTo>
                <a:lnTo>
                  <a:pt x="11446388" y="648798"/>
                </a:lnTo>
                <a:cubicBezTo>
                  <a:pt x="11405208" y="585148"/>
                  <a:pt x="11353158" y="495135"/>
                  <a:pt x="11306370" y="409296"/>
                </a:cubicBezTo>
                <a:lnTo>
                  <a:pt x="11283680" y="366754"/>
                </a:lnTo>
                <a:lnTo>
                  <a:pt x="11270396" y="473769"/>
                </a:lnTo>
                <a:cubicBezTo>
                  <a:pt x="11262475" y="532032"/>
                  <a:pt x="11253615" y="588966"/>
                  <a:pt x="11244184" y="639112"/>
                </a:cubicBezTo>
                <a:lnTo>
                  <a:pt x="11235803" y="679176"/>
                </a:lnTo>
                <a:lnTo>
                  <a:pt x="10938604" y="679175"/>
                </a:lnTo>
                <a:lnTo>
                  <a:pt x="10906051" y="626667"/>
                </a:lnTo>
                <a:cubicBezTo>
                  <a:pt x="10874961" y="574778"/>
                  <a:pt x="10841430" y="515697"/>
                  <a:pt x="10810238" y="458471"/>
                </a:cubicBezTo>
                <a:lnTo>
                  <a:pt x="10809722" y="457503"/>
                </a:lnTo>
                <a:lnTo>
                  <a:pt x="10797678" y="537731"/>
                </a:lnTo>
                <a:cubicBezTo>
                  <a:pt x="10791672" y="573774"/>
                  <a:pt x="10785358" y="607609"/>
                  <a:pt x="10778844" y="637618"/>
                </a:cubicBezTo>
                <a:lnTo>
                  <a:pt x="10769028" y="679176"/>
                </a:lnTo>
                <a:lnTo>
                  <a:pt x="10515419" y="679176"/>
                </a:lnTo>
                <a:lnTo>
                  <a:pt x="10494523" y="648799"/>
                </a:lnTo>
                <a:cubicBezTo>
                  <a:pt x="10453343" y="585149"/>
                  <a:pt x="10401292" y="495134"/>
                  <a:pt x="10354504" y="409296"/>
                </a:cubicBezTo>
                <a:lnTo>
                  <a:pt x="10351442" y="403554"/>
                </a:lnTo>
                <a:lnTo>
                  <a:pt x="10348830" y="424595"/>
                </a:lnTo>
                <a:cubicBezTo>
                  <a:pt x="10336949" y="511988"/>
                  <a:pt x="10322955" y="596396"/>
                  <a:pt x="10308090" y="659381"/>
                </a:cubicBezTo>
                <a:lnTo>
                  <a:pt x="10302669" y="679176"/>
                </a:lnTo>
                <a:lnTo>
                  <a:pt x="10049287" y="679176"/>
                </a:lnTo>
                <a:lnTo>
                  <a:pt x="10038752" y="664143"/>
                </a:lnTo>
                <a:cubicBezTo>
                  <a:pt x="10009308" y="619861"/>
                  <a:pt x="9972995" y="559317"/>
                  <a:pt x="9936617" y="495395"/>
                </a:cubicBezTo>
                <a:lnTo>
                  <a:pt x="9890246" y="412123"/>
                </a:lnTo>
                <a:lnTo>
                  <a:pt x="9888698" y="424595"/>
                </a:lnTo>
                <a:cubicBezTo>
                  <a:pt x="9876816" y="511988"/>
                  <a:pt x="9862823" y="596395"/>
                  <a:pt x="9847959" y="659380"/>
                </a:cubicBezTo>
                <a:lnTo>
                  <a:pt x="9842537" y="679176"/>
                </a:lnTo>
                <a:lnTo>
                  <a:pt x="9589153" y="679175"/>
                </a:lnTo>
                <a:lnTo>
                  <a:pt x="9578618" y="664143"/>
                </a:lnTo>
                <a:cubicBezTo>
                  <a:pt x="9549176" y="619862"/>
                  <a:pt x="9512864" y="559318"/>
                  <a:pt x="9476486" y="495395"/>
                </a:cubicBezTo>
                <a:lnTo>
                  <a:pt x="9454235" y="455437"/>
                </a:lnTo>
                <a:lnTo>
                  <a:pt x="9441880" y="537731"/>
                </a:lnTo>
                <a:cubicBezTo>
                  <a:pt x="9435873" y="573774"/>
                  <a:pt x="9429559" y="607609"/>
                  <a:pt x="9423045" y="637618"/>
                </a:cubicBezTo>
                <a:lnTo>
                  <a:pt x="9413229" y="679176"/>
                </a:lnTo>
                <a:lnTo>
                  <a:pt x="9159152" y="679176"/>
                </a:lnTo>
                <a:lnTo>
                  <a:pt x="9153626" y="671371"/>
                </a:lnTo>
                <a:cubicBezTo>
                  <a:pt x="9097903" y="588858"/>
                  <a:pt x="9014772" y="442153"/>
                  <a:pt x="8954269" y="325980"/>
                </a:cubicBezTo>
                <a:lnTo>
                  <a:pt x="8932926" y="283836"/>
                </a:lnTo>
                <a:lnTo>
                  <a:pt x="8925418" y="357093"/>
                </a:lnTo>
                <a:cubicBezTo>
                  <a:pt x="8916743" y="433901"/>
                  <a:pt x="8905963" y="514821"/>
                  <a:pt x="8893952" y="586907"/>
                </a:cubicBezTo>
                <a:lnTo>
                  <a:pt x="8876554" y="679176"/>
                </a:lnTo>
                <a:lnTo>
                  <a:pt x="8579021" y="679176"/>
                </a:lnTo>
                <a:lnTo>
                  <a:pt x="8569376" y="664094"/>
                </a:lnTo>
                <a:cubicBezTo>
                  <a:pt x="8547198" y="628298"/>
                  <a:pt x="8522974" y="587185"/>
                  <a:pt x="8498722" y="544571"/>
                </a:cubicBezTo>
                <a:lnTo>
                  <a:pt x="8456642" y="469003"/>
                </a:lnTo>
                <a:lnTo>
                  <a:pt x="8446324" y="537732"/>
                </a:lnTo>
                <a:cubicBezTo>
                  <a:pt x="8440318" y="573774"/>
                  <a:pt x="8434004" y="607610"/>
                  <a:pt x="8427490" y="637617"/>
                </a:cubicBezTo>
                <a:lnTo>
                  <a:pt x="8417674" y="679176"/>
                </a:lnTo>
                <a:lnTo>
                  <a:pt x="8163764" y="679175"/>
                </a:lnTo>
                <a:lnTo>
                  <a:pt x="8153229" y="664143"/>
                </a:lnTo>
                <a:cubicBezTo>
                  <a:pt x="8123787" y="619861"/>
                  <a:pt x="8087475" y="559316"/>
                  <a:pt x="8051096" y="495395"/>
                </a:cubicBezTo>
                <a:lnTo>
                  <a:pt x="8036778" y="469683"/>
                </a:lnTo>
                <a:lnTo>
                  <a:pt x="8026563" y="537732"/>
                </a:lnTo>
                <a:cubicBezTo>
                  <a:pt x="8020556" y="573775"/>
                  <a:pt x="8014242" y="607609"/>
                  <a:pt x="8007727" y="637618"/>
                </a:cubicBezTo>
                <a:lnTo>
                  <a:pt x="7997912" y="679176"/>
                </a:lnTo>
                <a:lnTo>
                  <a:pt x="7744304" y="679176"/>
                </a:lnTo>
                <a:lnTo>
                  <a:pt x="7723408" y="648798"/>
                </a:lnTo>
                <a:lnTo>
                  <a:pt x="7681101" y="580553"/>
                </a:lnTo>
                <a:lnTo>
                  <a:pt x="7680146" y="586908"/>
                </a:lnTo>
                <a:lnTo>
                  <a:pt x="7662749" y="679176"/>
                </a:lnTo>
                <a:lnTo>
                  <a:pt x="7365057" y="679175"/>
                </a:lnTo>
                <a:lnTo>
                  <a:pt x="7309085" y="586544"/>
                </a:lnTo>
                <a:cubicBezTo>
                  <a:pt x="7269071" y="517895"/>
                  <a:pt x="7227109" y="441541"/>
                  <a:pt x="7192535" y="375157"/>
                </a:cubicBezTo>
                <a:lnTo>
                  <a:pt x="7174290" y="339125"/>
                </a:lnTo>
                <a:lnTo>
                  <a:pt x="7163681" y="424595"/>
                </a:lnTo>
                <a:cubicBezTo>
                  <a:pt x="7151798" y="511989"/>
                  <a:pt x="7137806" y="596395"/>
                  <a:pt x="7122942" y="659381"/>
                </a:cubicBezTo>
                <a:lnTo>
                  <a:pt x="7117520" y="679176"/>
                </a:lnTo>
                <a:lnTo>
                  <a:pt x="6864439" y="679176"/>
                </a:lnTo>
                <a:lnTo>
                  <a:pt x="6843542" y="648798"/>
                </a:lnTo>
                <a:cubicBezTo>
                  <a:pt x="6802361" y="585148"/>
                  <a:pt x="6750311" y="495134"/>
                  <a:pt x="6703523" y="409296"/>
                </a:cubicBezTo>
                <a:lnTo>
                  <a:pt x="6674547" y="354968"/>
                </a:lnTo>
                <a:lnTo>
                  <a:pt x="6665904" y="424596"/>
                </a:lnTo>
                <a:cubicBezTo>
                  <a:pt x="6654022" y="511990"/>
                  <a:pt x="6640029" y="596396"/>
                  <a:pt x="6625165" y="659382"/>
                </a:cubicBezTo>
                <a:lnTo>
                  <a:pt x="6619743" y="679176"/>
                </a:lnTo>
                <a:lnTo>
                  <a:pt x="6366359" y="679176"/>
                </a:lnTo>
                <a:lnTo>
                  <a:pt x="6355824" y="664145"/>
                </a:lnTo>
                <a:cubicBezTo>
                  <a:pt x="6326383" y="619862"/>
                  <a:pt x="6290069" y="559318"/>
                  <a:pt x="6253691" y="495396"/>
                </a:cubicBezTo>
                <a:lnTo>
                  <a:pt x="6245187" y="480125"/>
                </a:lnTo>
                <a:lnTo>
                  <a:pt x="6229156" y="586907"/>
                </a:lnTo>
                <a:lnTo>
                  <a:pt x="6211759" y="679176"/>
                </a:lnTo>
                <a:lnTo>
                  <a:pt x="5914349" y="679176"/>
                </a:lnTo>
                <a:lnTo>
                  <a:pt x="5881797" y="626667"/>
                </a:lnTo>
                <a:cubicBezTo>
                  <a:pt x="5788528" y="471001"/>
                  <a:pt x="5673287" y="250597"/>
                  <a:pt x="5665133" y="209783"/>
                </a:cubicBezTo>
                <a:lnTo>
                  <a:pt x="6024696" y="646664"/>
                </a:lnTo>
                <a:cubicBezTo>
                  <a:pt x="5978712" y="462708"/>
                  <a:pt x="5867842" y="98088"/>
                  <a:pt x="5886810" y="94826"/>
                </a:cubicBezTo>
                <a:cubicBezTo>
                  <a:pt x="5905779" y="91564"/>
                  <a:pt x="6062966" y="472645"/>
                  <a:pt x="6138401" y="626962"/>
                </a:cubicBezTo>
                <a:lnTo>
                  <a:pt x="6196283" y="391552"/>
                </a:lnTo>
                <a:lnTo>
                  <a:pt x="6161311" y="325981"/>
                </a:lnTo>
                <a:cubicBezTo>
                  <a:pt x="6119822" y="246320"/>
                  <a:pt x="6088973" y="181015"/>
                  <a:pt x="6084895" y="160608"/>
                </a:cubicBezTo>
                <a:lnTo>
                  <a:pt x="6214382" y="317939"/>
                </a:lnTo>
                <a:lnTo>
                  <a:pt x="6280463" y="49175"/>
                </a:lnTo>
                <a:cubicBezTo>
                  <a:pt x="6286910" y="66316"/>
                  <a:pt x="6277974" y="203479"/>
                  <a:pt x="6260623" y="357093"/>
                </a:cubicBezTo>
                <a:lnTo>
                  <a:pt x="6258787" y="371893"/>
                </a:lnTo>
                <a:lnTo>
                  <a:pt x="6444458" y="597489"/>
                </a:lnTo>
                <a:cubicBezTo>
                  <a:pt x="6398474" y="413534"/>
                  <a:pt x="6287605" y="48914"/>
                  <a:pt x="6306573" y="45653"/>
                </a:cubicBezTo>
                <a:cubicBezTo>
                  <a:pt x="6325540" y="42391"/>
                  <a:pt x="6482729" y="423471"/>
                  <a:pt x="6558164" y="577788"/>
                </a:cubicBezTo>
                <a:lnTo>
                  <a:pt x="6632827" y="274126"/>
                </a:lnTo>
                <a:lnTo>
                  <a:pt x="6621742" y="252236"/>
                </a:lnTo>
                <a:cubicBezTo>
                  <a:pt x="6600007" y="207771"/>
                  <a:pt x="6585390" y="174212"/>
                  <a:pt x="6582671" y="160607"/>
                </a:cubicBezTo>
                <a:lnTo>
                  <a:pt x="6642780" y="233641"/>
                </a:lnTo>
                <a:lnTo>
                  <a:pt x="6700226" y="1"/>
                </a:lnTo>
                <a:cubicBezTo>
                  <a:pt x="6705061" y="12856"/>
                  <a:pt x="6701244" y="93225"/>
                  <a:pt x="6691713" y="197410"/>
                </a:cubicBezTo>
                <a:lnTo>
                  <a:pt x="6682992" y="282500"/>
                </a:lnTo>
                <a:lnTo>
                  <a:pt x="6942235" y="597489"/>
                </a:lnTo>
                <a:cubicBezTo>
                  <a:pt x="6896252" y="413534"/>
                  <a:pt x="6785382" y="48913"/>
                  <a:pt x="6804349" y="45652"/>
                </a:cubicBezTo>
                <a:cubicBezTo>
                  <a:pt x="6823316" y="42390"/>
                  <a:pt x="6980507" y="423471"/>
                  <a:pt x="7055941" y="577788"/>
                </a:cubicBezTo>
                <a:lnTo>
                  <a:pt x="7134724" y="257365"/>
                </a:lnTo>
                <a:lnTo>
                  <a:pt x="7128525" y="244024"/>
                </a:lnTo>
                <a:cubicBezTo>
                  <a:pt x="7121814" y="228377"/>
                  <a:pt x="7117481" y="216586"/>
                  <a:pt x="7116122" y="209783"/>
                </a:cubicBezTo>
                <a:lnTo>
                  <a:pt x="7139453" y="238131"/>
                </a:lnTo>
                <a:close/>
              </a:path>
            </a:pathLst>
          </a:custGeom>
          <a:solidFill>
            <a:srgbClr val="85BA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78"/>
          </a:p>
        </p:txBody>
      </p:sp>
      <p:sp>
        <p:nvSpPr>
          <p:cNvPr id="11" name="مربع نص 9">
            <a:extLst>
              <a:ext uri="{FF2B5EF4-FFF2-40B4-BE49-F238E27FC236}">
                <a16:creationId xmlns:a16="http://schemas.microsoft.com/office/drawing/2014/main" id="{8187ED9F-A801-838F-6EF9-16E8F8194BCC}"/>
              </a:ext>
            </a:extLst>
          </p:cNvPr>
          <p:cNvSpPr txBox="1"/>
          <p:nvPr/>
        </p:nvSpPr>
        <p:spPr>
          <a:xfrm>
            <a:off x="7125653" y="-459182"/>
            <a:ext cx="3566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rgbClr val="006424"/>
                </a:solidFill>
                <a:ea typeface="Harmattan" panose="01000503000000020003" pitchFamily="2" charset="-78"/>
              </a:rPr>
              <a:t>مطوية عن</a:t>
            </a:r>
            <a:endParaRPr lang="ar-EG" dirty="0">
              <a:solidFill>
                <a:srgbClr val="006424"/>
              </a:solidFill>
              <a:ea typeface="Harmattan" panose="01000503000000020003" pitchFamily="2" charset="-78"/>
            </a:endParaRPr>
          </a:p>
        </p:txBody>
      </p:sp>
      <p:grpSp>
        <p:nvGrpSpPr>
          <p:cNvPr id="9" name="مجموعة 1">
            <a:extLst>
              <a:ext uri="{FF2B5EF4-FFF2-40B4-BE49-F238E27FC236}">
                <a16:creationId xmlns:a16="http://schemas.microsoft.com/office/drawing/2014/main" id="{372311C4-F48B-C66A-6BFC-39A1F458568D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12" name="صورة 3">
              <a:extLst>
                <a:ext uri="{FF2B5EF4-FFF2-40B4-BE49-F238E27FC236}">
                  <a16:creationId xmlns:a16="http://schemas.microsoft.com/office/drawing/2014/main" id="{25412678-E56F-153B-E032-499930E3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13" name="صورة 4">
              <a:extLst>
                <a:ext uri="{FF2B5EF4-FFF2-40B4-BE49-F238E27FC236}">
                  <a16:creationId xmlns:a16="http://schemas.microsoft.com/office/drawing/2014/main" id="{144EEC88-873C-314B-AE09-77DF0426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sp>
        <p:nvSpPr>
          <p:cNvPr id="2" name="مربع نص 28">
            <a:extLst>
              <a:ext uri="{FF2B5EF4-FFF2-40B4-BE49-F238E27FC236}">
                <a16:creationId xmlns:a16="http://schemas.microsoft.com/office/drawing/2014/main" id="{EF0DBAA4-AA66-5C27-B287-2D52CD401A79}"/>
              </a:ext>
            </a:extLst>
          </p:cNvPr>
          <p:cNvSpPr txBox="1"/>
          <p:nvPr/>
        </p:nvSpPr>
        <p:spPr>
          <a:xfrm>
            <a:off x="7125653" y="1867718"/>
            <a:ext cx="356616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63718" rtl="1"/>
            <a:r>
              <a:rPr lang="ar-SA" sz="8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B4D7CC"/>
                </a:solidFill>
                <a:effectLst>
                  <a:outerShdw dist="38100" dir="2640000" algn="bl" rotWithShape="0">
                    <a:srgbClr val="040707"/>
                  </a:outerShdw>
                </a:effectLst>
                <a:latin typeface="Harmattan"/>
                <a:ea typeface="Harmattan"/>
                <a:cs typeface="Harmattan"/>
              </a:rPr>
              <a:t>التسامح</a:t>
            </a:r>
            <a:endParaRPr lang="ar-SA" sz="8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B4D7CC"/>
              </a:solidFill>
              <a:effectLst>
                <a:outerShdw dist="38100" dir="2640000" algn="bl" rotWithShape="0">
                  <a:srgbClr val="040707"/>
                </a:outerShdw>
              </a:effectLst>
              <a:latin typeface="Harmattan"/>
              <a:ea typeface="Harmattan"/>
              <a:cs typeface="Harmatt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2B46C-C7A8-E0CC-C715-24F17ABB5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557" y="3491595"/>
            <a:ext cx="3204351" cy="359269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4F8833-A9DB-C26F-444B-875AE4F8D3BC}"/>
              </a:ext>
            </a:extLst>
          </p:cNvPr>
          <p:cNvGrpSpPr/>
          <p:nvPr/>
        </p:nvGrpSpPr>
        <p:grpSpPr>
          <a:xfrm>
            <a:off x="9209439" y="1058775"/>
            <a:ext cx="930736" cy="396296"/>
            <a:chOff x="270529" y="770587"/>
            <a:chExt cx="1830271" cy="779307"/>
          </a:xfrm>
        </p:grpSpPr>
        <p:sp>
          <p:nvSpPr>
            <p:cNvPr id="90" name="شكل حر: شكل 10">
              <a:extLst>
                <a:ext uri="{FF2B5EF4-FFF2-40B4-BE49-F238E27FC236}">
                  <a16:creationId xmlns:a16="http://schemas.microsoft.com/office/drawing/2014/main" id="{4F9C3587-DC63-11C4-1620-2D2829760382}"/>
                </a:ext>
              </a:extLst>
            </p:cNvPr>
            <p:cNvSpPr/>
            <p:nvPr/>
          </p:nvSpPr>
          <p:spPr>
            <a:xfrm>
              <a:off x="270529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solidFill>
              <a:srgbClr val="BDD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63718"/>
              <a:endParaRPr lang="ar-SA" sz="1431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91" name="شكل حر: شكل 10">
              <a:extLst>
                <a:ext uri="{FF2B5EF4-FFF2-40B4-BE49-F238E27FC236}">
                  <a16:creationId xmlns:a16="http://schemas.microsoft.com/office/drawing/2014/main" id="{99B1C3CD-7B10-A439-410A-4B6C90533111}"/>
                </a:ext>
              </a:extLst>
            </p:cNvPr>
            <p:cNvSpPr/>
            <p:nvPr/>
          </p:nvSpPr>
          <p:spPr>
            <a:xfrm>
              <a:off x="385821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noFill/>
            <a:ln w="28575">
              <a:solidFill>
                <a:srgbClr val="0407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63718"/>
              <a:endParaRPr lang="ar-SA" sz="1431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8065F9-E648-B2DE-D46D-79033307D0B8}"/>
              </a:ext>
            </a:extLst>
          </p:cNvPr>
          <p:cNvGrpSpPr/>
          <p:nvPr/>
        </p:nvGrpSpPr>
        <p:grpSpPr>
          <a:xfrm rot="20498003">
            <a:off x="7171958" y="8437"/>
            <a:ext cx="1393033" cy="1291927"/>
            <a:chOff x="3437148" y="764082"/>
            <a:chExt cx="1588492" cy="1473200"/>
          </a:xfrm>
        </p:grpSpPr>
        <p:pic>
          <p:nvPicPr>
            <p:cNvPr id="6" name="Graphic 5" descr="Sun with solid fill">
              <a:extLst>
                <a:ext uri="{FF2B5EF4-FFF2-40B4-BE49-F238E27FC236}">
                  <a16:creationId xmlns:a16="http://schemas.microsoft.com/office/drawing/2014/main" id="{B19F3E92-B618-6ABA-ACCF-12A09D229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37148" y="764082"/>
              <a:ext cx="1473200" cy="1473200"/>
            </a:xfrm>
            <a:prstGeom prst="rect">
              <a:avLst/>
            </a:prstGeom>
          </p:spPr>
        </p:pic>
        <p:pic>
          <p:nvPicPr>
            <p:cNvPr id="97" name="Graphic 96" descr="Sun with solid fill">
              <a:extLst>
                <a:ext uri="{FF2B5EF4-FFF2-40B4-BE49-F238E27FC236}">
                  <a16:creationId xmlns:a16="http://schemas.microsoft.com/office/drawing/2014/main" id="{DFB626C1-F37B-A2B8-54FF-28B7F4626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52440" y="764082"/>
              <a:ext cx="1473200" cy="14732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4A26900-C460-2869-BCBC-F1ADBA4C5D09}"/>
              </a:ext>
            </a:extLst>
          </p:cNvPr>
          <p:cNvGrpSpPr/>
          <p:nvPr/>
        </p:nvGrpSpPr>
        <p:grpSpPr>
          <a:xfrm>
            <a:off x="387022" y="477182"/>
            <a:ext cx="1223743" cy="521055"/>
            <a:chOff x="270529" y="770587"/>
            <a:chExt cx="1830271" cy="779307"/>
          </a:xfrm>
        </p:grpSpPr>
        <p:sp>
          <p:nvSpPr>
            <p:cNvPr id="8" name="شكل حر: شكل 10">
              <a:extLst>
                <a:ext uri="{FF2B5EF4-FFF2-40B4-BE49-F238E27FC236}">
                  <a16:creationId xmlns:a16="http://schemas.microsoft.com/office/drawing/2014/main" id="{C9808E9B-DF73-E6A2-EC82-F8FEDED1CE54}"/>
                </a:ext>
              </a:extLst>
            </p:cNvPr>
            <p:cNvSpPr/>
            <p:nvPr/>
          </p:nvSpPr>
          <p:spPr>
            <a:xfrm>
              <a:off x="270529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solidFill>
              <a:srgbClr val="BDD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63718"/>
              <a:endParaRPr lang="ar-SA" sz="1431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10" name="شكل حر: شكل 10">
              <a:extLst>
                <a:ext uri="{FF2B5EF4-FFF2-40B4-BE49-F238E27FC236}">
                  <a16:creationId xmlns:a16="http://schemas.microsoft.com/office/drawing/2014/main" id="{FA234266-F0CD-6BF7-B95C-CF8EC2BB64C3}"/>
                </a:ext>
              </a:extLst>
            </p:cNvPr>
            <p:cNvSpPr/>
            <p:nvPr/>
          </p:nvSpPr>
          <p:spPr>
            <a:xfrm>
              <a:off x="385821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noFill/>
            <a:ln w="28575">
              <a:solidFill>
                <a:srgbClr val="0407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63718"/>
              <a:endParaRPr lang="ar-SA" sz="1431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</p:grpSp>
      <p:sp>
        <p:nvSpPr>
          <p:cNvPr id="15" name="مستطيل: زوايا مستديرة 17">
            <a:extLst>
              <a:ext uri="{FF2B5EF4-FFF2-40B4-BE49-F238E27FC236}">
                <a16:creationId xmlns:a16="http://schemas.microsoft.com/office/drawing/2014/main" id="{E6DE37C0-A619-35B5-D705-AE51F535CFCD}"/>
              </a:ext>
            </a:extLst>
          </p:cNvPr>
          <p:cNvSpPr/>
          <p:nvPr/>
        </p:nvSpPr>
        <p:spPr>
          <a:xfrm>
            <a:off x="4114091" y="5405515"/>
            <a:ext cx="2437058" cy="1271588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2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التسامح يعني أن نسامح من يخطئ في حقنا،</a:t>
            </a:r>
          </a:p>
          <a:p>
            <a:pPr algn="ctr" defTabSz="363718" rtl="1"/>
            <a:r>
              <a:rPr lang="ar-SA" sz="2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وأن لا نحقد على أحد.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C695719-71B3-99BF-0446-41B0F5C60441}"/>
              </a:ext>
            </a:extLst>
          </p:cNvPr>
          <p:cNvSpPr txBox="1">
            <a:spLocks/>
          </p:cNvSpPr>
          <p:nvPr/>
        </p:nvSpPr>
        <p:spPr>
          <a:xfrm>
            <a:off x="3604970" y="5042234"/>
            <a:ext cx="3518182" cy="608974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200" dirty="0">
                <a:solidFill>
                  <a:srgbClr val="155C58"/>
                </a:solidFill>
              </a:rPr>
              <a:t>ما هو التسامح؟</a:t>
            </a:r>
            <a:endParaRPr lang="en-US" sz="3200" dirty="0">
              <a:solidFill>
                <a:srgbClr val="155C58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40A10A5-F4B3-1A22-BE6A-1414D254D9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0663" y="1225735"/>
            <a:ext cx="2410486" cy="3463241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C7D4B8E9-DE56-93E4-4190-4327BD51F3C3}"/>
              </a:ext>
            </a:extLst>
          </p:cNvPr>
          <p:cNvSpPr txBox="1">
            <a:spLocks/>
          </p:cNvSpPr>
          <p:nvPr/>
        </p:nvSpPr>
        <p:spPr>
          <a:xfrm>
            <a:off x="-6667" y="1366146"/>
            <a:ext cx="3566160" cy="6017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 defTabSz="1007943" rtl="1">
              <a:lnSpc>
                <a:spcPct val="5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800">
                <a:solidFill>
                  <a:srgbClr val="155C58"/>
                </a:solidFill>
              </a:defRPr>
            </a:lvl1pPr>
            <a:lvl2pPr marL="755957" indent="-251986" algn="r" defTabSz="1007943" rtl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/>
            </a:lvl2pPr>
            <a:lvl3pPr marL="1259929" indent="-251986" algn="r" defTabSz="1007943" rtl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/>
            </a:lvl3pPr>
            <a:lvl4pPr marL="1763900" indent="-251986" algn="r" defTabSz="1007943" rtl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4pPr>
            <a:lvl5pPr marL="2267872" indent="-251986" algn="r" defTabSz="1007943" rtl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5pPr>
            <a:lvl6pPr marL="2771844" indent="-251986" algn="r" defTabSz="1007943" rtl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6pPr>
            <a:lvl7pPr marL="3275815" indent="-251986" algn="r" defTabSz="1007943" rtl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7pPr>
            <a:lvl8pPr marL="3779787" indent="-251986" algn="r" defTabSz="1007943" rtl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8pPr>
            <a:lvl9pPr marL="4283758" indent="-251986" algn="r" defTabSz="1007943" rtl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9pPr>
          </a:lstStyle>
          <a:p>
            <a:r>
              <a:rPr lang="ar-EG" dirty="0"/>
              <a:t>لماذا يجب </a:t>
            </a:r>
            <a:endParaRPr lang="en-US" dirty="0"/>
          </a:p>
          <a:p>
            <a:r>
              <a:rPr lang="ar-EG" sz="3200" dirty="0"/>
              <a:t>أن نتسامح؟</a:t>
            </a:r>
            <a:endParaRPr lang="en-US" sz="3200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6A908E3-8C03-A25A-202F-481F08017E60}"/>
              </a:ext>
            </a:extLst>
          </p:cNvPr>
          <p:cNvSpPr/>
          <p:nvPr/>
        </p:nvSpPr>
        <p:spPr>
          <a:xfrm>
            <a:off x="0" y="2106652"/>
            <a:ext cx="3539587" cy="1745311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2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لأن الله يحب العفو.</a:t>
            </a:r>
          </a:p>
          <a:p>
            <a:pPr algn="ctr" defTabSz="363718" rtl="1"/>
            <a:endParaRPr lang="ar-SA" sz="2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algn="ctr" defTabSz="363718" rtl="1"/>
            <a:r>
              <a:rPr lang="ar-SA" sz="2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لأنه يجعل القلب سعيدًا.</a:t>
            </a:r>
          </a:p>
          <a:p>
            <a:pPr algn="ctr" defTabSz="363718" rtl="1"/>
            <a:endParaRPr lang="ar-SA" sz="2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algn="ctr" defTabSz="363718" rtl="1"/>
            <a:r>
              <a:rPr lang="ar-SA" sz="2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لأنه ينشر السلام بيننا.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1CF62E-D2FE-0CF4-764E-DC6F2DB79D77}"/>
              </a:ext>
            </a:extLst>
          </p:cNvPr>
          <p:cNvGrpSpPr/>
          <p:nvPr/>
        </p:nvGrpSpPr>
        <p:grpSpPr>
          <a:xfrm>
            <a:off x="582108" y="3901746"/>
            <a:ext cx="2232374" cy="3182538"/>
            <a:chOff x="1590032" y="1625600"/>
            <a:chExt cx="3401068" cy="484866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415AA2D-2BE6-8372-0AA1-DC83144D1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90032" y="1625600"/>
              <a:ext cx="3401068" cy="4848663"/>
            </a:xfrm>
            <a:prstGeom prst="rect">
              <a:avLst/>
            </a:prstGeom>
          </p:spPr>
        </p:pic>
        <p:sp>
          <p:nvSpPr>
            <p:cNvPr id="21" name="Rectangle 1">
              <a:extLst>
                <a:ext uri="{FF2B5EF4-FFF2-40B4-BE49-F238E27FC236}">
                  <a16:creationId xmlns:a16="http://schemas.microsoft.com/office/drawing/2014/main" id="{DAAD19D6-E8A9-2C6A-0F8A-FFF0C9FF1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127" y="1985966"/>
              <a:ext cx="2804172" cy="592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0189" tIns="40094" rIns="80189" bIns="40094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01929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en-US" sz="2000" dirty="0">
                  <a:solidFill>
                    <a:srgbClr val="583C1E"/>
                  </a:solidFill>
                  <a:latin typeface="Harmattan"/>
                  <a:ea typeface="Harmattan"/>
                  <a:cs typeface="Harmattan"/>
                </a:rPr>
                <a:t>سامح من يخطئ.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6E0F4D9-1707-D963-9BD4-823C8ABFE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8225" y="667787"/>
            <a:ext cx="446384" cy="462422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64E5667-ACC5-17B4-18A7-681320C36D04}"/>
              </a:ext>
            </a:extLst>
          </p:cNvPr>
          <p:cNvGrpSpPr/>
          <p:nvPr/>
        </p:nvGrpSpPr>
        <p:grpSpPr>
          <a:xfrm>
            <a:off x="6081106" y="915425"/>
            <a:ext cx="583638" cy="620618"/>
            <a:chOff x="8578960" y="5450416"/>
            <a:chExt cx="914400" cy="972337"/>
          </a:xfrm>
        </p:grpSpPr>
        <p:pic>
          <p:nvPicPr>
            <p:cNvPr id="112" name="Graphic 111" descr="Rose with solid fill">
              <a:extLst>
                <a:ext uri="{FF2B5EF4-FFF2-40B4-BE49-F238E27FC236}">
                  <a16:creationId xmlns:a16="http://schemas.microsoft.com/office/drawing/2014/main" id="{A476F35E-A5B2-046E-567D-6B6721B54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578960" y="5508353"/>
              <a:ext cx="914400" cy="914400"/>
            </a:xfrm>
            <a:prstGeom prst="rect">
              <a:avLst/>
            </a:prstGeom>
          </p:spPr>
        </p:pic>
        <p:pic>
          <p:nvPicPr>
            <p:cNvPr id="114" name="Graphic 113" descr="Rose outline">
              <a:extLst>
                <a:ext uri="{FF2B5EF4-FFF2-40B4-BE49-F238E27FC236}">
                  <a16:creationId xmlns:a16="http://schemas.microsoft.com/office/drawing/2014/main" id="{0DFF03E5-187B-867F-5178-7F0BD8B0F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578960" y="545041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2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51E02-3B78-7821-2B9E-04998A951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E880ADC-ADD1-738F-4E47-B4C1C9529D3B}"/>
              </a:ext>
            </a:extLst>
          </p:cNvPr>
          <p:cNvSpPr/>
          <p:nvPr/>
        </p:nvSpPr>
        <p:spPr>
          <a:xfrm>
            <a:off x="-77241" y="7084285"/>
            <a:ext cx="10767998" cy="475389"/>
          </a:xfrm>
          <a:custGeom>
            <a:avLst/>
            <a:gdLst>
              <a:gd name="connsiteX0" fmla="*/ 7723847 w 12278875"/>
              <a:gd name="connsiteY0" fmla="*/ 235161 h 679176"/>
              <a:gd name="connsiteX1" fmla="*/ 7722940 w 12278875"/>
              <a:gd name="connsiteY1" fmla="*/ 246585 h 679176"/>
              <a:gd name="connsiteX2" fmla="*/ 7711613 w 12278875"/>
              <a:gd name="connsiteY2" fmla="*/ 357094 h 679176"/>
              <a:gd name="connsiteX3" fmla="*/ 7700165 w 12278875"/>
              <a:gd name="connsiteY3" fmla="*/ 449331 h 679176"/>
              <a:gd name="connsiteX4" fmla="*/ 7822101 w 12278875"/>
              <a:gd name="connsiteY4" fmla="*/ 597488 h 679176"/>
              <a:gd name="connsiteX5" fmla="*/ 7728802 w 12278875"/>
              <a:gd name="connsiteY5" fmla="*/ 253810 h 679176"/>
              <a:gd name="connsiteX6" fmla="*/ 1877227 w 12278875"/>
              <a:gd name="connsiteY6" fmla="*/ 231642 h 679176"/>
              <a:gd name="connsiteX7" fmla="*/ 1869409 w 12278875"/>
              <a:gd name="connsiteY7" fmla="*/ 307919 h 679176"/>
              <a:gd name="connsiteX8" fmla="*/ 1854927 w 12278875"/>
              <a:gd name="connsiteY8" fmla="*/ 424596 h 679176"/>
              <a:gd name="connsiteX9" fmla="*/ 1851717 w 12278875"/>
              <a:gd name="connsiteY9" fmla="*/ 445977 h 679176"/>
              <a:gd name="connsiteX10" fmla="*/ 1976415 w 12278875"/>
              <a:gd name="connsiteY10" fmla="*/ 597489 h 679176"/>
              <a:gd name="connsiteX11" fmla="*/ 1883116 w 12278875"/>
              <a:gd name="connsiteY11" fmla="*/ 253811 h 679176"/>
              <a:gd name="connsiteX12" fmla="*/ 4847614 w 12278875"/>
              <a:gd name="connsiteY12" fmla="*/ 200341 h 679176"/>
              <a:gd name="connsiteX13" fmla="*/ 4836588 w 12278875"/>
              <a:gd name="connsiteY13" fmla="*/ 307918 h 679176"/>
              <a:gd name="connsiteX14" fmla="*/ 4822106 w 12278875"/>
              <a:gd name="connsiteY14" fmla="*/ 424595 h 679176"/>
              <a:gd name="connsiteX15" fmla="*/ 4820675 w 12278875"/>
              <a:gd name="connsiteY15" fmla="*/ 434136 h 679176"/>
              <a:gd name="connsiteX16" fmla="*/ 4955117 w 12278875"/>
              <a:gd name="connsiteY16" fmla="*/ 597489 h 679176"/>
              <a:gd name="connsiteX17" fmla="*/ 4861819 w 12278875"/>
              <a:gd name="connsiteY17" fmla="*/ 253811 h 679176"/>
              <a:gd name="connsiteX18" fmla="*/ 4073312 w 12278875"/>
              <a:gd name="connsiteY18" fmla="*/ 196995 h 679176"/>
              <a:gd name="connsiteX19" fmla="*/ 4073280 w 12278875"/>
              <a:gd name="connsiteY19" fmla="*/ 197411 h 679176"/>
              <a:gd name="connsiteX20" fmla="*/ 4047472 w 12278875"/>
              <a:gd name="connsiteY20" fmla="*/ 424595 h 679176"/>
              <a:gd name="connsiteX21" fmla="*/ 4046228 w 12278875"/>
              <a:gd name="connsiteY21" fmla="*/ 432879 h 679176"/>
              <a:gd name="connsiteX22" fmla="*/ 4181706 w 12278875"/>
              <a:gd name="connsiteY22" fmla="*/ 597489 h 679176"/>
              <a:gd name="connsiteX23" fmla="*/ 4088407 w 12278875"/>
              <a:gd name="connsiteY23" fmla="*/ 253811 h 679176"/>
              <a:gd name="connsiteX24" fmla="*/ 5630651 w 12278875"/>
              <a:gd name="connsiteY24" fmla="*/ 98351 h 679176"/>
              <a:gd name="connsiteX25" fmla="*/ 5579344 w 12278875"/>
              <a:gd name="connsiteY25" fmla="*/ 636081 h 679176"/>
              <a:gd name="connsiteX26" fmla="*/ 5571218 w 12278875"/>
              <a:gd name="connsiteY26" fmla="*/ 679176 h 679176"/>
              <a:gd name="connsiteX27" fmla="*/ 5370542 w 12278875"/>
              <a:gd name="connsiteY27" fmla="*/ 679176 h 679176"/>
              <a:gd name="connsiteX28" fmla="*/ 5354978 w 12278875"/>
              <a:gd name="connsiteY28" fmla="*/ 619445 h 679176"/>
              <a:gd name="connsiteX29" fmla="*/ 5236998 w 12278875"/>
              <a:gd name="connsiteY29" fmla="*/ 144002 h 679176"/>
              <a:gd name="connsiteX30" fmla="*/ 5488589 w 12278875"/>
              <a:gd name="connsiteY30" fmla="*/ 676138 h 679176"/>
              <a:gd name="connsiteX31" fmla="*/ 616545 w 12278875"/>
              <a:gd name="connsiteY31" fmla="*/ 61680 h 679176"/>
              <a:gd name="connsiteX32" fmla="*/ 616460 w 12278875"/>
              <a:gd name="connsiteY32" fmla="*/ 64458 h 679176"/>
              <a:gd name="connsiteX33" fmla="*/ 595491 w 12278875"/>
              <a:gd name="connsiteY33" fmla="*/ 307920 h 679176"/>
              <a:gd name="connsiteX34" fmla="*/ 585280 w 12278875"/>
              <a:gd name="connsiteY34" fmla="*/ 390186 h 679176"/>
              <a:gd name="connsiteX35" fmla="*/ 755896 w 12278875"/>
              <a:gd name="connsiteY35" fmla="*/ 597491 h 679176"/>
              <a:gd name="connsiteX36" fmla="*/ 616604 w 12278875"/>
              <a:gd name="connsiteY36" fmla="*/ 62758 h 679176"/>
              <a:gd name="connsiteX37" fmla="*/ 615330 w 12278875"/>
              <a:gd name="connsiteY37" fmla="*/ 2 h 679176"/>
              <a:gd name="connsiteX38" fmla="*/ 617390 w 12278875"/>
              <a:gd name="connsiteY38" fmla="*/ 33744 h 679176"/>
              <a:gd name="connsiteX39" fmla="*/ 616958 w 12278875"/>
              <a:gd name="connsiteY39" fmla="*/ 48038 h 679176"/>
              <a:gd name="connsiteX40" fmla="*/ 618011 w 12278875"/>
              <a:gd name="connsiteY40" fmla="*/ 45654 h 679176"/>
              <a:gd name="connsiteX41" fmla="*/ 722631 w 12278875"/>
              <a:gd name="connsiteY41" fmla="*/ 252629 h 679176"/>
              <a:gd name="connsiteX42" fmla="*/ 762574 w 12278875"/>
              <a:gd name="connsiteY42" fmla="*/ 342410 h 679176"/>
              <a:gd name="connsiteX43" fmla="*/ 889545 w 12278875"/>
              <a:gd name="connsiteY43" fmla="*/ 496682 h 679176"/>
              <a:gd name="connsiteX44" fmla="*/ 959126 w 12278875"/>
              <a:gd name="connsiteY44" fmla="*/ 213683 h 679176"/>
              <a:gd name="connsiteX45" fmla="*/ 958571 w 12278875"/>
              <a:gd name="connsiteY45" fmla="*/ 203494 h 679176"/>
              <a:gd name="connsiteX46" fmla="*/ 960653 w 12278875"/>
              <a:gd name="connsiteY46" fmla="*/ 198781 h 679176"/>
              <a:gd name="connsiteX47" fmla="*/ 962464 w 12278875"/>
              <a:gd name="connsiteY47" fmla="*/ 200105 h 679176"/>
              <a:gd name="connsiteX48" fmla="*/ 1011663 w 12278875"/>
              <a:gd name="connsiteY48" fmla="*/ 2 h 679176"/>
              <a:gd name="connsiteX49" fmla="*/ 1003151 w 12278875"/>
              <a:gd name="connsiteY49" fmla="*/ 197413 h 679176"/>
              <a:gd name="connsiteX50" fmla="*/ 996936 w 12278875"/>
              <a:gd name="connsiteY50" fmla="*/ 258053 h 679176"/>
              <a:gd name="connsiteX51" fmla="*/ 997358 w 12278875"/>
              <a:gd name="connsiteY51" fmla="*/ 258849 h 679176"/>
              <a:gd name="connsiteX52" fmla="*/ 1162640 w 12278875"/>
              <a:gd name="connsiteY52" fmla="*/ 624226 h 679176"/>
              <a:gd name="connsiteX53" fmla="*/ 1187746 w 12278875"/>
              <a:gd name="connsiteY53" fmla="*/ 679176 h 679176"/>
              <a:gd name="connsiteX54" fmla="*/ 1079925 w 12278875"/>
              <a:gd name="connsiteY54" fmla="*/ 679176 h 679176"/>
              <a:gd name="connsiteX55" fmla="*/ 1078633 w 12278875"/>
              <a:gd name="connsiteY55" fmla="*/ 674224 h 679176"/>
              <a:gd name="connsiteX56" fmla="*/ 1005239 w 12278875"/>
              <a:gd name="connsiteY56" fmla="*/ 406939 h 679176"/>
              <a:gd name="connsiteX57" fmla="*/ 987719 w 12278875"/>
              <a:gd name="connsiteY57" fmla="*/ 340991 h 679176"/>
              <a:gd name="connsiteX58" fmla="*/ 977342 w 12278875"/>
              <a:gd name="connsiteY58" fmla="*/ 424597 h 679176"/>
              <a:gd name="connsiteX59" fmla="*/ 960357 w 12278875"/>
              <a:gd name="connsiteY59" fmla="*/ 537733 h 679176"/>
              <a:gd name="connsiteX60" fmla="*/ 953455 w 12278875"/>
              <a:gd name="connsiteY60" fmla="*/ 574337 h 679176"/>
              <a:gd name="connsiteX61" fmla="*/ 1039741 w 12278875"/>
              <a:gd name="connsiteY61" fmla="*/ 679176 h 679176"/>
              <a:gd name="connsiteX62" fmla="*/ 678097 w 12278875"/>
              <a:gd name="connsiteY62" fmla="*/ 679176 h 679176"/>
              <a:gd name="connsiteX63" fmla="*/ 657204 w 12278875"/>
              <a:gd name="connsiteY63" fmla="*/ 648801 h 679176"/>
              <a:gd name="connsiteX64" fmla="*/ 612997 w 12278875"/>
              <a:gd name="connsiteY64" fmla="*/ 577494 h 679176"/>
              <a:gd name="connsiteX65" fmla="*/ 569304 w 12278875"/>
              <a:gd name="connsiteY65" fmla="*/ 502558 h 679176"/>
              <a:gd name="connsiteX66" fmla="*/ 564024 w 12278875"/>
              <a:gd name="connsiteY66" fmla="*/ 537733 h 679176"/>
              <a:gd name="connsiteX67" fmla="*/ 545190 w 12278875"/>
              <a:gd name="connsiteY67" fmla="*/ 637619 h 679176"/>
              <a:gd name="connsiteX68" fmla="*/ 535374 w 12278875"/>
              <a:gd name="connsiteY68" fmla="*/ 679176 h 679176"/>
              <a:gd name="connsiteX69" fmla="*/ 281765 w 12278875"/>
              <a:gd name="connsiteY69" fmla="*/ 679176 h 679176"/>
              <a:gd name="connsiteX70" fmla="*/ 260870 w 12278875"/>
              <a:gd name="connsiteY70" fmla="*/ 648800 h 679176"/>
              <a:gd name="connsiteX71" fmla="*/ 0 w 12278875"/>
              <a:gd name="connsiteY71" fmla="*/ 160609 h 679176"/>
              <a:gd name="connsiteX72" fmla="*/ 359563 w 12278875"/>
              <a:gd name="connsiteY72" fmla="*/ 597490 h 679176"/>
              <a:gd name="connsiteX73" fmla="*/ 221677 w 12278875"/>
              <a:gd name="connsiteY73" fmla="*/ 45654 h 679176"/>
              <a:gd name="connsiteX74" fmla="*/ 473269 w 12278875"/>
              <a:gd name="connsiteY74" fmla="*/ 577790 h 679176"/>
              <a:gd name="connsiteX75" fmla="*/ 515481 w 12278875"/>
              <a:gd name="connsiteY75" fmla="*/ 406105 h 679176"/>
              <a:gd name="connsiteX76" fmla="*/ 472747 w 12278875"/>
              <a:gd name="connsiteY76" fmla="*/ 325982 h 679176"/>
              <a:gd name="connsiteX77" fmla="*/ 396333 w 12278875"/>
              <a:gd name="connsiteY77" fmla="*/ 160609 h 679176"/>
              <a:gd name="connsiteX78" fmla="*/ 534550 w 12278875"/>
              <a:gd name="connsiteY78" fmla="*/ 328548 h 679176"/>
              <a:gd name="connsiteX79" fmla="*/ 1889247 w 12278875"/>
              <a:gd name="connsiteY79" fmla="*/ 1 h 679176"/>
              <a:gd name="connsiteX80" fmla="*/ 1888253 w 12278875"/>
              <a:gd name="connsiteY80" fmla="*/ 102782 h 679176"/>
              <a:gd name="connsiteX81" fmla="*/ 1886183 w 12278875"/>
              <a:gd name="connsiteY81" fmla="*/ 128836 h 679176"/>
              <a:gd name="connsiteX82" fmla="*/ 1906580 w 12278875"/>
              <a:gd name="connsiteY82" fmla="*/ 171901 h 679176"/>
              <a:gd name="connsiteX83" fmla="*/ 2090122 w 12278875"/>
              <a:gd name="connsiteY83" fmla="*/ 577789 h 679176"/>
              <a:gd name="connsiteX84" fmla="*/ 2172027 w 12278875"/>
              <a:gd name="connsiteY84" fmla="*/ 244665 h 679176"/>
              <a:gd name="connsiteX85" fmla="*/ 2148879 w 12278875"/>
              <a:gd name="connsiteY85" fmla="*/ 194850 h 679176"/>
              <a:gd name="connsiteX86" fmla="*/ 2136476 w 12278875"/>
              <a:gd name="connsiteY86" fmla="*/ 160608 h 679176"/>
              <a:gd name="connsiteX87" fmla="*/ 2179763 w 12278875"/>
              <a:gd name="connsiteY87" fmla="*/ 213203 h 679176"/>
              <a:gd name="connsiteX88" fmla="*/ 2232183 w 12278875"/>
              <a:gd name="connsiteY88" fmla="*/ 1 h 679176"/>
              <a:gd name="connsiteX89" fmla="*/ 2223671 w 12278875"/>
              <a:gd name="connsiteY89" fmla="*/ 197410 h 679176"/>
              <a:gd name="connsiteX90" fmla="*/ 2217369 w 12278875"/>
              <a:gd name="connsiteY90" fmla="*/ 258896 h 679176"/>
              <a:gd name="connsiteX91" fmla="*/ 2496040 w 12278875"/>
              <a:gd name="connsiteY91" fmla="*/ 597489 h 679176"/>
              <a:gd name="connsiteX92" fmla="*/ 2358154 w 12278875"/>
              <a:gd name="connsiteY92" fmla="*/ 45653 h 679176"/>
              <a:gd name="connsiteX93" fmla="*/ 2609745 w 12278875"/>
              <a:gd name="connsiteY93" fmla="*/ 577789 h 679176"/>
              <a:gd name="connsiteX94" fmla="*/ 2662288 w 12278875"/>
              <a:gd name="connsiteY94" fmla="*/ 364087 h 679176"/>
              <a:gd name="connsiteX95" fmla="*/ 2655450 w 12278875"/>
              <a:gd name="connsiteY95" fmla="*/ 350584 h 679176"/>
              <a:gd name="connsiteX96" fmla="*/ 2616380 w 12278875"/>
              <a:gd name="connsiteY96" fmla="*/ 258956 h 679176"/>
              <a:gd name="connsiteX97" fmla="*/ 2671631 w 12278875"/>
              <a:gd name="connsiteY97" fmla="*/ 326088 h 679176"/>
              <a:gd name="connsiteX98" fmla="*/ 2751807 w 12278875"/>
              <a:gd name="connsiteY98" fmla="*/ 1 h 679176"/>
              <a:gd name="connsiteX99" fmla="*/ 2731968 w 12278875"/>
              <a:gd name="connsiteY99" fmla="*/ 307919 h 679176"/>
              <a:gd name="connsiteX100" fmla="*/ 2722101 w 12278875"/>
              <a:gd name="connsiteY100" fmla="*/ 387410 h 679176"/>
              <a:gd name="connsiteX101" fmla="*/ 2962231 w 12278875"/>
              <a:gd name="connsiteY101" fmla="*/ 679176 h 679176"/>
              <a:gd name="connsiteX102" fmla="*/ 2835112 w 12278875"/>
              <a:gd name="connsiteY102" fmla="*/ 679176 h 679176"/>
              <a:gd name="connsiteX103" fmla="*/ 2833045 w 12278875"/>
              <a:gd name="connsiteY103" fmla="*/ 675840 h 679176"/>
              <a:gd name="connsiteX104" fmla="*/ 2737232 w 12278875"/>
              <a:gd name="connsiteY104" fmla="*/ 507644 h 679176"/>
              <a:gd name="connsiteX105" fmla="*/ 2712093 w 12278875"/>
              <a:gd name="connsiteY105" fmla="*/ 460513 h 679176"/>
              <a:gd name="connsiteX106" fmla="*/ 2700500 w 12278875"/>
              <a:gd name="connsiteY106" fmla="*/ 537732 h 679176"/>
              <a:gd name="connsiteX107" fmla="*/ 2681667 w 12278875"/>
              <a:gd name="connsiteY107" fmla="*/ 637618 h 679176"/>
              <a:gd name="connsiteX108" fmla="*/ 2671850 w 12278875"/>
              <a:gd name="connsiteY108" fmla="*/ 679176 h 679176"/>
              <a:gd name="connsiteX109" fmla="*/ 2417773 w 12278875"/>
              <a:gd name="connsiteY109" fmla="*/ 679176 h 679176"/>
              <a:gd name="connsiteX110" fmla="*/ 2412249 w 12278875"/>
              <a:gd name="connsiteY110" fmla="*/ 671372 h 679176"/>
              <a:gd name="connsiteX111" fmla="*/ 2212890 w 12278875"/>
              <a:gd name="connsiteY111" fmla="*/ 325982 h 679176"/>
              <a:gd name="connsiteX112" fmla="*/ 2210651 w 12278875"/>
              <a:gd name="connsiteY112" fmla="*/ 321560 h 679176"/>
              <a:gd name="connsiteX113" fmla="*/ 2197863 w 12278875"/>
              <a:gd name="connsiteY113" fmla="*/ 424596 h 679176"/>
              <a:gd name="connsiteX114" fmla="*/ 2157122 w 12278875"/>
              <a:gd name="connsiteY114" fmla="*/ 659382 h 679176"/>
              <a:gd name="connsiteX115" fmla="*/ 2151701 w 12278875"/>
              <a:gd name="connsiteY115" fmla="*/ 679176 h 679176"/>
              <a:gd name="connsiteX116" fmla="*/ 1898618 w 12278875"/>
              <a:gd name="connsiteY116" fmla="*/ 679175 h 679176"/>
              <a:gd name="connsiteX117" fmla="*/ 1877723 w 12278875"/>
              <a:gd name="connsiteY117" fmla="*/ 648799 h 679176"/>
              <a:gd name="connsiteX118" fmla="*/ 1833517 w 12278875"/>
              <a:gd name="connsiteY118" fmla="*/ 577492 h 679176"/>
              <a:gd name="connsiteX119" fmla="*/ 1831195 w 12278875"/>
              <a:gd name="connsiteY119" fmla="*/ 573512 h 679176"/>
              <a:gd name="connsiteX120" fmla="*/ 1819108 w 12278875"/>
              <a:gd name="connsiteY120" fmla="*/ 637619 h 679176"/>
              <a:gd name="connsiteX121" fmla="*/ 1809292 w 12278875"/>
              <a:gd name="connsiteY121" fmla="*/ 679176 h 679176"/>
              <a:gd name="connsiteX122" fmla="*/ 1555214 w 12278875"/>
              <a:gd name="connsiteY122" fmla="*/ 679176 h 679176"/>
              <a:gd name="connsiteX123" fmla="*/ 1549689 w 12278875"/>
              <a:gd name="connsiteY123" fmla="*/ 671372 h 679176"/>
              <a:gd name="connsiteX124" fmla="*/ 1350331 w 12278875"/>
              <a:gd name="connsiteY124" fmla="*/ 325981 h 679176"/>
              <a:gd name="connsiteX125" fmla="*/ 1348095 w 12278875"/>
              <a:gd name="connsiteY125" fmla="*/ 321564 h 679176"/>
              <a:gd name="connsiteX126" fmla="*/ 1345793 w 12278875"/>
              <a:gd name="connsiteY126" fmla="*/ 350539 h 679176"/>
              <a:gd name="connsiteX127" fmla="*/ 1311765 w 12278875"/>
              <a:gd name="connsiteY127" fmla="*/ 635341 h 679176"/>
              <a:gd name="connsiteX128" fmla="*/ 1304750 w 12278875"/>
              <a:gd name="connsiteY128" fmla="*/ 679176 h 679176"/>
              <a:gd name="connsiteX129" fmla="*/ 1224966 w 12278875"/>
              <a:gd name="connsiteY129" fmla="*/ 679176 h 679176"/>
              <a:gd name="connsiteX130" fmla="*/ 1324398 w 12278875"/>
              <a:gd name="connsiteY130" fmla="*/ 274770 h 679176"/>
              <a:gd name="connsiteX131" fmla="*/ 1312987 w 12278875"/>
              <a:gd name="connsiteY131" fmla="*/ 252237 h 679176"/>
              <a:gd name="connsiteX132" fmla="*/ 1273917 w 12278875"/>
              <a:gd name="connsiteY132" fmla="*/ 160609 h 679176"/>
              <a:gd name="connsiteX133" fmla="*/ 1334399 w 12278875"/>
              <a:gd name="connsiteY133" fmla="*/ 234095 h 679176"/>
              <a:gd name="connsiteX134" fmla="*/ 1354306 w 12278875"/>
              <a:gd name="connsiteY134" fmla="*/ 153129 h 679176"/>
              <a:gd name="connsiteX135" fmla="*/ 1353310 w 12278875"/>
              <a:gd name="connsiteY135" fmla="*/ 255910 h 679176"/>
              <a:gd name="connsiteX136" fmla="*/ 1353226 w 12278875"/>
              <a:gd name="connsiteY136" fmla="*/ 256971 h 679176"/>
              <a:gd name="connsiteX137" fmla="*/ 1633480 w 12278875"/>
              <a:gd name="connsiteY137" fmla="*/ 597490 h 679176"/>
              <a:gd name="connsiteX138" fmla="*/ 1495595 w 12278875"/>
              <a:gd name="connsiteY138" fmla="*/ 45653 h 679176"/>
              <a:gd name="connsiteX139" fmla="*/ 1747186 w 12278875"/>
              <a:gd name="connsiteY139" fmla="*/ 577788 h 679176"/>
              <a:gd name="connsiteX140" fmla="*/ 1773020 w 12278875"/>
              <a:gd name="connsiteY140" fmla="*/ 472718 h 679176"/>
              <a:gd name="connsiteX141" fmla="*/ 1737704 w 12278875"/>
              <a:gd name="connsiteY141" fmla="*/ 409296 h 679176"/>
              <a:gd name="connsiteX142" fmla="*/ 1616852 w 12278875"/>
              <a:gd name="connsiteY142" fmla="*/ 160608 h 679176"/>
              <a:gd name="connsiteX143" fmla="*/ 1796185 w 12278875"/>
              <a:gd name="connsiteY143" fmla="*/ 378503 h 679176"/>
              <a:gd name="connsiteX144" fmla="*/ 1854203 w 12278875"/>
              <a:gd name="connsiteY144" fmla="*/ 142536 h 679176"/>
              <a:gd name="connsiteX145" fmla="*/ 1845607 w 12278875"/>
              <a:gd name="connsiteY145" fmla="*/ 107385 h 679176"/>
              <a:gd name="connsiteX146" fmla="*/ 1838530 w 12278875"/>
              <a:gd name="connsiteY146" fmla="*/ 45653 h 679176"/>
              <a:gd name="connsiteX147" fmla="*/ 1851693 w 12278875"/>
              <a:gd name="connsiteY147" fmla="*/ 61252 h 679176"/>
              <a:gd name="connsiteX148" fmla="*/ 1867054 w 12278875"/>
              <a:gd name="connsiteY148" fmla="*/ 90268 h 679176"/>
              <a:gd name="connsiteX149" fmla="*/ 4437473 w 12278875"/>
              <a:gd name="connsiteY149" fmla="*/ 1 h 679176"/>
              <a:gd name="connsiteX150" fmla="*/ 4417634 w 12278875"/>
              <a:gd name="connsiteY150" fmla="*/ 307919 h 679176"/>
              <a:gd name="connsiteX151" fmla="*/ 4410387 w 12278875"/>
              <a:gd name="connsiteY151" fmla="*/ 366300 h 679176"/>
              <a:gd name="connsiteX152" fmla="*/ 4600660 w 12278875"/>
              <a:gd name="connsiteY152" fmla="*/ 597489 h 679176"/>
              <a:gd name="connsiteX153" fmla="*/ 4462775 w 12278875"/>
              <a:gd name="connsiteY153" fmla="*/ 45652 h 679176"/>
              <a:gd name="connsiteX154" fmla="*/ 4714366 w 12278875"/>
              <a:gd name="connsiteY154" fmla="*/ 577789 h 679176"/>
              <a:gd name="connsiteX155" fmla="*/ 4743730 w 12278875"/>
              <a:gd name="connsiteY155" fmla="*/ 458364 h 679176"/>
              <a:gd name="connsiteX156" fmla="*/ 4716406 w 12278875"/>
              <a:gd name="connsiteY156" fmla="*/ 409296 h 679176"/>
              <a:gd name="connsiteX157" fmla="*/ 4595555 w 12278875"/>
              <a:gd name="connsiteY157" fmla="*/ 160608 h 679176"/>
              <a:gd name="connsiteX158" fmla="*/ 4766015 w 12278875"/>
              <a:gd name="connsiteY158" fmla="*/ 367724 h 679176"/>
              <a:gd name="connsiteX159" fmla="*/ 4827160 w 12278875"/>
              <a:gd name="connsiteY159" fmla="*/ 119040 h 679176"/>
              <a:gd name="connsiteX160" fmla="*/ 4824308 w 12278875"/>
              <a:gd name="connsiteY160" fmla="*/ 107385 h 679176"/>
              <a:gd name="connsiteX161" fmla="*/ 4817232 w 12278875"/>
              <a:gd name="connsiteY161" fmla="*/ 45653 h 679176"/>
              <a:gd name="connsiteX162" fmla="*/ 4830395 w 12278875"/>
              <a:gd name="connsiteY162" fmla="*/ 61252 h 679176"/>
              <a:gd name="connsiteX163" fmla="*/ 4837887 w 12278875"/>
              <a:gd name="connsiteY163" fmla="*/ 75405 h 679176"/>
              <a:gd name="connsiteX164" fmla="*/ 4856427 w 12278875"/>
              <a:gd name="connsiteY164" fmla="*/ 1 h 679176"/>
              <a:gd name="connsiteX165" fmla="*/ 4855433 w 12278875"/>
              <a:gd name="connsiteY165" fmla="*/ 102782 h 679176"/>
              <a:gd name="connsiteX166" fmla="*/ 4855019 w 12278875"/>
              <a:gd name="connsiteY166" fmla="*/ 108002 h 679176"/>
              <a:gd name="connsiteX167" fmla="*/ 4885285 w 12278875"/>
              <a:gd name="connsiteY167" fmla="*/ 171901 h 679176"/>
              <a:gd name="connsiteX168" fmla="*/ 5068824 w 12278875"/>
              <a:gd name="connsiteY168" fmla="*/ 577788 h 679176"/>
              <a:gd name="connsiteX169" fmla="*/ 5101878 w 12278875"/>
              <a:gd name="connsiteY169" fmla="*/ 443352 h 679176"/>
              <a:gd name="connsiteX170" fmla="*/ 5091734 w 12278875"/>
              <a:gd name="connsiteY170" fmla="*/ 424331 h 679176"/>
              <a:gd name="connsiteX171" fmla="*/ 5015318 w 12278875"/>
              <a:gd name="connsiteY171" fmla="*/ 258958 h 679176"/>
              <a:gd name="connsiteX172" fmla="*/ 5116877 w 12278875"/>
              <a:gd name="connsiteY172" fmla="*/ 382353 h 679176"/>
              <a:gd name="connsiteX173" fmla="*/ 5210886 w 12278875"/>
              <a:gd name="connsiteY173" fmla="*/ 1 h 679176"/>
              <a:gd name="connsiteX174" fmla="*/ 5176564 w 12278875"/>
              <a:gd name="connsiteY174" fmla="*/ 424596 h 679176"/>
              <a:gd name="connsiteX175" fmla="*/ 5172719 w 12278875"/>
              <a:gd name="connsiteY175" fmla="*/ 450204 h 679176"/>
              <a:gd name="connsiteX176" fmla="*/ 5361169 w 12278875"/>
              <a:gd name="connsiteY176" fmla="*/ 679176 h 679176"/>
              <a:gd name="connsiteX177" fmla="*/ 5234179 w 12278875"/>
              <a:gd name="connsiteY177" fmla="*/ 679176 h 679176"/>
              <a:gd name="connsiteX178" fmla="*/ 5220220 w 12278875"/>
              <a:gd name="connsiteY178" fmla="*/ 656063 h 679176"/>
              <a:gd name="connsiteX179" fmla="*/ 5184115 w 12278875"/>
              <a:gd name="connsiteY179" fmla="*/ 593744 h 679176"/>
              <a:gd name="connsiteX180" fmla="*/ 5157897 w 12278875"/>
              <a:gd name="connsiteY180" fmla="*/ 546661 h 679176"/>
              <a:gd name="connsiteX181" fmla="*/ 5140745 w 12278875"/>
              <a:gd name="connsiteY181" fmla="*/ 637618 h 679176"/>
              <a:gd name="connsiteX182" fmla="*/ 5130929 w 12278875"/>
              <a:gd name="connsiteY182" fmla="*/ 679176 h 679176"/>
              <a:gd name="connsiteX183" fmla="*/ 4877322 w 12278875"/>
              <a:gd name="connsiteY183" fmla="*/ 679176 h 679176"/>
              <a:gd name="connsiteX184" fmla="*/ 4856426 w 12278875"/>
              <a:gd name="connsiteY184" fmla="*/ 648799 h 679176"/>
              <a:gd name="connsiteX185" fmla="*/ 4812219 w 12278875"/>
              <a:gd name="connsiteY185" fmla="*/ 577492 h 679176"/>
              <a:gd name="connsiteX186" fmla="*/ 4801192 w 12278875"/>
              <a:gd name="connsiteY186" fmla="*/ 558578 h 679176"/>
              <a:gd name="connsiteX187" fmla="*/ 4786288 w 12278875"/>
              <a:gd name="connsiteY187" fmla="*/ 637618 h 679176"/>
              <a:gd name="connsiteX188" fmla="*/ 4776471 w 12278875"/>
              <a:gd name="connsiteY188" fmla="*/ 679176 h 679176"/>
              <a:gd name="connsiteX189" fmla="*/ 4522561 w 12278875"/>
              <a:gd name="connsiteY189" fmla="*/ 679176 h 679176"/>
              <a:gd name="connsiteX190" fmla="*/ 4512027 w 12278875"/>
              <a:gd name="connsiteY190" fmla="*/ 664145 h 679176"/>
              <a:gd name="connsiteX191" fmla="*/ 4409893 w 12278875"/>
              <a:gd name="connsiteY191" fmla="*/ 495395 h 679176"/>
              <a:gd name="connsiteX192" fmla="*/ 4396211 w 12278875"/>
              <a:gd name="connsiteY192" fmla="*/ 470825 h 679176"/>
              <a:gd name="connsiteX193" fmla="*/ 4386165 w 12278875"/>
              <a:gd name="connsiteY193" fmla="*/ 537732 h 679176"/>
              <a:gd name="connsiteX194" fmla="*/ 4367332 w 12278875"/>
              <a:gd name="connsiteY194" fmla="*/ 637619 h 679176"/>
              <a:gd name="connsiteX195" fmla="*/ 4357517 w 12278875"/>
              <a:gd name="connsiteY195" fmla="*/ 679176 h 679176"/>
              <a:gd name="connsiteX196" fmla="*/ 4103908 w 12278875"/>
              <a:gd name="connsiteY196" fmla="*/ 679176 h 679176"/>
              <a:gd name="connsiteX197" fmla="*/ 4083013 w 12278875"/>
              <a:gd name="connsiteY197" fmla="*/ 648799 h 679176"/>
              <a:gd name="connsiteX198" fmla="*/ 4038807 w 12278875"/>
              <a:gd name="connsiteY198" fmla="*/ 577492 h 679176"/>
              <a:gd name="connsiteX199" fmla="*/ 4026856 w 12278875"/>
              <a:gd name="connsiteY199" fmla="*/ 556994 h 679176"/>
              <a:gd name="connsiteX200" fmla="*/ 4011653 w 12278875"/>
              <a:gd name="connsiteY200" fmla="*/ 637618 h 679176"/>
              <a:gd name="connsiteX201" fmla="*/ 4001837 w 12278875"/>
              <a:gd name="connsiteY201" fmla="*/ 679175 h 679176"/>
              <a:gd name="connsiteX202" fmla="*/ 3747927 w 12278875"/>
              <a:gd name="connsiteY202" fmla="*/ 679176 h 679176"/>
              <a:gd name="connsiteX203" fmla="*/ 3737392 w 12278875"/>
              <a:gd name="connsiteY203" fmla="*/ 664145 h 679176"/>
              <a:gd name="connsiteX204" fmla="*/ 3635258 w 12278875"/>
              <a:gd name="connsiteY204" fmla="*/ 495396 h 679176"/>
              <a:gd name="connsiteX205" fmla="*/ 3601887 w 12278875"/>
              <a:gd name="connsiteY205" fmla="*/ 435466 h 679176"/>
              <a:gd name="connsiteX206" fmla="*/ 3586534 w 12278875"/>
              <a:gd name="connsiteY206" fmla="*/ 537732 h 679176"/>
              <a:gd name="connsiteX207" fmla="*/ 3567700 w 12278875"/>
              <a:gd name="connsiteY207" fmla="*/ 637619 h 679176"/>
              <a:gd name="connsiteX208" fmla="*/ 3557884 w 12278875"/>
              <a:gd name="connsiteY208" fmla="*/ 679176 h 679176"/>
              <a:gd name="connsiteX209" fmla="*/ 3304275 w 12278875"/>
              <a:gd name="connsiteY209" fmla="*/ 679175 h 679176"/>
              <a:gd name="connsiteX210" fmla="*/ 3283379 w 12278875"/>
              <a:gd name="connsiteY210" fmla="*/ 648799 h 679176"/>
              <a:gd name="connsiteX211" fmla="*/ 3239173 w 12278875"/>
              <a:gd name="connsiteY211" fmla="*/ 577492 h 679176"/>
              <a:gd name="connsiteX212" fmla="*/ 3199141 w 12278875"/>
              <a:gd name="connsiteY212" fmla="*/ 508834 h 679176"/>
              <a:gd name="connsiteX213" fmla="*/ 3197390 w 12278875"/>
              <a:gd name="connsiteY213" fmla="*/ 522944 h 679176"/>
              <a:gd name="connsiteX214" fmla="*/ 3184851 w 12278875"/>
              <a:gd name="connsiteY214" fmla="*/ 608659 h 679176"/>
              <a:gd name="connsiteX215" fmla="*/ 3172743 w 12278875"/>
              <a:gd name="connsiteY215" fmla="*/ 679176 h 679176"/>
              <a:gd name="connsiteX216" fmla="*/ 2971602 w 12278875"/>
              <a:gd name="connsiteY216" fmla="*/ 679176 h 679176"/>
              <a:gd name="connsiteX217" fmla="*/ 2956038 w 12278875"/>
              <a:gd name="connsiteY217" fmla="*/ 619444 h 679176"/>
              <a:gd name="connsiteX218" fmla="*/ 2838058 w 12278875"/>
              <a:gd name="connsiteY218" fmla="*/ 144001 h 679176"/>
              <a:gd name="connsiteX219" fmla="*/ 3089649 w 12278875"/>
              <a:gd name="connsiteY219" fmla="*/ 676137 h 679176"/>
              <a:gd name="connsiteX220" fmla="*/ 3151614 w 12278875"/>
              <a:gd name="connsiteY220" fmla="*/ 424118 h 679176"/>
              <a:gd name="connsiteX221" fmla="*/ 3143359 w 12278875"/>
              <a:gd name="connsiteY221" fmla="*/ 409297 h 679176"/>
              <a:gd name="connsiteX222" fmla="*/ 3022509 w 12278875"/>
              <a:gd name="connsiteY222" fmla="*/ 160608 h 679176"/>
              <a:gd name="connsiteX223" fmla="*/ 3171804 w 12278875"/>
              <a:gd name="connsiteY223" fmla="*/ 342005 h 679176"/>
              <a:gd name="connsiteX224" fmla="*/ 3231711 w 12278875"/>
              <a:gd name="connsiteY224" fmla="*/ 98349 h 679176"/>
              <a:gd name="connsiteX225" fmla="*/ 3223198 w 12278875"/>
              <a:gd name="connsiteY225" fmla="*/ 295759 h 679176"/>
              <a:gd name="connsiteX226" fmla="*/ 3213292 w 12278875"/>
              <a:gd name="connsiteY226" fmla="*/ 392414 h 679176"/>
              <a:gd name="connsiteX227" fmla="*/ 3382072 w 12278875"/>
              <a:gd name="connsiteY227" fmla="*/ 597489 h 679176"/>
              <a:gd name="connsiteX228" fmla="*/ 3244186 w 12278875"/>
              <a:gd name="connsiteY228" fmla="*/ 45653 h 679176"/>
              <a:gd name="connsiteX229" fmla="*/ 3495779 w 12278875"/>
              <a:gd name="connsiteY229" fmla="*/ 577789 h 679176"/>
              <a:gd name="connsiteX230" fmla="*/ 3553016 w 12278875"/>
              <a:gd name="connsiteY230" fmla="*/ 344993 h 679176"/>
              <a:gd name="connsiteX231" fmla="*/ 3542877 w 12278875"/>
              <a:gd name="connsiteY231" fmla="*/ 325981 h 679176"/>
              <a:gd name="connsiteX232" fmla="*/ 3466462 w 12278875"/>
              <a:gd name="connsiteY232" fmla="*/ 160608 h 679176"/>
              <a:gd name="connsiteX233" fmla="*/ 3568013 w 12278875"/>
              <a:gd name="connsiteY233" fmla="*/ 283997 h 679176"/>
              <a:gd name="connsiteX234" fmla="*/ 3637840 w 12278875"/>
              <a:gd name="connsiteY234" fmla="*/ 1 h 679176"/>
              <a:gd name="connsiteX235" fmla="*/ 3618000 w 12278875"/>
              <a:gd name="connsiteY235" fmla="*/ 307919 h 679176"/>
              <a:gd name="connsiteX236" fmla="*/ 3614030 w 12278875"/>
              <a:gd name="connsiteY236" fmla="*/ 339908 h 679176"/>
              <a:gd name="connsiteX237" fmla="*/ 3826026 w 12278875"/>
              <a:gd name="connsiteY237" fmla="*/ 597489 h 679176"/>
              <a:gd name="connsiteX238" fmla="*/ 3688140 w 12278875"/>
              <a:gd name="connsiteY238" fmla="*/ 45652 h 679176"/>
              <a:gd name="connsiteX239" fmla="*/ 3939732 w 12278875"/>
              <a:gd name="connsiteY239" fmla="*/ 577789 h 679176"/>
              <a:gd name="connsiteX240" fmla="*/ 3969469 w 12278875"/>
              <a:gd name="connsiteY240" fmla="*/ 456840 h 679176"/>
              <a:gd name="connsiteX241" fmla="*/ 3942993 w 12278875"/>
              <a:gd name="connsiteY241" fmla="*/ 409297 h 679176"/>
              <a:gd name="connsiteX242" fmla="*/ 3822142 w 12278875"/>
              <a:gd name="connsiteY242" fmla="*/ 160609 h 679176"/>
              <a:gd name="connsiteX243" fmla="*/ 3991661 w 12278875"/>
              <a:gd name="connsiteY243" fmla="*/ 366579 h 679176"/>
              <a:gd name="connsiteX244" fmla="*/ 4053138 w 12278875"/>
              <a:gd name="connsiteY244" fmla="*/ 116549 h 679176"/>
              <a:gd name="connsiteX245" fmla="*/ 4050897 w 12278875"/>
              <a:gd name="connsiteY245" fmla="*/ 107385 h 679176"/>
              <a:gd name="connsiteX246" fmla="*/ 4043820 w 12278875"/>
              <a:gd name="connsiteY246" fmla="*/ 45653 h 679176"/>
              <a:gd name="connsiteX247" fmla="*/ 4056982 w 12278875"/>
              <a:gd name="connsiteY247" fmla="*/ 61252 h 679176"/>
              <a:gd name="connsiteX248" fmla="*/ 4063640 w 12278875"/>
              <a:gd name="connsiteY248" fmla="*/ 73829 h 679176"/>
              <a:gd name="connsiteX249" fmla="*/ 4081793 w 12278875"/>
              <a:gd name="connsiteY249" fmla="*/ 1 h 679176"/>
              <a:gd name="connsiteX250" fmla="*/ 4080798 w 12278875"/>
              <a:gd name="connsiteY250" fmla="*/ 102783 h 679176"/>
              <a:gd name="connsiteX251" fmla="*/ 4080559 w 12278875"/>
              <a:gd name="connsiteY251" fmla="*/ 105792 h 679176"/>
              <a:gd name="connsiteX252" fmla="*/ 4111871 w 12278875"/>
              <a:gd name="connsiteY252" fmla="*/ 171902 h 679176"/>
              <a:gd name="connsiteX253" fmla="*/ 4295411 w 12278875"/>
              <a:gd name="connsiteY253" fmla="*/ 577788 h 679176"/>
              <a:gd name="connsiteX254" fmla="*/ 4344761 w 12278875"/>
              <a:gd name="connsiteY254" fmla="*/ 377073 h 679176"/>
              <a:gd name="connsiteX255" fmla="*/ 4317511 w 12278875"/>
              <a:gd name="connsiteY255" fmla="*/ 325982 h 679176"/>
              <a:gd name="connsiteX256" fmla="*/ 4241098 w 12278875"/>
              <a:gd name="connsiteY256" fmla="*/ 160608 h 679176"/>
              <a:gd name="connsiteX257" fmla="*/ 4361897 w 12278875"/>
              <a:gd name="connsiteY257" fmla="*/ 307383 h 679176"/>
              <a:gd name="connsiteX258" fmla="*/ 7198002 w 12278875"/>
              <a:gd name="connsiteY258" fmla="*/ 0 h 679176"/>
              <a:gd name="connsiteX259" fmla="*/ 7189490 w 12278875"/>
              <a:gd name="connsiteY259" fmla="*/ 197410 h 679176"/>
              <a:gd name="connsiteX260" fmla="*/ 7180237 w 12278875"/>
              <a:gd name="connsiteY260" fmla="*/ 287686 h 679176"/>
              <a:gd name="connsiteX261" fmla="*/ 7475685 w 12278875"/>
              <a:gd name="connsiteY261" fmla="*/ 646664 h 679176"/>
              <a:gd name="connsiteX262" fmla="*/ 7337799 w 12278875"/>
              <a:gd name="connsiteY262" fmla="*/ 94828 h 679176"/>
              <a:gd name="connsiteX263" fmla="*/ 7589391 w 12278875"/>
              <a:gd name="connsiteY263" fmla="*/ 626963 h 679176"/>
              <a:gd name="connsiteX264" fmla="*/ 7624678 w 12278875"/>
              <a:gd name="connsiteY264" fmla="*/ 483443 h 679176"/>
              <a:gd name="connsiteX265" fmla="*/ 7583389 w 12278875"/>
              <a:gd name="connsiteY265" fmla="*/ 409295 h 679176"/>
              <a:gd name="connsiteX266" fmla="*/ 7462538 w 12278875"/>
              <a:gd name="connsiteY266" fmla="*/ 160607 h 679176"/>
              <a:gd name="connsiteX267" fmla="*/ 7648501 w 12278875"/>
              <a:gd name="connsiteY267" fmla="*/ 386557 h 679176"/>
              <a:gd name="connsiteX268" fmla="*/ 7704182 w 12278875"/>
              <a:gd name="connsiteY268" fmla="*/ 160093 h 679176"/>
              <a:gd name="connsiteX269" fmla="*/ 7691292 w 12278875"/>
              <a:gd name="connsiteY269" fmla="*/ 107384 h 679176"/>
              <a:gd name="connsiteX270" fmla="*/ 7684216 w 12278875"/>
              <a:gd name="connsiteY270" fmla="*/ 45652 h 679176"/>
              <a:gd name="connsiteX271" fmla="*/ 7697378 w 12278875"/>
              <a:gd name="connsiteY271" fmla="*/ 61251 h 679176"/>
              <a:gd name="connsiteX272" fmla="*/ 7718619 w 12278875"/>
              <a:gd name="connsiteY272" fmla="*/ 101374 h 679176"/>
              <a:gd name="connsiteX273" fmla="*/ 7731453 w 12278875"/>
              <a:gd name="connsiteY273" fmla="*/ 49177 h 679176"/>
              <a:gd name="connsiteX274" fmla="*/ 7732584 w 12278875"/>
              <a:gd name="connsiteY274" fmla="*/ 113631 h 679176"/>
              <a:gd name="connsiteX275" fmla="*/ 7731754 w 12278875"/>
              <a:gd name="connsiteY275" fmla="*/ 128593 h 679176"/>
              <a:gd name="connsiteX276" fmla="*/ 7752265 w 12278875"/>
              <a:gd name="connsiteY276" fmla="*/ 171901 h 679176"/>
              <a:gd name="connsiteX277" fmla="*/ 7935808 w 12278875"/>
              <a:gd name="connsiteY277" fmla="*/ 577787 h 679176"/>
              <a:gd name="connsiteX278" fmla="*/ 7985412 w 12278875"/>
              <a:gd name="connsiteY278" fmla="*/ 376037 h 679176"/>
              <a:gd name="connsiteX279" fmla="*/ 7958713 w 12278875"/>
              <a:gd name="connsiteY279" fmla="*/ 325980 h 679176"/>
              <a:gd name="connsiteX280" fmla="*/ 7882300 w 12278875"/>
              <a:gd name="connsiteY280" fmla="*/ 160607 h 679176"/>
              <a:gd name="connsiteX281" fmla="*/ 8002478 w 12278875"/>
              <a:gd name="connsiteY281" fmla="*/ 306628 h 679176"/>
              <a:gd name="connsiteX282" fmla="*/ 8077868 w 12278875"/>
              <a:gd name="connsiteY282" fmla="*/ 0 h 679176"/>
              <a:gd name="connsiteX283" fmla="*/ 8058030 w 12278875"/>
              <a:gd name="connsiteY283" fmla="*/ 307918 h 679176"/>
              <a:gd name="connsiteX284" fmla="*/ 8050889 w 12278875"/>
              <a:gd name="connsiteY284" fmla="*/ 365448 h 679176"/>
              <a:gd name="connsiteX285" fmla="*/ 8241863 w 12278875"/>
              <a:gd name="connsiteY285" fmla="*/ 597489 h 679176"/>
              <a:gd name="connsiteX286" fmla="*/ 8103978 w 12278875"/>
              <a:gd name="connsiteY286" fmla="*/ 45651 h 679176"/>
              <a:gd name="connsiteX287" fmla="*/ 8355569 w 12278875"/>
              <a:gd name="connsiteY287" fmla="*/ 577788 h 679176"/>
              <a:gd name="connsiteX288" fmla="*/ 8405701 w 12278875"/>
              <a:gd name="connsiteY288" fmla="*/ 373893 h 679176"/>
              <a:gd name="connsiteX289" fmla="*/ 8368997 w 12278875"/>
              <a:gd name="connsiteY289" fmla="*/ 301412 h 679176"/>
              <a:gd name="connsiteX290" fmla="*/ 8329926 w 12278875"/>
              <a:gd name="connsiteY290" fmla="*/ 209783 h 679176"/>
              <a:gd name="connsiteX291" fmla="*/ 8419340 w 12278875"/>
              <a:gd name="connsiteY291" fmla="*/ 318423 h 679176"/>
              <a:gd name="connsiteX292" fmla="*/ 8497630 w 12278875"/>
              <a:gd name="connsiteY292" fmla="*/ 1 h 679176"/>
              <a:gd name="connsiteX293" fmla="*/ 8477790 w 12278875"/>
              <a:gd name="connsiteY293" fmla="*/ 307918 h 679176"/>
              <a:gd name="connsiteX294" fmla="*/ 8468998 w 12278875"/>
              <a:gd name="connsiteY294" fmla="*/ 378760 h 679176"/>
              <a:gd name="connsiteX295" fmla="*/ 8689489 w 12278875"/>
              <a:gd name="connsiteY295" fmla="*/ 646664 h 679176"/>
              <a:gd name="connsiteX296" fmla="*/ 8551604 w 12278875"/>
              <a:gd name="connsiteY296" fmla="*/ 94828 h 679176"/>
              <a:gd name="connsiteX297" fmla="*/ 8803196 w 12278875"/>
              <a:gd name="connsiteY297" fmla="*/ 626964 h 679176"/>
              <a:gd name="connsiteX298" fmla="*/ 8902802 w 12278875"/>
              <a:gd name="connsiteY298" fmla="*/ 221845 h 679176"/>
              <a:gd name="connsiteX299" fmla="*/ 8890258 w 12278875"/>
              <a:gd name="connsiteY299" fmla="*/ 194849 h 679176"/>
              <a:gd name="connsiteX300" fmla="*/ 8877855 w 12278875"/>
              <a:gd name="connsiteY300" fmla="*/ 160608 h 679176"/>
              <a:gd name="connsiteX301" fmla="*/ 8908657 w 12278875"/>
              <a:gd name="connsiteY301" fmla="*/ 198034 h 679176"/>
              <a:gd name="connsiteX302" fmla="*/ 8945257 w 12278875"/>
              <a:gd name="connsiteY302" fmla="*/ 49176 h 679176"/>
              <a:gd name="connsiteX303" fmla="*/ 8944262 w 12278875"/>
              <a:gd name="connsiteY303" fmla="*/ 151957 h 679176"/>
              <a:gd name="connsiteX304" fmla="*/ 8937790 w 12278875"/>
              <a:gd name="connsiteY304" fmla="*/ 233431 h 679176"/>
              <a:gd name="connsiteX305" fmla="*/ 9237418 w 12278875"/>
              <a:gd name="connsiteY305" fmla="*/ 597489 h 679176"/>
              <a:gd name="connsiteX306" fmla="*/ 9099532 w 12278875"/>
              <a:gd name="connsiteY306" fmla="*/ 45652 h 679176"/>
              <a:gd name="connsiteX307" fmla="*/ 9351124 w 12278875"/>
              <a:gd name="connsiteY307" fmla="*/ 577787 h 679176"/>
              <a:gd name="connsiteX308" fmla="*/ 9403907 w 12278875"/>
              <a:gd name="connsiteY308" fmla="*/ 363110 h 679176"/>
              <a:gd name="connsiteX309" fmla="*/ 9384102 w 12278875"/>
              <a:gd name="connsiteY309" fmla="*/ 325980 h 679176"/>
              <a:gd name="connsiteX310" fmla="*/ 9307689 w 12278875"/>
              <a:gd name="connsiteY310" fmla="*/ 160607 h 679176"/>
              <a:gd name="connsiteX311" fmla="*/ 9420111 w 12278875"/>
              <a:gd name="connsiteY311" fmla="*/ 297205 h 679176"/>
              <a:gd name="connsiteX312" fmla="*/ 9493186 w 12278875"/>
              <a:gd name="connsiteY312" fmla="*/ 1 h 679176"/>
              <a:gd name="connsiteX313" fmla="*/ 9473346 w 12278875"/>
              <a:gd name="connsiteY313" fmla="*/ 307917 h 679176"/>
              <a:gd name="connsiteX314" fmla="*/ 9467525 w 12278875"/>
              <a:gd name="connsiteY314" fmla="*/ 354815 h 679176"/>
              <a:gd name="connsiteX315" fmla="*/ 9667252 w 12278875"/>
              <a:gd name="connsiteY315" fmla="*/ 597489 h 679176"/>
              <a:gd name="connsiteX316" fmla="*/ 9529366 w 12278875"/>
              <a:gd name="connsiteY316" fmla="*/ 45652 h 679176"/>
              <a:gd name="connsiteX317" fmla="*/ 9780958 w 12278875"/>
              <a:gd name="connsiteY317" fmla="*/ 577787 h 679176"/>
              <a:gd name="connsiteX318" fmla="*/ 9843316 w 12278875"/>
              <a:gd name="connsiteY318" fmla="*/ 324166 h 679176"/>
              <a:gd name="connsiteX319" fmla="*/ 9806891 w 12278875"/>
              <a:gd name="connsiteY319" fmla="*/ 252236 h 679176"/>
              <a:gd name="connsiteX320" fmla="*/ 9767820 w 12278875"/>
              <a:gd name="connsiteY320" fmla="*/ 160607 h 679176"/>
              <a:gd name="connsiteX321" fmla="*/ 9856915 w 12278875"/>
              <a:gd name="connsiteY321" fmla="*/ 268859 h 679176"/>
              <a:gd name="connsiteX322" fmla="*/ 9923020 w 12278875"/>
              <a:gd name="connsiteY322" fmla="*/ 1 h 679176"/>
              <a:gd name="connsiteX323" fmla="*/ 9903181 w 12278875"/>
              <a:gd name="connsiteY323" fmla="*/ 307918 h 679176"/>
              <a:gd name="connsiteX324" fmla="*/ 9901329 w 12278875"/>
              <a:gd name="connsiteY324" fmla="*/ 322826 h 679176"/>
              <a:gd name="connsiteX325" fmla="*/ 10127383 w 12278875"/>
              <a:gd name="connsiteY325" fmla="*/ 597488 h 679176"/>
              <a:gd name="connsiteX326" fmla="*/ 9989498 w 12278875"/>
              <a:gd name="connsiteY326" fmla="*/ 45652 h 679176"/>
              <a:gd name="connsiteX327" fmla="*/ 10241090 w 12278875"/>
              <a:gd name="connsiteY327" fmla="*/ 577788 h 679176"/>
              <a:gd name="connsiteX328" fmla="*/ 10305312 w 12278875"/>
              <a:gd name="connsiteY328" fmla="*/ 316589 h 679176"/>
              <a:gd name="connsiteX329" fmla="*/ 10272722 w 12278875"/>
              <a:gd name="connsiteY329" fmla="*/ 252236 h 679176"/>
              <a:gd name="connsiteX330" fmla="*/ 10233652 w 12278875"/>
              <a:gd name="connsiteY330" fmla="*/ 160607 h 679176"/>
              <a:gd name="connsiteX331" fmla="*/ 10318357 w 12278875"/>
              <a:gd name="connsiteY331" fmla="*/ 263526 h 679176"/>
              <a:gd name="connsiteX332" fmla="*/ 10383151 w 12278875"/>
              <a:gd name="connsiteY332" fmla="*/ 0 h 679176"/>
              <a:gd name="connsiteX333" fmla="*/ 10363312 w 12278875"/>
              <a:gd name="connsiteY333" fmla="*/ 307918 h 679176"/>
              <a:gd name="connsiteX334" fmla="*/ 10362209 w 12278875"/>
              <a:gd name="connsiteY334" fmla="*/ 316807 h 679176"/>
              <a:gd name="connsiteX335" fmla="*/ 10593215 w 12278875"/>
              <a:gd name="connsiteY335" fmla="*/ 597488 h 679176"/>
              <a:gd name="connsiteX336" fmla="*/ 10455330 w 12278875"/>
              <a:gd name="connsiteY336" fmla="*/ 45652 h 679176"/>
              <a:gd name="connsiteX337" fmla="*/ 10706922 w 12278875"/>
              <a:gd name="connsiteY337" fmla="*/ 577787 h 679176"/>
              <a:gd name="connsiteX338" fmla="*/ 10759703 w 12278875"/>
              <a:gd name="connsiteY338" fmla="*/ 363114 h 679176"/>
              <a:gd name="connsiteX339" fmla="*/ 10728456 w 12278875"/>
              <a:gd name="connsiteY339" fmla="*/ 301411 h 679176"/>
              <a:gd name="connsiteX340" fmla="*/ 10689388 w 12278875"/>
              <a:gd name="connsiteY340" fmla="*/ 209783 h 679176"/>
              <a:gd name="connsiteX341" fmla="*/ 10772557 w 12278875"/>
              <a:gd name="connsiteY341" fmla="*/ 310838 h 679176"/>
              <a:gd name="connsiteX342" fmla="*/ 10848983 w 12278875"/>
              <a:gd name="connsiteY342" fmla="*/ 0 h 679176"/>
              <a:gd name="connsiteX343" fmla="*/ 10829144 w 12278875"/>
              <a:gd name="connsiteY343" fmla="*/ 307918 h 679176"/>
              <a:gd name="connsiteX344" fmla="*/ 10821414 w 12278875"/>
              <a:gd name="connsiteY344" fmla="*/ 370200 h 679176"/>
              <a:gd name="connsiteX345" fmla="*/ 11048950 w 12278875"/>
              <a:gd name="connsiteY345" fmla="*/ 646664 h 679176"/>
              <a:gd name="connsiteX346" fmla="*/ 10911064 w 12278875"/>
              <a:gd name="connsiteY346" fmla="*/ 94826 h 679176"/>
              <a:gd name="connsiteX347" fmla="*/ 11162656 w 12278875"/>
              <a:gd name="connsiteY347" fmla="*/ 626963 h 679176"/>
              <a:gd name="connsiteX348" fmla="*/ 11244919 w 12278875"/>
              <a:gd name="connsiteY348" fmla="*/ 292385 h 679176"/>
              <a:gd name="connsiteX349" fmla="*/ 11224588 w 12278875"/>
              <a:gd name="connsiteY349" fmla="*/ 252236 h 679176"/>
              <a:gd name="connsiteX350" fmla="*/ 11185517 w 12278875"/>
              <a:gd name="connsiteY350" fmla="*/ 160607 h 679176"/>
              <a:gd name="connsiteX351" fmla="*/ 11256203 w 12278875"/>
              <a:gd name="connsiteY351" fmla="*/ 246493 h 679176"/>
              <a:gd name="connsiteX352" fmla="*/ 11304718 w 12278875"/>
              <a:gd name="connsiteY352" fmla="*/ 49175 h 679176"/>
              <a:gd name="connsiteX353" fmla="*/ 11296204 w 12278875"/>
              <a:gd name="connsiteY353" fmla="*/ 246585 h 679176"/>
              <a:gd name="connsiteX354" fmla="*/ 11291784 w 12278875"/>
              <a:gd name="connsiteY354" fmla="*/ 289724 h 679176"/>
              <a:gd name="connsiteX355" fmla="*/ 11545080 w 12278875"/>
              <a:gd name="connsiteY355" fmla="*/ 597488 h 679176"/>
              <a:gd name="connsiteX356" fmla="*/ 11407196 w 12278875"/>
              <a:gd name="connsiteY356" fmla="*/ 45652 h 679176"/>
              <a:gd name="connsiteX357" fmla="*/ 11658786 w 12278875"/>
              <a:gd name="connsiteY357" fmla="*/ 577788 h 679176"/>
              <a:gd name="connsiteX358" fmla="*/ 11726309 w 12278875"/>
              <a:gd name="connsiteY358" fmla="*/ 303163 h 679176"/>
              <a:gd name="connsiteX359" fmla="*/ 11700520 w 12278875"/>
              <a:gd name="connsiteY359" fmla="*/ 252236 h 679176"/>
              <a:gd name="connsiteX360" fmla="*/ 11661450 w 12278875"/>
              <a:gd name="connsiteY360" fmla="*/ 160607 h 679176"/>
              <a:gd name="connsiteX361" fmla="*/ 11738377 w 12278875"/>
              <a:gd name="connsiteY361" fmla="*/ 254078 h 679176"/>
              <a:gd name="connsiteX362" fmla="*/ 11800848 w 12278875"/>
              <a:gd name="connsiteY362" fmla="*/ 0 h 679176"/>
              <a:gd name="connsiteX363" fmla="*/ 11792335 w 12278875"/>
              <a:gd name="connsiteY363" fmla="*/ 197410 h 679176"/>
              <a:gd name="connsiteX364" fmla="*/ 11781195 w 12278875"/>
              <a:gd name="connsiteY364" fmla="*/ 306102 h 679176"/>
              <a:gd name="connsiteX365" fmla="*/ 12021012 w 12278875"/>
              <a:gd name="connsiteY365" fmla="*/ 597488 h 679176"/>
              <a:gd name="connsiteX366" fmla="*/ 11883128 w 12278875"/>
              <a:gd name="connsiteY366" fmla="*/ 45652 h 679176"/>
              <a:gd name="connsiteX367" fmla="*/ 12134718 w 12278875"/>
              <a:gd name="connsiteY367" fmla="*/ 577788 h 679176"/>
              <a:gd name="connsiteX368" fmla="*/ 12276780 w 12278875"/>
              <a:gd name="connsiteY368" fmla="*/ 1 h 679176"/>
              <a:gd name="connsiteX369" fmla="*/ 12206640 w 12278875"/>
              <a:gd name="connsiteY369" fmla="*/ 637617 h 679176"/>
              <a:gd name="connsiteX370" fmla="*/ 12196824 w 12278875"/>
              <a:gd name="connsiteY370" fmla="*/ 679176 h 679176"/>
              <a:gd name="connsiteX371" fmla="*/ 11943216 w 12278875"/>
              <a:gd name="connsiteY371" fmla="*/ 679176 h 679176"/>
              <a:gd name="connsiteX372" fmla="*/ 11922320 w 12278875"/>
              <a:gd name="connsiteY372" fmla="*/ 648798 h 679176"/>
              <a:gd name="connsiteX373" fmla="*/ 11782301 w 12278875"/>
              <a:gd name="connsiteY373" fmla="*/ 409296 h 679176"/>
              <a:gd name="connsiteX374" fmla="*/ 11771045 w 12278875"/>
              <a:gd name="connsiteY374" fmla="*/ 388192 h 679176"/>
              <a:gd name="connsiteX375" fmla="*/ 11766528 w 12278875"/>
              <a:gd name="connsiteY375" fmla="*/ 424595 h 679176"/>
              <a:gd name="connsiteX376" fmla="*/ 11725789 w 12278875"/>
              <a:gd name="connsiteY376" fmla="*/ 659380 h 679176"/>
              <a:gd name="connsiteX377" fmla="*/ 11720366 w 12278875"/>
              <a:gd name="connsiteY377" fmla="*/ 679176 h 679176"/>
              <a:gd name="connsiteX378" fmla="*/ 11467284 w 12278875"/>
              <a:gd name="connsiteY378" fmla="*/ 679176 h 679176"/>
              <a:gd name="connsiteX379" fmla="*/ 11446388 w 12278875"/>
              <a:gd name="connsiteY379" fmla="*/ 648798 h 679176"/>
              <a:gd name="connsiteX380" fmla="*/ 11306370 w 12278875"/>
              <a:gd name="connsiteY380" fmla="*/ 409296 h 679176"/>
              <a:gd name="connsiteX381" fmla="*/ 11283680 w 12278875"/>
              <a:gd name="connsiteY381" fmla="*/ 366754 h 679176"/>
              <a:gd name="connsiteX382" fmla="*/ 11270396 w 12278875"/>
              <a:gd name="connsiteY382" fmla="*/ 473769 h 679176"/>
              <a:gd name="connsiteX383" fmla="*/ 11244184 w 12278875"/>
              <a:gd name="connsiteY383" fmla="*/ 639112 h 679176"/>
              <a:gd name="connsiteX384" fmla="*/ 11235803 w 12278875"/>
              <a:gd name="connsiteY384" fmla="*/ 679176 h 679176"/>
              <a:gd name="connsiteX385" fmla="*/ 10938604 w 12278875"/>
              <a:gd name="connsiteY385" fmla="*/ 679175 h 679176"/>
              <a:gd name="connsiteX386" fmla="*/ 10906051 w 12278875"/>
              <a:gd name="connsiteY386" fmla="*/ 626667 h 679176"/>
              <a:gd name="connsiteX387" fmla="*/ 10810238 w 12278875"/>
              <a:gd name="connsiteY387" fmla="*/ 458471 h 679176"/>
              <a:gd name="connsiteX388" fmla="*/ 10809722 w 12278875"/>
              <a:gd name="connsiteY388" fmla="*/ 457503 h 679176"/>
              <a:gd name="connsiteX389" fmla="*/ 10797678 w 12278875"/>
              <a:gd name="connsiteY389" fmla="*/ 537731 h 679176"/>
              <a:gd name="connsiteX390" fmla="*/ 10778844 w 12278875"/>
              <a:gd name="connsiteY390" fmla="*/ 637618 h 679176"/>
              <a:gd name="connsiteX391" fmla="*/ 10769028 w 12278875"/>
              <a:gd name="connsiteY391" fmla="*/ 679176 h 679176"/>
              <a:gd name="connsiteX392" fmla="*/ 10515419 w 12278875"/>
              <a:gd name="connsiteY392" fmla="*/ 679176 h 679176"/>
              <a:gd name="connsiteX393" fmla="*/ 10494523 w 12278875"/>
              <a:gd name="connsiteY393" fmla="*/ 648799 h 679176"/>
              <a:gd name="connsiteX394" fmla="*/ 10354504 w 12278875"/>
              <a:gd name="connsiteY394" fmla="*/ 409296 h 679176"/>
              <a:gd name="connsiteX395" fmla="*/ 10351442 w 12278875"/>
              <a:gd name="connsiteY395" fmla="*/ 403554 h 679176"/>
              <a:gd name="connsiteX396" fmla="*/ 10348830 w 12278875"/>
              <a:gd name="connsiteY396" fmla="*/ 424595 h 679176"/>
              <a:gd name="connsiteX397" fmla="*/ 10308090 w 12278875"/>
              <a:gd name="connsiteY397" fmla="*/ 659381 h 679176"/>
              <a:gd name="connsiteX398" fmla="*/ 10302669 w 12278875"/>
              <a:gd name="connsiteY398" fmla="*/ 679176 h 679176"/>
              <a:gd name="connsiteX399" fmla="*/ 10049287 w 12278875"/>
              <a:gd name="connsiteY399" fmla="*/ 679176 h 679176"/>
              <a:gd name="connsiteX400" fmla="*/ 10038752 w 12278875"/>
              <a:gd name="connsiteY400" fmla="*/ 664143 h 679176"/>
              <a:gd name="connsiteX401" fmla="*/ 9936617 w 12278875"/>
              <a:gd name="connsiteY401" fmla="*/ 495395 h 679176"/>
              <a:gd name="connsiteX402" fmla="*/ 9890246 w 12278875"/>
              <a:gd name="connsiteY402" fmla="*/ 412123 h 679176"/>
              <a:gd name="connsiteX403" fmla="*/ 9888698 w 12278875"/>
              <a:gd name="connsiteY403" fmla="*/ 424595 h 679176"/>
              <a:gd name="connsiteX404" fmla="*/ 9847959 w 12278875"/>
              <a:gd name="connsiteY404" fmla="*/ 659380 h 679176"/>
              <a:gd name="connsiteX405" fmla="*/ 9842537 w 12278875"/>
              <a:gd name="connsiteY405" fmla="*/ 679176 h 679176"/>
              <a:gd name="connsiteX406" fmla="*/ 9589153 w 12278875"/>
              <a:gd name="connsiteY406" fmla="*/ 679175 h 679176"/>
              <a:gd name="connsiteX407" fmla="*/ 9578618 w 12278875"/>
              <a:gd name="connsiteY407" fmla="*/ 664143 h 679176"/>
              <a:gd name="connsiteX408" fmla="*/ 9476486 w 12278875"/>
              <a:gd name="connsiteY408" fmla="*/ 495395 h 679176"/>
              <a:gd name="connsiteX409" fmla="*/ 9454235 w 12278875"/>
              <a:gd name="connsiteY409" fmla="*/ 455437 h 679176"/>
              <a:gd name="connsiteX410" fmla="*/ 9441880 w 12278875"/>
              <a:gd name="connsiteY410" fmla="*/ 537731 h 679176"/>
              <a:gd name="connsiteX411" fmla="*/ 9423045 w 12278875"/>
              <a:gd name="connsiteY411" fmla="*/ 637618 h 679176"/>
              <a:gd name="connsiteX412" fmla="*/ 9413229 w 12278875"/>
              <a:gd name="connsiteY412" fmla="*/ 679176 h 679176"/>
              <a:gd name="connsiteX413" fmla="*/ 9159152 w 12278875"/>
              <a:gd name="connsiteY413" fmla="*/ 679176 h 679176"/>
              <a:gd name="connsiteX414" fmla="*/ 9153626 w 12278875"/>
              <a:gd name="connsiteY414" fmla="*/ 671371 h 679176"/>
              <a:gd name="connsiteX415" fmla="*/ 8954269 w 12278875"/>
              <a:gd name="connsiteY415" fmla="*/ 325980 h 679176"/>
              <a:gd name="connsiteX416" fmla="*/ 8932926 w 12278875"/>
              <a:gd name="connsiteY416" fmla="*/ 283836 h 679176"/>
              <a:gd name="connsiteX417" fmla="*/ 8925418 w 12278875"/>
              <a:gd name="connsiteY417" fmla="*/ 357093 h 679176"/>
              <a:gd name="connsiteX418" fmla="*/ 8893952 w 12278875"/>
              <a:gd name="connsiteY418" fmla="*/ 586907 h 679176"/>
              <a:gd name="connsiteX419" fmla="*/ 8876554 w 12278875"/>
              <a:gd name="connsiteY419" fmla="*/ 679176 h 679176"/>
              <a:gd name="connsiteX420" fmla="*/ 8579021 w 12278875"/>
              <a:gd name="connsiteY420" fmla="*/ 679176 h 679176"/>
              <a:gd name="connsiteX421" fmla="*/ 8569376 w 12278875"/>
              <a:gd name="connsiteY421" fmla="*/ 664094 h 679176"/>
              <a:gd name="connsiteX422" fmla="*/ 8498722 w 12278875"/>
              <a:gd name="connsiteY422" fmla="*/ 544571 h 679176"/>
              <a:gd name="connsiteX423" fmla="*/ 8456642 w 12278875"/>
              <a:gd name="connsiteY423" fmla="*/ 469003 h 679176"/>
              <a:gd name="connsiteX424" fmla="*/ 8446324 w 12278875"/>
              <a:gd name="connsiteY424" fmla="*/ 537732 h 679176"/>
              <a:gd name="connsiteX425" fmla="*/ 8427490 w 12278875"/>
              <a:gd name="connsiteY425" fmla="*/ 637617 h 679176"/>
              <a:gd name="connsiteX426" fmla="*/ 8417674 w 12278875"/>
              <a:gd name="connsiteY426" fmla="*/ 679176 h 679176"/>
              <a:gd name="connsiteX427" fmla="*/ 8163764 w 12278875"/>
              <a:gd name="connsiteY427" fmla="*/ 679175 h 679176"/>
              <a:gd name="connsiteX428" fmla="*/ 8153229 w 12278875"/>
              <a:gd name="connsiteY428" fmla="*/ 664143 h 679176"/>
              <a:gd name="connsiteX429" fmla="*/ 8051096 w 12278875"/>
              <a:gd name="connsiteY429" fmla="*/ 495395 h 679176"/>
              <a:gd name="connsiteX430" fmla="*/ 8036778 w 12278875"/>
              <a:gd name="connsiteY430" fmla="*/ 469683 h 679176"/>
              <a:gd name="connsiteX431" fmla="*/ 8026563 w 12278875"/>
              <a:gd name="connsiteY431" fmla="*/ 537732 h 679176"/>
              <a:gd name="connsiteX432" fmla="*/ 8007727 w 12278875"/>
              <a:gd name="connsiteY432" fmla="*/ 637618 h 679176"/>
              <a:gd name="connsiteX433" fmla="*/ 7997912 w 12278875"/>
              <a:gd name="connsiteY433" fmla="*/ 679176 h 679176"/>
              <a:gd name="connsiteX434" fmla="*/ 7744304 w 12278875"/>
              <a:gd name="connsiteY434" fmla="*/ 679176 h 679176"/>
              <a:gd name="connsiteX435" fmla="*/ 7723408 w 12278875"/>
              <a:gd name="connsiteY435" fmla="*/ 648798 h 679176"/>
              <a:gd name="connsiteX436" fmla="*/ 7681101 w 12278875"/>
              <a:gd name="connsiteY436" fmla="*/ 580553 h 679176"/>
              <a:gd name="connsiteX437" fmla="*/ 7680146 w 12278875"/>
              <a:gd name="connsiteY437" fmla="*/ 586908 h 679176"/>
              <a:gd name="connsiteX438" fmla="*/ 7662749 w 12278875"/>
              <a:gd name="connsiteY438" fmla="*/ 679176 h 679176"/>
              <a:gd name="connsiteX439" fmla="*/ 7365057 w 12278875"/>
              <a:gd name="connsiteY439" fmla="*/ 679175 h 679176"/>
              <a:gd name="connsiteX440" fmla="*/ 7309085 w 12278875"/>
              <a:gd name="connsiteY440" fmla="*/ 586544 h 679176"/>
              <a:gd name="connsiteX441" fmla="*/ 7192535 w 12278875"/>
              <a:gd name="connsiteY441" fmla="*/ 375157 h 679176"/>
              <a:gd name="connsiteX442" fmla="*/ 7174290 w 12278875"/>
              <a:gd name="connsiteY442" fmla="*/ 339125 h 679176"/>
              <a:gd name="connsiteX443" fmla="*/ 7163681 w 12278875"/>
              <a:gd name="connsiteY443" fmla="*/ 424595 h 679176"/>
              <a:gd name="connsiteX444" fmla="*/ 7122942 w 12278875"/>
              <a:gd name="connsiteY444" fmla="*/ 659381 h 679176"/>
              <a:gd name="connsiteX445" fmla="*/ 7117520 w 12278875"/>
              <a:gd name="connsiteY445" fmla="*/ 679176 h 679176"/>
              <a:gd name="connsiteX446" fmla="*/ 6864439 w 12278875"/>
              <a:gd name="connsiteY446" fmla="*/ 679176 h 679176"/>
              <a:gd name="connsiteX447" fmla="*/ 6843542 w 12278875"/>
              <a:gd name="connsiteY447" fmla="*/ 648798 h 679176"/>
              <a:gd name="connsiteX448" fmla="*/ 6703523 w 12278875"/>
              <a:gd name="connsiteY448" fmla="*/ 409296 h 679176"/>
              <a:gd name="connsiteX449" fmla="*/ 6674547 w 12278875"/>
              <a:gd name="connsiteY449" fmla="*/ 354968 h 679176"/>
              <a:gd name="connsiteX450" fmla="*/ 6665904 w 12278875"/>
              <a:gd name="connsiteY450" fmla="*/ 424596 h 679176"/>
              <a:gd name="connsiteX451" fmla="*/ 6625165 w 12278875"/>
              <a:gd name="connsiteY451" fmla="*/ 659382 h 679176"/>
              <a:gd name="connsiteX452" fmla="*/ 6619743 w 12278875"/>
              <a:gd name="connsiteY452" fmla="*/ 679176 h 679176"/>
              <a:gd name="connsiteX453" fmla="*/ 6366359 w 12278875"/>
              <a:gd name="connsiteY453" fmla="*/ 679176 h 679176"/>
              <a:gd name="connsiteX454" fmla="*/ 6355824 w 12278875"/>
              <a:gd name="connsiteY454" fmla="*/ 664145 h 679176"/>
              <a:gd name="connsiteX455" fmla="*/ 6253691 w 12278875"/>
              <a:gd name="connsiteY455" fmla="*/ 495396 h 679176"/>
              <a:gd name="connsiteX456" fmla="*/ 6245187 w 12278875"/>
              <a:gd name="connsiteY456" fmla="*/ 480125 h 679176"/>
              <a:gd name="connsiteX457" fmla="*/ 6229156 w 12278875"/>
              <a:gd name="connsiteY457" fmla="*/ 586907 h 679176"/>
              <a:gd name="connsiteX458" fmla="*/ 6211759 w 12278875"/>
              <a:gd name="connsiteY458" fmla="*/ 679176 h 679176"/>
              <a:gd name="connsiteX459" fmla="*/ 5914349 w 12278875"/>
              <a:gd name="connsiteY459" fmla="*/ 679176 h 679176"/>
              <a:gd name="connsiteX460" fmla="*/ 5881797 w 12278875"/>
              <a:gd name="connsiteY460" fmla="*/ 626667 h 679176"/>
              <a:gd name="connsiteX461" fmla="*/ 5665133 w 12278875"/>
              <a:gd name="connsiteY461" fmla="*/ 209783 h 679176"/>
              <a:gd name="connsiteX462" fmla="*/ 6024696 w 12278875"/>
              <a:gd name="connsiteY462" fmla="*/ 646664 h 679176"/>
              <a:gd name="connsiteX463" fmla="*/ 5886810 w 12278875"/>
              <a:gd name="connsiteY463" fmla="*/ 94826 h 679176"/>
              <a:gd name="connsiteX464" fmla="*/ 6138401 w 12278875"/>
              <a:gd name="connsiteY464" fmla="*/ 626962 h 679176"/>
              <a:gd name="connsiteX465" fmla="*/ 6196283 w 12278875"/>
              <a:gd name="connsiteY465" fmla="*/ 391552 h 679176"/>
              <a:gd name="connsiteX466" fmla="*/ 6161311 w 12278875"/>
              <a:gd name="connsiteY466" fmla="*/ 325981 h 679176"/>
              <a:gd name="connsiteX467" fmla="*/ 6084895 w 12278875"/>
              <a:gd name="connsiteY467" fmla="*/ 160608 h 679176"/>
              <a:gd name="connsiteX468" fmla="*/ 6214382 w 12278875"/>
              <a:gd name="connsiteY468" fmla="*/ 317939 h 679176"/>
              <a:gd name="connsiteX469" fmla="*/ 6280463 w 12278875"/>
              <a:gd name="connsiteY469" fmla="*/ 49175 h 679176"/>
              <a:gd name="connsiteX470" fmla="*/ 6260623 w 12278875"/>
              <a:gd name="connsiteY470" fmla="*/ 357093 h 679176"/>
              <a:gd name="connsiteX471" fmla="*/ 6258787 w 12278875"/>
              <a:gd name="connsiteY471" fmla="*/ 371893 h 679176"/>
              <a:gd name="connsiteX472" fmla="*/ 6444458 w 12278875"/>
              <a:gd name="connsiteY472" fmla="*/ 597489 h 679176"/>
              <a:gd name="connsiteX473" fmla="*/ 6306573 w 12278875"/>
              <a:gd name="connsiteY473" fmla="*/ 45653 h 679176"/>
              <a:gd name="connsiteX474" fmla="*/ 6558164 w 12278875"/>
              <a:gd name="connsiteY474" fmla="*/ 577788 h 679176"/>
              <a:gd name="connsiteX475" fmla="*/ 6632827 w 12278875"/>
              <a:gd name="connsiteY475" fmla="*/ 274126 h 679176"/>
              <a:gd name="connsiteX476" fmla="*/ 6621742 w 12278875"/>
              <a:gd name="connsiteY476" fmla="*/ 252236 h 679176"/>
              <a:gd name="connsiteX477" fmla="*/ 6582671 w 12278875"/>
              <a:gd name="connsiteY477" fmla="*/ 160607 h 679176"/>
              <a:gd name="connsiteX478" fmla="*/ 6642780 w 12278875"/>
              <a:gd name="connsiteY478" fmla="*/ 233641 h 679176"/>
              <a:gd name="connsiteX479" fmla="*/ 6700226 w 12278875"/>
              <a:gd name="connsiteY479" fmla="*/ 1 h 679176"/>
              <a:gd name="connsiteX480" fmla="*/ 6691713 w 12278875"/>
              <a:gd name="connsiteY480" fmla="*/ 197410 h 679176"/>
              <a:gd name="connsiteX481" fmla="*/ 6682992 w 12278875"/>
              <a:gd name="connsiteY481" fmla="*/ 282500 h 679176"/>
              <a:gd name="connsiteX482" fmla="*/ 6942235 w 12278875"/>
              <a:gd name="connsiteY482" fmla="*/ 597489 h 679176"/>
              <a:gd name="connsiteX483" fmla="*/ 6804349 w 12278875"/>
              <a:gd name="connsiteY483" fmla="*/ 45652 h 679176"/>
              <a:gd name="connsiteX484" fmla="*/ 7055941 w 12278875"/>
              <a:gd name="connsiteY484" fmla="*/ 577788 h 679176"/>
              <a:gd name="connsiteX485" fmla="*/ 7134724 w 12278875"/>
              <a:gd name="connsiteY485" fmla="*/ 257365 h 679176"/>
              <a:gd name="connsiteX486" fmla="*/ 7128525 w 12278875"/>
              <a:gd name="connsiteY486" fmla="*/ 244024 h 679176"/>
              <a:gd name="connsiteX487" fmla="*/ 7116122 w 12278875"/>
              <a:gd name="connsiteY487" fmla="*/ 209783 h 679176"/>
              <a:gd name="connsiteX488" fmla="*/ 7139453 w 12278875"/>
              <a:gd name="connsiteY488" fmla="*/ 238131 h 6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12278875" h="679176">
                <a:moveTo>
                  <a:pt x="7723847" y="235161"/>
                </a:moveTo>
                <a:lnTo>
                  <a:pt x="7722940" y="246585"/>
                </a:lnTo>
                <a:cubicBezTo>
                  <a:pt x="7719763" y="281315"/>
                  <a:pt x="7715951" y="318690"/>
                  <a:pt x="7711613" y="357094"/>
                </a:cubicBezTo>
                <a:lnTo>
                  <a:pt x="7700165" y="449331"/>
                </a:lnTo>
                <a:lnTo>
                  <a:pt x="7822101" y="597488"/>
                </a:lnTo>
                <a:cubicBezTo>
                  <a:pt x="7799110" y="505510"/>
                  <a:pt x="7759896" y="368367"/>
                  <a:pt x="7728802" y="253810"/>
                </a:cubicBezTo>
                <a:close/>
                <a:moveTo>
                  <a:pt x="1877227" y="231642"/>
                </a:moveTo>
                <a:lnTo>
                  <a:pt x="1869409" y="307919"/>
                </a:lnTo>
                <a:cubicBezTo>
                  <a:pt x="1865071" y="346322"/>
                  <a:pt x="1860207" y="385754"/>
                  <a:pt x="1854927" y="424596"/>
                </a:cubicBezTo>
                <a:lnTo>
                  <a:pt x="1851717" y="445977"/>
                </a:lnTo>
                <a:lnTo>
                  <a:pt x="1976415" y="597489"/>
                </a:lnTo>
                <a:cubicBezTo>
                  <a:pt x="1953424" y="505511"/>
                  <a:pt x="1914211" y="368368"/>
                  <a:pt x="1883116" y="253811"/>
                </a:cubicBezTo>
                <a:close/>
                <a:moveTo>
                  <a:pt x="4847614" y="200341"/>
                </a:moveTo>
                <a:lnTo>
                  <a:pt x="4836588" y="307918"/>
                </a:lnTo>
                <a:cubicBezTo>
                  <a:pt x="4832252" y="346323"/>
                  <a:pt x="4827386" y="385753"/>
                  <a:pt x="4822106" y="424595"/>
                </a:cubicBezTo>
                <a:lnTo>
                  <a:pt x="4820675" y="434136"/>
                </a:lnTo>
                <a:lnTo>
                  <a:pt x="4955117" y="597489"/>
                </a:lnTo>
                <a:cubicBezTo>
                  <a:pt x="4932126" y="505511"/>
                  <a:pt x="4892912" y="368368"/>
                  <a:pt x="4861819" y="253811"/>
                </a:cubicBezTo>
                <a:close/>
                <a:moveTo>
                  <a:pt x="4073312" y="196995"/>
                </a:moveTo>
                <a:lnTo>
                  <a:pt x="4073280" y="197411"/>
                </a:lnTo>
                <a:cubicBezTo>
                  <a:pt x="4066926" y="266868"/>
                  <a:pt x="4058034" y="346912"/>
                  <a:pt x="4047472" y="424595"/>
                </a:cubicBezTo>
                <a:lnTo>
                  <a:pt x="4046228" y="432879"/>
                </a:lnTo>
                <a:lnTo>
                  <a:pt x="4181706" y="597489"/>
                </a:lnTo>
                <a:cubicBezTo>
                  <a:pt x="4158715" y="505512"/>
                  <a:pt x="4119501" y="368369"/>
                  <a:pt x="4088407" y="253811"/>
                </a:cubicBezTo>
                <a:close/>
                <a:moveTo>
                  <a:pt x="5630651" y="98351"/>
                </a:moveTo>
                <a:cubicBezTo>
                  <a:pt x="5640322" y="124061"/>
                  <a:pt x="5615380" y="419823"/>
                  <a:pt x="5579344" y="636081"/>
                </a:cubicBezTo>
                <a:lnTo>
                  <a:pt x="5571218" y="679176"/>
                </a:lnTo>
                <a:lnTo>
                  <a:pt x="5370542" y="679176"/>
                </a:lnTo>
                <a:lnTo>
                  <a:pt x="5354978" y="619445"/>
                </a:lnTo>
                <a:cubicBezTo>
                  <a:pt x="5303211" y="426374"/>
                  <a:pt x="5220401" y="146855"/>
                  <a:pt x="5236998" y="144002"/>
                </a:cubicBezTo>
                <a:cubicBezTo>
                  <a:pt x="5255965" y="140739"/>
                  <a:pt x="5413155" y="521820"/>
                  <a:pt x="5488589" y="676138"/>
                </a:cubicBezTo>
                <a:close/>
                <a:moveTo>
                  <a:pt x="616545" y="61680"/>
                </a:moveTo>
                <a:lnTo>
                  <a:pt x="616460" y="64458"/>
                </a:lnTo>
                <a:cubicBezTo>
                  <a:pt x="613893" y="122328"/>
                  <a:pt x="606336" y="211911"/>
                  <a:pt x="595491" y="307920"/>
                </a:cubicBezTo>
                <a:lnTo>
                  <a:pt x="585280" y="390186"/>
                </a:lnTo>
                <a:lnTo>
                  <a:pt x="755896" y="597491"/>
                </a:lnTo>
                <a:cubicBezTo>
                  <a:pt x="715661" y="436530"/>
                  <a:pt x="625746" y="137248"/>
                  <a:pt x="616604" y="62758"/>
                </a:cubicBezTo>
                <a:close/>
                <a:moveTo>
                  <a:pt x="615330" y="2"/>
                </a:moveTo>
                <a:cubicBezTo>
                  <a:pt x="616942" y="4288"/>
                  <a:pt x="617592" y="16073"/>
                  <a:pt x="617390" y="33744"/>
                </a:cubicBezTo>
                <a:lnTo>
                  <a:pt x="616958" y="48038"/>
                </a:lnTo>
                <a:lnTo>
                  <a:pt x="618011" y="45654"/>
                </a:lnTo>
                <a:cubicBezTo>
                  <a:pt x="627495" y="44023"/>
                  <a:pt x="671533" y="138477"/>
                  <a:pt x="722631" y="252629"/>
                </a:cubicBezTo>
                <a:lnTo>
                  <a:pt x="762574" y="342410"/>
                </a:lnTo>
                <a:lnTo>
                  <a:pt x="889545" y="496682"/>
                </a:lnTo>
                <a:lnTo>
                  <a:pt x="959126" y="213683"/>
                </a:lnTo>
                <a:lnTo>
                  <a:pt x="958571" y="203494"/>
                </a:lnTo>
                <a:cubicBezTo>
                  <a:pt x="958789" y="200600"/>
                  <a:pt x="959467" y="198984"/>
                  <a:pt x="960653" y="198781"/>
                </a:cubicBezTo>
                <a:lnTo>
                  <a:pt x="962464" y="200105"/>
                </a:lnTo>
                <a:lnTo>
                  <a:pt x="1011663" y="2"/>
                </a:lnTo>
                <a:cubicBezTo>
                  <a:pt x="1016499" y="12857"/>
                  <a:pt x="1012682" y="93226"/>
                  <a:pt x="1003151" y="197413"/>
                </a:cubicBezTo>
                <a:lnTo>
                  <a:pt x="996936" y="258053"/>
                </a:lnTo>
                <a:lnTo>
                  <a:pt x="997358" y="258849"/>
                </a:lnTo>
                <a:cubicBezTo>
                  <a:pt x="1039168" y="343627"/>
                  <a:pt x="1107313" y="501674"/>
                  <a:pt x="1162640" y="624226"/>
                </a:cubicBezTo>
                <a:lnTo>
                  <a:pt x="1187746" y="679176"/>
                </a:lnTo>
                <a:lnTo>
                  <a:pt x="1079925" y="679176"/>
                </a:lnTo>
                <a:lnTo>
                  <a:pt x="1078633" y="674224"/>
                </a:lnTo>
                <a:cubicBezTo>
                  <a:pt x="1056448" y="591479"/>
                  <a:pt x="1028561" y="492857"/>
                  <a:pt x="1005239" y="406939"/>
                </a:cubicBezTo>
                <a:lnTo>
                  <a:pt x="987719" y="340991"/>
                </a:lnTo>
                <a:lnTo>
                  <a:pt x="977342" y="424597"/>
                </a:lnTo>
                <a:cubicBezTo>
                  <a:pt x="972062" y="463439"/>
                  <a:pt x="966364" y="501690"/>
                  <a:pt x="960357" y="537733"/>
                </a:cubicBezTo>
                <a:lnTo>
                  <a:pt x="953455" y="574337"/>
                </a:lnTo>
                <a:lnTo>
                  <a:pt x="1039741" y="679176"/>
                </a:lnTo>
                <a:lnTo>
                  <a:pt x="678097" y="679176"/>
                </a:lnTo>
                <a:lnTo>
                  <a:pt x="657204" y="648801"/>
                </a:lnTo>
                <a:cubicBezTo>
                  <a:pt x="643477" y="627584"/>
                  <a:pt x="628543" y="603437"/>
                  <a:pt x="612997" y="577494"/>
                </a:cubicBezTo>
                <a:lnTo>
                  <a:pt x="569304" y="502558"/>
                </a:lnTo>
                <a:lnTo>
                  <a:pt x="564024" y="537733"/>
                </a:lnTo>
                <a:cubicBezTo>
                  <a:pt x="558018" y="573777"/>
                  <a:pt x="551703" y="607611"/>
                  <a:pt x="545190" y="637619"/>
                </a:cubicBezTo>
                <a:lnTo>
                  <a:pt x="535374" y="679176"/>
                </a:lnTo>
                <a:lnTo>
                  <a:pt x="281765" y="679176"/>
                </a:lnTo>
                <a:lnTo>
                  <a:pt x="260870" y="648800"/>
                </a:lnTo>
                <a:cubicBezTo>
                  <a:pt x="164783" y="500285"/>
                  <a:pt x="9513" y="208225"/>
                  <a:pt x="0" y="160609"/>
                </a:cubicBezTo>
                <a:lnTo>
                  <a:pt x="359563" y="597490"/>
                </a:lnTo>
                <a:cubicBezTo>
                  <a:pt x="313580" y="413536"/>
                  <a:pt x="202709" y="48916"/>
                  <a:pt x="221677" y="45654"/>
                </a:cubicBezTo>
                <a:cubicBezTo>
                  <a:pt x="240644" y="42391"/>
                  <a:pt x="397835" y="423472"/>
                  <a:pt x="473269" y="577790"/>
                </a:cubicBezTo>
                <a:lnTo>
                  <a:pt x="515481" y="406105"/>
                </a:lnTo>
                <a:lnTo>
                  <a:pt x="472747" y="325982"/>
                </a:lnTo>
                <a:cubicBezTo>
                  <a:pt x="431259" y="246321"/>
                  <a:pt x="400410" y="181016"/>
                  <a:pt x="396333" y="160609"/>
                </a:cubicBezTo>
                <a:lnTo>
                  <a:pt x="534550" y="328548"/>
                </a:lnTo>
                <a:close/>
                <a:moveTo>
                  <a:pt x="1889247" y="1"/>
                </a:moveTo>
                <a:cubicBezTo>
                  <a:pt x="1892472" y="8572"/>
                  <a:pt x="1891849" y="47147"/>
                  <a:pt x="1888253" y="102782"/>
                </a:cubicBezTo>
                <a:lnTo>
                  <a:pt x="1886183" y="128836"/>
                </a:lnTo>
                <a:lnTo>
                  <a:pt x="1906580" y="171901"/>
                </a:lnTo>
                <a:cubicBezTo>
                  <a:pt x="1963893" y="296312"/>
                  <a:pt x="2042975" y="481341"/>
                  <a:pt x="2090122" y="577789"/>
                </a:cubicBezTo>
                <a:lnTo>
                  <a:pt x="2172027" y="244665"/>
                </a:lnTo>
                <a:lnTo>
                  <a:pt x="2148879" y="194850"/>
                </a:lnTo>
                <a:cubicBezTo>
                  <a:pt x="2142168" y="179202"/>
                  <a:pt x="2137835" y="167411"/>
                  <a:pt x="2136476" y="160608"/>
                </a:cubicBezTo>
                <a:lnTo>
                  <a:pt x="2179763" y="213203"/>
                </a:lnTo>
                <a:lnTo>
                  <a:pt x="2232183" y="1"/>
                </a:lnTo>
                <a:cubicBezTo>
                  <a:pt x="2237018" y="12857"/>
                  <a:pt x="2233202" y="93224"/>
                  <a:pt x="2223671" y="197410"/>
                </a:cubicBezTo>
                <a:lnTo>
                  <a:pt x="2217369" y="258896"/>
                </a:lnTo>
                <a:lnTo>
                  <a:pt x="2496040" y="597489"/>
                </a:lnTo>
                <a:cubicBezTo>
                  <a:pt x="2450055" y="413534"/>
                  <a:pt x="2339186" y="48915"/>
                  <a:pt x="2358154" y="45653"/>
                </a:cubicBezTo>
                <a:cubicBezTo>
                  <a:pt x="2377121" y="42390"/>
                  <a:pt x="2534311" y="423472"/>
                  <a:pt x="2609745" y="577789"/>
                </a:cubicBezTo>
                <a:lnTo>
                  <a:pt x="2662288" y="364087"/>
                </a:lnTo>
                <a:lnTo>
                  <a:pt x="2655450" y="350584"/>
                </a:lnTo>
                <a:cubicBezTo>
                  <a:pt x="2633715" y="306120"/>
                  <a:pt x="2619099" y="272561"/>
                  <a:pt x="2616380" y="258956"/>
                </a:cubicBezTo>
                <a:lnTo>
                  <a:pt x="2671631" y="326088"/>
                </a:lnTo>
                <a:lnTo>
                  <a:pt x="2751807" y="1"/>
                </a:lnTo>
                <a:cubicBezTo>
                  <a:pt x="2758254" y="17141"/>
                  <a:pt x="2749318" y="154305"/>
                  <a:pt x="2731968" y="307919"/>
                </a:cubicBezTo>
                <a:lnTo>
                  <a:pt x="2722101" y="387410"/>
                </a:lnTo>
                <a:lnTo>
                  <a:pt x="2962231" y="679176"/>
                </a:lnTo>
                <a:lnTo>
                  <a:pt x="2835112" y="679176"/>
                </a:lnTo>
                <a:lnTo>
                  <a:pt x="2833045" y="675840"/>
                </a:lnTo>
                <a:cubicBezTo>
                  <a:pt x="2801955" y="623951"/>
                  <a:pt x="2768424" y="564871"/>
                  <a:pt x="2737232" y="507644"/>
                </a:cubicBezTo>
                <a:lnTo>
                  <a:pt x="2712093" y="460513"/>
                </a:lnTo>
                <a:lnTo>
                  <a:pt x="2700500" y="537732"/>
                </a:lnTo>
                <a:cubicBezTo>
                  <a:pt x="2694494" y="573776"/>
                  <a:pt x="2688180" y="607610"/>
                  <a:pt x="2681667" y="637618"/>
                </a:cubicBezTo>
                <a:lnTo>
                  <a:pt x="2671850" y="679176"/>
                </a:lnTo>
                <a:lnTo>
                  <a:pt x="2417773" y="679176"/>
                </a:lnTo>
                <a:lnTo>
                  <a:pt x="2412249" y="671372"/>
                </a:lnTo>
                <a:cubicBezTo>
                  <a:pt x="2356524" y="588858"/>
                  <a:pt x="2273394" y="442154"/>
                  <a:pt x="2212890" y="325982"/>
                </a:cubicBezTo>
                <a:lnTo>
                  <a:pt x="2210651" y="321560"/>
                </a:lnTo>
                <a:lnTo>
                  <a:pt x="2197863" y="424596"/>
                </a:lnTo>
                <a:cubicBezTo>
                  <a:pt x="2185980" y="511990"/>
                  <a:pt x="2171987" y="596396"/>
                  <a:pt x="2157122" y="659382"/>
                </a:cubicBezTo>
                <a:lnTo>
                  <a:pt x="2151701" y="679176"/>
                </a:lnTo>
                <a:lnTo>
                  <a:pt x="1898618" y="679175"/>
                </a:lnTo>
                <a:lnTo>
                  <a:pt x="1877723" y="648799"/>
                </a:lnTo>
                <a:cubicBezTo>
                  <a:pt x="1863996" y="627583"/>
                  <a:pt x="1849062" y="603437"/>
                  <a:pt x="1833517" y="577492"/>
                </a:cubicBezTo>
                <a:lnTo>
                  <a:pt x="1831195" y="573512"/>
                </a:lnTo>
                <a:lnTo>
                  <a:pt x="1819108" y="637619"/>
                </a:lnTo>
                <a:lnTo>
                  <a:pt x="1809292" y="679176"/>
                </a:lnTo>
                <a:lnTo>
                  <a:pt x="1555214" y="679176"/>
                </a:lnTo>
                <a:lnTo>
                  <a:pt x="1549689" y="671372"/>
                </a:lnTo>
                <a:cubicBezTo>
                  <a:pt x="1493966" y="588859"/>
                  <a:pt x="1410835" y="442154"/>
                  <a:pt x="1350331" y="325981"/>
                </a:cubicBezTo>
                <a:lnTo>
                  <a:pt x="1348095" y="321564"/>
                </a:lnTo>
                <a:lnTo>
                  <a:pt x="1345793" y="350539"/>
                </a:lnTo>
                <a:cubicBezTo>
                  <a:pt x="1337852" y="437362"/>
                  <a:pt x="1325941" y="540725"/>
                  <a:pt x="1311765" y="635341"/>
                </a:cubicBezTo>
                <a:lnTo>
                  <a:pt x="1304750" y="679176"/>
                </a:lnTo>
                <a:lnTo>
                  <a:pt x="1224966" y="679176"/>
                </a:lnTo>
                <a:lnTo>
                  <a:pt x="1324398" y="274770"/>
                </a:lnTo>
                <a:lnTo>
                  <a:pt x="1312987" y="252237"/>
                </a:lnTo>
                <a:cubicBezTo>
                  <a:pt x="1291252" y="207772"/>
                  <a:pt x="1276636" y="174213"/>
                  <a:pt x="1273917" y="160609"/>
                </a:cubicBezTo>
                <a:lnTo>
                  <a:pt x="1334399" y="234095"/>
                </a:lnTo>
                <a:lnTo>
                  <a:pt x="1354306" y="153129"/>
                </a:lnTo>
                <a:cubicBezTo>
                  <a:pt x="1357529" y="161700"/>
                  <a:pt x="1356907" y="200276"/>
                  <a:pt x="1353310" y="255910"/>
                </a:cubicBezTo>
                <a:lnTo>
                  <a:pt x="1353226" y="256971"/>
                </a:lnTo>
                <a:lnTo>
                  <a:pt x="1633480" y="597490"/>
                </a:lnTo>
                <a:cubicBezTo>
                  <a:pt x="1587497" y="413534"/>
                  <a:pt x="1476628" y="48915"/>
                  <a:pt x="1495595" y="45653"/>
                </a:cubicBezTo>
                <a:cubicBezTo>
                  <a:pt x="1514563" y="42390"/>
                  <a:pt x="1671752" y="423472"/>
                  <a:pt x="1747186" y="577788"/>
                </a:cubicBezTo>
                <a:lnTo>
                  <a:pt x="1773020" y="472718"/>
                </a:lnTo>
                <a:lnTo>
                  <a:pt x="1737704" y="409296"/>
                </a:lnTo>
                <a:cubicBezTo>
                  <a:pt x="1675319" y="294845"/>
                  <a:pt x="1622289" y="187818"/>
                  <a:pt x="1616852" y="160608"/>
                </a:cubicBezTo>
                <a:lnTo>
                  <a:pt x="1796185" y="378503"/>
                </a:lnTo>
                <a:lnTo>
                  <a:pt x="1854203" y="142536"/>
                </a:lnTo>
                <a:lnTo>
                  <a:pt x="1845607" y="107385"/>
                </a:lnTo>
                <a:cubicBezTo>
                  <a:pt x="1837161" y="69869"/>
                  <a:pt x="1833788" y="46468"/>
                  <a:pt x="1838530" y="45653"/>
                </a:cubicBezTo>
                <a:cubicBezTo>
                  <a:pt x="1840901" y="45245"/>
                  <a:pt x="1845432" y="50842"/>
                  <a:pt x="1851693" y="61252"/>
                </a:cubicBezTo>
                <a:lnTo>
                  <a:pt x="1867054" y="90268"/>
                </a:lnTo>
                <a:close/>
                <a:moveTo>
                  <a:pt x="4437473" y="1"/>
                </a:moveTo>
                <a:cubicBezTo>
                  <a:pt x="4443921" y="17142"/>
                  <a:pt x="4434985" y="154304"/>
                  <a:pt x="4417634" y="307919"/>
                </a:cubicBezTo>
                <a:lnTo>
                  <a:pt x="4410387" y="366300"/>
                </a:lnTo>
                <a:lnTo>
                  <a:pt x="4600660" y="597489"/>
                </a:lnTo>
                <a:cubicBezTo>
                  <a:pt x="4554677" y="413534"/>
                  <a:pt x="4443808" y="48915"/>
                  <a:pt x="4462775" y="45652"/>
                </a:cubicBezTo>
                <a:cubicBezTo>
                  <a:pt x="4481741" y="42391"/>
                  <a:pt x="4638932" y="423472"/>
                  <a:pt x="4714366" y="577789"/>
                </a:cubicBezTo>
                <a:lnTo>
                  <a:pt x="4743730" y="458364"/>
                </a:lnTo>
                <a:lnTo>
                  <a:pt x="4716406" y="409296"/>
                </a:lnTo>
                <a:cubicBezTo>
                  <a:pt x="4654021" y="294845"/>
                  <a:pt x="4600991" y="187817"/>
                  <a:pt x="4595555" y="160608"/>
                </a:cubicBezTo>
                <a:lnTo>
                  <a:pt x="4766015" y="367724"/>
                </a:lnTo>
                <a:lnTo>
                  <a:pt x="4827160" y="119040"/>
                </a:lnTo>
                <a:lnTo>
                  <a:pt x="4824308" y="107385"/>
                </a:lnTo>
                <a:cubicBezTo>
                  <a:pt x="4815863" y="69868"/>
                  <a:pt x="4812492" y="46469"/>
                  <a:pt x="4817232" y="45653"/>
                </a:cubicBezTo>
                <a:cubicBezTo>
                  <a:pt x="4819603" y="45245"/>
                  <a:pt x="4824134" y="50843"/>
                  <a:pt x="4830395" y="61252"/>
                </a:cubicBezTo>
                <a:lnTo>
                  <a:pt x="4837887" y="75405"/>
                </a:lnTo>
                <a:lnTo>
                  <a:pt x="4856427" y="1"/>
                </a:lnTo>
                <a:cubicBezTo>
                  <a:pt x="4859651" y="8572"/>
                  <a:pt x="4859029" y="47147"/>
                  <a:pt x="4855433" y="102782"/>
                </a:cubicBezTo>
                <a:lnTo>
                  <a:pt x="4855019" y="108002"/>
                </a:lnTo>
                <a:lnTo>
                  <a:pt x="4885285" y="171901"/>
                </a:lnTo>
                <a:cubicBezTo>
                  <a:pt x="4942597" y="296313"/>
                  <a:pt x="5021678" y="481341"/>
                  <a:pt x="5068824" y="577788"/>
                </a:cubicBezTo>
                <a:lnTo>
                  <a:pt x="5101878" y="443352"/>
                </a:lnTo>
                <a:lnTo>
                  <a:pt x="5091734" y="424331"/>
                </a:lnTo>
                <a:cubicBezTo>
                  <a:pt x="5050245" y="344669"/>
                  <a:pt x="5019395" y="279364"/>
                  <a:pt x="5015318" y="258958"/>
                </a:cubicBezTo>
                <a:lnTo>
                  <a:pt x="5116877" y="382353"/>
                </a:lnTo>
                <a:lnTo>
                  <a:pt x="5210886" y="1"/>
                </a:lnTo>
                <a:cubicBezTo>
                  <a:pt x="5218945" y="21427"/>
                  <a:pt x="5202969" y="230387"/>
                  <a:pt x="5176564" y="424596"/>
                </a:cubicBezTo>
                <a:lnTo>
                  <a:pt x="5172719" y="450204"/>
                </a:lnTo>
                <a:lnTo>
                  <a:pt x="5361169" y="679176"/>
                </a:lnTo>
                <a:lnTo>
                  <a:pt x="5234179" y="679176"/>
                </a:lnTo>
                <a:lnTo>
                  <a:pt x="5220220" y="656063"/>
                </a:lnTo>
                <a:cubicBezTo>
                  <a:pt x="5208360" y="635984"/>
                  <a:pt x="5196243" y="615052"/>
                  <a:pt x="5184115" y="593744"/>
                </a:cubicBezTo>
                <a:lnTo>
                  <a:pt x="5157897" y="546661"/>
                </a:lnTo>
                <a:lnTo>
                  <a:pt x="5140745" y="637618"/>
                </a:lnTo>
                <a:lnTo>
                  <a:pt x="5130929" y="679176"/>
                </a:lnTo>
                <a:lnTo>
                  <a:pt x="4877322" y="679176"/>
                </a:lnTo>
                <a:lnTo>
                  <a:pt x="4856426" y="648799"/>
                </a:lnTo>
                <a:cubicBezTo>
                  <a:pt x="4842698" y="627582"/>
                  <a:pt x="4827765" y="603436"/>
                  <a:pt x="4812219" y="577492"/>
                </a:cubicBezTo>
                <a:lnTo>
                  <a:pt x="4801192" y="558578"/>
                </a:lnTo>
                <a:lnTo>
                  <a:pt x="4786288" y="637618"/>
                </a:lnTo>
                <a:lnTo>
                  <a:pt x="4776471" y="679176"/>
                </a:lnTo>
                <a:lnTo>
                  <a:pt x="4522561" y="679176"/>
                </a:lnTo>
                <a:lnTo>
                  <a:pt x="4512027" y="664145"/>
                </a:lnTo>
                <a:cubicBezTo>
                  <a:pt x="4482586" y="619863"/>
                  <a:pt x="4446272" y="559318"/>
                  <a:pt x="4409893" y="495395"/>
                </a:cubicBezTo>
                <a:lnTo>
                  <a:pt x="4396211" y="470825"/>
                </a:lnTo>
                <a:lnTo>
                  <a:pt x="4386165" y="537732"/>
                </a:lnTo>
                <a:cubicBezTo>
                  <a:pt x="4380160" y="573776"/>
                  <a:pt x="4373846" y="607611"/>
                  <a:pt x="4367332" y="637619"/>
                </a:cubicBezTo>
                <a:lnTo>
                  <a:pt x="4357517" y="679176"/>
                </a:lnTo>
                <a:lnTo>
                  <a:pt x="4103908" y="679176"/>
                </a:lnTo>
                <a:lnTo>
                  <a:pt x="4083013" y="648799"/>
                </a:lnTo>
                <a:cubicBezTo>
                  <a:pt x="4069286" y="627583"/>
                  <a:pt x="4054352" y="603437"/>
                  <a:pt x="4038807" y="577492"/>
                </a:cubicBezTo>
                <a:lnTo>
                  <a:pt x="4026856" y="556994"/>
                </a:lnTo>
                <a:lnTo>
                  <a:pt x="4011653" y="637618"/>
                </a:lnTo>
                <a:lnTo>
                  <a:pt x="4001837" y="679175"/>
                </a:lnTo>
                <a:lnTo>
                  <a:pt x="3747927" y="679176"/>
                </a:lnTo>
                <a:lnTo>
                  <a:pt x="3737392" y="664145"/>
                </a:lnTo>
                <a:cubicBezTo>
                  <a:pt x="3707950" y="619862"/>
                  <a:pt x="3671637" y="559318"/>
                  <a:pt x="3635258" y="495396"/>
                </a:cubicBezTo>
                <a:lnTo>
                  <a:pt x="3601887" y="435466"/>
                </a:lnTo>
                <a:lnTo>
                  <a:pt x="3586534" y="537732"/>
                </a:lnTo>
                <a:cubicBezTo>
                  <a:pt x="3580528" y="573776"/>
                  <a:pt x="3574213" y="607611"/>
                  <a:pt x="3567700" y="637619"/>
                </a:cubicBezTo>
                <a:lnTo>
                  <a:pt x="3557884" y="679176"/>
                </a:lnTo>
                <a:lnTo>
                  <a:pt x="3304275" y="679175"/>
                </a:lnTo>
                <a:lnTo>
                  <a:pt x="3283379" y="648799"/>
                </a:lnTo>
                <a:cubicBezTo>
                  <a:pt x="3269653" y="627582"/>
                  <a:pt x="3254718" y="603437"/>
                  <a:pt x="3239173" y="577492"/>
                </a:cubicBezTo>
                <a:lnTo>
                  <a:pt x="3199141" y="508834"/>
                </a:lnTo>
                <a:lnTo>
                  <a:pt x="3197390" y="522944"/>
                </a:lnTo>
                <a:cubicBezTo>
                  <a:pt x="3193430" y="552075"/>
                  <a:pt x="3189235" y="580874"/>
                  <a:pt x="3184851" y="608659"/>
                </a:cubicBezTo>
                <a:lnTo>
                  <a:pt x="3172743" y="679176"/>
                </a:lnTo>
                <a:lnTo>
                  <a:pt x="2971602" y="679176"/>
                </a:lnTo>
                <a:lnTo>
                  <a:pt x="2956038" y="619444"/>
                </a:lnTo>
                <a:cubicBezTo>
                  <a:pt x="2904271" y="426373"/>
                  <a:pt x="2821461" y="146855"/>
                  <a:pt x="2838058" y="144001"/>
                </a:cubicBezTo>
                <a:cubicBezTo>
                  <a:pt x="2857025" y="140738"/>
                  <a:pt x="3014214" y="521820"/>
                  <a:pt x="3089649" y="676137"/>
                </a:cubicBezTo>
                <a:lnTo>
                  <a:pt x="3151614" y="424118"/>
                </a:lnTo>
                <a:lnTo>
                  <a:pt x="3143359" y="409297"/>
                </a:lnTo>
                <a:cubicBezTo>
                  <a:pt x="3080976" y="294845"/>
                  <a:pt x="3027946" y="187818"/>
                  <a:pt x="3022509" y="160608"/>
                </a:cubicBezTo>
                <a:lnTo>
                  <a:pt x="3171804" y="342005"/>
                </a:lnTo>
                <a:lnTo>
                  <a:pt x="3231711" y="98349"/>
                </a:lnTo>
                <a:cubicBezTo>
                  <a:pt x="3236546" y="111205"/>
                  <a:pt x="3232729" y="191573"/>
                  <a:pt x="3223198" y="295759"/>
                </a:cubicBezTo>
                <a:lnTo>
                  <a:pt x="3213292" y="392414"/>
                </a:lnTo>
                <a:lnTo>
                  <a:pt x="3382072" y="597489"/>
                </a:lnTo>
                <a:cubicBezTo>
                  <a:pt x="3336089" y="413534"/>
                  <a:pt x="3225219" y="48915"/>
                  <a:pt x="3244186" y="45653"/>
                </a:cubicBezTo>
                <a:cubicBezTo>
                  <a:pt x="3263154" y="42390"/>
                  <a:pt x="3420343" y="423472"/>
                  <a:pt x="3495779" y="577789"/>
                </a:cubicBezTo>
                <a:lnTo>
                  <a:pt x="3553016" y="344993"/>
                </a:lnTo>
                <a:lnTo>
                  <a:pt x="3542877" y="325981"/>
                </a:lnTo>
                <a:cubicBezTo>
                  <a:pt x="3501389" y="246320"/>
                  <a:pt x="3470540" y="181016"/>
                  <a:pt x="3466462" y="160608"/>
                </a:cubicBezTo>
                <a:lnTo>
                  <a:pt x="3568013" y="283997"/>
                </a:lnTo>
                <a:lnTo>
                  <a:pt x="3637840" y="1"/>
                </a:lnTo>
                <a:cubicBezTo>
                  <a:pt x="3644287" y="17141"/>
                  <a:pt x="3635352" y="154305"/>
                  <a:pt x="3618000" y="307919"/>
                </a:cubicBezTo>
                <a:lnTo>
                  <a:pt x="3614030" y="339908"/>
                </a:lnTo>
                <a:lnTo>
                  <a:pt x="3826026" y="597489"/>
                </a:lnTo>
                <a:cubicBezTo>
                  <a:pt x="3780042" y="413534"/>
                  <a:pt x="3669173" y="48915"/>
                  <a:pt x="3688140" y="45652"/>
                </a:cubicBezTo>
                <a:cubicBezTo>
                  <a:pt x="3707108" y="42390"/>
                  <a:pt x="3864297" y="423472"/>
                  <a:pt x="3939732" y="577789"/>
                </a:cubicBezTo>
                <a:lnTo>
                  <a:pt x="3969469" y="456840"/>
                </a:lnTo>
                <a:lnTo>
                  <a:pt x="3942993" y="409297"/>
                </a:lnTo>
                <a:cubicBezTo>
                  <a:pt x="3880608" y="294845"/>
                  <a:pt x="3827578" y="187818"/>
                  <a:pt x="3822142" y="160609"/>
                </a:cubicBezTo>
                <a:lnTo>
                  <a:pt x="3991661" y="366579"/>
                </a:lnTo>
                <a:lnTo>
                  <a:pt x="4053138" y="116549"/>
                </a:lnTo>
                <a:lnTo>
                  <a:pt x="4050897" y="107385"/>
                </a:lnTo>
                <a:cubicBezTo>
                  <a:pt x="4042451" y="69868"/>
                  <a:pt x="4039078" y="46469"/>
                  <a:pt x="4043820" y="45653"/>
                </a:cubicBezTo>
                <a:cubicBezTo>
                  <a:pt x="4046191" y="45245"/>
                  <a:pt x="4050721" y="50843"/>
                  <a:pt x="4056982" y="61252"/>
                </a:cubicBezTo>
                <a:lnTo>
                  <a:pt x="4063640" y="73829"/>
                </a:lnTo>
                <a:lnTo>
                  <a:pt x="4081793" y="1"/>
                </a:lnTo>
                <a:cubicBezTo>
                  <a:pt x="4085017" y="8572"/>
                  <a:pt x="4084394" y="47147"/>
                  <a:pt x="4080798" y="102783"/>
                </a:cubicBezTo>
                <a:lnTo>
                  <a:pt x="4080559" y="105792"/>
                </a:lnTo>
                <a:lnTo>
                  <a:pt x="4111871" y="171902"/>
                </a:lnTo>
                <a:cubicBezTo>
                  <a:pt x="4169182" y="296313"/>
                  <a:pt x="4248265" y="481340"/>
                  <a:pt x="4295411" y="577788"/>
                </a:cubicBezTo>
                <a:lnTo>
                  <a:pt x="4344761" y="377073"/>
                </a:lnTo>
                <a:lnTo>
                  <a:pt x="4317511" y="325982"/>
                </a:lnTo>
                <a:cubicBezTo>
                  <a:pt x="4276024" y="246319"/>
                  <a:pt x="4245175" y="181015"/>
                  <a:pt x="4241098" y="160608"/>
                </a:cubicBezTo>
                <a:lnTo>
                  <a:pt x="4361897" y="307383"/>
                </a:lnTo>
                <a:close/>
                <a:moveTo>
                  <a:pt x="7198002" y="0"/>
                </a:moveTo>
                <a:cubicBezTo>
                  <a:pt x="7202838" y="12855"/>
                  <a:pt x="7199021" y="93224"/>
                  <a:pt x="7189490" y="197410"/>
                </a:cubicBezTo>
                <a:lnTo>
                  <a:pt x="7180237" y="287686"/>
                </a:lnTo>
                <a:lnTo>
                  <a:pt x="7475685" y="646664"/>
                </a:lnTo>
                <a:cubicBezTo>
                  <a:pt x="7429702" y="462710"/>
                  <a:pt x="7318833" y="98089"/>
                  <a:pt x="7337799" y="94828"/>
                </a:cubicBezTo>
                <a:cubicBezTo>
                  <a:pt x="7356766" y="91565"/>
                  <a:pt x="7513956" y="472646"/>
                  <a:pt x="7589391" y="626963"/>
                </a:cubicBezTo>
                <a:lnTo>
                  <a:pt x="7624678" y="483443"/>
                </a:lnTo>
                <a:lnTo>
                  <a:pt x="7583389" y="409295"/>
                </a:lnTo>
                <a:cubicBezTo>
                  <a:pt x="7521004" y="294844"/>
                  <a:pt x="7467973" y="187816"/>
                  <a:pt x="7462538" y="160607"/>
                </a:cubicBezTo>
                <a:lnTo>
                  <a:pt x="7648501" y="386557"/>
                </a:lnTo>
                <a:lnTo>
                  <a:pt x="7704182" y="160093"/>
                </a:lnTo>
                <a:lnTo>
                  <a:pt x="7691292" y="107384"/>
                </a:lnTo>
                <a:cubicBezTo>
                  <a:pt x="7682847" y="69868"/>
                  <a:pt x="7679473" y="46467"/>
                  <a:pt x="7684216" y="45652"/>
                </a:cubicBezTo>
                <a:cubicBezTo>
                  <a:pt x="7686586" y="45244"/>
                  <a:pt x="7691117" y="50841"/>
                  <a:pt x="7697378" y="61251"/>
                </a:cubicBezTo>
                <a:lnTo>
                  <a:pt x="7718619" y="101374"/>
                </a:lnTo>
                <a:lnTo>
                  <a:pt x="7731453" y="49177"/>
                </a:lnTo>
                <a:cubicBezTo>
                  <a:pt x="7733870" y="55603"/>
                  <a:pt x="7734125" y="78909"/>
                  <a:pt x="7732584" y="113631"/>
                </a:cubicBezTo>
                <a:lnTo>
                  <a:pt x="7731754" y="128593"/>
                </a:lnTo>
                <a:lnTo>
                  <a:pt x="7752265" y="171901"/>
                </a:lnTo>
                <a:cubicBezTo>
                  <a:pt x="7809578" y="296312"/>
                  <a:pt x="7888660" y="481340"/>
                  <a:pt x="7935808" y="577787"/>
                </a:cubicBezTo>
                <a:lnTo>
                  <a:pt x="7985412" y="376037"/>
                </a:lnTo>
                <a:lnTo>
                  <a:pt x="7958713" y="325980"/>
                </a:lnTo>
                <a:cubicBezTo>
                  <a:pt x="7917226" y="246319"/>
                  <a:pt x="7886376" y="181014"/>
                  <a:pt x="7882300" y="160607"/>
                </a:cubicBezTo>
                <a:lnTo>
                  <a:pt x="8002478" y="306628"/>
                </a:lnTo>
                <a:lnTo>
                  <a:pt x="8077868" y="0"/>
                </a:lnTo>
                <a:cubicBezTo>
                  <a:pt x="8084317" y="17141"/>
                  <a:pt x="8075380" y="154304"/>
                  <a:pt x="8058030" y="307918"/>
                </a:cubicBezTo>
                <a:lnTo>
                  <a:pt x="8050889" y="365448"/>
                </a:lnTo>
                <a:lnTo>
                  <a:pt x="8241863" y="597489"/>
                </a:lnTo>
                <a:cubicBezTo>
                  <a:pt x="8195880" y="413533"/>
                  <a:pt x="8085010" y="48914"/>
                  <a:pt x="8103978" y="45651"/>
                </a:cubicBezTo>
                <a:cubicBezTo>
                  <a:pt x="8122945" y="42390"/>
                  <a:pt x="8280135" y="423471"/>
                  <a:pt x="8355569" y="577788"/>
                </a:cubicBezTo>
                <a:lnTo>
                  <a:pt x="8405701" y="373893"/>
                </a:lnTo>
                <a:lnTo>
                  <a:pt x="8368997" y="301412"/>
                </a:lnTo>
                <a:cubicBezTo>
                  <a:pt x="8347262" y="256947"/>
                  <a:pt x="8332645" y="223387"/>
                  <a:pt x="8329926" y="209783"/>
                </a:cubicBezTo>
                <a:lnTo>
                  <a:pt x="8419340" y="318423"/>
                </a:lnTo>
                <a:lnTo>
                  <a:pt x="8497630" y="1"/>
                </a:lnTo>
                <a:cubicBezTo>
                  <a:pt x="8504077" y="17141"/>
                  <a:pt x="8495142" y="154304"/>
                  <a:pt x="8477790" y="307918"/>
                </a:cubicBezTo>
                <a:lnTo>
                  <a:pt x="8468998" y="378760"/>
                </a:lnTo>
                <a:lnTo>
                  <a:pt x="8689489" y="646664"/>
                </a:lnTo>
                <a:cubicBezTo>
                  <a:pt x="8643507" y="462710"/>
                  <a:pt x="8532637" y="98089"/>
                  <a:pt x="8551604" y="94828"/>
                </a:cubicBezTo>
                <a:cubicBezTo>
                  <a:pt x="8570571" y="91565"/>
                  <a:pt x="8727761" y="472647"/>
                  <a:pt x="8803196" y="626964"/>
                </a:cubicBezTo>
                <a:lnTo>
                  <a:pt x="8902802" y="221845"/>
                </a:lnTo>
                <a:lnTo>
                  <a:pt x="8890258" y="194849"/>
                </a:lnTo>
                <a:cubicBezTo>
                  <a:pt x="8883548" y="179200"/>
                  <a:pt x="8879213" y="167410"/>
                  <a:pt x="8877855" y="160608"/>
                </a:cubicBezTo>
                <a:lnTo>
                  <a:pt x="8908657" y="198034"/>
                </a:lnTo>
                <a:lnTo>
                  <a:pt x="8945257" y="49176"/>
                </a:lnTo>
                <a:cubicBezTo>
                  <a:pt x="8948480" y="57747"/>
                  <a:pt x="8947859" y="96322"/>
                  <a:pt x="8944262" y="151957"/>
                </a:cubicBezTo>
                <a:lnTo>
                  <a:pt x="8937790" y="233431"/>
                </a:lnTo>
                <a:lnTo>
                  <a:pt x="9237418" y="597489"/>
                </a:lnTo>
                <a:cubicBezTo>
                  <a:pt x="9191434" y="413534"/>
                  <a:pt x="9080564" y="48913"/>
                  <a:pt x="9099532" y="45652"/>
                </a:cubicBezTo>
                <a:cubicBezTo>
                  <a:pt x="9118499" y="42389"/>
                  <a:pt x="9275689" y="423471"/>
                  <a:pt x="9351124" y="577787"/>
                </a:cubicBezTo>
                <a:lnTo>
                  <a:pt x="9403907" y="363110"/>
                </a:lnTo>
                <a:lnTo>
                  <a:pt x="9384102" y="325980"/>
                </a:lnTo>
                <a:cubicBezTo>
                  <a:pt x="9342614" y="246318"/>
                  <a:pt x="9311765" y="181014"/>
                  <a:pt x="9307689" y="160607"/>
                </a:cubicBezTo>
                <a:lnTo>
                  <a:pt x="9420111" y="297205"/>
                </a:lnTo>
                <a:lnTo>
                  <a:pt x="9493186" y="1"/>
                </a:lnTo>
                <a:cubicBezTo>
                  <a:pt x="9499633" y="17141"/>
                  <a:pt x="9490696" y="154304"/>
                  <a:pt x="9473346" y="307917"/>
                </a:cubicBezTo>
                <a:lnTo>
                  <a:pt x="9467525" y="354815"/>
                </a:lnTo>
                <a:lnTo>
                  <a:pt x="9667252" y="597489"/>
                </a:lnTo>
                <a:cubicBezTo>
                  <a:pt x="9621268" y="413534"/>
                  <a:pt x="9510398" y="48913"/>
                  <a:pt x="9529366" y="45652"/>
                </a:cubicBezTo>
                <a:cubicBezTo>
                  <a:pt x="9548334" y="42390"/>
                  <a:pt x="9705523" y="423470"/>
                  <a:pt x="9780958" y="577787"/>
                </a:cubicBezTo>
                <a:lnTo>
                  <a:pt x="9843316" y="324166"/>
                </a:lnTo>
                <a:lnTo>
                  <a:pt x="9806891" y="252236"/>
                </a:lnTo>
                <a:cubicBezTo>
                  <a:pt x="9785156" y="207771"/>
                  <a:pt x="9770538" y="174212"/>
                  <a:pt x="9767820" y="160607"/>
                </a:cubicBezTo>
                <a:lnTo>
                  <a:pt x="9856915" y="268859"/>
                </a:lnTo>
                <a:lnTo>
                  <a:pt x="9923020" y="1"/>
                </a:lnTo>
                <a:cubicBezTo>
                  <a:pt x="9929467" y="17141"/>
                  <a:pt x="9920530" y="154304"/>
                  <a:pt x="9903181" y="307918"/>
                </a:cubicBezTo>
                <a:lnTo>
                  <a:pt x="9901329" y="322826"/>
                </a:lnTo>
                <a:lnTo>
                  <a:pt x="10127383" y="597488"/>
                </a:lnTo>
                <a:cubicBezTo>
                  <a:pt x="10081401" y="413533"/>
                  <a:pt x="9970530" y="48914"/>
                  <a:pt x="9989498" y="45652"/>
                </a:cubicBezTo>
                <a:cubicBezTo>
                  <a:pt x="10008465" y="42389"/>
                  <a:pt x="10165655" y="423471"/>
                  <a:pt x="10241090" y="577788"/>
                </a:cubicBezTo>
                <a:lnTo>
                  <a:pt x="10305312" y="316589"/>
                </a:lnTo>
                <a:lnTo>
                  <a:pt x="10272722" y="252236"/>
                </a:lnTo>
                <a:cubicBezTo>
                  <a:pt x="10250988" y="207771"/>
                  <a:pt x="10236371" y="174211"/>
                  <a:pt x="10233652" y="160607"/>
                </a:cubicBezTo>
                <a:lnTo>
                  <a:pt x="10318357" y="263526"/>
                </a:lnTo>
                <a:lnTo>
                  <a:pt x="10383151" y="0"/>
                </a:lnTo>
                <a:cubicBezTo>
                  <a:pt x="10389598" y="17140"/>
                  <a:pt x="10380663" y="154304"/>
                  <a:pt x="10363312" y="307918"/>
                </a:cubicBezTo>
                <a:lnTo>
                  <a:pt x="10362209" y="316807"/>
                </a:lnTo>
                <a:lnTo>
                  <a:pt x="10593215" y="597488"/>
                </a:lnTo>
                <a:cubicBezTo>
                  <a:pt x="10547233" y="413534"/>
                  <a:pt x="10436362" y="48914"/>
                  <a:pt x="10455330" y="45652"/>
                </a:cubicBezTo>
                <a:cubicBezTo>
                  <a:pt x="10474297" y="42389"/>
                  <a:pt x="10631487" y="423471"/>
                  <a:pt x="10706922" y="577787"/>
                </a:cubicBezTo>
                <a:lnTo>
                  <a:pt x="10759703" y="363114"/>
                </a:lnTo>
                <a:lnTo>
                  <a:pt x="10728456" y="301411"/>
                </a:lnTo>
                <a:cubicBezTo>
                  <a:pt x="10706721" y="256946"/>
                  <a:pt x="10692104" y="223387"/>
                  <a:pt x="10689388" y="209783"/>
                </a:cubicBezTo>
                <a:lnTo>
                  <a:pt x="10772557" y="310838"/>
                </a:lnTo>
                <a:lnTo>
                  <a:pt x="10848983" y="0"/>
                </a:lnTo>
                <a:cubicBezTo>
                  <a:pt x="10855430" y="17141"/>
                  <a:pt x="10846496" y="154303"/>
                  <a:pt x="10829144" y="307918"/>
                </a:cubicBezTo>
                <a:lnTo>
                  <a:pt x="10821414" y="370200"/>
                </a:lnTo>
                <a:lnTo>
                  <a:pt x="11048950" y="646664"/>
                </a:lnTo>
                <a:cubicBezTo>
                  <a:pt x="11002967" y="462708"/>
                  <a:pt x="10892096" y="98088"/>
                  <a:pt x="10911064" y="94826"/>
                </a:cubicBezTo>
                <a:cubicBezTo>
                  <a:pt x="10930032" y="91564"/>
                  <a:pt x="11087221" y="472646"/>
                  <a:pt x="11162656" y="626963"/>
                </a:cubicBezTo>
                <a:lnTo>
                  <a:pt x="11244919" y="292385"/>
                </a:lnTo>
                <a:lnTo>
                  <a:pt x="11224588" y="252236"/>
                </a:lnTo>
                <a:cubicBezTo>
                  <a:pt x="11202852" y="207771"/>
                  <a:pt x="11188236" y="174212"/>
                  <a:pt x="11185517" y="160607"/>
                </a:cubicBezTo>
                <a:lnTo>
                  <a:pt x="11256203" y="246493"/>
                </a:lnTo>
                <a:lnTo>
                  <a:pt x="11304718" y="49175"/>
                </a:lnTo>
                <a:cubicBezTo>
                  <a:pt x="11309552" y="62030"/>
                  <a:pt x="11305736" y="142399"/>
                  <a:pt x="11296204" y="246585"/>
                </a:cubicBezTo>
                <a:lnTo>
                  <a:pt x="11291784" y="289724"/>
                </a:lnTo>
                <a:lnTo>
                  <a:pt x="11545080" y="597488"/>
                </a:lnTo>
                <a:cubicBezTo>
                  <a:pt x="11499097" y="413533"/>
                  <a:pt x="11388229" y="48914"/>
                  <a:pt x="11407196" y="45652"/>
                </a:cubicBezTo>
                <a:cubicBezTo>
                  <a:pt x="11426162" y="42389"/>
                  <a:pt x="11583353" y="423470"/>
                  <a:pt x="11658786" y="577788"/>
                </a:cubicBezTo>
                <a:lnTo>
                  <a:pt x="11726309" y="303163"/>
                </a:lnTo>
                <a:lnTo>
                  <a:pt x="11700520" y="252236"/>
                </a:lnTo>
                <a:cubicBezTo>
                  <a:pt x="11678784" y="207771"/>
                  <a:pt x="11664167" y="174211"/>
                  <a:pt x="11661450" y="160607"/>
                </a:cubicBezTo>
                <a:lnTo>
                  <a:pt x="11738377" y="254078"/>
                </a:lnTo>
                <a:lnTo>
                  <a:pt x="11800848" y="0"/>
                </a:lnTo>
                <a:cubicBezTo>
                  <a:pt x="11805683" y="12856"/>
                  <a:pt x="11801867" y="93223"/>
                  <a:pt x="11792335" y="197410"/>
                </a:cubicBezTo>
                <a:lnTo>
                  <a:pt x="11781195" y="306102"/>
                </a:lnTo>
                <a:lnTo>
                  <a:pt x="12021012" y="597488"/>
                </a:lnTo>
                <a:cubicBezTo>
                  <a:pt x="11975029" y="413533"/>
                  <a:pt x="11864160" y="48914"/>
                  <a:pt x="11883128" y="45652"/>
                </a:cubicBezTo>
                <a:cubicBezTo>
                  <a:pt x="11902095" y="42390"/>
                  <a:pt x="12059285" y="423471"/>
                  <a:pt x="12134718" y="577788"/>
                </a:cubicBezTo>
                <a:lnTo>
                  <a:pt x="12276780" y="1"/>
                </a:lnTo>
                <a:cubicBezTo>
                  <a:pt x="12288062" y="29997"/>
                  <a:pt x="12252236" y="427560"/>
                  <a:pt x="12206640" y="637617"/>
                </a:cubicBezTo>
                <a:lnTo>
                  <a:pt x="12196824" y="679176"/>
                </a:lnTo>
                <a:lnTo>
                  <a:pt x="11943216" y="679176"/>
                </a:lnTo>
                <a:lnTo>
                  <a:pt x="11922320" y="648798"/>
                </a:lnTo>
                <a:cubicBezTo>
                  <a:pt x="11881140" y="585150"/>
                  <a:pt x="11829089" y="495135"/>
                  <a:pt x="11782301" y="409296"/>
                </a:cubicBezTo>
                <a:lnTo>
                  <a:pt x="11771045" y="388192"/>
                </a:lnTo>
                <a:lnTo>
                  <a:pt x="11766528" y="424595"/>
                </a:lnTo>
                <a:cubicBezTo>
                  <a:pt x="11754646" y="511988"/>
                  <a:pt x="11740653" y="596395"/>
                  <a:pt x="11725789" y="659380"/>
                </a:cubicBezTo>
                <a:lnTo>
                  <a:pt x="11720366" y="679176"/>
                </a:lnTo>
                <a:lnTo>
                  <a:pt x="11467284" y="679176"/>
                </a:lnTo>
                <a:lnTo>
                  <a:pt x="11446388" y="648798"/>
                </a:lnTo>
                <a:cubicBezTo>
                  <a:pt x="11405208" y="585148"/>
                  <a:pt x="11353158" y="495135"/>
                  <a:pt x="11306370" y="409296"/>
                </a:cubicBezTo>
                <a:lnTo>
                  <a:pt x="11283680" y="366754"/>
                </a:lnTo>
                <a:lnTo>
                  <a:pt x="11270396" y="473769"/>
                </a:lnTo>
                <a:cubicBezTo>
                  <a:pt x="11262475" y="532032"/>
                  <a:pt x="11253615" y="588966"/>
                  <a:pt x="11244184" y="639112"/>
                </a:cubicBezTo>
                <a:lnTo>
                  <a:pt x="11235803" y="679176"/>
                </a:lnTo>
                <a:lnTo>
                  <a:pt x="10938604" y="679175"/>
                </a:lnTo>
                <a:lnTo>
                  <a:pt x="10906051" y="626667"/>
                </a:lnTo>
                <a:cubicBezTo>
                  <a:pt x="10874961" y="574778"/>
                  <a:pt x="10841430" y="515697"/>
                  <a:pt x="10810238" y="458471"/>
                </a:cubicBezTo>
                <a:lnTo>
                  <a:pt x="10809722" y="457503"/>
                </a:lnTo>
                <a:lnTo>
                  <a:pt x="10797678" y="537731"/>
                </a:lnTo>
                <a:cubicBezTo>
                  <a:pt x="10791672" y="573774"/>
                  <a:pt x="10785358" y="607609"/>
                  <a:pt x="10778844" y="637618"/>
                </a:cubicBezTo>
                <a:lnTo>
                  <a:pt x="10769028" y="679176"/>
                </a:lnTo>
                <a:lnTo>
                  <a:pt x="10515419" y="679176"/>
                </a:lnTo>
                <a:lnTo>
                  <a:pt x="10494523" y="648799"/>
                </a:lnTo>
                <a:cubicBezTo>
                  <a:pt x="10453343" y="585149"/>
                  <a:pt x="10401292" y="495134"/>
                  <a:pt x="10354504" y="409296"/>
                </a:cubicBezTo>
                <a:lnTo>
                  <a:pt x="10351442" y="403554"/>
                </a:lnTo>
                <a:lnTo>
                  <a:pt x="10348830" y="424595"/>
                </a:lnTo>
                <a:cubicBezTo>
                  <a:pt x="10336949" y="511988"/>
                  <a:pt x="10322955" y="596396"/>
                  <a:pt x="10308090" y="659381"/>
                </a:cubicBezTo>
                <a:lnTo>
                  <a:pt x="10302669" y="679176"/>
                </a:lnTo>
                <a:lnTo>
                  <a:pt x="10049287" y="679176"/>
                </a:lnTo>
                <a:lnTo>
                  <a:pt x="10038752" y="664143"/>
                </a:lnTo>
                <a:cubicBezTo>
                  <a:pt x="10009308" y="619861"/>
                  <a:pt x="9972995" y="559317"/>
                  <a:pt x="9936617" y="495395"/>
                </a:cubicBezTo>
                <a:lnTo>
                  <a:pt x="9890246" y="412123"/>
                </a:lnTo>
                <a:lnTo>
                  <a:pt x="9888698" y="424595"/>
                </a:lnTo>
                <a:cubicBezTo>
                  <a:pt x="9876816" y="511988"/>
                  <a:pt x="9862823" y="596395"/>
                  <a:pt x="9847959" y="659380"/>
                </a:cubicBezTo>
                <a:lnTo>
                  <a:pt x="9842537" y="679176"/>
                </a:lnTo>
                <a:lnTo>
                  <a:pt x="9589153" y="679175"/>
                </a:lnTo>
                <a:lnTo>
                  <a:pt x="9578618" y="664143"/>
                </a:lnTo>
                <a:cubicBezTo>
                  <a:pt x="9549176" y="619862"/>
                  <a:pt x="9512864" y="559318"/>
                  <a:pt x="9476486" y="495395"/>
                </a:cubicBezTo>
                <a:lnTo>
                  <a:pt x="9454235" y="455437"/>
                </a:lnTo>
                <a:lnTo>
                  <a:pt x="9441880" y="537731"/>
                </a:lnTo>
                <a:cubicBezTo>
                  <a:pt x="9435873" y="573774"/>
                  <a:pt x="9429559" y="607609"/>
                  <a:pt x="9423045" y="637618"/>
                </a:cubicBezTo>
                <a:lnTo>
                  <a:pt x="9413229" y="679176"/>
                </a:lnTo>
                <a:lnTo>
                  <a:pt x="9159152" y="679176"/>
                </a:lnTo>
                <a:lnTo>
                  <a:pt x="9153626" y="671371"/>
                </a:lnTo>
                <a:cubicBezTo>
                  <a:pt x="9097903" y="588858"/>
                  <a:pt x="9014772" y="442153"/>
                  <a:pt x="8954269" y="325980"/>
                </a:cubicBezTo>
                <a:lnTo>
                  <a:pt x="8932926" y="283836"/>
                </a:lnTo>
                <a:lnTo>
                  <a:pt x="8925418" y="357093"/>
                </a:lnTo>
                <a:cubicBezTo>
                  <a:pt x="8916743" y="433901"/>
                  <a:pt x="8905963" y="514821"/>
                  <a:pt x="8893952" y="586907"/>
                </a:cubicBezTo>
                <a:lnTo>
                  <a:pt x="8876554" y="679176"/>
                </a:lnTo>
                <a:lnTo>
                  <a:pt x="8579021" y="679176"/>
                </a:lnTo>
                <a:lnTo>
                  <a:pt x="8569376" y="664094"/>
                </a:lnTo>
                <a:cubicBezTo>
                  <a:pt x="8547198" y="628298"/>
                  <a:pt x="8522974" y="587185"/>
                  <a:pt x="8498722" y="544571"/>
                </a:cubicBezTo>
                <a:lnTo>
                  <a:pt x="8456642" y="469003"/>
                </a:lnTo>
                <a:lnTo>
                  <a:pt x="8446324" y="537732"/>
                </a:lnTo>
                <a:cubicBezTo>
                  <a:pt x="8440318" y="573774"/>
                  <a:pt x="8434004" y="607610"/>
                  <a:pt x="8427490" y="637617"/>
                </a:cubicBezTo>
                <a:lnTo>
                  <a:pt x="8417674" y="679176"/>
                </a:lnTo>
                <a:lnTo>
                  <a:pt x="8163764" y="679175"/>
                </a:lnTo>
                <a:lnTo>
                  <a:pt x="8153229" y="664143"/>
                </a:lnTo>
                <a:cubicBezTo>
                  <a:pt x="8123787" y="619861"/>
                  <a:pt x="8087475" y="559316"/>
                  <a:pt x="8051096" y="495395"/>
                </a:cubicBezTo>
                <a:lnTo>
                  <a:pt x="8036778" y="469683"/>
                </a:lnTo>
                <a:lnTo>
                  <a:pt x="8026563" y="537732"/>
                </a:lnTo>
                <a:cubicBezTo>
                  <a:pt x="8020556" y="573775"/>
                  <a:pt x="8014242" y="607609"/>
                  <a:pt x="8007727" y="637618"/>
                </a:cubicBezTo>
                <a:lnTo>
                  <a:pt x="7997912" y="679176"/>
                </a:lnTo>
                <a:lnTo>
                  <a:pt x="7744304" y="679176"/>
                </a:lnTo>
                <a:lnTo>
                  <a:pt x="7723408" y="648798"/>
                </a:lnTo>
                <a:lnTo>
                  <a:pt x="7681101" y="580553"/>
                </a:lnTo>
                <a:lnTo>
                  <a:pt x="7680146" y="586908"/>
                </a:lnTo>
                <a:lnTo>
                  <a:pt x="7662749" y="679176"/>
                </a:lnTo>
                <a:lnTo>
                  <a:pt x="7365057" y="679175"/>
                </a:lnTo>
                <a:lnTo>
                  <a:pt x="7309085" y="586544"/>
                </a:lnTo>
                <a:cubicBezTo>
                  <a:pt x="7269071" y="517895"/>
                  <a:pt x="7227109" y="441541"/>
                  <a:pt x="7192535" y="375157"/>
                </a:cubicBezTo>
                <a:lnTo>
                  <a:pt x="7174290" y="339125"/>
                </a:lnTo>
                <a:lnTo>
                  <a:pt x="7163681" y="424595"/>
                </a:lnTo>
                <a:cubicBezTo>
                  <a:pt x="7151798" y="511989"/>
                  <a:pt x="7137806" y="596395"/>
                  <a:pt x="7122942" y="659381"/>
                </a:cubicBezTo>
                <a:lnTo>
                  <a:pt x="7117520" y="679176"/>
                </a:lnTo>
                <a:lnTo>
                  <a:pt x="6864439" y="679176"/>
                </a:lnTo>
                <a:lnTo>
                  <a:pt x="6843542" y="648798"/>
                </a:lnTo>
                <a:cubicBezTo>
                  <a:pt x="6802361" y="585148"/>
                  <a:pt x="6750311" y="495134"/>
                  <a:pt x="6703523" y="409296"/>
                </a:cubicBezTo>
                <a:lnTo>
                  <a:pt x="6674547" y="354968"/>
                </a:lnTo>
                <a:lnTo>
                  <a:pt x="6665904" y="424596"/>
                </a:lnTo>
                <a:cubicBezTo>
                  <a:pt x="6654022" y="511990"/>
                  <a:pt x="6640029" y="596396"/>
                  <a:pt x="6625165" y="659382"/>
                </a:cubicBezTo>
                <a:lnTo>
                  <a:pt x="6619743" y="679176"/>
                </a:lnTo>
                <a:lnTo>
                  <a:pt x="6366359" y="679176"/>
                </a:lnTo>
                <a:lnTo>
                  <a:pt x="6355824" y="664145"/>
                </a:lnTo>
                <a:cubicBezTo>
                  <a:pt x="6326383" y="619862"/>
                  <a:pt x="6290069" y="559318"/>
                  <a:pt x="6253691" y="495396"/>
                </a:cubicBezTo>
                <a:lnTo>
                  <a:pt x="6245187" y="480125"/>
                </a:lnTo>
                <a:lnTo>
                  <a:pt x="6229156" y="586907"/>
                </a:lnTo>
                <a:lnTo>
                  <a:pt x="6211759" y="679176"/>
                </a:lnTo>
                <a:lnTo>
                  <a:pt x="5914349" y="679176"/>
                </a:lnTo>
                <a:lnTo>
                  <a:pt x="5881797" y="626667"/>
                </a:lnTo>
                <a:cubicBezTo>
                  <a:pt x="5788528" y="471001"/>
                  <a:pt x="5673287" y="250597"/>
                  <a:pt x="5665133" y="209783"/>
                </a:cubicBezTo>
                <a:lnTo>
                  <a:pt x="6024696" y="646664"/>
                </a:lnTo>
                <a:cubicBezTo>
                  <a:pt x="5978712" y="462708"/>
                  <a:pt x="5867842" y="98088"/>
                  <a:pt x="5886810" y="94826"/>
                </a:cubicBezTo>
                <a:cubicBezTo>
                  <a:pt x="5905779" y="91564"/>
                  <a:pt x="6062966" y="472645"/>
                  <a:pt x="6138401" y="626962"/>
                </a:cubicBezTo>
                <a:lnTo>
                  <a:pt x="6196283" y="391552"/>
                </a:lnTo>
                <a:lnTo>
                  <a:pt x="6161311" y="325981"/>
                </a:lnTo>
                <a:cubicBezTo>
                  <a:pt x="6119822" y="246320"/>
                  <a:pt x="6088973" y="181015"/>
                  <a:pt x="6084895" y="160608"/>
                </a:cubicBezTo>
                <a:lnTo>
                  <a:pt x="6214382" y="317939"/>
                </a:lnTo>
                <a:lnTo>
                  <a:pt x="6280463" y="49175"/>
                </a:lnTo>
                <a:cubicBezTo>
                  <a:pt x="6286910" y="66316"/>
                  <a:pt x="6277974" y="203479"/>
                  <a:pt x="6260623" y="357093"/>
                </a:cubicBezTo>
                <a:lnTo>
                  <a:pt x="6258787" y="371893"/>
                </a:lnTo>
                <a:lnTo>
                  <a:pt x="6444458" y="597489"/>
                </a:lnTo>
                <a:cubicBezTo>
                  <a:pt x="6398474" y="413534"/>
                  <a:pt x="6287605" y="48914"/>
                  <a:pt x="6306573" y="45653"/>
                </a:cubicBezTo>
                <a:cubicBezTo>
                  <a:pt x="6325540" y="42391"/>
                  <a:pt x="6482729" y="423471"/>
                  <a:pt x="6558164" y="577788"/>
                </a:cubicBezTo>
                <a:lnTo>
                  <a:pt x="6632827" y="274126"/>
                </a:lnTo>
                <a:lnTo>
                  <a:pt x="6621742" y="252236"/>
                </a:lnTo>
                <a:cubicBezTo>
                  <a:pt x="6600007" y="207771"/>
                  <a:pt x="6585390" y="174212"/>
                  <a:pt x="6582671" y="160607"/>
                </a:cubicBezTo>
                <a:lnTo>
                  <a:pt x="6642780" y="233641"/>
                </a:lnTo>
                <a:lnTo>
                  <a:pt x="6700226" y="1"/>
                </a:lnTo>
                <a:cubicBezTo>
                  <a:pt x="6705061" y="12856"/>
                  <a:pt x="6701244" y="93225"/>
                  <a:pt x="6691713" y="197410"/>
                </a:cubicBezTo>
                <a:lnTo>
                  <a:pt x="6682992" y="282500"/>
                </a:lnTo>
                <a:lnTo>
                  <a:pt x="6942235" y="597489"/>
                </a:lnTo>
                <a:cubicBezTo>
                  <a:pt x="6896252" y="413534"/>
                  <a:pt x="6785382" y="48913"/>
                  <a:pt x="6804349" y="45652"/>
                </a:cubicBezTo>
                <a:cubicBezTo>
                  <a:pt x="6823316" y="42390"/>
                  <a:pt x="6980507" y="423471"/>
                  <a:pt x="7055941" y="577788"/>
                </a:cubicBezTo>
                <a:lnTo>
                  <a:pt x="7134724" y="257365"/>
                </a:lnTo>
                <a:lnTo>
                  <a:pt x="7128525" y="244024"/>
                </a:lnTo>
                <a:cubicBezTo>
                  <a:pt x="7121814" y="228377"/>
                  <a:pt x="7117481" y="216586"/>
                  <a:pt x="7116122" y="209783"/>
                </a:cubicBezTo>
                <a:lnTo>
                  <a:pt x="7139453" y="238131"/>
                </a:lnTo>
                <a:close/>
              </a:path>
            </a:pathLst>
          </a:custGeom>
          <a:solidFill>
            <a:srgbClr val="85BA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78"/>
          </a:p>
        </p:txBody>
      </p:sp>
      <p:sp>
        <p:nvSpPr>
          <p:cNvPr id="11" name="مربع نص 9">
            <a:extLst>
              <a:ext uri="{FF2B5EF4-FFF2-40B4-BE49-F238E27FC236}">
                <a16:creationId xmlns:a16="http://schemas.microsoft.com/office/drawing/2014/main" id="{56C4F8EA-570E-4B08-6F5C-91B96EBC6F06}"/>
              </a:ext>
            </a:extLst>
          </p:cNvPr>
          <p:cNvSpPr txBox="1"/>
          <p:nvPr/>
        </p:nvSpPr>
        <p:spPr>
          <a:xfrm>
            <a:off x="7125653" y="-459182"/>
            <a:ext cx="3566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rgbClr val="006424"/>
                </a:solidFill>
                <a:ea typeface="Harmattan" panose="01000503000000020003" pitchFamily="2" charset="-78"/>
              </a:rPr>
              <a:t>مطوية عن</a:t>
            </a:r>
            <a:endParaRPr lang="ar-EG" dirty="0">
              <a:solidFill>
                <a:srgbClr val="006424"/>
              </a:solidFill>
              <a:ea typeface="Harmattan" panose="01000503000000020003" pitchFamily="2" charset="-78"/>
            </a:endParaRPr>
          </a:p>
        </p:txBody>
      </p:sp>
      <p:grpSp>
        <p:nvGrpSpPr>
          <p:cNvPr id="9" name="مجموعة 1">
            <a:extLst>
              <a:ext uri="{FF2B5EF4-FFF2-40B4-BE49-F238E27FC236}">
                <a16:creationId xmlns:a16="http://schemas.microsoft.com/office/drawing/2014/main" id="{65267964-9B7C-78AF-FF19-01BF6FFA3DF4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12" name="صورة 3">
              <a:extLst>
                <a:ext uri="{FF2B5EF4-FFF2-40B4-BE49-F238E27FC236}">
                  <a16:creationId xmlns:a16="http://schemas.microsoft.com/office/drawing/2014/main" id="{2F182600-1CB0-6868-C369-0CE1C0D49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13" name="صورة 4">
              <a:extLst>
                <a:ext uri="{FF2B5EF4-FFF2-40B4-BE49-F238E27FC236}">
                  <a16:creationId xmlns:a16="http://schemas.microsoft.com/office/drawing/2014/main" id="{A948365D-27B2-3E6A-E110-C71A79A32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923C53-7ED6-8F0B-6939-A7C9B34ACBEA}"/>
              </a:ext>
            </a:extLst>
          </p:cNvPr>
          <p:cNvGrpSpPr/>
          <p:nvPr/>
        </p:nvGrpSpPr>
        <p:grpSpPr>
          <a:xfrm rot="20498003">
            <a:off x="3813140" y="118995"/>
            <a:ext cx="986320" cy="914733"/>
            <a:chOff x="3437148" y="764082"/>
            <a:chExt cx="1588492" cy="1473200"/>
          </a:xfrm>
        </p:grpSpPr>
        <p:pic>
          <p:nvPicPr>
            <p:cNvPr id="6" name="Graphic 5" descr="Sun with solid fill">
              <a:extLst>
                <a:ext uri="{FF2B5EF4-FFF2-40B4-BE49-F238E27FC236}">
                  <a16:creationId xmlns:a16="http://schemas.microsoft.com/office/drawing/2014/main" id="{D8485594-CB6A-414D-BDFA-3A2DD42FA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37148" y="764082"/>
              <a:ext cx="1473200" cy="1473200"/>
            </a:xfrm>
            <a:prstGeom prst="rect">
              <a:avLst/>
            </a:prstGeom>
          </p:spPr>
        </p:pic>
        <p:pic>
          <p:nvPicPr>
            <p:cNvPr id="97" name="Graphic 96" descr="Sun with solid fill">
              <a:extLst>
                <a:ext uri="{FF2B5EF4-FFF2-40B4-BE49-F238E27FC236}">
                  <a16:creationId xmlns:a16="http://schemas.microsoft.com/office/drawing/2014/main" id="{92EC517A-13EB-A539-246A-E8A5E20E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52440" y="764082"/>
              <a:ext cx="1473200" cy="14732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5BC7EF-93E0-ED7F-EF51-A77F032B664B}"/>
              </a:ext>
            </a:extLst>
          </p:cNvPr>
          <p:cNvGrpSpPr/>
          <p:nvPr/>
        </p:nvGrpSpPr>
        <p:grpSpPr>
          <a:xfrm flipH="1">
            <a:off x="196982" y="217955"/>
            <a:ext cx="1223743" cy="521055"/>
            <a:chOff x="270529" y="770587"/>
            <a:chExt cx="1830271" cy="779307"/>
          </a:xfrm>
        </p:grpSpPr>
        <p:sp>
          <p:nvSpPr>
            <p:cNvPr id="8" name="شكل حر: شكل 10">
              <a:extLst>
                <a:ext uri="{FF2B5EF4-FFF2-40B4-BE49-F238E27FC236}">
                  <a16:creationId xmlns:a16="http://schemas.microsoft.com/office/drawing/2014/main" id="{79AF08D6-2B9A-9469-E3AB-71FB99305237}"/>
                </a:ext>
              </a:extLst>
            </p:cNvPr>
            <p:cNvSpPr/>
            <p:nvPr/>
          </p:nvSpPr>
          <p:spPr>
            <a:xfrm>
              <a:off x="270529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solidFill>
              <a:srgbClr val="BDD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63718"/>
              <a:endParaRPr lang="ar-SA" sz="1431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10" name="شكل حر: شكل 10">
              <a:extLst>
                <a:ext uri="{FF2B5EF4-FFF2-40B4-BE49-F238E27FC236}">
                  <a16:creationId xmlns:a16="http://schemas.microsoft.com/office/drawing/2014/main" id="{86297AA2-19D3-1FFE-7147-2D9BEEC00458}"/>
                </a:ext>
              </a:extLst>
            </p:cNvPr>
            <p:cNvSpPr/>
            <p:nvPr/>
          </p:nvSpPr>
          <p:spPr>
            <a:xfrm>
              <a:off x="385821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noFill/>
            <a:ln w="28575">
              <a:solidFill>
                <a:srgbClr val="0407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63718"/>
              <a:endParaRPr lang="ar-SA" sz="1431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</p:grp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142BD37-DE4F-F80E-244E-229AD0B84D70}"/>
              </a:ext>
            </a:extLst>
          </p:cNvPr>
          <p:cNvSpPr txBox="1">
            <a:spLocks/>
          </p:cNvSpPr>
          <p:nvPr/>
        </p:nvSpPr>
        <p:spPr>
          <a:xfrm>
            <a:off x="7491580" y="1088872"/>
            <a:ext cx="2922022" cy="968946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ar-EG" sz="2800" dirty="0">
                <a:solidFill>
                  <a:srgbClr val="155C58"/>
                </a:solidFill>
              </a:rPr>
              <a:t>كلمات جميلة </a:t>
            </a:r>
            <a:endParaRPr lang="ar-SA" sz="2800" dirty="0">
              <a:solidFill>
                <a:srgbClr val="155C58"/>
              </a:solidFill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ar-EG" sz="3200" dirty="0">
                <a:solidFill>
                  <a:srgbClr val="155C58"/>
                </a:solidFill>
              </a:rPr>
              <a:t>تدل على التسامح</a:t>
            </a:r>
            <a:endParaRPr lang="en-US" sz="3200" dirty="0">
              <a:solidFill>
                <a:srgbClr val="155C58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86AF23-398A-F7A6-FB62-830B6D1111CC}"/>
              </a:ext>
            </a:extLst>
          </p:cNvPr>
          <p:cNvGrpSpPr/>
          <p:nvPr/>
        </p:nvGrpSpPr>
        <p:grpSpPr>
          <a:xfrm>
            <a:off x="7514361" y="1972938"/>
            <a:ext cx="3393185" cy="5528354"/>
            <a:chOff x="1727200" y="1217470"/>
            <a:chExt cx="3401571" cy="554201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3F3538F-36EA-25F7-F8CA-B28ADB837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27200" y="1217470"/>
              <a:ext cx="3401571" cy="5542017"/>
            </a:xfrm>
            <a:prstGeom prst="rect">
              <a:avLst/>
            </a:prstGeom>
          </p:spPr>
        </p:pic>
        <p:sp>
          <p:nvSpPr>
            <p:cNvPr id="21" name="Rectangle 1">
              <a:extLst>
                <a:ext uri="{FF2B5EF4-FFF2-40B4-BE49-F238E27FC236}">
                  <a16:creationId xmlns:a16="http://schemas.microsoft.com/office/drawing/2014/main" id="{ACA3770F-CE7D-26F7-752E-09CDFDCC5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393" y="1703886"/>
              <a:ext cx="1796036" cy="1315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0189" tIns="40094" rIns="80189" bIns="40094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defTabSz="801929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en-US" sz="1800" dirty="0">
                  <a:latin typeface="Harmattan"/>
                  <a:ea typeface="Harmattan"/>
                  <a:cs typeface="Harmattan"/>
                </a:rPr>
                <a:t>"لا بأس، أنا مسامح."</a:t>
              </a:r>
            </a:p>
            <a:p>
              <a:pPr algn="r" defTabSz="801929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en-US" sz="1100" dirty="0">
                <a:latin typeface="Harmattan"/>
                <a:ea typeface="Harmattan"/>
                <a:cs typeface="Harmattan"/>
              </a:endParaRPr>
            </a:p>
            <a:p>
              <a:pPr algn="r" defTabSz="801929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en-US" sz="1800" dirty="0">
                  <a:latin typeface="Harmattan"/>
                  <a:ea typeface="Harmattan"/>
                  <a:cs typeface="Harmattan"/>
                </a:rPr>
                <a:t>"نبدأ من جديد!"</a:t>
              </a:r>
            </a:p>
            <a:p>
              <a:pPr algn="r" defTabSz="801929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altLang="en-US" sz="1200" dirty="0">
                <a:latin typeface="Harmattan"/>
                <a:ea typeface="Harmattan"/>
                <a:cs typeface="Harmattan"/>
              </a:endParaRPr>
            </a:p>
            <a:p>
              <a:pPr algn="r" defTabSz="801929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en-US" sz="1800" dirty="0">
                  <a:latin typeface="Harmattan"/>
                  <a:ea typeface="Harmattan"/>
                  <a:cs typeface="Harmattan"/>
                </a:rPr>
                <a:t>"أنت صديقي دائمًا!"</a:t>
              </a:r>
            </a:p>
          </p:txBody>
        </p:sp>
      </p:grp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5418F5B5-4DE7-F1C5-2526-56679CFDF7F0}"/>
              </a:ext>
            </a:extLst>
          </p:cNvPr>
          <p:cNvSpPr txBox="1">
            <a:spLocks/>
          </p:cNvSpPr>
          <p:nvPr/>
        </p:nvSpPr>
        <p:spPr>
          <a:xfrm>
            <a:off x="3559493" y="4229612"/>
            <a:ext cx="3566160" cy="737038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ar-EG" sz="2800" dirty="0">
                <a:solidFill>
                  <a:srgbClr val="155C58"/>
                </a:solidFill>
              </a:rPr>
              <a:t>ماذا يحدث </a:t>
            </a:r>
            <a:endParaRPr lang="ar-SA" sz="2800" dirty="0">
              <a:solidFill>
                <a:srgbClr val="155C58"/>
              </a:solidFill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ar-EG" sz="3200" dirty="0">
                <a:solidFill>
                  <a:srgbClr val="155C58"/>
                </a:solidFill>
              </a:rPr>
              <a:t>عندما لا نسامح؟</a:t>
            </a:r>
            <a:endParaRPr lang="en-US" sz="3200" dirty="0">
              <a:solidFill>
                <a:srgbClr val="155C58"/>
              </a:solidFill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A1611884-0054-F8CD-9E16-3ACAD79C3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648" y="5043835"/>
            <a:ext cx="2736350" cy="161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89" tIns="40094" rIns="80189" bIns="40094" numCol="1" anchor="ctr" anchorCtr="0" compatLnSpc="1">
            <a:prstTxWarp prst="textNoShape">
              <a:avLst/>
            </a:prstTxWarp>
            <a:spAutoFit/>
          </a:bodyPr>
          <a:lstStyle/>
          <a:p>
            <a:pPr marL="501206" indent="-501206" algn="r" defTabSz="801929" rtl="1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ar-SA" altLang="en-US" sz="2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نشعر بالحزن والغضب</a:t>
            </a:r>
            <a:r>
              <a:rPr lang="en-US" altLang="en-US" sz="2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.</a:t>
            </a:r>
            <a:endParaRPr lang="ar-SA" altLang="en-US" sz="2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01206" indent="-501206" algn="r" defTabSz="801929" rtl="1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US" altLang="en-US" sz="2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01206" indent="-501206" algn="r" defTabSz="801929" rtl="1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ar-SA" altLang="en-US" sz="2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نخسر الأصدقاء</a:t>
            </a:r>
            <a:r>
              <a:rPr lang="en-US" altLang="en-US" sz="2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.</a:t>
            </a:r>
            <a:endParaRPr lang="ar-SA" altLang="en-US" sz="2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01206" indent="-501206" algn="r" defTabSz="801929" rtl="1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US" altLang="en-US" sz="2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01206" indent="-501206" algn="r" defTabSz="801929" rtl="1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ar-SA" altLang="en-US" sz="2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نبقى غاضبين طول اليوم</a:t>
            </a:r>
            <a:r>
              <a:rPr lang="en-US" altLang="en-US" sz="2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E23778E-DC37-96CF-BE07-FBA39FE093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386" y="1091582"/>
            <a:ext cx="1591193" cy="286900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0A2BEE-9BDF-E8AC-9750-FDA72580E110}"/>
              </a:ext>
            </a:extLst>
          </p:cNvPr>
          <p:cNvGrpSpPr/>
          <p:nvPr/>
        </p:nvGrpSpPr>
        <p:grpSpPr>
          <a:xfrm>
            <a:off x="7340228" y="315835"/>
            <a:ext cx="1223743" cy="521055"/>
            <a:chOff x="270529" y="770587"/>
            <a:chExt cx="1830271" cy="779307"/>
          </a:xfrm>
        </p:grpSpPr>
        <p:sp>
          <p:nvSpPr>
            <p:cNvPr id="3" name="شكل حر: شكل 10">
              <a:extLst>
                <a:ext uri="{FF2B5EF4-FFF2-40B4-BE49-F238E27FC236}">
                  <a16:creationId xmlns:a16="http://schemas.microsoft.com/office/drawing/2014/main" id="{395FDCAE-DC6B-27CD-1D37-2C1E23DEBC83}"/>
                </a:ext>
              </a:extLst>
            </p:cNvPr>
            <p:cNvSpPr/>
            <p:nvPr/>
          </p:nvSpPr>
          <p:spPr>
            <a:xfrm>
              <a:off x="270529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solidFill>
              <a:srgbClr val="BDD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63718"/>
              <a:endParaRPr lang="ar-SA" sz="1431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15" name="شكل حر: شكل 10">
              <a:extLst>
                <a:ext uri="{FF2B5EF4-FFF2-40B4-BE49-F238E27FC236}">
                  <a16:creationId xmlns:a16="http://schemas.microsoft.com/office/drawing/2014/main" id="{4A303417-4DB5-FCC8-B443-B04368670A25}"/>
                </a:ext>
              </a:extLst>
            </p:cNvPr>
            <p:cNvSpPr/>
            <p:nvPr/>
          </p:nvSpPr>
          <p:spPr>
            <a:xfrm>
              <a:off x="385821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noFill/>
            <a:ln w="28575">
              <a:solidFill>
                <a:srgbClr val="0407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63718"/>
              <a:endParaRPr lang="ar-SA" sz="1431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9AD646-4387-4FA6-8A06-D15134825EE0}"/>
              </a:ext>
            </a:extLst>
          </p:cNvPr>
          <p:cNvSpPr/>
          <p:nvPr/>
        </p:nvSpPr>
        <p:spPr>
          <a:xfrm>
            <a:off x="5884882" y="726825"/>
            <a:ext cx="854820" cy="497941"/>
          </a:xfrm>
          <a:custGeom>
            <a:avLst/>
            <a:gdLst>
              <a:gd name="connsiteX0" fmla="*/ 506037 w 854820"/>
              <a:gd name="connsiteY0" fmla="*/ 54321 h 497941"/>
              <a:gd name="connsiteX1" fmla="*/ 668999 w 854820"/>
              <a:gd name="connsiteY1" fmla="*/ 117695 h 497941"/>
              <a:gd name="connsiteX2" fmla="*/ 668999 w 854820"/>
              <a:gd name="connsiteY2" fmla="*/ 298765 h 497941"/>
              <a:gd name="connsiteX3" fmla="*/ 379288 w 854820"/>
              <a:gd name="connsiteY3" fmla="*/ 407406 h 497941"/>
              <a:gd name="connsiteX4" fmla="*/ 71471 w 854820"/>
              <a:gd name="connsiteY4" fmla="*/ 334979 h 497941"/>
              <a:gd name="connsiteX5" fmla="*/ 98631 w 854820"/>
              <a:gd name="connsiteY5" fmla="*/ 244444 h 497941"/>
              <a:gd name="connsiteX6" fmla="*/ 288754 w 854820"/>
              <a:gd name="connsiteY6" fmla="*/ 208230 h 497941"/>
              <a:gd name="connsiteX7" fmla="*/ 605625 w 854820"/>
              <a:gd name="connsiteY7" fmla="*/ 262551 h 497941"/>
              <a:gd name="connsiteX8" fmla="*/ 678053 w 854820"/>
              <a:gd name="connsiteY8" fmla="*/ 398353 h 497941"/>
              <a:gd name="connsiteX9" fmla="*/ 668999 w 854820"/>
              <a:gd name="connsiteY9" fmla="*/ 470781 h 497941"/>
              <a:gd name="connsiteX10" fmla="*/ 361181 w 854820"/>
              <a:gd name="connsiteY10" fmla="*/ 488887 h 497941"/>
              <a:gd name="connsiteX11" fmla="*/ 17150 w 854820"/>
              <a:gd name="connsiteY11" fmla="*/ 380246 h 497941"/>
              <a:gd name="connsiteX12" fmla="*/ 35257 w 854820"/>
              <a:gd name="connsiteY12" fmla="*/ 253497 h 497941"/>
              <a:gd name="connsiteX13" fmla="*/ 225380 w 854820"/>
              <a:gd name="connsiteY13" fmla="*/ 153909 h 497941"/>
              <a:gd name="connsiteX14" fmla="*/ 551304 w 854820"/>
              <a:gd name="connsiteY14" fmla="*/ 289711 h 497941"/>
              <a:gd name="connsiteX15" fmla="*/ 542251 w 854820"/>
              <a:gd name="connsiteY15" fmla="*/ 371192 h 497941"/>
              <a:gd name="connsiteX16" fmla="*/ 379288 w 854820"/>
              <a:gd name="connsiteY16" fmla="*/ 407406 h 497941"/>
              <a:gd name="connsiteX17" fmla="*/ 225380 w 854820"/>
              <a:gd name="connsiteY17" fmla="*/ 362139 h 497941"/>
              <a:gd name="connsiteX18" fmla="*/ 180112 w 854820"/>
              <a:gd name="connsiteY18" fmla="*/ 226337 h 497941"/>
              <a:gd name="connsiteX19" fmla="*/ 478877 w 854820"/>
              <a:gd name="connsiteY19" fmla="*/ 117695 h 497941"/>
              <a:gd name="connsiteX20" fmla="*/ 841015 w 854820"/>
              <a:gd name="connsiteY20" fmla="*/ 389299 h 497941"/>
              <a:gd name="connsiteX21" fmla="*/ 723320 w 854820"/>
              <a:gd name="connsiteY21" fmla="*/ 497941 h 497941"/>
              <a:gd name="connsiteX22" fmla="*/ 243486 w 854820"/>
              <a:gd name="connsiteY22" fmla="*/ 344032 h 497941"/>
              <a:gd name="connsiteX23" fmla="*/ 225380 w 854820"/>
              <a:gd name="connsiteY23" fmla="*/ 217284 h 497941"/>
              <a:gd name="connsiteX24" fmla="*/ 587518 w 854820"/>
              <a:gd name="connsiteY24" fmla="*/ 99588 h 497941"/>
              <a:gd name="connsiteX25" fmla="*/ 668999 w 854820"/>
              <a:gd name="connsiteY25" fmla="*/ 262551 h 497941"/>
              <a:gd name="connsiteX26" fmla="*/ 641839 w 854820"/>
              <a:gd name="connsiteY26" fmla="*/ 389299 h 497941"/>
              <a:gd name="connsiteX27" fmla="*/ 234433 w 854820"/>
              <a:gd name="connsiteY27" fmla="*/ 199177 h 497941"/>
              <a:gd name="connsiteX28" fmla="*/ 632785 w 854820"/>
              <a:gd name="connsiteY28" fmla="*/ 27161 h 497941"/>
              <a:gd name="connsiteX29" fmla="*/ 650892 w 854820"/>
              <a:gd name="connsiteY29" fmla="*/ 99588 h 497941"/>
              <a:gd name="connsiteX30" fmla="*/ 641839 w 854820"/>
              <a:gd name="connsiteY30" fmla="*/ 135802 h 497941"/>
              <a:gd name="connsiteX31" fmla="*/ 370235 w 854820"/>
              <a:gd name="connsiteY31" fmla="*/ 135802 h 497941"/>
              <a:gd name="connsiteX32" fmla="*/ 361181 w 854820"/>
              <a:gd name="connsiteY32" fmla="*/ 99588 h 497941"/>
              <a:gd name="connsiteX33" fmla="*/ 406449 w 854820"/>
              <a:gd name="connsiteY33" fmla="*/ 0 h 49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4820" h="497941">
                <a:moveTo>
                  <a:pt x="506037" y="54321"/>
                </a:moveTo>
                <a:cubicBezTo>
                  <a:pt x="560358" y="75446"/>
                  <a:pt x="619827" y="86404"/>
                  <a:pt x="668999" y="117695"/>
                </a:cubicBezTo>
                <a:cubicBezTo>
                  <a:pt x="723558" y="152415"/>
                  <a:pt x="715775" y="266282"/>
                  <a:pt x="668999" y="298765"/>
                </a:cubicBezTo>
                <a:cubicBezTo>
                  <a:pt x="584285" y="357594"/>
                  <a:pt x="475858" y="371192"/>
                  <a:pt x="379288" y="407406"/>
                </a:cubicBezTo>
                <a:cubicBezTo>
                  <a:pt x="276682" y="383264"/>
                  <a:pt x="162626" y="387908"/>
                  <a:pt x="71471" y="334979"/>
                </a:cubicBezTo>
                <a:cubicBezTo>
                  <a:pt x="44224" y="319158"/>
                  <a:pt x="71416" y="260320"/>
                  <a:pt x="98631" y="244444"/>
                </a:cubicBezTo>
                <a:cubicBezTo>
                  <a:pt x="154357" y="211937"/>
                  <a:pt x="225380" y="220301"/>
                  <a:pt x="288754" y="208230"/>
                </a:cubicBezTo>
                <a:cubicBezTo>
                  <a:pt x="394378" y="226337"/>
                  <a:pt x="509331" y="215523"/>
                  <a:pt x="605625" y="262551"/>
                </a:cubicBezTo>
                <a:cubicBezTo>
                  <a:pt x="651724" y="285065"/>
                  <a:pt x="663116" y="349273"/>
                  <a:pt x="678053" y="398353"/>
                </a:cubicBezTo>
                <a:cubicBezTo>
                  <a:pt x="685137" y="421629"/>
                  <a:pt x="692393" y="464097"/>
                  <a:pt x="668999" y="470781"/>
                </a:cubicBezTo>
                <a:cubicBezTo>
                  <a:pt x="570170" y="499018"/>
                  <a:pt x="463787" y="482852"/>
                  <a:pt x="361181" y="488887"/>
                </a:cubicBezTo>
                <a:cubicBezTo>
                  <a:pt x="246504" y="452673"/>
                  <a:pt x="114641" y="450657"/>
                  <a:pt x="17150" y="380246"/>
                </a:cubicBezTo>
                <a:cubicBezTo>
                  <a:pt x="-17449" y="355258"/>
                  <a:pt x="6361" y="284906"/>
                  <a:pt x="35257" y="253497"/>
                </a:cubicBezTo>
                <a:cubicBezTo>
                  <a:pt x="83695" y="200847"/>
                  <a:pt x="162006" y="187105"/>
                  <a:pt x="225380" y="153909"/>
                </a:cubicBezTo>
                <a:cubicBezTo>
                  <a:pt x="334021" y="199176"/>
                  <a:pt x="454238" y="223151"/>
                  <a:pt x="551304" y="289711"/>
                </a:cubicBezTo>
                <a:cubicBezTo>
                  <a:pt x="573842" y="305165"/>
                  <a:pt x="564805" y="355761"/>
                  <a:pt x="542251" y="371192"/>
                </a:cubicBezTo>
                <a:cubicBezTo>
                  <a:pt x="496326" y="402614"/>
                  <a:pt x="433609" y="395335"/>
                  <a:pt x="379288" y="407406"/>
                </a:cubicBezTo>
                <a:cubicBezTo>
                  <a:pt x="327985" y="392317"/>
                  <a:pt x="264949" y="398111"/>
                  <a:pt x="225380" y="362139"/>
                </a:cubicBezTo>
                <a:cubicBezTo>
                  <a:pt x="190073" y="330042"/>
                  <a:pt x="145764" y="259458"/>
                  <a:pt x="180112" y="226337"/>
                </a:cubicBezTo>
                <a:cubicBezTo>
                  <a:pt x="256393" y="152781"/>
                  <a:pt x="379289" y="153909"/>
                  <a:pt x="478877" y="117695"/>
                </a:cubicBezTo>
                <a:cubicBezTo>
                  <a:pt x="669343" y="154731"/>
                  <a:pt x="916086" y="97357"/>
                  <a:pt x="841015" y="389299"/>
                </a:cubicBezTo>
                <a:cubicBezTo>
                  <a:pt x="827719" y="441008"/>
                  <a:pt x="762552" y="461727"/>
                  <a:pt x="723320" y="497941"/>
                </a:cubicBezTo>
                <a:cubicBezTo>
                  <a:pt x="561207" y="476034"/>
                  <a:pt x="353842" y="503436"/>
                  <a:pt x="243486" y="344032"/>
                </a:cubicBezTo>
                <a:cubicBezTo>
                  <a:pt x="219193" y="308942"/>
                  <a:pt x="231415" y="259533"/>
                  <a:pt x="225380" y="217284"/>
                </a:cubicBezTo>
                <a:cubicBezTo>
                  <a:pt x="293027" y="175005"/>
                  <a:pt x="466674" y="2913"/>
                  <a:pt x="587518" y="99588"/>
                </a:cubicBezTo>
                <a:cubicBezTo>
                  <a:pt x="634942" y="137527"/>
                  <a:pt x="641839" y="208230"/>
                  <a:pt x="668999" y="262551"/>
                </a:cubicBezTo>
                <a:cubicBezTo>
                  <a:pt x="659946" y="304800"/>
                  <a:pt x="681071" y="371192"/>
                  <a:pt x="641839" y="389299"/>
                </a:cubicBezTo>
                <a:cubicBezTo>
                  <a:pt x="468575" y="469267"/>
                  <a:pt x="332274" y="283675"/>
                  <a:pt x="234433" y="199177"/>
                </a:cubicBezTo>
                <a:cubicBezTo>
                  <a:pt x="374042" y="85744"/>
                  <a:pt x="418904" y="12903"/>
                  <a:pt x="632785" y="27161"/>
                </a:cubicBezTo>
                <a:cubicBezTo>
                  <a:pt x="657615" y="28816"/>
                  <a:pt x="644856" y="75446"/>
                  <a:pt x="650892" y="99588"/>
                </a:cubicBezTo>
                <a:cubicBezTo>
                  <a:pt x="647874" y="111659"/>
                  <a:pt x="653776" y="132291"/>
                  <a:pt x="641839" y="135802"/>
                </a:cubicBezTo>
                <a:cubicBezTo>
                  <a:pt x="573276" y="155968"/>
                  <a:pt x="441432" y="140888"/>
                  <a:pt x="370235" y="135802"/>
                </a:cubicBezTo>
                <a:cubicBezTo>
                  <a:pt x="367217" y="123731"/>
                  <a:pt x="358574" y="111755"/>
                  <a:pt x="361181" y="99588"/>
                </a:cubicBezTo>
                <a:cubicBezTo>
                  <a:pt x="376644" y="27428"/>
                  <a:pt x="377345" y="29104"/>
                  <a:pt x="406449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76AD795-3ABD-9E40-D158-7A705404612D}"/>
              </a:ext>
            </a:extLst>
          </p:cNvPr>
          <p:cNvSpPr/>
          <p:nvPr/>
        </p:nvSpPr>
        <p:spPr>
          <a:xfrm>
            <a:off x="4286868" y="1593060"/>
            <a:ext cx="299850" cy="445929"/>
          </a:xfrm>
          <a:custGeom>
            <a:avLst/>
            <a:gdLst>
              <a:gd name="connsiteX0" fmla="*/ 154994 w 299850"/>
              <a:gd name="connsiteY0" fmla="*/ 443620 h 445929"/>
              <a:gd name="connsiteX1" fmla="*/ 136887 w 299850"/>
              <a:gd name="connsiteY1" fmla="*/ 389299 h 445929"/>
              <a:gd name="connsiteX2" fmla="*/ 91620 w 299850"/>
              <a:gd name="connsiteY2" fmla="*/ 271604 h 445929"/>
              <a:gd name="connsiteX3" fmla="*/ 82566 w 299850"/>
              <a:gd name="connsiteY3" fmla="*/ 172016 h 445929"/>
              <a:gd name="connsiteX4" fmla="*/ 73513 w 299850"/>
              <a:gd name="connsiteY4" fmla="*/ 117695 h 445929"/>
              <a:gd name="connsiteX5" fmla="*/ 82566 w 299850"/>
              <a:gd name="connsiteY5" fmla="*/ 18107 h 445929"/>
              <a:gd name="connsiteX6" fmla="*/ 127834 w 299850"/>
              <a:gd name="connsiteY6" fmla="*/ 81481 h 445929"/>
              <a:gd name="connsiteX7" fmla="*/ 245529 w 299850"/>
              <a:gd name="connsiteY7" fmla="*/ 199176 h 445929"/>
              <a:gd name="connsiteX8" fmla="*/ 10139 w 299850"/>
              <a:gd name="connsiteY8" fmla="*/ 208230 h 445929"/>
              <a:gd name="connsiteX9" fmla="*/ 82566 w 299850"/>
              <a:gd name="connsiteY9" fmla="*/ 99588 h 445929"/>
              <a:gd name="connsiteX10" fmla="*/ 299850 w 299850"/>
              <a:gd name="connsiteY10" fmla="*/ 0 h 445929"/>
              <a:gd name="connsiteX11" fmla="*/ 173101 w 299850"/>
              <a:gd name="connsiteY11" fmla="*/ 307818 h 445929"/>
              <a:gd name="connsiteX12" fmla="*/ 154994 w 299850"/>
              <a:gd name="connsiteY12" fmla="*/ 443620 h 44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850" h="445929">
                <a:moveTo>
                  <a:pt x="154994" y="443620"/>
                </a:moveTo>
                <a:cubicBezTo>
                  <a:pt x="148958" y="457200"/>
                  <a:pt x="143485" y="407209"/>
                  <a:pt x="136887" y="389299"/>
                </a:cubicBezTo>
                <a:cubicBezTo>
                  <a:pt x="122356" y="349857"/>
                  <a:pt x="101815" y="312382"/>
                  <a:pt x="91620" y="271604"/>
                </a:cubicBezTo>
                <a:cubicBezTo>
                  <a:pt x="83536" y="239266"/>
                  <a:pt x="86461" y="205121"/>
                  <a:pt x="82566" y="172016"/>
                </a:cubicBezTo>
                <a:cubicBezTo>
                  <a:pt x="80421" y="153785"/>
                  <a:pt x="76531" y="135802"/>
                  <a:pt x="73513" y="117695"/>
                </a:cubicBezTo>
                <a:cubicBezTo>
                  <a:pt x="76531" y="84499"/>
                  <a:pt x="54831" y="36597"/>
                  <a:pt x="82566" y="18107"/>
                </a:cubicBezTo>
                <a:cubicBezTo>
                  <a:pt x="104166" y="3707"/>
                  <a:pt x="111617" y="61209"/>
                  <a:pt x="127834" y="81481"/>
                </a:cubicBezTo>
                <a:cubicBezTo>
                  <a:pt x="186444" y="154744"/>
                  <a:pt x="181467" y="145792"/>
                  <a:pt x="245529" y="199176"/>
                </a:cubicBezTo>
                <a:cubicBezTo>
                  <a:pt x="167066" y="202194"/>
                  <a:pt x="77140" y="249175"/>
                  <a:pt x="10139" y="208230"/>
                </a:cubicBezTo>
                <a:cubicBezTo>
                  <a:pt x="-26999" y="185535"/>
                  <a:pt x="47224" y="124990"/>
                  <a:pt x="82566" y="99588"/>
                </a:cubicBezTo>
                <a:cubicBezTo>
                  <a:pt x="147262" y="53088"/>
                  <a:pt x="227422" y="33196"/>
                  <a:pt x="299850" y="0"/>
                </a:cubicBezTo>
                <a:cubicBezTo>
                  <a:pt x="256920" y="89437"/>
                  <a:pt x="183513" y="198496"/>
                  <a:pt x="173101" y="307818"/>
                </a:cubicBezTo>
                <a:cubicBezTo>
                  <a:pt x="169668" y="343869"/>
                  <a:pt x="161030" y="430040"/>
                  <a:pt x="154994" y="44362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4A103CE3-7D77-C51C-BD5A-890F83584B93}"/>
              </a:ext>
            </a:extLst>
          </p:cNvPr>
          <p:cNvSpPr txBox="1">
            <a:spLocks/>
          </p:cNvSpPr>
          <p:nvPr/>
        </p:nvSpPr>
        <p:spPr>
          <a:xfrm>
            <a:off x="0" y="859079"/>
            <a:ext cx="3566160" cy="568376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3200" dirty="0">
                <a:solidFill>
                  <a:srgbClr val="155C58"/>
                </a:solidFill>
              </a:rPr>
              <a:t>كيف نتسامح؟</a:t>
            </a:r>
            <a:endParaRPr lang="en-US" sz="3200" dirty="0">
              <a:solidFill>
                <a:srgbClr val="155C58"/>
              </a:solidFill>
            </a:endParaRPr>
          </a:p>
        </p:txBody>
      </p:sp>
      <p:sp>
        <p:nvSpPr>
          <p:cNvPr id="26" name="فقاعة الكلام: مستطيلة مستديرة الزوايا 2">
            <a:extLst>
              <a:ext uri="{FF2B5EF4-FFF2-40B4-BE49-F238E27FC236}">
                <a16:creationId xmlns:a16="http://schemas.microsoft.com/office/drawing/2014/main" id="{FEFA3B1F-9641-0434-CA63-D850113EB9BE}"/>
              </a:ext>
            </a:extLst>
          </p:cNvPr>
          <p:cNvSpPr/>
          <p:nvPr/>
        </p:nvSpPr>
        <p:spPr>
          <a:xfrm>
            <a:off x="627190" y="1457258"/>
            <a:ext cx="2347580" cy="1729562"/>
          </a:xfrm>
          <a:prstGeom prst="wedgeRoundRectCallout">
            <a:avLst>
              <a:gd name="adj1" fmla="val -31121"/>
              <a:gd name="adj2" fmla="val 75205"/>
              <a:gd name="adj3" fmla="val 16667"/>
            </a:avLst>
          </a:prstGeom>
          <a:solidFill>
            <a:srgbClr val="FAFAF2"/>
          </a:solidFill>
          <a:ln w="57150">
            <a:solidFill>
              <a:srgbClr val="B4D7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801929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2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نقول: "أنا أسامحك</a:t>
            </a:r>
            <a:r>
              <a:rPr lang="en-US" altLang="en-US" sz="2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".</a:t>
            </a:r>
            <a:endParaRPr lang="ar-SA" altLang="en-US" sz="2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algn="ctr" defTabSz="801929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algn="ctr" defTabSz="801929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2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نبتسم لمن أساء إلينا</a:t>
            </a:r>
            <a:r>
              <a:rPr lang="en-US" altLang="en-US" sz="2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.</a:t>
            </a:r>
            <a:endParaRPr lang="ar-SA" altLang="en-US" sz="2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algn="ctr" defTabSz="801929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algn="ctr" defTabSz="801929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2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لا نرد بالإساءة</a:t>
            </a:r>
            <a:r>
              <a:rPr lang="en-US" altLang="en-US" sz="2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.</a:t>
            </a:r>
            <a:endParaRPr lang="ar-SA" altLang="en-US" sz="2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CED8FF0-290D-0C84-5BF6-116852C861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21" y="3072905"/>
            <a:ext cx="3196406" cy="433560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89E9169-F31F-ED58-7DD3-19B17B0A1502}"/>
              </a:ext>
            </a:extLst>
          </p:cNvPr>
          <p:cNvGrpSpPr/>
          <p:nvPr/>
        </p:nvGrpSpPr>
        <p:grpSpPr>
          <a:xfrm>
            <a:off x="4150665" y="342714"/>
            <a:ext cx="930736" cy="396296"/>
            <a:chOff x="270529" y="770587"/>
            <a:chExt cx="1830271" cy="779307"/>
          </a:xfrm>
        </p:grpSpPr>
        <p:sp>
          <p:nvSpPr>
            <p:cNvPr id="90" name="شكل حر: شكل 10">
              <a:extLst>
                <a:ext uri="{FF2B5EF4-FFF2-40B4-BE49-F238E27FC236}">
                  <a16:creationId xmlns:a16="http://schemas.microsoft.com/office/drawing/2014/main" id="{A48CC700-F784-6AE0-3479-8330C91DFFF0}"/>
                </a:ext>
              </a:extLst>
            </p:cNvPr>
            <p:cNvSpPr/>
            <p:nvPr/>
          </p:nvSpPr>
          <p:spPr>
            <a:xfrm>
              <a:off x="270529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solidFill>
              <a:srgbClr val="BDD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63718"/>
              <a:endParaRPr lang="ar-SA" sz="1431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91" name="شكل حر: شكل 10">
              <a:extLst>
                <a:ext uri="{FF2B5EF4-FFF2-40B4-BE49-F238E27FC236}">
                  <a16:creationId xmlns:a16="http://schemas.microsoft.com/office/drawing/2014/main" id="{7B9A49DB-87B2-D531-A09B-62C54E1A8551}"/>
                </a:ext>
              </a:extLst>
            </p:cNvPr>
            <p:cNvSpPr/>
            <p:nvPr/>
          </p:nvSpPr>
          <p:spPr>
            <a:xfrm>
              <a:off x="385821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noFill/>
            <a:ln w="28575">
              <a:solidFill>
                <a:srgbClr val="0407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363718"/>
              <a:endParaRPr lang="ar-SA" sz="1431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22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02B01-F9B1-30EA-53E4-6B570708863B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A4</a:t>
            </a:r>
            <a:endParaRPr lang="ar-SA" sz="2105" b="1" dirty="0">
              <a:solidFill>
                <a:srgbClr val="DC5223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4E1B7D67-3CDF-BBA8-5010-1F28EEBC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162" y="1622313"/>
            <a:ext cx="3947960" cy="442641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773685E-ECC5-2F45-D345-2F828B65D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84" y="1343436"/>
            <a:ext cx="3592456" cy="487280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72FCD56-93C2-28BE-36B0-D4FBC45E6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02" y="1566626"/>
            <a:ext cx="3688683" cy="44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6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3C2B0B-9D3D-4414-B9C7-1CAA10C0D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0203D738-1D52-48CA-927A-74CCBC375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43" y="1937716"/>
            <a:ext cx="2124300" cy="38302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FF9CE89-3AD1-E0D5-960F-CE49981ED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034" y="1449594"/>
            <a:ext cx="2860507" cy="466048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A05E4FE-AC3A-13BE-D956-F771B6C32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130" y="1937716"/>
            <a:ext cx="2665915" cy="38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1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F65EC8-5E43-0616-02F7-3CC295819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E2C476-A0C1-766D-0A8E-A8A5DEBC5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535" y="1616425"/>
            <a:ext cx="3011762" cy="42936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0BED57D-B10E-1891-3B27-5F4EC50E1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867" y="1521290"/>
            <a:ext cx="2969212" cy="451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8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Harmattan"/>
        <a:cs typeface="Harmattan"/>
      </a:majorFont>
      <a:minorFont>
        <a:latin typeface="Harmattan"/>
        <a:ea typeface="Harmattan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235</Words>
  <Application>Microsoft Office PowerPoint</Application>
  <PresentationFormat>Custom</PresentationFormat>
  <Paragraphs>49</Paragraphs>
  <Slides>8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Harmattan</vt:lpstr>
      <vt:lpstr>Arial</vt:lpstr>
      <vt:lpstr>Calibri</vt:lpstr>
      <vt:lpstr>Courier New</vt:lpstr>
      <vt:lpstr>نسق Office</vt:lpstr>
      <vt:lpstr>1_نسق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117</cp:revision>
  <cp:lastPrinted>2023-04-21T16:15:01Z</cp:lastPrinted>
  <dcterms:created xsi:type="dcterms:W3CDTF">2022-06-17T15:03:51Z</dcterms:created>
  <dcterms:modified xsi:type="dcterms:W3CDTF">2025-07-24T08:42:09Z</dcterms:modified>
</cp:coreProperties>
</file>