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autoCompressPictures="0">
  <p:sldMasterIdLst>
    <p:sldMasterId id="2147483660" r:id="rId1"/>
  </p:sldMasterIdLst>
  <p:notesMasterIdLst>
    <p:notesMasterId r:id="rId8"/>
  </p:notesMasterIdLst>
  <p:sldIdLst>
    <p:sldId id="471" r:id="rId2"/>
    <p:sldId id="481" r:id="rId3"/>
    <p:sldId id="470" r:id="rId4"/>
    <p:sldId id="412" r:id="rId5"/>
    <p:sldId id="468" r:id="rId6"/>
    <p:sldId id="469" r:id="rId7"/>
  </p:sldIdLst>
  <p:sldSz cx="10691813" cy="7559675"/>
  <p:notesSz cx="7104063" cy="10234613"/>
  <p:embeddedFontLst>
    <p:embeddedFont>
      <p:font typeface="Calibri" panose="020F0502020204030204" pitchFamily="34" charset="0"/>
      <p:regular r:id="rId9"/>
      <p:bold r:id="rId10"/>
      <p:italic r:id="rId11"/>
      <p:boldItalic r:id="rId12"/>
    </p:embeddedFont>
    <p:embeddedFont>
      <p:font typeface="Harmattan" panose="01000503000000020003" pitchFamily="2" charset="-78"/>
      <p:regular r:id="rId13"/>
      <p:bold r:id="rId14"/>
    </p:embeddedFont>
  </p:embeddedFontLst>
  <p:defaultTextStyle>
    <a:defPPr>
      <a:defRPr lang="en-US"/>
    </a:defPPr>
    <a:lvl1pPr marL="0" algn="l" defTabSz="457154" rtl="0" eaLnBrk="1" latinLnBrk="0" hangingPunct="1">
      <a:defRPr sz="1799" kern="1200">
        <a:solidFill>
          <a:schemeClr val="tx1"/>
        </a:solidFill>
        <a:latin typeface="+mn-lt"/>
        <a:ea typeface="+mn-ea"/>
        <a:cs typeface="+mn-cs"/>
      </a:defRPr>
    </a:lvl1pPr>
    <a:lvl2pPr marL="457154" algn="l" defTabSz="457154" rtl="0" eaLnBrk="1" latinLnBrk="0" hangingPunct="1">
      <a:defRPr sz="1799" kern="1200">
        <a:solidFill>
          <a:schemeClr val="tx1"/>
        </a:solidFill>
        <a:latin typeface="+mn-lt"/>
        <a:ea typeface="+mn-ea"/>
        <a:cs typeface="+mn-cs"/>
      </a:defRPr>
    </a:lvl2pPr>
    <a:lvl3pPr marL="914308" algn="l" defTabSz="457154" rtl="0" eaLnBrk="1" latinLnBrk="0" hangingPunct="1">
      <a:defRPr sz="1799" kern="1200">
        <a:solidFill>
          <a:schemeClr val="tx1"/>
        </a:solidFill>
        <a:latin typeface="+mn-lt"/>
        <a:ea typeface="+mn-ea"/>
        <a:cs typeface="+mn-cs"/>
      </a:defRPr>
    </a:lvl3pPr>
    <a:lvl4pPr marL="1371462" algn="l" defTabSz="457154" rtl="0" eaLnBrk="1" latinLnBrk="0" hangingPunct="1">
      <a:defRPr sz="1799" kern="1200">
        <a:solidFill>
          <a:schemeClr val="tx1"/>
        </a:solidFill>
        <a:latin typeface="+mn-lt"/>
        <a:ea typeface="+mn-ea"/>
        <a:cs typeface="+mn-cs"/>
      </a:defRPr>
    </a:lvl4pPr>
    <a:lvl5pPr marL="1828616" algn="l" defTabSz="457154" rtl="0" eaLnBrk="1" latinLnBrk="0" hangingPunct="1">
      <a:defRPr sz="1799" kern="1200">
        <a:solidFill>
          <a:schemeClr val="tx1"/>
        </a:solidFill>
        <a:latin typeface="+mn-lt"/>
        <a:ea typeface="+mn-ea"/>
        <a:cs typeface="+mn-cs"/>
      </a:defRPr>
    </a:lvl5pPr>
    <a:lvl6pPr marL="2285770" algn="l" defTabSz="457154" rtl="0" eaLnBrk="1" latinLnBrk="0" hangingPunct="1">
      <a:defRPr sz="1799" kern="1200">
        <a:solidFill>
          <a:schemeClr val="tx1"/>
        </a:solidFill>
        <a:latin typeface="+mn-lt"/>
        <a:ea typeface="+mn-ea"/>
        <a:cs typeface="+mn-cs"/>
      </a:defRPr>
    </a:lvl6pPr>
    <a:lvl7pPr marL="2742924" algn="l" defTabSz="457154" rtl="0" eaLnBrk="1" latinLnBrk="0" hangingPunct="1">
      <a:defRPr sz="1799" kern="1200">
        <a:solidFill>
          <a:schemeClr val="tx1"/>
        </a:solidFill>
        <a:latin typeface="+mn-lt"/>
        <a:ea typeface="+mn-ea"/>
        <a:cs typeface="+mn-cs"/>
      </a:defRPr>
    </a:lvl7pPr>
    <a:lvl8pPr marL="3200077" algn="l" defTabSz="457154" rtl="0" eaLnBrk="1" latinLnBrk="0" hangingPunct="1">
      <a:defRPr sz="1799" kern="1200">
        <a:solidFill>
          <a:schemeClr val="tx1"/>
        </a:solidFill>
        <a:latin typeface="+mn-lt"/>
        <a:ea typeface="+mn-ea"/>
        <a:cs typeface="+mn-cs"/>
      </a:defRPr>
    </a:lvl8pPr>
    <a:lvl9pPr marL="3657232" algn="l" defTabSz="457154" rtl="0" eaLnBrk="1" latinLnBrk="0" hangingPunct="1">
      <a:defRPr sz="179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57" userDrawn="1">
          <p15:clr>
            <a:srgbClr val="A4A3A4"/>
          </p15:clr>
        </p15:guide>
        <p15:guide id="2" pos="3367" userDrawn="1">
          <p15:clr>
            <a:srgbClr val="A4A3A4"/>
          </p15:clr>
        </p15:guide>
        <p15:guide id="3" orient="horz" pos="396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5B35"/>
    <a:srgbClr val="31544F"/>
    <a:srgbClr val="734523"/>
    <a:srgbClr val="503018"/>
    <a:srgbClr val="9C7743"/>
    <a:srgbClr val="906637"/>
    <a:srgbClr val="3B5642"/>
    <a:srgbClr val="371C12"/>
    <a:srgbClr val="C8AE7E"/>
    <a:srgbClr val="CEB6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B93DC4-5F4B-417B-8EA8-41B893701961}" v="347" dt="2023-10-26T15:37:15.1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195" autoAdjust="0"/>
    <p:restoredTop sz="94660"/>
  </p:normalViewPr>
  <p:slideViewPr>
    <p:cSldViewPr snapToGrid="0">
      <p:cViewPr>
        <p:scale>
          <a:sx n="66" d="100"/>
          <a:sy n="66" d="100"/>
        </p:scale>
        <p:origin x="1877" y="413"/>
      </p:cViewPr>
      <p:guideLst>
        <p:guide orient="horz" pos="557"/>
        <p:guide pos="3367"/>
        <p:guide orient="horz" pos="396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2.fntdata"/><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ssan Moddather" userId="84cd2103f36ef0dc" providerId="LiveId" clId="{1D23B812-9424-4B54-BDC8-CDA125B1883F}"/>
    <pc:docChg chg="custSel modSld">
      <pc:chgData name="Hassan Moddather" userId="84cd2103f36ef0dc" providerId="LiveId" clId="{1D23B812-9424-4B54-BDC8-CDA125B1883F}" dt="2023-04-16T01:08:52.923" v="4" actId="1076"/>
      <pc:docMkLst>
        <pc:docMk/>
      </pc:docMkLst>
      <pc:sldChg chg="addSp delSp modSp mod">
        <pc:chgData name="Hassan Moddather" userId="84cd2103f36ef0dc" providerId="LiveId" clId="{1D23B812-9424-4B54-BDC8-CDA125B1883F}" dt="2023-04-16T01:08:52.923" v="4" actId="1076"/>
        <pc:sldMkLst>
          <pc:docMk/>
          <pc:sldMk cId="1719167534" sldId="468"/>
        </pc:sldMkLst>
        <pc:spChg chg="topLvl">
          <ac:chgData name="Hassan Moddather" userId="84cd2103f36ef0dc" providerId="LiveId" clId="{1D23B812-9424-4B54-BDC8-CDA125B1883F}" dt="2023-04-16T01:08:50.887" v="3" actId="478"/>
          <ac:spMkLst>
            <pc:docMk/>
            <pc:sldMk cId="1719167534" sldId="468"/>
            <ac:spMk id="3" creationId="{B4D62E6E-6847-0675-56F4-9DA0FD7D80D5}"/>
          </ac:spMkLst>
        </pc:spChg>
        <pc:grpChg chg="del">
          <ac:chgData name="Hassan Moddather" userId="84cd2103f36ef0dc" providerId="LiveId" clId="{1D23B812-9424-4B54-BDC8-CDA125B1883F}" dt="2023-04-16T01:08:50.887" v="3" actId="478"/>
          <ac:grpSpMkLst>
            <pc:docMk/>
            <pc:sldMk cId="1719167534" sldId="468"/>
            <ac:grpSpMk id="4" creationId="{4442F8F2-636F-CAE1-4495-08FCBDDB1856}"/>
          </ac:grpSpMkLst>
        </pc:grpChg>
        <pc:picChg chg="del topLvl">
          <ac:chgData name="Hassan Moddather" userId="84cd2103f36ef0dc" providerId="LiveId" clId="{1D23B812-9424-4B54-BDC8-CDA125B1883F}" dt="2023-04-16T01:08:50.887" v="3" actId="478"/>
          <ac:picMkLst>
            <pc:docMk/>
            <pc:sldMk cId="1719167534" sldId="468"/>
            <ac:picMk id="2" creationId="{3CD30172-052F-C9C5-A995-A209ACE2317F}"/>
          </ac:picMkLst>
        </pc:picChg>
        <pc:picChg chg="add mod">
          <ac:chgData name="Hassan Moddather" userId="84cd2103f36ef0dc" providerId="LiveId" clId="{1D23B812-9424-4B54-BDC8-CDA125B1883F}" dt="2023-04-16T01:08:52.923" v="4" actId="1076"/>
          <ac:picMkLst>
            <pc:docMk/>
            <pc:sldMk cId="1719167534" sldId="468"/>
            <ac:picMk id="5" creationId="{20840D0D-8AF2-2A3F-366D-B76454B5CBAF}"/>
          </ac:picMkLst>
        </pc:picChg>
      </pc:sldChg>
    </pc:docChg>
  </pc:docChgLst>
  <pc:docChgLst>
    <pc:chgData name="H M" userId="84cd2103f36ef0dc" providerId="LiveId" clId="{E59A68CB-8FD3-43F2-A927-3DF865AE8900}"/>
    <pc:docChg chg="undo custSel modSld">
      <pc:chgData name="H M" userId="84cd2103f36ef0dc" providerId="LiveId" clId="{E59A68CB-8FD3-43F2-A927-3DF865AE8900}" dt="2023-06-05T13:46:15.874" v="20" actId="164"/>
      <pc:docMkLst>
        <pc:docMk/>
      </pc:docMkLst>
      <pc:sldChg chg="addSp delSp modSp mod">
        <pc:chgData name="H M" userId="84cd2103f36ef0dc" providerId="LiveId" clId="{E59A68CB-8FD3-43F2-A927-3DF865AE8900}" dt="2023-06-05T13:46:15.874" v="20" actId="164"/>
        <pc:sldMkLst>
          <pc:docMk/>
          <pc:sldMk cId="3165081508" sldId="471"/>
        </pc:sldMkLst>
        <pc:spChg chg="del mod">
          <ac:chgData name="H M" userId="84cd2103f36ef0dc" providerId="LiveId" clId="{E59A68CB-8FD3-43F2-A927-3DF865AE8900}" dt="2023-06-05T13:43:43.741" v="9" actId="478"/>
          <ac:spMkLst>
            <pc:docMk/>
            <pc:sldMk cId="3165081508" sldId="471"/>
            <ac:spMk id="2" creationId="{5C32B595-96F1-BB39-A4E8-1261C8885184}"/>
          </ac:spMkLst>
        </pc:spChg>
        <pc:spChg chg="add del mod">
          <ac:chgData name="H M" userId="84cd2103f36ef0dc" providerId="LiveId" clId="{E59A68CB-8FD3-43F2-A927-3DF865AE8900}" dt="2023-06-05T13:44:23.551" v="17" actId="478"/>
          <ac:spMkLst>
            <pc:docMk/>
            <pc:sldMk cId="3165081508" sldId="471"/>
            <ac:spMk id="3" creationId="{0BB6EC46-7BC4-0FA5-DD83-BD328C38428B}"/>
          </ac:spMkLst>
        </pc:spChg>
        <pc:grpChg chg="add mod">
          <ac:chgData name="H M" userId="84cd2103f36ef0dc" providerId="LiveId" clId="{E59A68CB-8FD3-43F2-A927-3DF865AE8900}" dt="2023-06-05T13:46:15.874" v="20" actId="164"/>
          <ac:grpSpMkLst>
            <pc:docMk/>
            <pc:sldMk cId="3165081508" sldId="471"/>
            <ac:grpSpMk id="2" creationId="{50F5CB1C-480C-30B8-9830-CA90BB8652EF}"/>
          </ac:grpSpMkLst>
        </pc:grpChg>
        <pc:picChg chg="add mod">
          <ac:chgData name="H M" userId="84cd2103f36ef0dc" providerId="LiveId" clId="{E59A68CB-8FD3-43F2-A927-3DF865AE8900}" dt="2023-06-05T13:46:15.874" v="20" actId="164"/>
          <ac:picMkLst>
            <pc:docMk/>
            <pc:sldMk cId="3165081508" sldId="471"/>
            <ac:picMk id="4" creationId="{BC3CEC16-45E5-FEC6-AE78-69D75438C8A0}"/>
          </ac:picMkLst>
        </pc:picChg>
        <pc:picChg chg="add mod">
          <ac:chgData name="H M" userId="84cd2103f36ef0dc" providerId="LiveId" clId="{E59A68CB-8FD3-43F2-A927-3DF865AE8900}" dt="2023-06-05T13:46:15.874" v="20" actId="164"/>
          <ac:picMkLst>
            <pc:docMk/>
            <pc:sldMk cId="3165081508" sldId="471"/>
            <ac:picMk id="5" creationId="{9FF0E665-BFD2-2924-EE3D-4CDC6299E2A8}"/>
          </ac:picMkLst>
        </pc:picChg>
      </pc:sldChg>
    </pc:docChg>
  </pc:docChgLst>
  <pc:docChgLst>
    <pc:chgData name="H M" userId="84cd2103f36ef0dc" providerId="LiveId" clId="{5E518AE1-F9F3-4EA9-93EE-2B6E4B7843CA}"/>
    <pc:docChg chg="modSld">
      <pc:chgData name="H M" userId="84cd2103f36ef0dc" providerId="LiveId" clId="{5E518AE1-F9F3-4EA9-93EE-2B6E4B7843CA}" dt="2023-04-21T17:02:37.265" v="2" actId="20577"/>
      <pc:docMkLst>
        <pc:docMk/>
      </pc:docMkLst>
      <pc:sldChg chg="modSp mod">
        <pc:chgData name="H M" userId="84cd2103f36ef0dc" providerId="LiveId" clId="{5E518AE1-F9F3-4EA9-93EE-2B6E4B7843CA}" dt="2023-04-21T17:02:37.265" v="2" actId="20577"/>
        <pc:sldMkLst>
          <pc:docMk/>
          <pc:sldMk cId="1894565167" sldId="470"/>
        </pc:sldMkLst>
        <pc:spChg chg="mod">
          <ac:chgData name="H M" userId="84cd2103f36ef0dc" providerId="LiveId" clId="{5E518AE1-F9F3-4EA9-93EE-2B6E4B7843CA}" dt="2023-04-21T17:02:37.265" v="2" actId="20577"/>
          <ac:spMkLst>
            <pc:docMk/>
            <pc:sldMk cId="1894565167" sldId="470"/>
            <ac:spMk id="2" creationId="{81043D1C-CBF4-FD02-EB40-E9A1811439A8}"/>
          </ac:spMkLst>
        </pc:spChg>
      </pc:sldChg>
    </pc:docChg>
  </pc:docChgLst>
  <pc:docChgLst>
    <pc:chgData name="H M" userId="84cd2103f36ef0dc" providerId="LiveId" clId="{321F02F4-6DF9-485B-B42D-B3C2A2BB5429}"/>
    <pc:docChg chg="undo custSel delSld modSld">
      <pc:chgData name="H M" userId="84cd2103f36ef0dc" providerId="LiveId" clId="{321F02F4-6DF9-485B-B42D-B3C2A2BB5429}" dt="2023-06-04T07:52:36.058" v="25"/>
      <pc:docMkLst>
        <pc:docMk/>
      </pc:docMkLst>
      <pc:sldChg chg="del">
        <pc:chgData name="H M" userId="84cd2103f36ef0dc" providerId="LiveId" clId="{321F02F4-6DF9-485B-B42D-B3C2A2BB5429}" dt="2023-06-04T07:52:14.460" v="20" actId="47"/>
        <pc:sldMkLst>
          <pc:docMk/>
          <pc:sldMk cId="3284969479" sldId="411"/>
        </pc:sldMkLst>
      </pc:sldChg>
      <pc:sldChg chg="delSp mod setBg">
        <pc:chgData name="H M" userId="84cd2103f36ef0dc" providerId="LiveId" clId="{321F02F4-6DF9-485B-B42D-B3C2A2BB5429}" dt="2023-06-04T07:52:36.058" v="25"/>
        <pc:sldMkLst>
          <pc:docMk/>
          <pc:sldMk cId="2852566979" sldId="412"/>
        </pc:sldMkLst>
        <pc:grpChg chg="del">
          <ac:chgData name="H M" userId="84cd2103f36ef0dc" providerId="LiveId" clId="{321F02F4-6DF9-485B-B42D-B3C2A2BB5429}" dt="2023-06-04T07:52:17.072" v="21" actId="478"/>
          <ac:grpSpMkLst>
            <pc:docMk/>
            <pc:sldMk cId="2852566979" sldId="412"/>
            <ac:grpSpMk id="4" creationId="{C606A39A-E530-4FA2-BCBC-200785593694}"/>
          </ac:grpSpMkLst>
        </pc:grpChg>
        <pc:grpChg chg="del">
          <ac:chgData name="H M" userId="84cd2103f36ef0dc" providerId="LiveId" clId="{321F02F4-6DF9-485B-B42D-B3C2A2BB5429}" dt="2023-06-04T07:52:17.072" v="21" actId="478"/>
          <ac:grpSpMkLst>
            <pc:docMk/>
            <pc:sldMk cId="2852566979" sldId="412"/>
            <ac:grpSpMk id="43" creationId="{FDDF4820-C5B9-409D-815A-375A72634401}"/>
          </ac:grpSpMkLst>
        </pc:grpChg>
        <pc:grpChg chg="del">
          <ac:chgData name="H M" userId="84cd2103f36ef0dc" providerId="LiveId" clId="{321F02F4-6DF9-485B-B42D-B3C2A2BB5429}" dt="2023-06-04T07:52:17.072" v="21" actId="478"/>
          <ac:grpSpMkLst>
            <pc:docMk/>
            <pc:sldMk cId="2852566979" sldId="412"/>
            <ac:grpSpMk id="73" creationId="{F21FC9EE-0CA0-4EE6-AA0F-47A83D0A79A0}"/>
          </ac:grpSpMkLst>
        </pc:grpChg>
        <pc:grpChg chg="del">
          <ac:chgData name="H M" userId="84cd2103f36ef0dc" providerId="LiveId" clId="{321F02F4-6DF9-485B-B42D-B3C2A2BB5429}" dt="2023-06-04T07:52:17.072" v="21" actId="478"/>
          <ac:grpSpMkLst>
            <pc:docMk/>
            <pc:sldMk cId="2852566979" sldId="412"/>
            <ac:grpSpMk id="101" creationId="{7A6F9C47-A5DA-4829-94F3-521B168813F6}"/>
          </ac:grpSpMkLst>
        </pc:grpChg>
        <pc:grpChg chg="del">
          <ac:chgData name="H M" userId="84cd2103f36ef0dc" providerId="LiveId" clId="{321F02F4-6DF9-485B-B42D-B3C2A2BB5429}" dt="2023-06-04T07:52:17.072" v="21" actId="478"/>
          <ac:grpSpMkLst>
            <pc:docMk/>
            <pc:sldMk cId="2852566979" sldId="412"/>
            <ac:grpSpMk id="135" creationId="{35EF441D-565D-4737-AA13-42C3D3CD55C8}"/>
          </ac:grpSpMkLst>
        </pc:grpChg>
        <pc:grpChg chg="del">
          <ac:chgData name="H M" userId="84cd2103f36ef0dc" providerId="LiveId" clId="{321F02F4-6DF9-485B-B42D-B3C2A2BB5429}" dt="2023-06-04T07:52:17.072" v="21" actId="478"/>
          <ac:grpSpMkLst>
            <pc:docMk/>
            <pc:sldMk cId="2852566979" sldId="412"/>
            <ac:grpSpMk id="158" creationId="{C7186C8D-0A14-4D2D-9C7A-2FA996EF0765}"/>
          </ac:grpSpMkLst>
        </pc:grpChg>
        <pc:grpChg chg="del">
          <ac:chgData name="H M" userId="84cd2103f36ef0dc" providerId="LiveId" clId="{321F02F4-6DF9-485B-B42D-B3C2A2BB5429}" dt="2023-06-04T07:52:17.072" v="21" actId="478"/>
          <ac:grpSpMkLst>
            <pc:docMk/>
            <pc:sldMk cId="2852566979" sldId="412"/>
            <ac:grpSpMk id="173" creationId="{3F7F0879-F952-4D5F-8BB0-17BD16CE4F71}"/>
          </ac:grpSpMkLst>
        </pc:grpChg>
        <pc:grpChg chg="del">
          <ac:chgData name="H M" userId="84cd2103f36ef0dc" providerId="LiveId" clId="{321F02F4-6DF9-485B-B42D-B3C2A2BB5429}" dt="2023-06-04T07:52:17.072" v="21" actId="478"/>
          <ac:grpSpMkLst>
            <pc:docMk/>
            <pc:sldMk cId="2852566979" sldId="412"/>
            <ac:grpSpMk id="199" creationId="{970401E3-8968-48AA-A678-56BA1AC173E0}"/>
          </ac:grpSpMkLst>
        </pc:grpChg>
        <pc:grpChg chg="del">
          <ac:chgData name="H M" userId="84cd2103f36ef0dc" providerId="LiveId" clId="{321F02F4-6DF9-485B-B42D-B3C2A2BB5429}" dt="2023-06-04T07:52:17.072" v="21" actId="478"/>
          <ac:grpSpMkLst>
            <pc:docMk/>
            <pc:sldMk cId="2852566979" sldId="412"/>
            <ac:grpSpMk id="224" creationId="{DECC9D94-5145-49A4-BE3D-64B15BF63005}"/>
          </ac:grpSpMkLst>
        </pc:grpChg>
      </pc:sldChg>
      <pc:sldChg chg="addSp delSp modSp mod">
        <pc:chgData name="H M" userId="84cd2103f36ef0dc" providerId="LiveId" clId="{321F02F4-6DF9-485B-B42D-B3C2A2BB5429}" dt="2023-06-04T07:52:29.948" v="24" actId="207"/>
        <pc:sldMkLst>
          <pc:docMk/>
          <pc:sldMk cId="3165081508" sldId="471"/>
        </pc:sldMkLst>
        <pc:spChg chg="add del">
          <ac:chgData name="H M" userId="84cd2103f36ef0dc" providerId="LiveId" clId="{321F02F4-6DF9-485B-B42D-B3C2A2BB5429}" dt="2023-06-04T07:51:53.539" v="7" actId="478"/>
          <ac:spMkLst>
            <pc:docMk/>
            <pc:sldMk cId="3165081508" sldId="471"/>
            <ac:spMk id="2" creationId="{5C32B595-96F1-BB39-A4E8-1261C8885184}"/>
          </ac:spMkLst>
        </pc:spChg>
        <pc:spChg chg="del">
          <ac:chgData name="H M" userId="84cd2103f36ef0dc" providerId="LiveId" clId="{321F02F4-6DF9-485B-B42D-B3C2A2BB5429}" dt="2023-06-04T07:51:49.584" v="5" actId="478"/>
          <ac:spMkLst>
            <pc:docMk/>
            <pc:sldMk cId="3165081508" sldId="471"/>
            <ac:spMk id="4" creationId="{F6FBA963-0C80-1BA5-818A-BB6AEE7472DD}"/>
          </ac:spMkLst>
        </pc:spChg>
        <pc:spChg chg="del">
          <ac:chgData name="H M" userId="84cd2103f36ef0dc" providerId="LiveId" clId="{321F02F4-6DF9-485B-B42D-B3C2A2BB5429}" dt="2023-06-04T07:52:00.544" v="12" actId="478"/>
          <ac:spMkLst>
            <pc:docMk/>
            <pc:sldMk cId="3165081508" sldId="471"/>
            <ac:spMk id="5" creationId="{758EE2FE-3F14-FC2F-191B-713083AC9973}"/>
          </ac:spMkLst>
        </pc:spChg>
        <pc:spChg chg="del">
          <ac:chgData name="H M" userId="84cd2103f36ef0dc" providerId="LiveId" clId="{321F02F4-6DF9-485B-B42D-B3C2A2BB5429}" dt="2023-06-04T07:52:07.055" v="17" actId="478"/>
          <ac:spMkLst>
            <pc:docMk/>
            <pc:sldMk cId="3165081508" sldId="471"/>
            <ac:spMk id="6" creationId="{CB3E20DA-BFB1-B89E-EEB0-3C0C818FB5BE}"/>
          </ac:spMkLst>
        </pc:spChg>
        <pc:spChg chg="add del mod">
          <ac:chgData name="H M" userId="84cd2103f36ef0dc" providerId="LiveId" clId="{321F02F4-6DF9-485B-B42D-B3C2A2BB5429}" dt="2023-06-04T07:52:29.404" v="23" actId="207"/>
          <ac:spMkLst>
            <pc:docMk/>
            <pc:sldMk cId="3165081508" sldId="471"/>
            <ac:spMk id="12" creationId="{DB3E85C3-E491-0B74-5880-9B66DBD04995}"/>
          </ac:spMkLst>
        </pc:spChg>
        <pc:spChg chg="del">
          <ac:chgData name="H M" userId="84cd2103f36ef0dc" providerId="LiveId" clId="{321F02F4-6DF9-485B-B42D-B3C2A2BB5429}" dt="2023-06-04T07:51:46.232" v="1" actId="478"/>
          <ac:spMkLst>
            <pc:docMk/>
            <pc:sldMk cId="3165081508" sldId="471"/>
            <ac:spMk id="23" creationId="{31C17C37-F5F0-03CF-257F-7B48345DAB20}"/>
          </ac:spMkLst>
        </pc:spChg>
        <pc:spChg chg="mod">
          <ac:chgData name="H M" userId="84cd2103f36ef0dc" providerId="LiveId" clId="{321F02F4-6DF9-485B-B42D-B3C2A2BB5429}" dt="2023-06-04T07:52:27.112" v="22" actId="207"/>
          <ac:spMkLst>
            <pc:docMk/>
            <pc:sldMk cId="3165081508" sldId="471"/>
            <ac:spMk id="26" creationId="{AA10B143-CA1A-83F8-E65B-A07CD594B0B2}"/>
          </ac:spMkLst>
        </pc:spChg>
        <pc:spChg chg="mod">
          <ac:chgData name="H M" userId="84cd2103f36ef0dc" providerId="LiveId" clId="{321F02F4-6DF9-485B-B42D-B3C2A2BB5429}" dt="2023-06-04T07:52:29.948" v="24" actId="207"/>
          <ac:spMkLst>
            <pc:docMk/>
            <pc:sldMk cId="3165081508" sldId="471"/>
            <ac:spMk id="27" creationId="{8505E859-7AAF-0F73-F630-1EB1BE317AF9}"/>
          </ac:spMkLst>
        </pc:spChg>
        <pc:spChg chg="del">
          <ac:chgData name="H M" userId="84cd2103f36ef0dc" providerId="LiveId" clId="{321F02F4-6DF9-485B-B42D-B3C2A2BB5429}" dt="2023-06-04T07:51:45.430" v="0" actId="478"/>
          <ac:spMkLst>
            <pc:docMk/>
            <pc:sldMk cId="3165081508" sldId="471"/>
            <ac:spMk id="29" creationId="{EFD17D6B-AA39-42C6-C1AE-14A1D50DA5D0}"/>
          </ac:spMkLst>
        </pc:spChg>
        <pc:spChg chg="del">
          <ac:chgData name="H M" userId="84cd2103f36ef0dc" providerId="LiveId" clId="{321F02F4-6DF9-485B-B42D-B3C2A2BB5429}" dt="2023-06-04T07:51:55.094" v="8" actId="478"/>
          <ac:spMkLst>
            <pc:docMk/>
            <pc:sldMk cId="3165081508" sldId="471"/>
            <ac:spMk id="30" creationId="{4127CB7A-ECBD-29AA-E7DB-28DA5801C705}"/>
          </ac:spMkLst>
        </pc:spChg>
        <pc:spChg chg="del">
          <ac:chgData name="H M" userId="84cd2103f36ef0dc" providerId="LiveId" clId="{321F02F4-6DF9-485B-B42D-B3C2A2BB5429}" dt="2023-06-04T07:51:59.734" v="11" actId="478"/>
          <ac:spMkLst>
            <pc:docMk/>
            <pc:sldMk cId="3165081508" sldId="471"/>
            <ac:spMk id="32" creationId="{A6B4F66B-DDD6-A93B-6938-7076CEF96EB9}"/>
          </ac:spMkLst>
        </pc:spChg>
        <pc:spChg chg="del">
          <ac:chgData name="H M" userId="84cd2103f36ef0dc" providerId="LiveId" clId="{321F02F4-6DF9-485B-B42D-B3C2A2BB5429}" dt="2023-06-04T07:52:08.950" v="18" actId="478"/>
          <ac:spMkLst>
            <pc:docMk/>
            <pc:sldMk cId="3165081508" sldId="471"/>
            <ac:spMk id="69" creationId="{446C8FD9-E57F-0D06-A216-5313EC6C1D68}"/>
          </ac:spMkLst>
        </pc:spChg>
        <pc:spChg chg="del">
          <ac:chgData name="H M" userId="84cd2103f36ef0dc" providerId="LiveId" clId="{321F02F4-6DF9-485B-B42D-B3C2A2BB5429}" dt="2023-06-04T07:52:08.950" v="18" actId="478"/>
          <ac:spMkLst>
            <pc:docMk/>
            <pc:sldMk cId="3165081508" sldId="471"/>
            <ac:spMk id="70" creationId="{C56D788F-0F46-30DA-D8DB-4F3E69DBB2AE}"/>
          </ac:spMkLst>
        </pc:spChg>
        <pc:spChg chg="del">
          <ac:chgData name="H M" userId="84cd2103f36ef0dc" providerId="LiveId" clId="{321F02F4-6DF9-485B-B42D-B3C2A2BB5429}" dt="2023-06-04T07:52:08.950" v="18" actId="478"/>
          <ac:spMkLst>
            <pc:docMk/>
            <pc:sldMk cId="3165081508" sldId="471"/>
            <ac:spMk id="71" creationId="{92CC44AB-B92F-2AB8-9254-0DFFBE30EA2C}"/>
          </ac:spMkLst>
        </pc:spChg>
        <pc:spChg chg="del">
          <ac:chgData name="H M" userId="84cd2103f36ef0dc" providerId="LiveId" clId="{321F02F4-6DF9-485B-B42D-B3C2A2BB5429}" dt="2023-06-04T07:52:08.950" v="18" actId="478"/>
          <ac:spMkLst>
            <pc:docMk/>
            <pc:sldMk cId="3165081508" sldId="471"/>
            <ac:spMk id="72" creationId="{33F7F578-6EE9-5D81-35BB-5C95C5AEAF4F}"/>
          </ac:spMkLst>
        </pc:spChg>
        <pc:spChg chg="del">
          <ac:chgData name="H M" userId="84cd2103f36ef0dc" providerId="LiveId" clId="{321F02F4-6DF9-485B-B42D-B3C2A2BB5429}" dt="2023-06-04T07:52:07.055" v="17" actId="478"/>
          <ac:spMkLst>
            <pc:docMk/>
            <pc:sldMk cId="3165081508" sldId="471"/>
            <ac:spMk id="113" creationId="{C280708E-5855-0528-370E-E60FDDE85619}"/>
          </ac:spMkLst>
        </pc:spChg>
        <pc:spChg chg="del">
          <ac:chgData name="H M" userId="84cd2103f36ef0dc" providerId="LiveId" clId="{321F02F4-6DF9-485B-B42D-B3C2A2BB5429}" dt="2023-06-04T07:52:07.055" v="17" actId="478"/>
          <ac:spMkLst>
            <pc:docMk/>
            <pc:sldMk cId="3165081508" sldId="471"/>
            <ac:spMk id="114" creationId="{BDA0D818-9754-7072-BE9C-5D8A43A7C746}"/>
          </ac:spMkLst>
        </pc:spChg>
        <pc:spChg chg="del">
          <ac:chgData name="H M" userId="84cd2103f36ef0dc" providerId="LiveId" clId="{321F02F4-6DF9-485B-B42D-B3C2A2BB5429}" dt="2023-06-04T07:52:07.055" v="17" actId="478"/>
          <ac:spMkLst>
            <pc:docMk/>
            <pc:sldMk cId="3165081508" sldId="471"/>
            <ac:spMk id="116" creationId="{1C5274BD-6868-95A4-FDB6-A1394CBA633F}"/>
          </ac:spMkLst>
        </pc:spChg>
        <pc:spChg chg="del">
          <ac:chgData name="H M" userId="84cd2103f36ef0dc" providerId="LiveId" clId="{321F02F4-6DF9-485B-B42D-B3C2A2BB5429}" dt="2023-06-04T07:52:07.055" v="17" actId="478"/>
          <ac:spMkLst>
            <pc:docMk/>
            <pc:sldMk cId="3165081508" sldId="471"/>
            <ac:spMk id="117" creationId="{93C30959-BE70-A594-22E4-254F2FD6A5DD}"/>
          </ac:spMkLst>
        </pc:spChg>
        <pc:spChg chg="del">
          <ac:chgData name="H M" userId="84cd2103f36ef0dc" providerId="LiveId" clId="{321F02F4-6DF9-485B-B42D-B3C2A2BB5429}" dt="2023-06-04T07:52:07.055" v="17" actId="478"/>
          <ac:spMkLst>
            <pc:docMk/>
            <pc:sldMk cId="3165081508" sldId="471"/>
            <ac:spMk id="118" creationId="{A972F13C-7448-F0D8-ECA9-D39D251E402C}"/>
          </ac:spMkLst>
        </pc:spChg>
        <pc:spChg chg="del">
          <ac:chgData name="H M" userId="84cd2103f36ef0dc" providerId="LiveId" clId="{321F02F4-6DF9-485B-B42D-B3C2A2BB5429}" dt="2023-06-04T07:52:07.055" v="17" actId="478"/>
          <ac:spMkLst>
            <pc:docMk/>
            <pc:sldMk cId="3165081508" sldId="471"/>
            <ac:spMk id="119" creationId="{597D553C-114E-9DE7-C78F-6F643212874A}"/>
          </ac:spMkLst>
        </pc:spChg>
        <pc:spChg chg="del">
          <ac:chgData name="H M" userId="84cd2103f36ef0dc" providerId="LiveId" clId="{321F02F4-6DF9-485B-B42D-B3C2A2BB5429}" dt="2023-06-04T07:52:07.055" v="17" actId="478"/>
          <ac:spMkLst>
            <pc:docMk/>
            <pc:sldMk cId="3165081508" sldId="471"/>
            <ac:spMk id="120" creationId="{E0819303-73A2-1794-1B76-7188F0F16A4F}"/>
          </ac:spMkLst>
        </pc:spChg>
        <pc:spChg chg="del">
          <ac:chgData name="H M" userId="84cd2103f36ef0dc" providerId="LiveId" clId="{321F02F4-6DF9-485B-B42D-B3C2A2BB5429}" dt="2023-06-04T07:52:07.055" v="17" actId="478"/>
          <ac:spMkLst>
            <pc:docMk/>
            <pc:sldMk cId="3165081508" sldId="471"/>
            <ac:spMk id="121" creationId="{86847022-3A6E-6F75-2088-3697BD3A78D0}"/>
          </ac:spMkLst>
        </pc:spChg>
        <pc:grpChg chg="del">
          <ac:chgData name="H M" userId="84cd2103f36ef0dc" providerId="LiveId" clId="{321F02F4-6DF9-485B-B42D-B3C2A2BB5429}" dt="2023-06-04T07:51:48.697" v="4" actId="478"/>
          <ac:grpSpMkLst>
            <pc:docMk/>
            <pc:sldMk cId="3165081508" sldId="471"/>
            <ac:grpSpMk id="11" creationId="{16BE59C3-1FCB-267B-3895-ECE8639D3AF5}"/>
          </ac:grpSpMkLst>
        </pc:grpChg>
        <pc:grpChg chg="del">
          <ac:chgData name="H M" userId="84cd2103f36ef0dc" providerId="LiveId" clId="{321F02F4-6DF9-485B-B42D-B3C2A2BB5429}" dt="2023-06-04T07:51:47.170" v="2" actId="478"/>
          <ac:grpSpMkLst>
            <pc:docMk/>
            <pc:sldMk cId="3165081508" sldId="471"/>
            <ac:grpSpMk id="18" creationId="{E3EA18A9-179B-B573-5D9B-FAE6951F6EE2}"/>
          </ac:grpSpMkLst>
        </pc:grpChg>
        <pc:grpChg chg="del">
          <ac:chgData name="H M" userId="84cd2103f36ef0dc" providerId="LiveId" clId="{321F02F4-6DF9-485B-B42D-B3C2A2BB5429}" dt="2023-06-04T07:52:03.914" v="15" actId="478"/>
          <ac:grpSpMkLst>
            <pc:docMk/>
            <pc:sldMk cId="3165081508" sldId="471"/>
            <ac:grpSpMk id="33" creationId="{3F24FF37-899B-583D-FA24-322CF3D6769D}"/>
          </ac:grpSpMkLst>
        </pc:grpChg>
        <pc:grpChg chg="del">
          <ac:chgData name="H M" userId="84cd2103f36ef0dc" providerId="LiveId" clId="{321F02F4-6DF9-485B-B42D-B3C2A2BB5429}" dt="2023-06-04T07:52:08.950" v="18" actId="478"/>
          <ac:grpSpMkLst>
            <pc:docMk/>
            <pc:sldMk cId="3165081508" sldId="471"/>
            <ac:grpSpMk id="73" creationId="{DAB43640-C4EC-B501-196E-484980F98976}"/>
          </ac:grpSpMkLst>
        </pc:grpChg>
        <pc:grpChg chg="del">
          <ac:chgData name="H M" userId="84cd2103f36ef0dc" providerId="LiveId" clId="{321F02F4-6DF9-485B-B42D-B3C2A2BB5429}" dt="2023-06-04T07:52:08.950" v="18" actId="478"/>
          <ac:grpSpMkLst>
            <pc:docMk/>
            <pc:sldMk cId="3165081508" sldId="471"/>
            <ac:grpSpMk id="80" creationId="{3B7D0739-4CB7-EEBC-014A-8BC3B33BC357}"/>
          </ac:grpSpMkLst>
        </pc:grpChg>
        <pc:grpChg chg="del">
          <ac:chgData name="H M" userId="84cd2103f36ef0dc" providerId="LiveId" clId="{321F02F4-6DF9-485B-B42D-B3C2A2BB5429}" dt="2023-06-04T07:52:08.950" v="18" actId="478"/>
          <ac:grpSpMkLst>
            <pc:docMk/>
            <pc:sldMk cId="3165081508" sldId="471"/>
            <ac:grpSpMk id="108" creationId="{3BB0F204-6B42-21FF-66EA-99EA6605C24E}"/>
          </ac:grpSpMkLst>
        </pc:grpChg>
        <pc:grpChg chg="del">
          <ac:chgData name="H M" userId="84cd2103f36ef0dc" providerId="LiveId" clId="{321F02F4-6DF9-485B-B42D-B3C2A2BB5429}" dt="2023-06-04T07:51:58.188" v="10" actId="478"/>
          <ac:grpSpMkLst>
            <pc:docMk/>
            <pc:sldMk cId="3165081508" sldId="471"/>
            <ac:grpSpMk id="109" creationId="{13946D0D-BD92-B2AD-A3C7-D31AAF4E5F86}"/>
          </ac:grpSpMkLst>
        </pc:grpChg>
        <pc:grpChg chg="del">
          <ac:chgData name="H M" userId="84cd2103f36ef0dc" providerId="LiveId" clId="{321F02F4-6DF9-485B-B42D-B3C2A2BB5429}" dt="2023-06-04T07:52:07.055" v="17" actId="478"/>
          <ac:grpSpMkLst>
            <pc:docMk/>
            <pc:sldMk cId="3165081508" sldId="471"/>
            <ac:grpSpMk id="110" creationId="{ECC5A822-EF97-BD86-93F9-99095D76F3D5}"/>
          </ac:grpSpMkLst>
        </pc:grpChg>
        <pc:grpChg chg="del">
          <ac:chgData name="H M" userId="84cd2103f36ef0dc" providerId="LiveId" clId="{321F02F4-6DF9-485B-B42D-B3C2A2BB5429}" dt="2023-06-04T07:51:56.556" v="9" actId="478"/>
          <ac:grpSpMkLst>
            <pc:docMk/>
            <pc:sldMk cId="3165081508" sldId="471"/>
            <ac:grpSpMk id="123" creationId="{DCB5F36B-AC7F-4F02-E5F4-03BF6B3C7182}"/>
          </ac:grpSpMkLst>
        </pc:grpChg>
        <pc:grpChg chg="del">
          <ac:chgData name="H M" userId="84cd2103f36ef0dc" providerId="LiveId" clId="{321F02F4-6DF9-485B-B42D-B3C2A2BB5429}" dt="2023-06-04T07:52:05.029" v="16" actId="478"/>
          <ac:grpSpMkLst>
            <pc:docMk/>
            <pc:sldMk cId="3165081508" sldId="471"/>
            <ac:grpSpMk id="183" creationId="{0955C0A2-C617-A792-F733-F00873D8ED31}"/>
          </ac:grpSpMkLst>
        </pc:grpChg>
        <pc:grpChg chg="del">
          <ac:chgData name="H M" userId="84cd2103f36ef0dc" providerId="LiveId" clId="{321F02F4-6DF9-485B-B42D-B3C2A2BB5429}" dt="2023-06-04T07:51:48.112" v="3" actId="478"/>
          <ac:grpSpMkLst>
            <pc:docMk/>
            <pc:sldMk cId="3165081508" sldId="471"/>
            <ac:grpSpMk id="224" creationId="{7A4B1218-B65E-3C03-30A8-824924AC8EA1}"/>
          </ac:grpSpMkLst>
        </pc:grpChg>
        <pc:grpChg chg="del">
          <ac:chgData name="H M" userId="84cd2103f36ef0dc" providerId="LiveId" clId="{321F02F4-6DF9-485B-B42D-B3C2A2BB5429}" dt="2023-06-04T07:52:07.055" v="17" actId="478"/>
          <ac:grpSpMkLst>
            <pc:docMk/>
            <pc:sldMk cId="3165081508" sldId="471"/>
            <ac:grpSpMk id="234" creationId="{438A896B-1C15-FAB0-0474-66CAF23E99F0}"/>
          </ac:grpSpMkLst>
        </pc:grpChg>
      </pc:sldChg>
      <pc:sldChg chg="del">
        <pc:chgData name="H M" userId="84cd2103f36ef0dc" providerId="LiveId" clId="{321F02F4-6DF9-485B-B42D-B3C2A2BB5429}" dt="2023-06-04T07:52:10.349" v="19" actId="47"/>
        <pc:sldMkLst>
          <pc:docMk/>
          <pc:sldMk cId="4276042047" sldId="472"/>
        </pc:sldMkLst>
      </pc:sldChg>
    </pc:docChg>
  </pc:docChgLst>
  <pc:docChgLst>
    <pc:chgData name="H M" userId="84cd2103f36ef0dc" providerId="LiveId" clId="{BAB93DC4-5F4B-417B-8EA8-41B893701961}"/>
    <pc:docChg chg="undo custSel addSld delSld modSld sldOrd">
      <pc:chgData name="H M" userId="84cd2103f36ef0dc" providerId="LiveId" clId="{BAB93DC4-5F4B-417B-8EA8-41B893701961}" dt="2023-10-26T15:37:17.137" v="1919" actId="166"/>
      <pc:docMkLst>
        <pc:docMk/>
      </pc:docMkLst>
      <pc:sldChg chg="addSp modSp mod ord modShow">
        <pc:chgData name="H M" userId="84cd2103f36ef0dc" providerId="LiveId" clId="{BAB93DC4-5F4B-417B-8EA8-41B893701961}" dt="2023-10-26T15:26:41.014" v="1817" actId="1076"/>
        <pc:sldMkLst>
          <pc:docMk/>
          <pc:sldMk cId="2852566979" sldId="412"/>
        </pc:sldMkLst>
        <pc:spChg chg="mod">
          <ac:chgData name="H M" userId="84cd2103f36ef0dc" providerId="LiveId" clId="{BAB93DC4-5F4B-417B-8EA8-41B893701961}" dt="2023-10-26T15:21:42.986" v="1745"/>
          <ac:spMkLst>
            <pc:docMk/>
            <pc:sldMk cId="2852566979" sldId="412"/>
            <ac:spMk id="7" creationId="{B220AC69-4599-390E-6E95-24F4C4F7B2C1}"/>
          </ac:spMkLst>
        </pc:spChg>
        <pc:spChg chg="mod">
          <ac:chgData name="H M" userId="84cd2103f36ef0dc" providerId="LiveId" clId="{BAB93DC4-5F4B-417B-8EA8-41B893701961}" dt="2023-10-26T15:21:42.986" v="1745"/>
          <ac:spMkLst>
            <pc:docMk/>
            <pc:sldMk cId="2852566979" sldId="412"/>
            <ac:spMk id="12" creationId="{BC8714AB-BA0F-572E-C2EB-D402D23E640A}"/>
          </ac:spMkLst>
        </pc:spChg>
        <pc:spChg chg="mod">
          <ac:chgData name="H M" userId="84cd2103f36ef0dc" providerId="LiveId" clId="{BAB93DC4-5F4B-417B-8EA8-41B893701961}" dt="2023-10-26T15:21:42.986" v="1745"/>
          <ac:spMkLst>
            <pc:docMk/>
            <pc:sldMk cId="2852566979" sldId="412"/>
            <ac:spMk id="20" creationId="{B8275B15-718F-99C8-642B-18102EE5F5EA}"/>
          </ac:spMkLst>
        </pc:spChg>
        <pc:spChg chg="mod">
          <ac:chgData name="H M" userId="84cd2103f36ef0dc" providerId="LiveId" clId="{BAB93DC4-5F4B-417B-8EA8-41B893701961}" dt="2023-10-26T15:21:42.986" v="1745"/>
          <ac:spMkLst>
            <pc:docMk/>
            <pc:sldMk cId="2852566979" sldId="412"/>
            <ac:spMk id="27" creationId="{1025D616-CAE9-88C2-3F33-EB5E04F43FE2}"/>
          </ac:spMkLst>
        </pc:spChg>
        <pc:spChg chg="mod">
          <ac:chgData name="H M" userId="84cd2103f36ef0dc" providerId="LiveId" clId="{BAB93DC4-5F4B-417B-8EA8-41B893701961}" dt="2023-10-26T15:21:47.707" v="1746"/>
          <ac:spMkLst>
            <pc:docMk/>
            <pc:sldMk cId="2852566979" sldId="412"/>
            <ac:spMk id="35" creationId="{F4269F61-103A-EE41-E28B-CC6EE8D967AA}"/>
          </ac:spMkLst>
        </pc:spChg>
        <pc:spChg chg="mod">
          <ac:chgData name="H M" userId="84cd2103f36ef0dc" providerId="LiveId" clId="{BAB93DC4-5F4B-417B-8EA8-41B893701961}" dt="2023-10-26T15:21:47.707" v="1746"/>
          <ac:spMkLst>
            <pc:docMk/>
            <pc:sldMk cId="2852566979" sldId="412"/>
            <ac:spMk id="40" creationId="{DA3A0A27-04D1-82EC-1EDF-C558007BAC67}"/>
          </ac:spMkLst>
        </pc:spChg>
        <pc:spChg chg="mod">
          <ac:chgData name="H M" userId="84cd2103f36ef0dc" providerId="LiveId" clId="{BAB93DC4-5F4B-417B-8EA8-41B893701961}" dt="2023-10-26T15:21:47.707" v="1746"/>
          <ac:spMkLst>
            <pc:docMk/>
            <pc:sldMk cId="2852566979" sldId="412"/>
            <ac:spMk id="46" creationId="{5D662453-5456-78F1-344D-9712B360EB75}"/>
          </ac:spMkLst>
        </pc:spChg>
        <pc:spChg chg="mod">
          <ac:chgData name="H M" userId="84cd2103f36ef0dc" providerId="LiveId" clId="{BAB93DC4-5F4B-417B-8EA8-41B893701961}" dt="2023-10-26T15:21:47.707" v="1746"/>
          <ac:spMkLst>
            <pc:docMk/>
            <pc:sldMk cId="2852566979" sldId="412"/>
            <ac:spMk id="51" creationId="{0E333F00-FA9F-F8D5-E8A4-9D229077D72A}"/>
          </ac:spMkLst>
        </pc:spChg>
        <pc:spChg chg="mod">
          <ac:chgData name="H M" userId="84cd2103f36ef0dc" providerId="LiveId" clId="{BAB93DC4-5F4B-417B-8EA8-41B893701961}" dt="2023-10-26T15:21:47.707" v="1746"/>
          <ac:spMkLst>
            <pc:docMk/>
            <pc:sldMk cId="2852566979" sldId="412"/>
            <ac:spMk id="56" creationId="{874BAE0B-EE9C-969E-327B-A6EA34248189}"/>
          </ac:spMkLst>
        </pc:spChg>
        <pc:spChg chg="mod">
          <ac:chgData name="H M" userId="84cd2103f36ef0dc" providerId="LiveId" clId="{BAB93DC4-5F4B-417B-8EA8-41B893701961}" dt="2023-10-26T15:21:47.707" v="1746"/>
          <ac:spMkLst>
            <pc:docMk/>
            <pc:sldMk cId="2852566979" sldId="412"/>
            <ac:spMk id="62" creationId="{693DC5CA-B7FA-7C13-AE92-0D77092FF530}"/>
          </ac:spMkLst>
        </pc:spChg>
        <pc:spChg chg="mod">
          <ac:chgData name="H M" userId="84cd2103f36ef0dc" providerId="LiveId" clId="{BAB93DC4-5F4B-417B-8EA8-41B893701961}" dt="2023-10-26T15:21:47.707" v="1746"/>
          <ac:spMkLst>
            <pc:docMk/>
            <pc:sldMk cId="2852566979" sldId="412"/>
            <ac:spMk id="67" creationId="{46C4A02C-1E64-E1B1-4C50-A3D29D2AC9E7}"/>
          </ac:spMkLst>
        </pc:spChg>
        <pc:spChg chg="mod">
          <ac:chgData name="H M" userId="84cd2103f36ef0dc" providerId="LiveId" clId="{BAB93DC4-5F4B-417B-8EA8-41B893701961}" dt="2023-10-26T15:21:47.707" v="1746"/>
          <ac:spMkLst>
            <pc:docMk/>
            <pc:sldMk cId="2852566979" sldId="412"/>
            <ac:spMk id="72" creationId="{3C1C7D94-6A45-1472-09DC-E4C3711C0A8A}"/>
          </ac:spMkLst>
        </pc:spChg>
        <pc:grpChg chg="add mod">
          <ac:chgData name="H M" userId="84cd2103f36ef0dc" providerId="LiveId" clId="{BAB93DC4-5F4B-417B-8EA8-41B893701961}" dt="2023-10-26T15:24:15.796" v="1771" actId="1076"/>
          <ac:grpSpMkLst>
            <pc:docMk/>
            <pc:sldMk cId="2852566979" sldId="412"/>
            <ac:grpSpMk id="3" creationId="{2C278458-A6E3-80E4-0EDE-D8A7F9C626AA}"/>
          </ac:grpSpMkLst>
        </pc:grpChg>
        <pc:grpChg chg="mod">
          <ac:chgData name="H M" userId="84cd2103f36ef0dc" providerId="LiveId" clId="{BAB93DC4-5F4B-417B-8EA8-41B893701961}" dt="2023-10-26T15:21:42.986" v="1745"/>
          <ac:grpSpMkLst>
            <pc:docMk/>
            <pc:sldMk cId="2852566979" sldId="412"/>
            <ac:grpSpMk id="5" creationId="{35B7E234-D2C9-ECA3-C408-91439DCEF71E}"/>
          </ac:grpSpMkLst>
        </pc:grpChg>
        <pc:grpChg chg="mod">
          <ac:chgData name="H M" userId="84cd2103f36ef0dc" providerId="LiveId" clId="{BAB93DC4-5F4B-417B-8EA8-41B893701961}" dt="2023-10-26T15:21:42.986" v="1745"/>
          <ac:grpSpMkLst>
            <pc:docMk/>
            <pc:sldMk cId="2852566979" sldId="412"/>
            <ac:grpSpMk id="6" creationId="{B062E109-B170-E2CC-A639-2DFC7D1A7AA1}"/>
          </ac:grpSpMkLst>
        </pc:grpChg>
        <pc:grpChg chg="add mod">
          <ac:chgData name="H M" userId="84cd2103f36ef0dc" providerId="LiveId" clId="{BAB93DC4-5F4B-417B-8EA8-41B893701961}" dt="2023-10-26T15:26:39.971" v="1816" actId="1076"/>
          <ac:grpSpMkLst>
            <pc:docMk/>
            <pc:sldMk cId="2852566979" sldId="412"/>
            <ac:grpSpMk id="17" creationId="{63496A10-D8D6-970F-9465-F8403E7DCB46}"/>
          </ac:grpSpMkLst>
        </pc:grpChg>
        <pc:grpChg chg="mod">
          <ac:chgData name="H M" userId="84cd2103f36ef0dc" providerId="LiveId" clId="{BAB93DC4-5F4B-417B-8EA8-41B893701961}" dt="2023-10-26T15:21:42.986" v="1745"/>
          <ac:grpSpMkLst>
            <pc:docMk/>
            <pc:sldMk cId="2852566979" sldId="412"/>
            <ac:grpSpMk id="18" creationId="{4F2353FD-1BDD-C1E9-AE08-D7ACE6E83084}"/>
          </ac:grpSpMkLst>
        </pc:grpChg>
        <pc:grpChg chg="mod">
          <ac:chgData name="H M" userId="84cd2103f36ef0dc" providerId="LiveId" clId="{BAB93DC4-5F4B-417B-8EA8-41B893701961}" dt="2023-10-26T15:21:42.986" v="1745"/>
          <ac:grpSpMkLst>
            <pc:docMk/>
            <pc:sldMk cId="2852566979" sldId="412"/>
            <ac:grpSpMk id="19" creationId="{79ADD4D7-7730-B862-A3E7-72BF326F03F5}"/>
          </ac:grpSpMkLst>
        </pc:grpChg>
        <pc:grpChg chg="mod">
          <ac:chgData name="H M" userId="84cd2103f36ef0dc" providerId="LiveId" clId="{BAB93DC4-5F4B-417B-8EA8-41B893701961}" dt="2023-10-26T15:21:42.986" v="1745"/>
          <ac:grpSpMkLst>
            <pc:docMk/>
            <pc:sldMk cId="2852566979" sldId="412"/>
            <ac:grpSpMk id="26" creationId="{F5C803A2-B71B-6807-1724-63D803333711}"/>
          </ac:grpSpMkLst>
        </pc:grpChg>
        <pc:grpChg chg="add mod">
          <ac:chgData name="H M" userId="84cd2103f36ef0dc" providerId="LiveId" clId="{BAB93DC4-5F4B-417B-8EA8-41B893701961}" dt="2023-10-26T15:24:14.855" v="1770" actId="1076"/>
          <ac:grpSpMkLst>
            <pc:docMk/>
            <pc:sldMk cId="2852566979" sldId="412"/>
            <ac:grpSpMk id="32" creationId="{C56ABC66-BBD9-96E4-4AAE-D1F0B09C53D4}"/>
          </ac:grpSpMkLst>
        </pc:grpChg>
        <pc:grpChg chg="mod">
          <ac:chgData name="H M" userId="84cd2103f36ef0dc" providerId="LiveId" clId="{BAB93DC4-5F4B-417B-8EA8-41B893701961}" dt="2023-10-26T15:21:47.707" v="1746"/>
          <ac:grpSpMkLst>
            <pc:docMk/>
            <pc:sldMk cId="2852566979" sldId="412"/>
            <ac:grpSpMk id="33" creationId="{1497C3BA-B711-EBC8-760C-DFDE6AC80A6B}"/>
          </ac:grpSpMkLst>
        </pc:grpChg>
        <pc:grpChg chg="mod">
          <ac:chgData name="H M" userId="84cd2103f36ef0dc" providerId="LiveId" clId="{BAB93DC4-5F4B-417B-8EA8-41B893701961}" dt="2023-10-26T15:21:47.707" v="1746"/>
          <ac:grpSpMkLst>
            <pc:docMk/>
            <pc:sldMk cId="2852566979" sldId="412"/>
            <ac:grpSpMk id="34" creationId="{472FBFCA-07AB-1702-C3B0-B3A8F3B888EF}"/>
          </ac:grpSpMkLst>
        </pc:grpChg>
        <pc:grpChg chg="add mod">
          <ac:chgData name="H M" userId="84cd2103f36ef0dc" providerId="LiveId" clId="{BAB93DC4-5F4B-417B-8EA8-41B893701961}" dt="2023-10-26T15:24:19.451" v="1774" actId="1076"/>
          <ac:grpSpMkLst>
            <pc:docMk/>
            <pc:sldMk cId="2852566979" sldId="412"/>
            <ac:grpSpMk id="42" creationId="{7D174D17-0313-A4F3-998B-70B5710E4BEB}"/>
          </ac:grpSpMkLst>
        </pc:grpChg>
        <pc:grpChg chg="mod">
          <ac:chgData name="H M" userId="84cd2103f36ef0dc" providerId="LiveId" clId="{BAB93DC4-5F4B-417B-8EA8-41B893701961}" dt="2023-10-26T15:21:47.707" v="1746"/>
          <ac:grpSpMkLst>
            <pc:docMk/>
            <pc:sldMk cId="2852566979" sldId="412"/>
            <ac:grpSpMk id="43" creationId="{698BD8B7-157C-4CDA-8127-7077ACB87217}"/>
          </ac:grpSpMkLst>
        </pc:grpChg>
        <pc:grpChg chg="mod">
          <ac:chgData name="H M" userId="84cd2103f36ef0dc" providerId="LiveId" clId="{BAB93DC4-5F4B-417B-8EA8-41B893701961}" dt="2023-10-26T15:21:47.707" v="1746"/>
          <ac:grpSpMkLst>
            <pc:docMk/>
            <pc:sldMk cId="2852566979" sldId="412"/>
            <ac:grpSpMk id="44" creationId="{BFC2DB10-DD27-3CB3-D402-71F9EEA7E0C8}"/>
          </ac:grpSpMkLst>
        </pc:grpChg>
        <pc:grpChg chg="mod">
          <ac:chgData name="H M" userId="84cd2103f36ef0dc" providerId="LiveId" clId="{BAB93DC4-5F4B-417B-8EA8-41B893701961}" dt="2023-10-26T15:21:47.707" v="1746"/>
          <ac:grpSpMkLst>
            <pc:docMk/>
            <pc:sldMk cId="2852566979" sldId="412"/>
            <ac:grpSpMk id="45" creationId="{9D53CBFF-5F66-3D1C-AEFB-7782CEAB93BC}"/>
          </ac:grpSpMkLst>
        </pc:grpChg>
        <pc:grpChg chg="add mod">
          <ac:chgData name="H M" userId="84cd2103f36ef0dc" providerId="LiveId" clId="{BAB93DC4-5F4B-417B-8EA8-41B893701961}" dt="2023-10-26T15:26:33.447" v="1811" actId="1076"/>
          <ac:grpSpMkLst>
            <pc:docMk/>
            <pc:sldMk cId="2852566979" sldId="412"/>
            <ac:grpSpMk id="58" creationId="{EFE9315D-10A8-1037-6732-CA24900D8737}"/>
          </ac:grpSpMkLst>
        </pc:grpChg>
        <pc:grpChg chg="mod">
          <ac:chgData name="H M" userId="84cd2103f36ef0dc" providerId="LiveId" clId="{BAB93DC4-5F4B-417B-8EA8-41B893701961}" dt="2023-10-26T15:21:47.707" v="1746"/>
          <ac:grpSpMkLst>
            <pc:docMk/>
            <pc:sldMk cId="2852566979" sldId="412"/>
            <ac:grpSpMk id="59" creationId="{57690ED3-2455-E9A3-F5FE-F54C6DADA8A4}"/>
          </ac:grpSpMkLst>
        </pc:grpChg>
        <pc:grpChg chg="mod">
          <ac:chgData name="H M" userId="84cd2103f36ef0dc" providerId="LiveId" clId="{BAB93DC4-5F4B-417B-8EA8-41B893701961}" dt="2023-10-26T15:21:47.707" v="1746"/>
          <ac:grpSpMkLst>
            <pc:docMk/>
            <pc:sldMk cId="2852566979" sldId="412"/>
            <ac:grpSpMk id="60" creationId="{C3B24E14-059D-94B2-01A1-F30602304577}"/>
          </ac:grpSpMkLst>
        </pc:grpChg>
        <pc:grpChg chg="mod">
          <ac:chgData name="H M" userId="84cd2103f36ef0dc" providerId="LiveId" clId="{BAB93DC4-5F4B-417B-8EA8-41B893701961}" dt="2023-10-26T15:21:47.707" v="1746"/>
          <ac:grpSpMkLst>
            <pc:docMk/>
            <pc:sldMk cId="2852566979" sldId="412"/>
            <ac:grpSpMk id="61" creationId="{3767B93E-9AC1-E771-30BF-A6A3125A598E}"/>
          </ac:grpSpMkLst>
        </pc:grpChg>
        <pc:picChg chg="add mod">
          <ac:chgData name="H M" userId="84cd2103f36ef0dc" providerId="LiveId" clId="{BAB93DC4-5F4B-417B-8EA8-41B893701961}" dt="2023-10-26T15:26:31.513" v="1809" actId="1076"/>
          <ac:picMkLst>
            <pc:docMk/>
            <pc:sldMk cId="2852566979" sldId="412"/>
            <ac:picMk id="2" creationId="{07170610-9711-6F7E-0910-279C5CB6CEE9}"/>
          </ac:picMkLst>
        </pc:picChg>
        <pc:picChg chg="mod">
          <ac:chgData name="H M" userId="84cd2103f36ef0dc" providerId="LiveId" clId="{BAB93DC4-5F4B-417B-8EA8-41B893701961}" dt="2023-10-26T15:21:42.986" v="1745"/>
          <ac:picMkLst>
            <pc:docMk/>
            <pc:sldMk cId="2852566979" sldId="412"/>
            <ac:picMk id="4" creationId="{BF5A41F1-BCC4-F200-30A8-8FDB6F2BC33B}"/>
          </ac:picMkLst>
        </pc:picChg>
        <pc:picChg chg="mod">
          <ac:chgData name="H M" userId="84cd2103f36ef0dc" providerId="LiveId" clId="{BAB93DC4-5F4B-417B-8EA8-41B893701961}" dt="2023-10-26T15:21:42.986" v="1745"/>
          <ac:picMkLst>
            <pc:docMk/>
            <pc:sldMk cId="2852566979" sldId="412"/>
            <ac:picMk id="25" creationId="{A66F26B4-C859-6832-AACE-9364DBFA8505}"/>
          </ac:picMkLst>
        </pc:picChg>
        <pc:picChg chg="mod">
          <ac:chgData name="H M" userId="84cd2103f36ef0dc" providerId="LiveId" clId="{BAB93DC4-5F4B-417B-8EA8-41B893701961}" dt="2023-10-26T15:21:47.707" v="1746"/>
          <ac:picMkLst>
            <pc:docMk/>
            <pc:sldMk cId="2852566979" sldId="412"/>
            <ac:picMk id="41" creationId="{EC7E2079-70F9-B7E1-C43D-3A84CA0F796C}"/>
          </ac:picMkLst>
        </pc:picChg>
        <pc:picChg chg="mod">
          <ac:chgData name="H M" userId="84cd2103f36ef0dc" providerId="LiveId" clId="{BAB93DC4-5F4B-417B-8EA8-41B893701961}" dt="2023-10-26T15:21:47.707" v="1746"/>
          <ac:picMkLst>
            <pc:docMk/>
            <pc:sldMk cId="2852566979" sldId="412"/>
            <ac:picMk id="57" creationId="{EEED97A8-2661-E799-5D01-EB73FF4F04D4}"/>
          </ac:picMkLst>
        </pc:picChg>
        <pc:picChg chg="mod">
          <ac:chgData name="H M" userId="84cd2103f36ef0dc" providerId="LiveId" clId="{BAB93DC4-5F4B-417B-8EA8-41B893701961}" dt="2023-10-26T15:21:47.707" v="1746"/>
          <ac:picMkLst>
            <pc:docMk/>
            <pc:sldMk cId="2852566979" sldId="412"/>
            <ac:picMk id="73" creationId="{A9997B86-EFC7-FF50-6775-A888F6A5362A}"/>
          </ac:picMkLst>
        </pc:picChg>
        <pc:picChg chg="add mod modCrop">
          <ac:chgData name="H M" userId="84cd2103f36ef0dc" providerId="LiveId" clId="{BAB93DC4-5F4B-417B-8EA8-41B893701961}" dt="2023-10-26T15:26:23.859" v="1804" actId="1076"/>
          <ac:picMkLst>
            <pc:docMk/>
            <pc:sldMk cId="2852566979" sldId="412"/>
            <ac:picMk id="74" creationId="{A4717FDF-3109-4F59-B7F9-890D4E887185}"/>
          </ac:picMkLst>
        </pc:picChg>
        <pc:picChg chg="add mod modCrop">
          <ac:chgData name="H M" userId="84cd2103f36ef0dc" providerId="LiveId" clId="{BAB93DC4-5F4B-417B-8EA8-41B893701961}" dt="2023-10-26T15:26:41.014" v="1817" actId="1076"/>
          <ac:picMkLst>
            <pc:docMk/>
            <pc:sldMk cId="2852566979" sldId="412"/>
            <ac:picMk id="75" creationId="{EC193A11-7B29-EC28-1730-63F9D8007D94}"/>
          </ac:picMkLst>
        </pc:picChg>
        <pc:cxnChg chg="mod">
          <ac:chgData name="H M" userId="84cd2103f36ef0dc" providerId="LiveId" clId="{BAB93DC4-5F4B-417B-8EA8-41B893701961}" dt="2023-10-26T15:21:42.986" v="1745"/>
          <ac:cxnSpMkLst>
            <pc:docMk/>
            <pc:sldMk cId="2852566979" sldId="412"/>
            <ac:cxnSpMk id="8" creationId="{6680F1DD-EB1A-E430-9147-DA0E673C1E11}"/>
          </ac:cxnSpMkLst>
        </pc:cxnChg>
        <pc:cxnChg chg="mod">
          <ac:chgData name="H M" userId="84cd2103f36ef0dc" providerId="LiveId" clId="{BAB93DC4-5F4B-417B-8EA8-41B893701961}" dt="2023-10-26T15:21:42.986" v="1745"/>
          <ac:cxnSpMkLst>
            <pc:docMk/>
            <pc:sldMk cId="2852566979" sldId="412"/>
            <ac:cxnSpMk id="9" creationId="{A9D418CD-B877-724C-1E67-162FBA8679FF}"/>
          </ac:cxnSpMkLst>
        </pc:cxnChg>
        <pc:cxnChg chg="mod">
          <ac:chgData name="H M" userId="84cd2103f36ef0dc" providerId="LiveId" clId="{BAB93DC4-5F4B-417B-8EA8-41B893701961}" dt="2023-10-26T15:21:42.986" v="1745"/>
          <ac:cxnSpMkLst>
            <pc:docMk/>
            <pc:sldMk cId="2852566979" sldId="412"/>
            <ac:cxnSpMk id="10" creationId="{ADB29CF5-C288-9272-56E6-036873CB2B36}"/>
          </ac:cxnSpMkLst>
        </pc:cxnChg>
        <pc:cxnChg chg="mod">
          <ac:chgData name="H M" userId="84cd2103f36ef0dc" providerId="LiveId" clId="{BAB93DC4-5F4B-417B-8EA8-41B893701961}" dt="2023-10-26T15:21:42.986" v="1745"/>
          <ac:cxnSpMkLst>
            <pc:docMk/>
            <pc:sldMk cId="2852566979" sldId="412"/>
            <ac:cxnSpMk id="11" creationId="{2C08616F-A690-DE53-CB57-EA0CE547DAC3}"/>
          </ac:cxnSpMkLst>
        </pc:cxnChg>
        <pc:cxnChg chg="mod">
          <ac:chgData name="H M" userId="84cd2103f36ef0dc" providerId="LiveId" clId="{BAB93DC4-5F4B-417B-8EA8-41B893701961}" dt="2023-10-26T15:21:42.986" v="1745"/>
          <ac:cxnSpMkLst>
            <pc:docMk/>
            <pc:sldMk cId="2852566979" sldId="412"/>
            <ac:cxnSpMk id="13" creationId="{17C9777F-BC7A-EA3F-852F-E06FD2CAFE75}"/>
          </ac:cxnSpMkLst>
        </pc:cxnChg>
        <pc:cxnChg chg="mod">
          <ac:chgData name="H M" userId="84cd2103f36ef0dc" providerId="LiveId" clId="{BAB93DC4-5F4B-417B-8EA8-41B893701961}" dt="2023-10-26T15:21:42.986" v="1745"/>
          <ac:cxnSpMkLst>
            <pc:docMk/>
            <pc:sldMk cId="2852566979" sldId="412"/>
            <ac:cxnSpMk id="14" creationId="{BA0333FA-4AE4-2BA1-D2CA-648C413C69F9}"/>
          </ac:cxnSpMkLst>
        </pc:cxnChg>
        <pc:cxnChg chg="mod">
          <ac:chgData name="H M" userId="84cd2103f36ef0dc" providerId="LiveId" clId="{BAB93DC4-5F4B-417B-8EA8-41B893701961}" dt="2023-10-26T15:21:42.986" v="1745"/>
          <ac:cxnSpMkLst>
            <pc:docMk/>
            <pc:sldMk cId="2852566979" sldId="412"/>
            <ac:cxnSpMk id="15" creationId="{AFA3BD8D-ABB8-203D-6B45-459E70E380DB}"/>
          </ac:cxnSpMkLst>
        </pc:cxnChg>
        <pc:cxnChg chg="mod">
          <ac:chgData name="H M" userId="84cd2103f36ef0dc" providerId="LiveId" clId="{BAB93DC4-5F4B-417B-8EA8-41B893701961}" dt="2023-10-26T15:21:42.986" v="1745"/>
          <ac:cxnSpMkLst>
            <pc:docMk/>
            <pc:sldMk cId="2852566979" sldId="412"/>
            <ac:cxnSpMk id="16" creationId="{3DA97BCF-0515-28C5-7021-8FC7F378B70B}"/>
          </ac:cxnSpMkLst>
        </pc:cxnChg>
        <pc:cxnChg chg="mod">
          <ac:chgData name="H M" userId="84cd2103f36ef0dc" providerId="LiveId" clId="{BAB93DC4-5F4B-417B-8EA8-41B893701961}" dt="2023-10-26T15:21:42.986" v="1745"/>
          <ac:cxnSpMkLst>
            <pc:docMk/>
            <pc:sldMk cId="2852566979" sldId="412"/>
            <ac:cxnSpMk id="21" creationId="{8B945446-D1EC-2DBD-E2AD-CFA474E06F42}"/>
          </ac:cxnSpMkLst>
        </pc:cxnChg>
        <pc:cxnChg chg="mod">
          <ac:chgData name="H M" userId="84cd2103f36ef0dc" providerId="LiveId" clId="{BAB93DC4-5F4B-417B-8EA8-41B893701961}" dt="2023-10-26T15:21:42.986" v="1745"/>
          <ac:cxnSpMkLst>
            <pc:docMk/>
            <pc:sldMk cId="2852566979" sldId="412"/>
            <ac:cxnSpMk id="22" creationId="{93231DAE-5B0C-DE5B-A182-11E21573426C}"/>
          </ac:cxnSpMkLst>
        </pc:cxnChg>
        <pc:cxnChg chg="mod">
          <ac:chgData name="H M" userId="84cd2103f36ef0dc" providerId="LiveId" clId="{BAB93DC4-5F4B-417B-8EA8-41B893701961}" dt="2023-10-26T15:21:42.986" v="1745"/>
          <ac:cxnSpMkLst>
            <pc:docMk/>
            <pc:sldMk cId="2852566979" sldId="412"/>
            <ac:cxnSpMk id="23" creationId="{A19A1429-9ADD-6AC4-C4DA-EDFD3A618E62}"/>
          </ac:cxnSpMkLst>
        </pc:cxnChg>
        <pc:cxnChg chg="mod">
          <ac:chgData name="H M" userId="84cd2103f36ef0dc" providerId="LiveId" clId="{BAB93DC4-5F4B-417B-8EA8-41B893701961}" dt="2023-10-26T15:21:42.986" v="1745"/>
          <ac:cxnSpMkLst>
            <pc:docMk/>
            <pc:sldMk cId="2852566979" sldId="412"/>
            <ac:cxnSpMk id="24" creationId="{5547FC48-49D0-5160-7409-104414C316CE}"/>
          </ac:cxnSpMkLst>
        </pc:cxnChg>
        <pc:cxnChg chg="mod">
          <ac:chgData name="H M" userId="84cd2103f36ef0dc" providerId="LiveId" clId="{BAB93DC4-5F4B-417B-8EA8-41B893701961}" dt="2023-10-26T15:21:42.986" v="1745"/>
          <ac:cxnSpMkLst>
            <pc:docMk/>
            <pc:sldMk cId="2852566979" sldId="412"/>
            <ac:cxnSpMk id="28" creationId="{C56EE1F0-8339-9A2C-6C9C-875330A92D84}"/>
          </ac:cxnSpMkLst>
        </pc:cxnChg>
        <pc:cxnChg chg="mod">
          <ac:chgData name="H M" userId="84cd2103f36ef0dc" providerId="LiveId" clId="{BAB93DC4-5F4B-417B-8EA8-41B893701961}" dt="2023-10-26T15:21:42.986" v="1745"/>
          <ac:cxnSpMkLst>
            <pc:docMk/>
            <pc:sldMk cId="2852566979" sldId="412"/>
            <ac:cxnSpMk id="29" creationId="{E66A09FE-D385-446D-F1FA-D74D67EBFF05}"/>
          </ac:cxnSpMkLst>
        </pc:cxnChg>
        <pc:cxnChg chg="mod">
          <ac:chgData name="H M" userId="84cd2103f36ef0dc" providerId="LiveId" clId="{BAB93DC4-5F4B-417B-8EA8-41B893701961}" dt="2023-10-26T15:21:42.986" v="1745"/>
          <ac:cxnSpMkLst>
            <pc:docMk/>
            <pc:sldMk cId="2852566979" sldId="412"/>
            <ac:cxnSpMk id="30" creationId="{1D15BD80-ED23-DDEC-D191-335907C1FF8C}"/>
          </ac:cxnSpMkLst>
        </pc:cxnChg>
        <pc:cxnChg chg="mod">
          <ac:chgData name="H M" userId="84cd2103f36ef0dc" providerId="LiveId" clId="{BAB93DC4-5F4B-417B-8EA8-41B893701961}" dt="2023-10-26T15:21:42.986" v="1745"/>
          <ac:cxnSpMkLst>
            <pc:docMk/>
            <pc:sldMk cId="2852566979" sldId="412"/>
            <ac:cxnSpMk id="31" creationId="{03DB8630-D57B-7956-888B-B3DCC0F544B2}"/>
          </ac:cxnSpMkLst>
        </pc:cxnChg>
        <pc:cxnChg chg="mod">
          <ac:chgData name="H M" userId="84cd2103f36ef0dc" providerId="LiveId" clId="{BAB93DC4-5F4B-417B-8EA8-41B893701961}" dt="2023-10-26T15:21:47.707" v="1746"/>
          <ac:cxnSpMkLst>
            <pc:docMk/>
            <pc:sldMk cId="2852566979" sldId="412"/>
            <ac:cxnSpMk id="36" creationId="{9A0E5581-3E8B-6988-454C-970BAA715804}"/>
          </ac:cxnSpMkLst>
        </pc:cxnChg>
        <pc:cxnChg chg="mod">
          <ac:chgData name="H M" userId="84cd2103f36ef0dc" providerId="LiveId" clId="{BAB93DC4-5F4B-417B-8EA8-41B893701961}" dt="2023-10-26T15:21:47.707" v="1746"/>
          <ac:cxnSpMkLst>
            <pc:docMk/>
            <pc:sldMk cId="2852566979" sldId="412"/>
            <ac:cxnSpMk id="37" creationId="{94325FFA-2C96-79B2-33EB-1A52A052122B}"/>
          </ac:cxnSpMkLst>
        </pc:cxnChg>
        <pc:cxnChg chg="mod">
          <ac:chgData name="H M" userId="84cd2103f36ef0dc" providerId="LiveId" clId="{BAB93DC4-5F4B-417B-8EA8-41B893701961}" dt="2023-10-26T15:21:47.707" v="1746"/>
          <ac:cxnSpMkLst>
            <pc:docMk/>
            <pc:sldMk cId="2852566979" sldId="412"/>
            <ac:cxnSpMk id="38" creationId="{7E403CE4-9234-A1D7-3B12-AAD89AEF4831}"/>
          </ac:cxnSpMkLst>
        </pc:cxnChg>
        <pc:cxnChg chg="mod">
          <ac:chgData name="H M" userId="84cd2103f36ef0dc" providerId="LiveId" clId="{BAB93DC4-5F4B-417B-8EA8-41B893701961}" dt="2023-10-26T15:21:47.707" v="1746"/>
          <ac:cxnSpMkLst>
            <pc:docMk/>
            <pc:sldMk cId="2852566979" sldId="412"/>
            <ac:cxnSpMk id="39" creationId="{8A549D16-228C-CE25-350D-DF73EE0DCFD2}"/>
          </ac:cxnSpMkLst>
        </pc:cxnChg>
        <pc:cxnChg chg="mod">
          <ac:chgData name="H M" userId="84cd2103f36ef0dc" providerId="LiveId" clId="{BAB93DC4-5F4B-417B-8EA8-41B893701961}" dt="2023-10-26T15:21:47.707" v="1746"/>
          <ac:cxnSpMkLst>
            <pc:docMk/>
            <pc:sldMk cId="2852566979" sldId="412"/>
            <ac:cxnSpMk id="47" creationId="{9E0B4838-36B0-4F7C-7A00-2E291C47FFE8}"/>
          </ac:cxnSpMkLst>
        </pc:cxnChg>
        <pc:cxnChg chg="mod">
          <ac:chgData name="H M" userId="84cd2103f36ef0dc" providerId="LiveId" clId="{BAB93DC4-5F4B-417B-8EA8-41B893701961}" dt="2023-10-26T15:21:47.707" v="1746"/>
          <ac:cxnSpMkLst>
            <pc:docMk/>
            <pc:sldMk cId="2852566979" sldId="412"/>
            <ac:cxnSpMk id="48" creationId="{CEBD125E-EFE6-18D1-0D8E-B4F4270EADDA}"/>
          </ac:cxnSpMkLst>
        </pc:cxnChg>
        <pc:cxnChg chg="mod">
          <ac:chgData name="H M" userId="84cd2103f36ef0dc" providerId="LiveId" clId="{BAB93DC4-5F4B-417B-8EA8-41B893701961}" dt="2023-10-26T15:21:47.707" v="1746"/>
          <ac:cxnSpMkLst>
            <pc:docMk/>
            <pc:sldMk cId="2852566979" sldId="412"/>
            <ac:cxnSpMk id="49" creationId="{0A9F755F-8048-47BA-783F-CC8F0FE43E6F}"/>
          </ac:cxnSpMkLst>
        </pc:cxnChg>
        <pc:cxnChg chg="mod">
          <ac:chgData name="H M" userId="84cd2103f36ef0dc" providerId="LiveId" clId="{BAB93DC4-5F4B-417B-8EA8-41B893701961}" dt="2023-10-26T15:21:47.707" v="1746"/>
          <ac:cxnSpMkLst>
            <pc:docMk/>
            <pc:sldMk cId="2852566979" sldId="412"/>
            <ac:cxnSpMk id="50" creationId="{6020C4DF-957E-9F7A-AD28-A1608B10B3F4}"/>
          </ac:cxnSpMkLst>
        </pc:cxnChg>
        <pc:cxnChg chg="mod">
          <ac:chgData name="H M" userId="84cd2103f36ef0dc" providerId="LiveId" clId="{BAB93DC4-5F4B-417B-8EA8-41B893701961}" dt="2023-10-26T15:21:47.707" v="1746"/>
          <ac:cxnSpMkLst>
            <pc:docMk/>
            <pc:sldMk cId="2852566979" sldId="412"/>
            <ac:cxnSpMk id="52" creationId="{685FDEFC-937D-9C72-6EEB-37695BF4BEBB}"/>
          </ac:cxnSpMkLst>
        </pc:cxnChg>
        <pc:cxnChg chg="mod">
          <ac:chgData name="H M" userId="84cd2103f36ef0dc" providerId="LiveId" clId="{BAB93DC4-5F4B-417B-8EA8-41B893701961}" dt="2023-10-26T15:21:47.707" v="1746"/>
          <ac:cxnSpMkLst>
            <pc:docMk/>
            <pc:sldMk cId="2852566979" sldId="412"/>
            <ac:cxnSpMk id="53" creationId="{C748CEF5-76B4-4036-1909-5E5598015B40}"/>
          </ac:cxnSpMkLst>
        </pc:cxnChg>
        <pc:cxnChg chg="mod">
          <ac:chgData name="H M" userId="84cd2103f36ef0dc" providerId="LiveId" clId="{BAB93DC4-5F4B-417B-8EA8-41B893701961}" dt="2023-10-26T15:21:47.707" v="1746"/>
          <ac:cxnSpMkLst>
            <pc:docMk/>
            <pc:sldMk cId="2852566979" sldId="412"/>
            <ac:cxnSpMk id="54" creationId="{1AD98BD6-E60B-23FD-7534-91EBF1E1C56F}"/>
          </ac:cxnSpMkLst>
        </pc:cxnChg>
        <pc:cxnChg chg="mod">
          <ac:chgData name="H M" userId="84cd2103f36ef0dc" providerId="LiveId" clId="{BAB93DC4-5F4B-417B-8EA8-41B893701961}" dt="2023-10-26T15:21:47.707" v="1746"/>
          <ac:cxnSpMkLst>
            <pc:docMk/>
            <pc:sldMk cId="2852566979" sldId="412"/>
            <ac:cxnSpMk id="55" creationId="{5C51E8BB-44BB-A273-B0BB-6A4B0A6D287C}"/>
          </ac:cxnSpMkLst>
        </pc:cxnChg>
        <pc:cxnChg chg="mod">
          <ac:chgData name="H M" userId="84cd2103f36ef0dc" providerId="LiveId" clId="{BAB93DC4-5F4B-417B-8EA8-41B893701961}" dt="2023-10-26T15:21:47.707" v="1746"/>
          <ac:cxnSpMkLst>
            <pc:docMk/>
            <pc:sldMk cId="2852566979" sldId="412"/>
            <ac:cxnSpMk id="63" creationId="{680817CD-8D27-2A2C-33F0-14D02C6363ED}"/>
          </ac:cxnSpMkLst>
        </pc:cxnChg>
        <pc:cxnChg chg="mod">
          <ac:chgData name="H M" userId="84cd2103f36ef0dc" providerId="LiveId" clId="{BAB93DC4-5F4B-417B-8EA8-41B893701961}" dt="2023-10-26T15:21:47.707" v="1746"/>
          <ac:cxnSpMkLst>
            <pc:docMk/>
            <pc:sldMk cId="2852566979" sldId="412"/>
            <ac:cxnSpMk id="64" creationId="{D6BCC2B6-33D9-2C3D-C66D-C3A14922DBD0}"/>
          </ac:cxnSpMkLst>
        </pc:cxnChg>
        <pc:cxnChg chg="mod">
          <ac:chgData name="H M" userId="84cd2103f36ef0dc" providerId="LiveId" clId="{BAB93DC4-5F4B-417B-8EA8-41B893701961}" dt="2023-10-26T15:21:47.707" v="1746"/>
          <ac:cxnSpMkLst>
            <pc:docMk/>
            <pc:sldMk cId="2852566979" sldId="412"/>
            <ac:cxnSpMk id="65" creationId="{6216B944-E0F2-3B44-D1DD-94B066FE8100}"/>
          </ac:cxnSpMkLst>
        </pc:cxnChg>
        <pc:cxnChg chg="mod">
          <ac:chgData name="H M" userId="84cd2103f36ef0dc" providerId="LiveId" clId="{BAB93DC4-5F4B-417B-8EA8-41B893701961}" dt="2023-10-26T15:21:47.707" v="1746"/>
          <ac:cxnSpMkLst>
            <pc:docMk/>
            <pc:sldMk cId="2852566979" sldId="412"/>
            <ac:cxnSpMk id="66" creationId="{27DD817A-5DED-645D-C115-94A19F821B34}"/>
          </ac:cxnSpMkLst>
        </pc:cxnChg>
        <pc:cxnChg chg="mod">
          <ac:chgData name="H M" userId="84cd2103f36ef0dc" providerId="LiveId" clId="{BAB93DC4-5F4B-417B-8EA8-41B893701961}" dt="2023-10-26T15:21:47.707" v="1746"/>
          <ac:cxnSpMkLst>
            <pc:docMk/>
            <pc:sldMk cId="2852566979" sldId="412"/>
            <ac:cxnSpMk id="68" creationId="{1FE16DDE-29AA-0C61-7485-3EEF20E6C291}"/>
          </ac:cxnSpMkLst>
        </pc:cxnChg>
        <pc:cxnChg chg="mod">
          <ac:chgData name="H M" userId="84cd2103f36ef0dc" providerId="LiveId" clId="{BAB93DC4-5F4B-417B-8EA8-41B893701961}" dt="2023-10-26T15:21:47.707" v="1746"/>
          <ac:cxnSpMkLst>
            <pc:docMk/>
            <pc:sldMk cId="2852566979" sldId="412"/>
            <ac:cxnSpMk id="69" creationId="{405CDE92-FAC7-2A5E-B6A2-82D2E13F5BBD}"/>
          </ac:cxnSpMkLst>
        </pc:cxnChg>
        <pc:cxnChg chg="mod">
          <ac:chgData name="H M" userId="84cd2103f36ef0dc" providerId="LiveId" clId="{BAB93DC4-5F4B-417B-8EA8-41B893701961}" dt="2023-10-26T15:21:47.707" v="1746"/>
          <ac:cxnSpMkLst>
            <pc:docMk/>
            <pc:sldMk cId="2852566979" sldId="412"/>
            <ac:cxnSpMk id="70" creationId="{09C15856-FC85-CA8E-7B12-B51C550A02A5}"/>
          </ac:cxnSpMkLst>
        </pc:cxnChg>
        <pc:cxnChg chg="mod">
          <ac:chgData name="H M" userId="84cd2103f36ef0dc" providerId="LiveId" clId="{BAB93DC4-5F4B-417B-8EA8-41B893701961}" dt="2023-10-26T15:21:47.707" v="1746"/>
          <ac:cxnSpMkLst>
            <pc:docMk/>
            <pc:sldMk cId="2852566979" sldId="412"/>
            <ac:cxnSpMk id="71" creationId="{AA78D2A7-3332-90DF-E374-E63E82C4B0BF}"/>
          </ac:cxnSpMkLst>
        </pc:cxnChg>
      </pc:sldChg>
      <pc:sldChg chg="ord">
        <pc:chgData name="H M" userId="84cd2103f36ef0dc" providerId="LiveId" clId="{BAB93DC4-5F4B-417B-8EA8-41B893701961}" dt="2023-10-26T15:21:27.727" v="1741"/>
        <pc:sldMkLst>
          <pc:docMk/>
          <pc:sldMk cId="1894565167" sldId="470"/>
        </pc:sldMkLst>
      </pc:sldChg>
      <pc:sldChg chg="addSp delSp modSp mod">
        <pc:chgData name="H M" userId="84cd2103f36ef0dc" providerId="LiveId" clId="{BAB93DC4-5F4B-417B-8EA8-41B893701961}" dt="2023-10-26T15:36:47.964" v="1913"/>
        <pc:sldMkLst>
          <pc:docMk/>
          <pc:sldMk cId="3165081508" sldId="471"/>
        </pc:sldMkLst>
        <pc:spChg chg="add del">
          <ac:chgData name="H M" userId="84cd2103f36ef0dc" providerId="LiveId" clId="{BAB93DC4-5F4B-417B-8EA8-41B893701961}" dt="2023-10-26T12:04:43.448" v="132"/>
          <ac:spMkLst>
            <pc:docMk/>
            <pc:sldMk cId="3165081508" sldId="471"/>
            <ac:spMk id="6" creationId="{58DB5B4C-D28C-99B3-C4B7-E64A86DA7608}"/>
          </ac:spMkLst>
        </pc:spChg>
        <pc:spChg chg="add del mod">
          <ac:chgData name="H M" userId="84cd2103f36ef0dc" providerId="LiveId" clId="{BAB93DC4-5F4B-417B-8EA8-41B893701961}" dt="2023-10-26T12:04:43.448" v="132"/>
          <ac:spMkLst>
            <pc:docMk/>
            <pc:sldMk cId="3165081508" sldId="471"/>
            <ac:spMk id="7" creationId="{043269EC-7A95-666B-F80C-17A26ED07077}"/>
          </ac:spMkLst>
        </pc:spChg>
        <pc:spChg chg="del mod">
          <ac:chgData name="H M" userId="84cd2103f36ef0dc" providerId="LiveId" clId="{BAB93DC4-5F4B-417B-8EA8-41B893701961}" dt="2023-10-26T12:05:11.740" v="140" actId="478"/>
          <ac:spMkLst>
            <pc:docMk/>
            <pc:sldMk cId="3165081508" sldId="471"/>
            <ac:spMk id="8" creationId="{4558AC41-8180-30CF-4020-E4D7E2BB92F1}"/>
          </ac:spMkLst>
        </pc:spChg>
        <pc:spChg chg="del mod">
          <ac:chgData name="H M" userId="84cd2103f36ef0dc" providerId="LiveId" clId="{BAB93DC4-5F4B-417B-8EA8-41B893701961}" dt="2023-10-26T12:04:46.523" v="134" actId="478"/>
          <ac:spMkLst>
            <pc:docMk/>
            <pc:sldMk cId="3165081508" sldId="471"/>
            <ac:spMk id="9" creationId="{508C4764-6C78-A89C-07A2-3BEE0215209A}"/>
          </ac:spMkLst>
        </pc:spChg>
        <pc:spChg chg="del mod">
          <ac:chgData name="H M" userId="84cd2103f36ef0dc" providerId="LiveId" clId="{BAB93DC4-5F4B-417B-8EA8-41B893701961}" dt="2023-10-26T12:04:45.906" v="133" actId="478"/>
          <ac:spMkLst>
            <pc:docMk/>
            <pc:sldMk cId="3165081508" sldId="471"/>
            <ac:spMk id="10" creationId="{1A38A5B4-DB43-A77E-C844-C7B7A46EAC66}"/>
          </ac:spMkLst>
        </pc:spChg>
        <pc:spChg chg="mod ord">
          <ac:chgData name="H M" userId="84cd2103f36ef0dc" providerId="LiveId" clId="{BAB93DC4-5F4B-417B-8EA8-41B893701961}" dt="2023-10-26T14:44:19.393" v="1054" actId="782"/>
          <ac:spMkLst>
            <pc:docMk/>
            <pc:sldMk cId="3165081508" sldId="471"/>
            <ac:spMk id="11" creationId="{299CCC44-8ACB-ADE9-4320-FEC36DCAF84C}"/>
          </ac:spMkLst>
        </pc:spChg>
        <pc:spChg chg="del mod">
          <ac:chgData name="H M" userId="84cd2103f36ef0dc" providerId="LiveId" clId="{BAB93DC4-5F4B-417B-8EA8-41B893701961}" dt="2023-10-26T12:05:37.221" v="151" actId="478"/>
          <ac:spMkLst>
            <pc:docMk/>
            <pc:sldMk cId="3165081508" sldId="471"/>
            <ac:spMk id="12" creationId="{DB3E85C3-E491-0B74-5880-9B66DBD04995}"/>
          </ac:spMkLst>
        </pc:spChg>
        <pc:spChg chg="add mod">
          <ac:chgData name="H M" userId="84cd2103f36ef0dc" providerId="LiveId" clId="{BAB93DC4-5F4B-417B-8EA8-41B893701961}" dt="2023-10-26T12:06:28.931" v="161" actId="571"/>
          <ac:spMkLst>
            <pc:docMk/>
            <pc:sldMk cId="3165081508" sldId="471"/>
            <ac:spMk id="13" creationId="{9CF86581-64F7-CA4A-D06F-414ABE4FC9E5}"/>
          </ac:spMkLst>
        </pc:spChg>
        <pc:spChg chg="add mod ord">
          <ac:chgData name="H M" userId="84cd2103f36ef0dc" providerId="LiveId" clId="{BAB93DC4-5F4B-417B-8EA8-41B893701961}" dt="2023-10-26T14:44:19.393" v="1054" actId="782"/>
          <ac:spMkLst>
            <pc:docMk/>
            <pc:sldMk cId="3165081508" sldId="471"/>
            <ac:spMk id="17" creationId="{625DEA61-1093-DFFF-01E5-B5D6265425A3}"/>
          </ac:spMkLst>
        </pc:spChg>
        <pc:spChg chg="del">
          <ac:chgData name="H M" userId="84cd2103f36ef0dc" providerId="LiveId" clId="{BAB93DC4-5F4B-417B-8EA8-41B893701961}" dt="2023-10-26T12:05:38.262" v="152" actId="478"/>
          <ac:spMkLst>
            <pc:docMk/>
            <pc:sldMk cId="3165081508" sldId="471"/>
            <ac:spMk id="26" creationId="{AA10B143-CA1A-83F8-E65B-A07CD594B0B2}"/>
          </ac:spMkLst>
        </pc:spChg>
        <pc:spChg chg="del">
          <ac:chgData name="H M" userId="84cd2103f36ef0dc" providerId="LiveId" clId="{BAB93DC4-5F4B-417B-8EA8-41B893701961}" dt="2023-10-26T12:05:39.341" v="153" actId="478"/>
          <ac:spMkLst>
            <pc:docMk/>
            <pc:sldMk cId="3165081508" sldId="471"/>
            <ac:spMk id="27" creationId="{8505E859-7AAF-0F73-F630-1EB1BE317AF9}"/>
          </ac:spMkLst>
        </pc:spChg>
        <pc:spChg chg="add del mod">
          <ac:chgData name="H M" userId="84cd2103f36ef0dc" providerId="LiveId" clId="{BAB93DC4-5F4B-417B-8EA8-41B893701961}" dt="2023-10-26T12:16:12.961" v="223" actId="767"/>
          <ac:spMkLst>
            <pc:docMk/>
            <pc:sldMk cId="3165081508" sldId="471"/>
            <ac:spMk id="30" creationId="{2ECEA005-FD8A-0923-BBD1-924470EC3F82}"/>
          </ac:spMkLst>
        </pc:spChg>
        <pc:spChg chg="add mod">
          <ac:chgData name="H M" userId="84cd2103f36ef0dc" providerId="LiveId" clId="{BAB93DC4-5F4B-417B-8EA8-41B893701961}" dt="2023-10-26T15:03:47.671" v="1432" actId="208"/>
          <ac:spMkLst>
            <pc:docMk/>
            <pc:sldMk cId="3165081508" sldId="471"/>
            <ac:spMk id="31" creationId="{B986D780-854C-8B72-8792-911C3F914482}"/>
          </ac:spMkLst>
        </pc:spChg>
        <pc:spChg chg="add mod">
          <ac:chgData name="H M" userId="84cd2103f36ef0dc" providerId="LiveId" clId="{BAB93DC4-5F4B-417B-8EA8-41B893701961}" dt="2023-10-26T14:58:31.259" v="1328" actId="207"/>
          <ac:spMkLst>
            <pc:docMk/>
            <pc:sldMk cId="3165081508" sldId="471"/>
            <ac:spMk id="71" creationId="{51DF2D06-B7DE-1E54-D653-EB4B72DBAACD}"/>
          </ac:spMkLst>
        </pc:spChg>
        <pc:spChg chg="add mod">
          <ac:chgData name="H M" userId="84cd2103f36ef0dc" providerId="LiveId" clId="{BAB93DC4-5F4B-417B-8EA8-41B893701961}" dt="2023-10-26T14:58:31.259" v="1328" actId="207"/>
          <ac:spMkLst>
            <pc:docMk/>
            <pc:sldMk cId="3165081508" sldId="471"/>
            <ac:spMk id="72" creationId="{458E6208-6F79-E805-79B4-6E6DE6AD6FA9}"/>
          </ac:spMkLst>
        </pc:spChg>
        <pc:spChg chg="add mod">
          <ac:chgData name="H M" userId="84cd2103f36ef0dc" providerId="LiveId" clId="{BAB93DC4-5F4B-417B-8EA8-41B893701961}" dt="2023-10-26T14:58:31.259" v="1328" actId="207"/>
          <ac:spMkLst>
            <pc:docMk/>
            <pc:sldMk cId="3165081508" sldId="471"/>
            <ac:spMk id="73" creationId="{03F373BD-4313-9EE8-DB57-77BB16C2A0BE}"/>
          </ac:spMkLst>
        </pc:spChg>
        <pc:spChg chg="add mod">
          <ac:chgData name="H M" userId="84cd2103f36ef0dc" providerId="LiveId" clId="{BAB93DC4-5F4B-417B-8EA8-41B893701961}" dt="2023-10-26T14:58:31.259" v="1328" actId="207"/>
          <ac:spMkLst>
            <pc:docMk/>
            <pc:sldMk cId="3165081508" sldId="471"/>
            <ac:spMk id="74" creationId="{3DCD45BF-0DF2-4937-3A93-D677DB772371}"/>
          </ac:spMkLst>
        </pc:spChg>
        <pc:spChg chg="mod">
          <ac:chgData name="H M" userId="84cd2103f36ef0dc" providerId="LiveId" clId="{BAB93DC4-5F4B-417B-8EA8-41B893701961}" dt="2023-10-26T14:44:19.393" v="1054" actId="782"/>
          <ac:spMkLst>
            <pc:docMk/>
            <pc:sldMk cId="3165081508" sldId="471"/>
            <ac:spMk id="77" creationId="{D1C03AD0-7C14-CAC8-8961-F8BEA0AF5C64}"/>
          </ac:spMkLst>
        </pc:spChg>
        <pc:spChg chg="mod">
          <ac:chgData name="H M" userId="84cd2103f36ef0dc" providerId="LiveId" clId="{BAB93DC4-5F4B-417B-8EA8-41B893701961}" dt="2023-10-26T14:44:19.393" v="1054" actId="782"/>
          <ac:spMkLst>
            <pc:docMk/>
            <pc:sldMk cId="3165081508" sldId="471"/>
            <ac:spMk id="78" creationId="{C30E7E3B-F2EF-3066-AFB2-ADC5C2525B69}"/>
          </ac:spMkLst>
        </pc:spChg>
        <pc:spChg chg="mod">
          <ac:chgData name="H M" userId="84cd2103f36ef0dc" providerId="LiveId" clId="{BAB93DC4-5F4B-417B-8EA8-41B893701961}" dt="2023-10-26T14:44:19.393" v="1054" actId="782"/>
          <ac:spMkLst>
            <pc:docMk/>
            <pc:sldMk cId="3165081508" sldId="471"/>
            <ac:spMk id="79" creationId="{A20CE5B9-C58F-CF47-AEF7-60909557A8AB}"/>
          </ac:spMkLst>
        </pc:spChg>
        <pc:spChg chg="mod">
          <ac:chgData name="H M" userId="84cd2103f36ef0dc" providerId="LiveId" clId="{BAB93DC4-5F4B-417B-8EA8-41B893701961}" dt="2023-10-26T14:44:19.393" v="1054" actId="782"/>
          <ac:spMkLst>
            <pc:docMk/>
            <pc:sldMk cId="3165081508" sldId="471"/>
            <ac:spMk id="80" creationId="{A2612C0E-37CB-4D7B-FBAB-8D92F2CCCA33}"/>
          </ac:spMkLst>
        </pc:spChg>
        <pc:spChg chg="mod">
          <ac:chgData name="H M" userId="84cd2103f36ef0dc" providerId="LiveId" clId="{BAB93DC4-5F4B-417B-8EA8-41B893701961}" dt="2023-10-26T14:44:19.393" v="1054" actId="782"/>
          <ac:spMkLst>
            <pc:docMk/>
            <pc:sldMk cId="3165081508" sldId="471"/>
            <ac:spMk id="82" creationId="{211FC35F-2E74-6B69-E511-25053CF6BFD4}"/>
          </ac:spMkLst>
        </pc:spChg>
        <pc:spChg chg="mod">
          <ac:chgData name="H M" userId="84cd2103f36ef0dc" providerId="LiveId" clId="{BAB93DC4-5F4B-417B-8EA8-41B893701961}" dt="2023-10-26T14:44:19.393" v="1054" actId="782"/>
          <ac:spMkLst>
            <pc:docMk/>
            <pc:sldMk cId="3165081508" sldId="471"/>
            <ac:spMk id="83" creationId="{6855CCCF-3B3B-1C0E-722A-819FCE81D290}"/>
          </ac:spMkLst>
        </pc:spChg>
        <pc:spChg chg="mod">
          <ac:chgData name="H M" userId="84cd2103f36ef0dc" providerId="LiveId" clId="{BAB93DC4-5F4B-417B-8EA8-41B893701961}" dt="2023-10-26T14:44:19.393" v="1054" actId="782"/>
          <ac:spMkLst>
            <pc:docMk/>
            <pc:sldMk cId="3165081508" sldId="471"/>
            <ac:spMk id="84" creationId="{98E1AC9C-EC88-F379-B865-F4B995846354}"/>
          </ac:spMkLst>
        </pc:spChg>
        <pc:spChg chg="mod">
          <ac:chgData name="H M" userId="84cd2103f36ef0dc" providerId="LiveId" clId="{BAB93DC4-5F4B-417B-8EA8-41B893701961}" dt="2023-10-26T14:44:19.393" v="1054" actId="782"/>
          <ac:spMkLst>
            <pc:docMk/>
            <pc:sldMk cId="3165081508" sldId="471"/>
            <ac:spMk id="85" creationId="{016407BC-1D03-07F1-58E8-4CFE1C035D60}"/>
          </ac:spMkLst>
        </pc:spChg>
        <pc:spChg chg="add mod ord">
          <ac:chgData name="H M" userId="84cd2103f36ef0dc" providerId="LiveId" clId="{BAB93DC4-5F4B-417B-8EA8-41B893701961}" dt="2023-10-26T15:08:12.139" v="1532" actId="165"/>
          <ac:spMkLst>
            <pc:docMk/>
            <pc:sldMk cId="3165081508" sldId="471"/>
            <ac:spMk id="86" creationId="{A4A550EB-CC92-FEF1-E657-9B6BD34ECB70}"/>
          </ac:spMkLst>
        </pc:spChg>
        <pc:spChg chg="add mod">
          <ac:chgData name="H M" userId="84cd2103f36ef0dc" providerId="LiveId" clId="{BAB93DC4-5F4B-417B-8EA8-41B893701961}" dt="2023-10-26T15:04:14.231" v="1434" actId="207"/>
          <ac:spMkLst>
            <pc:docMk/>
            <pc:sldMk cId="3165081508" sldId="471"/>
            <ac:spMk id="88" creationId="{ED5D44D1-7B1A-30D9-2FFA-B85E7E96DA00}"/>
          </ac:spMkLst>
        </pc:spChg>
        <pc:spChg chg="add mod">
          <ac:chgData name="H M" userId="84cd2103f36ef0dc" providerId="LiveId" clId="{BAB93DC4-5F4B-417B-8EA8-41B893701961}" dt="2023-10-26T15:22:35.662" v="1758" actId="1036"/>
          <ac:spMkLst>
            <pc:docMk/>
            <pc:sldMk cId="3165081508" sldId="471"/>
            <ac:spMk id="89" creationId="{CA8200AC-E66F-D032-405E-A69C3C500CCD}"/>
          </ac:spMkLst>
        </pc:spChg>
        <pc:spChg chg="add mod">
          <ac:chgData name="H M" userId="84cd2103f36ef0dc" providerId="LiveId" clId="{BAB93DC4-5F4B-417B-8EA8-41B893701961}" dt="2023-10-26T15:08:12.139" v="1532" actId="165"/>
          <ac:spMkLst>
            <pc:docMk/>
            <pc:sldMk cId="3165081508" sldId="471"/>
            <ac:spMk id="91" creationId="{E4E21ED4-F6EB-EB29-FED5-2AB28D513275}"/>
          </ac:spMkLst>
        </pc:spChg>
        <pc:spChg chg="mod">
          <ac:chgData name="H M" userId="84cd2103f36ef0dc" providerId="LiveId" clId="{BAB93DC4-5F4B-417B-8EA8-41B893701961}" dt="2023-10-26T14:44:19.393" v="1054" actId="782"/>
          <ac:spMkLst>
            <pc:docMk/>
            <pc:sldMk cId="3165081508" sldId="471"/>
            <ac:spMk id="103" creationId="{B71F8FD8-89E9-00CE-C56D-F64CC6F6069E}"/>
          </ac:spMkLst>
        </pc:spChg>
        <pc:spChg chg="mod">
          <ac:chgData name="H M" userId="84cd2103f36ef0dc" providerId="LiveId" clId="{BAB93DC4-5F4B-417B-8EA8-41B893701961}" dt="2023-10-26T14:44:19.393" v="1054" actId="782"/>
          <ac:spMkLst>
            <pc:docMk/>
            <pc:sldMk cId="3165081508" sldId="471"/>
            <ac:spMk id="106" creationId="{1306BC4D-555A-91C4-0B99-FA500EB2A1C3}"/>
          </ac:spMkLst>
        </pc:spChg>
        <pc:spChg chg="mod">
          <ac:chgData name="H M" userId="84cd2103f36ef0dc" providerId="LiveId" clId="{BAB93DC4-5F4B-417B-8EA8-41B893701961}" dt="2023-10-26T14:44:19.393" v="1054" actId="782"/>
          <ac:spMkLst>
            <pc:docMk/>
            <pc:sldMk cId="3165081508" sldId="471"/>
            <ac:spMk id="112" creationId="{23954AB7-8522-17AF-B6D6-6158060EF2DA}"/>
          </ac:spMkLst>
        </pc:spChg>
        <pc:spChg chg="add del mod">
          <ac:chgData name="H M" userId="84cd2103f36ef0dc" providerId="LiveId" clId="{BAB93DC4-5F4B-417B-8EA8-41B893701961}" dt="2023-10-26T14:52:08.159" v="1193" actId="478"/>
          <ac:spMkLst>
            <pc:docMk/>
            <pc:sldMk cId="3165081508" sldId="471"/>
            <ac:spMk id="117" creationId="{7CAAA4B5-6FE7-F2FD-E430-BB34065D0E2A}"/>
          </ac:spMkLst>
        </pc:spChg>
        <pc:spChg chg="add del mod">
          <ac:chgData name="H M" userId="84cd2103f36ef0dc" providerId="LiveId" clId="{BAB93DC4-5F4B-417B-8EA8-41B893701961}" dt="2023-10-26T14:52:06.589" v="1192" actId="478"/>
          <ac:spMkLst>
            <pc:docMk/>
            <pc:sldMk cId="3165081508" sldId="471"/>
            <ac:spMk id="118" creationId="{47C2053E-E39A-4224-FD89-9E4BC6F9DDE0}"/>
          </ac:spMkLst>
        </pc:spChg>
        <pc:spChg chg="add mod">
          <ac:chgData name="H M" userId="84cd2103f36ef0dc" providerId="LiveId" clId="{BAB93DC4-5F4B-417B-8EA8-41B893701961}" dt="2023-10-26T15:06:32.089" v="1470" actId="1076"/>
          <ac:spMkLst>
            <pc:docMk/>
            <pc:sldMk cId="3165081508" sldId="471"/>
            <ac:spMk id="121" creationId="{08CAF253-5E98-B90B-FE23-0C2AD1B35013}"/>
          </ac:spMkLst>
        </pc:spChg>
        <pc:spChg chg="add mod">
          <ac:chgData name="H M" userId="84cd2103f36ef0dc" providerId="LiveId" clId="{BAB93DC4-5F4B-417B-8EA8-41B893701961}" dt="2023-10-26T15:22:35.662" v="1758" actId="1036"/>
          <ac:spMkLst>
            <pc:docMk/>
            <pc:sldMk cId="3165081508" sldId="471"/>
            <ac:spMk id="122" creationId="{42D8804E-D26E-F18F-5EB1-9650D2022017}"/>
          </ac:spMkLst>
        </pc:spChg>
        <pc:spChg chg="add del mod">
          <ac:chgData name="H M" userId="84cd2103f36ef0dc" providerId="LiveId" clId="{BAB93DC4-5F4B-417B-8EA8-41B893701961}" dt="2023-10-26T14:49:54.559" v="1162" actId="478"/>
          <ac:spMkLst>
            <pc:docMk/>
            <pc:sldMk cId="3165081508" sldId="471"/>
            <ac:spMk id="123" creationId="{ADAA4625-FC72-D7F6-FFFE-10FADE564014}"/>
          </ac:spMkLst>
        </pc:spChg>
        <pc:spChg chg="add del mod">
          <ac:chgData name="H M" userId="84cd2103f36ef0dc" providerId="LiveId" clId="{BAB93DC4-5F4B-417B-8EA8-41B893701961}" dt="2023-10-26T14:49:55.500" v="1163" actId="478"/>
          <ac:spMkLst>
            <pc:docMk/>
            <pc:sldMk cId="3165081508" sldId="471"/>
            <ac:spMk id="124" creationId="{EC074BC8-52AD-C720-710F-C9C537627A3C}"/>
          </ac:spMkLst>
        </pc:spChg>
        <pc:spChg chg="mod">
          <ac:chgData name="H M" userId="84cd2103f36ef0dc" providerId="LiveId" clId="{BAB93DC4-5F4B-417B-8EA8-41B893701961}" dt="2023-10-26T14:54:21.089" v="1227" actId="208"/>
          <ac:spMkLst>
            <pc:docMk/>
            <pc:sldMk cId="3165081508" sldId="471"/>
            <ac:spMk id="129" creationId="{4F17D852-8980-E239-4C90-F7FE96EEE461}"/>
          </ac:spMkLst>
        </pc:spChg>
        <pc:spChg chg="mod">
          <ac:chgData name="H M" userId="84cd2103f36ef0dc" providerId="LiveId" clId="{BAB93DC4-5F4B-417B-8EA8-41B893701961}" dt="2023-10-26T14:54:34.009" v="1231" actId="208"/>
          <ac:spMkLst>
            <pc:docMk/>
            <pc:sldMk cId="3165081508" sldId="471"/>
            <ac:spMk id="134" creationId="{23AC1A49-4E18-A3B0-2ADD-65F1F8E894BB}"/>
          </ac:spMkLst>
        </pc:spChg>
        <pc:spChg chg="mod">
          <ac:chgData name="H M" userId="84cd2103f36ef0dc" providerId="LiveId" clId="{BAB93DC4-5F4B-417B-8EA8-41B893701961}" dt="2023-10-26T14:54:08.599" v="1223" actId="165"/>
          <ac:spMkLst>
            <pc:docMk/>
            <pc:sldMk cId="3165081508" sldId="471"/>
            <ac:spMk id="139" creationId="{F404E77B-8BDB-2E9E-83B9-B73B20BA067B}"/>
          </ac:spMkLst>
        </pc:spChg>
        <pc:spChg chg="add mod">
          <ac:chgData name="H M" userId="84cd2103f36ef0dc" providerId="LiveId" clId="{BAB93DC4-5F4B-417B-8EA8-41B893701961}" dt="2023-10-26T15:04:18.129" v="1435" actId="108"/>
          <ac:spMkLst>
            <pc:docMk/>
            <pc:sldMk cId="3165081508" sldId="471"/>
            <ac:spMk id="141" creationId="{59DD944F-E803-3A2E-7C08-B19F697180F7}"/>
          </ac:spMkLst>
        </pc:spChg>
        <pc:spChg chg="add mod">
          <ac:chgData name="H M" userId="84cd2103f36ef0dc" providerId="LiveId" clId="{BAB93DC4-5F4B-417B-8EA8-41B893701961}" dt="2023-10-26T15:05:20.069" v="1445" actId="1076"/>
          <ac:spMkLst>
            <pc:docMk/>
            <pc:sldMk cId="3165081508" sldId="471"/>
            <ac:spMk id="142" creationId="{4BA43852-8DA1-5DBF-C13B-79A394D21E47}"/>
          </ac:spMkLst>
        </pc:spChg>
        <pc:spChg chg="mod">
          <ac:chgData name="H M" userId="84cd2103f36ef0dc" providerId="LiveId" clId="{BAB93DC4-5F4B-417B-8EA8-41B893701961}" dt="2023-10-26T14:51:20.425" v="1179" actId="948"/>
          <ac:spMkLst>
            <pc:docMk/>
            <pc:sldMk cId="3165081508" sldId="471"/>
            <ac:spMk id="147" creationId="{BA7C5BDC-06AD-C079-578B-07781B9B2035}"/>
          </ac:spMkLst>
        </pc:spChg>
        <pc:spChg chg="mod">
          <ac:chgData name="H M" userId="84cd2103f36ef0dc" providerId="LiveId" clId="{BAB93DC4-5F4B-417B-8EA8-41B893701961}" dt="2023-10-26T14:51:20.425" v="1179" actId="948"/>
          <ac:spMkLst>
            <pc:docMk/>
            <pc:sldMk cId="3165081508" sldId="471"/>
            <ac:spMk id="152" creationId="{095EA62A-A3A0-BDC3-D544-34807895EC9F}"/>
          </ac:spMkLst>
        </pc:spChg>
        <pc:spChg chg="mod">
          <ac:chgData name="H M" userId="84cd2103f36ef0dc" providerId="LiveId" clId="{BAB93DC4-5F4B-417B-8EA8-41B893701961}" dt="2023-10-26T14:51:20.425" v="1179" actId="948"/>
          <ac:spMkLst>
            <pc:docMk/>
            <pc:sldMk cId="3165081508" sldId="471"/>
            <ac:spMk id="157" creationId="{98FB35B7-8FFF-C0DA-70B0-CCBF09B5EFAB}"/>
          </ac:spMkLst>
        </pc:spChg>
        <pc:spChg chg="mod">
          <ac:chgData name="H M" userId="84cd2103f36ef0dc" providerId="LiveId" clId="{BAB93DC4-5F4B-417B-8EA8-41B893701961}" dt="2023-10-26T14:58:54.614" v="1334" actId="948"/>
          <ac:spMkLst>
            <pc:docMk/>
            <pc:sldMk cId="3165081508" sldId="471"/>
            <ac:spMk id="162" creationId="{70B0D970-45FB-29C5-E63B-2970C07AFFF2}"/>
          </ac:spMkLst>
        </pc:spChg>
        <pc:spChg chg="mod">
          <ac:chgData name="H M" userId="84cd2103f36ef0dc" providerId="LiveId" clId="{BAB93DC4-5F4B-417B-8EA8-41B893701961}" dt="2023-10-26T14:58:54.614" v="1334" actId="948"/>
          <ac:spMkLst>
            <pc:docMk/>
            <pc:sldMk cId="3165081508" sldId="471"/>
            <ac:spMk id="163" creationId="{8A0C7AFF-2390-6CFC-3AED-CB08A4D9C51E}"/>
          </ac:spMkLst>
        </pc:spChg>
        <pc:spChg chg="mod">
          <ac:chgData name="H M" userId="84cd2103f36ef0dc" providerId="LiveId" clId="{BAB93DC4-5F4B-417B-8EA8-41B893701961}" dt="2023-10-26T14:58:54.614" v="1334" actId="948"/>
          <ac:spMkLst>
            <pc:docMk/>
            <pc:sldMk cId="3165081508" sldId="471"/>
            <ac:spMk id="164" creationId="{8F322535-D312-E996-26ED-A8BB1121803B}"/>
          </ac:spMkLst>
        </pc:spChg>
        <pc:spChg chg="mod">
          <ac:chgData name="H M" userId="84cd2103f36ef0dc" providerId="LiveId" clId="{BAB93DC4-5F4B-417B-8EA8-41B893701961}" dt="2023-10-26T14:58:54.614" v="1334" actId="948"/>
          <ac:spMkLst>
            <pc:docMk/>
            <pc:sldMk cId="3165081508" sldId="471"/>
            <ac:spMk id="165" creationId="{DDECCB65-547F-F257-6E4B-3D90266895E2}"/>
          </ac:spMkLst>
        </pc:spChg>
        <pc:spChg chg="mod">
          <ac:chgData name="H M" userId="84cd2103f36ef0dc" providerId="LiveId" clId="{BAB93DC4-5F4B-417B-8EA8-41B893701961}" dt="2023-10-26T14:59:14.407" v="1340" actId="1076"/>
          <ac:spMkLst>
            <pc:docMk/>
            <pc:sldMk cId="3165081508" sldId="471"/>
            <ac:spMk id="167" creationId="{5735B472-B662-B745-C93A-ADCA42549236}"/>
          </ac:spMkLst>
        </pc:spChg>
        <pc:spChg chg="mod">
          <ac:chgData name="H M" userId="84cd2103f36ef0dc" providerId="LiveId" clId="{BAB93DC4-5F4B-417B-8EA8-41B893701961}" dt="2023-10-26T14:59:21.840" v="1341" actId="1076"/>
          <ac:spMkLst>
            <pc:docMk/>
            <pc:sldMk cId="3165081508" sldId="471"/>
            <ac:spMk id="168" creationId="{94C78ED0-37E5-25A9-309E-B759A1105200}"/>
          </ac:spMkLst>
        </pc:spChg>
        <pc:spChg chg="mod">
          <ac:chgData name="H M" userId="84cd2103f36ef0dc" providerId="LiveId" clId="{BAB93DC4-5F4B-417B-8EA8-41B893701961}" dt="2023-10-26T14:59:04.019" v="1337" actId="571"/>
          <ac:spMkLst>
            <pc:docMk/>
            <pc:sldMk cId="3165081508" sldId="471"/>
            <ac:spMk id="169" creationId="{0307CBF8-9A44-B3AD-6E94-DDC289B6EC8B}"/>
          </ac:spMkLst>
        </pc:spChg>
        <pc:spChg chg="mod">
          <ac:chgData name="H M" userId="84cd2103f36ef0dc" providerId="LiveId" clId="{BAB93DC4-5F4B-417B-8EA8-41B893701961}" dt="2023-10-26T14:59:04.019" v="1337" actId="571"/>
          <ac:spMkLst>
            <pc:docMk/>
            <pc:sldMk cId="3165081508" sldId="471"/>
            <ac:spMk id="170" creationId="{0B211492-02D1-FE2A-35CC-F25E0F60493B}"/>
          </ac:spMkLst>
        </pc:spChg>
        <pc:spChg chg="add del mod">
          <ac:chgData name="H M" userId="84cd2103f36ef0dc" providerId="LiveId" clId="{BAB93DC4-5F4B-417B-8EA8-41B893701961}" dt="2023-10-26T15:06:52.889" v="1478" actId="478"/>
          <ac:spMkLst>
            <pc:docMk/>
            <pc:sldMk cId="3165081508" sldId="471"/>
            <ac:spMk id="176" creationId="{2D0E3ACE-CC7F-47A3-A01B-728125004C88}"/>
          </ac:spMkLst>
        </pc:spChg>
        <pc:spChg chg="mod">
          <ac:chgData name="H M" userId="84cd2103f36ef0dc" providerId="LiveId" clId="{BAB93DC4-5F4B-417B-8EA8-41B893701961}" dt="2023-10-26T15:08:14.769" v="1534" actId="948"/>
          <ac:spMkLst>
            <pc:docMk/>
            <pc:sldMk cId="3165081508" sldId="471"/>
            <ac:spMk id="179" creationId="{F4BF0A63-F916-F1F6-A3B5-EBBA22965F38}"/>
          </ac:spMkLst>
        </pc:spChg>
        <pc:spChg chg="mod">
          <ac:chgData name="H M" userId="84cd2103f36ef0dc" providerId="LiveId" clId="{BAB93DC4-5F4B-417B-8EA8-41B893701961}" dt="2023-10-26T15:08:18.224" v="1537" actId="948"/>
          <ac:spMkLst>
            <pc:docMk/>
            <pc:sldMk cId="3165081508" sldId="471"/>
            <ac:spMk id="185" creationId="{34787CD7-C4DE-BCEC-5E18-55B0AF92DD07}"/>
          </ac:spMkLst>
        </pc:spChg>
        <pc:spChg chg="mod">
          <ac:chgData name="H M" userId="84cd2103f36ef0dc" providerId="LiveId" clId="{BAB93DC4-5F4B-417B-8EA8-41B893701961}" dt="2023-10-26T15:08:29.402" v="1542" actId="571"/>
          <ac:spMkLst>
            <pc:docMk/>
            <pc:sldMk cId="3165081508" sldId="471"/>
            <ac:spMk id="191" creationId="{5E2771FB-D6BC-46FB-58FF-7F3644B0C3AB}"/>
          </ac:spMkLst>
        </pc:spChg>
        <pc:spChg chg="mod">
          <ac:chgData name="H M" userId="84cd2103f36ef0dc" providerId="LiveId" clId="{BAB93DC4-5F4B-417B-8EA8-41B893701961}" dt="2023-10-26T15:36:36.674" v="1904"/>
          <ac:spMkLst>
            <pc:docMk/>
            <pc:sldMk cId="3165081508" sldId="471"/>
            <ac:spMk id="209" creationId="{FF797779-1435-E0FD-E3BE-1BE8276FBA06}"/>
          </ac:spMkLst>
        </pc:spChg>
        <pc:spChg chg="mod">
          <ac:chgData name="H M" userId="84cd2103f36ef0dc" providerId="LiveId" clId="{BAB93DC4-5F4B-417B-8EA8-41B893701961}" dt="2023-10-26T15:36:36.674" v="1904"/>
          <ac:spMkLst>
            <pc:docMk/>
            <pc:sldMk cId="3165081508" sldId="471"/>
            <ac:spMk id="214" creationId="{81188B7D-B9A2-BE8B-6B3D-657BEBFAE6B1}"/>
          </ac:spMkLst>
        </pc:spChg>
        <pc:grpChg chg="mod">
          <ac:chgData name="H M" userId="84cd2103f36ef0dc" providerId="LiveId" clId="{BAB93DC4-5F4B-417B-8EA8-41B893701961}" dt="2023-10-26T14:58:50.499" v="1332" actId="1076"/>
          <ac:grpSpMkLst>
            <pc:docMk/>
            <pc:sldMk cId="3165081508" sldId="471"/>
            <ac:grpSpMk id="2" creationId="{50F5CB1C-480C-30B8-9830-CA90BB8652EF}"/>
          </ac:grpSpMkLst>
        </pc:grpChg>
        <pc:grpChg chg="add mod">
          <ac:chgData name="H M" userId="84cd2103f36ef0dc" providerId="LiveId" clId="{BAB93DC4-5F4B-417B-8EA8-41B893701961}" dt="2023-10-26T12:06:28.931" v="161" actId="571"/>
          <ac:grpSpMkLst>
            <pc:docMk/>
            <pc:sldMk cId="3165081508" sldId="471"/>
            <ac:grpSpMk id="14" creationId="{9C5E3BC7-F411-EB3D-9145-AFAC7532E29A}"/>
          </ac:grpSpMkLst>
        </pc:grpChg>
        <pc:grpChg chg="add mod">
          <ac:chgData name="H M" userId="84cd2103f36ef0dc" providerId="LiveId" clId="{BAB93DC4-5F4B-417B-8EA8-41B893701961}" dt="2023-10-26T15:05:59.944" v="1461" actId="1076"/>
          <ac:grpSpMkLst>
            <pc:docMk/>
            <pc:sldMk cId="3165081508" sldId="471"/>
            <ac:grpSpMk id="18" creationId="{E006E898-1B52-1AF9-B58C-ED3B7D448191}"/>
          </ac:grpSpMkLst>
        </pc:grpChg>
        <pc:grpChg chg="add del mod">
          <ac:chgData name="H M" userId="84cd2103f36ef0dc" providerId="LiveId" clId="{BAB93DC4-5F4B-417B-8EA8-41B893701961}" dt="2023-10-26T12:27:11.617" v="326" actId="165"/>
          <ac:grpSpMkLst>
            <pc:docMk/>
            <pc:sldMk cId="3165081508" sldId="471"/>
            <ac:grpSpMk id="50" creationId="{DB0A5BB5-7206-3CC2-3592-45DDAB2244F9}"/>
          </ac:grpSpMkLst>
        </pc:grpChg>
        <pc:grpChg chg="add mod">
          <ac:chgData name="H M" userId="84cd2103f36ef0dc" providerId="LiveId" clId="{BAB93DC4-5F4B-417B-8EA8-41B893701961}" dt="2023-10-26T15:24:58.943" v="1789" actId="1076"/>
          <ac:grpSpMkLst>
            <pc:docMk/>
            <pc:sldMk cId="3165081508" sldId="471"/>
            <ac:grpSpMk id="75" creationId="{8B23274A-880D-7B4F-9D89-9F5CDEC49883}"/>
          </ac:grpSpMkLst>
        </pc:grpChg>
        <pc:grpChg chg="add mod">
          <ac:chgData name="H M" userId="84cd2103f36ef0dc" providerId="LiveId" clId="{BAB93DC4-5F4B-417B-8EA8-41B893701961}" dt="2023-10-26T14:54:52.354" v="1271" actId="1036"/>
          <ac:grpSpMkLst>
            <pc:docMk/>
            <pc:sldMk cId="3165081508" sldId="471"/>
            <ac:grpSpMk id="76" creationId="{EF615F68-2F53-2540-B6E4-AE23B1E499AD}"/>
          </ac:grpSpMkLst>
        </pc:grpChg>
        <pc:grpChg chg="add mod">
          <ac:chgData name="H M" userId="84cd2103f36ef0dc" providerId="LiveId" clId="{BAB93DC4-5F4B-417B-8EA8-41B893701961}" dt="2023-10-26T14:55:22.922" v="1278" actId="1076"/>
          <ac:grpSpMkLst>
            <pc:docMk/>
            <pc:sldMk cId="3165081508" sldId="471"/>
            <ac:grpSpMk id="81" creationId="{40053F11-669F-C7CC-9A06-06E79CDF23A9}"/>
          </ac:grpSpMkLst>
        </pc:grpChg>
        <pc:grpChg chg="add mod topLvl">
          <ac:chgData name="H M" userId="84cd2103f36ef0dc" providerId="LiveId" clId="{BAB93DC4-5F4B-417B-8EA8-41B893701961}" dt="2023-10-26T15:09:12.180" v="1551" actId="164"/>
          <ac:grpSpMkLst>
            <pc:docMk/>
            <pc:sldMk cId="3165081508" sldId="471"/>
            <ac:grpSpMk id="87" creationId="{14489815-0DE1-6537-057D-622C6147A9EF}"/>
          </ac:grpSpMkLst>
        </pc:grpChg>
        <pc:grpChg chg="add mod topLvl">
          <ac:chgData name="H M" userId="84cd2103f36ef0dc" providerId="LiveId" clId="{BAB93DC4-5F4B-417B-8EA8-41B893701961}" dt="2023-10-26T15:09:12.180" v="1551" actId="164"/>
          <ac:grpSpMkLst>
            <pc:docMk/>
            <pc:sldMk cId="3165081508" sldId="471"/>
            <ac:grpSpMk id="100" creationId="{C987EFC7-F625-945B-E986-2E6114CC6376}"/>
          </ac:grpSpMkLst>
        </pc:grpChg>
        <pc:grpChg chg="add del mod">
          <ac:chgData name="H M" userId="84cd2103f36ef0dc" providerId="LiveId" clId="{BAB93DC4-5F4B-417B-8EA8-41B893701961}" dt="2023-10-26T12:43:51.858" v="942" actId="165"/>
          <ac:grpSpMkLst>
            <pc:docMk/>
            <pc:sldMk cId="3165081508" sldId="471"/>
            <ac:grpSpMk id="101" creationId="{1392B202-22E4-308B-2A7F-A8D4754F290C}"/>
          </ac:grpSpMkLst>
        </pc:grpChg>
        <pc:grpChg chg="add mod">
          <ac:chgData name="H M" userId="84cd2103f36ef0dc" providerId="LiveId" clId="{BAB93DC4-5F4B-417B-8EA8-41B893701961}" dt="2023-10-26T12:49:11.374" v="1014" actId="164"/>
          <ac:grpSpMkLst>
            <pc:docMk/>
            <pc:sldMk cId="3165081508" sldId="471"/>
            <ac:grpSpMk id="102" creationId="{FD2A866E-9146-C3EF-576B-C6431B5A904E}"/>
          </ac:grpSpMkLst>
        </pc:grpChg>
        <pc:grpChg chg="add mod">
          <ac:chgData name="H M" userId="84cd2103f36ef0dc" providerId="LiveId" clId="{BAB93DC4-5F4B-417B-8EA8-41B893701961}" dt="2023-10-26T12:49:11.374" v="1014" actId="164"/>
          <ac:grpSpMkLst>
            <pc:docMk/>
            <pc:sldMk cId="3165081508" sldId="471"/>
            <ac:grpSpMk id="105" creationId="{60CD5D5F-90E4-8954-A4AB-8EEBA5CC7AD6}"/>
          </ac:grpSpMkLst>
        </pc:grpChg>
        <pc:grpChg chg="add mod">
          <ac:chgData name="H M" userId="84cd2103f36ef0dc" providerId="LiveId" clId="{BAB93DC4-5F4B-417B-8EA8-41B893701961}" dt="2023-10-26T12:49:11.374" v="1014" actId="164"/>
          <ac:grpSpMkLst>
            <pc:docMk/>
            <pc:sldMk cId="3165081508" sldId="471"/>
            <ac:grpSpMk id="111" creationId="{935F7E5E-203A-6B9B-DA49-B4BD4AB5B00D}"/>
          </ac:grpSpMkLst>
        </pc:grpChg>
        <pc:grpChg chg="add mod">
          <ac:chgData name="H M" userId="84cd2103f36ef0dc" providerId="LiveId" clId="{BAB93DC4-5F4B-417B-8EA8-41B893701961}" dt="2023-10-26T15:36:47.706" v="1911" actId="1076"/>
          <ac:grpSpMkLst>
            <pc:docMk/>
            <pc:sldMk cId="3165081508" sldId="471"/>
            <ac:grpSpMk id="119" creationId="{F179A58D-CB43-A6FD-17C1-32D8F393A659}"/>
          </ac:grpSpMkLst>
        </pc:grpChg>
        <pc:grpChg chg="add del mod">
          <ac:chgData name="H M" userId="84cd2103f36ef0dc" providerId="LiveId" clId="{BAB93DC4-5F4B-417B-8EA8-41B893701961}" dt="2023-10-26T15:08:12.139" v="1532" actId="165"/>
          <ac:grpSpMkLst>
            <pc:docMk/>
            <pc:sldMk cId="3165081508" sldId="471"/>
            <ac:grpSpMk id="120" creationId="{060DC8D7-F629-8743-C6A2-C2280BDD56CB}"/>
          </ac:grpSpMkLst>
        </pc:grpChg>
        <pc:grpChg chg="add del mod">
          <ac:chgData name="H M" userId="84cd2103f36ef0dc" providerId="LiveId" clId="{BAB93DC4-5F4B-417B-8EA8-41B893701961}" dt="2023-10-26T14:54:08.599" v="1223" actId="165"/>
          <ac:grpSpMkLst>
            <pc:docMk/>
            <pc:sldMk cId="3165081508" sldId="471"/>
            <ac:grpSpMk id="125" creationId="{DCE1B2EA-2205-C1FC-19F4-D45B76966A78}"/>
          </ac:grpSpMkLst>
        </pc:grpChg>
        <pc:grpChg chg="mod topLvl">
          <ac:chgData name="H M" userId="84cd2103f36ef0dc" providerId="LiveId" clId="{BAB93DC4-5F4B-417B-8EA8-41B893701961}" dt="2023-10-26T14:54:38.809" v="1232" actId="164"/>
          <ac:grpSpMkLst>
            <pc:docMk/>
            <pc:sldMk cId="3165081508" sldId="471"/>
            <ac:grpSpMk id="126" creationId="{B9CC837F-63F2-EB9D-EF7D-A19A781AF2DE}"/>
          </ac:grpSpMkLst>
        </pc:grpChg>
        <pc:grpChg chg="mod topLvl">
          <ac:chgData name="H M" userId="84cd2103f36ef0dc" providerId="LiveId" clId="{BAB93DC4-5F4B-417B-8EA8-41B893701961}" dt="2023-10-26T14:54:38.809" v="1232" actId="164"/>
          <ac:grpSpMkLst>
            <pc:docMk/>
            <pc:sldMk cId="3165081508" sldId="471"/>
            <ac:grpSpMk id="127" creationId="{E54891DD-9719-0E58-375B-D18B2A89FFA5}"/>
          </ac:grpSpMkLst>
        </pc:grpChg>
        <pc:grpChg chg="mod topLvl">
          <ac:chgData name="H M" userId="84cd2103f36ef0dc" providerId="LiveId" clId="{BAB93DC4-5F4B-417B-8EA8-41B893701961}" dt="2023-10-26T14:54:38.809" v="1232" actId="164"/>
          <ac:grpSpMkLst>
            <pc:docMk/>
            <pc:sldMk cId="3165081508" sldId="471"/>
            <ac:grpSpMk id="128" creationId="{8BC2B676-DBCA-EC8F-B98C-2A3DC61B0AFD}"/>
          </ac:grpSpMkLst>
        </pc:grpChg>
        <pc:grpChg chg="add del mod">
          <ac:chgData name="H M" userId="84cd2103f36ef0dc" providerId="LiveId" clId="{BAB93DC4-5F4B-417B-8EA8-41B893701961}" dt="2023-10-26T14:51:23.119" v="1180" actId="478"/>
          <ac:grpSpMkLst>
            <pc:docMk/>
            <pc:sldMk cId="3165081508" sldId="471"/>
            <ac:grpSpMk id="143" creationId="{364E8CBF-47EF-2F29-FAEE-252983EE5775}"/>
          </ac:grpSpMkLst>
        </pc:grpChg>
        <pc:grpChg chg="mod">
          <ac:chgData name="H M" userId="84cd2103f36ef0dc" providerId="LiveId" clId="{BAB93DC4-5F4B-417B-8EA8-41B893701961}" dt="2023-10-26T14:51:20.091" v="1178" actId="571"/>
          <ac:grpSpMkLst>
            <pc:docMk/>
            <pc:sldMk cId="3165081508" sldId="471"/>
            <ac:grpSpMk id="144" creationId="{DF70EECE-E150-8A6A-5880-8C6A512EB8AA}"/>
          </ac:grpSpMkLst>
        </pc:grpChg>
        <pc:grpChg chg="mod">
          <ac:chgData name="H M" userId="84cd2103f36ef0dc" providerId="LiveId" clId="{BAB93DC4-5F4B-417B-8EA8-41B893701961}" dt="2023-10-26T14:51:20.091" v="1178" actId="571"/>
          <ac:grpSpMkLst>
            <pc:docMk/>
            <pc:sldMk cId="3165081508" sldId="471"/>
            <ac:grpSpMk id="145" creationId="{96B94217-1298-191F-00A2-6303C8956D30}"/>
          </ac:grpSpMkLst>
        </pc:grpChg>
        <pc:grpChg chg="mod">
          <ac:chgData name="H M" userId="84cd2103f36ef0dc" providerId="LiveId" clId="{BAB93DC4-5F4B-417B-8EA8-41B893701961}" dt="2023-10-26T14:51:20.091" v="1178" actId="571"/>
          <ac:grpSpMkLst>
            <pc:docMk/>
            <pc:sldMk cId="3165081508" sldId="471"/>
            <ac:grpSpMk id="146" creationId="{A25B5195-EF1C-826E-BBFD-ADA1CC72D70A}"/>
          </ac:grpSpMkLst>
        </pc:grpChg>
        <pc:grpChg chg="add mod ord">
          <ac:chgData name="H M" userId="84cd2103f36ef0dc" providerId="LiveId" clId="{BAB93DC4-5F4B-417B-8EA8-41B893701961}" dt="2023-10-26T15:25:38.171" v="1796" actId="1076"/>
          <ac:grpSpMkLst>
            <pc:docMk/>
            <pc:sldMk cId="3165081508" sldId="471"/>
            <ac:grpSpMk id="159" creationId="{7B412BB2-68F0-74B9-0AD0-702E55668B57}"/>
          </ac:grpSpMkLst>
        </pc:grpChg>
        <pc:grpChg chg="add mod">
          <ac:chgData name="H M" userId="84cd2103f36ef0dc" providerId="LiveId" clId="{BAB93DC4-5F4B-417B-8EA8-41B893701961}" dt="2023-10-26T14:59:30.542" v="1343" actId="1076"/>
          <ac:grpSpMkLst>
            <pc:docMk/>
            <pc:sldMk cId="3165081508" sldId="471"/>
            <ac:grpSpMk id="161" creationId="{AC196F19-59DE-86FD-539A-AAB83B5630B2}"/>
          </ac:grpSpMkLst>
        </pc:grpChg>
        <pc:grpChg chg="add del mod">
          <ac:chgData name="H M" userId="84cd2103f36ef0dc" providerId="LiveId" clId="{BAB93DC4-5F4B-417B-8EA8-41B893701961}" dt="2023-10-26T14:59:33.289" v="1344" actId="478"/>
          <ac:grpSpMkLst>
            <pc:docMk/>
            <pc:sldMk cId="3165081508" sldId="471"/>
            <ac:grpSpMk id="166" creationId="{C7C38CC9-400B-3962-E739-EDE21E40C15B}"/>
          </ac:grpSpMkLst>
        </pc:grpChg>
        <pc:grpChg chg="add mod">
          <ac:chgData name="H M" userId="84cd2103f36ef0dc" providerId="LiveId" clId="{BAB93DC4-5F4B-417B-8EA8-41B893701961}" dt="2023-10-26T15:08:16.970" v="1535" actId="1076"/>
          <ac:grpSpMkLst>
            <pc:docMk/>
            <pc:sldMk cId="3165081508" sldId="471"/>
            <ac:grpSpMk id="178" creationId="{C3C0F77C-02F2-997B-C947-94FED18BF7CD}"/>
          </ac:grpSpMkLst>
        </pc:grpChg>
        <pc:grpChg chg="add mod">
          <ac:chgData name="H M" userId="84cd2103f36ef0dc" providerId="LiveId" clId="{BAB93DC4-5F4B-417B-8EA8-41B893701961}" dt="2023-10-26T15:08:25.969" v="1541" actId="1076"/>
          <ac:grpSpMkLst>
            <pc:docMk/>
            <pc:sldMk cId="3165081508" sldId="471"/>
            <ac:grpSpMk id="184" creationId="{B6A40BA4-4A28-7D1F-7380-B71FE2E172D0}"/>
          </ac:grpSpMkLst>
        </pc:grpChg>
        <pc:grpChg chg="add mod">
          <ac:chgData name="H M" userId="84cd2103f36ef0dc" providerId="LiveId" clId="{BAB93DC4-5F4B-417B-8EA8-41B893701961}" dt="2023-10-26T15:08:34.009" v="1545" actId="14100"/>
          <ac:grpSpMkLst>
            <pc:docMk/>
            <pc:sldMk cId="3165081508" sldId="471"/>
            <ac:grpSpMk id="190" creationId="{7508AC5B-A264-A77E-545D-8626C3D750E0}"/>
          </ac:grpSpMkLst>
        </pc:grpChg>
        <pc:grpChg chg="add mod">
          <ac:chgData name="H M" userId="84cd2103f36ef0dc" providerId="LiveId" clId="{BAB93DC4-5F4B-417B-8EA8-41B893701961}" dt="2023-10-26T15:09:12.180" v="1551" actId="164"/>
          <ac:grpSpMkLst>
            <pc:docMk/>
            <pc:sldMk cId="3165081508" sldId="471"/>
            <ac:grpSpMk id="196" creationId="{2A047AF3-D8DD-9944-147F-017B9E5B9D9E}"/>
          </ac:grpSpMkLst>
        </pc:grpChg>
        <pc:grpChg chg="add del mod">
          <ac:chgData name="H M" userId="84cd2103f36ef0dc" providerId="LiveId" clId="{BAB93DC4-5F4B-417B-8EA8-41B893701961}" dt="2023-10-26T15:36:47.964" v="1913"/>
          <ac:grpSpMkLst>
            <pc:docMk/>
            <pc:sldMk cId="3165081508" sldId="471"/>
            <ac:grpSpMk id="198" creationId="{1F35EC3A-DBA5-A264-6FDF-98D4765DC514}"/>
          </ac:grpSpMkLst>
        </pc:grpChg>
        <pc:grpChg chg="mod">
          <ac:chgData name="H M" userId="84cd2103f36ef0dc" providerId="LiveId" clId="{BAB93DC4-5F4B-417B-8EA8-41B893701961}" dt="2023-10-26T15:36:36.674" v="1904"/>
          <ac:grpSpMkLst>
            <pc:docMk/>
            <pc:sldMk cId="3165081508" sldId="471"/>
            <ac:grpSpMk id="199" creationId="{0449647D-1D3E-965C-F50A-51EE324B0DAE}"/>
          </ac:grpSpMkLst>
        </pc:grpChg>
        <pc:grpChg chg="mod">
          <ac:chgData name="H M" userId="84cd2103f36ef0dc" providerId="LiveId" clId="{BAB93DC4-5F4B-417B-8EA8-41B893701961}" dt="2023-10-26T15:36:36.674" v="1904"/>
          <ac:grpSpMkLst>
            <pc:docMk/>
            <pc:sldMk cId="3165081508" sldId="471"/>
            <ac:grpSpMk id="200" creationId="{370493C6-CAAE-2D5E-A7FE-A1ED0DEC8B38}"/>
          </ac:grpSpMkLst>
        </pc:grpChg>
        <pc:grpChg chg="mod">
          <ac:chgData name="H M" userId="84cd2103f36ef0dc" providerId="LiveId" clId="{BAB93DC4-5F4B-417B-8EA8-41B893701961}" dt="2023-10-26T15:36:36.674" v="1904"/>
          <ac:grpSpMkLst>
            <pc:docMk/>
            <pc:sldMk cId="3165081508" sldId="471"/>
            <ac:grpSpMk id="207" creationId="{762260A0-2F26-8C9A-1BBB-03088BB3E09F}"/>
          </ac:grpSpMkLst>
        </pc:grpChg>
        <pc:grpChg chg="mod">
          <ac:chgData name="H M" userId="84cd2103f36ef0dc" providerId="LiveId" clId="{BAB93DC4-5F4B-417B-8EA8-41B893701961}" dt="2023-10-26T15:36:36.674" v="1904"/>
          <ac:grpSpMkLst>
            <pc:docMk/>
            <pc:sldMk cId="3165081508" sldId="471"/>
            <ac:grpSpMk id="208" creationId="{AAED47D3-7CCF-53B5-8045-98085A2B0F44}"/>
          </ac:grpSpMkLst>
        </pc:grpChg>
        <pc:picChg chg="add del mod modCrop">
          <ac:chgData name="H M" userId="84cd2103f36ef0dc" providerId="LiveId" clId="{BAB93DC4-5F4B-417B-8EA8-41B893701961}" dt="2023-10-26T12:15:50.020" v="214" actId="478"/>
          <ac:picMkLst>
            <pc:docMk/>
            <pc:sldMk cId="3165081508" sldId="471"/>
            <ac:picMk id="3" creationId="{CFC94D39-57D0-C3F8-46A5-7564F2795613}"/>
          </ac:picMkLst>
        </pc:picChg>
        <pc:picChg chg="mod">
          <ac:chgData name="H M" userId="84cd2103f36ef0dc" providerId="LiveId" clId="{BAB93DC4-5F4B-417B-8EA8-41B893701961}" dt="2023-10-26T12:06:28.931" v="161" actId="571"/>
          <ac:picMkLst>
            <pc:docMk/>
            <pc:sldMk cId="3165081508" sldId="471"/>
            <ac:picMk id="15" creationId="{DFF73FEF-CCC7-180C-61BA-EAFFDA9158DD}"/>
          </ac:picMkLst>
        </pc:picChg>
        <pc:picChg chg="mod">
          <ac:chgData name="H M" userId="84cd2103f36ef0dc" providerId="LiveId" clId="{BAB93DC4-5F4B-417B-8EA8-41B893701961}" dt="2023-10-26T12:06:28.931" v="161" actId="571"/>
          <ac:picMkLst>
            <pc:docMk/>
            <pc:sldMk cId="3165081508" sldId="471"/>
            <ac:picMk id="16" creationId="{797C139D-B3DE-141B-27AB-EFD421AF1774}"/>
          </ac:picMkLst>
        </pc:picChg>
        <pc:picChg chg="add del mod">
          <ac:chgData name="H M" userId="84cd2103f36ef0dc" providerId="LiveId" clId="{BAB93DC4-5F4B-417B-8EA8-41B893701961}" dt="2023-10-26T12:14:14.173" v="194" actId="478"/>
          <ac:picMkLst>
            <pc:docMk/>
            <pc:sldMk cId="3165081508" sldId="471"/>
            <ac:picMk id="20" creationId="{20A7FF84-E9FB-FC88-3818-92B30A2F965A}"/>
          </ac:picMkLst>
        </pc:picChg>
        <pc:picChg chg="add del mod">
          <ac:chgData name="H M" userId="84cd2103f36ef0dc" providerId="LiveId" clId="{BAB93DC4-5F4B-417B-8EA8-41B893701961}" dt="2023-10-26T12:15:06.676" v="201" actId="478"/>
          <ac:picMkLst>
            <pc:docMk/>
            <pc:sldMk cId="3165081508" sldId="471"/>
            <ac:picMk id="22" creationId="{1B11CBE2-94D7-ACBD-3766-F728F40C5F7B}"/>
          </ac:picMkLst>
        </pc:picChg>
        <pc:picChg chg="add del">
          <ac:chgData name="H M" userId="84cd2103f36ef0dc" providerId="LiveId" clId="{BAB93DC4-5F4B-417B-8EA8-41B893701961}" dt="2023-10-26T12:15:22.943" v="203" actId="22"/>
          <ac:picMkLst>
            <pc:docMk/>
            <pc:sldMk cId="3165081508" sldId="471"/>
            <ac:picMk id="24" creationId="{C5094843-C86D-31F7-05D2-5FFF5D9670DA}"/>
          </ac:picMkLst>
        </pc:picChg>
        <pc:picChg chg="add del mod">
          <ac:chgData name="H M" userId="84cd2103f36ef0dc" providerId="LiveId" clId="{BAB93DC4-5F4B-417B-8EA8-41B893701961}" dt="2023-10-26T12:17:21.977" v="268" actId="478"/>
          <ac:picMkLst>
            <pc:docMk/>
            <pc:sldMk cId="3165081508" sldId="471"/>
            <ac:picMk id="28" creationId="{5A6D7439-380D-E668-0687-2BBACE8FD4E7}"/>
          </ac:picMkLst>
        </pc:picChg>
        <pc:picChg chg="add del mod">
          <ac:chgData name="H M" userId="84cd2103f36ef0dc" providerId="LiveId" clId="{BAB93DC4-5F4B-417B-8EA8-41B893701961}" dt="2023-10-26T12:50:53.244" v="1022" actId="478"/>
          <ac:picMkLst>
            <pc:docMk/>
            <pc:sldMk cId="3165081508" sldId="471"/>
            <ac:picMk id="29" creationId="{17D39F21-5B53-8358-8966-BC555ECD61E1}"/>
          </ac:picMkLst>
        </pc:picChg>
        <pc:picChg chg="add del mod">
          <ac:chgData name="H M" userId="84cd2103f36ef0dc" providerId="LiveId" clId="{BAB93DC4-5F4B-417B-8EA8-41B893701961}" dt="2023-10-26T12:20:23.974" v="291" actId="478"/>
          <ac:picMkLst>
            <pc:docMk/>
            <pc:sldMk cId="3165081508" sldId="471"/>
            <ac:picMk id="33" creationId="{2C2B6C90-09A6-047D-D91E-4D0D6A32709D}"/>
          </ac:picMkLst>
        </pc:picChg>
        <pc:picChg chg="add mod modCrop">
          <ac:chgData name="H M" userId="84cd2103f36ef0dc" providerId="LiveId" clId="{BAB93DC4-5F4B-417B-8EA8-41B893701961}" dt="2023-10-26T15:08:12.139" v="1532" actId="165"/>
          <ac:picMkLst>
            <pc:docMk/>
            <pc:sldMk cId="3165081508" sldId="471"/>
            <ac:picMk id="35" creationId="{0D25378F-4768-A615-D1B9-267C9BDE9AB4}"/>
          </ac:picMkLst>
        </pc:picChg>
        <pc:picChg chg="add del mod topLvl">
          <ac:chgData name="H M" userId="84cd2103f36ef0dc" providerId="LiveId" clId="{BAB93DC4-5F4B-417B-8EA8-41B893701961}" dt="2023-10-26T12:29:06.660" v="553" actId="478"/>
          <ac:picMkLst>
            <pc:docMk/>
            <pc:sldMk cId="3165081508" sldId="471"/>
            <ac:picMk id="37" creationId="{C052C496-7514-2A3D-EC2B-950EE90B59B0}"/>
          </ac:picMkLst>
        </pc:picChg>
        <pc:picChg chg="add del mod topLvl">
          <ac:chgData name="H M" userId="84cd2103f36ef0dc" providerId="LiveId" clId="{BAB93DC4-5F4B-417B-8EA8-41B893701961}" dt="2023-10-26T12:29:06.084" v="552" actId="478"/>
          <ac:picMkLst>
            <pc:docMk/>
            <pc:sldMk cId="3165081508" sldId="471"/>
            <ac:picMk id="39" creationId="{E93C3B86-42FA-CA02-8BF3-0FC48E02BDFB}"/>
          </ac:picMkLst>
        </pc:picChg>
        <pc:picChg chg="add del mod topLvl">
          <ac:chgData name="H M" userId="84cd2103f36ef0dc" providerId="LiveId" clId="{BAB93DC4-5F4B-417B-8EA8-41B893701961}" dt="2023-10-26T12:29:05.542" v="551" actId="478"/>
          <ac:picMkLst>
            <pc:docMk/>
            <pc:sldMk cId="3165081508" sldId="471"/>
            <ac:picMk id="41" creationId="{3C03B28E-767A-9C0F-37D2-1B6231397C77}"/>
          </ac:picMkLst>
        </pc:picChg>
        <pc:picChg chg="add del mod topLvl">
          <ac:chgData name="H M" userId="84cd2103f36ef0dc" providerId="LiveId" clId="{BAB93DC4-5F4B-417B-8EA8-41B893701961}" dt="2023-10-26T12:29:04.522" v="550" actId="478"/>
          <ac:picMkLst>
            <pc:docMk/>
            <pc:sldMk cId="3165081508" sldId="471"/>
            <ac:picMk id="43" creationId="{723C3A70-5E59-FB1E-0263-32A41E9963B1}"/>
          </ac:picMkLst>
        </pc:picChg>
        <pc:picChg chg="add del mod topLvl">
          <ac:chgData name="H M" userId="84cd2103f36ef0dc" providerId="LiveId" clId="{BAB93DC4-5F4B-417B-8EA8-41B893701961}" dt="2023-10-26T12:29:04.089" v="549" actId="478"/>
          <ac:picMkLst>
            <pc:docMk/>
            <pc:sldMk cId="3165081508" sldId="471"/>
            <ac:picMk id="45" creationId="{C64733BD-17C0-6883-28F7-53FA59A99F1A}"/>
          </ac:picMkLst>
        </pc:picChg>
        <pc:picChg chg="add del mod topLvl">
          <ac:chgData name="H M" userId="84cd2103f36ef0dc" providerId="LiveId" clId="{BAB93DC4-5F4B-417B-8EA8-41B893701961}" dt="2023-10-26T12:29:03.691" v="548" actId="478"/>
          <ac:picMkLst>
            <pc:docMk/>
            <pc:sldMk cId="3165081508" sldId="471"/>
            <ac:picMk id="47" creationId="{020977AE-CB54-8520-8C6B-8B721849D073}"/>
          </ac:picMkLst>
        </pc:picChg>
        <pc:picChg chg="add del mod topLvl">
          <ac:chgData name="H M" userId="84cd2103f36ef0dc" providerId="LiveId" clId="{BAB93DC4-5F4B-417B-8EA8-41B893701961}" dt="2023-10-26T12:29:07.386" v="554" actId="478"/>
          <ac:picMkLst>
            <pc:docMk/>
            <pc:sldMk cId="3165081508" sldId="471"/>
            <ac:picMk id="49" creationId="{B63E044C-C716-1C33-4C71-263E6D37817D}"/>
          </ac:picMkLst>
        </pc:picChg>
        <pc:picChg chg="add mod">
          <ac:chgData name="H M" userId="84cd2103f36ef0dc" providerId="LiveId" clId="{BAB93DC4-5F4B-417B-8EA8-41B893701961}" dt="2023-10-26T14:57:41.779" v="1316" actId="207"/>
          <ac:picMkLst>
            <pc:docMk/>
            <pc:sldMk cId="3165081508" sldId="471"/>
            <ac:picMk id="52" creationId="{94FA6CA5-CCBC-A0A1-243B-F206A8BD2B1F}"/>
          </ac:picMkLst>
        </pc:picChg>
        <pc:picChg chg="add mod">
          <ac:chgData name="H M" userId="84cd2103f36ef0dc" providerId="LiveId" clId="{BAB93DC4-5F4B-417B-8EA8-41B893701961}" dt="2023-10-26T14:58:18.673" v="1324" actId="207"/>
          <ac:picMkLst>
            <pc:docMk/>
            <pc:sldMk cId="3165081508" sldId="471"/>
            <ac:picMk id="54" creationId="{DAAC3C0F-531B-BE29-EF53-3E32E09BE7F0}"/>
          </ac:picMkLst>
        </pc:picChg>
        <pc:picChg chg="add mod">
          <ac:chgData name="H M" userId="84cd2103f36ef0dc" providerId="LiveId" clId="{BAB93DC4-5F4B-417B-8EA8-41B893701961}" dt="2023-10-26T14:58:12.264" v="1322" actId="207"/>
          <ac:picMkLst>
            <pc:docMk/>
            <pc:sldMk cId="3165081508" sldId="471"/>
            <ac:picMk id="56" creationId="{7C4C1D7E-F917-7195-F42B-A49D90C7387C}"/>
          </ac:picMkLst>
        </pc:picChg>
        <pc:picChg chg="add mod">
          <ac:chgData name="H M" userId="84cd2103f36ef0dc" providerId="LiveId" clId="{BAB93DC4-5F4B-417B-8EA8-41B893701961}" dt="2023-10-26T14:58:16.091" v="1323" actId="207"/>
          <ac:picMkLst>
            <pc:docMk/>
            <pc:sldMk cId="3165081508" sldId="471"/>
            <ac:picMk id="58" creationId="{E366C10D-EF1E-8FCD-44F0-D0FB4F0F1B0A}"/>
          </ac:picMkLst>
        </pc:picChg>
        <pc:picChg chg="add mod">
          <ac:chgData name="H M" userId="84cd2103f36ef0dc" providerId="LiveId" clId="{BAB93DC4-5F4B-417B-8EA8-41B893701961}" dt="2023-10-26T15:07:11.119" v="1483" actId="1076"/>
          <ac:picMkLst>
            <pc:docMk/>
            <pc:sldMk cId="3165081508" sldId="471"/>
            <ac:picMk id="60" creationId="{B8CDBCC7-8F2D-9C44-A691-8133D4A38229}"/>
          </ac:picMkLst>
        </pc:picChg>
        <pc:picChg chg="add mod">
          <ac:chgData name="H M" userId="84cd2103f36ef0dc" providerId="LiveId" clId="{BAB93DC4-5F4B-417B-8EA8-41B893701961}" dt="2023-10-26T15:06:31.699" v="1467" actId="1076"/>
          <ac:picMkLst>
            <pc:docMk/>
            <pc:sldMk cId="3165081508" sldId="471"/>
            <ac:picMk id="62" creationId="{A565FB93-0636-A4E4-677D-2B4179559B33}"/>
          </ac:picMkLst>
        </pc:picChg>
        <pc:picChg chg="add mod">
          <ac:chgData name="H M" userId="84cd2103f36ef0dc" providerId="LiveId" clId="{BAB93DC4-5F4B-417B-8EA8-41B893701961}" dt="2023-10-26T14:58:18.673" v="1324" actId="207"/>
          <ac:picMkLst>
            <pc:docMk/>
            <pc:sldMk cId="3165081508" sldId="471"/>
            <ac:picMk id="63" creationId="{4FB31210-8E94-83E7-C1D9-4A92ACD34B41}"/>
          </ac:picMkLst>
        </pc:picChg>
        <pc:picChg chg="add mod">
          <ac:chgData name="H M" userId="84cd2103f36ef0dc" providerId="LiveId" clId="{BAB93DC4-5F4B-417B-8EA8-41B893701961}" dt="2023-10-26T14:58:19.759" v="1325" actId="207"/>
          <ac:picMkLst>
            <pc:docMk/>
            <pc:sldMk cId="3165081508" sldId="471"/>
            <ac:picMk id="64" creationId="{301ABBFB-95D0-A054-0562-22F8189CCD14}"/>
          </ac:picMkLst>
        </pc:picChg>
        <pc:picChg chg="add mod">
          <ac:chgData name="H M" userId="84cd2103f36ef0dc" providerId="LiveId" clId="{BAB93DC4-5F4B-417B-8EA8-41B893701961}" dt="2023-10-26T14:58:16.091" v="1323" actId="207"/>
          <ac:picMkLst>
            <pc:docMk/>
            <pc:sldMk cId="3165081508" sldId="471"/>
            <ac:picMk id="65" creationId="{7F29A1FE-E573-A153-0205-861B674A0CDD}"/>
          </ac:picMkLst>
        </pc:picChg>
        <pc:picChg chg="add mod">
          <ac:chgData name="H M" userId="84cd2103f36ef0dc" providerId="LiveId" clId="{BAB93DC4-5F4B-417B-8EA8-41B893701961}" dt="2023-10-26T14:58:18.673" v="1324" actId="207"/>
          <ac:picMkLst>
            <pc:docMk/>
            <pc:sldMk cId="3165081508" sldId="471"/>
            <ac:picMk id="66" creationId="{F4D95C51-93FA-86CB-A03D-BF5DA3E0A0D6}"/>
          </ac:picMkLst>
        </pc:picChg>
        <pc:picChg chg="add mod">
          <ac:chgData name="H M" userId="84cd2103f36ef0dc" providerId="LiveId" clId="{BAB93DC4-5F4B-417B-8EA8-41B893701961}" dt="2023-10-26T15:07:40.065" v="1531" actId="1036"/>
          <ac:picMkLst>
            <pc:docMk/>
            <pc:sldMk cId="3165081508" sldId="471"/>
            <ac:picMk id="67" creationId="{4ADAFF7C-475A-563E-2B1D-8AAF95AF0DF6}"/>
          </ac:picMkLst>
        </pc:picChg>
        <pc:picChg chg="add del mod">
          <ac:chgData name="H M" userId="84cd2103f36ef0dc" providerId="LiveId" clId="{BAB93DC4-5F4B-417B-8EA8-41B893701961}" dt="2023-10-26T12:34:54.689" v="630" actId="478"/>
          <ac:picMkLst>
            <pc:docMk/>
            <pc:sldMk cId="3165081508" sldId="471"/>
            <ac:picMk id="68" creationId="{98EE39F1-0EF7-C139-AB14-304F12DF5026}"/>
          </ac:picMkLst>
        </pc:picChg>
        <pc:picChg chg="add mod">
          <ac:chgData name="H M" userId="84cd2103f36ef0dc" providerId="LiveId" clId="{BAB93DC4-5F4B-417B-8EA8-41B893701961}" dt="2023-10-26T14:58:12.264" v="1322" actId="207"/>
          <ac:picMkLst>
            <pc:docMk/>
            <pc:sldMk cId="3165081508" sldId="471"/>
            <ac:picMk id="69" creationId="{2F850159-9239-09C1-4D08-C03A73558C69}"/>
          </ac:picMkLst>
        </pc:picChg>
        <pc:picChg chg="add mod">
          <ac:chgData name="H M" userId="84cd2103f36ef0dc" providerId="LiveId" clId="{BAB93DC4-5F4B-417B-8EA8-41B893701961}" dt="2023-10-26T15:06:31.944" v="1469" actId="1076"/>
          <ac:picMkLst>
            <pc:docMk/>
            <pc:sldMk cId="3165081508" sldId="471"/>
            <ac:picMk id="70" creationId="{B55A47E5-3398-93DC-CC68-5DAACA8F54B0}"/>
          </ac:picMkLst>
        </pc:picChg>
        <pc:picChg chg="add del mod">
          <ac:chgData name="H M" userId="84cd2103f36ef0dc" providerId="LiveId" clId="{BAB93DC4-5F4B-417B-8EA8-41B893701961}" dt="2023-10-26T12:41:17.139" v="919" actId="478"/>
          <ac:picMkLst>
            <pc:docMk/>
            <pc:sldMk cId="3165081508" sldId="471"/>
            <ac:picMk id="90" creationId="{FCACA9F7-C5C5-1217-731F-9ED09E9984DA}"/>
          </ac:picMkLst>
        </pc:picChg>
        <pc:picChg chg="mod modCrop">
          <ac:chgData name="H M" userId="84cd2103f36ef0dc" providerId="LiveId" clId="{BAB93DC4-5F4B-417B-8EA8-41B893701961}" dt="2023-10-26T12:45:37.253" v="965" actId="1076"/>
          <ac:picMkLst>
            <pc:docMk/>
            <pc:sldMk cId="3165081508" sldId="471"/>
            <ac:picMk id="104" creationId="{64AE98B5-FE2C-B4F8-5929-259C26C7CC05}"/>
          </ac:picMkLst>
        </pc:picChg>
        <pc:picChg chg="mod modCrop">
          <ac:chgData name="H M" userId="84cd2103f36ef0dc" providerId="LiveId" clId="{BAB93DC4-5F4B-417B-8EA8-41B893701961}" dt="2023-10-26T14:54:08.599" v="1223" actId="165"/>
          <ac:picMkLst>
            <pc:docMk/>
            <pc:sldMk cId="3165081508" sldId="471"/>
            <ac:picMk id="140" creationId="{9887647A-8EA8-C559-52E6-5E1C1B2D1DEE}"/>
          </ac:picMkLst>
        </pc:picChg>
        <pc:picChg chg="mod">
          <ac:chgData name="H M" userId="84cd2103f36ef0dc" providerId="LiveId" clId="{BAB93DC4-5F4B-417B-8EA8-41B893701961}" dt="2023-10-26T14:51:20.091" v="1178" actId="571"/>
          <ac:picMkLst>
            <pc:docMk/>
            <pc:sldMk cId="3165081508" sldId="471"/>
            <ac:picMk id="158" creationId="{AF704753-0656-0672-8B4D-D7EB3F1F714C}"/>
          </ac:picMkLst>
        </pc:picChg>
        <pc:picChg chg="add del mod">
          <ac:chgData name="H M" userId="84cd2103f36ef0dc" providerId="LiveId" clId="{BAB93DC4-5F4B-417B-8EA8-41B893701961}" dt="2023-10-26T14:58:43.869" v="1330" actId="478"/>
          <ac:picMkLst>
            <pc:docMk/>
            <pc:sldMk cId="3165081508" sldId="471"/>
            <ac:picMk id="160" creationId="{7001C87A-FCBA-7B0A-2266-7FD944F68B68}"/>
          </ac:picMkLst>
        </pc:picChg>
        <pc:picChg chg="add mod">
          <ac:chgData name="H M" userId="84cd2103f36ef0dc" providerId="LiveId" clId="{BAB93DC4-5F4B-417B-8EA8-41B893701961}" dt="2023-10-26T15:06:31.541" v="1466" actId="571"/>
          <ac:picMkLst>
            <pc:docMk/>
            <pc:sldMk cId="3165081508" sldId="471"/>
            <ac:picMk id="174" creationId="{075717E9-5095-19D3-F41F-6B5705B4769B}"/>
          </ac:picMkLst>
        </pc:picChg>
        <pc:picChg chg="add mod">
          <ac:chgData name="H M" userId="84cd2103f36ef0dc" providerId="LiveId" clId="{BAB93DC4-5F4B-417B-8EA8-41B893701961}" dt="2023-10-26T15:06:56.539" v="1480" actId="688"/>
          <ac:picMkLst>
            <pc:docMk/>
            <pc:sldMk cId="3165081508" sldId="471"/>
            <ac:picMk id="175" creationId="{92372550-FAF0-8ADE-452B-A2782DA51CB7}"/>
          </ac:picMkLst>
        </pc:picChg>
        <pc:picChg chg="add mod">
          <ac:chgData name="H M" userId="84cd2103f36ef0dc" providerId="LiveId" clId="{BAB93DC4-5F4B-417B-8EA8-41B893701961}" dt="2023-10-26T15:07:05.899" v="1482" actId="1076"/>
          <ac:picMkLst>
            <pc:docMk/>
            <pc:sldMk cId="3165081508" sldId="471"/>
            <ac:picMk id="177" creationId="{C35DCD4B-A047-AF9C-9214-1FA5FDE16B17}"/>
          </ac:picMkLst>
        </pc:picChg>
        <pc:picChg chg="add mod ord">
          <ac:chgData name="H M" userId="84cd2103f36ef0dc" providerId="LiveId" clId="{BAB93DC4-5F4B-417B-8EA8-41B893701961}" dt="2023-10-26T15:25:33.476" v="1795" actId="1076"/>
          <ac:picMkLst>
            <pc:docMk/>
            <pc:sldMk cId="3165081508" sldId="471"/>
            <ac:picMk id="197" creationId="{4076B438-7270-3655-A8CA-A68C894588B1}"/>
          </ac:picMkLst>
        </pc:picChg>
        <pc:picChg chg="mod">
          <ac:chgData name="H M" userId="84cd2103f36ef0dc" providerId="LiveId" clId="{BAB93DC4-5F4B-417B-8EA8-41B893701961}" dt="2023-10-26T15:36:36.674" v="1904"/>
          <ac:picMkLst>
            <pc:docMk/>
            <pc:sldMk cId="3165081508" sldId="471"/>
            <ac:picMk id="201" creationId="{9BD43BAD-1D07-7B02-5183-F7F69A1D0E6B}"/>
          </ac:picMkLst>
        </pc:picChg>
        <pc:picChg chg="mod">
          <ac:chgData name="H M" userId="84cd2103f36ef0dc" providerId="LiveId" clId="{BAB93DC4-5F4B-417B-8EA8-41B893701961}" dt="2023-10-26T15:36:36.674" v="1904"/>
          <ac:picMkLst>
            <pc:docMk/>
            <pc:sldMk cId="3165081508" sldId="471"/>
            <ac:picMk id="202" creationId="{16F29FE3-E4FA-6A8D-2C19-7C520624AF1C}"/>
          </ac:picMkLst>
        </pc:picChg>
        <pc:picChg chg="mod">
          <ac:chgData name="H M" userId="84cd2103f36ef0dc" providerId="LiveId" clId="{BAB93DC4-5F4B-417B-8EA8-41B893701961}" dt="2023-10-26T15:36:36.674" v="1904"/>
          <ac:picMkLst>
            <pc:docMk/>
            <pc:sldMk cId="3165081508" sldId="471"/>
            <ac:picMk id="203" creationId="{B9804850-03E6-EB76-16BD-72F51D1721B8}"/>
          </ac:picMkLst>
        </pc:picChg>
        <pc:picChg chg="mod">
          <ac:chgData name="H M" userId="84cd2103f36ef0dc" providerId="LiveId" clId="{BAB93DC4-5F4B-417B-8EA8-41B893701961}" dt="2023-10-26T15:36:36.674" v="1904"/>
          <ac:picMkLst>
            <pc:docMk/>
            <pc:sldMk cId="3165081508" sldId="471"/>
            <ac:picMk id="204" creationId="{0B54CFA6-29DD-CC9A-3B0A-3F6D38E465AC}"/>
          </ac:picMkLst>
        </pc:picChg>
        <pc:picChg chg="mod">
          <ac:chgData name="H M" userId="84cd2103f36ef0dc" providerId="LiveId" clId="{BAB93DC4-5F4B-417B-8EA8-41B893701961}" dt="2023-10-26T15:36:36.674" v="1904"/>
          <ac:picMkLst>
            <pc:docMk/>
            <pc:sldMk cId="3165081508" sldId="471"/>
            <ac:picMk id="205" creationId="{4EAA6684-9E39-E9BA-BA77-9BC9850851DA}"/>
          </ac:picMkLst>
        </pc:picChg>
        <pc:picChg chg="mod">
          <ac:chgData name="H M" userId="84cd2103f36ef0dc" providerId="LiveId" clId="{BAB93DC4-5F4B-417B-8EA8-41B893701961}" dt="2023-10-26T15:36:36.674" v="1904"/>
          <ac:picMkLst>
            <pc:docMk/>
            <pc:sldMk cId="3165081508" sldId="471"/>
            <ac:picMk id="206" creationId="{A025EE96-D265-754D-357D-5FC223853F28}"/>
          </ac:picMkLst>
        </pc:picChg>
        <pc:cxnChg chg="add mod">
          <ac:chgData name="H M" userId="84cd2103f36ef0dc" providerId="LiveId" clId="{BAB93DC4-5F4B-417B-8EA8-41B893701961}" dt="2023-10-26T15:08:12.139" v="1532" actId="165"/>
          <ac:cxnSpMkLst>
            <pc:docMk/>
            <pc:sldMk cId="3165081508" sldId="471"/>
            <ac:cxnSpMk id="93" creationId="{5577CDC4-A06C-2136-7E1B-5DE77F7969F3}"/>
          </ac:cxnSpMkLst>
        </pc:cxnChg>
        <pc:cxnChg chg="add mod">
          <ac:chgData name="H M" userId="84cd2103f36ef0dc" providerId="LiveId" clId="{BAB93DC4-5F4B-417B-8EA8-41B893701961}" dt="2023-10-26T15:08:12.139" v="1532" actId="165"/>
          <ac:cxnSpMkLst>
            <pc:docMk/>
            <pc:sldMk cId="3165081508" sldId="471"/>
            <ac:cxnSpMk id="94" creationId="{5546A224-6E28-4FE9-56C1-839F929748C9}"/>
          </ac:cxnSpMkLst>
        </pc:cxnChg>
        <pc:cxnChg chg="add mod">
          <ac:chgData name="H M" userId="84cd2103f36ef0dc" providerId="LiveId" clId="{BAB93DC4-5F4B-417B-8EA8-41B893701961}" dt="2023-10-26T15:08:12.139" v="1532" actId="165"/>
          <ac:cxnSpMkLst>
            <pc:docMk/>
            <pc:sldMk cId="3165081508" sldId="471"/>
            <ac:cxnSpMk id="98" creationId="{1DF43E8D-A590-78C3-823B-167DF2DE334D}"/>
          </ac:cxnSpMkLst>
        </pc:cxnChg>
        <pc:cxnChg chg="add mod">
          <ac:chgData name="H M" userId="84cd2103f36ef0dc" providerId="LiveId" clId="{BAB93DC4-5F4B-417B-8EA8-41B893701961}" dt="2023-10-26T15:08:12.139" v="1532" actId="165"/>
          <ac:cxnSpMkLst>
            <pc:docMk/>
            <pc:sldMk cId="3165081508" sldId="471"/>
            <ac:cxnSpMk id="99" creationId="{8B1E4018-A919-F2A3-06B2-13F4037A0BAF}"/>
          </ac:cxnSpMkLst>
        </pc:cxnChg>
        <pc:cxnChg chg="mod">
          <ac:chgData name="H M" userId="84cd2103f36ef0dc" providerId="LiveId" clId="{BAB93DC4-5F4B-417B-8EA8-41B893701961}" dt="2023-10-26T12:46:25.900" v="979" actId="208"/>
          <ac:cxnSpMkLst>
            <pc:docMk/>
            <pc:sldMk cId="3165081508" sldId="471"/>
            <ac:cxnSpMk id="107" creationId="{C1772E12-0562-96E2-FD8E-FFF684ECCDBE}"/>
          </ac:cxnSpMkLst>
        </pc:cxnChg>
        <pc:cxnChg chg="mod">
          <ac:chgData name="H M" userId="84cd2103f36ef0dc" providerId="LiveId" clId="{BAB93DC4-5F4B-417B-8EA8-41B893701961}" dt="2023-10-26T12:46:25.900" v="979" actId="208"/>
          <ac:cxnSpMkLst>
            <pc:docMk/>
            <pc:sldMk cId="3165081508" sldId="471"/>
            <ac:cxnSpMk id="108" creationId="{698BCEA5-6B79-5C2C-6AE4-CA0AE7C65575}"/>
          </ac:cxnSpMkLst>
        </pc:cxnChg>
        <pc:cxnChg chg="mod">
          <ac:chgData name="H M" userId="84cd2103f36ef0dc" providerId="LiveId" clId="{BAB93DC4-5F4B-417B-8EA8-41B893701961}" dt="2023-10-26T12:46:25.900" v="979" actId="208"/>
          <ac:cxnSpMkLst>
            <pc:docMk/>
            <pc:sldMk cId="3165081508" sldId="471"/>
            <ac:cxnSpMk id="109" creationId="{2D3B1EBA-8571-A069-3B2F-1A7473F2E553}"/>
          </ac:cxnSpMkLst>
        </pc:cxnChg>
        <pc:cxnChg chg="mod">
          <ac:chgData name="H M" userId="84cd2103f36ef0dc" providerId="LiveId" clId="{BAB93DC4-5F4B-417B-8EA8-41B893701961}" dt="2023-10-26T12:46:25.900" v="979" actId="208"/>
          <ac:cxnSpMkLst>
            <pc:docMk/>
            <pc:sldMk cId="3165081508" sldId="471"/>
            <ac:cxnSpMk id="110" creationId="{FC352CFA-9F3F-7783-C69E-9B3A2850D291}"/>
          </ac:cxnSpMkLst>
        </pc:cxnChg>
        <pc:cxnChg chg="mod">
          <ac:chgData name="H M" userId="84cd2103f36ef0dc" providerId="LiveId" clId="{BAB93DC4-5F4B-417B-8EA8-41B893701961}" dt="2023-10-26T12:46:43.927" v="986" actId="208"/>
          <ac:cxnSpMkLst>
            <pc:docMk/>
            <pc:sldMk cId="3165081508" sldId="471"/>
            <ac:cxnSpMk id="113" creationId="{3099490F-E1EF-ED04-48DB-0B5C36E32677}"/>
          </ac:cxnSpMkLst>
        </pc:cxnChg>
        <pc:cxnChg chg="mod">
          <ac:chgData name="H M" userId="84cd2103f36ef0dc" providerId="LiveId" clId="{BAB93DC4-5F4B-417B-8EA8-41B893701961}" dt="2023-10-26T12:46:43.927" v="986" actId="208"/>
          <ac:cxnSpMkLst>
            <pc:docMk/>
            <pc:sldMk cId="3165081508" sldId="471"/>
            <ac:cxnSpMk id="114" creationId="{8732683B-4807-57DC-41F9-EB4FD63DA6CC}"/>
          </ac:cxnSpMkLst>
        </pc:cxnChg>
        <pc:cxnChg chg="mod">
          <ac:chgData name="H M" userId="84cd2103f36ef0dc" providerId="LiveId" clId="{BAB93DC4-5F4B-417B-8EA8-41B893701961}" dt="2023-10-26T12:46:43.927" v="986" actId="208"/>
          <ac:cxnSpMkLst>
            <pc:docMk/>
            <pc:sldMk cId="3165081508" sldId="471"/>
            <ac:cxnSpMk id="115" creationId="{325599B8-9329-FA3B-84E5-E87E59C48950}"/>
          </ac:cxnSpMkLst>
        </pc:cxnChg>
        <pc:cxnChg chg="mod">
          <ac:chgData name="H M" userId="84cd2103f36ef0dc" providerId="LiveId" clId="{BAB93DC4-5F4B-417B-8EA8-41B893701961}" dt="2023-10-26T12:46:43.927" v="986" actId="208"/>
          <ac:cxnSpMkLst>
            <pc:docMk/>
            <pc:sldMk cId="3165081508" sldId="471"/>
            <ac:cxnSpMk id="116" creationId="{7620C9D6-771D-FF4D-C2B4-006BCB19084F}"/>
          </ac:cxnSpMkLst>
        </pc:cxnChg>
        <pc:cxnChg chg="mod">
          <ac:chgData name="H M" userId="84cd2103f36ef0dc" providerId="LiveId" clId="{BAB93DC4-5F4B-417B-8EA8-41B893701961}" dt="2023-10-26T14:54:21.089" v="1227" actId="208"/>
          <ac:cxnSpMkLst>
            <pc:docMk/>
            <pc:sldMk cId="3165081508" sldId="471"/>
            <ac:cxnSpMk id="130" creationId="{82DEC723-E39A-B2FE-27A2-BE87A1496BF3}"/>
          </ac:cxnSpMkLst>
        </pc:cxnChg>
        <pc:cxnChg chg="mod">
          <ac:chgData name="H M" userId="84cd2103f36ef0dc" providerId="LiveId" clId="{BAB93DC4-5F4B-417B-8EA8-41B893701961}" dt="2023-10-26T14:54:21.089" v="1227" actId="208"/>
          <ac:cxnSpMkLst>
            <pc:docMk/>
            <pc:sldMk cId="3165081508" sldId="471"/>
            <ac:cxnSpMk id="131" creationId="{64EBDADC-45B6-51D8-85ED-E129DE9E0947}"/>
          </ac:cxnSpMkLst>
        </pc:cxnChg>
        <pc:cxnChg chg="mod">
          <ac:chgData name="H M" userId="84cd2103f36ef0dc" providerId="LiveId" clId="{BAB93DC4-5F4B-417B-8EA8-41B893701961}" dt="2023-10-26T14:54:21.089" v="1227" actId="208"/>
          <ac:cxnSpMkLst>
            <pc:docMk/>
            <pc:sldMk cId="3165081508" sldId="471"/>
            <ac:cxnSpMk id="132" creationId="{11DF5EE0-2FAE-8274-20DE-54049ECDEF63}"/>
          </ac:cxnSpMkLst>
        </pc:cxnChg>
        <pc:cxnChg chg="mod">
          <ac:chgData name="H M" userId="84cd2103f36ef0dc" providerId="LiveId" clId="{BAB93DC4-5F4B-417B-8EA8-41B893701961}" dt="2023-10-26T14:54:21.089" v="1227" actId="208"/>
          <ac:cxnSpMkLst>
            <pc:docMk/>
            <pc:sldMk cId="3165081508" sldId="471"/>
            <ac:cxnSpMk id="133" creationId="{D1D46905-F117-61F7-CC7A-2B9BF54510DA}"/>
          </ac:cxnSpMkLst>
        </pc:cxnChg>
        <pc:cxnChg chg="mod">
          <ac:chgData name="H M" userId="84cd2103f36ef0dc" providerId="LiveId" clId="{BAB93DC4-5F4B-417B-8EA8-41B893701961}" dt="2023-10-26T14:54:34.009" v="1231" actId="208"/>
          <ac:cxnSpMkLst>
            <pc:docMk/>
            <pc:sldMk cId="3165081508" sldId="471"/>
            <ac:cxnSpMk id="135" creationId="{1E19AC77-5BDB-88E4-AC30-F56C5DD5C838}"/>
          </ac:cxnSpMkLst>
        </pc:cxnChg>
        <pc:cxnChg chg="mod">
          <ac:chgData name="H M" userId="84cd2103f36ef0dc" providerId="LiveId" clId="{BAB93DC4-5F4B-417B-8EA8-41B893701961}" dt="2023-10-26T14:54:34.009" v="1231" actId="208"/>
          <ac:cxnSpMkLst>
            <pc:docMk/>
            <pc:sldMk cId="3165081508" sldId="471"/>
            <ac:cxnSpMk id="136" creationId="{3D1F3697-949C-FC81-8F3C-5A11BF44D034}"/>
          </ac:cxnSpMkLst>
        </pc:cxnChg>
        <pc:cxnChg chg="mod">
          <ac:chgData name="H M" userId="84cd2103f36ef0dc" providerId="LiveId" clId="{BAB93DC4-5F4B-417B-8EA8-41B893701961}" dt="2023-10-26T14:54:34.009" v="1231" actId="208"/>
          <ac:cxnSpMkLst>
            <pc:docMk/>
            <pc:sldMk cId="3165081508" sldId="471"/>
            <ac:cxnSpMk id="137" creationId="{E9CF8DD1-FE34-00AF-D61B-8CB5B100C3DB}"/>
          </ac:cxnSpMkLst>
        </pc:cxnChg>
        <pc:cxnChg chg="mod">
          <ac:chgData name="H M" userId="84cd2103f36ef0dc" providerId="LiveId" clId="{BAB93DC4-5F4B-417B-8EA8-41B893701961}" dt="2023-10-26T14:54:34.009" v="1231" actId="208"/>
          <ac:cxnSpMkLst>
            <pc:docMk/>
            <pc:sldMk cId="3165081508" sldId="471"/>
            <ac:cxnSpMk id="138" creationId="{13C01549-7BA1-FF24-1511-358ADA0FE518}"/>
          </ac:cxnSpMkLst>
        </pc:cxnChg>
        <pc:cxnChg chg="mod">
          <ac:chgData name="H M" userId="84cd2103f36ef0dc" providerId="LiveId" clId="{BAB93DC4-5F4B-417B-8EA8-41B893701961}" dt="2023-10-26T14:51:20.091" v="1178" actId="571"/>
          <ac:cxnSpMkLst>
            <pc:docMk/>
            <pc:sldMk cId="3165081508" sldId="471"/>
            <ac:cxnSpMk id="148" creationId="{E85F78EE-D05F-F4FF-5982-BFE588DE4F88}"/>
          </ac:cxnSpMkLst>
        </pc:cxnChg>
        <pc:cxnChg chg="mod">
          <ac:chgData name="H M" userId="84cd2103f36ef0dc" providerId="LiveId" clId="{BAB93DC4-5F4B-417B-8EA8-41B893701961}" dt="2023-10-26T14:51:20.091" v="1178" actId="571"/>
          <ac:cxnSpMkLst>
            <pc:docMk/>
            <pc:sldMk cId="3165081508" sldId="471"/>
            <ac:cxnSpMk id="149" creationId="{627D5802-3FE9-1EA9-DB3E-149618EF0D7D}"/>
          </ac:cxnSpMkLst>
        </pc:cxnChg>
        <pc:cxnChg chg="mod">
          <ac:chgData name="H M" userId="84cd2103f36ef0dc" providerId="LiveId" clId="{BAB93DC4-5F4B-417B-8EA8-41B893701961}" dt="2023-10-26T14:51:20.091" v="1178" actId="571"/>
          <ac:cxnSpMkLst>
            <pc:docMk/>
            <pc:sldMk cId="3165081508" sldId="471"/>
            <ac:cxnSpMk id="150" creationId="{CC3B52C6-0ECB-64BF-6BE3-267A8A4EA1C6}"/>
          </ac:cxnSpMkLst>
        </pc:cxnChg>
        <pc:cxnChg chg="mod">
          <ac:chgData name="H M" userId="84cd2103f36ef0dc" providerId="LiveId" clId="{BAB93DC4-5F4B-417B-8EA8-41B893701961}" dt="2023-10-26T14:51:20.091" v="1178" actId="571"/>
          <ac:cxnSpMkLst>
            <pc:docMk/>
            <pc:sldMk cId="3165081508" sldId="471"/>
            <ac:cxnSpMk id="151" creationId="{DD08F7E4-BC24-73FD-BEE9-3B462A0AA785}"/>
          </ac:cxnSpMkLst>
        </pc:cxnChg>
        <pc:cxnChg chg="mod">
          <ac:chgData name="H M" userId="84cd2103f36ef0dc" providerId="LiveId" clId="{BAB93DC4-5F4B-417B-8EA8-41B893701961}" dt="2023-10-26T14:51:20.091" v="1178" actId="571"/>
          <ac:cxnSpMkLst>
            <pc:docMk/>
            <pc:sldMk cId="3165081508" sldId="471"/>
            <ac:cxnSpMk id="153" creationId="{BBD516DC-00E6-4E35-06C2-A76C9EC011BB}"/>
          </ac:cxnSpMkLst>
        </pc:cxnChg>
        <pc:cxnChg chg="mod">
          <ac:chgData name="H M" userId="84cd2103f36ef0dc" providerId="LiveId" clId="{BAB93DC4-5F4B-417B-8EA8-41B893701961}" dt="2023-10-26T14:51:20.091" v="1178" actId="571"/>
          <ac:cxnSpMkLst>
            <pc:docMk/>
            <pc:sldMk cId="3165081508" sldId="471"/>
            <ac:cxnSpMk id="154" creationId="{029FD6BB-6FF8-E0E1-850A-4C9C8B4B9739}"/>
          </ac:cxnSpMkLst>
        </pc:cxnChg>
        <pc:cxnChg chg="mod">
          <ac:chgData name="H M" userId="84cd2103f36ef0dc" providerId="LiveId" clId="{BAB93DC4-5F4B-417B-8EA8-41B893701961}" dt="2023-10-26T14:51:20.091" v="1178" actId="571"/>
          <ac:cxnSpMkLst>
            <pc:docMk/>
            <pc:sldMk cId="3165081508" sldId="471"/>
            <ac:cxnSpMk id="155" creationId="{210CB448-D199-5F90-82F4-5DAF575C60B5}"/>
          </ac:cxnSpMkLst>
        </pc:cxnChg>
        <pc:cxnChg chg="mod">
          <ac:chgData name="H M" userId="84cd2103f36ef0dc" providerId="LiveId" clId="{BAB93DC4-5F4B-417B-8EA8-41B893701961}" dt="2023-10-26T14:51:20.091" v="1178" actId="571"/>
          <ac:cxnSpMkLst>
            <pc:docMk/>
            <pc:sldMk cId="3165081508" sldId="471"/>
            <ac:cxnSpMk id="156" creationId="{2E2EC010-9DEF-A27A-1B4A-FA025233BD3E}"/>
          </ac:cxnSpMkLst>
        </pc:cxnChg>
        <pc:cxnChg chg="add del mod">
          <ac:chgData name="H M" userId="84cd2103f36ef0dc" providerId="LiveId" clId="{BAB93DC4-5F4B-417B-8EA8-41B893701961}" dt="2023-10-26T15:05:24.139" v="1452" actId="478"/>
          <ac:cxnSpMkLst>
            <pc:docMk/>
            <pc:sldMk cId="3165081508" sldId="471"/>
            <ac:cxnSpMk id="172" creationId="{24C66C71-2429-7190-2680-747D6560C6D9}"/>
          </ac:cxnSpMkLst>
        </pc:cxnChg>
        <pc:cxnChg chg="add mod">
          <ac:chgData name="H M" userId="84cd2103f36ef0dc" providerId="LiveId" clId="{BAB93DC4-5F4B-417B-8EA8-41B893701961}" dt="2023-10-26T15:05:20.250" v="1446" actId="571"/>
          <ac:cxnSpMkLst>
            <pc:docMk/>
            <pc:sldMk cId="3165081508" sldId="471"/>
            <ac:cxnSpMk id="173" creationId="{CBC7C0F3-7B64-ACD0-30D7-15AE17527EE6}"/>
          </ac:cxnSpMkLst>
        </pc:cxnChg>
        <pc:cxnChg chg="mod">
          <ac:chgData name="H M" userId="84cd2103f36ef0dc" providerId="LiveId" clId="{BAB93DC4-5F4B-417B-8EA8-41B893701961}" dt="2023-10-26T15:08:14.609" v="1533" actId="571"/>
          <ac:cxnSpMkLst>
            <pc:docMk/>
            <pc:sldMk cId="3165081508" sldId="471"/>
            <ac:cxnSpMk id="180" creationId="{E6725D47-00DB-7CD8-35CA-DF0FB910CC1A}"/>
          </ac:cxnSpMkLst>
        </pc:cxnChg>
        <pc:cxnChg chg="mod">
          <ac:chgData name="H M" userId="84cd2103f36ef0dc" providerId="LiveId" clId="{BAB93DC4-5F4B-417B-8EA8-41B893701961}" dt="2023-10-26T15:08:14.609" v="1533" actId="571"/>
          <ac:cxnSpMkLst>
            <pc:docMk/>
            <pc:sldMk cId="3165081508" sldId="471"/>
            <ac:cxnSpMk id="181" creationId="{F0D536D0-BF4A-A6DA-A1B5-78A1D23EB2C7}"/>
          </ac:cxnSpMkLst>
        </pc:cxnChg>
        <pc:cxnChg chg="mod">
          <ac:chgData name="H M" userId="84cd2103f36ef0dc" providerId="LiveId" clId="{BAB93DC4-5F4B-417B-8EA8-41B893701961}" dt="2023-10-26T15:08:14.609" v="1533" actId="571"/>
          <ac:cxnSpMkLst>
            <pc:docMk/>
            <pc:sldMk cId="3165081508" sldId="471"/>
            <ac:cxnSpMk id="182" creationId="{3398B477-0389-D3E8-7B47-0E8E9AB5B1FC}"/>
          </ac:cxnSpMkLst>
        </pc:cxnChg>
        <pc:cxnChg chg="mod">
          <ac:chgData name="H M" userId="84cd2103f36ef0dc" providerId="LiveId" clId="{BAB93DC4-5F4B-417B-8EA8-41B893701961}" dt="2023-10-26T15:08:14.609" v="1533" actId="571"/>
          <ac:cxnSpMkLst>
            <pc:docMk/>
            <pc:sldMk cId="3165081508" sldId="471"/>
            <ac:cxnSpMk id="183" creationId="{5601DC9A-587A-5088-5465-E9D3101E42BB}"/>
          </ac:cxnSpMkLst>
        </pc:cxnChg>
        <pc:cxnChg chg="mod">
          <ac:chgData name="H M" userId="84cd2103f36ef0dc" providerId="LiveId" clId="{BAB93DC4-5F4B-417B-8EA8-41B893701961}" dt="2023-10-26T15:08:18.049" v="1536" actId="571"/>
          <ac:cxnSpMkLst>
            <pc:docMk/>
            <pc:sldMk cId="3165081508" sldId="471"/>
            <ac:cxnSpMk id="186" creationId="{A2F17E64-52F1-204B-9020-ABBB65D3B8F3}"/>
          </ac:cxnSpMkLst>
        </pc:cxnChg>
        <pc:cxnChg chg="mod">
          <ac:chgData name="H M" userId="84cd2103f36ef0dc" providerId="LiveId" clId="{BAB93DC4-5F4B-417B-8EA8-41B893701961}" dt="2023-10-26T15:08:18.049" v="1536" actId="571"/>
          <ac:cxnSpMkLst>
            <pc:docMk/>
            <pc:sldMk cId="3165081508" sldId="471"/>
            <ac:cxnSpMk id="187" creationId="{9CD3A126-2EE5-F928-CD99-757EF4AD263B}"/>
          </ac:cxnSpMkLst>
        </pc:cxnChg>
        <pc:cxnChg chg="mod">
          <ac:chgData name="H M" userId="84cd2103f36ef0dc" providerId="LiveId" clId="{BAB93DC4-5F4B-417B-8EA8-41B893701961}" dt="2023-10-26T15:08:18.049" v="1536" actId="571"/>
          <ac:cxnSpMkLst>
            <pc:docMk/>
            <pc:sldMk cId="3165081508" sldId="471"/>
            <ac:cxnSpMk id="188" creationId="{5F8A227D-3B6B-35BA-9233-FF1875EE4EAE}"/>
          </ac:cxnSpMkLst>
        </pc:cxnChg>
        <pc:cxnChg chg="mod">
          <ac:chgData name="H M" userId="84cd2103f36ef0dc" providerId="LiveId" clId="{BAB93DC4-5F4B-417B-8EA8-41B893701961}" dt="2023-10-26T15:08:18.049" v="1536" actId="571"/>
          <ac:cxnSpMkLst>
            <pc:docMk/>
            <pc:sldMk cId="3165081508" sldId="471"/>
            <ac:cxnSpMk id="189" creationId="{2DA1E21A-2AC7-1057-A29A-8DD46AFA68FE}"/>
          </ac:cxnSpMkLst>
        </pc:cxnChg>
        <pc:cxnChg chg="mod">
          <ac:chgData name="H M" userId="84cd2103f36ef0dc" providerId="LiveId" clId="{BAB93DC4-5F4B-417B-8EA8-41B893701961}" dt="2023-10-26T15:08:29.402" v="1542" actId="571"/>
          <ac:cxnSpMkLst>
            <pc:docMk/>
            <pc:sldMk cId="3165081508" sldId="471"/>
            <ac:cxnSpMk id="192" creationId="{41F71F90-62A5-0C09-2E4A-78BDB304C178}"/>
          </ac:cxnSpMkLst>
        </pc:cxnChg>
        <pc:cxnChg chg="mod">
          <ac:chgData name="H M" userId="84cd2103f36ef0dc" providerId="LiveId" clId="{BAB93DC4-5F4B-417B-8EA8-41B893701961}" dt="2023-10-26T15:08:29.402" v="1542" actId="571"/>
          <ac:cxnSpMkLst>
            <pc:docMk/>
            <pc:sldMk cId="3165081508" sldId="471"/>
            <ac:cxnSpMk id="193" creationId="{9E14AD33-03C7-669E-226D-4AE8C70C56DF}"/>
          </ac:cxnSpMkLst>
        </pc:cxnChg>
        <pc:cxnChg chg="mod">
          <ac:chgData name="H M" userId="84cd2103f36ef0dc" providerId="LiveId" clId="{BAB93DC4-5F4B-417B-8EA8-41B893701961}" dt="2023-10-26T15:08:29.402" v="1542" actId="571"/>
          <ac:cxnSpMkLst>
            <pc:docMk/>
            <pc:sldMk cId="3165081508" sldId="471"/>
            <ac:cxnSpMk id="194" creationId="{20A9ABB9-0E50-F92A-C692-67D5D87123EF}"/>
          </ac:cxnSpMkLst>
        </pc:cxnChg>
        <pc:cxnChg chg="mod">
          <ac:chgData name="H M" userId="84cd2103f36ef0dc" providerId="LiveId" clId="{BAB93DC4-5F4B-417B-8EA8-41B893701961}" dt="2023-10-26T15:08:29.402" v="1542" actId="571"/>
          <ac:cxnSpMkLst>
            <pc:docMk/>
            <pc:sldMk cId="3165081508" sldId="471"/>
            <ac:cxnSpMk id="195" creationId="{BA68D8B0-21D5-7D06-F2ED-7EA2D7816236}"/>
          </ac:cxnSpMkLst>
        </pc:cxnChg>
        <pc:cxnChg chg="mod">
          <ac:chgData name="H M" userId="84cd2103f36ef0dc" providerId="LiveId" clId="{BAB93DC4-5F4B-417B-8EA8-41B893701961}" dt="2023-10-26T15:36:36.674" v="1904"/>
          <ac:cxnSpMkLst>
            <pc:docMk/>
            <pc:sldMk cId="3165081508" sldId="471"/>
            <ac:cxnSpMk id="210" creationId="{EC91E466-73A5-27B2-5E06-B331EB1BADDF}"/>
          </ac:cxnSpMkLst>
        </pc:cxnChg>
        <pc:cxnChg chg="mod">
          <ac:chgData name="H M" userId="84cd2103f36ef0dc" providerId="LiveId" clId="{BAB93DC4-5F4B-417B-8EA8-41B893701961}" dt="2023-10-26T15:36:36.674" v="1904"/>
          <ac:cxnSpMkLst>
            <pc:docMk/>
            <pc:sldMk cId="3165081508" sldId="471"/>
            <ac:cxnSpMk id="211" creationId="{E7363CB8-537F-07CF-E767-4E34E5A78766}"/>
          </ac:cxnSpMkLst>
        </pc:cxnChg>
        <pc:cxnChg chg="mod">
          <ac:chgData name="H M" userId="84cd2103f36ef0dc" providerId="LiveId" clId="{BAB93DC4-5F4B-417B-8EA8-41B893701961}" dt="2023-10-26T15:36:36.674" v="1904"/>
          <ac:cxnSpMkLst>
            <pc:docMk/>
            <pc:sldMk cId="3165081508" sldId="471"/>
            <ac:cxnSpMk id="212" creationId="{9C30A81A-FADC-55BD-7106-AB1E99949052}"/>
          </ac:cxnSpMkLst>
        </pc:cxnChg>
        <pc:cxnChg chg="mod">
          <ac:chgData name="H M" userId="84cd2103f36ef0dc" providerId="LiveId" clId="{BAB93DC4-5F4B-417B-8EA8-41B893701961}" dt="2023-10-26T15:36:36.674" v="1904"/>
          <ac:cxnSpMkLst>
            <pc:docMk/>
            <pc:sldMk cId="3165081508" sldId="471"/>
            <ac:cxnSpMk id="213" creationId="{8A0311D6-A036-EAD3-EF32-DD4145F2703B}"/>
          </ac:cxnSpMkLst>
        </pc:cxnChg>
        <pc:cxnChg chg="mod">
          <ac:chgData name="H M" userId="84cd2103f36ef0dc" providerId="LiveId" clId="{BAB93DC4-5F4B-417B-8EA8-41B893701961}" dt="2023-10-26T15:36:36.674" v="1904"/>
          <ac:cxnSpMkLst>
            <pc:docMk/>
            <pc:sldMk cId="3165081508" sldId="471"/>
            <ac:cxnSpMk id="215" creationId="{ECA993F3-5E99-6EE5-4973-394B368B2DC9}"/>
          </ac:cxnSpMkLst>
        </pc:cxnChg>
        <pc:cxnChg chg="mod">
          <ac:chgData name="H M" userId="84cd2103f36ef0dc" providerId="LiveId" clId="{BAB93DC4-5F4B-417B-8EA8-41B893701961}" dt="2023-10-26T15:36:36.674" v="1904"/>
          <ac:cxnSpMkLst>
            <pc:docMk/>
            <pc:sldMk cId="3165081508" sldId="471"/>
            <ac:cxnSpMk id="216" creationId="{CC386EFD-467A-7795-CCCB-F2B7B530FC71}"/>
          </ac:cxnSpMkLst>
        </pc:cxnChg>
        <pc:cxnChg chg="mod">
          <ac:chgData name="H M" userId="84cd2103f36ef0dc" providerId="LiveId" clId="{BAB93DC4-5F4B-417B-8EA8-41B893701961}" dt="2023-10-26T15:36:36.674" v="1904"/>
          <ac:cxnSpMkLst>
            <pc:docMk/>
            <pc:sldMk cId="3165081508" sldId="471"/>
            <ac:cxnSpMk id="217" creationId="{80ECFF64-93A6-1F5F-8BF1-C99A3CAFA152}"/>
          </ac:cxnSpMkLst>
        </pc:cxnChg>
        <pc:cxnChg chg="mod">
          <ac:chgData name="H M" userId="84cd2103f36ef0dc" providerId="LiveId" clId="{BAB93DC4-5F4B-417B-8EA8-41B893701961}" dt="2023-10-26T15:36:36.674" v="1904"/>
          <ac:cxnSpMkLst>
            <pc:docMk/>
            <pc:sldMk cId="3165081508" sldId="471"/>
            <ac:cxnSpMk id="218" creationId="{B8BBD120-0623-7B89-C00E-4EEDC63DA2B4}"/>
          </ac:cxnSpMkLst>
        </pc:cxnChg>
      </pc:sldChg>
      <pc:sldChg chg="addSp modSp new del mod modShow">
        <pc:chgData name="H M" userId="84cd2103f36ef0dc" providerId="LiveId" clId="{BAB93DC4-5F4B-417B-8EA8-41B893701961}" dt="2023-10-26T15:21:34.127" v="1743" actId="47"/>
        <pc:sldMkLst>
          <pc:docMk/>
          <pc:sldMk cId="1646503962" sldId="472"/>
        </pc:sldMkLst>
        <pc:picChg chg="add mod">
          <ac:chgData name="H M" userId="84cd2103f36ef0dc" providerId="LiveId" clId="{BAB93DC4-5F4B-417B-8EA8-41B893701961}" dt="2023-10-26T11:33:29.013" v="8" actId="1076"/>
          <ac:picMkLst>
            <pc:docMk/>
            <pc:sldMk cId="1646503962" sldId="472"/>
            <ac:picMk id="3" creationId="{EFAF2628-D1F6-38F6-0C1D-AB53F590A74B}"/>
          </ac:picMkLst>
        </pc:picChg>
        <pc:picChg chg="add mod">
          <ac:chgData name="H M" userId="84cd2103f36ef0dc" providerId="LiveId" clId="{BAB93DC4-5F4B-417B-8EA8-41B893701961}" dt="2023-10-26T11:33:06.065" v="4" actId="1076"/>
          <ac:picMkLst>
            <pc:docMk/>
            <pc:sldMk cId="1646503962" sldId="472"/>
            <ac:picMk id="5" creationId="{319573F9-DF89-6DFB-AA3C-33089F1AEB0F}"/>
          </ac:picMkLst>
        </pc:picChg>
        <pc:picChg chg="add mod">
          <ac:chgData name="H M" userId="84cd2103f36ef0dc" providerId="LiveId" clId="{BAB93DC4-5F4B-417B-8EA8-41B893701961}" dt="2023-10-26T11:33:28.291" v="7" actId="1076"/>
          <ac:picMkLst>
            <pc:docMk/>
            <pc:sldMk cId="1646503962" sldId="472"/>
            <ac:picMk id="7" creationId="{DCCB48D7-2327-D7D9-17B0-272D3304FE43}"/>
          </ac:picMkLst>
        </pc:picChg>
      </pc:sldChg>
      <pc:sldChg chg="addSp delSp modSp new del mod modShow">
        <pc:chgData name="H M" userId="84cd2103f36ef0dc" providerId="LiveId" clId="{BAB93DC4-5F4B-417B-8EA8-41B893701961}" dt="2023-10-26T15:21:34.127" v="1743" actId="47"/>
        <pc:sldMkLst>
          <pc:docMk/>
          <pc:sldMk cId="2423134371" sldId="473"/>
        </pc:sldMkLst>
        <pc:spChg chg="add mod">
          <ac:chgData name="H M" userId="84cd2103f36ef0dc" providerId="LiveId" clId="{BAB93DC4-5F4B-417B-8EA8-41B893701961}" dt="2023-10-26T11:37:28.712" v="15" actId="14100"/>
          <ac:spMkLst>
            <pc:docMk/>
            <pc:sldMk cId="2423134371" sldId="473"/>
            <ac:spMk id="3" creationId="{30ABC33A-B614-8FE4-757E-8A32D1AC4B9C}"/>
          </ac:spMkLst>
        </pc:spChg>
        <pc:spChg chg="add del">
          <ac:chgData name="H M" userId="84cd2103f36ef0dc" providerId="LiveId" clId="{BAB93DC4-5F4B-417B-8EA8-41B893701961}" dt="2023-10-26T11:37:31.337" v="17" actId="22"/>
          <ac:spMkLst>
            <pc:docMk/>
            <pc:sldMk cId="2423134371" sldId="473"/>
            <ac:spMk id="5" creationId="{B2BABA24-DA9A-EB62-5FD6-B75B4D065E0D}"/>
          </ac:spMkLst>
        </pc:spChg>
        <pc:spChg chg="add del mod">
          <ac:chgData name="H M" userId="84cd2103f36ef0dc" providerId="LiveId" clId="{BAB93DC4-5F4B-417B-8EA8-41B893701961}" dt="2023-10-26T11:38:20.423" v="28" actId="21"/>
          <ac:spMkLst>
            <pc:docMk/>
            <pc:sldMk cId="2423134371" sldId="473"/>
            <ac:spMk id="7" creationId="{F024E232-A59C-CC8B-6941-66DC873390D8}"/>
          </ac:spMkLst>
        </pc:spChg>
        <pc:spChg chg="add mod">
          <ac:chgData name="H M" userId="84cd2103f36ef0dc" providerId="LiveId" clId="{BAB93DC4-5F4B-417B-8EA8-41B893701961}" dt="2023-10-26T14:43:46.506" v="1044" actId="121"/>
          <ac:spMkLst>
            <pc:docMk/>
            <pc:sldMk cId="2423134371" sldId="473"/>
            <ac:spMk id="8" creationId="{63906909-EA97-4844-B2E0-98815C380739}"/>
          </ac:spMkLst>
        </pc:spChg>
        <pc:spChg chg="add mod">
          <ac:chgData name="H M" userId="84cd2103f36ef0dc" providerId="LiveId" clId="{BAB93DC4-5F4B-417B-8EA8-41B893701961}" dt="2023-10-26T15:10:56.979" v="1576" actId="20577"/>
          <ac:spMkLst>
            <pc:docMk/>
            <pc:sldMk cId="2423134371" sldId="473"/>
            <ac:spMk id="9" creationId="{58450BD9-0C75-4BD7-6CDE-B8E752D09130}"/>
          </ac:spMkLst>
        </pc:spChg>
      </pc:sldChg>
      <pc:sldChg chg="addSp delSp modSp add del mod modShow">
        <pc:chgData name="H M" userId="84cd2103f36ef0dc" providerId="LiveId" clId="{BAB93DC4-5F4B-417B-8EA8-41B893701961}" dt="2023-10-26T15:21:34.127" v="1743" actId="47"/>
        <pc:sldMkLst>
          <pc:docMk/>
          <pc:sldMk cId="1895577749" sldId="474"/>
        </pc:sldMkLst>
        <pc:spChg chg="add mod">
          <ac:chgData name="H M" userId="84cd2103f36ef0dc" providerId="LiveId" clId="{BAB93DC4-5F4B-417B-8EA8-41B893701961}" dt="2023-10-26T11:37:53.595" v="25" actId="1076"/>
          <ac:spMkLst>
            <pc:docMk/>
            <pc:sldMk cId="1895577749" sldId="474"/>
            <ac:spMk id="3" creationId="{CD78B8AD-38E7-8860-748A-5D34EA0AB4B8}"/>
          </ac:spMkLst>
        </pc:spChg>
        <pc:spChg chg="add del mod">
          <ac:chgData name="H M" userId="84cd2103f36ef0dc" providerId="LiveId" clId="{BAB93DC4-5F4B-417B-8EA8-41B893701961}" dt="2023-10-26T11:38:25.110" v="30" actId="478"/>
          <ac:spMkLst>
            <pc:docMk/>
            <pc:sldMk cId="1895577749" sldId="474"/>
            <ac:spMk id="5" creationId="{F53BBEEA-C12D-9A94-317A-70BDEB1288F3}"/>
          </ac:spMkLst>
        </pc:spChg>
        <pc:spChg chg="add mod">
          <ac:chgData name="H M" userId="84cd2103f36ef0dc" providerId="LiveId" clId="{BAB93DC4-5F4B-417B-8EA8-41B893701961}" dt="2023-10-26T11:38:27.678" v="31" actId="1076"/>
          <ac:spMkLst>
            <pc:docMk/>
            <pc:sldMk cId="1895577749" sldId="474"/>
            <ac:spMk id="6" creationId="{C23C0111-447F-65CE-D0C6-56A1D6A01F41}"/>
          </ac:spMkLst>
        </pc:spChg>
      </pc:sldChg>
      <pc:sldChg chg="addSp delSp modSp new del mod">
        <pc:chgData name="H M" userId="84cd2103f36ef0dc" providerId="LiveId" clId="{BAB93DC4-5F4B-417B-8EA8-41B893701961}" dt="2023-10-26T15:21:34.127" v="1743" actId="47"/>
        <pc:sldMkLst>
          <pc:docMk/>
          <pc:sldMk cId="2482423332" sldId="475"/>
        </pc:sldMkLst>
        <pc:spChg chg="add del mod">
          <ac:chgData name="H M" userId="84cd2103f36ef0dc" providerId="LiveId" clId="{BAB93DC4-5F4B-417B-8EA8-41B893701961}" dt="2023-10-26T15:09:57.226" v="1558" actId="21"/>
          <ac:spMkLst>
            <pc:docMk/>
            <pc:sldMk cId="2482423332" sldId="475"/>
            <ac:spMk id="3" creationId="{186C696C-B4A9-46F3-5DC5-ED2B2C639F3D}"/>
          </ac:spMkLst>
        </pc:spChg>
        <pc:spChg chg="add mod">
          <ac:chgData name="H M" userId="84cd2103f36ef0dc" providerId="LiveId" clId="{BAB93DC4-5F4B-417B-8EA8-41B893701961}" dt="2023-10-26T15:12:00.905" v="1600" actId="20577"/>
          <ac:spMkLst>
            <pc:docMk/>
            <pc:sldMk cId="2482423332" sldId="475"/>
            <ac:spMk id="5" creationId="{282790B5-6747-F2D3-4236-6397EF750AE5}"/>
          </ac:spMkLst>
        </pc:spChg>
        <pc:spChg chg="add mod">
          <ac:chgData name="H M" userId="84cd2103f36ef0dc" providerId="LiveId" clId="{BAB93DC4-5F4B-417B-8EA8-41B893701961}" dt="2023-10-26T15:14:48.541" v="1652" actId="20577"/>
          <ac:spMkLst>
            <pc:docMk/>
            <pc:sldMk cId="2482423332" sldId="475"/>
            <ac:spMk id="7" creationId="{22959531-161B-B1E6-03B0-7E95459729DA}"/>
          </ac:spMkLst>
        </pc:spChg>
      </pc:sldChg>
      <pc:sldChg chg="addSp delSp modSp new del mod ord">
        <pc:chgData name="H M" userId="84cd2103f36ef0dc" providerId="LiveId" clId="{BAB93DC4-5F4B-417B-8EA8-41B893701961}" dt="2023-10-26T15:21:34.127" v="1743" actId="47"/>
        <pc:sldMkLst>
          <pc:docMk/>
          <pc:sldMk cId="2158813830" sldId="476"/>
        </pc:sldMkLst>
        <pc:spChg chg="add del">
          <ac:chgData name="H M" userId="84cd2103f36ef0dc" providerId="LiveId" clId="{BAB93DC4-5F4B-417B-8EA8-41B893701961}" dt="2023-10-26T11:38:42.320" v="35" actId="22"/>
          <ac:spMkLst>
            <pc:docMk/>
            <pc:sldMk cId="2158813830" sldId="476"/>
            <ac:spMk id="3" creationId="{327937DE-6719-F7F9-F9C7-D921B888D945}"/>
          </ac:spMkLst>
        </pc:spChg>
        <pc:spChg chg="add mod">
          <ac:chgData name="H M" userId="84cd2103f36ef0dc" providerId="LiveId" clId="{BAB93DC4-5F4B-417B-8EA8-41B893701961}" dt="2023-10-26T11:39:06.016" v="41" actId="121"/>
          <ac:spMkLst>
            <pc:docMk/>
            <pc:sldMk cId="2158813830" sldId="476"/>
            <ac:spMk id="5" creationId="{C604B347-C36D-D720-4B83-31452116E987}"/>
          </ac:spMkLst>
        </pc:spChg>
        <pc:spChg chg="add mod">
          <ac:chgData name="H M" userId="84cd2103f36ef0dc" providerId="LiveId" clId="{BAB93DC4-5F4B-417B-8EA8-41B893701961}" dt="2023-10-26T11:39:04.389" v="40" actId="121"/>
          <ac:spMkLst>
            <pc:docMk/>
            <pc:sldMk cId="2158813830" sldId="476"/>
            <ac:spMk id="7" creationId="{71F11CDE-A305-0371-2AB8-49DF251C5340}"/>
          </ac:spMkLst>
        </pc:spChg>
        <pc:spChg chg="add mod">
          <ac:chgData name="H M" userId="84cd2103f36ef0dc" providerId="LiveId" clId="{BAB93DC4-5F4B-417B-8EA8-41B893701961}" dt="2023-10-26T14:46:13.789" v="1117" actId="20577"/>
          <ac:spMkLst>
            <pc:docMk/>
            <pc:sldMk cId="2158813830" sldId="476"/>
            <ac:spMk id="8" creationId="{A08DD5F6-063A-E829-FEB5-4160BF663719}"/>
          </ac:spMkLst>
        </pc:spChg>
        <pc:spChg chg="add mod">
          <ac:chgData name="H M" userId="84cd2103f36ef0dc" providerId="LiveId" clId="{BAB93DC4-5F4B-417B-8EA8-41B893701961}" dt="2023-10-26T14:47:14.144" v="1126" actId="20577"/>
          <ac:spMkLst>
            <pc:docMk/>
            <pc:sldMk cId="2158813830" sldId="476"/>
            <ac:spMk id="9" creationId="{0E0C0B9E-3301-09EC-FE6E-59793FE50585}"/>
          </ac:spMkLst>
        </pc:spChg>
      </pc:sldChg>
      <pc:sldChg chg="addSp modSp new del mod">
        <pc:chgData name="H M" userId="84cd2103f36ef0dc" providerId="LiveId" clId="{BAB93DC4-5F4B-417B-8EA8-41B893701961}" dt="2023-10-26T15:21:34.127" v="1743" actId="47"/>
        <pc:sldMkLst>
          <pc:docMk/>
          <pc:sldMk cId="104340285" sldId="477"/>
        </pc:sldMkLst>
        <pc:spChg chg="add mod">
          <ac:chgData name="H M" userId="84cd2103f36ef0dc" providerId="LiveId" clId="{BAB93DC4-5F4B-417B-8EA8-41B893701961}" dt="2023-10-26T11:43:01.187" v="63" actId="121"/>
          <ac:spMkLst>
            <pc:docMk/>
            <pc:sldMk cId="104340285" sldId="477"/>
            <ac:spMk id="3" creationId="{717339E2-33B6-6D2F-25B1-0B61549AF1E7}"/>
          </ac:spMkLst>
        </pc:spChg>
      </pc:sldChg>
      <pc:sldChg chg="addSp modSp new del mod">
        <pc:chgData name="H M" userId="84cd2103f36ef0dc" providerId="LiveId" clId="{BAB93DC4-5F4B-417B-8EA8-41B893701961}" dt="2023-10-26T15:21:34.127" v="1743" actId="47"/>
        <pc:sldMkLst>
          <pc:docMk/>
          <pc:sldMk cId="1382945887" sldId="478"/>
        </pc:sldMkLst>
        <pc:spChg chg="add mod">
          <ac:chgData name="H M" userId="84cd2103f36ef0dc" providerId="LiveId" clId="{BAB93DC4-5F4B-417B-8EA8-41B893701961}" dt="2023-10-26T11:43:30.313" v="69" actId="121"/>
          <ac:spMkLst>
            <pc:docMk/>
            <pc:sldMk cId="1382945887" sldId="478"/>
            <ac:spMk id="3" creationId="{124BB73B-0D4C-4B7B-B392-9C0C51E96407}"/>
          </ac:spMkLst>
        </pc:spChg>
      </pc:sldChg>
      <pc:sldChg chg="addSp modSp new del mod">
        <pc:chgData name="H M" userId="84cd2103f36ef0dc" providerId="LiveId" clId="{BAB93DC4-5F4B-417B-8EA8-41B893701961}" dt="2023-10-26T12:50:57.012" v="1023" actId="47"/>
        <pc:sldMkLst>
          <pc:docMk/>
          <pc:sldMk cId="3213105859" sldId="479"/>
        </pc:sldMkLst>
        <pc:spChg chg="add mod">
          <ac:chgData name="H M" userId="84cd2103f36ef0dc" providerId="LiveId" clId="{BAB93DC4-5F4B-417B-8EA8-41B893701961}" dt="2023-10-26T12:02:25.180" v="99" actId="1076"/>
          <ac:spMkLst>
            <pc:docMk/>
            <pc:sldMk cId="3213105859" sldId="479"/>
            <ac:spMk id="4" creationId="{D540D53B-85E0-AC65-DFD6-2DA154CCA520}"/>
          </ac:spMkLst>
        </pc:spChg>
        <pc:spChg chg="add mod">
          <ac:chgData name="H M" userId="84cd2103f36ef0dc" providerId="LiveId" clId="{BAB93DC4-5F4B-417B-8EA8-41B893701961}" dt="2023-10-26T12:01:43.208" v="82" actId="571"/>
          <ac:spMkLst>
            <pc:docMk/>
            <pc:sldMk cId="3213105859" sldId="479"/>
            <ac:spMk id="5" creationId="{7B7F63A0-0858-495D-54D9-550DD4C1147A}"/>
          </ac:spMkLst>
        </pc:spChg>
        <pc:spChg chg="add mod">
          <ac:chgData name="H M" userId="84cd2103f36ef0dc" providerId="LiveId" clId="{BAB93DC4-5F4B-417B-8EA8-41B893701961}" dt="2023-10-26T12:02:28.144" v="100" actId="1076"/>
          <ac:spMkLst>
            <pc:docMk/>
            <pc:sldMk cId="3213105859" sldId="479"/>
            <ac:spMk id="6" creationId="{0AB79650-0E8A-21AF-1E0E-2FCD0FF7F7B3}"/>
          </ac:spMkLst>
        </pc:spChg>
        <pc:spChg chg="add mod">
          <ac:chgData name="H M" userId="84cd2103f36ef0dc" providerId="LiveId" clId="{BAB93DC4-5F4B-417B-8EA8-41B893701961}" dt="2023-10-26T12:02:30.422" v="101" actId="1076"/>
          <ac:spMkLst>
            <pc:docMk/>
            <pc:sldMk cId="3213105859" sldId="479"/>
            <ac:spMk id="7" creationId="{FE4CBCAD-48CA-F0F4-791D-EEE58B776A78}"/>
          </ac:spMkLst>
        </pc:spChg>
        <pc:spChg chg="add mod">
          <ac:chgData name="H M" userId="84cd2103f36ef0dc" providerId="LiveId" clId="{BAB93DC4-5F4B-417B-8EA8-41B893701961}" dt="2023-10-26T12:02:32.869" v="102" actId="1076"/>
          <ac:spMkLst>
            <pc:docMk/>
            <pc:sldMk cId="3213105859" sldId="479"/>
            <ac:spMk id="8" creationId="{31F2A071-6F1A-66E5-02FB-991CBB90CF14}"/>
          </ac:spMkLst>
        </pc:spChg>
        <pc:spChg chg="add mod">
          <ac:chgData name="H M" userId="84cd2103f36ef0dc" providerId="LiveId" clId="{BAB93DC4-5F4B-417B-8EA8-41B893701961}" dt="2023-10-26T12:02:35.162" v="103" actId="1076"/>
          <ac:spMkLst>
            <pc:docMk/>
            <pc:sldMk cId="3213105859" sldId="479"/>
            <ac:spMk id="9" creationId="{378CA52B-4196-BA43-7B14-3FF7788EA12E}"/>
          </ac:spMkLst>
        </pc:spChg>
        <pc:spChg chg="add mod">
          <ac:chgData name="H M" userId="84cd2103f36ef0dc" providerId="LiveId" clId="{BAB93DC4-5F4B-417B-8EA8-41B893701961}" dt="2023-10-26T12:02:43.777" v="106" actId="207"/>
          <ac:spMkLst>
            <pc:docMk/>
            <pc:sldMk cId="3213105859" sldId="479"/>
            <ac:spMk id="10" creationId="{2996C760-ED95-0ACE-2E0D-E24DAE096C32}"/>
          </ac:spMkLst>
        </pc:spChg>
        <pc:spChg chg="add mod">
          <ac:chgData name="H M" userId="84cd2103f36ef0dc" providerId="LiveId" clId="{BAB93DC4-5F4B-417B-8EA8-41B893701961}" dt="2023-10-26T12:02:57.193" v="109" actId="207"/>
          <ac:spMkLst>
            <pc:docMk/>
            <pc:sldMk cId="3213105859" sldId="479"/>
            <ac:spMk id="11" creationId="{C35F1EBE-0755-9E88-4D24-1669C6F9C23C}"/>
          </ac:spMkLst>
        </pc:spChg>
        <pc:spChg chg="add mod">
          <ac:chgData name="H M" userId="84cd2103f36ef0dc" providerId="LiveId" clId="{BAB93DC4-5F4B-417B-8EA8-41B893701961}" dt="2023-10-26T12:03:05.469" v="111" actId="207"/>
          <ac:spMkLst>
            <pc:docMk/>
            <pc:sldMk cId="3213105859" sldId="479"/>
            <ac:spMk id="12" creationId="{1FC3A068-099C-4BC8-7B7C-F2DCA52460BB}"/>
          </ac:spMkLst>
        </pc:spChg>
        <pc:spChg chg="add mod">
          <ac:chgData name="H M" userId="84cd2103f36ef0dc" providerId="LiveId" clId="{BAB93DC4-5F4B-417B-8EA8-41B893701961}" dt="2023-10-26T12:03:12.959" v="114" actId="207"/>
          <ac:spMkLst>
            <pc:docMk/>
            <pc:sldMk cId="3213105859" sldId="479"/>
            <ac:spMk id="13" creationId="{EFBD6604-6057-4212-05D2-23C0E8765F8E}"/>
          </ac:spMkLst>
        </pc:spChg>
        <pc:spChg chg="add mod">
          <ac:chgData name="H M" userId="84cd2103f36ef0dc" providerId="LiveId" clId="{BAB93DC4-5F4B-417B-8EA8-41B893701961}" dt="2023-10-26T12:03:21.080" v="117" actId="207"/>
          <ac:spMkLst>
            <pc:docMk/>
            <pc:sldMk cId="3213105859" sldId="479"/>
            <ac:spMk id="14" creationId="{B2091211-3D06-C348-8C1B-FBFC0E013D10}"/>
          </ac:spMkLst>
        </pc:spChg>
        <pc:spChg chg="add mod">
          <ac:chgData name="H M" userId="84cd2103f36ef0dc" providerId="LiveId" clId="{BAB93DC4-5F4B-417B-8EA8-41B893701961}" dt="2023-10-26T12:03:30.162" v="119" actId="207"/>
          <ac:spMkLst>
            <pc:docMk/>
            <pc:sldMk cId="3213105859" sldId="479"/>
            <ac:spMk id="15" creationId="{9D643451-6D6C-6CEA-19D4-047B012340CE}"/>
          </ac:spMkLst>
        </pc:spChg>
        <pc:picChg chg="add mod">
          <ac:chgData name="H M" userId="84cd2103f36ef0dc" providerId="LiveId" clId="{BAB93DC4-5F4B-417B-8EA8-41B893701961}" dt="2023-10-26T12:01:15.548" v="76" actId="1076"/>
          <ac:picMkLst>
            <pc:docMk/>
            <pc:sldMk cId="3213105859" sldId="479"/>
            <ac:picMk id="3" creationId="{5E564E4B-9AAD-0793-7ED4-2334E6CD2D78}"/>
          </ac:picMkLst>
        </pc:picChg>
      </pc:sldChg>
      <pc:sldChg chg="add del">
        <pc:chgData name="H M" userId="84cd2103f36ef0dc" providerId="LiveId" clId="{BAB93DC4-5F4B-417B-8EA8-41B893701961}" dt="2023-10-26T15:21:34.127" v="1743" actId="47"/>
        <pc:sldMkLst>
          <pc:docMk/>
          <pc:sldMk cId="1257062458" sldId="480"/>
        </pc:sldMkLst>
      </pc:sldChg>
      <pc:sldChg chg="delSp modSp add del mod">
        <pc:chgData name="H M" userId="84cd2103f36ef0dc" providerId="LiveId" clId="{BAB93DC4-5F4B-417B-8EA8-41B893701961}" dt="2023-10-26T14:58:22.899" v="1326" actId="47"/>
        <pc:sldMkLst>
          <pc:docMk/>
          <pc:sldMk cId="687293696" sldId="481"/>
        </pc:sldMkLst>
        <pc:spChg chg="mod">
          <ac:chgData name="H M" userId="84cd2103f36ef0dc" providerId="LiveId" clId="{BAB93DC4-5F4B-417B-8EA8-41B893701961}" dt="2023-10-26T14:56:59.779" v="1311" actId="14100"/>
          <ac:spMkLst>
            <pc:docMk/>
            <pc:sldMk cId="687293696" sldId="481"/>
            <ac:spMk id="11" creationId="{299CCC44-8ACB-ADE9-4320-FEC36DCAF84C}"/>
          </ac:spMkLst>
        </pc:spChg>
        <pc:spChg chg="del">
          <ac:chgData name="H M" userId="84cd2103f36ef0dc" providerId="LiveId" clId="{BAB93DC4-5F4B-417B-8EA8-41B893701961}" dt="2023-10-26T14:55:51.089" v="1285" actId="478"/>
          <ac:spMkLst>
            <pc:docMk/>
            <pc:sldMk cId="687293696" sldId="481"/>
            <ac:spMk id="31" creationId="{B986D780-854C-8B72-8792-911C3F914482}"/>
          </ac:spMkLst>
        </pc:spChg>
        <pc:spChg chg="del">
          <ac:chgData name="H M" userId="84cd2103f36ef0dc" providerId="LiveId" clId="{BAB93DC4-5F4B-417B-8EA8-41B893701961}" dt="2023-10-26T14:56:05.529" v="1291" actId="478"/>
          <ac:spMkLst>
            <pc:docMk/>
            <pc:sldMk cId="687293696" sldId="481"/>
            <ac:spMk id="88" creationId="{ED5D44D1-7B1A-30D9-2FFA-B85E7E96DA00}"/>
          </ac:spMkLst>
        </pc:spChg>
        <pc:spChg chg="del">
          <ac:chgData name="H M" userId="84cd2103f36ef0dc" providerId="LiveId" clId="{BAB93DC4-5F4B-417B-8EA8-41B893701961}" dt="2023-10-26T14:56:04.094" v="1290" actId="478"/>
          <ac:spMkLst>
            <pc:docMk/>
            <pc:sldMk cId="687293696" sldId="481"/>
            <ac:spMk id="89" creationId="{CA8200AC-E66F-D032-405E-A69C3C500CCD}"/>
          </ac:spMkLst>
        </pc:spChg>
        <pc:spChg chg="del">
          <ac:chgData name="H M" userId="84cd2103f36ef0dc" providerId="LiveId" clId="{BAB93DC4-5F4B-417B-8EA8-41B893701961}" dt="2023-10-26T14:56:06.819" v="1292" actId="478"/>
          <ac:spMkLst>
            <pc:docMk/>
            <pc:sldMk cId="687293696" sldId="481"/>
            <ac:spMk id="121" creationId="{08CAF253-5E98-B90B-FE23-0C2AD1B35013}"/>
          </ac:spMkLst>
        </pc:spChg>
        <pc:spChg chg="del">
          <ac:chgData name="H M" userId="84cd2103f36ef0dc" providerId="LiveId" clId="{BAB93DC4-5F4B-417B-8EA8-41B893701961}" dt="2023-10-26T14:56:08.009" v="1293" actId="478"/>
          <ac:spMkLst>
            <pc:docMk/>
            <pc:sldMk cId="687293696" sldId="481"/>
            <ac:spMk id="122" creationId="{42D8804E-D26E-F18F-5EB1-9650D2022017}"/>
          </ac:spMkLst>
        </pc:spChg>
        <pc:spChg chg="del">
          <ac:chgData name="H M" userId="84cd2103f36ef0dc" providerId="LiveId" clId="{BAB93DC4-5F4B-417B-8EA8-41B893701961}" dt="2023-10-26T14:56:01.339" v="1288" actId="478"/>
          <ac:spMkLst>
            <pc:docMk/>
            <pc:sldMk cId="687293696" sldId="481"/>
            <ac:spMk id="141" creationId="{59DD944F-E803-3A2E-7C08-B19F697180F7}"/>
          </ac:spMkLst>
        </pc:spChg>
        <pc:spChg chg="del">
          <ac:chgData name="H M" userId="84cd2103f36ef0dc" providerId="LiveId" clId="{BAB93DC4-5F4B-417B-8EA8-41B893701961}" dt="2023-10-26T14:56:02.621" v="1289" actId="478"/>
          <ac:spMkLst>
            <pc:docMk/>
            <pc:sldMk cId="687293696" sldId="481"/>
            <ac:spMk id="142" creationId="{4BA43852-8DA1-5DBF-C13B-79A394D21E47}"/>
          </ac:spMkLst>
        </pc:spChg>
        <pc:grpChg chg="mod">
          <ac:chgData name="H M" userId="84cd2103f36ef0dc" providerId="LiveId" clId="{BAB93DC4-5F4B-417B-8EA8-41B893701961}" dt="2023-10-26T14:56:57.170" v="1310" actId="196"/>
          <ac:grpSpMkLst>
            <pc:docMk/>
            <pc:sldMk cId="687293696" sldId="481"/>
            <ac:grpSpMk id="18" creationId="{E006E898-1B52-1AF9-B58C-ED3B7D448191}"/>
          </ac:grpSpMkLst>
        </pc:grpChg>
        <pc:grpChg chg="mod">
          <ac:chgData name="H M" userId="84cd2103f36ef0dc" providerId="LiveId" clId="{BAB93DC4-5F4B-417B-8EA8-41B893701961}" dt="2023-10-26T14:56:50.524" v="1304" actId="1076"/>
          <ac:grpSpMkLst>
            <pc:docMk/>
            <pc:sldMk cId="687293696" sldId="481"/>
            <ac:grpSpMk id="75" creationId="{8B23274A-880D-7B4F-9D89-9F5CDEC49883}"/>
          </ac:grpSpMkLst>
        </pc:grpChg>
        <pc:grpChg chg="mod">
          <ac:chgData name="H M" userId="84cd2103f36ef0dc" providerId="LiveId" clId="{BAB93DC4-5F4B-417B-8EA8-41B893701961}" dt="2023-10-26T14:56:50.629" v="1305" actId="1076"/>
          <ac:grpSpMkLst>
            <pc:docMk/>
            <pc:sldMk cId="687293696" sldId="481"/>
            <ac:grpSpMk id="76" creationId="{EF615F68-2F53-2540-B6E4-AE23B1E499AD}"/>
          </ac:grpSpMkLst>
        </pc:grpChg>
        <pc:grpChg chg="mod">
          <ac:chgData name="H M" userId="84cd2103f36ef0dc" providerId="LiveId" clId="{BAB93DC4-5F4B-417B-8EA8-41B893701961}" dt="2023-10-26T14:56:50.364" v="1303" actId="1076"/>
          <ac:grpSpMkLst>
            <pc:docMk/>
            <pc:sldMk cId="687293696" sldId="481"/>
            <ac:grpSpMk id="81" creationId="{40053F11-669F-C7CC-9A06-06E79CDF23A9}"/>
          </ac:grpSpMkLst>
        </pc:grpChg>
        <pc:grpChg chg="del">
          <ac:chgData name="H M" userId="84cd2103f36ef0dc" providerId="LiveId" clId="{BAB93DC4-5F4B-417B-8EA8-41B893701961}" dt="2023-10-26T14:56:00.100" v="1287" actId="478"/>
          <ac:grpSpMkLst>
            <pc:docMk/>
            <pc:sldMk cId="687293696" sldId="481"/>
            <ac:grpSpMk id="119" creationId="{F179A58D-CB43-A6FD-17C1-32D8F393A659}"/>
          </ac:grpSpMkLst>
        </pc:grpChg>
        <pc:grpChg chg="del">
          <ac:chgData name="H M" userId="84cd2103f36ef0dc" providerId="LiveId" clId="{BAB93DC4-5F4B-417B-8EA8-41B893701961}" dt="2023-10-26T14:55:48.379" v="1284" actId="478"/>
          <ac:grpSpMkLst>
            <pc:docMk/>
            <pc:sldMk cId="687293696" sldId="481"/>
            <ac:grpSpMk id="120" creationId="{060DC8D7-F629-8743-C6A2-C2280BDD56CB}"/>
          </ac:grpSpMkLst>
        </pc:grpChg>
        <pc:grpChg chg="del">
          <ac:chgData name="H M" userId="84cd2103f36ef0dc" providerId="LiveId" clId="{BAB93DC4-5F4B-417B-8EA8-41B893701961}" dt="2023-10-26T14:55:59.439" v="1286" actId="478"/>
          <ac:grpSpMkLst>
            <pc:docMk/>
            <pc:sldMk cId="687293696" sldId="481"/>
            <ac:grpSpMk id="159" creationId="{7B412BB2-68F0-74B9-0AD0-702E55668B57}"/>
          </ac:grpSpMkLst>
        </pc:grpChg>
        <pc:picChg chg="mod">
          <ac:chgData name="H M" userId="84cd2103f36ef0dc" providerId="LiveId" clId="{BAB93DC4-5F4B-417B-8EA8-41B893701961}" dt="2023-10-26T14:56:50.799" v="1306" actId="1076"/>
          <ac:picMkLst>
            <pc:docMk/>
            <pc:sldMk cId="687293696" sldId="481"/>
            <ac:picMk id="52" creationId="{94FA6CA5-CCBC-A0A1-243B-F206A8BD2B1F}"/>
          </ac:picMkLst>
        </pc:picChg>
        <pc:picChg chg="mod">
          <ac:chgData name="H M" userId="84cd2103f36ef0dc" providerId="LiveId" clId="{BAB93DC4-5F4B-417B-8EA8-41B893701961}" dt="2023-10-26T14:56:50.799" v="1306" actId="1076"/>
          <ac:picMkLst>
            <pc:docMk/>
            <pc:sldMk cId="687293696" sldId="481"/>
            <ac:picMk id="54" creationId="{DAAC3C0F-531B-BE29-EF53-3E32E09BE7F0}"/>
          </ac:picMkLst>
        </pc:picChg>
        <pc:picChg chg="mod">
          <ac:chgData name="H M" userId="84cd2103f36ef0dc" providerId="LiveId" clId="{BAB93DC4-5F4B-417B-8EA8-41B893701961}" dt="2023-10-26T14:56:50.799" v="1306" actId="1076"/>
          <ac:picMkLst>
            <pc:docMk/>
            <pc:sldMk cId="687293696" sldId="481"/>
            <ac:picMk id="56" creationId="{7C4C1D7E-F917-7195-F42B-A49D90C7387C}"/>
          </ac:picMkLst>
        </pc:picChg>
        <pc:picChg chg="mod">
          <ac:chgData name="H M" userId="84cd2103f36ef0dc" providerId="LiveId" clId="{BAB93DC4-5F4B-417B-8EA8-41B893701961}" dt="2023-10-26T14:56:50.799" v="1306" actId="1076"/>
          <ac:picMkLst>
            <pc:docMk/>
            <pc:sldMk cId="687293696" sldId="481"/>
            <ac:picMk id="58" creationId="{E366C10D-EF1E-8FCD-44F0-D0FB4F0F1B0A}"/>
          </ac:picMkLst>
        </pc:picChg>
        <pc:picChg chg="mod">
          <ac:chgData name="H M" userId="84cd2103f36ef0dc" providerId="LiveId" clId="{BAB93DC4-5F4B-417B-8EA8-41B893701961}" dt="2023-10-26T14:56:50.799" v="1306" actId="1076"/>
          <ac:picMkLst>
            <pc:docMk/>
            <pc:sldMk cId="687293696" sldId="481"/>
            <ac:picMk id="60" creationId="{B8CDBCC7-8F2D-9C44-A691-8133D4A38229}"/>
          </ac:picMkLst>
        </pc:picChg>
        <pc:picChg chg="mod">
          <ac:chgData name="H M" userId="84cd2103f36ef0dc" providerId="LiveId" clId="{BAB93DC4-5F4B-417B-8EA8-41B893701961}" dt="2023-10-26T14:56:50.799" v="1306" actId="1076"/>
          <ac:picMkLst>
            <pc:docMk/>
            <pc:sldMk cId="687293696" sldId="481"/>
            <ac:picMk id="62" creationId="{A565FB93-0636-A4E4-677D-2B4179559B33}"/>
          </ac:picMkLst>
        </pc:picChg>
        <pc:picChg chg="mod">
          <ac:chgData name="H M" userId="84cd2103f36ef0dc" providerId="LiveId" clId="{BAB93DC4-5F4B-417B-8EA8-41B893701961}" dt="2023-10-26T14:56:50.799" v="1306" actId="1076"/>
          <ac:picMkLst>
            <pc:docMk/>
            <pc:sldMk cId="687293696" sldId="481"/>
            <ac:picMk id="63" creationId="{4FB31210-8E94-83E7-C1D9-4A92ACD34B41}"/>
          </ac:picMkLst>
        </pc:picChg>
        <pc:picChg chg="mod">
          <ac:chgData name="H M" userId="84cd2103f36ef0dc" providerId="LiveId" clId="{BAB93DC4-5F4B-417B-8EA8-41B893701961}" dt="2023-10-26T14:56:50.799" v="1306" actId="1076"/>
          <ac:picMkLst>
            <pc:docMk/>
            <pc:sldMk cId="687293696" sldId="481"/>
            <ac:picMk id="64" creationId="{301ABBFB-95D0-A054-0562-22F8189CCD14}"/>
          </ac:picMkLst>
        </pc:picChg>
        <pc:picChg chg="mod">
          <ac:chgData name="H M" userId="84cd2103f36ef0dc" providerId="LiveId" clId="{BAB93DC4-5F4B-417B-8EA8-41B893701961}" dt="2023-10-26T14:56:50.799" v="1306" actId="1076"/>
          <ac:picMkLst>
            <pc:docMk/>
            <pc:sldMk cId="687293696" sldId="481"/>
            <ac:picMk id="65" creationId="{7F29A1FE-E573-A153-0205-861B674A0CDD}"/>
          </ac:picMkLst>
        </pc:picChg>
        <pc:picChg chg="mod">
          <ac:chgData name="H M" userId="84cd2103f36ef0dc" providerId="LiveId" clId="{BAB93DC4-5F4B-417B-8EA8-41B893701961}" dt="2023-10-26T14:56:50.799" v="1306" actId="1076"/>
          <ac:picMkLst>
            <pc:docMk/>
            <pc:sldMk cId="687293696" sldId="481"/>
            <ac:picMk id="66" creationId="{F4D95C51-93FA-86CB-A03D-BF5DA3E0A0D6}"/>
          </ac:picMkLst>
        </pc:picChg>
        <pc:picChg chg="mod">
          <ac:chgData name="H M" userId="84cd2103f36ef0dc" providerId="LiveId" clId="{BAB93DC4-5F4B-417B-8EA8-41B893701961}" dt="2023-10-26T14:56:50.799" v="1306" actId="1076"/>
          <ac:picMkLst>
            <pc:docMk/>
            <pc:sldMk cId="687293696" sldId="481"/>
            <ac:picMk id="67" creationId="{4ADAFF7C-475A-563E-2B1D-8AAF95AF0DF6}"/>
          </ac:picMkLst>
        </pc:picChg>
        <pc:picChg chg="mod">
          <ac:chgData name="H M" userId="84cd2103f36ef0dc" providerId="LiveId" clId="{BAB93DC4-5F4B-417B-8EA8-41B893701961}" dt="2023-10-26T14:56:50.799" v="1306" actId="1076"/>
          <ac:picMkLst>
            <pc:docMk/>
            <pc:sldMk cId="687293696" sldId="481"/>
            <ac:picMk id="69" creationId="{2F850159-9239-09C1-4D08-C03A73558C69}"/>
          </ac:picMkLst>
        </pc:picChg>
        <pc:picChg chg="mod">
          <ac:chgData name="H M" userId="84cd2103f36ef0dc" providerId="LiveId" clId="{BAB93DC4-5F4B-417B-8EA8-41B893701961}" dt="2023-10-26T14:56:50.799" v="1306" actId="1076"/>
          <ac:picMkLst>
            <pc:docMk/>
            <pc:sldMk cId="687293696" sldId="481"/>
            <ac:picMk id="70" creationId="{B55A47E5-3398-93DC-CC68-5DAACA8F54B0}"/>
          </ac:picMkLst>
        </pc:picChg>
      </pc:sldChg>
      <pc:sldChg chg="addSp delSp modSp add mod">
        <pc:chgData name="H M" userId="84cd2103f36ef0dc" providerId="LiveId" clId="{BAB93DC4-5F4B-417B-8EA8-41B893701961}" dt="2023-10-26T15:37:17.137" v="1919" actId="166"/>
        <pc:sldMkLst>
          <pc:docMk/>
          <pc:sldMk cId="1234419880" sldId="481"/>
        </pc:sldMkLst>
        <pc:spChg chg="add mod">
          <ac:chgData name="H M" userId="84cd2103f36ef0dc" providerId="LiveId" clId="{BAB93DC4-5F4B-417B-8EA8-41B893701961}" dt="2023-10-26T15:18:23.147" v="1710" actId="1076"/>
          <ac:spMkLst>
            <pc:docMk/>
            <pc:sldMk cId="1234419880" sldId="481"/>
            <ac:spMk id="3" creationId="{38838CD5-8FFE-316E-7116-E1F5FDC70D7F}"/>
          </ac:spMkLst>
        </pc:spChg>
        <pc:spChg chg="add mod">
          <ac:chgData name="H M" userId="84cd2103f36ef0dc" providerId="LiveId" clId="{BAB93DC4-5F4B-417B-8EA8-41B893701961}" dt="2023-10-26T15:18:24.852" v="1711" actId="1076"/>
          <ac:spMkLst>
            <pc:docMk/>
            <pc:sldMk cId="1234419880" sldId="481"/>
            <ac:spMk id="6" creationId="{A3C1C187-335E-DCD1-3840-A4652C1C06D3}"/>
          </ac:spMkLst>
        </pc:spChg>
        <pc:spChg chg="mod">
          <ac:chgData name="H M" userId="84cd2103f36ef0dc" providerId="LiveId" clId="{BAB93DC4-5F4B-417B-8EA8-41B893701961}" dt="2023-10-26T15:37:15.173" v="1918" actId="165"/>
          <ac:spMkLst>
            <pc:docMk/>
            <pc:sldMk cId="1234419880" sldId="481"/>
            <ac:spMk id="12" creationId="{33078BF3-B5D0-DEF1-16C4-384586E227C9}"/>
          </ac:spMkLst>
        </pc:spChg>
        <pc:spChg chg="mod">
          <ac:chgData name="H M" userId="84cd2103f36ef0dc" providerId="LiveId" clId="{BAB93DC4-5F4B-417B-8EA8-41B893701961}" dt="2023-10-26T15:37:15.173" v="1918" actId="165"/>
          <ac:spMkLst>
            <pc:docMk/>
            <pc:sldMk cId="1234419880" sldId="481"/>
            <ac:spMk id="19" creationId="{83C3D139-A1D5-A07F-ADA6-6CE739F5ADFF}"/>
          </ac:spMkLst>
        </pc:spChg>
        <pc:spChg chg="del mod">
          <ac:chgData name="H M" userId="84cd2103f36ef0dc" providerId="LiveId" clId="{BAB93DC4-5F4B-417B-8EA8-41B893701961}" dt="2023-10-26T15:16:15.841" v="1677" actId="478"/>
          <ac:spMkLst>
            <pc:docMk/>
            <pc:sldMk cId="1234419880" sldId="481"/>
            <ac:spMk id="24" creationId="{98E44148-62D1-16A3-FD9B-1FA740828F46}"/>
          </ac:spMkLst>
        </pc:spChg>
        <pc:spChg chg="mod">
          <ac:chgData name="H M" userId="84cd2103f36ef0dc" providerId="LiveId" clId="{BAB93DC4-5F4B-417B-8EA8-41B893701961}" dt="2023-10-26T15:18:19.032" v="1709" actId="948"/>
          <ac:spMkLst>
            <pc:docMk/>
            <pc:sldMk cId="1234419880" sldId="481"/>
            <ac:spMk id="30" creationId="{6F68F373-122A-1995-A438-6AC85A6446F4}"/>
          </ac:spMkLst>
        </pc:spChg>
        <pc:spChg chg="del">
          <ac:chgData name="H M" userId="84cd2103f36ef0dc" providerId="LiveId" clId="{BAB93DC4-5F4B-417B-8EA8-41B893701961}" dt="2023-10-26T15:09:17.075" v="1552" actId="478"/>
          <ac:spMkLst>
            <pc:docMk/>
            <pc:sldMk cId="1234419880" sldId="481"/>
            <ac:spMk id="31" creationId="{B986D780-854C-8B72-8792-911C3F914482}"/>
          </ac:spMkLst>
        </pc:spChg>
        <pc:spChg chg="del mod">
          <ac:chgData name="H M" userId="84cd2103f36ef0dc" providerId="LiveId" clId="{BAB93DC4-5F4B-417B-8EA8-41B893701961}" dt="2023-10-26T15:18:06.466" v="1705" actId="478"/>
          <ac:spMkLst>
            <pc:docMk/>
            <pc:sldMk cId="1234419880" sldId="481"/>
            <ac:spMk id="37" creationId="{ECB61D63-C802-E530-4A30-F0BBA49C5D67}"/>
          </ac:spMkLst>
        </pc:spChg>
        <pc:spChg chg="mod">
          <ac:chgData name="H M" userId="84cd2103f36ef0dc" providerId="LiveId" clId="{BAB93DC4-5F4B-417B-8EA8-41B893701961}" dt="2023-10-26T15:19:13.536" v="1713" actId="571"/>
          <ac:spMkLst>
            <pc:docMk/>
            <pc:sldMk cId="1234419880" sldId="481"/>
            <ac:spMk id="43" creationId="{28B44A25-B7B2-6771-0158-6C6BFE91212B}"/>
          </ac:spMkLst>
        </pc:spChg>
        <pc:spChg chg="mod">
          <ac:chgData name="H M" userId="84cd2103f36ef0dc" providerId="LiveId" clId="{BAB93DC4-5F4B-417B-8EA8-41B893701961}" dt="2023-10-26T15:19:13.536" v="1713" actId="571"/>
          <ac:spMkLst>
            <pc:docMk/>
            <pc:sldMk cId="1234419880" sldId="481"/>
            <ac:spMk id="48" creationId="{D0655943-8937-F447-7DD8-5638D9D229AD}"/>
          </ac:spMkLst>
        </pc:spChg>
        <pc:spChg chg="mod">
          <ac:chgData name="H M" userId="84cd2103f36ef0dc" providerId="LiveId" clId="{BAB93DC4-5F4B-417B-8EA8-41B893701961}" dt="2023-10-26T15:36:11.687" v="1894" actId="165"/>
          <ac:spMkLst>
            <pc:docMk/>
            <pc:sldMk cId="1234419880" sldId="481"/>
            <ac:spMk id="77" creationId="{D1C03AD0-7C14-CAC8-8961-F8BEA0AF5C64}"/>
          </ac:spMkLst>
        </pc:spChg>
        <pc:spChg chg="mod">
          <ac:chgData name="H M" userId="84cd2103f36ef0dc" providerId="LiveId" clId="{BAB93DC4-5F4B-417B-8EA8-41B893701961}" dt="2023-10-26T15:36:11.687" v="1894" actId="165"/>
          <ac:spMkLst>
            <pc:docMk/>
            <pc:sldMk cId="1234419880" sldId="481"/>
            <ac:spMk id="78" creationId="{C30E7E3B-F2EF-3066-AFB2-ADC5C2525B69}"/>
          </ac:spMkLst>
        </pc:spChg>
        <pc:spChg chg="mod">
          <ac:chgData name="H M" userId="84cd2103f36ef0dc" providerId="LiveId" clId="{BAB93DC4-5F4B-417B-8EA8-41B893701961}" dt="2023-10-26T15:36:11.687" v="1894" actId="165"/>
          <ac:spMkLst>
            <pc:docMk/>
            <pc:sldMk cId="1234419880" sldId="481"/>
            <ac:spMk id="79" creationId="{A20CE5B9-C58F-CF47-AEF7-60909557A8AB}"/>
          </ac:spMkLst>
        </pc:spChg>
        <pc:spChg chg="mod">
          <ac:chgData name="H M" userId="84cd2103f36ef0dc" providerId="LiveId" clId="{BAB93DC4-5F4B-417B-8EA8-41B893701961}" dt="2023-10-26T15:36:11.687" v="1894" actId="165"/>
          <ac:spMkLst>
            <pc:docMk/>
            <pc:sldMk cId="1234419880" sldId="481"/>
            <ac:spMk id="80" creationId="{A2612C0E-37CB-4D7B-FBAB-8D92F2CCCA33}"/>
          </ac:spMkLst>
        </pc:spChg>
        <pc:spChg chg="mod">
          <ac:chgData name="H M" userId="84cd2103f36ef0dc" providerId="LiveId" clId="{BAB93DC4-5F4B-417B-8EA8-41B893701961}" dt="2023-10-26T15:36:11.687" v="1894" actId="165"/>
          <ac:spMkLst>
            <pc:docMk/>
            <pc:sldMk cId="1234419880" sldId="481"/>
            <ac:spMk id="82" creationId="{211FC35F-2E74-6B69-E511-25053CF6BFD4}"/>
          </ac:spMkLst>
        </pc:spChg>
        <pc:spChg chg="mod">
          <ac:chgData name="H M" userId="84cd2103f36ef0dc" providerId="LiveId" clId="{BAB93DC4-5F4B-417B-8EA8-41B893701961}" dt="2023-10-26T15:36:11.687" v="1894" actId="165"/>
          <ac:spMkLst>
            <pc:docMk/>
            <pc:sldMk cId="1234419880" sldId="481"/>
            <ac:spMk id="83" creationId="{6855CCCF-3B3B-1C0E-722A-819FCE81D290}"/>
          </ac:spMkLst>
        </pc:spChg>
        <pc:spChg chg="mod">
          <ac:chgData name="H M" userId="84cd2103f36ef0dc" providerId="LiveId" clId="{BAB93DC4-5F4B-417B-8EA8-41B893701961}" dt="2023-10-26T15:36:11.687" v="1894" actId="165"/>
          <ac:spMkLst>
            <pc:docMk/>
            <pc:sldMk cId="1234419880" sldId="481"/>
            <ac:spMk id="84" creationId="{98E1AC9C-EC88-F379-B865-F4B995846354}"/>
          </ac:spMkLst>
        </pc:spChg>
        <pc:spChg chg="mod">
          <ac:chgData name="H M" userId="84cd2103f36ef0dc" providerId="LiveId" clId="{BAB93DC4-5F4B-417B-8EA8-41B893701961}" dt="2023-10-26T15:36:11.687" v="1894" actId="165"/>
          <ac:spMkLst>
            <pc:docMk/>
            <pc:sldMk cId="1234419880" sldId="481"/>
            <ac:spMk id="85" creationId="{016407BC-1D03-07F1-58E8-4CFE1C035D60}"/>
          </ac:spMkLst>
        </pc:spChg>
        <pc:spChg chg="mod">
          <ac:chgData name="H M" userId="84cd2103f36ef0dc" providerId="LiveId" clId="{BAB93DC4-5F4B-417B-8EA8-41B893701961}" dt="2023-10-26T15:14:09.102" v="1644" actId="20577"/>
          <ac:spMkLst>
            <pc:docMk/>
            <pc:sldMk cId="1234419880" sldId="481"/>
            <ac:spMk id="88" creationId="{ED5D44D1-7B1A-30D9-2FFA-B85E7E96DA00}"/>
          </ac:spMkLst>
        </pc:spChg>
        <pc:spChg chg="mod">
          <ac:chgData name="H M" userId="84cd2103f36ef0dc" providerId="LiveId" clId="{BAB93DC4-5F4B-417B-8EA8-41B893701961}" dt="2023-10-26T15:27:27.482" v="1822" actId="14100"/>
          <ac:spMkLst>
            <pc:docMk/>
            <pc:sldMk cId="1234419880" sldId="481"/>
            <ac:spMk id="89" creationId="{CA8200AC-E66F-D032-405E-A69C3C500CCD}"/>
          </ac:spMkLst>
        </pc:spChg>
        <pc:spChg chg="mod">
          <ac:chgData name="H M" userId="84cd2103f36ef0dc" providerId="LiveId" clId="{BAB93DC4-5F4B-417B-8EA8-41B893701961}" dt="2023-10-26T15:20:43.471" v="1726" actId="948"/>
          <ac:spMkLst>
            <pc:docMk/>
            <pc:sldMk cId="1234419880" sldId="481"/>
            <ac:spMk id="92" creationId="{91317C68-3D52-58F2-F6F7-C2462B6340D8}"/>
          </ac:spMkLst>
        </pc:spChg>
        <pc:spChg chg="mod">
          <ac:chgData name="H M" userId="84cd2103f36ef0dc" providerId="LiveId" clId="{BAB93DC4-5F4B-417B-8EA8-41B893701961}" dt="2023-10-26T15:15:14.346" v="1659" actId="1076"/>
          <ac:spMkLst>
            <pc:docMk/>
            <pc:sldMk cId="1234419880" sldId="481"/>
            <ac:spMk id="121" creationId="{08CAF253-5E98-B90B-FE23-0C2AD1B35013}"/>
          </ac:spMkLst>
        </pc:spChg>
        <pc:spChg chg="mod">
          <ac:chgData name="H M" userId="84cd2103f36ef0dc" providerId="LiveId" clId="{BAB93DC4-5F4B-417B-8EA8-41B893701961}" dt="2023-10-26T15:15:46.869" v="1667" actId="1076"/>
          <ac:spMkLst>
            <pc:docMk/>
            <pc:sldMk cId="1234419880" sldId="481"/>
            <ac:spMk id="122" creationId="{42D8804E-D26E-F18F-5EB1-9650D2022017}"/>
          </ac:spMkLst>
        </pc:spChg>
        <pc:spChg chg="add del">
          <ac:chgData name="H M" userId="84cd2103f36ef0dc" providerId="LiveId" clId="{BAB93DC4-5F4B-417B-8EA8-41B893701961}" dt="2023-10-26T15:29:32.476" v="1824" actId="478"/>
          <ac:spMkLst>
            <pc:docMk/>
            <pc:sldMk cId="1234419880" sldId="481"/>
            <ac:spMk id="125" creationId="{5BE4175E-400B-49B4-BDED-61550393A55C}"/>
          </ac:spMkLst>
        </pc:spChg>
        <pc:spChg chg="del">
          <ac:chgData name="H M" userId="84cd2103f36ef0dc" providerId="LiveId" clId="{BAB93DC4-5F4B-417B-8EA8-41B893701961}" dt="2023-10-26T15:15:52.246" v="1668" actId="478"/>
          <ac:spMkLst>
            <pc:docMk/>
            <pc:sldMk cId="1234419880" sldId="481"/>
            <ac:spMk id="141" creationId="{59DD944F-E803-3A2E-7C08-B19F697180F7}"/>
          </ac:spMkLst>
        </pc:spChg>
        <pc:spChg chg="del">
          <ac:chgData name="H M" userId="84cd2103f36ef0dc" providerId="LiveId" clId="{BAB93DC4-5F4B-417B-8EA8-41B893701961}" dt="2023-10-26T15:15:53.620" v="1669" actId="478"/>
          <ac:spMkLst>
            <pc:docMk/>
            <pc:sldMk cId="1234419880" sldId="481"/>
            <ac:spMk id="142" creationId="{4BA43852-8DA1-5DBF-C13B-79A394D21E47}"/>
          </ac:spMkLst>
        </pc:spChg>
        <pc:spChg chg="add del mod">
          <ac:chgData name="H M" userId="84cd2103f36ef0dc" providerId="LiveId" clId="{BAB93DC4-5F4B-417B-8EA8-41B893701961}" dt="2023-10-26T15:30:26.499" v="1845" actId="478"/>
          <ac:spMkLst>
            <pc:docMk/>
            <pc:sldMk cId="1234419880" sldId="481"/>
            <ac:spMk id="143" creationId="{EC79A034-58DF-5635-F158-5ABA03ECD5DA}"/>
          </ac:spMkLst>
        </pc:spChg>
        <pc:spChg chg="mod">
          <ac:chgData name="H M" userId="84cd2103f36ef0dc" providerId="LiveId" clId="{BAB93DC4-5F4B-417B-8EA8-41B893701961}" dt="2023-10-26T15:29:59.461" v="1829" actId="948"/>
          <ac:spMkLst>
            <pc:docMk/>
            <pc:sldMk cId="1234419880" sldId="481"/>
            <ac:spMk id="148" creationId="{8BB3E729-2E95-0119-92D1-8A0FA439D371}"/>
          </ac:spMkLst>
        </pc:spChg>
        <pc:spChg chg="mod">
          <ac:chgData name="H M" userId="84cd2103f36ef0dc" providerId="LiveId" clId="{BAB93DC4-5F4B-417B-8EA8-41B893701961}" dt="2023-10-26T15:29:59.461" v="1829" actId="948"/>
          <ac:spMkLst>
            <pc:docMk/>
            <pc:sldMk cId="1234419880" sldId="481"/>
            <ac:spMk id="153" creationId="{232910F0-EB56-B560-32D0-4E86AF774D95}"/>
          </ac:spMkLst>
        </pc:spChg>
        <pc:spChg chg="add del mod">
          <ac:chgData name="H M" userId="84cd2103f36ef0dc" providerId="LiveId" clId="{BAB93DC4-5F4B-417B-8EA8-41B893701961}" dt="2023-10-26T15:30:25.433" v="1844" actId="478"/>
          <ac:spMkLst>
            <pc:docMk/>
            <pc:sldMk cId="1234419880" sldId="481"/>
            <ac:spMk id="158" creationId="{FC3FA496-BEA4-8709-947E-40C913A2B94A}"/>
          </ac:spMkLst>
        </pc:spChg>
        <pc:spChg chg="add del mod">
          <ac:chgData name="H M" userId="84cd2103f36ef0dc" providerId="LiveId" clId="{BAB93DC4-5F4B-417B-8EA8-41B893701961}" dt="2023-10-26T15:30:23.492" v="1843" actId="478"/>
          <ac:spMkLst>
            <pc:docMk/>
            <pc:sldMk cId="1234419880" sldId="481"/>
            <ac:spMk id="160" creationId="{E93F55D5-676D-AD66-8F03-7F0E29B47114}"/>
          </ac:spMkLst>
        </pc:spChg>
        <pc:spChg chg="add del mod">
          <ac:chgData name="H M" userId="84cd2103f36ef0dc" providerId="LiveId" clId="{BAB93DC4-5F4B-417B-8EA8-41B893701961}" dt="2023-10-26T15:30:22.500" v="1842" actId="478"/>
          <ac:spMkLst>
            <pc:docMk/>
            <pc:sldMk cId="1234419880" sldId="481"/>
            <ac:spMk id="166" creationId="{98361FAC-B1C0-5377-23E0-E174BBC8F5E1}"/>
          </ac:spMkLst>
        </pc:spChg>
        <pc:spChg chg="mod">
          <ac:chgData name="H M" userId="84cd2103f36ef0dc" providerId="LiveId" clId="{BAB93DC4-5F4B-417B-8EA8-41B893701961}" dt="2023-10-26T15:21:17.621" v="1738" actId="208"/>
          <ac:spMkLst>
            <pc:docMk/>
            <pc:sldMk cId="1234419880" sldId="481"/>
            <ac:spMk id="185" creationId="{34787CD7-C4DE-BCEC-5E18-55B0AF92DD07}"/>
          </ac:spMkLst>
        </pc:spChg>
        <pc:grpChg chg="mod">
          <ac:chgData name="H M" userId="84cd2103f36ef0dc" providerId="LiveId" clId="{BAB93DC4-5F4B-417B-8EA8-41B893701961}" dt="2023-10-26T15:27:03.697" v="1820" actId="1076"/>
          <ac:grpSpMkLst>
            <pc:docMk/>
            <pc:sldMk cId="1234419880" sldId="481"/>
            <ac:grpSpMk id="2" creationId="{50F5CB1C-480C-30B8-9830-CA90BB8652EF}"/>
          </ac:grpSpMkLst>
        </pc:grpChg>
        <pc:grpChg chg="add del mod">
          <ac:chgData name="H M" userId="84cd2103f36ef0dc" providerId="LiveId" clId="{BAB93DC4-5F4B-417B-8EA8-41B893701961}" dt="2023-10-26T15:16:27.721" v="1681" actId="165"/>
          <ac:grpSpMkLst>
            <pc:docMk/>
            <pc:sldMk cId="1234419880" sldId="481"/>
            <ac:grpSpMk id="7" creationId="{B14BB285-CF37-F226-B709-B8F680755077}"/>
          </ac:grpSpMkLst>
        </pc:grpChg>
        <pc:grpChg chg="del mod">
          <ac:chgData name="H M" userId="84cd2103f36ef0dc" providerId="LiveId" clId="{BAB93DC4-5F4B-417B-8EA8-41B893701961}" dt="2023-10-26T15:16:15.841" v="1677" actId="478"/>
          <ac:grpSpMkLst>
            <pc:docMk/>
            <pc:sldMk cId="1234419880" sldId="481"/>
            <ac:grpSpMk id="8" creationId="{053D3288-A8FA-0CE8-0F5D-A5CC9AE5FA68}"/>
          </ac:grpSpMkLst>
        </pc:grpChg>
        <pc:grpChg chg="mod topLvl">
          <ac:chgData name="H M" userId="84cd2103f36ef0dc" providerId="LiveId" clId="{BAB93DC4-5F4B-417B-8EA8-41B893701961}" dt="2023-10-26T15:37:15.173" v="1918" actId="165"/>
          <ac:grpSpMkLst>
            <pc:docMk/>
            <pc:sldMk cId="1234419880" sldId="481"/>
            <ac:grpSpMk id="9" creationId="{94115EEC-46B0-DBE5-96B6-1AE3FAC755C8}"/>
          </ac:grpSpMkLst>
        </pc:grpChg>
        <pc:grpChg chg="mod topLvl">
          <ac:chgData name="H M" userId="84cd2103f36ef0dc" providerId="LiveId" clId="{BAB93DC4-5F4B-417B-8EA8-41B893701961}" dt="2023-10-26T15:37:15.173" v="1918" actId="165"/>
          <ac:grpSpMkLst>
            <pc:docMk/>
            <pc:sldMk cId="1234419880" sldId="481"/>
            <ac:grpSpMk id="10" creationId="{FB7D4537-7B79-B73D-7E5E-765AB21D0328}"/>
          </ac:grpSpMkLst>
        </pc:grpChg>
        <pc:grpChg chg="add mod ord topLvl">
          <ac:chgData name="H M" userId="84cd2103f36ef0dc" providerId="LiveId" clId="{BAB93DC4-5F4B-417B-8EA8-41B893701961}" dt="2023-10-26T15:37:17.137" v="1919" actId="166"/>
          <ac:grpSpMkLst>
            <pc:docMk/>
            <pc:sldMk cId="1234419880" sldId="481"/>
            <ac:grpSpMk id="26" creationId="{518C0A8C-B212-5A85-798B-EB74332A4FE0}"/>
          </ac:grpSpMkLst>
        </pc:grpChg>
        <pc:grpChg chg="add mod">
          <ac:chgData name="H M" userId="84cd2103f36ef0dc" providerId="LiveId" clId="{BAB93DC4-5F4B-417B-8EA8-41B893701961}" dt="2023-10-26T15:21:19.477" v="1739" actId="164"/>
          <ac:grpSpMkLst>
            <pc:docMk/>
            <pc:sldMk cId="1234419880" sldId="481"/>
            <ac:grpSpMk id="27" creationId="{76C43D04-1A18-782E-1B16-F4B3A5BD55D8}"/>
          </ac:grpSpMkLst>
        </pc:grpChg>
        <pc:grpChg chg="del mod">
          <ac:chgData name="H M" userId="84cd2103f36ef0dc" providerId="LiveId" clId="{BAB93DC4-5F4B-417B-8EA8-41B893701961}" dt="2023-10-26T15:18:06.466" v="1705" actId="478"/>
          <ac:grpSpMkLst>
            <pc:docMk/>
            <pc:sldMk cId="1234419880" sldId="481"/>
            <ac:grpSpMk id="28" creationId="{19597576-7853-9279-8D78-F48194C8F5E1}"/>
          </ac:grpSpMkLst>
        </pc:grpChg>
        <pc:grpChg chg="mod">
          <ac:chgData name="H M" userId="84cd2103f36ef0dc" providerId="LiveId" clId="{BAB93DC4-5F4B-417B-8EA8-41B893701961}" dt="2023-10-26T15:17:37.146" v="1696"/>
          <ac:grpSpMkLst>
            <pc:docMk/>
            <pc:sldMk cId="1234419880" sldId="481"/>
            <ac:grpSpMk id="29" creationId="{03BD2DA4-9CBC-906A-A826-5D2EC72A612F}"/>
          </ac:grpSpMkLst>
        </pc:grpChg>
        <pc:grpChg chg="add del mod">
          <ac:chgData name="H M" userId="84cd2103f36ef0dc" providerId="LiveId" clId="{BAB93DC4-5F4B-417B-8EA8-41B893701961}" dt="2023-10-26T15:20:08.973" v="1718" actId="478"/>
          <ac:grpSpMkLst>
            <pc:docMk/>
            <pc:sldMk cId="1234419880" sldId="481"/>
            <ac:grpSpMk id="39" creationId="{4397CB2B-0FD5-C22A-7901-6D24C443DB69}"/>
          </ac:grpSpMkLst>
        </pc:grpChg>
        <pc:grpChg chg="mod">
          <ac:chgData name="H M" userId="84cd2103f36ef0dc" providerId="LiveId" clId="{BAB93DC4-5F4B-417B-8EA8-41B893701961}" dt="2023-10-26T15:19:13.536" v="1713" actId="571"/>
          <ac:grpSpMkLst>
            <pc:docMk/>
            <pc:sldMk cId="1234419880" sldId="481"/>
            <ac:grpSpMk id="41" creationId="{E2CE0FB8-B138-E5C6-734C-239064A5C2CB}"/>
          </ac:grpSpMkLst>
        </pc:grpChg>
        <pc:grpChg chg="mod">
          <ac:chgData name="H M" userId="84cd2103f36ef0dc" providerId="LiveId" clId="{BAB93DC4-5F4B-417B-8EA8-41B893701961}" dt="2023-10-26T15:19:13.536" v="1713" actId="571"/>
          <ac:grpSpMkLst>
            <pc:docMk/>
            <pc:sldMk cId="1234419880" sldId="481"/>
            <ac:grpSpMk id="42" creationId="{3D31EF24-D54D-BA20-097B-6C15D1894986}"/>
          </ac:grpSpMkLst>
        </pc:grpChg>
        <pc:grpChg chg="add del mod">
          <ac:chgData name="H M" userId="84cd2103f36ef0dc" providerId="LiveId" clId="{BAB93DC4-5F4B-417B-8EA8-41B893701961}" dt="2023-10-26T15:20:44.886" v="1727" actId="478"/>
          <ac:grpSpMkLst>
            <pc:docMk/>
            <pc:sldMk cId="1234419880" sldId="481"/>
            <ac:grpSpMk id="61" creationId="{F062A509-2C05-8CFA-654A-ADE6CBD76A9C}"/>
          </ac:grpSpMkLst>
        </pc:grpChg>
        <pc:grpChg chg="mod topLvl">
          <ac:chgData name="H M" userId="84cd2103f36ef0dc" providerId="LiveId" clId="{BAB93DC4-5F4B-417B-8EA8-41B893701961}" dt="2023-10-26T15:36:11.687" v="1894" actId="165"/>
          <ac:grpSpMkLst>
            <pc:docMk/>
            <pc:sldMk cId="1234419880" sldId="481"/>
            <ac:grpSpMk id="76" creationId="{EF615F68-2F53-2540-B6E4-AE23B1E499AD}"/>
          </ac:grpSpMkLst>
        </pc:grpChg>
        <pc:grpChg chg="mod topLvl">
          <ac:chgData name="H M" userId="84cd2103f36ef0dc" providerId="LiveId" clId="{BAB93DC4-5F4B-417B-8EA8-41B893701961}" dt="2023-10-26T15:36:11.687" v="1894" actId="165"/>
          <ac:grpSpMkLst>
            <pc:docMk/>
            <pc:sldMk cId="1234419880" sldId="481"/>
            <ac:grpSpMk id="81" creationId="{40053F11-669F-C7CC-9A06-06E79CDF23A9}"/>
          </ac:grpSpMkLst>
        </pc:grpChg>
        <pc:grpChg chg="del">
          <ac:chgData name="H M" userId="84cd2103f36ef0dc" providerId="LiveId" clId="{BAB93DC4-5F4B-417B-8EA8-41B893701961}" dt="2023-10-26T15:09:07.239" v="1547" actId="478"/>
          <ac:grpSpMkLst>
            <pc:docMk/>
            <pc:sldMk cId="1234419880" sldId="481"/>
            <ac:grpSpMk id="87" creationId="{14489815-0DE1-6537-057D-622C6147A9EF}"/>
          </ac:grpSpMkLst>
        </pc:grpChg>
        <pc:grpChg chg="mod">
          <ac:chgData name="H M" userId="84cd2103f36ef0dc" providerId="LiveId" clId="{BAB93DC4-5F4B-417B-8EA8-41B893701961}" dt="2023-10-26T15:20:43.287" v="1725" actId="571"/>
          <ac:grpSpMkLst>
            <pc:docMk/>
            <pc:sldMk cId="1234419880" sldId="481"/>
            <ac:grpSpMk id="90" creationId="{37583118-F726-C059-C3DA-EFF63BCCDAA6}"/>
          </ac:grpSpMkLst>
        </pc:grpChg>
        <pc:grpChg chg="del">
          <ac:chgData name="H M" userId="84cd2103f36ef0dc" providerId="LiveId" clId="{BAB93DC4-5F4B-417B-8EA8-41B893701961}" dt="2023-10-26T15:09:09.401" v="1550" actId="478"/>
          <ac:grpSpMkLst>
            <pc:docMk/>
            <pc:sldMk cId="1234419880" sldId="481"/>
            <ac:grpSpMk id="100" creationId="{C987EFC7-F625-945B-E986-2E6114CC6376}"/>
          </ac:grpSpMkLst>
        </pc:grpChg>
        <pc:grpChg chg="add mod ord">
          <ac:chgData name="H M" userId="84cd2103f36ef0dc" providerId="LiveId" clId="{BAB93DC4-5F4B-417B-8EA8-41B893701961}" dt="2023-10-26T15:25:53.816" v="1801" actId="166"/>
          <ac:grpSpMkLst>
            <pc:docMk/>
            <pc:sldMk cId="1234419880" sldId="481"/>
            <ac:grpSpMk id="118" creationId="{13D819BA-C41A-4BF0-DF1F-950B9833A20A}"/>
          </ac:grpSpMkLst>
        </pc:grpChg>
        <pc:grpChg chg="del">
          <ac:chgData name="H M" userId="84cd2103f36ef0dc" providerId="LiveId" clId="{BAB93DC4-5F4B-417B-8EA8-41B893701961}" dt="2023-10-26T15:09:08.699" v="1549" actId="478"/>
          <ac:grpSpMkLst>
            <pc:docMk/>
            <pc:sldMk cId="1234419880" sldId="481"/>
            <ac:grpSpMk id="119" creationId="{F179A58D-CB43-A6FD-17C1-32D8F393A659}"/>
          </ac:grpSpMkLst>
        </pc:grpChg>
        <pc:grpChg chg="add del mod">
          <ac:chgData name="H M" userId="84cd2103f36ef0dc" providerId="LiveId" clId="{BAB93DC4-5F4B-417B-8EA8-41B893701961}" dt="2023-10-26T15:30:01.034" v="1830" actId="478"/>
          <ac:grpSpMkLst>
            <pc:docMk/>
            <pc:sldMk cId="1234419880" sldId="481"/>
            <ac:grpSpMk id="144" creationId="{D171228E-53FE-4A9A-693D-7A06425ADD53}"/>
          </ac:grpSpMkLst>
        </pc:grpChg>
        <pc:grpChg chg="mod">
          <ac:chgData name="H M" userId="84cd2103f36ef0dc" providerId="LiveId" clId="{BAB93DC4-5F4B-417B-8EA8-41B893701961}" dt="2023-10-26T15:29:59.285" v="1828" actId="571"/>
          <ac:grpSpMkLst>
            <pc:docMk/>
            <pc:sldMk cId="1234419880" sldId="481"/>
            <ac:grpSpMk id="146" creationId="{A22486C5-EFDD-6A26-2184-1343D08D0A37}"/>
          </ac:grpSpMkLst>
        </pc:grpChg>
        <pc:grpChg chg="mod">
          <ac:chgData name="H M" userId="84cd2103f36ef0dc" providerId="LiveId" clId="{BAB93DC4-5F4B-417B-8EA8-41B893701961}" dt="2023-10-26T15:29:59.285" v="1828" actId="571"/>
          <ac:grpSpMkLst>
            <pc:docMk/>
            <pc:sldMk cId="1234419880" sldId="481"/>
            <ac:grpSpMk id="147" creationId="{7F50EDAA-DED3-6999-F8C7-0096EAB65D4D}"/>
          </ac:grpSpMkLst>
        </pc:grpChg>
        <pc:grpChg chg="del">
          <ac:chgData name="H M" userId="84cd2103f36ef0dc" providerId="LiveId" clId="{BAB93DC4-5F4B-417B-8EA8-41B893701961}" dt="2023-10-26T15:09:07.879" v="1548" actId="478"/>
          <ac:grpSpMkLst>
            <pc:docMk/>
            <pc:sldMk cId="1234419880" sldId="481"/>
            <ac:grpSpMk id="159" creationId="{7B412BB2-68F0-74B9-0AD0-702E55668B57}"/>
          </ac:grpSpMkLst>
        </pc:grpChg>
        <pc:grpChg chg="add del mod topLvl">
          <ac:chgData name="H M" userId="84cd2103f36ef0dc" providerId="LiveId" clId="{BAB93DC4-5F4B-417B-8EA8-41B893701961}" dt="2023-10-26T15:35:53.284" v="1887" actId="165"/>
          <ac:grpSpMkLst>
            <pc:docMk/>
            <pc:sldMk cId="1234419880" sldId="481"/>
            <ac:grpSpMk id="174" creationId="{BC6005E1-2AB1-982A-34ED-DB593D407F55}"/>
          </ac:grpSpMkLst>
        </pc:grpChg>
        <pc:grpChg chg="add del mod">
          <ac:chgData name="H M" userId="84cd2103f36ef0dc" providerId="LiveId" clId="{BAB93DC4-5F4B-417B-8EA8-41B893701961}" dt="2023-10-26T15:35:37.523" v="1879" actId="165"/>
          <ac:grpSpMkLst>
            <pc:docMk/>
            <pc:sldMk cId="1234419880" sldId="481"/>
            <ac:grpSpMk id="176" creationId="{26511C65-F97F-F6C1-64A4-B52CB1F57E24}"/>
          </ac:grpSpMkLst>
        </pc:grpChg>
        <pc:grpChg chg="del">
          <ac:chgData name="H M" userId="84cd2103f36ef0dc" providerId="LiveId" clId="{BAB93DC4-5F4B-417B-8EA8-41B893701961}" dt="2023-10-26T15:09:18.989" v="1554" actId="478"/>
          <ac:grpSpMkLst>
            <pc:docMk/>
            <pc:sldMk cId="1234419880" sldId="481"/>
            <ac:grpSpMk id="178" creationId="{C3C0F77C-02F2-997B-C947-94FED18BF7CD}"/>
          </ac:grpSpMkLst>
        </pc:grpChg>
        <pc:grpChg chg="mod ord">
          <ac:chgData name="H M" userId="84cd2103f36ef0dc" providerId="LiveId" clId="{BAB93DC4-5F4B-417B-8EA8-41B893701961}" dt="2023-10-26T15:21:19.477" v="1739" actId="164"/>
          <ac:grpSpMkLst>
            <pc:docMk/>
            <pc:sldMk cId="1234419880" sldId="481"/>
            <ac:grpSpMk id="184" creationId="{B6A40BA4-4A28-7D1F-7380-B71FE2E172D0}"/>
          </ac:grpSpMkLst>
        </pc:grpChg>
        <pc:grpChg chg="del">
          <ac:chgData name="H M" userId="84cd2103f36ef0dc" providerId="LiveId" clId="{BAB93DC4-5F4B-417B-8EA8-41B893701961}" dt="2023-10-26T15:09:19.549" v="1555" actId="478"/>
          <ac:grpSpMkLst>
            <pc:docMk/>
            <pc:sldMk cId="1234419880" sldId="481"/>
            <ac:grpSpMk id="190" creationId="{7508AC5B-A264-A77E-545D-8626C3D750E0}"/>
          </ac:grpSpMkLst>
        </pc:grpChg>
        <pc:grpChg chg="add del mod topLvl">
          <ac:chgData name="H M" userId="84cd2103f36ef0dc" providerId="LiveId" clId="{BAB93DC4-5F4B-417B-8EA8-41B893701961}" dt="2023-10-26T15:36:16.064" v="1897" actId="165"/>
          <ac:grpSpMkLst>
            <pc:docMk/>
            <pc:sldMk cId="1234419880" sldId="481"/>
            <ac:grpSpMk id="196" creationId="{2BAFCD51-B137-84A3-578D-2B5C6375E3C8}"/>
          </ac:grpSpMkLst>
        </pc:grpChg>
        <pc:grpChg chg="add del mod">
          <ac:chgData name="H M" userId="84cd2103f36ef0dc" providerId="LiveId" clId="{BAB93DC4-5F4B-417B-8EA8-41B893701961}" dt="2023-10-26T15:36:11.687" v="1894" actId="165"/>
          <ac:grpSpMkLst>
            <pc:docMk/>
            <pc:sldMk cId="1234419880" sldId="481"/>
            <ac:grpSpMk id="197" creationId="{6F140A88-11FD-80CE-BD57-515BDFA29B00}"/>
          </ac:grpSpMkLst>
        </pc:grpChg>
        <pc:grpChg chg="add mod topLvl">
          <ac:chgData name="H M" userId="84cd2103f36ef0dc" providerId="LiveId" clId="{BAB93DC4-5F4B-417B-8EA8-41B893701961}" dt="2023-10-26T15:37:15.173" v="1918" actId="165"/>
          <ac:grpSpMkLst>
            <pc:docMk/>
            <pc:sldMk cId="1234419880" sldId="481"/>
            <ac:grpSpMk id="198" creationId="{A62C6F55-CDC1-948A-E706-DC8422F934C3}"/>
          </ac:grpSpMkLst>
        </pc:grpChg>
        <pc:grpChg chg="add del mod">
          <ac:chgData name="H M" userId="84cd2103f36ef0dc" providerId="LiveId" clId="{BAB93DC4-5F4B-417B-8EA8-41B893701961}" dt="2023-10-26T15:37:15.173" v="1918" actId="165"/>
          <ac:grpSpMkLst>
            <pc:docMk/>
            <pc:sldMk cId="1234419880" sldId="481"/>
            <ac:grpSpMk id="199" creationId="{BA466492-1424-B7AB-45F0-8FF9FF60D34E}"/>
          </ac:grpSpMkLst>
        </pc:grpChg>
        <pc:picChg chg="mod ord topLvl modCrop">
          <ac:chgData name="H M" userId="84cd2103f36ef0dc" providerId="LiveId" clId="{BAB93DC4-5F4B-417B-8EA8-41B893701961}" dt="2023-10-26T15:37:15.173" v="1918" actId="165"/>
          <ac:picMkLst>
            <pc:docMk/>
            <pc:sldMk cId="1234419880" sldId="481"/>
            <ac:picMk id="25" creationId="{835F2F51-7E8D-6233-4009-808F3241902C}"/>
          </ac:picMkLst>
        </pc:picChg>
        <pc:picChg chg="mod modCrop">
          <ac:chgData name="H M" userId="84cd2103f36ef0dc" providerId="LiveId" clId="{BAB93DC4-5F4B-417B-8EA8-41B893701961}" dt="2023-10-26T15:18:05.147" v="1704" actId="1076"/>
          <ac:picMkLst>
            <pc:docMk/>
            <pc:sldMk cId="1234419880" sldId="481"/>
            <ac:picMk id="38" creationId="{22BDF74B-E543-11BE-273E-5B1EF39F4548}"/>
          </ac:picMkLst>
        </pc:picChg>
        <pc:picChg chg="mod modCrop">
          <ac:chgData name="H M" userId="84cd2103f36ef0dc" providerId="LiveId" clId="{BAB93DC4-5F4B-417B-8EA8-41B893701961}" dt="2023-10-26T15:19:29.536" v="1715" actId="18131"/>
          <ac:picMkLst>
            <pc:docMk/>
            <pc:sldMk cId="1234419880" sldId="481"/>
            <ac:picMk id="40" creationId="{EF62AD62-7160-2B7E-55C0-60FFD4B90BEF}"/>
          </ac:picMkLst>
        </pc:picChg>
        <pc:picChg chg="add mod">
          <ac:chgData name="H M" userId="84cd2103f36ef0dc" providerId="LiveId" clId="{BAB93DC4-5F4B-417B-8EA8-41B893701961}" dt="2023-10-26T15:20:16.771" v="1723" actId="1076"/>
          <ac:picMkLst>
            <pc:docMk/>
            <pc:sldMk cId="1234419880" sldId="481"/>
            <ac:picMk id="57" creationId="{7008B77A-0BA0-6B69-68C4-D9A486A01807}"/>
          </ac:picMkLst>
        </pc:picChg>
        <pc:picChg chg="add mod topLvl">
          <ac:chgData name="H M" userId="84cd2103f36ef0dc" providerId="LiveId" clId="{BAB93DC4-5F4B-417B-8EA8-41B893701961}" dt="2023-10-26T15:36:11.687" v="1894" actId="165"/>
          <ac:picMkLst>
            <pc:docMk/>
            <pc:sldMk cId="1234419880" sldId="481"/>
            <ac:picMk id="59" creationId="{F96625E5-C273-2B42-17F7-7439146E10DA}"/>
          </ac:picMkLst>
        </pc:picChg>
        <pc:picChg chg="mod topLvl">
          <ac:chgData name="H M" userId="84cd2103f36ef0dc" providerId="LiveId" clId="{BAB93DC4-5F4B-417B-8EA8-41B893701961}" dt="2023-10-26T15:36:16.064" v="1897" actId="165"/>
          <ac:picMkLst>
            <pc:docMk/>
            <pc:sldMk cId="1234419880" sldId="481"/>
            <ac:picMk id="67" creationId="{4ADAFF7C-475A-563E-2B1D-8AAF95AF0DF6}"/>
          </ac:picMkLst>
        </pc:picChg>
        <pc:picChg chg="mod">
          <ac:chgData name="H M" userId="84cd2103f36ef0dc" providerId="LiveId" clId="{BAB93DC4-5F4B-417B-8EA8-41B893701961}" dt="2023-10-26T15:20:43.287" v="1725" actId="571"/>
          <ac:picMkLst>
            <pc:docMk/>
            <pc:sldMk cId="1234419880" sldId="481"/>
            <ac:picMk id="68" creationId="{2192192F-94D2-8B80-6274-277F7E067034}"/>
          </ac:picMkLst>
        </pc:picChg>
        <pc:picChg chg="add mod topLvl">
          <ac:chgData name="H M" userId="84cd2103f36ef0dc" providerId="LiveId" clId="{BAB93DC4-5F4B-417B-8EA8-41B893701961}" dt="2023-10-26T15:36:11.687" v="1894" actId="165"/>
          <ac:picMkLst>
            <pc:docMk/>
            <pc:sldMk cId="1234419880" sldId="481"/>
            <ac:picMk id="117" creationId="{4ECC455C-D533-1186-66EB-D05AD9004487}"/>
          </ac:picMkLst>
        </pc:picChg>
        <pc:picChg chg="add del mod">
          <ac:chgData name="H M" userId="84cd2103f36ef0dc" providerId="LiveId" clId="{BAB93DC4-5F4B-417B-8EA8-41B893701961}" dt="2023-10-26T15:24:03.587" v="1761" actId="21"/>
          <ac:picMkLst>
            <pc:docMk/>
            <pc:sldMk cId="1234419880" sldId="481"/>
            <ac:picMk id="123" creationId="{B1F0D745-244E-D4B3-C3EF-C28A0D662869}"/>
          </ac:picMkLst>
        </pc:picChg>
        <pc:picChg chg="add mod">
          <ac:chgData name="H M" userId="84cd2103f36ef0dc" providerId="LiveId" clId="{BAB93DC4-5F4B-417B-8EA8-41B893701961}" dt="2023-10-26T15:26:58.417" v="1818" actId="14100"/>
          <ac:picMkLst>
            <pc:docMk/>
            <pc:sldMk cId="1234419880" sldId="481"/>
            <ac:picMk id="124" creationId="{9B2A8913-4CBC-D1E9-0761-8753EBBD7107}"/>
          </ac:picMkLst>
        </pc:picChg>
        <pc:picChg chg="mod">
          <ac:chgData name="H M" userId="84cd2103f36ef0dc" providerId="LiveId" clId="{BAB93DC4-5F4B-417B-8EA8-41B893701961}" dt="2023-10-26T15:29:59.285" v="1828" actId="571"/>
          <ac:picMkLst>
            <pc:docMk/>
            <pc:sldMk cId="1234419880" sldId="481"/>
            <ac:picMk id="145" creationId="{DBCABC98-DCEA-E6D8-54F8-A9A73188E63F}"/>
          </ac:picMkLst>
        </pc:picChg>
        <pc:picChg chg="add mod topLvl">
          <ac:chgData name="H M" userId="84cd2103f36ef0dc" providerId="LiveId" clId="{BAB93DC4-5F4B-417B-8EA8-41B893701961}" dt="2023-10-26T15:37:15.173" v="1918" actId="165"/>
          <ac:picMkLst>
            <pc:docMk/>
            <pc:sldMk cId="1234419880" sldId="481"/>
            <ac:picMk id="168" creationId="{EEDE7B72-304B-039D-8C48-80273AD6A1D8}"/>
          </ac:picMkLst>
        </pc:picChg>
        <pc:picChg chg="add mod topLvl">
          <ac:chgData name="H M" userId="84cd2103f36ef0dc" providerId="LiveId" clId="{BAB93DC4-5F4B-417B-8EA8-41B893701961}" dt="2023-10-26T15:37:15.173" v="1918" actId="165"/>
          <ac:picMkLst>
            <pc:docMk/>
            <pc:sldMk cId="1234419880" sldId="481"/>
            <ac:picMk id="169" creationId="{F811538D-29C2-F32D-DE40-6443EE8498FE}"/>
          </ac:picMkLst>
        </pc:picChg>
        <pc:picChg chg="add mod topLvl">
          <ac:chgData name="H M" userId="84cd2103f36ef0dc" providerId="LiveId" clId="{BAB93DC4-5F4B-417B-8EA8-41B893701961}" dt="2023-10-26T15:37:15.173" v="1918" actId="165"/>
          <ac:picMkLst>
            <pc:docMk/>
            <pc:sldMk cId="1234419880" sldId="481"/>
            <ac:picMk id="170" creationId="{E72957B5-8AAF-4AE4-069A-970B8696F355}"/>
          </ac:picMkLst>
        </pc:picChg>
        <pc:picChg chg="add mod topLvl">
          <ac:chgData name="H M" userId="84cd2103f36ef0dc" providerId="LiveId" clId="{BAB93DC4-5F4B-417B-8EA8-41B893701961}" dt="2023-10-26T15:37:15.173" v="1918" actId="165"/>
          <ac:picMkLst>
            <pc:docMk/>
            <pc:sldMk cId="1234419880" sldId="481"/>
            <ac:picMk id="172" creationId="{81E2B26E-5807-C73B-BE52-39EE93691B00}"/>
          </ac:picMkLst>
        </pc:picChg>
        <pc:picChg chg="add mod topLvl">
          <ac:chgData name="H M" userId="84cd2103f36ef0dc" providerId="LiveId" clId="{BAB93DC4-5F4B-417B-8EA8-41B893701961}" dt="2023-10-26T15:37:15.173" v="1918" actId="165"/>
          <ac:picMkLst>
            <pc:docMk/>
            <pc:sldMk cId="1234419880" sldId="481"/>
            <ac:picMk id="173" creationId="{5C04D129-FAE3-734A-323A-B9497306D1B7}"/>
          </ac:picMkLst>
        </pc:picChg>
        <pc:cxnChg chg="mod">
          <ac:chgData name="H M" userId="84cd2103f36ef0dc" providerId="LiveId" clId="{BAB93DC4-5F4B-417B-8EA8-41B893701961}" dt="2023-10-26T15:37:15.173" v="1918" actId="165"/>
          <ac:cxnSpMkLst>
            <pc:docMk/>
            <pc:sldMk cId="1234419880" sldId="481"/>
            <ac:cxnSpMk id="13" creationId="{07E31B44-879D-10F1-906F-594BC85AE549}"/>
          </ac:cxnSpMkLst>
        </pc:cxnChg>
        <pc:cxnChg chg="mod">
          <ac:chgData name="H M" userId="84cd2103f36ef0dc" providerId="LiveId" clId="{BAB93DC4-5F4B-417B-8EA8-41B893701961}" dt="2023-10-26T15:37:15.173" v="1918" actId="165"/>
          <ac:cxnSpMkLst>
            <pc:docMk/>
            <pc:sldMk cId="1234419880" sldId="481"/>
            <ac:cxnSpMk id="14" creationId="{27725872-A21B-0B85-4BA1-3732E594F814}"/>
          </ac:cxnSpMkLst>
        </pc:cxnChg>
        <pc:cxnChg chg="mod">
          <ac:chgData name="H M" userId="84cd2103f36ef0dc" providerId="LiveId" clId="{BAB93DC4-5F4B-417B-8EA8-41B893701961}" dt="2023-10-26T15:37:15.173" v="1918" actId="165"/>
          <ac:cxnSpMkLst>
            <pc:docMk/>
            <pc:sldMk cId="1234419880" sldId="481"/>
            <ac:cxnSpMk id="15" creationId="{E57B19A2-00A7-7575-9CE1-DCABF2EC8170}"/>
          </ac:cxnSpMkLst>
        </pc:cxnChg>
        <pc:cxnChg chg="mod">
          <ac:chgData name="H M" userId="84cd2103f36ef0dc" providerId="LiveId" clId="{BAB93DC4-5F4B-417B-8EA8-41B893701961}" dt="2023-10-26T15:37:15.173" v="1918" actId="165"/>
          <ac:cxnSpMkLst>
            <pc:docMk/>
            <pc:sldMk cId="1234419880" sldId="481"/>
            <ac:cxnSpMk id="16" creationId="{ED0F4F73-EB12-6AF6-C892-71C5165F90A5}"/>
          </ac:cxnSpMkLst>
        </pc:cxnChg>
        <pc:cxnChg chg="mod">
          <ac:chgData name="H M" userId="84cd2103f36ef0dc" providerId="LiveId" clId="{BAB93DC4-5F4B-417B-8EA8-41B893701961}" dt="2023-10-26T15:37:15.173" v="1918" actId="165"/>
          <ac:cxnSpMkLst>
            <pc:docMk/>
            <pc:sldMk cId="1234419880" sldId="481"/>
            <ac:cxnSpMk id="20" creationId="{83D20EA1-5548-820A-0A1B-C2E7FF7F3251}"/>
          </ac:cxnSpMkLst>
        </pc:cxnChg>
        <pc:cxnChg chg="mod">
          <ac:chgData name="H M" userId="84cd2103f36ef0dc" providerId="LiveId" clId="{BAB93DC4-5F4B-417B-8EA8-41B893701961}" dt="2023-10-26T15:37:15.173" v="1918" actId="165"/>
          <ac:cxnSpMkLst>
            <pc:docMk/>
            <pc:sldMk cId="1234419880" sldId="481"/>
            <ac:cxnSpMk id="21" creationId="{5BA1B64D-096C-54D6-2E27-49D612057BA6}"/>
          </ac:cxnSpMkLst>
        </pc:cxnChg>
        <pc:cxnChg chg="mod">
          <ac:chgData name="H M" userId="84cd2103f36ef0dc" providerId="LiveId" clId="{BAB93DC4-5F4B-417B-8EA8-41B893701961}" dt="2023-10-26T15:37:15.173" v="1918" actId="165"/>
          <ac:cxnSpMkLst>
            <pc:docMk/>
            <pc:sldMk cId="1234419880" sldId="481"/>
            <ac:cxnSpMk id="22" creationId="{AFA11FCB-833E-E588-D45F-CFBB5310F768}"/>
          </ac:cxnSpMkLst>
        </pc:cxnChg>
        <pc:cxnChg chg="mod">
          <ac:chgData name="H M" userId="84cd2103f36ef0dc" providerId="LiveId" clId="{BAB93DC4-5F4B-417B-8EA8-41B893701961}" dt="2023-10-26T15:37:15.173" v="1918" actId="165"/>
          <ac:cxnSpMkLst>
            <pc:docMk/>
            <pc:sldMk cId="1234419880" sldId="481"/>
            <ac:cxnSpMk id="23" creationId="{CF0DF31F-E403-25AD-2121-1E273D157971}"/>
          </ac:cxnSpMkLst>
        </pc:cxnChg>
        <pc:cxnChg chg="mod">
          <ac:chgData name="H M" userId="84cd2103f36ef0dc" providerId="LiveId" clId="{BAB93DC4-5F4B-417B-8EA8-41B893701961}" dt="2023-10-26T15:17:37.146" v="1696"/>
          <ac:cxnSpMkLst>
            <pc:docMk/>
            <pc:sldMk cId="1234419880" sldId="481"/>
            <ac:cxnSpMk id="32" creationId="{46E47DD2-7ABB-A47F-AB00-5C1168B938E3}"/>
          </ac:cxnSpMkLst>
        </pc:cxnChg>
        <pc:cxnChg chg="mod">
          <ac:chgData name="H M" userId="84cd2103f36ef0dc" providerId="LiveId" clId="{BAB93DC4-5F4B-417B-8EA8-41B893701961}" dt="2023-10-26T15:17:37.146" v="1696"/>
          <ac:cxnSpMkLst>
            <pc:docMk/>
            <pc:sldMk cId="1234419880" sldId="481"/>
            <ac:cxnSpMk id="33" creationId="{67D2B8FC-3E57-FE45-A87C-B4A89F50EF70}"/>
          </ac:cxnSpMkLst>
        </pc:cxnChg>
        <pc:cxnChg chg="mod">
          <ac:chgData name="H M" userId="84cd2103f36ef0dc" providerId="LiveId" clId="{BAB93DC4-5F4B-417B-8EA8-41B893701961}" dt="2023-10-26T15:17:37.146" v="1696"/>
          <ac:cxnSpMkLst>
            <pc:docMk/>
            <pc:sldMk cId="1234419880" sldId="481"/>
            <ac:cxnSpMk id="34" creationId="{FE9773C0-F38D-C0D4-B557-5355642C423C}"/>
          </ac:cxnSpMkLst>
        </pc:cxnChg>
        <pc:cxnChg chg="mod">
          <ac:chgData name="H M" userId="84cd2103f36ef0dc" providerId="LiveId" clId="{BAB93DC4-5F4B-417B-8EA8-41B893701961}" dt="2023-10-26T15:17:37.146" v="1696"/>
          <ac:cxnSpMkLst>
            <pc:docMk/>
            <pc:sldMk cId="1234419880" sldId="481"/>
            <ac:cxnSpMk id="36" creationId="{72B613A5-A1EB-7133-A440-A5516FD75567}"/>
          </ac:cxnSpMkLst>
        </pc:cxnChg>
        <pc:cxnChg chg="mod">
          <ac:chgData name="H M" userId="84cd2103f36ef0dc" providerId="LiveId" clId="{BAB93DC4-5F4B-417B-8EA8-41B893701961}" dt="2023-10-26T15:19:13.536" v="1713" actId="571"/>
          <ac:cxnSpMkLst>
            <pc:docMk/>
            <pc:sldMk cId="1234419880" sldId="481"/>
            <ac:cxnSpMk id="44" creationId="{4491BE01-0283-DD1C-4774-CA833DC99176}"/>
          </ac:cxnSpMkLst>
        </pc:cxnChg>
        <pc:cxnChg chg="mod">
          <ac:chgData name="H M" userId="84cd2103f36ef0dc" providerId="LiveId" clId="{BAB93DC4-5F4B-417B-8EA8-41B893701961}" dt="2023-10-26T15:19:13.536" v="1713" actId="571"/>
          <ac:cxnSpMkLst>
            <pc:docMk/>
            <pc:sldMk cId="1234419880" sldId="481"/>
            <ac:cxnSpMk id="45" creationId="{4B982FF3-4692-384C-D157-DEF35EB16139}"/>
          </ac:cxnSpMkLst>
        </pc:cxnChg>
        <pc:cxnChg chg="mod">
          <ac:chgData name="H M" userId="84cd2103f36ef0dc" providerId="LiveId" clId="{BAB93DC4-5F4B-417B-8EA8-41B893701961}" dt="2023-10-26T15:19:13.536" v="1713" actId="571"/>
          <ac:cxnSpMkLst>
            <pc:docMk/>
            <pc:sldMk cId="1234419880" sldId="481"/>
            <ac:cxnSpMk id="46" creationId="{BDCA34F8-0C0F-018F-197E-A800A5533975}"/>
          </ac:cxnSpMkLst>
        </pc:cxnChg>
        <pc:cxnChg chg="mod">
          <ac:chgData name="H M" userId="84cd2103f36ef0dc" providerId="LiveId" clId="{BAB93DC4-5F4B-417B-8EA8-41B893701961}" dt="2023-10-26T15:19:13.536" v="1713" actId="571"/>
          <ac:cxnSpMkLst>
            <pc:docMk/>
            <pc:sldMk cId="1234419880" sldId="481"/>
            <ac:cxnSpMk id="47" creationId="{A2A802D9-D80A-DB25-62AC-0D252AD74999}"/>
          </ac:cxnSpMkLst>
        </pc:cxnChg>
        <pc:cxnChg chg="mod">
          <ac:chgData name="H M" userId="84cd2103f36ef0dc" providerId="LiveId" clId="{BAB93DC4-5F4B-417B-8EA8-41B893701961}" dt="2023-10-26T15:19:13.536" v="1713" actId="571"/>
          <ac:cxnSpMkLst>
            <pc:docMk/>
            <pc:sldMk cId="1234419880" sldId="481"/>
            <ac:cxnSpMk id="49" creationId="{7E884A73-E2FC-1EAA-7879-51CEF207A08D}"/>
          </ac:cxnSpMkLst>
        </pc:cxnChg>
        <pc:cxnChg chg="mod">
          <ac:chgData name="H M" userId="84cd2103f36ef0dc" providerId="LiveId" clId="{BAB93DC4-5F4B-417B-8EA8-41B893701961}" dt="2023-10-26T15:19:13.536" v="1713" actId="571"/>
          <ac:cxnSpMkLst>
            <pc:docMk/>
            <pc:sldMk cId="1234419880" sldId="481"/>
            <ac:cxnSpMk id="50" creationId="{88A6AAE1-4987-3292-6649-F03D4D67AB56}"/>
          </ac:cxnSpMkLst>
        </pc:cxnChg>
        <pc:cxnChg chg="mod">
          <ac:chgData name="H M" userId="84cd2103f36ef0dc" providerId="LiveId" clId="{BAB93DC4-5F4B-417B-8EA8-41B893701961}" dt="2023-10-26T15:19:13.536" v="1713" actId="571"/>
          <ac:cxnSpMkLst>
            <pc:docMk/>
            <pc:sldMk cId="1234419880" sldId="481"/>
            <ac:cxnSpMk id="51" creationId="{2E61EAA3-2301-DB05-5D0E-D83D1B91B007}"/>
          </ac:cxnSpMkLst>
        </pc:cxnChg>
        <pc:cxnChg chg="mod">
          <ac:chgData name="H M" userId="84cd2103f36ef0dc" providerId="LiveId" clId="{BAB93DC4-5F4B-417B-8EA8-41B893701961}" dt="2023-10-26T15:19:13.536" v="1713" actId="571"/>
          <ac:cxnSpMkLst>
            <pc:docMk/>
            <pc:sldMk cId="1234419880" sldId="481"/>
            <ac:cxnSpMk id="53" creationId="{D74923B8-B092-BBF5-34C2-5AD7517DCDF4}"/>
          </ac:cxnSpMkLst>
        </pc:cxnChg>
        <pc:cxnChg chg="mod">
          <ac:chgData name="H M" userId="84cd2103f36ef0dc" providerId="LiveId" clId="{BAB93DC4-5F4B-417B-8EA8-41B893701961}" dt="2023-10-26T15:20:43.287" v="1725" actId="571"/>
          <ac:cxnSpMkLst>
            <pc:docMk/>
            <pc:sldMk cId="1234419880" sldId="481"/>
            <ac:cxnSpMk id="95" creationId="{0E7AC4EA-5EB7-50C4-D384-063FF1A28E66}"/>
          </ac:cxnSpMkLst>
        </pc:cxnChg>
        <pc:cxnChg chg="mod">
          <ac:chgData name="H M" userId="84cd2103f36ef0dc" providerId="LiveId" clId="{BAB93DC4-5F4B-417B-8EA8-41B893701961}" dt="2023-10-26T15:20:43.287" v="1725" actId="571"/>
          <ac:cxnSpMkLst>
            <pc:docMk/>
            <pc:sldMk cId="1234419880" sldId="481"/>
            <ac:cxnSpMk id="96" creationId="{C49CD854-B45A-3DE3-8F33-3E406148ED40}"/>
          </ac:cxnSpMkLst>
        </pc:cxnChg>
        <pc:cxnChg chg="mod">
          <ac:chgData name="H M" userId="84cd2103f36ef0dc" providerId="LiveId" clId="{BAB93DC4-5F4B-417B-8EA8-41B893701961}" dt="2023-10-26T15:20:43.287" v="1725" actId="571"/>
          <ac:cxnSpMkLst>
            <pc:docMk/>
            <pc:sldMk cId="1234419880" sldId="481"/>
            <ac:cxnSpMk id="97" creationId="{3369244D-4E70-D788-9E6B-C1F39E46BE53}"/>
          </ac:cxnSpMkLst>
        </pc:cxnChg>
        <pc:cxnChg chg="mod">
          <ac:chgData name="H M" userId="84cd2103f36ef0dc" providerId="LiveId" clId="{BAB93DC4-5F4B-417B-8EA8-41B893701961}" dt="2023-10-26T15:20:43.287" v="1725" actId="571"/>
          <ac:cxnSpMkLst>
            <pc:docMk/>
            <pc:sldMk cId="1234419880" sldId="481"/>
            <ac:cxnSpMk id="101" creationId="{4410C902-DA7D-FE3B-79C0-1A5D4B69889B}"/>
          </ac:cxnSpMkLst>
        </pc:cxnChg>
        <pc:cxnChg chg="mod">
          <ac:chgData name="H M" userId="84cd2103f36ef0dc" providerId="LiveId" clId="{BAB93DC4-5F4B-417B-8EA8-41B893701961}" dt="2023-10-26T15:29:59.285" v="1828" actId="571"/>
          <ac:cxnSpMkLst>
            <pc:docMk/>
            <pc:sldMk cId="1234419880" sldId="481"/>
            <ac:cxnSpMk id="149" creationId="{7DB91892-629B-3583-5D03-52394120DEA6}"/>
          </ac:cxnSpMkLst>
        </pc:cxnChg>
        <pc:cxnChg chg="mod">
          <ac:chgData name="H M" userId="84cd2103f36ef0dc" providerId="LiveId" clId="{BAB93DC4-5F4B-417B-8EA8-41B893701961}" dt="2023-10-26T15:29:59.285" v="1828" actId="571"/>
          <ac:cxnSpMkLst>
            <pc:docMk/>
            <pc:sldMk cId="1234419880" sldId="481"/>
            <ac:cxnSpMk id="150" creationId="{B9D641A2-714F-3445-FC80-ED6E2EB37A55}"/>
          </ac:cxnSpMkLst>
        </pc:cxnChg>
        <pc:cxnChg chg="mod">
          <ac:chgData name="H M" userId="84cd2103f36ef0dc" providerId="LiveId" clId="{BAB93DC4-5F4B-417B-8EA8-41B893701961}" dt="2023-10-26T15:29:59.285" v="1828" actId="571"/>
          <ac:cxnSpMkLst>
            <pc:docMk/>
            <pc:sldMk cId="1234419880" sldId="481"/>
            <ac:cxnSpMk id="151" creationId="{EB19CF40-E3EC-DBD0-00F7-35F6BA1462FE}"/>
          </ac:cxnSpMkLst>
        </pc:cxnChg>
        <pc:cxnChg chg="mod">
          <ac:chgData name="H M" userId="84cd2103f36ef0dc" providerId="LiveId" clId="{BAB93DC4-5F4B-417B-8EA8-41B893701961}" dt="2023-10-26T15:29:59.285" v="1828" actId="571"/>
          <ac:cxnSpMkLst>
            <pc:docMk/>
            <pc:sldMk cId="1234419880" sldId="481"/>
            <ac:cxnSpMk id="152" creationId="{147F9888-C04F-252D-1A29-34D810E17DC1}"/>
          </ac:cxnSpMkLst>
        </pc:cxnChg>
        <pc:cxnChg chg="mod">
          <ac:chgData name="H M" userId="84cd2103f36ef0dc" providerId="LiveId" clId="{BAB93DC4-5F4B-417B-8EA8-41B893701961}" dt="2023-10-26T15:29:59.285" v="1828" actId="571"/>
          <ac:cxnSpMkLst>
            <pc:docMk/>
            <pc:sldMk cId="1234419880" sldId="481"/>
            <ac:cxnSpMk id="154" creationId="{FFDC34ED-3A53-F75A-63ED-C09363177401}"/>
          </ac:cxnSpMkLst>
        </pc:cxnChg>
        <pc:cxnChg chg="mod">
          <ac:chgData name="H M" userId="84cd2103f36ef0dc" providerId="LiveId" clId="{BAB93DC4-5F4B-417B-8EA8-41B893701961}" dt="2023-10-26T15:29:59.285" v="1828" actId="571"/>
          <ac:cxnSpMkLst>
            <pc:docMk/>
            <pc:sldMk cId="1234419880" sldId="481"/>
            <ac:cxnSpMk id="155" creationId="{326D684D-CD4B-4F73-302D-1BA6DC480359}"/>
          </ac:cxnSpMkLst>
        </pc:cxnChg>
        <pc:cxnChg chg="mod">
          <ac:chgData name="H M" userId="84cd2103f36ef0dc" providerId="LiveId" clId="{BAB93DC4-5F4B-417B-8EA8-41B893701961}" dt="2023-10-26T15:29:59.285" v="1828" actId="571"/>
          <ac:cxnSpMkLst>
            <pc:docMk/>
            <pc:sldMk cId="1234419880" sldId="481"/>
            <ac:cxnSpMk id="156" creationId="{7D2076D1-5399-BF62-81CF-4AC4CB3271F2}"/>
          </ac:cxnSpMkLst>
        </pc:cxnChg>
        <pc:cxnChg chg="mod">
          <ac:chgData name="H M" userId="84cd2103f36ef0dc" providerId="LiveId" clId="{BAB93DC4-5F4B-417B-8EA8-41B893701961}" dt="2023-10-26T15:29:59.285" v="1828" actId="571"/>
          <ac:cxnSpMkLst>
            <pc:docMk/>
            <pc:sldMk cId="1234419880" sldId="481"/>
            <ac:cxnSpMk id="157" creationId="{6FAE0FFD-73C5-DB65-08F0-37B76CBF9508}"/>
          </ac:cxnSpMkLst>
        </pc:cxnChg>
        <pc:cxnChg chg="mod">
          <ac:chgData name="H M" userId="84cd2103f36ef0dc" providerId="LiveId" clId="{BAB93DC4-5F4B-417B-8EA8-41B893701961}" dt="2023-10-26T15:21:17.621" v="1738" actId="208"/>
          <ac:cxnSpMkLst>
            <pc:docMk/>
            <pc:sldMk cId="1234419880" sldId="481"/>
            <ac:cxnSpMk id="186" creationId="{A2F17E64-52F1-204B-9020-ABBB65D3B8F3}"/>
          </ac:cxnSpMkLst>
        </pc:cxnChg>
        <pc:cxnChg chg="mod">
          <ac:chgData name="H M" userId="84cd2103f36ef0dc" providerId="LiveId" clId="{BAB93DC4-5F4B-417B-8EA8-41B893701961}" dt="2023-10-26T15:21:17.621" v="1738" actId="208"/>
          <ac:cxnSpMkLst>
            <pc:docMk/>
            <pc:sldMk cId="1234419880" sldId="481"/>
            <ac:cxnSpMk id="187" creationId="{9CD3A126-2EE5-F928-CD99-757EF4AD263B}"/>
          </ac:cxnSpMkLst>
        </pc:cxnChg>
        <pc:cxnChg chg="mod">
          <ac:chgData name="H M" userId="84cd2103f36ef0dc" providerId="LiveId" clId="{BAB93DC4-5F4B-417B-8EA8-41B893701961}" dt="2023-10-26T15:21:17.621" v="1738" actId="208"/>
          <ac:cxnSpMkLst>
            <pc:docMk/>
            <pc:sldMk cId="1234419880" sldId="481"/>
            <ac:cxnSpMk id="188" creationId="{5F8A227D-3B6B-35BA-9233-FF1875EE4EAE}"/>
          </ac:cxnSpMkLst>
        </pc:cxnChg>
        <pc:cxnChg chg="mod">
          <ac:chgData name="H M" userId="84cd2103f36ef0dc" providerId="LiveId" clId="{BAB93DC4-5F4B-417B-8EA8-41B893701961}" dt="2023-10-26T15:21:17.621" v="1738" actId="208"/>
          <ac:cxnSpMkLst>
            <pc:docMk/>
            <pc:sldMk cId="1234419880" sldId="481"/>
            <ac:cxnSpMk id="189" creationId="{2DA1E21A-2AC7-1057-A29A-8DD46AFA68FE}"/>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4025901" y="2"/>
            <a:ext cx="3078163" cy="512763"/>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2"/>
            <a:ext cx="3078162" cy="512763"/>
          </a:xfrm>
          <a:prstGeom prst="rect">
            <a:avLst/>
          </a:prstGeom>
        </p:spPr>
        <p:txBody>
          <a:bodyPr vert="horz" lIns="91440" tIns="45720" rIns="91440" bIns="45720" rtlCol="1"/>
          <a:lstStyle>
            <a:lvl1pPr algn="l">
              <a:defRPr sz="1200"/>
            </a:lvl1pPr>
          </a:lstStyle>
          <a:p>
            <a:fld id="{58D42A7A-F2EA-4A3A-B80C-B0EDE5406679}" type="datetimeFigureOut">
              <a:rPr lang="ar-SA" smtClean="0"/>
              <a:t>4/12/1445</a:t>
            </a:fld>
            <a:endParaRPr lang="ar-SA"/>
          </a:p>
        </p:txBody>
      </p:sp>
      <p:sp>
        <p:nvSpPr>
          <p:cNvPr id="4" name="عنصر نائب لصورة الشريحة 3"/>
          <p:cNvSpPr>
            <a:spLocks noGrp="1" noRot="1" noChangeAspect="1"/>
          </p:cNvSpPr>
          <p:nvPr>
            <p:ph type="sldImg" idx="2"/>
          </p:nvPr>
        </p:nvSpPr>
        <p:spPr>
          <a:xfrm>
            <a:off x="1111250" y="1279525"/>
            <a:ext cx="4883150" cy="34544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711200" y="4926014"/>
            <a:ext cx="5683250" cy="4029075"/>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4025901" y="9721851"/>
            <a:ext cx="3078163" cy="512763"/>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9721851"/>
            <a:ext cx="3078162" cy="512763"/>
          </a:xfrm>
          <a:prstGeom prst="rect">
            <a:avLst/>
          </a:prstGeom>
        </p:spPr>
        <p:txBody>
          <a:bodyPr vert="horz" lIns="91440" tIns="45720" rIns="91440" bIns="45720" rtlCol="1" anchor="b"/>
          <a:lstStyle>
            <a:lvl1pPr algn="l">
              <a:defRPr sz="1200"/>
            </a:lvl1pPr>
          </a:lstStyle>
          <a:p>
            <a:fld id="{6EBB802D-6D50-427E-B6C4-0A86EF48D5A1}" type="slidenum">
              <a:rPr lang="ar-SA" smtClean="0"/>
              <a:t>‹#›</a:t>
            </a:fld>
            <a:endParaRPr lang="ar-SA"/>
          </a:p>
        </p:txBody>
      </p:sp>
    </p:spTree>
    <p:extLst>
      <p:ext uri="{BB962C8B-B14F-4D97-AF65-F5344CB8AC3E}">
        <p14:creationId xmlns:p14="http://schemas.microsoft.com/office/powerpoint/2010/main" val="3161969985"/>
      </p:ext>
    </p:extLst>
  </p:cSld>
  <p:clrMap bg1="lt1" tx1="dk1" bg2="lt2" tx2="dk2" accent1="accent1" accent2="accent2" accent3="accent3" accent4="accent4" accent5="accent5" accent6="accent6" hlink="hlink" folHlink="folHlink"/>
  <p:notesStyle>
    <a:lvl1pPr marL="0" algn="r" defTabSz="914308" rtl="1" eaLnBrk="1" latinLnBrk="0" hangingPunct="1">
      <a:defRPr sz="1200" kern="1200">
        <a:solidFill>
          <a:schemeClr val="tx1"/>
        </a:solidFill>
        <a:latin typeface="+mn-lt"/>
        <a:ea typeface="+mn-ea"/>
        <a:cs typeface="+mn-cs"/>
      </a:defRPr>
    </a:lvl1pPr>
    <a:lvl2pPr marL="457154" algn="r" defTabSz="914308" rtl="1" eaLnBrk="1" latinLnBrk="0" hangingPunct="1">
      <a:defRPr sz="1200" kern="1200">
        <a:solidFill>
          <a:schemeClr val="tx1"/>
        </a:solidFill>
        <a:latin typeface="+mn-lt"/>
        <a:ea typeface="+mn-ea"/>
        <a:cs typeface="+mn-cs"/>
      </a:defRPr>
    </a:lvl2pPr>
    <a:lvl3pPr marL="914308" algn="r" defTabSz="914308" rtl="1" eaLnBrk="1" latinLnBrk="0" hangingPunct="1">
      <a:defRPr sz="1200" kern="1200">
        <a:solidFill>
          <a:schemeClr val="tx1"/>
        </a:solidFill>
        <a:latin typeface="+mn-lt"/>
        <a:ea typeface="+mn-ea"/>
        <a:cs typeface="+mn-cs"/>
      </a:defRPr>
    </a:lvl3pPr>
    <a:lvl4pPr marL="1371462" algn="r" defTabSz="914308" rtl="1" eaLnBrk="1" latinLnBrk="0" hangingPunct="1">
      <a:defRPr sz="1200" kern="1200">
        <a:solidFill>
          <a:schemeClr val="tx1"/>
        </a:solidFill>
        <a:latin typeface="+mn-lt"/>
        <a:ea typeface="+mn-ea"/>
        <a:cs typeface="+mn-cs"/>
      </a:defRPr>
    </a:lvl4pPr>
    <a:lvl5pPr marL="1828616" algn="r" defTabSz="914308" rtl="1" eaLnBrk="1" latinLnBrk="0" hangingPunct="1">
      <a:defRPr sz="1200" kern="1200">
        <a:solidFill>
          <a:schemeClr val="tx1"/>
        </a:solidFill>
        <a:latin typeface="+mn-lt"/>
        <a:ea typeface="+mn-ea"/>
        <a:cs typeface="+mn-cs"/>
      </a:defRPr>
    </a:lvl5pPr>
    <a:lvl6pPr marL="2285770" algn="r" defTabSz="914308" rtl="1" eaLnBrk="1" latinLnBrk="0" hangingPunct="1">
      <a:defRPr sz="1200" kern="1200">
        <a:solidFill>
          <a:schemeClr val="tx1"/>
        </a:solidFill>
        <a:latin typeface="+mn-lt"/>
        <a:ea typeface="+mn-ea"/>
        <a:cs typeface="+mn-cs"/>
      </a:defRPr>
    </a:lvl6pPr>
    <a:lvl7pPr marL="2742924" algn="r" defTabSz="914308" rtl="1" eaLnBrk="1" latinLnBrk="0" hangingPunct="1">
      <a:defRPr sz="1200" kern="1200">
        <a:solidFill>
          <a:schemeClr val="tx1"/>
        </a:solidFill>
        <a:latin typeface="+mn-lt"/>
        <a:ea typeface="+mn-ea"/>
        <a:cs typeface="+mn-cs"/>
      </a:defRPr>
    </a:lvl7pPr>
    <a:lvl8pPr marL="3200077" algn="r" defTabSz="914308" rtl="1" eaLnBrk="1" latinLnBrk="0" hangingPunct="1">
      <a:defRPr sz="1200" kern="1200">
        <a:solidFill>
          <a:schemeClr val="tx1"/>
        </a:solidFill>
        <a:latin typeface="+mn-lt"/>
        <a:ea typeface="+mn-ea"/>
        <a:cs typeface="+mn-cs"/>
      </a:defRPr>
    </a:lvl8pPr>
    <a:lvl9pPr marL="3657232" algn="r" defTabSz="914308"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1111250" y="1279525"/>
            <a:ext cx="4883150" cy="3454400"/>
          </a:xfrm>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هذا القالب من تصميم موقع انجز ( </a:t>
            </a:r>
            <a:r>
              <a:rPr lang="en-US" dirty="0"/>
              <a:t>ingez-ppt.com</a:t>
            </a:r>
            <a:r>
              <a:rPr lang="ar-SA" dirty="0"/>
              <a:t> ) : موقع عربي متخصص بتصميم قوالب البوربوينت باللغة العربية</a:t>
            </a:r>
            <a:endParaRPr lang="ar-EG" dirty="0"/>
          </a:p>
        </p:txBody>
      </p:sp>
      <p:sp>
        <p:nvSpPr>
          <p:cNvPr id="4" name="عنصر نائب لرقم الشريحة 3"/>
          <p:cNvSpPr>
            <a:spLocks noGrp="1"/>
          </p:cNvSpPr>
          <p:nvPr>
            <p:ph type="sldNum" sz="quarter" idx="5"/>
          </p:nvPr>
        </p:nvSpPr>
        <p:spPr/>
        <p:txBody>
          <a:bodyPr/>
          <a:lstStyle/>
          <a:p>
            <a:fld id="{AC9ED8D1-4334-4964-8D2E-D7A9C856A158}" type="slidenum">
              <a:rPr lang="en-GB" smtClean="0"/>
              <a:t>5</a:t>
            </a:fld>
            <a:endParaRPr lang="en-GB"/>
          </a:p>
        </p:txBody>
      </p:sp>
    </p:spTree>
    <p:extLst>
      <p:ext uri="{BB962C8B-B14F-4D97-AF65-F5344CB8AC3E}">
        <p14:creationId xmlns:p14="http://schemas.microsoft.com/office/powerpoint/2010/main" val="3497338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1111250" y="1279525"/>
            <a:ext cx="4883150" cy="3454400"/>
          </a:xfrm>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هذا القالب من تصميم موقع انجز ( </a:t>
            </a:r>
            <a:r>
              <a:rPr lang="en-US" dirty="0"/>
              <a:t>ingez-ppt.com</a:t>
            </a:r>
            <a:r>
              <a:rPr lang="ar-SA" dirty="0"/>
              <a:t> ) : موقع عربي متخصص بتصميم قوالب البوربوينت باللغة العربية</a:t>
            </a:r>
            <a:endParaRPr lang="ar-EG" dirty="0"/>
          </a:p>
        </p:txBody>
      </p:sp>
      <p:sp>
        <p:nvSpPr>
          <p:cNvPr id="4" name="عنصر نائب لرقم الشريحة 3"/>
          <p:cNvSpPr>
            <a:spLocks noGrp="1"/>
          </p:cNvSpPr>
          <p:nvPr>
            <p:ph type="sldNum" sz="quarter" idx="5"/>
          </p:nvPr>
        </p:nvSpPr>
        <p:spPr/>
        <p:txBody>
          <a:bodyPr/>
          <a:lstStyle/>
          <a:p>
            <a:fld id="{AC9ED8D1-4334-4964-8D2E-D7A9C856A158}" type="slidenum">
              <a:rPr lang="en-GB" smtClean="0"/>
              <a:t>6</a:t>
            </a:fld>
            <a:endParaRPr lang="en-GB"/>
          </a:p>
        </p:txBody>
      </p:sp>
    </p:spTree>
    <p:extLst>
      <p:ext uri="{BB962C8B-B14F-4D97-AF65-F5344CB8AC3E}">
        <p14:creationId xmlns:p14="http://schemas.microsoft.com/office/powerpoint/2010/main" val="288751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الوجه الاول">
    <p:spTree>
      <p:nvGrpSpPr>
        <p:cNvPr id="1" name=""/>
        <p:cNvGrpSpPr/>
        <p:nvPr/>
      </p:nvGrpSpPr>
      <p:grpSpPr>
        <a:xfrm>
          <a:off x="0" y="0"/>
          <a:ext cx="0" cy="0"/>
          <a:chOff x="0" y="0"/>
          <a:chExt cx="0" cy="0"/>
        </a:xfrm>
      </p:grpSpPr>
    </p:spTree>
    <p:extLst>
      <p:ext uri="{BB962C8B-B14F-4D97-AF65-F5344CB8AC3E}">
        <p14:creationId xmlns:p14="http://schemas.microsoft.com/office/powerpoint/2010/main" val="641393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الوجه الثاني">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721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7D8D651-84F6-42E1-BDE4-352DE4A79A18}"/>
              </a:ext>
            </a:extLst>
          </p:cNvPr>
          <p:cNvSpPr>
            <a:spLocks noGrp="1"/>
          </p:cNvSpPr>
          <p:nvPr>
            <p:ph type="title"/>
          </p:nvPr>
        </p:nvSpPr>
        <p:spPr>
          <a:xfrm>
            <a:off x="735062" y="402483"/>
            <a:ext cx="9221689" cy="1461188"/>
          </a:xfrm>
          <a:prstGeom prst="rect">
            <a:avLst/>
          </a:prstGeom>
        </p:spPr>
        <p:txBody>
          <a:bodyPr/>
          <a:lstStyle/>
          <a:p>
            <a:r>
              <a:rPr lang="ar-SA"/>
              <a:t>انقر لتحرير نمط عنوان الشكل الرئيسي</a:t>
            </a:r>
            <a:endParaRPr lang="ar-EG"/>
          </a:p>
        </p:txBody>
      </p:sp>
      <p:sp>
        <p:nvSpPr>
          <p:cNvPr id="3" name="عنصر نائب للمحتوى 2">
            <a:extLst>
              <a:ext uri="{FF2B5EF4-FFF2-40B4-BE49-F238E27FC236}">
                <a16:creationId xmlns:a16="http://schemas.microsoft.com/office/drawing/2014/main" id="{B2E0FF66-1696-4B5C-BAC4-F1980D4A6AA6}"/>
              </a:ext>
            </a:extLst>
          </p:cNvPr>
          <p:cNvSpPr>
            <a:spLocks noGrp="1"/>
          </p:cNvSpPr>
          <p:nvPr>
            <p:ph idx="1"/>
          </p:nvPr>
        </p:nvSpPr>
        <p:spPr>
          <a:xfrm>
            <a:off x="735062" y="2012414"/>
            <a:ext cx="9221689" cy="4796544"/>
          </a:xfrm>
          <a:prstGeom prst="rect">
            <a:avLst/>
          </a:prstGeo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id="{9779AB8A-DAC4-46CE-AFDB-33FA2C5C3DA3}"/>
              </a:ext>
            </a:extLst>
          </p:cNvPr>
          <p:cNvSpPr>
            <a:spLocks noGrp="1"/>
          </p:cNvSpPr>
          <p:nvPr>
            <p:ph type="dt" sz="half" idx="10"/>
          </p:nvPr>
        </p:nvSpPr>
        <p:spPr>
          <a:xfrm>
            <a:off x="7551093" y="7006699"/>
            <a:ext cx="2405658" cy="402483"/>
          </a:xfrm>
          <a:prstGeom prst="rect">
            <a:avLst/>
          </a:prstGeom>
        </p:spPr>
        <p:txBody>
          <a:bodyPr/>
          <a:lstStyle/>
          <a:p>
            <a:fld id="{F749B51A-4345-4294-B44B-7708CFF1B0D2}" type="datetimeFigureOut">
              <a:rPr lang="ar-EG" smtClean="0"/>
              <a:t>12/04/1445</a:t>
            </a:fld>
            <a:endParaRPr lang="ar-EG"/>
          </a:p>
        </p:txBody>
      </p:sp>
      <p:sp>
        <p:nvSpPr>
          <p:cNvPr id="5" name="عنصر نائب للتذييل 4">
            <a:extLst>
              <a:ext uri="{FF2B5EF4-FFF2-40B4-BE49-F238E27FC236}">
                <a16:creationId xmlns:a16="http://schemas.microsoft.com/office/drawing/2014/main" id="{07717785-9BA3-4D72-AD3D-BD3D96F92C9D}"/>
              </a:ext>
            </a:extLst>
          </p:cNvPr>
          <p:cNvSpPr>
            <a:spLocks noGrp="1"/>
          </p:cNvSpPr>
          <p:nvPr>
            <p:ph type="ftr" sz="quarter" idx="11"/>
          </p:nvPr>
        </p:nvSpPr>
        <p:spPr>
          <a:xfrm>
            <a:off x="3541663" y="7006699"/>
            <a:ext cx="3608487" cy="402483"/>
          </a:xfrm>
          <a:prstGeom prst="rect">
            <a:avLst/>
          </a:prstGeom>
        </p:spPr>
        <p:txBody>
          <a:bodyPr/>
          <a:lstStyle/>
          <a:p>
            <a:endParaRPr lang="ar-EG"/>
          </a:p>
        </p:txBody>
      </p:sp>
      <p:sp>
        <p:nvSpPr>
          <p:cNvPr id="6" name="عنصر نائب لرقم الشريحة 5">
            <a:extLst>
              <a:ext uri="{FF2B5EF4-FFF2-40B4-BE49-F238E27FC236}">
                <a16:creationId xmlns:a16="http://schemas.microsoft.com/office/drawing/2014/main" id="{16F2E551-1779-46D5-8A39-B36F7CC8F978}"/>
              </a:ext>
            </a:extLst>
          </p:cNvPr>
          <p:cNvSpPr>
            <a:spLocks noGrp="1"/>
          </p:cNvSpPr>
          <p:nvPr>
            <p:ph type="sldNum" sz="quarter" idx="12"/>
          </p:nvPr>
        </p:nvSpPr>
        <p:spPr>
          <a:xfrm>
            <a:off x="735062" y="7006699"/>
            <a:ext cx="2405658" cy="402483"/>
          </a:xfrm>
          <a:prstGeom prst="rect">
            <a:avLst/>
          </a:prstGeom>
        </p:spPr>
        <p:txBody>
          <a:bodyPr/>
          <a:lstStyle/>
          <a:p>
            <a:fld id="{28A26514-3FEC-42E5-A69D-A827C28613E0}" type="slidenum">
              <a:rPr lang="ar-EG" smtClean="0"/>
              <a:t>‹#›</a:t>
            </a:fld>
            <a:endParaRPr lang="ar-EG"/>
          </a:p>
        </p:txBody>
      </p:sp>
    </p:spTree>
    <p:extLst>
      <p:ext uri="{BB962C8B-B14F-4D97-AF65-F5344CB8AC3E}">
        <p14:creationId xmlns:p14="http://schemas.microsoft.com/office/powerpoint/2010/main" val="3767799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BEF"/>
        </a:solid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65CCA141-A142-C21A-A629-BE4558245910}"/>
              </a:ext>
            </a:extLst>
          </p:cNvPr>
          <p:cNvSpPr txBox="1"/>
          <p:nvPr userDrawn="1"/>
        </p:nvSpPr>
        <p:spPr>
          <a:xfrm>
            <a:off x="-338614" y="-369332"/>
            <a:ext cx="11369040" cy="307777"/>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400" dirty="0">
                <a:solidFill>
                  <a:schemeClr val="bg1">
                    <a:lumMod val="75000"/>
                  </a:schemeClr>
                </a:solidFill>
              </a:rPr>
              <a:t>هذا القالب من تصميم موقع انجز ( </a:t>
            </a:r>
            <a:r>
              <a:rPr lang="en-US" sz="1400" dirty="0">
                <a:solidFill>
                  <a:schemeClr val="bg1">
                    <a:lumMod val="75000"/>
                  </a:schemeClr>
                </a:solidFill>
              </a:rPr>
              <a:t>ingez-ppt.com</a:t>
            </a:r>
            <a:r>
              <a:rPr lang="ar-SA" sz="1400" dirty="0">
                <a:solidFill>
                  <a:schemeClr val="bg1">
                    <a:lumMod val="75000"/>
                  </a:schemeClr>
                </a:solidFill>
              </a:rPr>
              <a:t> ) : موقع عربي متخصص بتصميم قوالب البوربوينت باللغة العربية</a:t>
            </a:r>
            <a:endParaRPr lang="ar-EG" sz="1400" dirty="0">
              <a:solidFill>
                <a:schemeClr val="bg1">
                  <a:lumMod val="75000"/>
                </a:schemeClr>
              </a:solidFill>
            </a:endParaRPr>
          </a:p>
        </p:txBody>
      </p:sp>
    </p:spTree>
    <p:extLst>
      <p:ext uri="{BB962C8B-B14F-4D97-AF65-F5344CB8AC3E}">
        <p14:creationId xmlns:p14="http://schemas.microsoft.com/office/powerpoint/2010/main" val="24766364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1007943" rtl="1"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r" defTabSz="1007943" rtl="1"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r" defTabSz="1007943" rtl="1"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r" defTabSz="1007943" rtl="1"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r" defTabSz="1007943" rtl="1"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r" defTabSz="1007943" rtl="1"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r" defTabSz="1007943" rtl="1"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r" defTabSz="1007943" rtl="1"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r" defTabSz="1007943" rtl="1"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r" defTabSz="1007943" rtl="1"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r" defTabSz="1007943" rtl="1" eaLnBrk="1" latinLnBrk="0" hangingPunct="1">
        <a:defRPr sz="1984" kern="1200">
          <a:solidFill>
            <a:schemeClr val="tx1"/>
          </a:solidFill>
          <a:latin typeface="+mn-lt"/>
          <a:ea typeface="+mn-ea"/>
          <a:cs typeface="+mn-cs"/>
        </a:defRPr>
      </a:lvl1pPr>
      <a:lvl2pPr marL="503972" algn="r" defTabSz="1007943" rtl="1" eaLnBrk="1" latinLnBrk="0" hangingPunct="1">
        <a:defRPr sz="1984" kern="1200">
          <a:solidFill>
            <a:schemeClr val="tx1"/>
          </a:solidFill>
          <a:latin typeface="+mn-lt"/>
          <a:ea typeface="+mn-ea"/>
          <a:cs typeface="+mn-cs"/>
        </a:defRPr>
      </a:lvl2pPr>
      <a:lvl3pPr marL="1007943" algn="r" defTabSz="1007943" rtl="1" eaLnBrk="1" latinLnBrk="0" hangingPunct="1">
        <a:defRPr sz="1984" kern="1200">
          <a:solidFill>
            <a:schemeClr val="tx1"/>
          </a:solidFill>
          <a:latin typeface="+mn-lt"/>
          <a:ea typeface="+mn-ea"/>
          <a:cs typeface="+mn-cs"/>
        </a:defRPr>
      </a:lvl3pPr>
      <a:lvl4pPr marL="1511915" algn="r" defTabSz="1007943" rtl="1" eaLnBrk="1" latinLnBrk="0" hangingPunct="1">
        <a:defRPr sz="1984" kern="1200">
          <a:solidFill>
            <a:schemeClr val="tx1"/>
          </a:solidFill>
          <a:latin typeface="+mn-lt"/>
          <a:ea typeface="+mn-ea"/>
          <a:cs typeface="+mn-cs"/>
        </a:defRPr>
      </a:lvl4pPr>
      <a:lvl5pPr marL="2015886" algn="r" defTabSz="1007943" rtl="1" eaLnBrk="1" latinLnBrk="0" hangingPunct="1">
        <a:defRPr sz="1984" kern="1200">
          <a:solidFill>
            <a:schemeClr val="tx1"/>
          </a:solidFill>
          <a:latin typeface="+mn-lt"/>
          <a:ea typeface="+mn-ea"/>
          <a:cs typeface="+mn-cs"/>
        </a:defRPr>
      </a:lvl5pPr>
      <a:lvl6pPr marL="2519858" algn="r" defTabSz="1007943" rtl="1" eaLnBrk="1" latinLnBrk="0" hangingPunct="1">
        <a:defRPr sz="1984" kern="1200">
          <a:solidFill>
            <a:schemeClr val="tx1"/>
          </a:solidFill>
          <a:latin typeface="+mn-lt"/>
          <a:ea typeface="+mn-ea"/>
          <a:cs typeface="+mn-cs"/>
        </a:defRPr>
      </a:lvl6pPr>
      <a:lvl7pPr marL="3023829" algn="r" defTabSz="1007943" rtl="1" eaLnBrk="1" latinLnBrk="0" hangingPunct="1">
        <a:defRPr sz="1984" kern="1200">
          <a:solidFill>
            <a:schemeClr val="tx1"/>
          </a:solidFill>
          <a:latin typeface="+mn-lt"/>
          <a:ea typeface="+mn-ea"/>
          <a:cs typeface="+mn-cs"/>
        </a:defRPr>
      </a:lvl7pPr>
      <a:lvl8pPr marL="3527801" algn="r" defTabSz="1007943" rtl="1" eaLnBrk="1" latinLnBrk="0" hangingPunct="1">
        <a:defRPr sz="1984" kern="1200">
          <a:solidFill>
            <a:schemeClr val="tx1"/>
          </a:solidFill>
          <a:latin typeface="+mn-lt"/>
          <a:ea typeface="+mn-ea"/>
          <a:cs typeface="+mn-cs"/>
        </a:defRPr>
      </a:lvl8pPr>
      <a:lvl9pPr marL="4031772" algn="r" defTabSz="1007943" rtl="1"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4.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6.png"/><Relationship Id="rId10" Type="http://schemas.openxmlformats.org/officeDocument/2006/relationships/image" Target="../media/image9.svg"/><Relationship Id="rId19" Type="http://schemas.openxmlformats.org/officeDocument/2006/relationships/image" Target="../media/image18.pn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22.sv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fonts.google.com/specimen/Harmatta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5.sv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مجموعة 17">
            <a:extLst>
              <a:ext uri="{FF2B5EF4-FFF2-40B4-BE49-F238E27FC236}">
                <a16:creationId xmlns:a16="http://schemas.microsoft.com/office/drawing/2014/main" id="{E006E898-1B52-1AF9-B58C-ED3B7D448191}"/>
              </a:ext>
            </a:extLst>
          </p:cNvPr>
          <p:cNvGrpSpPr/>
          <p:nvPr/>
        </p:nvGrpSpPr>
        <p:grpSpPr>
          <a:xfrm>
            <a:off x="-24385" y="0"/>
            <a:ext cx="10716197" cy="4790421"/>
            <a:chOff x="-24384" y="0"/>
            <a:chExt cx="10709530" cy="5539952"/>
          </a:xfrm>
        </p:grpSpPr>
        <p:sp>
          <p:nvSpPr>
            <p:cNvPr id="17" name="شكل حر: شكل 16">
              <a:extLst>
                <a:ext uri="{FF2B5EF4-FFF2-40B4-BE49-F238E27FC236}">
                  <a16:creationId xmlns:a16="http://schemas.microsoft.com/office/drawing/2014/main" id="{625DEA61-1093-DFFF-01E5-B5D6265425A3}"/>
                </a:ext>
              </a:extLst>
            </p:cNvPr>
            <p:cNvSpPr/>
            <p:nvPr/>
          </p:nvSpPr>
          <p:spPr>
            <a:xfrm>
              <a:off x="-24384" y="3958864"/>
              <a:ext cx="10709530" cy="1581088"/>
            </a:xfrm>
            <a:custGeom>
              <a:avLst/>
              <a:gdLst>
                <a:gd name="connsiteX0" fmla="*/ 0 w 10691813"/>
                <a:gd name="connsiteY0" fmla="*/ 0 h 5794023"/>
                <a:gd name="connsiteX1" fmla="*/ 10691813 w 10691813"/>
                <a:gd name="connsiteY1" fmla="*/ 0 h 5794023"/>
                <a:gd name="connsiteX2" fmla="*/ 10691813 w 10691813"/>
                <a:gd name="connsiteY2" fmla="*/ 5227910 h 5794023"/>
                <a:gd name="connsiteX3" fmla="*/ 10542713 w 10691813"/>
                <a:gd name="connsiteY3" fmla="*/ 5112747 h 5794023"/>
                <a:gd name="connsiteX4" fmla="*/ 10041919 w 10691813"/>
                <a:gd name="connsiteY4" fmla="*/ 4924715 h 5794023"/>
                <a:gd name="connsiteX5" fmla="*/ 6453767 w 10691813"/>
                <a:gd name="connsiteY5" fmla="*/ 5781241 h 5794023"/>
                <a:gd name="connsiteX6" fmla="*/ 1418779 w 10691813"/>
                <a:gd name="connsiteY6" fmla="*/ 4091338 h 5794023"/>
                <a:gd name="connsiteX7" fmla="*/ 173554 w 10691813"/>
                <a:gd name="connsiteY7" fmla="*/ 4520726 h 5794023"/>
                <a:gd name="connsiteX8" fmla="*/ 0 w 10691813"/>
                <a:gd name="connsiteY8" fmla="*/ 4632432 h 5794023"/>
                <a:gd name="connsiteX9" fmla="*/ 0 w 10691813"/>
                <a:gd name="connsiteY9" fmla="*/ 0 h 5794023"/>
                <a:gd name="connsiteX0" fmla="*/ 0 w 10691813"/>
                <a:gd name="connsiteY0" fmla="*/ 0 h 5794023"/>
                <a:gd name="connsiteX1" fmla="*/ 10691813 w 10691813"/>
                <a:gd name="connsiteY1" fmla="*/ 5227910 h 5794023"/>
                <a:gd name="connsiteX2" fmla="*/ 10542713 w 10691813"/>
                <a:gd name="connsiteY2" fmla="*/ 5112747 h 5794023"/>
                <a:gd name="connsiteX3" fmla="*/ 10041919 w 10691813"/>
                <a:gd name="connsiteY3" fmla="*/ 4924715 h 5794023"/>
                <a:gd name="connsiteX4" fmla="*/ 6453767 w 10691813"/>
                <a:gd name="connsiteY4" fmla="*/ 5781241 h 5794023"/>
                <a:gd name="connsiteX5" fmla="*/ 1418779 w 10691813"/>
                <a:gd name="connsiteY5" fmla="*/ 4091338 h 5794023"/>
                <a:gd name="connsiteX6" fmla="*/ 173554 w 10691813"/>
                <a:gd name="connsiteY6" fmla="*/ 4520726 h 5794023"/>
                <a:gd name="connsiteX7" fmla="*/ 0 w 10691813"/>
                <a:gd name="connsiteY7" fmla="*/ 4632432 h 5794023"/>
                <a:gd name="connsiteX8" fmla="*/ 0 w 10691813"/>
                <a:gd name="connsiteY8" fmla="*/ 0 h 5794023"/>
                <a:gd name="connsiteX0" fmla="*/ 0 w 10691813"/>
                <a:gd name="connsiteY0" fmla="*/ 543751 h 1705342"/>
                <a:gd name="connsiteX1" fmla="*/ 10691813 w 10691813"/>
                <a:gd name="connsiteY1" fmla="*/ 1139229 h 1705342"/>
                <a:gd name="connsiteX2" fmla="*/ 10542713 w 10691813"/>
                <a:gd name="connsiteY2" fmla="*/ 1024066 h 1705342"/>
                <a:gd name="connsiteX3" fmla="*/ 10041919 w 10691813"/>
                <a:gd name="connsiteY3" fmla="*/ 836034 h 1705342"/>
                <a:gd name="connsiteX4" fmla="*/ 6453767 w 10691813"/>
                <a:gd name="connsiteY4" fmla="*/ 1692560 h 1705342"/>
                <a:gd name="connsiteX5" fmla="*/ 1418779 w 10691813"/>
                <a:gd name="connsiteY5" fmla="*/ 2657 h 1705342"/>
                <a:gd name="connsiteX6" fmla="*/ 173554 w 10691813"/>
                <a:gd name="connsiteY6" fmla="*/ 432045 h 1705342"/>
                <a:gd name="connsiteX7" fmla="*/ 0 w 10691813"/>
                <a:gd name="connsiteY7" fmla="*/ 543751 h 1705342"/>
                <a:gd name="connsiteX0" fmla="*/ 10600316 w 10600316"/>
                <a:gd name="connsiteY0" fmla="*/ 1139229 h 1705342"/>
                <a:gd name="connsiteX1" fmla="*/ 10451216 w 10600316"/>
                <a:gd name="connsiteY1" fmla="*/ 1024066 h 1705342"/>
                <a:gd name="connsiteX2" fmla="*/ 9950422 w 10600316"/>
                <a:gd name="connsiteY2" fmla="*/ 836034 h 1705342"/>
                <a:gd name="connsiteX3" fmla="*/ 6362270 w 10600316"/>
                <a:gd name="connsiteY3" fmla="*/ 1692560 h 1705342"/>
                <a:gd name="connsiteX4" fmla="*/ 1327282 w 10600316"/>
                <a:gd name="connsiteY4" fmla="*/ 2657 h 1705342"/>
                <a:gd name="connsiteX5" fmla="*/ 82057 w 10600316"/>
                <a:gd name="connsiteY5" fmla="*/ 432045 h 1705342"/>
                <a:gd name="connsiteX6" fmla="*/ 0 w 10600316"/>
                <a:gd name="connsiteY6" fmla="*/ 642377 h 1705342"/>
                <a:gd name="connsiteX0" fmla="*/ 10716212 w 10716212"/>
                <a:gd name="connsiteY0" fmla="*/ 1139229 h 1705342"/>
                <a:gd name="connsiteX1" fmla="*/ 10567112 w 10716212"/>
                <a:gd name="connsiteY1" fmla="*/ 1024066 h 1705342"/>
                <a:gd name="connsiteX2" fmla="*/ 10066318 w 10716212"/>
                <a:gd name="connsiteY2" fmla="*/ 836034 h 1705342"/>
                <a:gd name="connsiteX3" fmla="*/ 6478166 w 10716212"/>
                <a:gd name="connsiteY3" fmla="*/ 1692560 h 1705342"/>
                <a:gd name="connsiteX4" fmla="*/ 1443178 w 10716212"/>
                <a:gd name="connsiteY4" fmla="*/ 2657 h 1705342"/>
                <a:gd name="connsiteX5" fmla="*/ 197953 w 10716212"/>
                <a:gd name="connsiteY5" fmla="*/ 432045 h 1705342"/>
                <a:gd name="connsiteX6" fmla="*/ 0 w 10716212"/>
                <a:gd name="connsiteY6" fmla="*/ 583201 h 1705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16212" h="1705342">
                  <a:moveTo>
                    <a:pt x="10716212" y="1139229"/>
                  </a:moveTo>
                  <a:lnTo>
                    <a:pt x="10567112" y="1024066"/>
                  </a:lnTo>
                  <a:cubicBezTo>
                    <a:pt x="10411456" y="916899"/>
                    <a:pt x="10245364" y="844354"/>
                    <a:pt x="10066318" y="836034"/>
                  </a:cubicBezTo>
                  <a:cubicBezTo>
                    <a:pt x="9111407" y="791664"/>
                    <a:pt x="7915356" y="1831456"/>
                    <a:pt x="6478166" y="1692560"/>
                  </a:cubicBezTo>
                  <a:cubicBezTo>
                    <a:pt x="5040976" y="1553664"/>
                    <a:pt x="2826353" y="-74508"/>
                    <a:pt x="1443178" y="2657"/>
                  </a:cubicBezTo>
                  <a:cubicBezTo>
                    <a:pt x="1010936" y="26771"/>
                    <a:pt x="590562" y="195569"/>
                    <a:pt x="197953" y="432045"/>
                  </a:cubicBezTo>
                  <a:cubicBezTo>
                    <a:pt x="140102" y="469280"/>
                    <a:pt x="0" y="583201"/>
                    <a:pt x="0" y="583201"/>
                  </a:cubicBezTo>
                </a:path>
              </a:pathLst>
            </a:custGeom>
            <a:noFill/>
            <a:ln w="38100">
              <a:solidFill>
                <a:srgbClr val="D3BD95"/>
              </a:solidFill>
              <a:prstDash val="dash"/>
            </a:ln>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rtl="1"/>
              <a:endParaRPr lang="ar-SA"/>
            </a:p>
          </p:txBody>
        </p:sp>
        <p:sp>
          <p:nvSpPr>
            <p:cNvPr id="11" name="شكل حر: شكل 10">
              <a:extLst>
                <a:ext uri="{FF2B5EF4-FFF2-40B4-BE49-F238E27FC236}">
                  <a16:creationId xmlns:a16="http://schemas.microsoft.com/office/drawing/2014/main" id="{299CCC44-8ACB-ADE9-4320-FEC36DCAF84C}"/>
                </a:ext>
              </a:extLst>
            </p:cNvPr>
            <p:cNvSpPr/>
            <p:nvPr/>
          </p:nvSpPr>
          <p:spPr>
            <a:xfrm>
              <a:off x="0" y="0"/>
              <a:ext cx="10685146" cy="5371860"/>
            </a:xfrm>
            <a:custGeom>
              <a:avLst/>
              <a:gdLst>
                <a:gd name="connsiteX0" fmla="*/ 0 w 10691813"/>
                <a:gd name="connsiteY0" fmla="*/ 0 h 5794023"/>
                <a:gd name="connsiteX1" fmla="*/ 10691813 w 10691813"/>
                <a:gd name="connsiteY1" fmla="*/ 0 h 5794023"/>
                <a:gd name="connsiteX2" fmla="*/ 10691813 w 10691813"/>
                <a:gd name="connsiteY2" fmla="*/ 5227910 h 5794023"/>
                <a:gd name="connsiteX3" fmla="*/ 10542713 w 10691813"/>
                <a:gd name="connsiteY3" fmla="*/ 5112747 h 5794023"/>
                <a:gd name="connsiteX4" fmla="*/ 10041919 w 10691813"/>
                <a:gd name="connsiteY4" fmla="*/ 4924715 h 5794023"/>
                <a:gd name="connsiteX5" fmla="*/ 6453767 w 10691813"/>
                <a:gd name="connsiteY5" fmla="*/ 5781241 h 5794023"/>
                <a:gd name="connsiteX6" fmla="*/ 1418779 w 10691813"/>
                <a:gd name="connsiteY6" fmla="*/ 4091338 h 5794023"/>
                <a:gd name="connsiteX7" fmla="*/ 173554 w 10691813"/>
                <a:gd name="connsiteY7" fmla="*/ 4520726 h 5794023"/>
                <a:gd name="connsiteX8" fmla="*/ 0 w 10691813"/>
                <a:gd name="connsiteY8" fmla="*/ 4632432 h 5794023"/>
                <a:gd name="connsiteX9" fmla="*/ 0 w 10691813"/>
                <a:gd name="connsiteY9" fmla="*/ 0 h 579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91813" h="5794023">
                  <a:moveTo>
                    <a:pt x="0" y="0"/>
                  </a:moveTo>
                  <a:lnTo>
                    <a:pt x="10691813" y="0"/>
                  </a:lnTo>
                  <a:lnTo>
                    <a:pt x="10691813" y="5227910"/>
                  </a:lnTo>
                  <a:lnTo>
                    <a:pt x="10542713" y="5112747"/>
                  </a:lnTo>
                  <a:cubicBezTo>
                    <a:pt x="10387057" y="5005580"/>
                    <a:pt x="10220965" y="4933035"/>
                    <a:pt x="10041919" y="4924715"/>
                  </a:cubicBezTo>
                  <a:cubicBezTo>
                    <a:pt x="9087008" y="4880345"/>
                    <a:pt x="7890957" y="5920137"/>
                    <a:pt x="6453767" y="5781241"/>
                  </a:cubicBezTo>
                  <a:cubicBezTo>
                    <a:pt x="5016577" y="5642345"/>
                    <a:pt x="2801954" y="4014173"/>
                    <a:pt x="1418779" y="4091338"/>
                  </a:cubicBezTo>
                  <a:cubicBezTo>
                    <a:pt x="986537" y="4115452"/>
                    <a:pt x="566163" y="4284250"/>
                    <a:pt x="173554" y="4520726"/>
                  </a:cubicBezTo>
                  <a:lnTo>
                    <a:pt x="0" y="4632432"/>
                  </a:lnTo>
                  <a:lnTo>
                    <a:pt x="0" y="0"/>
                  </a:lnTo>
                  <a:close/>
                </a:path>
              </a:pathLst>
            </a:custGeom>
            <a:solidFill>
              <a:srgbClr val="D3BD9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rtl="1"/>
              <a:endParaRPr lang="ar-SA"/>
            </a:p>
          </p:txBody>
        </p:sp>
      </p:grpSp>
      <p:grpSp>
        <p:nvGrpSpPr>
          <p:cNvPr id="2" name="مجموعة 1">
            <a:extLst>
              <a:ext uri="{FF2B5EF4-FFF2-40B4-BE49-F238E27FC236}">
                <a16:creationId xmlns:a16="http://schemas.microsoft.com/office/drawing/2014/main" id="{50F5CB1C-480C-30B8-9830-CA90BB8652EF}"/>
              </a:ext>
            </a:extLst>
          </p:cNvPr>
          <p:cNvGrpSpPr/>
          <p:nvPr/>
        </p:nvGrpSpPr>
        <p:grpSpPr>
          <a:xfrm>
            <a:off x="2763411" y="-1"/>
            <a:ext cx="4362242" cy="7559675"/>
            <a:chOff x="2763411" y="-1"/>
            <a:chExt cx="4362242" cy="7559675"/>
          </a:xfrm>
        </p:grpSpPr>
        <p:pic>
          <p:nvPicPr>
            <p:cNvPr id="4" name="صورة 3">
              <a:extLst>
                <a:ext uri="{FF2B5EF4-FFF2-40B4-BE49-F238E27FC236}">
                  <a16:creationId xmlns:a16="http://schemas.microsoft.com/office/drawing/2014/main" id="{BC3CEC16-45E5-FEC6-AE78-69D75438C8A0}"/>
                </a:ext>
              </a:extLst>
            </p:cNvPr>
            <p:cNvPicPr>
              <a:picLocks noChangeAspect="1"/>
            </p:cNvPicPr>
            <p:nvPr/>
          </p:nvPicPr>
          <p:blipFill>
            <a:blip r:embed="rId2"/>
            <a:stretch>
              <a:fillRect/>
            </a:stretch>
          </p:blipFill>
          <p:spPr>
            <a:xfrm>
              <a:off x="6329571" y="-1"/>
              <a:ext cx="796082" cy="7559675"/>
            </a:xfrm>
            <a:prstGeom prst="rect">
              <a:avLst/>
            </a:prstGeom>
          </p:spPr>
        </p:pic>
        <p:pic>
          <p:nvPicPr>
            <p:cNvPr id="5" name="صورة 4">
              <a:extLst>
                <a:ext uri="{FF2B5EF4-FFF2-40B4-BE49-F238E27FC236}">
                  <a16:creationId xmlns:a16="http://schemas.microsoft.com/office/drawing/2014/main" id="{9FF0E665-BFD2-2924-EE3D-4CDC6299E2A8}"/>
                </a:ext>
              </a:extLst>
            </p:cNvPr>
            <p:cNvPicPr>
              <a:picLocks noChangeAspect="1"/>
            </p:cNvPicPr>
            <p:nvPr/>
          </p:nvPicPr>
          <p:blipFill>
            <a:blip r:embed="rId2"/>
            <a:stretch>
              <a:fillRect/>
            </a:stretch>
          </p:blipFill>
          <p:spPr>
            <a:xfrm>
              <a:off x="2763411" y="-1"/>
              <a:ext cx="796082" cy="7559675"/>
            </a:xfrm>
            <a:prstGeom prst="rect">
              <a:avLst/>
            </a:prstGeom>
          </p:spPr>
        </p:pic>
      </p:grpSp>
      <p:sp>
        <p:nvSpPr>
          <p:cNvPr id="31" name="مربع نص 30">
            <a:extLst>
              <a:ext uri="{FF2B5EF4-FFF2-40B4-BE49-F238E27FC236}">
                <a16:creationId xmlns:a16="http://schemas.microsoft.com/office/drawing/2014/main" id="{B986D780-854C-8B72-8792-911C3F914482}"/>
              </a:ext>
            </a:extLst>
          </p:cNvPr>
          <p:cNvSpPr txBox="1"/>
          <p:nvPr/>
        </p:nvSpPr>
        <p:spPr>
          <a:xfrm>
            <a:off x="7385103" y="701376"/>
            <a:ext cx="3047259" cy="2800767"/>
          </a:xfrm>
          <a:prstGeom prst="rect">
            <a:avLst/>
          </a:prstGeom>
          <a:noFill/>
        </p:spPr>
        <p:txBody>
          <a:bodyPr wrap="square" rtlCol="1">
            <a:spAutoFit/>
          </a:bodyPr>
          <a:lstStyle/>
          <a:p>
            <a:pPr algn="ctr" rtl="1"/>
            <a:r>
              <a:rPr lang="ar-SA" sz="8800" b="1" dirty="0">
                <a:ln w="28575">
                  <a:solidFill>
                    <a:srgbClr val="503018"/>
                  </a:solidFill>
                  <a:prstDash val="solid"/>
                </a:ln>
                <a:solidFill>
                  <a:srgbClr val="906637"/>
                </a:solidFill>
              </a:rPr>
              <a:t>ظاهرة التسول</a:t>
            </a:r>
          </a:p>
        </p:txBody>
      </p:sp>
      <p:pic>
        <p:nvPicPr>
          <p:cNvPr id="52" name="رسم 51" descr="شجرة بلوط مع تعبئة خالصة">
            <a:extLst>
              <a:ext uri="{FF2B5EF4-FFF2-40B4-BE49-F238E27FC236}">
                <a16:creationId xmlns:a16="http://schemas.microsoft.com/office/drawing/2014/main" id="{94FA6CA5-CCBC-A0A1-243B-F206A8BD2B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9976790">
            <a:off x="3775815" y="197797"/>
            <a:ext cx="540380" cy="540380"/>
          </a:xfrm>
          <a:prstGeom prst="rect">
            <a:avLst/>
          </a:prstGeom>
        </p:spPr>
      </p:pic>
      <p:pic>
        <p:nvPicPr>
          <p:cNvPr id="54" name="رسم 53" descr="موز مع تعبئة خالصة">
            <a:extLst>
              <a:ext uri="{FF2B5EF4-FFF2-40B4-BE49-F238E27FC236}">
                <a16:creationId xmlns:a16="http://schemas.microsoft.com/office/drawing/2014/main" id="{DAAC3C0F-531B-BE29-EF53-3E32E09BE7F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81452" y="701375"/>
            <a:ext cx="390773" cy="390773"/>
          </a:xfrm>
          <a:prstGeom prst="rect">
            <a:avLst/>
          </a:prstGeom>
        </p:spPr>
      </p:pic>
      <p:pic>
        <p:nvPicPr>
          <p:cNvPr id="56" name="رسم 55" descr="مظلة شاطئ مع تعبئة خالصة">
            <a:extLst>
              <a:ext uri="{FF2B5EF4-FFF2-40B4-BE49-F238E27FC236}">
                <a16:creationId xmlns:a16="http://schemas.microsoft.com/office/drawing/2014/main" id="{7C4C1D7E-F917-7195-F42B-A49D90C7387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92489" y="2969598"/>
            <a:ext cx="533690" cy="533690"/>
          </a:xfrm>
          <a:prstGeom prst="rect">
            <a:avLst/>
          </a:prstGeom>
        </p:spPr>
      </p:pic>
      <p:pic>
        <p:nvPicPr>
          <p:cNvPr id="58" name="رسم 57" descr="ساق دجاجة مع تعبئة خالصة">
            <a:extLst>
              <a:ext uri="{FF2B5EF4-FFF2-40B4-BE49-F238E27FC236}">
                <a16:creationId xmlns:a16="http://schemas.microsoft.com/office/drawing/2014/main" id="{E366C10D-EF1E-8FCD-44F0-D0FB4F0F1B0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489613" y="3618271"/>
            <a:ext cx="513877" cy="513877"/>
          </a:xfrm>
          <a:prstGeom prst="rect">
            <a:avLst/>
          </a:prstGeom>
        </p:spPr>
      </p:pic>
      <p:pic>
        <p:nvPicPr>
          <p:cNvPr id="60" name="رسم 59" descr="وجه متحير بتعبئة مصمتة مع تعبئة خالصة">
            <a:extLst>
              <a:ext uri="{FF2B5EF4-FFF2-40B4-BE49-F238E27FC236}">
                <a16:creationId xmlns:a16="http://schemas.microsoft.com/office/drawing/2014/main" id="{B8CDBCC7-8F2D-9C44-A691-8133D4A3822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676019">
            <a:off x="3010853" y="269671"/>
            <a:ext cx="429362" cy="429362"/>
          </a:xfrm>
          <a:prstGeom prst="rect">
            <a:avLst/>
          </a:prstGeom>
        </p:spPr>
      </p:pic>
      <p:pic>
        <p:nvPicPr>
          <p:cNvPr id="62" name="رسم 61" descr="أصفاد اليد مع تعبئة خالصة">
            <a:extLst>
              <a:ext uri="{FF2B5EF4-FFF2-40B4-BE49-F238E27FC236}">
                <a16:creationId xmlns:a16="http://schemas.microsoft.com/office/drawing/2014/main" id="{A565FB93-0636-A4E4-677D-2B4179559B3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5705" y="2644678"/>
            <a:ext cx="758787" cy="758787"/>
          </a:xfrm>
          <a:prstGeom prst="rect">
            <a:avLst/>
          </a:prstGeom>
        </p:spPr>
      </p:pic>
      <p:pic>
        <p:nvPicPr>
          <p:cNvPr id="63" name="رسم 62" descr="أصفاد اليد مع تعبئة خالصة">
            <a:extLst>
              <a:ext uri="{FF2B5EF4-FFF2-40B4-BE49-F238E27FC236}">
                <a16:creationId xmlns:a16="http://schemas.microsoft.com/office/drawing/2014/main" id="{4FB31210-8E94-83E7-C1D9-4A92ACD34B4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735612" y="153890"/>
            <a:ext cx="758787" cy="758787"/>
          </a:xfrm>
          <a:prstGeom prst="rect">
            <a:avLst/>
          </a:prstGeom>
        </p:spPr>
      </p:pic>
      <p:pic>
        <p:nvPicPr>
          <p:cNvPr id="64" name="رسم 63" descr="شجرة بلوط مع تعبئة خالصة">
            <a:extLst>
              <a:ext uri="{FF2B5EF4-FFF2-40B4-BE49-F238E27FC236}">
                <a16:creationId xmlns:a16="http://schemas.microsoft.com/office/drawing/2014/main" id="{301ABBFB-95D0-A054-0562-22F8189CCD1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3210" flipH="1">
            <a:off x="8814310" y="1842299"/>
            <a:ext cx="421008" cy="421008"/>
          </a:xfrm>
          <a:prstGeom prst="rect">
            <a:avLst/>
          </a:prstGeom>
        </p:spPr>
      </p:pic>
      <p:pic>
        <p:nvPicPr>
          <p:cNvPr id="65" name="رسم 64" descr="مظلة شاطئ مع تعبئة خالصة">
            <a:extLst>
              <a:ext uri="{FF2B5EF4-FFF2-40B4-BE49-F238E27FC236}">
                <a16:creationId xmlns:a16="http://schemas.microsoft.com/office/drawing/2014/main" id="{7F29A1FE-E573-A153-0205-861B674A0CD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900426" y="3538107"/>
            <a:ext cx="420757" cy="420757"/>
          </a:xfrm>
          <a:prstGeom prst="rect">
            <a:avLst/>
          </a:prstGeom>
        </p:spPr>
      </p:pic>
      <p:pic>
        <p:nvPicPr>
          <p:cNvPr id="66" name="رسم 65" descr="أصفاد اليد مع تعبئة خالصة">
            <a:extLst>
              <a:ext uri="{FF2B5EF4-FFF2-40B4-BE49-F238E27FC236}">
                <a16:creationId xmlns:a16="http://schemas.microsoft.com/office/drawing/2014/main" id="{F4D95C51-93FA-86CB-A03D-BF5DA3E0A0D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flipH="1">
            <a:off x="6487439" y="503414"/>
            <a:ext cx="541232" cy="541232"/>
          </a:xfrm>
          <a:prstGeom prst="rect">
            <a:avLst/>
          </a:prstGeom>
        </p:spPr>
      </p:pic>
      <p:pic>
        <p:nvPicPr>
          <p:cNvPr id="67" name="رسم 66" descr="وجه متحير بتعبئة مصمتة مع تعبئة خالصة">
            <a:extLst>
              <a:ext uri="{FF2B5EF4-FFF2-40B4-BE49-F238E27FC236}">
                <a16:creationId xmlns:a16="http://schemas.microsoft.com/office/drawing/2014/main" id="{4ADAFF7C-475A-563E-2B1D-8AAF95AF0DF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9385696">
            <a:off x="6399032" y="3747674"/>
            <a:ext cx="578488" cy="578488"/>
          </a:xfrm>
          <a:prstGeom prst="rect">
            <a:avLst/>
          </a:prstGeom>
        </p:spPr>
      </p:pic>
      <p:pic>
        <p:nvPicPr>
          <p:cNvPr id="69" name="رسم 68" descr="موز مع تعبئة خالصة">
            <a:extLst>
              <a:ext uri="{FF2B5EF4-FFF2-40B4-BE49-F238E27FC236}">
                <a16:creationId xmlns:a16="http://schemas.microsoft.com/office/drawing/2014/main" id="{2F850159-9239-09C1-4D08-C03A73558C6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08100" y="2959347"/>
            <a:ext cx="554191" cy="554191"/>
          </a:xfrm>
          <a:prstGeom prst="rect">
            <a:avLst/>
          </a:prstGeom>
        </p:spPr>
      </p:pic>
      <p:pic>
        <p:nvPicPr>
          <p:cNvPr id="70" name="رسم 69" descr="ساق دجاجة مع تعبئة خالصة">
            <a:extLst>
              <a:ext uri="{FF2B5EF4-FFF2-40B4-BE49-F238E27FC236}">
                <a16:creationId xmlns:a16="http://schemas.microsoft.com/office/drawing/2014/main" id="{B55A47E5-3398-93DC-CC68-5DAACA8F54B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30812" y="186284"/>
            <a:ext cx="513877" cy="513877"/>
          </a:xfrm>
          <a:prstGeom prst="rect">
            <a:avLst/>
          </a:prstGeom>
        </p:spPr>
      </p:pic>
      <p:grpSp>
        <p:nvGrpSpPr>
          <p:cNvPr id="75" name="مجموعة 74">
            <a:extLst>
              <a:ext uri="{FF2B5EF4-FFF2-40B4-BE49-F238E27FC236}">
                <a16:creationId xmlns:a16="http://schemas.microsoft.com/office/drawing/2014/main" id="{8B23274A-880D-7B4F-9D89-9F5CDEC49883}"/>
              </a:ext>
            </a:extLst>
          </p:cNvPr>
          <p:cNvGrpSpPr/>
          <p:nvPr/>
        </p:nvGrpSpPr>
        <p:grpSpPr>
          <a:xfrm>
            <a:off x="162133" y="3701849"/>
            <a:ext cx="819423" cy="1061262"/>
            <a:chOff x="486137" y="4919247"/>
            <a:chExt cx="819423" cy="1061262"/>
          </a:xfrm>
          <a:solidFill>
            <a:srgbClr val="D3BD95"/>
          </a:solidFill>
        </p:grpSpPr>
        <p:sp>
          <p:nvSpPr>
            <p:cNvPr id="71" name="شكل بيضاوي 70">
              <a:extLst>
                <a:ext uri="{FF2B5EF4-FFF2-40B4-BE49-F238E27FC236}">
                  <a16:creationId xmlns:a16="http://schemas.microsoft.com/office/drawing/2014/main" id="{51DF2D06-B7DE-1E54-D653-EB4B72DBAACD}"/>
                </a:ext>
              </a:extLst>
            </p:cNvPr>
            <p:cNvSpPr/>
            <p:nvPr/>
          </p:nvSpPr>
          <p:spPr>
            <a:xfrm>
              <a:off x="486137" y="5371860"/>
              <a:ext cx="352716" cy="352716"/>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ar-SA"/>
            </a:p>
          </p:txBody>
        </p:sp>
        <p:sp>
          <p:nvSpPr>
            <p:cNvPr id="72" name="شكل بيضاوي 71">
              <a:extLst>
                <a:ext uri="{FF2B5EF4-FFF2-40B4-BE49-F238E27FC236}">
                  <a16:creationId xmlns:a16="http://schemas.microsoft.com/office/drawing/2014/main" id="{458E6208-6F79-E805-79B4-6E6DE6AD6FA9}"/>
                </a:ext>
              </a:extLst>
            </p:cNvPr>
            <p:cNvSpPr/>
            <p:nvPr/>
          </p:nvSpPr>
          <p:spPr>
            <a:xfrm>
              <a:off x="1050535" y="5302635"/>
              <a:ext cx="117731" cy="117731"/>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ar-SA"/>
            </a:p>
          </p:txBody>
        </p:sp>
        <p:sp>
          <p:nvSpPr>
            <p:cNvPr id="73" name="شكل بيضاوي 72">
              <a:extLst>
                <a:ext uri="{FF2B5EF4-FFF2-40B4-BE49-F238E27FC236}">
                  <a16:creationId xmlns:a16="http://schemas.microsoft.com/office/drawing/2014/main" id="{03F373BD-4313-9EE8-DB57-77BB16C2A0BE}"/>
                </a:ext>
              </a:extLst>
            </p:cNvPr>
            <p:cNvSpPr/>
            <p:nvPr/>
          </p:nvSpPr>
          <p:spPr>
            <a:xfrm>
              <a:off x="1220134" y="4919247"/>
              <a:ext cx="85426" cy="85426"/>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ar-SA" dirty="0"/>
            </a:p>
          </p:txBody>
        </p:sp>
        <p:sp>
          <p:nvSpPr>
            <p:cNvPr id="74" name="شكل بيضاوي 73">
              <a:extLst>
                <a:ext uri="{FF2B5EF4-FFF2-40B4-BE49-F238E27FC236}">
                  <a16:creationId xmlns:a16="http://schemas.microsoft.com/office/drawing/2014/main" id="{3DCD45BF-0DF2-4937-3A93-D677DB772371}"/>
                </a:ext>
              </a:extLst>
            </p:cNvPr>
            <p:cNvSpPr/>
            <p:nvPr/>
          </p:nvSpPr>
          <p:spPr>
            <a:xfrm>
              <a:off x="852861" y="5862778"/>
              <a:ext cx="117731" cy="117731"/>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ar-SA"/>
            </a:p>
          </p:txBody>
        </p:sp>
      </p:grpSp>
      <p:grpSp>
        <p:nvGrpSpPr>
          <p:cNvPr id="76" name="مجموعة 75">
            <a:extLst>
              <a:ext uri="{FF2B5EF4-FFF2-40B4-BE49-F238E27FC236}">
                <a16:creationId xmlns:a16="http://schemas.microsoft.com/office/drawing/2014/main" id="{EF615F68-2F53-2540-B6E4-AE23B1E499AD}"/>
              </a:ext>
            </a:extLst>
          </p:cNvPr>
          <p:cNvGrpSpPr/>
          <p:nvPr/>
        </p:nvGrpSpPr>
        <p:grpSpPr>
          <a:xfrm flipH="1">
            <a:off x="6386682" y="6429464"/>
            <a:ext cx="606571" cy="785590"/>
            <a:chOff x="486137" y="4919247"/>
            <a:chExt cx="819423" cy="1061262"/>
          </a:xfrm>
          <a:solidFill>
            <a:srgbClr val="D3BD95"/>
          </a:solidFill>
        </p:grpSpPr>
        <p:sp>
          <p:nvSpPr>
            <p:cNvPr id="77" name="شكل بيضاوي 76">
              <a:extLst>
                <a:ext uri="{FF2B5EF4-FFF2-40B4-BE49-F238E27FC236}">
                  <a16:creationId xmlns:a16="http://schemas.microsoft.com/office/drawing/2014/main" id="{D1C03AD0-7C14-CAC8-8961-F8BEA0AF5C64}"/>
                </a:ext>
              </a:extLst>
            </p:cNvPr>
            <p:cNvSpPr/>
            <p:nvPr/>
          </p:nvSpPr>
          <p:spPr>
            <a:xfrm>
              <a:off x="486137" y="5371860"/>
              <a:ext cx="352716" cy="352716"/>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ar-SA"/>
            </a:p>
          </p:txBody>
        </p:sp>
        <p:sp>
          <p:nvSpPr>
            <p:cNvPr id="78" name="شكل بيضاوي 77">
              <a:extLst>
                <a:ext uri="{FF2B5EF4-FFF2-40B4-BE49-F238E27FC236}">
                  <a16:creationId xmlns:a16="http://schemas.microsoft.com/office/drawing/2014/main" id="{C30E7E3B-F2EF-3066-AFB2-ADC5C2525B69}"/>
                </a:ext>
              </a:extLst>
            </p:cNvPr>
            <p:cNvSpPr/>
            <p:nvPr/>
          </p:nvSpPr>
          <p:spPr>
            <a:xfrm>
              <a:off x="1050535" y="5302635"/>
              <a:ext cx="117731" cy="117731"/>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ar-SA"/>
            </a:p>
          </p:txBody>
        </p:sp>
        <p:sp>
          <p:nvSpPr>
            <p:cNvPr id="79" name="شكل بيضاوي 78">
              <a:extLst>
                <a:ext uri="{FF2B5EF4-FFF2-40B4-BE49-F238E27FC236}">
                  <a16:creationId xmlns:a16="http://schemas.microsoft.com/office/drawing/2014/main" id="{A20CE5B9-C58F-CF47-AEF7-60909557A8AB}"/>
                </a:ext>
              </a:extLst>
            </p:cNvPr>
            <p:cNvSpPr/>
            <p:nvPr/>
          </p:nvSpPr>
          <p:spPr>
            <a:xfrm>
              <a:off x="1220134" y="4919247"/>
              <a:ext cx="85426" cy="85426"/>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ar-SA" dirty="0"/>
            </a:p>
          </p:txBody>
        </p:sp>
        <p:sp>
          <p:nvSpPr>
            <p:cNvPr id="80" name="شكل بيضاوي 79">
              <a:extLst>
                <a:ext uri="{FF2B5EF4-FFF2-40B4-BE49-F238E27FC236}">
                  <a16:creationId xmlns:a16="http://schemas.microsoft.com/office/drawing/2014/main" id="{A2612C0E-37CB-4D7B-FBAB-8D92F2CCCA33}"/>
                </a:ext>
              </a:extLst>
            </p:cNvPr>
            <p:cNvSpPr/>
            <p:nvPr/>
          </p:nvSpPr>
          <p:spPr>
            <a:xfrm>
              <a:off x="852861" y="5862778"/>
              <a:ext cx="117731" cy="117731"/>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ar-SA"/>
            </a:p>
          </p:txBody>
        </p:sp>
      </p:grpSp>
      <p:grpSp>
        <p:nvGrpSpPr>
          <p:cNvPr id="81" name="مجموعة 80">
            <a:extLst>
              <a:ext uri="{FF2B5EF4-FFF2-40B4-BE49-F238E27FC236}">
                <a16:creationId xmlns:a16="http://schemas.microsoft.com/office/drawing/2014/main" id="{40053F11-669F-C7CC-9A06-06E79CDF23A9}"/>
              </a:ext>
            </a:extLst>
          </p:cNvPr>
          <p:cNvGrpSpPr/>
          <p:nvPr/>
        </p:nvGrpSpPr>
        <p:grpSpPr>
          <a:xfrm rot="13940458" flipH="1">
            <a:off x="2745544" y="4120359"/>
            <a:ext cx="650159" cy="842043"/>
            <a:chOff x="486137" y="4919247"/>
            <a:chExt cx="819423" cy="1061262"/>
          </a:xfrm>
          <a:solidFill>
            <a:srgbClr val="D3BD95"/>
          </a:solidFill>
        </p:grpSpPr>
        <p:sp>
          <p:nvSpPr>
            <p:cNvPr id="82" name="شكل بيضاوي 81">
              <a:extLst>
                <a:ext uri="{FF2B5EF4-FFF2-40B4-BE49-F238E27FC236}">
                  <a16:creationId xmlns:a16="http://schemas.microsoft.com/office/drawing/2014/main" id="{211FC35F-2E74-6B69-E511-25053CF6BFD4}"/>
                </a:ext>
              </a:extLst>
            </p:cNvPr>
            <p:cNvSpPr/>
            <p:nvPr/>
          </p:nvSpPr>
          <p:spPr>
            <a:xfrm>
              <a:off x="486137" y="5371860"/>
              <a:ext cx="352716" cy="352716"/>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ar-SA"/>
            </a:p>
          </p:txBody>
        </p:sp>
        <p:sp>
          <p:nvSpPr>
            <p:cNvPr id="83" name="شكل بيضاوي 82">
              <a:extLst>
                <a:ext uri="{FF2B5EF4-FFF2-40B4-BE49-F238E27FC236}">
                  <a16:creationId xmlns:a16="http://schemas.microsoft.com/office/drawing/2014/main" id="{6855CCCF-3B3B-1C0E-722A-819FCE81D290}"/>
                </a:ext>
              </a:extLst>
            </p:cNvPr>
            <p:cNvSpPr/>
            <p:nvPr/>
          </p:nvSpPr>
          <p:spPr>
            <a:xfrm>
              <a:off x="1050535" y="5302635"/>
              <a:ext cx="117731" cy="117731"/>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ar-SA"/>
            </a:p>
          </p:txBody>
        </p:sp>
        <p:sp>
          <p:nvSpPr>
            <p:cNvPr id="84" name="شكل بيضاوي 83">
              <a:extLst>
                <a:ext uri="{FF2B5EF4-FFF2-40B4-BE49-F238E27FC236}">
                  <a16:creationId xmlns:a16="http://schemas.microsoft.com/office/drawing/2014/main" id="{98E1AC9C-EC88-F379-B865-F4B995846354}"/>
                </a:ext>
              </a:extLst>
            </p:cNvPr>
            <p:cNvSpPr/>
            <p:nvPr/>
          </p:nvSpPr>
          <p:spPr>
            <a:xfrm>
              <a:off x="1220134" y="4919247"/>
              <a:ext cx="85426" cy="85426"/>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ar-SA" dirty="0"/>
            </a:p>
          </p:txBody>
        </p:sp>
        <p:sp>
          <p:nvSpPr>
            <p:cNvPr id="85" name="شكل بيضاوي 84">
              <a:extLst>
                <a:ext uri="{FF2B5EF4-FFF2-40B4-BE49-F238E27FC236}">
                  <a16:creationId xmlns:a16="http://schemas.microsoft.com/office/drawing/2014/main" id="{016407BC-1D03-07F1-58E8-4CFE1C035D60}"/>
                </a:ext>
              </a:extLst>
            </p:cNvPr>
            <p:cNvSpPr/>
            <p:nvPr/>
          </p:nvSpPr>
          <p:spPr>
            <a:xfrm>
              <a:off x="852861" y="5862778"/>
              <a:ext cx="117731" cy="117731"/>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ar-SA"/>
            </a:p>
          </p:txBody>
        </p:sp>
      </p:grpSp>
      <p:sp>
        <p:nvSpPr>
          <p:cNvPr id="88" name="مربع نص 87">
            <a:extLst>
              <a:ext uri="{FF2B5EF4-FFF2-40B4-BE49-F238E27FC236}">
                <a16:creationId xmlns:a16="http://schemas.microsoft.com/office/drawing/2014/main" id="{ED5D44D1-7B1A-30D9-2FFA-B85E7E96DA00}"/>
              </a:ext>
            </a:extLst>
          </p:cNvPr>
          <p:cNvSpPr txBox="1"/>
          <p:nvPr/>
        </p:nvSpPr>
        <p:spPr>
          <a:xfrm>
            <a:off x="3822277" y="283847"/>
            <a:ext cx="3047259" cy="584775"/>
          </a:xfrm>
          <a:prstGeom prst="rect">
            <a:avLst/>
          </a:prstGeom>
          <a:noFill/>
        </p:spPr>
        <p:txBody>
          <a:bodyPr wrap="square" rtlCol="1">
            <a:spAutoFit/>
          </a:bodyPr>
          <a:lstStyle/>
          <a:p>
            <a:pPr algn="ctr" rtl="1"/>
            <a:r>
              <a:rPr lang="ar-SA" sz="3200" b="1" dirty="0">
                <a:ln w="22225">
                  <a:noFill/>
                  <a:prstDash val="solid"/>
                </a:ln>
                <a:solidFill>
                  <a:srgbClr val="734523"/>
                </a:solidFill>
              </a:rPr>
              <a:t>تعريف التسول</a:t>
            </a:r>
          </a:p>
        </p:txBody>
      </p:sp>
      <p:sp>
        <p:nvSpPr>
          <p:cNvPr id="89" name="مربع نص 88">
            <a:extLst>
              <a:ext uri="{FF2B5EF4-FFF2-40B4-BE49-F238E27FC236}">
                <a16:creationId xmlns:a16="http://schemas.microsoft.com/office/drawing/2014/main" id="{CA8200AC-E66F-D032-405E-A69C3C500CCD}"/>
              </a:ext>
            </a:extLst>
          </p:cNvPr>
          <p:cNvSpPr txBox="1"/>
          <p:nvPr/>
        </p:nvSpPr>
        <p:spPr>
          <a:xfrm>
            <a:off x="3964778" y="842395"/>
            <a:ext cx="2762258" cy="1815882"/>
          </a:xfrm>
          <a:prstGeom prst="rect">
            <a:avLst/>
          </a:prstGeom>
          <a:noFill/>
        </p:spPr>
        <p:txBody>
          <a:bodyPr wrap="square" rtlCol="1">
            <a:spAutoFit/>
          </a:bodyPr>
          <a:lstStyle/>
          <a:p>
            <a:pPr algn="ctr" rtl="1"/>
            <a:r>
              <a:rPr lang="ar-SA" sz="1600" b="1" dirty="0">
                <a:ln w="22225">
                  <a:noFill/>
                  <a:prstDash val="solid"/>
                </a:ln>
                <a:solidFill>
                  <a:srgbClr val="3B5642"/>
                </a:solidFill>
              </a:rPr>
              <a:t>التسول هو طلب المعونة كالمال والطعام من عامة الناس واستعطافهم بعبارات وأساليب متعددة وهو من الوسائل التي تجلب المال للمتسولين دون عناء بمجرد تكلمهم عبارات معينة وارتدائهم ثياب ممزقة فيمارسون التسول كمهنة لهم</a:t>
            </a:r>
          </a:p>
        </p:txBody>
      </p:sp>
      <p:grpSp>
        <p:nvGrpSpPr>
          <p:cNvPr id="196" name="مجموعة 195">
            <a:extLst>
              <a:ext uri="{FF2B5EF4-FFF2-40B4-BE49-F238E27FC236}">
                <a16:creationId xmlns:a16="http://schemas.microsoft.com/office/drawing/2014/main" id="{2A047AF3-D8DD-9944-147F-017B9E5B9D9E}"/>
              </a:ext>
            </a:extLst>
          </p:cNvPr>
          <p:cNvGrpSpPr/>
          <p:nvPr/>
        </p:nvGrpSpPr>
        <p:grpSpPr>
          <a:xfrm>
            <a:off x="7463399" y="3143815"/>
            <a:ext cx="2890666" cy="4317640"/>
            <a:chOff x="7463399" y="3143815"/>
            <a:chExt cx="2890666" cy="4317640"/>
          </a:xfrm>
        </p:grpSpPr>
        <p:grpSp>
          <p:nvGrpSpPr>
            <p:cNvPr id="87" name="مجموعة 86">
              <a:extLst>
                <a:ext uri="{FF2B5EF4-FFF2-40B4-BE49-F238E27FC236}">
                  <a16:creationId xmlns:a16="http://schemas.microsoft.com/office/drawing/2014/main" id="{14489815-0DE1-6537-057D-622C6147A9EF}"/>
                </a:ext>
              </a:extLst>
            </p:cNvPr>
            <p:cNvGrpSpPr/>
            <p:nvPr/>
          </p:nvGrpSpPr>
          <p:grpSpPr>
            <a:xfrm>
              <a:off x="7463399" y="3143815"/>
              <a:ext cx="2890666" cy="4317640"/>
              <a:chOff x="7430517" y="3143815"/>
              <a:chExt cx="2890666" cy="4317640"/>
            </a:xfrm>
          </p:grpSpPr>
          <p:sp>
            <p:nvSpPr>
              <p:cNvPr id="86" name="شكل بيضاوي 85">
                <a:extLst>
                  <a:ext uri="{FF2B5EF4-FFF2-40B4-BE49-F238E27FC236}">
                    <a16:creationId xmlns:a16="http://schemas.microsoft.com/office/drawing/2014/main" id="{A4A550EB-CC92-FEF1-E657-9B6BD34ECB70}"/>
                  </a:ext>
                </a:extLst>
              </p:cNvPr>
              <p:cNvSpPr/>
              <p:nvPr/>
            </p:nvSpPr>
            <p:spPr>
              <a:xfrm>
                <a:off x="7489613" y="6943232"/>
                <a:ext cx="2831570" cy="484124"/>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ar-SA"/>
              </a:p>
            </p:txBody>
          </p:sp>
          <p:pic>
            <p:nvPicPr>
              <p:cNvPr id="35" name="صورة 34">
                <a:extLst>
                  <a:ext uri="{FF2B5EF4-FFF2-40B4-BE49-F238E27FC236}">
                    <a16:creationId xmlns:a16="http://schemas.microsoft.com/office/drawing/2014/main" id="{0D25378F-4768-A615-D1B9-267C9BDE9AB4}"/>
                  </a:ext>
                </a:extLst>
              </p:cNvPr>
              <p:cNvPicPr>
                <a:picLocks noChangeAspect="1"/>
              </p:cNvPicPr>
              <p:nvPr/>
            </p:nvPicPr>
            <p:blipFill rotWithShape="1">
              <a:blip r:embed="rId15"/>
              <a:srcRect l="2977" t="6316" r="81758" b="52315"/>
              <a:stretch/>
            </p:blipFill>
            <p:spPr>
              <a:xfrm>
                <a:off x="7430517" y="3143815"/>
                <a:ext cx="2831570" cy="4317640"/>
              </a:xfrm>
              <a:prstGeom prst="rect">
                <a:avLst/>
              </a:prstGeom>
            </p:spPr>
          </p:pic>
        </p:grpSp>
        <p:grpSp>
          <p:nvGrpSpPr>
            <p:cNvPr id="100" name="مجموعة 99">
              <a:extLst>
                <a:ext uri="{FF2B5EF4-FFF2-40B4-BE49-F238E27FC236}">
                  <a16:creationId xmlns:a16="http://schemas.microsoft.com/office/drawing/2014/main" id="{C987EFC7-F625-945B-E986-2E6114CC6376}"/>
                </a:ext>
              </a:extLst>
            </p:cNvPr>
            <p:cNvGrpSpPr/>
            <p:nvPr/>
          </p:nvGrpSpPr>
          <p:grpSpPr>
            <a:xfrm rot="20062537">
              <a:off x="8649456" y="6148574"/>
              <a:ext cx="421459" cy="395101"/>
              <a:chOff x="8649456" y="6148574"/>
              <a:chExt cx="421459" cy="395101"/>
            </a:xfrm>
          </p:grpSpPr>
          <p:sp>
            <p:nvSpPr>
              <p:cNvPr id="91" name="مستطيل 90">
                <a:extLst>
                  <a:ext uri="{FF2B5EF4-FFF2-40B4-BE49-F238E27FC236}">
                    <a16:creationId xmlns:a16="http://schemas.microsoft.com/office/drawing/2014/main" id="{E4E21ED4-F6EB-EB29-FED5-2AB28D513275}"/>
                  </a:ext>
                </a:extLst>
              </p:cNvPr>
              <p:cNvSpPr/>
              <p:nvPr/>
            </p:nvSpPr>
            <p:spPr>
              <a:xfrm>
                <a:off x="8649456" y="6233529"/>
                <a:ext cx="421459" cy="225189"/>
              </a:xfrm>
              <a:prstGeom prst="rect">
                <a:avLst/>
              </a:prstGeom>
              <a:solidFill>
                <a:srgbClr val="9C7743"/>
              </a:solidFill>
              <a:ln w="38100">
                <a:solidFill>
                  <a:srgbClr val="9C7743"/>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ar-SA"/>
              </a:p>
            </p:txBody>
          </p:sp>
          <p:cxnSp>
            <p:nvCxnSpPr>
              <p:cNvPr id="93" name="رابط مستقيم 92">
                <a:extLst>
                  <a:ext uri="{FF2B5EF4-FFF2-40B4-BE49-F238E27FC236}">
                    <a16:creationId xmlns:a16="http://schemas.microsoft.com/office/drawing/2014/main" id="{5577CDC4-A06C-2136-7E1B-5DE77F7969F3}"/>
                  </a:ext>
                </a:extLst>
              </p:cNvPr>
              <p:cNvCxnSpPr>
                <a:cxnSpLocks/>
              </p:cNvCxnSpPr>
              <p:nvPr/>
            </p:nvCxnSpPr>
            <p:spPr>
              <a:xfrm>
                <a:off x="8995410" y="6148574"/>
                <a:ext cx="0" cy="370336"/>
              </a:xfrm>
              <a:prstGeom prst="line">
                <a:avLst/>
              </a:prstGeom>
              <a:ln w="38100">
                <a:solidFill>
                  <a:srgbClr val="9C7743"/>
                </a:solidFill>
              </a:ln>
            </p:spPr>
            <p:style>
              <a:lnRef idx="1">
                <a:schemeClr val="accent1"/>
              </a:lnRef>
              <a:fillRef idx="0">
                <a:schemeClr val="accent1"/>
              </a:fillRef>
              <a:effectRef idx="0">
                <a:schemeClr val="accent1"/>
              </a:effectRef>
              <a:fontRef idx="minor">
                <a:schemeClr val="tx1"/>
              </a:fontRef>
            </p:style>
          </p:cxnSp>
          <p:cxnSp>
            <p:nvCxnSpPr>
              <p:cNvPr id="94" name="رابط مستقيم 93">
                <a:extLst>
                  <a:ext uri="{FF2B5EF4-FFF2-40B4-BE49-F238E27FC236}">
                    <a16:creationId xmlns:a16="http://schemas.microsoft.com/office/drawing/2014/main" id="{5546A224-6E28-4FE9-56C1-839F929748C9}"/>
                  </a:ext>
                </a:extLst>
              </p:cNvPr>
              <p:cNvCxnSpPr>
                <a:cxnSpLocks/>
              </p:cNvCxnSpPr>
              <p:nvPr/>
            </p:nvCxnSpPr>
            <p:spPr>
              <a:xfrm>
                <a:off x="8903970" y="6148574"/>
                <a:ext cx="0" cy="395101"/>
              </a:xfrm>
              <a:prstGeom prst="line">
                <a:avLst/>
              </a:prstGeom>
              <a:ln w="38100">
                <a:solidFill>
                  <a:srgbClr val="9C7743"/>
                </a:solidFill>
              </a:ln>
            </p:spPr>
            <p:style>
              <a:lnRef idx="1">
                <a:schemeClr val="accent1"/>
              </a:lnRef>
              <a:fillRef idx="0">
                <a:schemeClr val="accent1"/>
              </a:fillRef>
              <a:effectRef idx="0">
                <a:schemeClr val="accent1"/>
              </a:effectRef>
              <a:fontRef idx="minor">
                <a:schemeClr val="tx1"/>
              </a:fontRef>
            </p:style>
          </p:cxnSp>
          <p:cxnSp>
            <p:nvCxnSpPr>
              <p:cNvPr id="98" name="رابط مستقيم 97">
                <a:extLst>
                  <a:ext uri="{FF2B5EF4-FFF2-40B4-BE49-F238E27FC236}">
                    <a16:creationId xmlns:a16="http://schemas.microsoft.com/office/drawing/2014/main" id="{1DF43E8D-A590-78C3-823B-167DF2DE334D}"/>
                  </a:ext>
                </a:extLst>
              </p:cNvPr>
              <p:cNvCxnSpPr>
                <a:cxnSpLocks/>
              </p:cNvCxnSpPr>
              <p:nvPr/>
            </p:nvCxnSpPr>
            <p:spPr>
              <a:xfrm>
                <a:off x="8808720" y="6148574"/>
                <a:ext cx="0" cy="370336"/>
              </a:xfrm>
              <a:prstGeom prst="line">
                <a:avLst/>
              </a:prstGeom>
              <a:ln w="38100">
                <a:solidFill>
                  <a:srgbClr val="9C7743"/>
                </a:solidFill>
              </a:ln>
            </p:spPr>
            <p:style>
              <a:lnRef idx="1">
                <a:schemeClr val="accent1"/>
              </a:lnRef>
              <a:fillRef idx="0">
                <a:schemeClr val="accent1"/>
              </a:fillRef>
              <a:effectRef idx="0">
                <a:schemeClr val="accent1"/>
              </a:effectRef>
              <a:fontRef idx="minor">
                <a:schemeClr val="tx1"/>
              </a:fontRef>
            </p:style>
          </p:cxnSp>
          <p:cxnSp>
            <p:nvCxnSpPr>
              <p:cNvPr id="99" name="رابط مستقيم 98">
                <a:extLst>
                  <a:ext uri="{FF2B5EF4-FFF2-40B4-BE49-F238E27FC236}">
                    <a16:creationId xmlns:a16="http://schemas.microsoft.com/office/drawing/2014/main" id="{8B1E4018-A919-F2A3-06B2-13F4037A0BAF}"/>
                  </a:ext>
                </a:extLst>
              </p:cNvPr>
              <p:cNvCxnSpPr>
                <a:cxnSpLocks/>
              </p:cNvCxnSpPr>
              <p:nvPr/>
            </p:nvCxnSpPr>
            <p:spPr>
              <a:xfrm>
                <a:off x="8724900" y="6148574"/>
                <a:ext cx="0" cy="370336"/>
              </a:xfrm>
              <a:prstGeom prst="line">
                <a:avLst/>
              </a:prstGeom>
              <a:ln w="38100">
                <a:solidFill>
                  <a:srgbClr val="9C7743"/>
                </a:solidFill>
              </a:ln>
            </p:spPr>
            <p:style>
              <a:lnRef idx="1">
                <a:schemeClr val="accent1"/>
              </a:lnRef>
              <a:fillRef idx="0">
                <a:schemeClr val="accent1"/>
              </a:fillRef>
              <a:effectRef idx="0">
                <a:schemeClr val="accent1"/>
              </a:effectRef>
              <a:fontRef idx="minor">
                <a:schemeClr val="tx1"/>
              </a:fontRef>
            </p:style>
          </p:cxnSp>
        </p:grpSp>
      </p:grpSp>
      <p:grpSp>
        <p:nvGrpSpPr>
          <p:cNvPr id="119" name="مجموعة 118">
            <a:extLst>
              <a:ext uri="{FF2B5EF4-FFF2-40B4-BE49-F238E27FC236}">
                <a16:creationId xmlns:a16="http://schemas.microsoft.com/office/drawing/2014/main" id="{F179A58D-CB43-A6FD-17C1-32D8F393A659}"/>
              </a:ext>
            </a:extLst>
          </p:cNvPr>
          <p:cNvGrpSpPr/>
          <p:nvPr/>
        </p:nvGrpSpPr>
        <p:grpSpPr>
          <a:xfrm>
            <a:off x="114180" y="3477535"/>
            <a:ext cx="3449212" cy="3906157"/>
            <a:chOff x="3854471" y="4074966"/>
            <a:chExt cx="2971883" cy="3365593"/>
          </a:xfrm>
        </p:grpSpPr>
        <p:grpSp>
          <p:nvGrpSpPr>
            <p:cNvPr id="102" name="مجموعة 101">
              <a:extLst>
                <a:ext uri="{FF2B5EF4-FFF2-40B4-BE49-F238E27FC236}">
                  <a16:creationId xmlns:a16="http://schemas.microsoft.com/office/drawing/2014/main" id="{FD2A866E-9146-C3EF-576B-C6431B5A904E}"/>
                </a:ext>
              </a:extLst>
            </p:cNvPr>
            <p:cNvGrpSpPr/>
            <p:nvPr/>
          </p:nvGrpSpPr>
          <p:grpSpPr>
            <a:xfrm>
              <a:off x="3854471" y="4074966"/>
              <a:ext cx="2971883" cy="3365593"/>
              <a:chOff x="7430516" y="2208884"/>
              <a:chExt cx="3899853" cy="4416500"/>
            </a:xfrm>
          </p:grpSpPr>
          <p:sp>
            <p:nvSpPr>
              <p:cNvPr id="103" name="شكل بيضاوي 102">
                <a:extLst>
                  <a:ext uri="{FF2B5EF4-FFF2-40B4-BE49-F238E27FC236}">
                    <a16:creationId xmlns:a16="http://schemas.microsoft.com/office/drawing/2014/main" id="{B71F8FD8-89E9-00CE-C56D-F64CC6F6069E}"/>
                  </a:ext>
                </a:extLst>
              </p:cNvPr>
              <p:cNvSpPr/>
              <p:nvPr/>
            </p:nvSpPr>
            <p:spPr>
              <a:xfrm>
                <a:off x="7456548" y="6141260"/>
                <a:ext cx="3873821" cy="484124"/>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ar-SA"/>
              </a:p>
            </p:txBody>
          </p:sp>
          <p:pic>
            <p:nvPicPr>
              <p:cNvPr id="104" name="صورة 103">
                <a:extLst>
                  <a:ext uri="{FF2B5EF4-FFF2-40B4-BE49-F238E27FC236}">
                    <a16:creationId xmlns:a16="http://schemas.microsoft.com/office/drawing/2014/main" id="{64AE98B5-FE2C-B4F8-5929-259C26C7CC05}"/>
                  </a:ext>
                </a:extLst>
              </p:cNvPr>
              <p:cNvPicPr>
                <a:picLocks noChangeAspect="1"/>
              </p:cNvPicPr>
              <p:nvPr/>
            </p:nvPicPr>
            <p:blipFill rotWithShape="1">
              <a:blip r:embed="rId15"/>
              <a:srcRect l="4180" t="48302" r="75347" b="10329"/>
              <a:stretch/>
            </p:blipFill>
            <p:spPr>
              <a:xfrm>
                <a:off x="7430516" y="2208884"/>
                <a:ext cx="3797773" cy="4317641"/>
              </a:xfrm>
              <a:prstGeom prst="rect">
                <a:avLst/>
              </a:prstGeom>
            </p:spPr>
          </p:pic>
        </p:grpSp>
        <p:grpSp>
          <p:nvGrpSpPr>
            <p:cNvPr id="105" name="مجموعة 104">
              <a:extLst>
                <a:ext uri="{FF2B5EF4-FFF2-40B4-BE49-F238E27FC236}">
                  <a16:creationId xmlns:a16="http://schemas.microsoft.com/office/drawing/2014/main" id="{60CD5D5F-90E4-8954-A4AB-8EEBA5CC7AD6}"/>
                </a:ext>
              </a:extLst>
            </p:cNvPr>
            <p:cNvGrpSpPr/>
            <p:nvPr/>
          </p:nvGrpSpPr>
          <p:grpSpPr>
            <a:xfrm rot="17386638">
              <a:off x="4045555" y="6032979"/>
              <a:ext cx="285237" cy="267398"/>
              <a:chOff x="8649456" y="6148574"/>
              <a:chExt cx="421459" cy="395101"/>
            </a:xfrm>
            <a:solidFill>
              <a:srgbClr val="7B6E4B"/>
            </a:solidFill>
          </p:grpSpPr>
          <p:sp>
            <p:nvSpPr>
              <p:cNvPr id="106" name="مستطيل 105">
                <a:extLst>
                  <a:ext uri="{FF2B5EF4-FFF2-40B4-BE49-F238E27FC236}">
                    <a16:creationId xmlns:a16="http://schemas.microsoft.com/office/drawing/2014/main" id="{1306BC4D-555A-91C4-0B99-FA500EB2A1C3}"/>
                  </a:ext>
                </a:extLst>
              </p:cNvPr>
              <p:cNvSpPr/>
              <p:nvPr/>
            </p:nvSpPr>
            <p:spPr>
              <a:xfrm>
                <a:off x="8649456" y="6233529"/>
                <a:ext cx="421459" cy="225189"/>
              </a:xfrm>
              <a:prstGeom prst="rect">
                <a:avLst/>
              </a:prstGeom>
              <a:grpFill/>
              <a:ln w="38100">
                <a:solidFill>
                  <a:srgbClr val="7B6E4B"/>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ar-SA"/>
              </a:p>
            </p:txBody>
          </p:sp>
          <p:cxnSp>
            <p:nvCxnSpPr>
              <p:cNvPr id="107" name="رابط مستقيم 106">
                <a:extLst>
                  <a:ext uri="{FF2B5EF4-FFF2-40B4-BE49-F238E27FC236}">
                    <a16:creationId xmlns:a16="http://schemas.microsoft.com/office/drawing/2014/main" id="{C1772E12-0562-96E2-FD8E-FFF684ECCDBE}"/>
                  </a:ext>
                </a:extLst>
              </p:cNvPr>
              <p:cNvCxnSpPr>
                <a:cxnSpLocks/>
              </p:cNvCxnSpPr>
              <p:nvPr/>
            </p:nvCxnSpPr>
            <p:spPr>
              <a:xfrm>
                <a:off x="8995410" y="6148574"/>
                <a:ext cx="0" cy="370336"/>
              </a:xfrm>
              <a:prstGeom prst="line">
                <a:avLst/>
              </a:prstGeom>
              <a:grpFill/>
              <a:ln w="38100">
                <a:solidFill>
                  <a:srgbClr val="7B6E4B"/>
                </a:solidFill>
              </a:ln>
            </p:spPr>
            <p:style>
              <a:lnRef idx="1">
                <a:schemeClr val="accent1"/>
              </a:lnRef>
              <a:fillRef idx="0">
                <a:schemeClr val="accent1"/>
              </a:fillRef>
              <a:effectRef idx="0">
                <a:schemeClr val="accent1"/>
              </a:effectRef>
              <a:fontRef idx="minor">
                <a:schemeClr val="tx1"/>
              </a:fontRef>
            </p:style>
          </p:cxnSp>
          <p:cxnSp>
            <p:nvCxnSpPr>
              <p:cNvPr id="108" name="رابط مستقيم 107">
                <a:extLst>
                  <a:ext uri="{FF2B5EF4-FFF2-40B4-BE49-F238E27FC236}">
                    <a16:creationId xmlns:a16="http://schemas.microsoft.com/office/drawing/2014/main" id="{698BCEA5-6B79-5C2C-6AE4-CA0AE7C65575}"/>
                  </a:ext>
                </a:extLst>
              </p:cNvPr>
              <p:cNvCxnSpPr>
                <a:cxnSpLocks/>
              </p:cNvCxnSpPr>
              <p:nvPr/>
            </p:nvCxnSpPr>
            <p:spPr>
              <a:xfrm>
                <a:off x="8903970" y="6148574"/>
                <a:ext cx="0" cy="395101"/>
              </a:xfrm>
              <a:prstGeom prst="line">
                <a:avLst/>
              </a:prstGeom>
              <a:grpFill/>
              <a:ln w="38100">
                <a:solidFill>
                  <a:srgbClr val="7B6E4B"/>
                </a:solidFill>
              </a:ln>
            </p:spPr>
            <p:style>
              <a:lnRef idx="1">
                <a:schemeClr val="accent1"/>
              </a:lnRef>
              <a:fillRef idx="0">
                <a:schemeClr val="accent1"/>
              </a:fillRef>
              <a:effectRef idx="0">
                <a:schemeClr val="accent1"/>
              </a:effectRef>
              <a:fontRef idx="minor">
                <a:schemeClr val="tx1"/>
              </a:fontRef>
            </p:style>
          </p:cxnSp>
          <p:cxnSp>
            <p:nvCxnSpPr>
              <p:cNvPr id="109" name="رابط مستقيم 108">
                <a:extLst>
                  <a:ext uri="{FF2B5EF4-FFF2-40B4-BE49-F238E27FC236}">
                    <a16:creationId xmlns:a16="http://schemas.microsoft.com/office/drawing/2014/main" id="{2D3B1EBA-8571-A069-3B2F-1A7473F2E553}"/>
                  </a:ext>
                </a:extLst>
              </p:cNvPr>
              <p:cNvCxnSpPr>
                <a:cxnSpLocks/>
              </p:cNvCxnSpPr>
              <p:nvPr/>
            </p:nvCxnSpPr>
            <p:spPr>
              <a:xfrm>
                <a:off x="8808720" y="6148574"/>
                <a:ext cx="0" cy="370336"/>
              </a:xfrm>
              <a:prstGeom prst="line">
                <a:avLst/>
              </a:prstGeom>
              <a:grpFill/>
              <a:ln w="38100">
                <a:solidFill>
                  <a:srgbClr val="7B6E4B"/>
                </a:solidFill>
              </a:ln>
            </p:spPr>
            <p:style>
              <a:lnRef idx="1">
                <a:schemeClr val="accent1"/>
              </a:lnRef>
              <a:fillRef idx="0">
                <a:schemeClr val="accent1"/>
              </a:fillRef>
              <a:effectRef idx="0">
                <a:schemeClr val="accent1"/>
              </a:effectRef>
              <a:fontRef idx="minor">
                <a:schemeClr val="tx1"/>
              </a:fontRef>
            </p:style>
          </p:cxnSp>
          <p:cxnSp>
            <p:nvCxnSpPr>
              <p:cNvPr id="110" name="رابط مستقيم 109">
                <a:extLst>
                  <a:ext uri="{FF2B5EF4-FFF2-40B4-BE49-F238E27FC236}">
                    <a16:creationId xmlns:a16="http://schemas.microsoft.com/office/drawing/2014/main" id="{FC352CFA-9F3F-7783-C69E-9B3A2850D291}"/>
                  </a:ext>
                </a:extLst>
              </p:cNvPr>
              <p:cNvCxnSpPr>
                <a:cxnSpLocks/>
              </p:cNvCxnSpPr>
              <p:nvPr/>
            </p:nvCxnSpPr>
            <p:spPr>
              <a:xfrm>
                <a:off x="8724900" y="6148574"/>
                <a:ext cx="0" cy="370336"/>
              </a:xfrm>
              <a:prstGeom prst="line">
                <a:avLst/>
              </a:prstGeom>
              <a:grpFill/>
              <a:ln w="38100">
                <a:solidFill>
                  <a:srgbClr val="7B6E4B"/>
                </a:solidFill>
              </a:ln>
            </p:spPr>
            <p:style>
              <a:lnRef idx="1">
                <a:schemeClr val="accent1"/>
              </a:lnRef>
              <a:fillRef idx="0">
                <a:schemeClr val="accent1"/>
              </a:fillRef>
              <a:effectRef idx="0">
                <a:schemeClr val="accent1"/>
              </a:effectRef>
              <a:fontRef idx="minor">
                <a:schemeClr val="tx1"/>
              </a:fontRef>
            </p:style>
          </p:cxnSp>
        </p:grpSp>
        <p:grpSp>
          <p:nvGrpSpPr>
            <p:cNvPr id="111" name="مجموعة 110">
              <a:extLst>
                <a:ext uri="{FF2B5EF4-FFF2-40B4-BE49-F238E27FC236}">
                  <a16:creationId xmlns:a16="http://schemas.microsoft.com/office/drawing/2014/main" id="{935F7E5E-203A-6B9B-DA49-B4BD4AB5B00D}"/>
                </a:ext>
              </a:extLst>
            </p:cNvPr>
            <p:cNvGrpSpPr/>
            <p:nvPr/>
          </p:nvGrpSpPr>
          <p:grpSpPr>
            <a:xfrm rot="14024798">
              <a:off x="5049856" y="6357162"/>
              <a:ext cx="237361" cy="222516"/>
              <a:chOff x="8649456" y="6148574"/>
              <a:chExt cx="421459" cy="395101"/>
            </a:xfrm>
            <a:solidFill>
              <a:srgbClr val="387F7B"/>
            </a:solidFill>
          </p:grpSpPr>
          <p:sp>
            <p:nvSpPr>
              <p:cNvPr id="112" name="مستطيل 111">
                <a:extLst>
                  <a:ext uri="{FF2B5EF4-FFF2-40B4-BE49-F238E27FC236}">
                    <a16:creationId xmlns:a16="http://schemas.microsoft.com/office/drawing/2014/main" id="{23954AB7-8522-17AF-B6D6-6158060EF2DA}"/>
                  </a:ext>
                </a:extLst>
              </p:cNvPr>
              <p:cNvSpPr/>
              <p:nvPr/>
            </p:nvSpPr>
            <p:spPr>
              <a:xfrm>
                <a:off x="8649456" y="6233529"/>
                <a:ext cx="421459" cy="225189"/>
              </a:xfrm>
              <a:prstGeom prst="rect">
                <a:avLst/>
              </a:prstGeom>
              <a:grpFill/>
              <a:ln w="38100">
                <a:solidFill>
                  <a:srgbClr val="387F7B"/>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ar-SA"/>
              </a:p>
            </p:txBody>
          </p:sp>
          <p:cxnSp>
            <p:nvCxnSpPr>
              <p:cNvPr id="113" name="رابط مستقيم 112">
                <a:extLst>
                  <a:ext uri="{FF2B5EF4-FFF2-40B4-BE49-F238E27FC236}">
                    <a16:creationId xmlns:a16="http://schemas.microsoft.com/office/drawing/2014/main" id="{3099490F-E1EF-ED04-48DB-0B5C36E32677}"/>
                  </a:ext>
                </a:extLst>
              </p:cNvPr>
              <p:cNvCxnSpPr>
                <a:cxnSpLocks/>
              </p:cNvCxnSpPr>
              <p:nvPr/>
            </p:nvCxnSpPr>
            <p:spPr>
              <a:xfrm>
                <a:off x="8995410" y="6148574"/>
                <a:ext cx="0" cy="370336"/>
              </a:xfrm>
              <a:prstGeom prst="line">
                <a:avLst/>
              </a:prstGeom>
              <a:grpFill/>
              <a:ln w="38100">
                <a:solidFill>
                  <a:srgbClr val="387F7B"/>
                </a:solidFill>
              </a:ln>
            </p:spPr>
            <p:style>
              <a:lnRef idx="1">
                <a:schemeClr val="accent1"/>
              </a:lnRef>
              <a:fillRef idx="0">
                <a:schemeClr val="accent1"/>
              </a:fillRef>
              <a:effectRef idx="0">
                <a:schemeClr val="accent1"/>
              </a:effectRef>
              <a:fontRef idx="minor">
                <a:schemeClr val="tx1"/>
              </a:fontRef>
            </p:style>
          </p:cxnSp>
          <p:cxnSp>
            <p:nvCxnSpPr>
              <p:cNvPr id="114" name="رابط مستقيم 113">
                <a:extLst>
                  <a:ext uri="{FF2B5EF4-FFF2-40B4-BE49-F238E27FC236}">
                    <a16:creationId xmlns:a16="http://schemas.microsoft.com/office/drawing/2014/main" id="{8732683B-4807-57DC-41F9-EB4FD63DA6CC}"/>
                  </a:ext>
                </a:extLst>
              </p:cNvPr>
              <p:cNvCxnSpPr>
                <a:cxnSpLocks/>
              </p:cNvCxnSpPr>
              <p:nvPr/>
            </p:nvCxnSpPr>
            <p:spPr>
              <a:xfrm>
                <a:off x="8903970" y="6148574"/>
                <a:ext cx="0" cy="395101"/>
              </a:xfrm>
              <a:prstGeom prst="line">
                <a:avLst/>
              </a:prstGeom>
              <a:grpFill/>
              <a:ln w="38100">
                <a:solidFill>
                  <a:srgbClr val="387F7B"/>
                </a:solidFill>
              </a:ln>
            </p:spPr>
            <p:style>
              <a:lnRef idx="1">
                <a:schemeClr val="accent1"/>
              </a:lnRef>
              <a:fillRef idx="0">
                <a:schemeClr val="accent1"/>
              </a:fillRef>
              <a:effectRef idx="0">
                <a:schemeClr val="accent1"/>
              </a:effectRef>
              <a:fontRef idx="minor">
                <a:schemeClr val="tx1"/>
              </a:fontRef>
            </p:style>
          </p:cxnSp>
          <p:cxnSp>
            <p:nvCxnSpPr>
              <p:cNvPr id="115" name="رابط مستقيم 114">
                <a:extLst>
                  <a:ext uri="{FF2B5EF4-FFF2-40B4-BE49-F238E27FC236}">
                    <a16:creationId xmlns:a16="http://schemas.microsoft.com/office/drawing/2014/main" id="{325599B8-9329-FA3B-84E5-E87E59C48950}"/>
                  </a:ext>
                </a:extLst>
              </p:cNvPr>
              <p:cNvCxnSpPr>
                <a:cxnSpLocks/>
              </p:cNvCxnSpPr>
              <p:nvPr/>
            </p:nvCxnSpPr>
            <p:spPr>
              <a:xfrm>
                <a:off x="8808720" y="6148574"/>
                <a:ext cx="0" cy="370336"/>
              </a:xfrm>
              <a:prstGeom prst="line">
                <a:avLst/>
              </a:prstGeom>
              <a:grpFill/>
              <a:ln w="38100">
                <a:solidFill>
                  <a:srgbClr val="387F7B"/>
                </a:solidFill>
              </a:ln>
            </p:spPr>
            <p:style>
              <a:lnRef idx="1">
                <a:schemeClr val="accent1"/>
              </a:lnRef>
              <a:fillRef idx="0">
                <a:schemeClr val="accent1"/>
              </a:fillRef>
              <a:effectRef idx="0">
                <a:schemeClr val="accent1"/>
              </a:effectRef>
              <a:fontRef idx="minor">
                <a:schemeClr val="tx1"/>
              </a:fontRef>
            </p:style>
          </p:cxnSp>
          <p:cxnSp>
            <p:nvCxnSpPr>
              <p:cNvPr id="116" name="رابط مستقيم 115">
                <a:extLst>
                  <a:ext uri="{FF2B5EF4-FFF2-40B4-BE49-F238E27FC236}">
                    <a16:creationId xmlns:a16="http://schemas.microsoft.com/office/drawing/2014/main" id="{7620C9D6-771D-FF4D-C2B4-006BCB19084F}"/>
                  </a:ext>
                </a:extLst>
              </p:cNvPr>
              <p:cNvCxnSpPr>
                <a:cxnSpLocks/>
              </p:cNvCxnSpPr>
              <p:nvPr/>
            </p:nvCxnSpPr>
            <p:spPr>
              <a:xfrm>
                <a:off x="8724900" y="6148574"/>
                <a:ext cx="0" cy="370336"/>
              </a:xfrm>
              <a:prstGeom prst="line">
                <a:avLst/>
              </a:prstGeom>
              <a:grpFill/>
              <a:ln w="38100">
                <a:solidFill>
                  <a:srgbClr val="387F7B"/>
                </a:solidFill>
              </a:ln>
            </p:spPr>
            <p:style>
              <a:lnRef idx="1">
                <a:schemeClr val="accent1"/>
              </a:lnRef>
              <a:fillRef idx="0">
                <a:schemeClr val="accent1"/>
              </a:fillRef>
              <a:effectRef idx="0">
                <a:schemeClr val="accent1"/>
              </a:effectRef>
              <a:fontRef idx="minor">
                <a:schemeClr val="tx1"/>
              </a:fontRef>
            </p:style>
          </p:cxnSp>
        </p:grpSp>
      </p:grpSp>
      <p:sp>
        <p:nvSpPr>
          <p:cNvPr id="121" name="مربع نص 120">
            <a:extLst>
              <a:ext uri="{FF2B5EF4-FFF2-40B4-BE49-F238E27FC236}">
                <a16:creationId xmlns:a16="http://schemas.microsoft.com/office/drawing/2014/main" id="{08CAF253-5E98-B90B-FE23-0C2AD1B35013}"/>
              </a:ext>
            </a:extLst>
          </p:cNvPr>
          <p:cNvSpPr txBox="1"/>
          <p:nvPr/>
        </p:nvSpPr>
        <p:spPr>
          <a:xfrm>
            <a:off x="238809" y="275831"/>
            <a:ext cx="3047259" cy="584775"/>
          </a:xfrm>
          <a:prstGeom prst="rect">
            <a:avLst/>
          </a:prstGeom>
          <a:noFill/>
        </p:spPr>
        <p:txBody>
          <a:bodyPr wrap="square" rtlCol="1">
            <a:spAutoFit/>
          </a:bodyPr>
          <a:lstStyle/>
          <a:p>
            <a:pPr algn="ctr"/>
            <a:r>
              <a:rPr lang="ar-SA" sz="3200" b="1" dirty="0">
                <a:ln w="22225">
                  <a:noFill/>
                  <a:prstDash val="solid"/>
                </a:ln>
                <a:solidFill>
                  <a:srgbClr val="734523"/>
                </a:solidFill>
              </a:rPr>
              <a:t>أساليب التسول</a:t>
            </a:r>
          </a:p>
        </p:txBody>
      </p:sp>
      <p:sp>
        <p:nvSpPr>
          <p:cNvPr id="122" name="مربع نص 121">
            <a:extLst>
              <a:ext uri="{FF2B5EF4-FFF2-40B4-BE49-F238E27FC236}">
                <a16:creationId xmlns:a16="http://schemas.microsoft.com/office/drawing/2014/main" id="{42D8804E-D26E-F18F-5EB1-9650D2022017}"/>
              </a:ext>
            </a:extLst>
          </p:cNvPr>
          <p:cNvSpPr txBox="1"/>
          <p:nvPr/>
        </p:nvSpPr>
        <p:spPr>
          <a:xfrm>
            <a:off x="410868" y="825416"/>
            <a:ext cx="2754134" cy="1815882"/>
          </a:xfrm>
          <a:prstGeom prst="rect">
            <a:avLst/>
          </a:prstGeom>
          <a:noFill/>
        </p:spPr>
        <p:txBody>
          <a:bodyPr wrap="square" rtlCol="1">
            <a:spAutoFit/>
          </a:bodyPr>
          <a:lstStyle/>
          <a:p>
            <a:pPr marL="285750" indent="-285750" algn="r" rtl="1">
              <a:buFont typeface="Arial" panose="020B0604020202020204" pitchFamily="34" charset="0"/>
              <a:buChar char="•"/>
            </a:pPr>
            <a:r>
              <a:rPr lang="ar-SA" sz="1600" b="1" dirty="0">
                <a:ln w="22225">
                  <a:noFill/>
                  <a:prstDash val="solid"/>
                </a:ln>
                <a:solidFill>
                  <a:srgbClr val="3B5642"/>
                </a:solidFill>
              </a:rPr>
              <a:t>كسب تعاطف الناس باستغلال المرض والإعاقة أو تصنّعهما. </a:t>
            </a:r>
          </a:p>
          <a:p>
            <a:pPr marL="285750" indent="-285750" algn="r" rtl="1">
              <a:buFont typeface="Arial" panose="020B0604020202020204" pitchFamily="34" charset="0"/>
              <a:buChar char="•"/>
            </a:pPr>
            <a:r>
              <a:rPr lang="ar-SA" sz="1600" b="1" dirty="0">
                <a:ln w="22225">
                  <a:noFill/>
                  <a:prstDash val="solid"/>
                </a:ln>
                <a:solidFill>
                  <a:srgbClr val="3B5642"/>
                </a:solidFill>
              </a:rPr>
              <a:t>الهندام المهترئ، وقلة النظافة</a:t>
            </a:r>
          </a:p>
          <a:p>
            <a:pPr marL="285750" indent="-285750" algn="r" rtl="1">
              <a:buFont typeface="Arial" panose="020B0604020202020204" pitchFamily="34" charset="0"/>
              <a:buChar char="•"/>
            </a:pPr>
            <a:r>
              <a:rPr lang="ar-SA" sz="1600" b="1" dirty="0">
                <a:ln w="22225">
                  <a:noFill/>
                  <a:prstDash val="solid"/>
                </a:ln>
                <a:solidFill>
                  <a:srgbClr val="3B5642"/>
                </a:solidFill>
              </a:rPr>
              <a:t>ادّعاء الجوع والحاجة. </a:t>
            </a:r>
          </a:p>
          <a:p>
            <a:pPr marL="285750" indent="-285750" algn="r" rtl="1">
              <a:buFont typeface="Arial" panose="020B0604020202020204" pitchFamily="34" charset="0"/>
              <a:buChar char="•"/>
            </a:pPr>
            <a:r>
              <a:rPr lang="ar-SA" sz="1600" b="1" dirty="0">
                <a:ln w="22225">
                  <a:noFill/>
                  <a:prstDash val="solid"/>
                </a:ln>
                <a:solidFill>
                  <a:srgbClr val="3B5642"/>
                </a:solidFill>
              </a:rPr>
              <a:t>استغلال الاطفال</a:t>
            </a:r>
          </a:p>
          <a:p>
            <a:pPr marL="285750" indent="-285750" algn="r" rtl="1">
              <a:buFont typeface="Arial" panose="020B0604020202020204" pitchFamily="34" charset="0"/>
              <a:buChar char="•"/>
            </a:pPr>
            <a:r>
              <a:rPr lang="ar-SA" sz="1600" b="1" dirty="0">
                <a:ln w="22225">
                  <a:noFill/>
                  <a:prstDash val="solid"/>
                </a:ln>
                <a:solidFill>
                  <a:srgbClr val="3B5642"/>
                </a:solidFill>
              </a:rPr>
              <a:t>استخدام الأدعية</a:t>
            </a:r>
          </a:p>
          <a:p>
            <a:pPr marL="285750" indent="-285750" algn="r" rtl="1">
              <a:buFont typeface="Arial" panose="020B0604020202020204" pitchFamily="34" charset="0"/>
              <a:buChar char="•"/>
            </a:pPr>
            <a:r>
              <a:rPr lang="ar-SA" sz="1600" b="1" dirty="0">
                <a:ln w="22225">
                  <a:noFill/>
                  <a:prstDash val="solid"/>
                </a:ln>
                <a:solidFill>
                  <a:srgbClr val="3B5642"/>
                </a:solidFill>
              </a:rPr>
              <a:t>الادعاء ببيع السلع البسيطة</a:t>
            </a:r>
          </a:p>
        </p:txBody>
      </p:sp>
      <p:sp>
        <p:nvSpPr>
          <p:cNvPr id="141" name="مربع نص 140">
            <a:extLst>
              <a:ext uri="{FF2B5EF4-FFF2-40B4-BE49-F238E27FC236}">
                <a16:creationId xmlns:a16="http://schemas.microsoft.com/office/drawing/2014/main" id="{59DD944F-E803-3A2E-7C08-B19F697180F7}"/>
              </a:ext>
            </a:extLst>
          </p:cNvPr>
          <p:cNvSpPr txBox="1"/>
          <p:nvPr/>
        </p:nvSpPr>
        <p:spPr>
          <a:xfrm>
            <a:off x="3822277" y="5725430"/>
            <a:ext cx="3047259" cy="584775"/>
          </a:xfrm>
          <a:prstGeom prst="rect">
            <a:avLst/>
          </a:prstGeom>
          <a:noFill/>
        </p:spPr>
        <p:txBody>
          <a:bodyPr wrap="square" rtlCol="1">
            <a:spAutoFit/>
          </a:bodyPr>
          <a:lstStyle/>
          <a:p>
            <a:pPr algn="ctr"/>
            <a:r>
              <a:rPr lang="ar-SA" sz="3200" b="1" dirty="0">
                <a:ln w="22225">
                  <a:noFill/>
                  <a:prstDash val="solid"/>
                </a:ln>
                <a:solidFill>
                  <a:srgbClr val="734523"/>
                </a:solidFill>
              </a:rPr>
              <a:t>أسباب التسول</a:t>
            </a:r>
          </a:p>
        </p:txBody>
      </p:sp>
      <p:sp>
        <p:nvSpPr>
          <p:cNvPr id="142" name="مربع نص 141">
            <a:extLst>
              <a:ext uri="{FF2B5EF4-FFF2-40B4-BE49-F238E27FC236}">
                <a16:creationId xmlns:a16="http://schemas.microsoft.com/office/drawing/2014/main" id="{4BA43852-8DA1-5DBF-C13B-79A394D21E47}"/>
              </a:ext>
            </a:extLst>
          </p:cNvPr>
          <p:cNvSpPr txBox="1"/>
          <p:nvPr/>
        </p:nvSpPr>
        <p:spPr>
          <a:xfrm>
            <a:off x="4254288" y="6233395"/>
            <a:ext cx="2218420" cy="1077218"/>
          </a:xfrm>
          <a:prstGeom prst="rect">
            <a:avLst/>
          </a:prstGeom>
          <a:noFill/>
        </p:spPr>
        <p:txBody>
          <a:bodyPr wrap="square" rtlCol="1">
            <a:spAutoFit/>
          </a:bodyPr>
          <a:lstStyle/>
          <a:p>
            <a:pPr algn="ctr" rtl="1"/>
            <a:r>
              <a:rPr lang="ar-SA" sz="1600" b="1" dirty="0">
                <a:ln w="22225">
                  <a:noFill/>
                  <a:prstDash val="solid"/>
                </a:ln>
                <a:solidFill>
                  <a:srgbClr val="3B5642"/>
                </a:solidFill>
              </a:rPr>
              <a:t>الفقر  والاحتياج</a:t>
            </a:r>
          </a:p>
          <a:p>
            <a:pPr algn="ctr" rtl="1"/>
            <a:r>
              <a:rPr lang="ar-SA" sz="1600" b="1" dirty="0">
                <a:ln w="22225">
                  <a:noFill/>
                  <a:prstDash val="solid"/>
                </a:ln>
                <a:solidFill>
                  <a:srgbClr val="3B5642"/>
                </a:solidFill>
              </a:rPr>
              <a:t> المرض أو الاعاقة</a:t>
            </a:r>
          </a:p>
          <a:p>
            <a:pPr algn="ctr" rtl="1"/>
            <a:r>
              <a:rPr lang="ar-SA" sz="1600" b="1" dirty="0">
                <a:ln w="22225">
                  <a:noFill/>
                  <a:prstDash val="solid"/>
                </a:ln>
                <a:solidFill>
                  <a:srgbClr val="3B5642"/>
                </a:solidFill>
              </a:rPr>
              <a:t> المُعتقدات الخاطئة </a:t>
            </a:r>
          </a:p>
          <a:p>
            <a:pPr algn="ctr" rtl="1"/>
            <a:r>
              <a:rPr lang="ar-SA" sz="1600" b="1" dirty="0">
                <a:ln w="22225">
                  <a:noFill/>
                  <a:prstDash val="solid"/>
                </a:ln>
                <a:solidFill>
                  <a:srgbClr val="3B5642"/>
                </a:solidFill>
              </a:rPr>
              <a:t>  التعود أو وراثة التسول</a:t>
            </a:r>
          </a:p>
        </p:txBody>
      </p:sp>
      <p:grpSp>
        <p:nvGrpSpPr>
          <p:cNvPr id="161" name="مجموعة 160">
            <a:extLst>
              <a:ext uri="{FF2B5EF4-FFF2-40B4-BE49-F238E27FC236}">
                <a16:creationId xmlns:a16="http://schemas.microsoft.com/office/drawing/2014/main" id="{AC196F19-59DE-86FD-539A-AAB83B5630B2}"/>
              </a:ext>
            </a:extLst>
          </p:cNvPr>
          <p:cNvGrpSpPr/>
          <p:nvPr/>
        </p:nvGrpSpPr>
        <p:grpSpPr>
          <a:xfrm flipH="1">
            <a:off x="9923109" y="4469380"/>
            <a:ext cx="606571" cy="785590"/>
            <a:chOff x="486137" y="4919247"/>
            <a:chExt cx="819423" cy="1061262"/>
          </a:xfrm>
          <a:solidFill>
            <a:srgbClr val="D3BD95"/>
          </a:solidFill>
        </p:grpSpPr>
        <p:sp>
          <p:nvSpPr>
            <p:cNvPr id="162" name="شكل بيضاوي 161">
              <a:extLst>
                <a:ext uri="{FF2B5EF4-FFF2-40B4-BE49-F238E27FC236}">
                  <a16:creationId xmlns:a16="http://schemas.microsoft.com/office/drawing/2014/main" id="{70B0D970-45FB-29C5-E63B-2970C07AFFF2}"/>
                </a:ext>
              </a:extLst>
            </p:cNvPr>
            <p:cNvSpPr/>
            <p:nvPr/>
          </p:nvSpPr>
          <p:spPr>
            <a:xfrm>
              <a:off x="486137" y="5371860"/>
              <a:ext cx="352716" cy="352716"/>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3" name="شكل بيضاوي 162">
              <a:extLst>
                <a:ext uri="{FF2B5EF4-FFF2-40B4-BE49-F238E27FC236}">
                  <a16:creationId xmlns:a16="http://schemas.microsoft.com/office/drawing/2014/main" id="{8A0C7AFF-2390-6CFC-3AED-CB08A4D9C51E}"/>
                </a:ext>
              </a:extLst>
            </p:cNvPr>
            <p:cNvSpPr/>
            <p:nvPr/>
          </p:nvSpPr>
          <p:spPr>
            <a:xfrm>
              <a:off x="1050535" y="5302635"/>
              <a:ext cx="117731" cy="117731"/>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4" name="شكل بيضاوي 163">
              <a:extLst>
                <a:ext uri="{FF2B5EF4-FFF2-40B4-BE49-F238E27FC236}">
                  <a16:creationId xmlns:a16="http://schemas.microsoft.com/office/drawing/2014/main" id="{8F322535-D312-E996-26ED-A8BB1121803B}"/>
                </a:ext>
              </a:extLst>
            </p:cNvPr>
            <p:cNvSpPr/>
            <p:nvPr/>
          </p:nvSpPr>
          <p:spPr>
            <a:xfrm>
              <a:off x="1220134" y="4919247"/>
              <a:ext cx="85426" cy="85426"/>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65" name="شكل بيضاوي 164">
              <a:extLst>
                <a:ext uri="{FF2B5EF4-FFF2-40B4-BE49-F238E27FC236}">
                  <a16:creationId xmlns:a16="http://schemas.microsoft.com/office/drawing/2014/main" id="{DDECCB65-547F-F257-6E4B-3D90266895E2}"/>
                </a:ext>
              </a:extLst>
            </p:cNvPr>
            <p:cNvSpPr/>
            <p:nvPr/>
          </p:nvSpPr>
          <p:spPr>
            <a:xfrm>
              <a:off x="852861" y="5862778"/>
              <a:ext cx="117731" cy="117731"/>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grpSp>
      <p:pic>
        <p:nvPicPr>
          <p:cNvPr id="175" name="رسم 174" descr="ساق دجاجة مع تعبئة خالصة">
            <a:extLst>
              <a:ext uri="{FF2B5EF4-FFF2-40B4-BE49-F238E27FC236}">
                <a16:creationId xmlns:a16="http://schemas.microsoft.com/office/drawing/2014/main" id="{92372550-FAF0-8ADE-452B-A2782DA51CB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5822202">
            <a:off x="1482904" y="2623486"/>
            <a:ext cx="513877" cy="513877"/>
          </a:xfrm>
          <a:prstGeom prst="rect">
            <a:avLst/>
          </a:prstGeom>
        </p:spPr>
      </p:pic>
      <p:pic>
        <p:nvPicPr>
          <p:cNvPr id="177" name="رسم 176" descr="شجرة بلوط مع تعبئة خالصة">
            <a:extLst>
              <a:ext uri="{FF2B5EF4-FFF2-40B4-BE49-F238E27FC236}">
                <a16:creationId xmlns:a16="http://schemas.microsoft.com/office/drawing/2014/main" id="{C35DCD4B-A047-AF9C-9214-1FA5FDE16B1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9976790">
            <a:off x="224138" y="1499430"/>
            <a:ext cx="540380" cy="540380"/>
          </a:xfrm>
          <a:prstGeom prst="rect">
            <a:avLst/>
          </a:prstGeom>
        </p:spPr>
      </p:pic>
      <p:grpSp>
        <p:nvGrpSpPr>
          <p:cNvPr id="178" name="مجموعة 177">
            <a:extLst>
              <a:ext uri="{FF2B5EF4-FFF2-40B4-BE49-F238E27FC236}">
                <a16:creationId xmlns:a16="http://schemas.microsoft.com/office/drawing/2014/main" id="{C3C0F77C-02F2-997B-C947-94FED18BF7CD}"/>
              </a:ext>
            </a:extLst>
          </p:cNvPr>
          <p:cNvGrpSpPr/>
          <p:nvPr/>
        </p:nvGrpSpPr>
        <p:grpSpPr>
          <a:xfrm rot="20062537">
            <a:off x="7487915" y="2009968"/>
            <a:ext cx="421459" cy="395101"/>
            <a:chOff x="8649456" y="6148574"/>
            <a:chExt cx="421459" cy="395101"/>
          </a:xfrm>
        </p:grpSpPr>
        <p:sp>
          <p:nvSpPr>
            <p:cNvPr id="179" name="مستطيل 178">
              <a:extLst>
                <a:ext uri="{FF2B5EF4-FFF2-40B4-BE49-F238E27FC236}">
                  <a16:creationId xmlns:a16="http://schemas.microsoft.com/office/drawing/2014/main" id="{F4BF0A63-F916-F1F6-A3B5-EBBA22965F38}"/>
                </a:ext>
              </a:extLst>
            </p:cNvPr>
            <p:cNvSpPr/>
            <p:nvPr/>
          </p:nvSpPr>
          <p:spPr>
            <a:xfrm>
              <a:off x="8649456" y="6233529"/>
              <a:ext cx="421459" cy="225189"/>
            </a:xfrm>
            <a:prstGeom prst="rect">
              <a:avLst/>
            </a:prstGeom>
            <a:solidFill>
              <a:srgbClr val="9C7743"/>
            </a:solidFill>
            <a:ln w="38100">
              <a:solidFill>
                <a:srgbClr val="9C7743"/>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180" name="رابط مستقيم 179">
              <a:extLst>
                <a:ext uri="{FF2B5EF4-FFF2-40B4-BE49-F238E27FC236}">
                  <a16:creationId xmlns:a16="http://schemas.microsoft.com/office/drawing/2014/main" id="{E6725D47-00DB-7CD8-35CA-DF0FB910CC1A}"/>
                </a:ext>
              </a:extLst>
            </p:cNvPr>
            <p:cNvCxnSpPr>
              <a:cxnSpLocks/>
            </p:cNvCxnSpPr>
            <p:nvPr/>
          </p:nvCxnSpPr>
          <p:spPr>
            <a:xfrm>
              <a:off x="8995410" y="6148574"/>
              <a:ext cx="0" cy="370336"/>
            </a:xfrm>
            <a:prstGeom prst="line">
              <a:avLst/>
            </a:prstGeom>
            <a:ln w="38100">
              <a:solidFill>
                <a:srgbClr val="9C7743"/>
              </a:solidFill>
            </a:ln>
          </p:spPr>
          <p:style>
            <a:lnRef idx="1">
              <a:schemeClr val="accent1"/>
            </a:lnRef>
            <a:fillRef idx="0">
              <a:schemeClr val="accent1"/>
            </a:fillRef>
            <a:effectRef idx="0">
              <a:schemeClr val="accent1"/>
            </a:effectRef>
            <a:fontRef idx="minor">
              <a:schemeClr val="tx1"/>
            </a:fontRef>
          </p:style>
        </p:cxnSp>
        <p:cxnSp>
          <p:nvCxnSpPr>
            <p:cNvPr id="181" name="رابط مستقيم 180">
              <a:extLst>
                <a:ext uri="{FF2B5EF4-FFF2-40B4-BE49-F238E27FC236}">
                  <a16:creationId xmlns:a16="http://schemas.microsoft.com/office/drawing/2014/main" id="{F0D536D0-BF4A-A6DA-A1B5-78A1D23EB2C7}"/>
                </a:ext>
              </a:extLst>
            </p:cNvPr>
            <p:cNvCxnSpPr>
              <a:cxnSpLocks/>
            </p:cNvCxnSpPr>
            <p:nvPr/>
          </p:nvCxnSpPr>
          <p:spPr>
            <a:xfrm>
              <a:off x="8903970" y="6148574"/>
              <a:ext cx="0" cy="395101"/>
            </a:xfrm>
            <a:prstGeom prst="line">
              <a:avLst/>
            </a:prstGeom>
            <a:ln w="38100">
              <a:solidFill>
                <a:srgbClr val="9C7743"/>
              </a:solidFill>
            </a:ln>
          </p:spPr>
          <p:style>
            <a:lnRef idx="1">
              <a:schemeClr val="accent1"/>
            </a:lnRef>
            <a:fillRef idx="0">
              <a:schemeClr val="accent1"/>
            </a:fillRef>
            <a:effectRef idx="0">
              <a:schemeClr val="accent1"/>
            </a:effectRef>
            <a:fontRef idx="minor">
              <a:schemeClr val="tx1"/>
            </a:fontRef>
          </p:style>
        </p:cxnSp>
        <p:cxnSp>
          <p:nvCxnSpPr>
            <p:cNvPr id="182" name="رابط مستقيم 181">
              <a:extLst>
                <a:ext uri="{FF2B5EF4-FFF2-40B4-BE49-F238E27FC236}">
                  <a16:creationId xmlns:a16="http://schemas.microsoft.com/office/drawing/2014/main" id="{3398B477-0389-D3E8-7B47-0E8E9AB5B1FC}"/>
                </a:ext>
              </a:extLst>
            </p:cNvPr>
            <p:cNvCxnSpPr>
              <a:cxnSpLocks/>
            </p:cNvCxnSpPr>
            <p:nvPr/>
          </p:nvCxnSpPr>
          <p:spPr>
            <a:xfrm>
              <a:off x="8808720" y="6148574"/>
              <a:ext cx="0" cy="370336"/>
            </a:xfrm>
            <a:prstGeom prst="line">
              <a:avLst/>
            </a:prstGeom>
            <a:ln w="38100">
              <a:solidFill>
                <a:srgbClr val="9C7743"/>
              </a:solidFill>
            </a:ln>
          </p:spPr>
          <p:style>
            <a:lnRef idx="1">
              <a:schemeClr val="accent1"/>
            </a:lnRef>
            <a:fillRef idx="0">
              <a:schemeClr val="accent1"/>
            </a:fillRef>
            <a:effectRef idx="0">
              <a:schemeClr val="accent1"/>
            </a:effectRef>
            <a:fontRef idx="minor">
              <a:schemeClr val="tx1"/>
            </a:fontRef>
          </p:style>
        </p:cxnSp>
        <p:cxnSp>
          <p:nvCxnSpPr>
            <p:cNvPr id="183" name="رابط مستقيم 182">
              <a:extLst>
                <a:ext uri="{FF2B5EF4-FFF2-40B4-BE49-F238E27FC236}">
                  <a16:creationId xmlns:a16="http://schemas.microsoft.com/office/drawing/2014/main" id="{5601DC9A-587A-5088-5465-E9D3101E42BB}"/>
                </a:ext>
              </a:extLst>
            </p:cNvPr>
            <p:cNvCxnSpPr>
              <a:cxnSpLocks/>
            </p:cNvCxnSpPr>
            <p:nvPr/>
          </p:nvCxnSpPr>
          <p:spPr>
            <a:xfrm>
              <a:off x="8724900" y="6148574"/>
              <a:ext cx="0" cy="370336"/>
            </a:xfrm>
            <a:prstGeom prst="line">
              <a:avLst/>
            </a:prstGeom>
            <a:ln w="38100">
              <a:solidFill>
                <a:srgbClr val="9C7743"/>
              </a:solidFill>
            </a:ln>
          </p:spPr>
          <p:style>
            <a:lnRef idx="1">
              <a:schemeClr val="accent1"/>
            </a:lnRef>
            <a:fillRef idx="0">
              <a:schemeClr val="accent1"/>
            </a:fillRef>
            <a:effectRef idx="0">
              <a:schemeClr val="accent1"/>
            </a:effectRef>
            <a:fontRef idx="minor">
              <a:schemeClr val="tx1"/>
            </a:fontRef>
          </p:style>
        </p:cxnSp>
      </p:grpSp>
      <p:grpSp>
        <p:nvGrpSpPr>
          <p:cNvPr id="184" name="مجموعة 183">
            <a:extLst>
              <a:ext uri="{FF2B5EF4-FFF2-40B4-BE49-F238E27FC236}">
                <a16:creationId xmlns:a16="http://schemas.microsoft.com/office/drawing/2014/main" id="{B6A40BA4-4A28-7D1F-7380-B71FE2E172D0}"/>
              </a:ext>
            </a:extLst>
          </p:cNvPr>
          <p:cNvGrpSpPr/>
          <p:nvPr/>
        </p:nvGrpSpPr>
        <p:grpSpPr>
          <a:xfrm rot="3888874">
            <a:off x="9933064" y="1799520"/>
            <a:ext cx="301691" cy="282823"/>
            <a:chOff x="8649456" y="6148574"/>
            <a:chExt cx="421459" cy="395101"/>
          </a:xfrm>
        </p:grpSpPr>
        <p:sp>
          <p:nvSpPr>
            <p:cNvPr id="185" name="مستطيل 184">
              <a:extLst>
                <a:ext uri="{FF2B5EF4-FFF2-40B4-BE49-F238E27FC236}">
                  <a16:creationId xmlns:a16="http://schemas.microsoft.com/office/drawing/2014/main" id="{34787CD7-C4DE-BCEC-5E18-55B0AF92DD07}"/>
                </a:ext>
              </a:extLst>
            </p:cNvPr>
            <p:cNvSpPr/>
            <p:nvPr/>
          </p:nvSpPr>
          <p:spPr>
            <a:xfrm>
              <a:off x="8649456" y="6233529"/>
              <a:ext cx="421459" cy="225189"/>
            </a:xfrm>
            <a:prstGeom prst="rect">
              <a:avLst/>
            </a:prstGeom>
            <a:solidFill>
              <a:srgbClr val="9C7743"/>
            </a:solidFill>
            <a:ln w="38100">
              <a:solidFill>
                <a:srgbClr val="9C7743"/>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186" name="رابط مستقيم 185">
              <a:extLst>
                <a:ext uri="{FF2B5EF4-FFF2-40B4-BE49-F238E27FC236}">
                  <a16:creationId xmlns:a16="http://schemas.microsoft.com/office/drawing/2014/main" id="{A2F17E64-52F1-204B-9020-ABBB65D3B8F3}"/>
                </a:ext>
              </a:extLst>
            </p:cNvPr>
            <p:cNvCxnSpPr>
              <a:cxnSpLocks/>
            </p:cNvCxnSpPr>
            <p:nvPr/>
          </p:nvCxnSpPr>
          <p:spPr>
            <a:xfrm>
              <a:off x="8995410" y="6148574"/>
              <a:ext cx="0" cy="370336"/>
            </a:xfrm>
            <a:prstGeom prst="line">
              <a:avLst/>
            </a:prstGeom>
            <a:ln w="38100">
              <a:solidFill>
                <a:srgbClr val="9C7743"/>
              </a:solidFill>
            </a:ln>
          </p:spPr>
          <p:style>
            <a:lnRef idx="1">
              <a:schemeClr val="accent1"/>
            </a:lnRef>
            <a:fillRef idx="0">
              <a:schemeClr val="accent1"/>
            </a:fillRef>
            <a:effectRef idx="0">
              <a:schemeClr val="accent1"/>
            </a:effectRef>
            <a:fontRef idx="minor">
              <a:schemeClr val="tx1"/>
            </a:fontRef>
          </p:style>
        </p:cxnSp>
        <p:cxnSp>
          <p:nvCxnSpPr>
            <p:cNvPr id="187" name="رابط مستقيم 186">
              <a:extLst>
                <a:ext uri="{FF2B5EF4-FFF2-40B4-BE49-F238E27FC236}">
                  <a16:creationId xmlns:a16="http://schemas.microsoft.com/office/drawing/2014/main" id="{9CD3A126-2EE5-F928-CD99-757EF4AD263B}"/>
                </a:ext>
              </a:extLst>
            </p:cNvPr>
            <p:cNvCxnSpPr>
              <a:cxnSpLocks/>
            </p:cNvCxnSpPr>
            <p:nvPr/>
          </p:nvCxnSpPr>
          <p:spPr>
            <a:xfrm>
              <a:off x="8903970" y="6148574"/>
              <a:ext cx="0" cy="395101"/>
            </a:xfrm>
            <a:prstGeom prst="line">
              <a:avLst/>
            </a:prstGeom>
            <a:ln w="38100">
              <a:solidFill>
                <a:srgbClr val="9C7743"/>
              </a:solidFill>
            </a:ln>
          </p:spPr>
          <p:style>
            <a:lnRef idx="1">
              <a:schemeClr val="accent1"/>
            </a:lnRef>
            <a:fillRef idx="0">
              <a:schemeClr val="accent1"/>
            </a:fillRef>
            <a:effectRef idx="0">
              <a:schemeClr val="accent1"/>
            </a:effectRef>
            <a:fontRef idx="minor">
              <a:schemeClr val="tx1"/>
            </a:fontRef>
          </p:style>
        </p:cxnSp>
        <p:cxnSp>
          <p:nvCxnSpPr>
            <p:cNvPr id="188" name="رابط مستقيم 187">
              <a:extLst>
                <a:ext uri="{FF2B5EF4-FFF2-40B4-BE49-F238E27FC236}">
                  <a16:creationId xmlns:a16="http://schemas.microsoft.com/office/drawing/2014/main" id="{5F8A227D-3B6B-35BA-9233-FF1875EE4EAE}"/>
                </a:ext>
              </a:extLst>
            </p:cNvPr>
            <p:cNvCxnSpPr>
              <a:cxnSpLocks/>
            </p:cNvCxnSpPr>
            <p:nvPr/>
          </p:nvCxnSpPr>
          <p:spPr>
            <a:xfrm>
              <a:off x="8808720" y="6148574"/>
              <a:ext cx="0" cy="370336"/>
            </a:xfrm>
            <a:prstGeom prst="line">
              <a:avLst/>
            </a:prstGeom>
            <a:ln w="38100">
              <a:solidFill>
                <a:srgbClr val="9C7743"/>
              </a:solidFill>
            </a:ln>
          </p:spPr>
          <p:style>
            <a:lnRef idx="1">
              <a:schemeClr val="accent1"/>
            </a:lnRef>
            <a:fillRef idx="0">
              <a:schemeClr val="accent1"/>
            </a:fillRef>
            <a:effectRef idx="0">
              <a:schemeClr val="accent1"/>
            </a:effectRef>
            <a:fontRef idx="minor">
              <a:schemeClr val="tx1"/>
            </a:fontRef>
          </p:style>
        </p:cxnSp>
        <p:cxnSp>
          <p:nvCxnSpPr>
            <p:cNvPr id="189" name="رابط مستقيم 188">
              <a:extLst>
                <a:ext uri="{FF2B5EF4-FFF2-40B4-BE49-F238E27FC236}">
                  <a16:creationId xmlns:a16="http://schemas.microsoft.com/office/drawing/2014/main" id="{2DA1E21A-2AC7-1057-A29A-8DD46AFA68FE}"/>
                </a:ext>
              </a:extLst>
            </p:cNvPr>
            <p:cNvCxnSpPr>
              <a:cxnSpLocks/>
            </p:cNvCxnSpPr>
            <p:nvPr/>
          </p:nvCxnSpPr>
          <p:spPr>
            <a:xfrm>
              <a:off x="8724900" y="6148574"/>
              <a:ext cx="0" cy="370336"/>
            </a:xfrm>
            <a:prstGeom prst="line">
              <a:avLst/>
            </a:prstGeom>
            <a:ln w="38100">
              <a:solidFill>
                <a:srgbClr val="9C7743"/>
              </a:solidFill>
            </a:ln>
          </p:spPr>
          <p:style>
            <a:lnRef idx="1">
              <a:schemeClr val="accent1"/>
            </a:lnRef>
            <a:fillRef idx="0">
              <a:schemeClr val="accent1"/>
            </a:fillRef>
            <a:effectRef idx="0">
              <a:schemeClr val="accent1"/>
            </a:effectRef>
            <a:fontRef idx="minor">
              <a:schemeClr val="tx1"/>
            </a:fontRef>
          </p:style>
        </p:cxnSp>
      </p:grpSp>
      <p:grpSp>
        <p:nvGrpSpPr>
          <p:cNvPr id="190" name="مجموعة 189">
            <a:extLst>
              <a:ext uri="{FF2B5EF4-FFF2-40B4-BE49-F238E27FC236}">
                <a16:creationId xmlns:a16="http://schemas.microsoft.com/office/drawing/2014/main" id="{7508AC5B-A264-A77E-545D-8626C3D750E0}"/>
              </a:ext>
            </a:extLst>
          </p:cNvPr>
          <p:cNvGrpSpPr/>
          <p:nvPr/>
        </p:nvGrpSpPr>
        <p:grpSpPr>
          <a:xfrm rot="1277764">
            <a:off x="8572862" y="384348"/>
            <a:ext cx="307061" cy="287857"/>
            <a:chOff x="8649456" y="6148574"/>
            <a:chExt cx="421459" cy="395101"/>
          </a:xfrm>
        </p:grpSpPr>
        <p:sp>
          <p:nvSpPr>
            <p:cNvPr id="191" name="مستطيل 190">
              <a:extLst>
                <a:ext uri="{FF2B5EF4-FFF2-40B4-BE49-F238E27FC236}">
                  <a16:creationId xmlns:a16="http://schemas.microsoft.com/office/drawing/2014/main" id="{5E2771FB-D6BC-46FB-58FF-7F3644B0C3AB}"/>
                </a:ext>
              </a:extLst>
            </p:cNvPr>
            <p:cNvSpPr/>
            <p:nvPr/>
          </p:nvSpPr>
          <p:spPr>
            <a:xfrm>
              <a:off x="8649456" y="6233529"/>
              <a:ext cx="421459" cy="225189"/>
            </a:xfrm>
            <a:prstGeom prst="rect">
              <a:avLst/>
            </a:prstGeom>
            <a:solidFill>
              <a:srgbClr val="9C7743"/>
            </a:solidFill>
            <a:ln w="38100">
              <a:solidFill>
                <a:srgbClr val="9C7743"/>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192" name="رابط مستقيم 191">
              <a:extLst>
                <a:ext uri="{FF2B5EF4-FFF2-40B4-BE49-F238E27FC236}">
                  <a16:creationId xmlns:a16="http://schemas.microsoft.com/office/drawing/2014/main" id="{41F71F90-62A5-0C09-2E4A-78BDB304C178}"/>
                </a:ext>
              </a:extLst>
            </p:cNvPr>
            <p:cNvCxnSpPr>
              <a:cxnSpLocks/>
            </p:cNvCxnSpPr>
            <p:nvPr/>
          </p:nvCxnSpPr>
          <p:spPr>
            <a:xfrm>
              <a:off x="8995410" y="6148574"/>
              <a:ext cx="0" cy="370336"/>
            </a:xfrm>
            <a:prstGeom prst="line">
              <a:avLst/>
            </a:prstGeom>
            <a:ln w="38100">
              <a:solidFill>
                <a:srgbClr val="9C7743"/>
              </a:solidFill>
            </a:ln>
          </p:spPr>
          <p:style>
            <a:lnRef idx="1">
              <a:schemeClr val="accent1"/>
            </a:lnRef>
            <a:fillRef idx="0">
              <a:schemeClr val="accent1"/>
            </a:fillRef>
            <a:effectRef idx="0">
              <a:schemeClr val="accent1"/>
            </a:effectRef>
            <a:fontRef idx="minor">
              <a:schemeClr val="tx1"/>
            </a:fontRef>
          </p:style>
        </p:cxnSp>
        <p:cxnSp>
          <p:nvCxnSpPr>
            <p:cNvPr id="193" name="رابط مستقيم 192">
              <a:extLst>
                <a:ext uri="{FF2B5EF4-FFF2-40B4-BE49-F238E27FC236}">
                  <a16:creationId xmlns:a16="http://schemas.microsoft.com/office/drawing/2014/main" id="{9E14AD33-03C7-669E-226D-4AE8C70C56DF}"/>
                </a:ext>
              </a:extLst>
            </p:cNvPr>
            <p:cNvCxnSpPr>
              <a:cxnSpLocks/>
            </p:cNvCxnSpPr>
            <p:nvPr/>
          </p:nvCxnSpPr>
          <p:spPr>
            <a:xfrm>
              <a:off x="8903970" y="6148574"/>
              <a:ext cx="0" cy="395101"/>
            </a:xfrm>
            <a:prstGeom prst="line">
              <a:avLst/>
            </a:prstGeom>
            <a:ln w="38100">
              <a:solidFill>
                <a:srgbClr val="9C7743"/>
              </a:solidFill>
            </a:ln>
          </p:spPr>
          <p:style>
            <a:lnRef idx="1">
              <a:schemeClr val="accent1"/>
            </a:lnRef>
            <a:fillRef idx="0">
              <a:schemeClr val="accent1"/>
            </a:fillRef>
            <a:effectRef idx="0">
              <a:schemeClr val="accent1"/>
            </a:effectRef>
            <a:fontRef idx="minor">
              <a:schemeClr val="tx1"/>
            </a:fontRef>
          </p:style>
        </p:cxnSp>
        <p:cxnSp>
          <p:nvCxnSpPr>
            <p:cNvPr id="194" name="رابط مستقيم 193">
              <a:extLst>
                <a:ext uri="{FF2B5EF4-FFF2-40B4-BE49-F238E27FC236}">
                  <a16:creationId xmlns:a16="http://schemas.microsoft.com/office/drawing/2014/main" id="{20A9ABB9-0E50-F92A-C692-67D5D87123EF}"/>
                </a:ext>
              </a:extLst>
            </p:cNvPr>
            <p:cNvCxnSpPr>
              <a:cxnSpLocks/>
            </p:cNvCxnSpPr>
            <p:nvPr/>
          </p:nvCxnSpPr>
          <p:spPr>
            <a:xfrm>
              <a:off x="8808720" y="6148574"/>
              <a:ext cx="0" cy="370336"/>
            </a:xfrm>
            <a:prstGeom prst="line">
              <a:avLst/>
            </a:prstGeom>
            <a:ln w="38100">
              <a:solidFill>
                <a:srgbClr val="9C7743"/>
              </a:solidFill>
            </a:ln>
          </p:spPr>
          <p:style>
            <a:lnRef idx="1">
              <a:schemeClr val="accent1"/>
            </a:lnRef>
            <a:fillRef idx="0">
              <a:schemeClr val="accent1"/>
            </a:fillRef>
            <a:effectRef idx="0">
              <a:schemeClr val="accent1"/>
            </a:effectRef>
            <a:fontRef idx="minor">
              <a:schemeClr val="tx1"/>
            </a:fontRef>
          </p:style>
        </p:cxnSp>
        <p:cxnSp>
          <p:nvCxnSpPr>
            <p:cNvPr id="195" name="رابط مستقيم 194">
              <a:extLst>
                <a:ext uri="{FF2B5EF4-FFF2-40B4-BE49-F238E27FC236}">
                  <a16:creationId xmlns:a16="http://schemas.microsoft.com/office/drawing/2014/main" id="{BA68D8B0-21D5-7D06-F2ED-7EA2D7816236}"/>
                </a:ext>
              </a:extLst>
            </p:cNvPr>
            <p:cNvCxnSpPr>
              <a:cxnSpLocks/>
            </p:cNvCxnSpPr>
            <p:nvPr/>
          </p:nvCxnSpPr>
          <p:spPr>
            <a:xfrm>
              <a:off x="8724900" y="6148574"/>
              <a:ext cx="0" cy="370336"/>
            </a:xfrm>
            <a:prstGeom prst="line">
              <a:avLst/>
            </a:prstGeom>
            <a:ln w="38100">
              <a:solidFill>
                <a:srgbClr val="9C7743"/>
              </a:solidFill>
            </a:ln>
          </p:spPr>
          <p:style>
            <a:lnRef idx="1">
              <a:schemeClr val="accent1"/>
            </a:lnRef>
            <a:fillRef idx="0">
              <a:schemeClr val="accent1"/>
            </a:fillRef>
            <a:effectRef idx="0">
              <a:schemeClr val="accent1"/>
            </a:effectRef>
            <a:fontRef idx="minor">
              <a:schemeClr val="tx1"/>
            </a:fontRef>
          </p:style>
        </p:cxnSp>
      </p:grpSp>
      <p:pic>
        <p:nvPicPr>
          <p:cNvPr id="197" name="صورة 196">
            <a:extLst>
              <a:ext uri="{FF2B5EF4-FFF2-40B4-BE49-F238E27FC236}">
                <a16:creationId xmlns:a16="http://schemas.microsoft.com/office/drawing/2014/main" id="{4076B438-7270-3655-A8CA-A68C894588B1}"/>
              </a:ext>
            </a:extLst>
          </p:cNvPr>
          <p:cNvPicPr>
            <a:picLocks noChangeAspect="1"/>
          </p:cNvPicPr>
          <p:nvPr/>
        </p:nvPicPr>
        <p:blipFill rotWithShape="1">
          <a:blip r:embed="rId16"/>
          <a:srcRect l="39459"/>
          <a:stretch/>
        </p:blipFill>
        <p:spPr>
          <a:xfrm>
            <a:off x="5111481" y="3353029"/>
            <a:ext cx="1995407" cy="1838329"/>
          </a:xfrm>
          <a:prstGeom prst="rect">
            <a:avLst/>
          </a:prstGeom>
        </p:spPr>
      </p:pic>
      <p:grpSp>
        <p:nvGrpSpPr>
          <p:cNvPr id="159" name="مجموعة 158">
            <a:extLst>
              <a:ext uri="{FF2B5EF4-FFF2-40B4-BE49-F238E27FC236}">
                <a16:creationId xmlns:a16="http://schemas.microsoft.com/office/drawing/2014/main" id="{7B412BB2-68F0-74B9-0AD0-702E55668B57}"/>
              </a:ext>
            </a:extLst>
          </p:cNvPr>
          <p:cNvGrpSpPr/>
          <p:nvPr/>
        </p:nvGrpSpPr>
        <p:grpSpPr>
          <a:xfrm>
            <a:off x="3582663" y="2574804"/>
            <a:ext cx="3020953" cy="3344583"/>
            <a:chOff x="3796063" y="2726223"/>
            <a:chExt cx="3020953" cy="3344583"/>
          </a:xfrm>
        </p:grpSpPr>
        <p:grpSp>
          <p:nvGrpSpPr>
            <p:cNvPr id="126" name="مجموعة 125">
              <a:extLst>
                <a:ext uri="{FF2B5EF4-FFF2-40B4-BE49-F238E27FC236}">
                  <a16:creationId xmlns:a16="http://schemas.microsoft.com/office/drawing/2014/main" id="{B9CC837F-63F2-EB9D-EF7D-A19A781AF2DE}"/>
                </a:ext>
              </a:extLst>
            </p:cNvPr>
            <p:cNvGrpSpPr/>
            <p:nvPr/>
          </p:nvGrpSpPr>
          <p:grpSpPr>
            <a:xfrm>
              <a:off x="3796063" y="2726223"/>
              <a:ext cx="3020953" cy="3344583"/>
              <a:chOff x="7430516" y="2549281"/>
              <a:chExt cx="3899853" cy="4317642"/>
            </a:xfrm>
          </p:grpSpPr>
          <p:sp>
            <p:nvSpPr>
              <p:cNvPr id="139" name="شكل بيضاوي 138">
                <a:extLst>
                  <a:ext uri="{FF2B5EF4-FFF2-40B4-BE49-F238E27FC236}">
                    <a16:creationId xmlns:a16="http://schemas.microsoft.com/office/drawing/2014/main" id="{F404E77B-8BDB-2E9E-83B9-B73B20BA067B}"/>
                  </a:ext>
                </a:extLst>
              </p:cNvPr>
              <p:cNvSpPr/>
              <p:nvPr/>
            </p:nvSpPr>
            <p:spPr>
              <a:xfrm>
                <a:off x="7456548" y="6141260"/>
                <a:ext cx="3873821" cy="484124"/>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140" name="صورة 139">
                <a:extLst>
                  <a:ext uri="{FF2B5EF4-FFF2-40B4-BE49-F238E27FC236}">
                    <a16:creationId xmlns:a16="http://schemas.microsoft.com/office/drawing/2014/main" id="{9887647A-8EA8-C559-52E6-5E1C1B2D1DEE}"/>
                  </a:ext>
                </a:extLst>
              </p:cNvPr>
              <p:cNvPicPr>
                <a:picLocks noChangeAspect="1"/>
              </p:cNvPicPr>
              <p:nvPr/>
            </p:nvPicPr>
            <p:blipFill rotWithShape="1">
              <a:blip r:embed="rId15"/>
              <a:srcRect l="76995" t="7809" r="2532" b="50822"/>
              <a:stretch/>
            </p:blipFill>
            <p:spPr>
              <a:xfrm>
                <a:off x="7430516" y="2549281"/>
                <a:ext cx="3797773" cy="4317642"/>
              </a:xfrm>
              <a:prstGeom prst="rect">
                <a:avLst/>
              </a:prstGeom>
            </p:spPr>
          </p:pic>
        </p:grpSp>
        <p:grpSp>
          <p:nvGrpSpPr>
            <p:cNvPr id="127" name="مجموعة 126">
              <a:extLst>
                <a:ext uri="{FF2B5EF4-FFF2-40B4-BE49-F238E27FC236}">
                  <a16:creationId xmlns:a16="http://schemas.microsoft.com/office/drawing/2014/main" id="{E54891DD-9719-0E58-375B-D18B2A89FFA5}"/>
                </a:ext>
              </a:extLst>
            </p:cNvPr>
            <p:cNvGrpSpPr/>
            <p:nvPr/>
          </p:nvGrpSpPr>
          <p:grpSpPr>
            <a:xfrm rot="17386638">
              <a:off x="4595634" y="5024122"/>
              <a:ext cx="289947" cy="271813"/>
              <a:chOff x="8649456" y="6148574"/>
              <a:chExt cx="421459" cy="395101"/>
            </a:xfrm>
            <a:solidFill>
              <a:srgbClr val="503018"/>
            </a:solidFill>
          </p:grpSpPr>
          <p:sp>
            <p:nvSpPr>
              <p:cNvPr id="134" name="مستطيل 133">
                <a:extLst>
                  <a:ext uri="{FF2B5EF4-FFF2-40B4-BE49-F238E27FC236}">
                    <a16:creationId xmlns:a16="http://schemas.microsoft.com/office/drawing/2014/main" id="{23AC1A49-4E18-A3B0-2ADD-65F1F8E894BB}"/>
                  </a:ext>
                </a:extLst>
              </p:cNvPr>
              <p:cNvSpPr/>
              <p:nvPr/>
            </p:nvSpPr>
            <p:spPr>
              <a:xfrm>
                <a:off x="8649456" y="6233529"/>
                <a:ext cx="421459" cy="225189"/>
              </a:xfrm>
              <a:prstGeom prst="rect">
                <a:avLst/>
              </a:prstGeom>
              <a:grpFill/>
              <a:ln w="38100">
                <a:solidFill>
                  <a:srgbClr val="503018"/>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135" name="رابط مستقيم 134">
                <a:extLst>
                  <a:ext uri="{FF2B5EF4-FFF2-40B4-BE49-F238E27FC236}">
                    <a16:creationId xmlns:a16="http://schemas.microsoft.com/office/drawing/2014/main" id="{1E19AC77-5BDB-88E4-AC30-F56C5DD5C838}"/>
                  </a:ext>
                </a:extLst>
              </p:cNvPr>
              <p:cNvCxnSpPr>
                <a:cxnSpLocks/>
              </p:cNvCxnSpPr>
              <p:nvPr/>
            </p:nvCxnSpPr>
            <p:spPr>
              <a:xfrm>
                <a:off x="8995410" y="6148574"/>
                <a:ext cx="0" cy="370336"/>
              </a:xfrm>
              <a:prstGeom prst="line">
                <a:avLst/>
              </a:prstGeom>
              <a:grpFill/>
              <a:ln w="38100">
                <a:solidFill>
                  <a:srgbClr val="503018"/>
                </a:solidFill>
              </a:ln>
            </p:spPr>
            <p:style>
              <a:lnRef idx="1">
                <a:schemeClr val="accent1"/>
              </a:lnRef>
              <a:fillRef idx="0">
                <a:schemeClr val="accent1"/>
              </a:fillRef>
              <a:effectRef idx="0">
                <a:schemeClr val="accent1"/>
              </a:effectRef>
              <a:fontRef idx="minor">
                <a:schemeClr val="tx1"/>
              </a:fontRef>
            </p:style>
          </p:cxnSp>
          <p:cxnSp>
            <p:nvCxnSpPr>
              <p:cNvPr id="136" name="رابط مستقيم 135">
                <a:extLst>
                  <a:ext uri="{FF2B5EF4-FFF2-40B4-BE49-F238E27FC236}">
                    <a16:creationId xmlns:a16="http://schemas.microsoft.com/office/drawing/2014/main" id="{3D1F3697-949C-FC81-8F3C-5A11BF44D034}"/>
                  </a:ext>
                </a:extLst>
              </p:cNvPr>
              <p:cNvCxnSpPr>
                <a:cxnSpLocks/>
              </p:cNvCxnSpPr>
              <p:nvPr/>
            </p:nvCxnSpPr>
            <p:spPr>
              <a:xfrm>
                <a:off x="8903970" y="6148574"/>
                <a:ext cx="0" cy="395101"/>
              </a:xfrm>
              <a:prstGeom prst="line">
                <a:avLst/>
              </a:prstGeom>
              <a:grpFill/>
              <a:ln w="38100">
                <a:solidFill>
                  <a:srgbClr val="503018"/>
                </a:solidFill>
              </a:ln>
            </p:spPr>
            <p:style>
              <a:lnRef idx="1">
                <a:schemeClr val="accent1"/>
              </a:lnRef>
              <a:fillRef idx="0">
                <a:schemeClr val="accent1"/>
              </a:fillRef>
              <a:effectRef idx="0">
                <a:schemeClr val="accent1"/>
              </a:effectRef>
              <a:fontRef idx="minor">
                <a:schemeClr val="tx1"/>
              </a:fontRef>
            </p:style>
          </p:cxnSp>
          <p:cxnSp>
            <p:nvCxnSpPr>
              <p:cNvPr id="137" name="رابط مستقيم 136">
                <a:extLst>
                  <a:ext uri="{FF2B5EF4-FFF2-40B4-BE49-F238E27FC236}">
                    <a16:creationId xmlns:a16="http://schemas.microsoft.com/office/drawing/2014/main" id="{E9CF8DD1-FE34-00AF-D61B-8CB5B100C3DB}"/>
                  </a:ext>
                </a:extLst>
              </p:cNvPr>
              <p:cNvCxnSpPr>
                <a:cxnSpLocks/>
              </p:cNvCxnSpPr>
              <p:nvPr/>
            </p:nvCxnSpPr>
            <p:spPr>
              <a:xfrm>
                <a:off x="8808720" y="6148574"/>
                <a:ext cx="0" cy="370336"/>
              </a:xfrm>
              <a:prstGeom prst="line">
                <a:avLst/>
              </a:prstGeom>
              <a:grpFill/>
              <a:ln w="38100">
                <a:solidFill>
                  <a:srgbClr val="503018"/>
                </a:solidFill>
              </a:ln>
            </p:spPr>
            <p:style>
              <a:lnRef idx="1">
                <a:schemeClr val="accent1"/>
              </a:lnRef>
              <a:fillRef idx="0">
                <a:schemeClr val="accent1"/>
              </a:fillRef>
              <a:effectRef idx="0">
                <a:schemeClr val="accent1"/>
              </a:effectRef>
              <a:fontRef idx="minor">
                <a:schemeClr val="tx1"/>
              </a:fontRef>
            </p:style>
          </p:cxnSp>
          <p:cxnSp>
            <p:nvCxnSpPr>
              <p:cNvPr id="138" name="رابط مستقيم 137">
                <a:extLst>
                  <a:ext uri="{FF2B5EF4-FFF2-40B4-BE49-F238E27FC236}">
                    <a16:creationId xmlns:a16="http://schemas.microsoft.com/office/drawing/2014/main" id="{13C01549-7BA1-FF24-1511-358ADA0FE518}"/>
                  </a:ext>
                </a:extLst>
              </p:cNvPr>
              <p:cNvCxnSpPr>
                <a:cxnSpLocks/>
              </p:cNvCxnSpPr>
              <p:nvPr/>
            </p:nvCxnSpPr>
            <p:spPr>
              <a:xfrm>
                <a:off x="8724900" y="6148574"/>
                <a:ext cx="0" cy="370336"/>
              </a:xfrm>
              <a:prstGeom prst="line">
                <a:avLst/>
              </a:prstGeom>
              <a:grpFill/>
              <a:ln w="38100">
                <a:solidFill>
                  <a:srgbClr val="503018"/>
                </a:solidFill>
              </a:ln>
            </p:spPr>
            <p:style>
              <a:lnRef idx="1">
                <a:schemeClr val="accent1"/>
              </a:lnRef>
              <a:fillRef idx="0">
                <a:schemeClr val="accent1"/>
              </a:fillRef>
              <a:effectRef idx="0">
                <a:schemeClr val="accent1"/>
              </a:effectRef>
              <a:fontRef idx="minor">
                <a:schemeClr val="tx1"/>
              </a:fontRef>
            </p:style>
          </p:cxnSp>
        </p:grpSp>
        <p:grpSp>
          <p:nvGrpSpPr>
            <p:cNvPr id="128" name="مجموعة 127">
              <a:extLst>
                <a:ext uri="{FF2B5EF4-FFF2-40B4-BE49-F238E27FC236}">
                  <a16:creationId xmlns:a16="http://schemas.microsoft.com/office/drawing/2014/main" id="{8BC2B676-DBCA-EC8F-B98C-2A3DC61B0AFD}"/>
                </a:ext>
              </a:extLst>
            </p:cNvPr>
            <p:cNvGrpSpPr/>
            <p:nvPr/>
          </p:nvGrpSpPr>
          <p:grpSpPr>
            <a:xfrm rot="14024798">
              <a:off x="5548066" y="4440425"/>
              <a:ext cx="241280" cy="226190"/>
              <a:chOff x="8649456" y="6148574"/>
              <a:chExt cx="421459" cy="395101"/>
            </a:xfrm>
            <a:solidFill>
              <a:srgbClr val="4B5436"/>
            </a:solidFill>
          </p:grpSpPr>
          <p:sp>
            <p:nvSpPr>
              <p:cNvPr id="129" name="مستطيل 128">
                <a:extLst>
                  <a:ext uri="{FF2B5EF4-FFF2-40B4-BE49-F238E27FC236}">
                    <a16:creationId xmlns:a16="http://schemas.microsoft.com/office/drawing/2014/main" id="{4F17D852-8980-E239-4C90-F7FE96EEE461}"/>
                  </a:ext>
                </a:extLst>
              </p:cNvPr>
              <p:cNvSpPr/>
              <p:nvPr/>
            </p:nvSpPr>
            <p:spPr>
              <a:xfrm>
                <a:off x="8649456" y="6233529"/>
                <a:ext cx="421459" cy="225189"/>
              </a:xfrm>
              <a:prstGeom prst="rect">
                <a:avLst/>
              </a:prstGeom>
              <a:grpFill/>
              <a:ln w="38100">
                <a:solidFill>
                  <a:srgbClr val="4B5436"/>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130" name="رابط مستقيم 129">
                <a:extLst>
                  <a:ext uri="{FF2B5EF4-FFF2-40B4-BE49-F238E27FC236}">
                    <a16:creationId xmlns:a16="http://schemas.microsoft.com/office/drawing/2014/main" id="{82DEC723-E39A-B2FE-27A2-BE87A1496BF3}"/>
                  </a:ext>
                </a:extLst>
              </p:cNvPr>
              <p:cNvCxnSpPr>
                <a:cxnSpLocks/>
              </p:cNvCxnSpPr>
              <p:nvPr/>
            </p:nvCxnSpPr>
            <p:spPr>
              <a:xfrm>
                <a:off x="8995410" y="6148574"/>
                <a:ext cx="0" cy="370336"/>
              </a:xfrm>
              <a:prstGeom prst="line">
                <a:avLst/>
              </a:prstGeom>
              <a:grpFill/>
              <a:ln w="38100">
                <a:solidFill>
                  <a:srgbClr val="4B5436"/>
                </a:solidFill>
              </a:ln>
            </p:spPr>
            <p:style>
              <a:lnRef idx="1">
                <a:schemeClr val="accent1"/>
              </a:lnRef>
              <a:fillRef idx="0">
                <a:schemeClr val="accent1"/>
              </a:fillRef>
              <a:effectRef idx="0">
                <a:schemeClr val="accent1"/>
              </a:effectRef>
              <a:fontRef idx="minor">
                <a:schemeClr val="tx1"/>
              </a:fontRef>
            </p:style>
          </p:cxnSp>
          <p:cxnSp>
            <p:nvCxnSpPr>
              <p:cNvPr id="131" name="رابط مستقيم 130">
                <a:extLst>
                  <a:ext uri="{FF2B5EF4-FFF2-40B4-BE49-F238E27FC236}">
                    <a16:creationId xmlns:a16="http://schemas.microsoft.com/office/drawing/2014/main" id="{64EBDADC-45B6-51D8-85ED-E129DE9E0947}"/>
                  </a:ext>
                </a:extLst>
              </p:cNvPr>
              <p:cNvCxnSpPr>
                <a:cxnSpLocks/>
              </p:cNvCxnSpPr>
              <p:nvPr/>
            </p:nvCxnSpPr>
            <p:spPr>
              <a:xfrm>
                <a:off x="8903970" y="6148574"/>
                <a:ext cx="0" cy="395101"/>
              </a:xfrm>
              <a:prstGeom prst="line">
                <a:avLst/>
              </a:prstGeom>
              <a:grpFill/>
              <a:ln w="38100">
                <a:solidFill>
                  <a:srgbClr val="4B5436"/>
                </a:solidFill>
              </a:ln>
            </p:spPr>
            <p:style>
              <a:lnRef idx="1">
                <a:schemeClr val="accent1"/>
              </a:lnRef>
              <a:fillRef idx="0">
                <a:schemeClr val="accent1"/>
              </a:fillRef>
              <a:effectRef idx="0">
                <a:schemeClr val="accent1"/>
              </a:effectRef>
              <a:fontRef idx="minor">
                <a:schemeClr val="tx1"/>
              </a:fontRef>
            </p:style>
          </p:cxnSp>
          <p:cxnSp>
            <p:nvCxnSpPr>
              <p:cNvPr id="132" name="رابط مستقيم 131">
                <a:extLst>
                  <a:ext uri="{FF2B5EF4-FFF2-40B4-BE49-F238E27FC236}">
                    <a16:creationId xmlns:a16="http://schemas.microsoft.com/office/drawing/2014/main" id="{11DF5EE0-2FAE-8274-20DE-54049ECDEF63}"/>
                  </a:ext>
                </a:extLst>
              </p:cNvPr>
              <p:cNvCxnSpPr>
                <a:cxnSpLocks/>
              </p:cNvCxnSpPr>
              <p:nvPr/>
            </p:nvCxnSpPr>
            <p:spPr>
              <a:xfrm>
                <a:off x="8808720" y="6148574"/>
                <a:ext cx="0" cy="370336"/>
              </a:xfrm>
              <a:prstGeom prst="line">
                <a:avLst/>
              </a:prstGeom>
              <a:grpFill/>
              <a:ln w="38100">
                <a:solidFill>
                  <a:srgbClr val="4B5436"/>
                </a:solidFill>
              </a:ln>
            </p:spPr>
            <p:style>
              <a:lnRef idx="1">
                <a:schemeClr val="accent1"/>
              </a:lnRef>
              <a:fillRef idx="0">
                <a:schemeClr val="accent1"/>
              </a:fillRef>
              <a:effectRef idx="0">
                <a:schemeClr val="accent1"/>
              </a:effectRef>
              <a:fontRef idx="minor">
                <a:schemeClr val="tx1"/>
              </a:fontRef>
            </p:style>
          </p:cxnSp>
          <p:cxnSp>
            <p:nvCxnSpPr>
              <p:cNvPr id="133" name="رابط مستقيم 132">
                <a:extLst>
                  <a:ext uri="{FF2B5EF4-FFF2-40B4-BE49-F238E27FC236}">
                    <a16:creationId xmlns:a16="http://schemas.microsoft.com/office/drawing/2014/main" id="{D1D46905-F117-61F7-CC7A-2B9BF54510DA}"/>
                  </a:ext>
                </a:extLst>
              </p:cNvPr>
              <p:cNvCxnSpPr>
                <a:cxnSpLocks/>
              </p:cNvCxnSpPr>
              <p:nvPr/>
            </p:nvCxnSpPr>
            <p:spPr>
              <a:xfrm>
                <a:off x="8724900" y="6148574"/>
                <a:ext cx="0" cy="370336"/>
              </a:xfrm>
              <a:prstGeom prst="line">
                <a:avLst/>
              </a:prstGeom>
              <a:grpFill/>
              <a:ln w="38100">
                <a:solidFill>
                  <a:srgbClr val="4B5436"/>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165081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مجموعة 17">
            <a:extLst>
              <a:ext uri="{FF2B5EF4-FFF2-40B4-BE49-F238E27FC236}">
                <a16:creationId xmlns:a16="http://schemas.microsoft.com/office/drawing/2014/main" id="{E006E898-1B52-1AF9-B58C-ED3B7D448191}"/>
              </a:ext>
            </a:extLst>
          </p:cNvPr>
          <p:cNvGrpSpPr/>
          <p:nvPr/>
        </p:nvGrpSpPr>
        <p:grpSpPr>
          <a:xfrm>
            <a:off x="-24385" y="0"/>
            <a:ext cx="10716197" cy="4790421"/>
            <a:chOff x="-24384" y="0"/>
            <a:chExt cx="10709530" cy="5539952"/>
          </a:xfrm>
        </p:grpSpPr>
        <p:sp>
          <p:nvSpPr>
            <p:cNvPr id="17" name="شكل حر: شكل 16">
              <a:extLst>
                <a:ext uri="{FF2B5EF4-FFF2-40B4-BE49-F238E27FC236}">
                  <a16:creationId xmlns:a16="http://schemas.microsoft.com/office/drawing/2014/main" id="{625DEA61-1093-DFFF-01E5-B5D6265425A3}"/>
                </a:ext>
              </a:extLst>
            </p:cNvPr>
            <p:cNvSpPr/>
            <p:nvPr/>
          </p:nvSpPr>
          <p:spPr>
            <a:xfrm>
              <a:off x="-24384" y="3958864"/>
              <a:ext cx="10709530" cy="1581088"/>
            </a:xfrm>
            <a:custGeom>
              <a:avLst/>
              <a:gdLst>
                <a:gd name="connsiteX0" fmla="*/ 0 w 10691813"/>
                <a:gd name="connsiteY0" fmla="*/ 0 h 5794023"/>
                <a:gd name="connsiteX1" fmla="*/ 10691813 w 10691813"/>
                <a:gd name="connsiteY1" fmla="*/ 0 h 5794023"/>
                <a:gd name="connsiteX2" fmla="*/ 10691813 w 10691813"/>
                <a:gd name="connsiteY2" fmla="*/ 5227910 h 5794023"/>
                <a:gd name="connsiteX3" fmla="*/ 10542713 w 10691813"/>
                <a:gd name="connsiteY3" fmla="*/ 5112747 h 5794023"/>
                <a:gd name="connsiteX4" fmla="*/ 10041919 w 10691813"/>
                <a:gd name="connsiteY4" fmla="*/ 4924715 h 5794023"/>
                <a:gd name="connsiteX5" fmla="*/ 6453767 w 10691813"/>
                <a:gd name="connsiteY5" fmla="*/ 5781241 h 5794023"/>
                <a:gd name="connsiteX6" fmla="*/ 1418779 w 10691813"/>
                <a:gd name="connsiteY6" fmla="*/ 4091338 h 5794023"/>
                <a:gd name="connsiteX7" fmla="*/ 173554 w 10691813"/>
                <a:gd name="connsiteY7" fmla="*/ 4520726 h 5794023"/>
                <a:gd name="connsiteX8" fmla="*/ 0 w 10691813"/>
                <a:gd name="connsiteY8" fmla="*/ 4632432 h 5794023"/>
                <a:gd name="connsiteX9" fmla="*/ 0 w 10691813"/>
                <a:gd name="connsiteY9" fmla="*/ 0 h 5794023"/>
                <a:gd name="connsiteX0" fmla="*/ 0 w 10691813"/>
                <a:gd name="connsiteY0" fmla="*/ 0 h 5794023"/>
                <a:gd name="connsiteX1" fmla="*/ 10691813 w 10691813"/>
                <a:gd name="connsiteY1" fmla="*/ 5227910 h 5794023"/>
                <a:gd name="connsiteX2" fmla="*/ 10542713 w 10691813"/>
                <a:gd name="connsiteY2" fmla="*/ 5112747 h 5794023"/>
                <a:gd name="connsiteX3" fmla="*/ 10041919 w 10691813"/>
                <a:gd name="connsiteY3" fmla="*/ 4924715 h 5794023"/>
                <a:gd name="connsiteX4" fmla="*/ 6453767 w 10691813"/>
                <a:gd name="connsiteY4" fmla="*/ 5781241 h 5794023"/>
                <a:gd name="connsiteX5" fmla="*/ 1418779 w 10691813"/>
                <a:gd name="connsiteY5" fmla="*/ 4091338 h 5794023"/>
                <a:gd name="connsiteX6" fmla="*/ 173554 w 10691813"/>
                <a:gd name="connsiteY6" fmla="*/ 4520726 h 5794023"/>
                <a:gd name="connsiteX7" fmla="*/ 0 w 10691813"/>
                <a:gd name="connsiteY7" fmla="*/ 4632432 h 5794023"/>
                <a:gd name="connsiteX8" fmla="*/ 0 w 10691813"/>
                <a:gd name="connsiteY8" fmla="*/ 0 h 5794023"/>
                <a:gd name="connsiteX0" fmla="*/ 0 w 10691813"/>
                <a:gd name="connsiteY0" fmla="*/ 543751 h 1705342"/>
                <a:gd name="connsiteX1" fmla="*/ 10691813 w 10691813"/>
                <a:gd name="connsiteY1" fmla="*/ 1139229 h 1705342"/>
                <a:gd name="connsiteX2" fmla="*/ 10542713 w 10691813"/>
                <a:gd name="connsiteY2" fmla="*/ 1024066 h 1705342"/>
                <a:gd name="connsiteX3" fmla="*/ 10041919 w 10691813"/>
                <a:gd name="connsiteY3" fmla="*/ 836034 h 1705342"/>
                <a:gd name="connsiteX4" fmla="*/ 6453767 w 10691813"/>
                <a:gd name="connsiteY4" fmla="*/ 1692560 h 1705342"/>
                <a:gd name="connsiteX5" fmla="*/ 1418779 w 10691813"/>
                <a:gd name="connsiteY5" fmla="*/ 2657 h 1705342"/>
                <a:gd name="connsiteX6" fmla="*/ 173554 w 10691813"/>
                <a:gd name="connsiteY6" fmla="*/ 432045 h 1705342"/>
                <a:gd name="connsiteX7" fmla="*/ 0 w 10691813"/>
                <a:gd name="connsiteY7" fmla="*/ 543751 h 1705342"/>
                <a:gd name="connsiteX0" fmla="*/ 10600316 w 10600316"/>
                <a:gd name="connsiteY0" fmla="*/ 1139229 h 1705342"/>
                <a:gd name="connsiteX1" fmla="*/ 10451216 w 10600316"/>
                <a:gd name="connsiteY1" fmla="*/ 1024066 h 1705342"/>
                <a:gd name="connsiteX2" fmla="*/ 9950422 w 10600316"/>
                <a:gd name="connsiteY2" fmla="*/ 836034 h 1705342"/>
                <a:gd name="connsiteX3" fmla="*/ 6362270 w 10600316"/>
                <a:gd name="connsiteY3" fmla="*/ 1692560 h 1705342"/>
                <a:gd name="connsiteX4" fmla="*/ 1327282 w 10600316"/>
                <a:gd name="connsiteY4" fmla="*/ 2657 h 1705342"/>
                <a:gd name="connsiteX5" fmla="*/ 82057 w 10600316"/>
                <a:gd name="connsiteY5" fmla="*/ 432045 h 1705342"/>
                <a:gd name="connsiteX6" fmla="*/ 0 w 10600316"/>
                <a:gd name="connsiteY6" fmla="*/ 642377 h 1705342"/>
                <a:gd name="connsiteX0" fmla="*/ 10716212 w 10716212"/>
                <a:gd name="connsiteY0" fmla="*/ 1139229 h 1705342"/>
                <a:gd name="connsiteX1" fmla="*/ 10567112 w 10716212"/>
                <a:gd name="connsiteY1" fmla="*/ 1024066 h 1705342"/>
                <a:gd name="connsiteX2" fmla="*/ 10066318 w 10716212"/>
                <a:gd name="connsiteY2" fmla="*/ 836034 h 1705342"/>
                <a:gd name="connsiteX3" fmla="*/ 6478166 w 10716212"/>
                <a:gd name="connsiteY3" fmla="*/ 1692560 h 1705342"/>
                <a:gd name="connsiteX4" fmla="*/ 1443178 w 10716212"/>
                <a:gd name="connsiteY4" fmla="*/ 2657 h 1705342"/>
                <a:gd name="connsiteX5" fmla="*/ 197953 w 10716212"/>
                <a:gd name="connsiteY5" fmla="*/ 432045 h 1705342"/>
                <a:gd name="connsiteX6" fmla="*/ 0 w 10716212"/>
                <a:gd name="connsiteY6" fmla="*/ 583201 h 1705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16212" h="1705342">
                  <a:moveTo>
                    <a:pt x="10716212" y="1139229"/>
                  </a:moveTo>
                  <a:lnTo>
                    <a:pt x="10567112" y="1024066"/>
                  </a:lnTo>
                  <a:cubicBezTo>
                    <a:pt x="10411456" y="916899"/>
                    <a:pt x="10245364" y="844354"/>
                    <a:pt x="10066318" y="836034"/>
                  </a:cubicBezTo>
                  <a:cubicBezTo>
                    <a:pt x="9111407" y="791664"/>
                    <a:pt x="7915356" y="1831456"/>
                    <a:pt x="6478166" y="1692560"/>
                  </a:cubicBezTo>
                  <a:cubicBezTo>
                    <a:pt x="5040976" y="1553664"/>
                    <a:pt x="2826353" y="-74508"/>
                    <a:pt x="1443178" y="2657"/>
                  </a:cubicBezTo>
                  <a:cubicBezTo>
                    <a:pt x="1010936" y="26771"/>
                    <a:pt x="590562" y="195569"/>
                    <a:pt x="197953" y="432045"/>
                  </a:cubicBezTo>
                  <a:cubicBezTo>
                    <a:pt x="140102" y="469280"/>
                    <a:pt x="0" y="583201"/>
                    <a:pt x="0" y="583201"/>
                  </a:cubicBezTo>
                </a:path>
              </a:pathLst>
            </a:custGeom>
            <a:noFill/>
            <a:ln w="38100">
              <a:solidFill>
                <a:srgbClr val="D3BD95"/>
              </a:solidFill>
              <a:prstDash val="dash"/>
            </a:ln>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rtl="1"/>
              <a:endParaRPr lang="ar-SA"/>
            </a:p>
          </p:txBody>
        </p:sp>
        <p:sp>
          <p:nvSpPr>
            <p:cNvPr id="11" name="شكل حر: شكل 10">
              <a:extLst>
                <a:ext uri="{FF2B5EF4-FFF2-40B4-BE49-F238E27FC236}">
                  <a16:creationId xmlns:a16="http://schemas.microsoft.com/office/drawing/2014/main" id="{299CCC44-8ACB-ADE9-4320-FEC36DCAF84C}"/>
                </a:ext>
              </a:extLst>
            </p:cNvPr>
            <p:cNvSpPr/>
            <p:nvPr/>
          </p:nvSpPr>
          <p:spPr>
            <a:xfrm>
              <a:off x="0" y="0"/>
              <a:ext cx="10685146" cy="5371860"/>
            </a:xfrm>
            <a:custGeom>
              <a:avLst/>
              <a:gdLst>
                <a:gd name="connsiteX0" fmla="*/ 0 w 10691813"/>
                <a:gd name="connsiteY0" fmla="*/ 0 h 5794023"/>
                <a:gd name="connsiteX1" fmla="*/ 10691813 w 10691813"/>
                <a:gd name="connsiteY1" fmla="*/ 0 h 5794023"/>
                <a:gd name="connsiteX2" fmla="*/ 10691813 w 10691813"/>
                <a:gd name="connsiteY2" fmla="*/ 5227910 h 5794023"/>
                <a:gd name="connsiteX3" fmla="*/ 10542713 w 10691813"/>
                <a:gd name="connsiteY3" fmla="*/ 5112747 h 5794023"/>
                <a:gd name="connsiteX4" fmla="*/ 10041919 w 10691813"/>
                <a:gd name="connsiteY4" fmla="*/ 4924715 h 5794023"/>
                <a:gd name="connsiteX5" fmla="*/ 6453767 w 10691813"/>
                <a:gd name="connsiteY5" fmla="*/ 5781241 h 5794023"/>
                <a:gd name="connsiteX6" fmla="*/ 1418779 w 10691813"/>
                <a:gd name="connsiteY6" fmla="*/ 4091338 h 5794023"/>
                <a:gd name="connsiteX7" fmla="*/ 173554 w 10691813"/>
                <a:gd name="connsiteY7" fmla="*/ 4520726 h 5794023"/>
                <a:gd name="connsiteX8" fmla="*/ 0 w 10691813"/>
                <a:gd name="connsiteY8" fmla="*/ 4632432 h 5794023"/>
                <a:gd name="connsiteX9" fmla="*/ 0 w 10691813"/>
                <a:gd name="connsiteY9" fmla="*/ 0 h 579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91813" h="5794023">
                  <a:moveTo>
                    <a:pt x="0" y="0"/>
                  </a:moveTo>
                  <a:lnTo>
                    <a:pt x="10691813" y="0"/>
                  </a:lnTo>
                  <a:lnTo>
                    <a:pt x="10691813" y="5227910"/>
                  </a:lnTo>
                  <a:lnTo>
                    <a:pt x="10542713" y="5112747"/>
                  </a:lnTo>
                  <a:cubicBezTo>
                    <a:pt x="10387057" y="5005580"/>
                    <a:pt x="10220965" y="4933035"/>
                    <a:pt x="10041919" y="4924715"/>
                  </a:cubicBezTo>
                  <a:cubicBezTo>
                    <a:pt x="9087008" y="4880345"/>
                    <a:pt x="7890957" y="5920137"/>
                    <a:pt x="6453767" y="5781241"/>
                  </a:cubicBezTo>
                  <a:cubicBezTo>
                    <a:pt x="5016577" y="5642345"/>
                    <a:pt x="2801954" y="4014173"/>
                    <a:pt x="1418779" y="4091338"/>
                  </a:cubicBezTo>
                  <a:cubicBezTo>
                    <a:pt x="986537" y="4115452"/>
                    <a:pt x="566163" y="4284250"/>
                    <a:pt x="173554" y="4520726"/>
                  </a:cubicBezTo>
                  <a:lnTo>
                    <a:pt x="0" y="4632432"/>
                  </a:lnTo>
                  <a:lnTo>
                    <a:pt x="0" y="0"/>
                  </a:lnTo>
                  <a:close/>
                </a:path>
              </a:pathLst>
            </a:custGeom>
            <a:solidFill>
              <a:srgbClr val="D3BD9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rtl="1"/>
              <a:endParaRPr lang="ar-SA"/>
            </a:p>
          </p:txBody>
        </p:sp>
      </p:grpSp>
      <p:grpSp>
        <p:nvGrpSpPr>
          <p:cNvPr id="2" name="مجموعة 1">
            <a:extLst>
              <a:ext uri="{FF2B5EF4-FFF2-40B4-BE49-F238E27FC236}">
                <a16:creationId xmlns:a16="http://schemas.microsoft.com/office/drawing/2014/main" id="{50F5CB1C-480C-30B8-9830-CA90BB8652EF}"/>
              </a:ext>
            </a:extLst>
          </p:cNvPr>
          <p:cNvGrpSpPr/>
          <p:nvPr/>
        </p:nvGrpSpPr>
        <p:grpSpPr>
          <a:xfrm>
            <a:off x="2763411" y="-1"/>
            <a:ext cx="4362242" cy="7559675"/>
            <a:chOff x="2763411" y="-1"/>
            <a:chExt cx="4362242" cy="7559675"/>
          </a:xfrm>
        </p:grpSpPr>
        <p:pic>
          <p:nvPicPr>
            <p:cNvPr id="4" name="صورة 3">
              <a:extLst>
                <a:ext uri="{FF2B5EF4-FFF2-40B4-BE49-F238E27FC236}">
                  <a16:creationId xmlns:a16="http://schemas.microsoft.com/office/drawing/2014/main" id="{BC3CEC16-45E5-FEC6-AE78-69D75438C8A0}"/>
                </a:ext>
              </a:extLst>
            </p:cNvPr>
            <p:cNvPicPr>
              <a:picLocks noChangeAspect="1"/>
            </p:cNvPicPr>
            <p:nvPr/>
          </p:nvPicPr>
          <p:blipFill>
            <a:blip r:embed="rId2"/>
            <a:stretch>
              <a:fillRect/>
            </a:stretch>
          </p:blipFill>
          <p:spPr>
            <a:xfrm>
              <a:off x="6329571" y="-1"/>
              <a:ext cx="796082" cy="7559675"/>
            </a:xfrm>
            <a:prstGeom prst="rect">
              <a:avLst/>
            </a:prstGeom>
          </p:spPr>
        </p:pic>
        <p:pic>
          <p:nvPicPr>
            <p:cNvPr id="5" name="صورة 4">
              <a:extLst>
                <a:ext uri="{FF2B5EF4-FFF2-40B4-BE49-F238E27FC236}">
                  <a16:creationId xmlns:a16="http://schemas.microsoft.com/office/drawing/2014/main" id="{9FF0E665-BFD2-2924-EE3D-4CDC6299E2A8}"/>
                </a:ext>
              </a:extLst>
            </p:cNvPr>
            <p:cNvPicPr>
              <a:picLocks noChangeAspect="1"/>
            </p:cNvPicPr>
            <p:nvPr/>
          </p:nvPicPr>
          <p:blipFill>
            <a:blip r:embed="rId2"/>
            <a:stretch>
              <a:fillRect/>
            </a:stretch>
          </p:blipFill>
          <p:spPr>
            <a:xfrm>
              <a:off x="2763411" y="-1"/>
              <a:ext cx="796082" cy="7559675"/>
            </a:xfrm>
            <a:prstGeom prst="rect">
              <a:avLst/>
            </a:prstGeom>
          </p:spPr>
        </p:pic>
      </p:grpSp>
      <p:pic>
        <p:nvPicPr>
          <p:cNvPr id="52" name="رسم 51" descr="شجرة بلوط مع تعبئة خالصة">
            <a:extLst>
              <a:ext uri="{FF2B5EF4-FFF2-40B4-BE49-F238E27FC236}">
                <a16:creationId xmlns:a16="http://schemas.microsoft.com/office/drawing/2014/main" id="{94FA6CA5-CCBC-A0A1-243B-F206A8BD2B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9976790">
            <a:off x="3775815" y="197797"/>
            <a:ext cx="540380" cy="540380"/>
          </a:xfrm>
          <a:prstGeom prst="rect">
            <a:avLst/>
          </a:prstGeom>
        </p:spPr>
      </p:pic>
      <p:pic>
        <p:nvPicPr>
          <p:cNvPr id="54" name="رسم 53" descr="موز مع تعبئة خالصة">
            <a:extLst>
              <a:ext uri="{FF2B5EF4-FFF2-40B4-BE49-F238E27FC236}">
                <a16:creationId xmlns:a16="http://schemas.microsoft.com/office/drawing/2014/main" id="{DAAC3C0F-531B-BE29-EF53-3E32E09BE7F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81452" y="701375"/>
            <a:ext cx="390773" cy="390773"/>
          </a:xfrm>
          <a:prstGeom prst="rect">
            <a:avLst/>
          </a:prstGeom>
        </p:spPr>
      </p:pic>
      <p:pic>
        <p:nvPicPr>
          <p:cNvPr id="56" name="رسم 55" descr="مظلة شاطئ مع تعبئة خالصة">
            <a:extLst>
              <a:ext uri="{FF2B5EF4-FFF2-40B4-BE49-F238E27FC236}">
                <a16:creationId xmlns:a16="http://schemas.microsoft.com/office/drawing/2014/main" id="{7C4C1D7E-F917-7195-F42B-A49D90C7387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92489" y="2969598"/>
            <a:ext cx="533690" cy="533690"/>
          </a:xfrm>
          <a:prstGeom prst="rect">
            <a:avLst/>
          </a:prstGeom>
        </p:spPr>
      </p:pic>
      <p:pic>
        <p:nvPicPr>
          <p:cNvPr id="58" name="رسم 57" descr="ساق دجاجة مع تعبئة خالصة">
            <a:extLst>
              <a:ext uri="{FF2B5EF4-FFF2-40B4-BE49-F238E27FC236}">
                <a16:creationId xmlns:a16="http://schemas.microsoft.com/office/drawing/2014/main" id="{E366C10D-EF1E-8FCD-44F0-D0FB4F0F1B0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489613" y="3618271"/>
            <a:ext cx="513877" cy="513877"/>
          </a:xfrm>
          <a:prstGeom prst="rect">
            <a:avLst/>
          </a:prstGeom>
        </p:spPr>
      </p:pic>
      <p:pic>
        <p:nvPicPr>
          <p:cNvPr id="60" name="رسم 59" descr="وجه متحير بتعبئة مصمتة مع تعبئة خالصة">
            <a:extLst>
              <a:ext uri="{FF2B5EF4-FFF2-40B4-BE49-F238E27FC236}">
                <a16:creationId xmlns:a16="http://schemas.microsoft.com/office/drawing/2014/main" id="{B8CDBCC7-8F2D-9C44-A691-8133D4A3822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676019">
            <a:off x="3010853" y="269671"/>
            <a:ext cx="429362" cy="429362"/>
          </a:xfrm>
          <a:prstGeom prst="rect">
            <a:avLst/>
          </a:prstGeom>
        </p:spPr>
      </p:pic>
      <p:pic>
        <p:nvPicPr>
          <p:cNvPr id="62" name="رسم 61" descr="أصفاد اليد مع تعبئة خالصة">
            <a:extLst>
              <a:ext uri="{FF2B5EF4-FFF2-40B4-BE49-F238E27FC236}">
                <a16:creationId xmlns:a16="http://schemas.microsoft.com/office/drawing/2014/main" id="{A565FB93-0636-A4E4-677D-2B4179559B3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5705" y="2644678"/>
            <a:ext cx="758787" cy="758787"/>
          </a:xfrm>
          <a:prstGeom prst="rect">
            <a:avLst/>
          </a:prstGeom>
        </p:spPr>
      </p:pic>
      <p:pic>
        <p:nvPicPr>
          <p:cNvPr id="63" name="رسم 62" descr="أصفاد اليد مع تعبئة خالصة">
            <a:extLst>
              <a:ext uri="{FF2B5EF4-FFF2-40B4-BE49-F238E27FC236}">
                <a16:creationId xmlns:a16="http://schemas.microsoft.com/office/drawing/2014/main" id="{4FB31210-8E94-83E7-C1D9-4A92ACD34B4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735612" y="153890"/>
            <a:ext cx="758787" cy="758787"/>
          </a:xfrm>
          <a:prstGeom prst="rect">
            <a:avLst/>
          </a:prstGeom>
        </p:spPr>
      </p:pic>
      <p:pic>
        <p:nvPicPr>
          <p:cNvPr id="64" name="رسم 63" descr="شجرة بلوط مع تعبئة خالصة">
            <a:extLst>
              <a:ext uri="{FF2B5EF4-FFF2-40B4-BE49-F238E27FC236}">
                <a16:creationId xmlns:a16="http://schemas.microsoft.com/office/drawing/2014/main" id="{301ABBFB-95D0-A054-0562-22F8189CCD1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3210" flipH="1">
            <a:off x="8814310" y="1842299"/>
            <a:ext cx="421008" cy="421008"/>
          </a:xfrm>
          <a:prstGeom prst="rect">
            <a:avLst/>
          </a:prstGeom>
        </p:spPr>
      </p:pic>
      <p:pic>
        <p:nvPicPr>
          <p:cNvPr id="65" name="رسم 64" descr="مظلة شاطئ مع تعبئة خالصة">
            <a:extLst>
              <a:ext uri="{FF2B5EF4-FFF2-40B4-BE49-F238E27FC236}">
                <a16:creationId xmlns:a16="http://schemas.microsoft.com/office/drawing/2014/main" id="{7F29A1FE-E573-A153-0205-861B674A0CD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900426" y="3538107"/>
            <a:ext cx="420757" cy="420757"/>
          </a:xfrm>
          <a:prstGeom prst="rect">
            <a:avLst/>
          </a:prstGeom>
        </p:spPr>
      </p:pic>
      <p:pic>
        <p:nvPicPr>
          <p:cNvPr id="66" name="رسم 65" descr="أصفاد اليد مع تعبئة خالصة">
            <a:extLst>
              <a:ext uri="{FF2B5EF4-FFF2-40B4-BE49-F238E27FC236}">
                <a16:creationId xmlns:a16="http://schemas.microsoft.com/office/drawing/2014/main" id="{F4D95C51-93FA-86CB-A03D-BF5DA3E0A0D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flipH="1">
            <a:off x="6487439" y="503414"/>
            <a:ext cx="541232" cy="541232"/>
          </a:xfrm>
          <a:prstGeom prst="rect">
            <a:avLst/>
          </a:prstGeom>
        </p:spPr>
      </p:pic>
      <p:pic>
        <p:nvPicPr>
          <p:cNvPr id="69" name="رسم 68" descr="موز مع تعبئة خالصة">
            <a:extLst>
              <a:ext uri="{FF2B5EF4-FFF2-40B4-BE49-F238E27FC236}">
                <a16:creationId xmlns:a16="http://schemas.microsoft.com/office/drawing/2014/main" id="{2F850159-9239-09C1-4D08-C03A73558C6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08100" y="2959347"/>
            <a:ext cx="554191" cy="554191"/>
          </a:xfrm>
          <a:prstGeom prst="rect">
            <a:avLst/>
          </a:prstGeom>
        </p:spPr>
      </p:pic>
      <p:pic>
        <p:nvPicPr>
          <p:cNvPr id="70" name="رسم 69" descr="ساق دجاجة مع تعبئة خالصة">
            <a:extLst>
              <a:ext uri="{FF2B5EF4-FFF2-40B4-BE49-F238E27FC236}">
                <a16:creationId xmlns:a16="http://schemas.microsoft.com/office/drawing/2014/main" id="{B55A47E5-3398-93DC-CC68-5DAACA8F54B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30812" y="186284"/>
            <a:ext cx="513877" cy="513877"/>
          </a:xfrm>
          <a:prstGeom prst="rect">
            <a:avLst/>
          </a:prstGeom>
        </p:spPr>
      </p:pic>
      <p:grpSp>
        <p:nvGrpSpPr>
          <p:cNvPr id="75" name="مجموعة 74">
            <a:extLst>
              <a:ext uri="{FF2B5EF4-FFF2-40B4-BE49-F238E27FC236}">
                <a16:creationId xmlns:a16="http://schemas.microsoft.com/office/drawing/2014/main" id="{8B23274A-880D-7B4F-9D89-9F5CDEC49883}"/>
              </a:ext>
            </a:extLst>
          </p:cNvPr>
          <p:cNvGrpSpPr/>
          <p:nvPr/>
        </p:nvGrpSpPr>
        <p:grpSpPr>
          <a:xfrm>
            <a:off x="162133" y="3701849"/>
            <a:ext cx="819423" cy="1061262"/>
            <a:chOff x="486137" y="4919247"/>
            <a:chExt cx="819423" cy="1061262"/>
          </a:xfrm>
          <a:solidFill>
            <a:srgbClr val="D3BD95"/>
          </a:solidFill>
        </p:grpSpPr>
        <p:sp>
          <p:nvSpPr>
            <p:cNvPr id="71" name="شكل بيضاوي 70">
              <a:extLst>
                <a:ext uri="{FF2B5EF4-FFF2-40B4-BE49-F238E27FC236}">
                  <a16:creationId xmlns:a16="http://schemas.microsoft.com/office/drawing/2014/main" id="{51DF2D06-B7DE-1E54-D653-EB4B72DBAACD}"/>
                </a:ext>
              </a:extLst>
            </p:cNvPr>
            <p:cNvSpPr/>
            <p:nvPr/>
          </p:nvSpPr>
          <p:spPr>
            <a:xfrm>
              <a:off x="486137" y="5371860"/>
              <a:ext cx="352716" cy="352716"/>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ar-SA"/>
            </a:p>
          </p:txBody>
        </p:sp>
        <p:sp>
          <p:nvSpPr>
            <p:cNvPr id="72" name="شكل بيضاوي 71">
              <a:extLst>
                <a:ext uri="{FF2B5EF4-FFF2-40B4-BE49-F238E27FC236}">
                  <a16:creationId xmlns:a16="http://schemas.microsoft.com/office/drawing/2014/main" id="{458E6208-6F79-E805-79B4-6E6DE6AD6FA9}"/>
                </a:ext>
              </a:extLst>
            </p:cNvPr>
            <p:cNvSpPr/>
            <p:nvPr/>
          </p:nvSpPr>
          <p:spPr>
            <a:xfrm>
              <a:off x="1050535" y="5302635"/>
              <a:ext cx="117731" cy="117731"/>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ar-SA"/>
            </a:p>
          </p:txBody>
        </p:sp>
        <p:sp>
          <p:nvSpPr>
            <p:cNvPr id="73" name="شكل بيضاوي 72">
              <a:extLst>
                <a:ext uri="{FF2B5EF4-FFF2-40B4-BE49-F238E27FC236}">
                  <a16:creationId xmlns:a16="http://schemas.microsoft.com/office/drawing/2014/main" id="{03F373BD-4313-9EE8-DB57-77BB16C2A0BE}"/>
                </a:ext>
              </a:extLst>
            </p:cNvPr>
            <p:cNvSpPr/>
            <p:nvPr/>
          </p:nvSpPr>
          <p:spPr>
            <a:xfrm>
              <a:off x="1220134" y="4919247"/>
              <a:ext cx="85426" cy="85426"/>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ar-SA" dirty="0"/>
            </a:p>
          </p:txBody>
        </p:sp>
        <p:sp>
          <p:nvSpPr>
            <p:cNvPr id="74" name="شكل بيضاوي 73">
              <a:extLst>
                <a:ext uri="{FF2B5EF4-FFF2-40B4-BE49-F238E27FC236}">
                  <a16:creationId xmlns:a16="http://schemas.microsoft.com/office/drawing/2014/main" id="{3DCD45BF-0DF2-4937-3A93-D677DB772371}"/>
                </a:ext>
              </a:extLst>
            </p:cNvPr>
            <p:cNvSpPr/>
            <p:nvPr/>
          </p:nvSpPr>
          <p:spPr>
            <a:xfrm>
              <a:off x="852861" y="5862778"/>
              <a:ext cx="117731" cy="117731"/>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ar-SA"/>
            </a:p>
          </p:txBody>
        </p:sp>
      </p:grpSp>
      <p:sp>
        <p:nvSpPr>
          <p:cNvPr id="88" name="مربع نص 87">
            <a:extLst>
              <a:ext uri="{FF2B5EF4-FFF2-40B4-BE49-F238E27FC236}">
                <a16:creationId xmlns:a16="http://schemas.microsoft.com/office/drawing/2014/main" id="{ED5D44D1-7B1A-30D9-2FFA-B85E7E96DA00}"/>
              </a:ext>
            </a:extLst>
          </p:cNvPr>
          <p:cNvSpPr txBox="1"/>
          <p:nvPr/>
        </p:nvSpPr>
        <p:spPr>
          <a:xfrm>
            <a:off x="3822277" y="283847"/>
            <a:ext cx="3047259" cy="584775"/>
          </a:xfrm>
          <a:prstGeom prst="rect">
            <a:avLst/>
          </a:prstGeom>
          <a:noFill/>
        </p:spPr>
        <p:txBody>
          <a:bodyPr wrap="square" rtlCol="1">
            <a:spAutoFit/>
          </a:bodyPr>
          <a:lstStyle/>
          <a:p>
            <a:pPr algn="ctr" rtl="1"/>
            <a:r>
              <a:rPr lang="ar-SA" sz="3200" b="1" dirty="0">
                <a:ln w="22225">
                  <a:noFill/>
                  <a:prstDash val="solid"/>
                </a:ln>
                <a:solidFill>
                  <a:srgbClr val="734523"/>
                </a:solidFill>
              </a:rPr>
              <a:t>أضرار التسول</a:t>
            </a:r>
          </a:p>
        </p:txBody>
      </p:sp>
      <p:sp>
        <p:nvSpPr>
          <p:cNvPr id="89" name="مربع نص 88">
            <a:extLst>
              <a:ext uri="{FF2B5EF4-FFF2-40B4-BE49-F238E27FC236}">
                <a16:creationId xmlns:a16="http://schemas.microsoft.com/office/drawing/2014/main" id="{CA8200AC-E66F-D032-405E-A69C3C500CCD}"/>
              </a:ext>
            </a:extLst>
          </p:cNvPr>
          <p:cNvSpPr txBox="1"/>
          <p:nvPr/>
        </p:nvSpPr>
        <p:spPr>
          <a:xfrm>
            <a:off x="3724377" y="948973"/>
            <a:ext cx="3268876" cy="2062103"/>
          </a:xfrm>
          <a:prstGeom prst="rect">
            <a:avLst/>
          </a:prstGeom>
          <a:noFill/>
        </p:spPr>
        <p:txBody>
          <a:bodyPr wrap="square" rtlCol="1">
            <a:spAutoFit/>
          </a:bodyPr>
          <a:lstStyle/>
          <a:p>
            <a:pPr marL="285750" indent="-285750" algn="r" rtl="1">
              <a:buFont typeface="Arial" panose="020B0604020202020204" pitchFamily="34" charset="0"/>
              <a:buChar char="•"/>
            </a:pPr>
            <a:r>
              <a:rPr lang="ar-SA" sz="1600" b="1" dirty="0">
                <a:ln w="22225">
                  <a:noFill/>
                  <a:prstDash val="solid"/>
                </a:ln>
                <a:solidFill>
                  <a:srgbClr val="3B5642"/>
                </a:solidFill>
              </a:rPr>
              <a:t>انخفاض إنتاجية أفراد المجتمع الذين يمتهنون التسول؛ لأنّهم يُصبحون غير قادرين على العمل أو تحمّل المسؤولية مع مرور الوقت. </a:t>
            </a:r>
          </a:p>
          <a:p>
            <a:pPr marL="285750" indent="-285750" algn="r" rtl="1">
              <a:buFont typeface="Arial" panose="020B0604020202020204" pitchFamily="34" charset="0"/>
              <a:buChar char="•"/>
            </a:pPr>
            <a:r>
              <a:rPr lang="ar-SA" sz="1600" b="1" dirty="0">
                <a:ln w="22225">
                  <a:noFill/>
                  <a:prstDash val="solid"/>
                </a:ln>
                <a:solidFill>
                  <a:srgbClr val="3B5642"/>
                </a:solidFill>
              </a:rPr>
              <a:t>عكس صورة سلبية عن الدولة بشكل عام، وترك انطباع سلبي</a:t>
            </a:r>
          </a:p>
          <a:p>
            <a:pPr marL="285750" indent="-285750" algn="r" rtl="1">
              <a:buFont typeface="Arial" panose="020B0604020202020204" pitchFamily="34" charset="0"/>
              <a:buChar char="•"/>
            </a:pPr>
            <a:r>
              <a:rPr lang="ar-SA" sz="1600" b="1" dirty="0">
                <a:ln w="22225">
                  <a:noFill/>
                  <a:prstDash val="solid"/>
                </a:ln>
                <a:solidFill>
                  <a:srgbClr val="3B5642"/>
                </a:solidFill>
              </a:rPr>
              <a:t>ارتفاع معدّلات السرقة والجرائم. </a:t>
            </a:r>
          </a:p>
          <a:p>
            <a:pPr marL="285750" indent="-285750" algn="r" rtl="1">
              <a:buFont typeface="Arial" panose="020B0604020202020204" pitchFamily="34" charset="0"/>
              <a:buChar char="•"/>
            </a:pPr>
            <a:r>
              <a:rPr lang="ar-SA" sz="1600" b="1" dirty="0">
                <a:ln w="22225">
                  <a:noFill/>
                  <a:prstDash val="solid"/>
                </a:ln>
                <a:solidFill>
                  <a:srgbClr val="3B5642"/>
                </a:solidFill>
              </a:rPr>
              <a:t>التأثير على التنمية الوطنية بشكل سلبي.</a:t>
            </a:r>
          </a:p>
        </p:txBody>
      </p:sp>
      <p:sp>
        <p:nvSpPr>
          <p:cNvPr id="121" name="مربع نص 120">
            <a:extLst>
              <a:ext uri="{FF2B5EF4-FFF2-40B4-BE49-F238E27FC236}">
                <a16:creationId xmlns:a16="http://schemas.microsoft.com/office/drawing/2014/main" id="{08CAF253-5E98-B90B-FE23-0C2AD1B35013}"/>
              </a:ext>
            </a:extLst>
          </p:cNvPr>
          <p:cNvSpPr txBox="1"/>
          <p:nvPr/>
        </p:nvSpPr>
        <p:spPr>
          <a:xfrm>
            <a:off x="238809" y="3848587"/>
            <a:ext cx="3047259" cy="584775"/>
          </a:xfrm>
          <a:prstGeom prst="rect">
            <a:avLst/>
          </a:prstGeom>
          <a:noFill/>
        </p:spPr>
        <p:txBody>
          <a:bodyPr wrap="square" rtlCol="1">
            <a:spAutoFit/>
          </a:bodyPr>
          <a:lstStyle/>
          <a:p>
            <a:pPr algn="ctr"/>
            <a:r>
              <a:rPr lang="ar-SA" sz="3200" b="1" dirty="0">
                <a:ln w="22225">
                  <a:noFill/>
                  <a:prstDash val="solid"/>
                </a:ln>
                <a:solidFill>
                  <a:srgbClr val="734523"/>
                </a:solidFill>
              </a:rPr>
              <a:t>علاج التسول</a:t>
            </a:r>
          </a:p>
        </p:txBody>
      </p:sp>
      <p:sp>
        <p:nvSpPr>
          <p:cNvPr id="122" name="مربع نص 121">
            <a:extLst>
              <a:ext uri="{FF2B5EF4-FFF2-40B4-BE49-F238E27FC236}">
                <a16:creationId xmlns:a16="http://schemas.microsoft.com/office/drawing/2014/main" id="{42D8804E-D26E-F18F-5EB1-9650D2022017}"/>
              </a:ext>
            </a:extLst>
          </p:cNvPr>
          <p:cNvSpPr txBox="1"/>
          <p:nvPr/>
        </p:nvSpPr>
        <p:spPr>
          <a:xfrm>
            <a:off x="392682" y="4564792"/>
            <a:ext cx="2731404" cy="2800767"/>
          </a:xfrm>
          <a:prstGeom prst="rect">
            <a:avLst/>
          </a:prstGeom>
          <a:noFill/>
        </p:spPr>
        <p:txBody>
          <a:bodyPr wrap="square" rtlCol="1">
            <a:spAutoFit/>
          </a:bodyPr>
          <a:lstStyle/>
          <a:p>
            <a:pPr marL="285750" indent="-285750" algn="r" rtl="1">
              <a:buFont typeface="Arial" panose="020B0604020202020204" pitchFamily="34" charset="0"/>
              <a:buChar char="•"/>
            </a:pPr>
            <a:r>
              <a:rPr lang="ar-SA" sz="1600" b="1" dirty="0">
                <a:ln w="22225">
                  <a:noFill/>
                  <a:prstDash val="solid"/>
                </a:ln>
                <a:solidFill>
                  <a:srgbClr val="3B5642"/>
                </a:solidFill>
              </a:rPr>
              <a:t>سنّ قوانين متنوعة للحدّ من ظاهرة التسوّل </a:t>
            </a:r>
          </a:p>
          <a:p>
            <a:pPr marL="285750" indent="-285750" algn="r" rtl="1">
              <a:buFont typeface="Arial" panose="020B0604020202020204" pitchFamily="34" charset="0"/>
              <a:buChar char="•"/>
            </a:pPr>
            <a:r>
              <a:rPr lang="ar-SA" sz="1600" b="1" dirty="0">
                <a:ln w="22225">
                  <a:noFill/>
                  <a:prstDash val="solid"/>
                </a:ln>
                <a:solidFill>
                  <a:srgbClr val="3B5642"/>
                </a:solidFill>
              </a:rPr>
              <a:t>زيادة التمويل للمشاريع التي تُساعد على الحدّ من ظاهرة التسول. </a:t>
            </a:r>
          </a:p>
          <a:p>
            <a:pPr marL="285750" indent="-285750" algn="r" rtl="1">
              <a:buFont typeface="Arial" panose="020B0604020202020204" pitchFamily="34" charset="0"/>
              <a:buChar char="•"/>
            </a:pPr>
            <a:r>
              <a:rPr lang="ar-SA" sz="1600" b="1" dirty="0">
                <a:ln w="22225">
                  <a:noFill/>
                  <a:prstDash val="solid"/>
                </a:ln>
                <a:solidFill>
                  <a:srgbClr val="3B5642"/>
                </a:solidFill>
              </a:rPr>
              <a:t>توفير وظائف مناسبة للمتسولين. </a:t>
            </a:r>
          </a:p>
          <a:p>
            <a:pPr marL="285750" indent="-285750" algn="r" rtl="1">
              <a:buFont typeface="Arial" panose="020B0604020202020204" pitchFamily="34" charset="0"/>
              <a:buChar char="•"/>
            </a:pPr>
            <a:r>
              <a:rPr lang="ar-SA" sz="1600" b="1" dirty="0">
                <a:ln w="22225">
                  <a:noFill/>
                  <a:prstDash val="solid"/>
                </a:ln>
                <a:solidFill>
                  <a:srgbClr val="3B5642"/>
                </a:solidFill>
              </a:rPr>
              <a:t>إنشاء برامج للحدّ من تزايد الفقر.</a:t>
            </a:r>
          </a:p>
          <a:p>
            <a:pPr marL="285750" indent="-285750" algn="r" rtl="1">
              <a:buFont typeface="Arial" panose="020B0604020202020204" pitchFamily="34" charset="0"/>
              <a:buChar char="•"/>
            </a:pPr>
            <a:r>
              <a:rPr lang="ar-SA" sz="1600" b="1" dirty="0">
                <a:ln w="22225">
                  <a:noFill/>
                  <a:prstDash val="solid"/>
                </a:ln>
                <a:solidFill>
                  <a:srgbClr val="3B5642"/>
                </a:solidFill>
              </a:rPr>
              <a:t>تحديد مسؤولين لمراقبة ظاهرة التسول من موظفي الشرطة وموظفي الرعاية الاجتماعية. </a:t>
            </a:r>
          </a:p>
          <a:p>
            <a:pPr marL="285750" indent="-285750" algn="r" rtl="1">
              <a:buFont typeface="Arial" panose="020B0604020202020204" pitchFamily="34" charset="0"/>
              <a:buChar char="•"/>
            </a:pPr>
            <a:r>
              <a:rPr lang="ar-SA" sz="1600" b="1" dirty="0">
                <a:ln w="22225">
                  <a:noFill/>
                  <a:prstDash val="solid"/>
                </a:ln>
                <a:solidFill>
                  <a:srgbClr val="3B5642"/>
                </a:solidFill>
              </a:rPr>
              <a:t>إطلاق برامج خيريّة لمساعدة المتسولين.</a:t>
            </a:r>
          </a:p>
        </p:txBody>
      </p:sp>
      <p:grpSp>
        <p:nvGrpSpPr>
          <p:cNvPr id="161" name="مجموعة 160">
            <a:extLst>
              <a:ext uri="{FF2B5EF4-FFF2-40B4-BE49-F238E27FC236}">
                <a16:creationId xmlns:a16="http://schemas.microsoft.com/office/drawing/2014/main" id="{AC196F19-59DE-86FD-539A-AAB83B5630B2}"/>
              </a:ext>
            </a:extLst>
          </p:cNvPr>
          <p:cNvGrpSpPr/>
          <p:nvPr/>
        </p:nvGrpSpPr>
        <p:grpSpPr>
          <a:xfrm flipH="1">
            <a:off x="9923109" y="4469380"/>
            <a:ext cx="606571" cy="785590"/>
            <a:chOff x="486137" y="4919247"/>
            <a:chExt cx="819423" cy="1061262"/>
          </a:xfrm>
          <a:solidFill>
            <a:srgbClr val="D3BD95"/>
          </a:solidFill>
        </p:grpSpPr>
        <p:sp>
          <p:nvSpPr>
            <p:cNvPr id="162" name="شكل بيضاوي 161">
              <a:extLst>
                <a:ext uri="{FF2B5EF4-FFF2-40B4-BE49-F238E27FC236}">
                  <a16:creationId xmlns:a16="http://schemas.microsoft.com/office/drawing/2014/main" id="{70B0D970-45FB-29C5-E63B-2970C07AFFF2}"/>
                </a:ext>
              </a:extLst>
            </p:cNvPr>
            <p:cNvSpPr/>
            <p:nvPr/>
          </p:nvSpPr>
          <p:spPr>
            <a:xfrm>
              <a:off x="486137" y="5371860"/>
              <a:ext cx="352716" cy="352716"/>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3" name="شكل بيضاوي 162">
              <a:extLst>
                <a:ext uri="{FF2B5EF4-FFF2-40B4-BE49-F238E27FC236}">
                  <a16:creationId xmlns:a16="http://schemas.microsoft.com/office/drawing/2014/main" id="{8A0C7AFF-2390-6CFC-3AED-CB08A4D9C51E}"/>
                </a:ext>
              </a:extLst>
            </p:cNvPr>
            <p:cNvSpPr/>
            <p:nvPr/>
          </p:nvSpPr>
          <p:spPr>
            <a:xfrm>
              <a:off x="1050535" y="5302635"/>
              <a:ext cx="117731" cy="117731"/>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4" name="شكل بيضاوي 163">
              <a:extLst>
                <a:ext uri="{FF2B5EF4-FFF2-40B4-BE49-F238E27FC236}">
                  <a16:creationId xmlns:a16="http://schemas.microsoft.com/office/drawing/2014/main" id="{8F322535-D312-E996-26ED-A8BB1121803B}"/>
                </a:ext>
              </a:extLst>
            </p:cNvPr>
            <p:cNvSpPr/>
            <p:nvPr/>
          </p:nvSpPr>
          <p:spPr>
            <a:xfrm>
              <a:off x="1220134" y="4919247"/>
              <a:ext cx="85426" cy="85426"/>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65" name="شكل بيضاوي 164">
              <a:extLst>
                <a:ext uri="{FF2B5EF4-FFF2-40B4-BE49-F238E27FC236}">
                  <a16:creationId xmlns:a16="http://schemas.microsoft.com/office/drawing/2014/main" id="{DDECCB65-547F-F257-6E4B-3D90266895E2}"/>
                </a:ext>
              </a:extLst>
            </p:cNvPr>
            <p:cNvSpPr/>
            <p:nvPr/>
          </p:nvSpPr>
          <p:spPr>
            <a:xfrm>
              <a:off x="852861" y="5862778"/>
              <a:ext cx="117731" cy="117731"/>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grpSp>
      <p:pic>
        <p:nvPicPr>
          <p:cNvPr id="175" name="رسم 174" descr="ساق دجاجة مع تعبئة خالصة">
            <a:extLst>
              <a:ext uri="{FF2B5EF4-FFF2-40B4-BE49-F238E27FC236}">
                <a16:creationId xmlns:a16="http://schemas.microsoft.com/office/drawing/2014/main" id="{92372550-FAF0-8ADE-452B-A2782DA51CB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5822202">
            <a:off x="1482904" y="2623486"/>
            <a:ext cx="513877" cy="513877"/>
          </a:xfrm>
          <a:prstGeom prst="rect">
            <a:avLst/>
          </a:prstGeom>
        </p:spPr>
      </p:pic>
      <p:pic>
        <p:nvPicPr>
          <p:cNvPr id="177" name="رسم 176" descr="شجرة بلوط مع تعبئة خالصة">
            <a:extLst>
              <a:ext uri="{FF2B5EF4-FFF2-40B4-BE49-F238E27FC236}">
                <a16:creationId xmlns:a16="http://schemas.microsoft.com/office/drawing/2014/main" id="{C35DCD4B-A047-AF9C-9214-1FA5FDE16B1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9976790">
            <a:off x="224138" y="1499430"/>
            <a:ext cx="540380" cy="540380"/>
          </a:xfrm>
          <a:prstGeom prst="rect">
            <a:avLst/>
          </a:prstGeom>
        </p:spPr>
      </p:pic>
      <p:sp>
        <p:nvSpPr>
          <p:cNvPr id="3" name="مربع نص 2">
            <a:extLst>
              <a:ext uri="{FF2B5EF4-FFF2-40B4-BE49-F238E27FC236}">
                <a16:creationId xmlns:a16="http://schemas.microsoft.com/office/drawing/2014/main" id="{38838CD5-8FFE-316E-7116-E1F5FDC70D7F}"/>
              </a:ext>
            </a:extLst>
          </p:cNvPr>
          <p:cNvSpPr txBox="1"/>
          <p:nvPr/>
        </p:nvSpPr>
        <p:spPr>
          <a:xfrm>
            <a:off x="7368428" y="4683453"/>
            <a:ext cx="3047259" cy="584775"/>
          </a:xfrm>
          <a:prstGeom prst="rect">
            <a:avLst/>
          </a:prstGeom>
          <a:noFill/>
        </p:spPr>
        <p:txBody>
          <a:bodyPr wrap="square" rtlCol="1">
            <a:spAutoFit/>
          </a:bodyPr>
          <a:lstStyle/>
          <a:p>
            <a:pPr algn="ctr" rtl="1"/>
            <a:r>
              <a:rPr lang="ar-SA" sz="3200" b="1" dirty="0">
                <a:ln w="22225">
                  <a:noFill/>
                  <a:prstDash val="solid"/>
                </a:ln>
                <a:solidFill>
                  <a:srgbClr val="734523"/>
                </a:solidFill>
              </a:rPr>
              <a:t>أماكن التسول</a:t>
            </a:r>
          </a:p>
        </p:txBody>
      </p:sp>
      <p:sp>
        <p:nvSpPr>
          <p:cNvPr id="6" name="مربع نص 5">
            <a:extLst>
              <a:ext uri="{FF2B5EF4-FFF2-40B4-BE49-F238E27FC236}">
                <a16:creationId xmlns:a16="http://schemas.microsoft.com/office/drawing/2014/main" id="{A3C1C187-335E-DCD1-3840-A4652C1C06D3}"/>
              </a:ext>
            </a:extLst>
          </p:cNvPr>
          <p:cNvSpPr txBox="1"/>
          <p:nvPr/>
        </p:nvSpPr>
        <p:spPr>
          <a:xfrm>
            <a:off x="7396638" y="5353140"/>
            <a:ext cx="2990838" cy="1815882"/>
          </a:xfrm>
          <a:prstGeom prst="rect">
            <a:avLst/>
          </a:prstGeom>
          <a:noFill/>
        </p:spPr>
        <p:txBody>
          <a:bodyPr wrap="square" rtlCol="1">
            <a:spAutoFit/>
          </a:bodyPr>
          <a:lstStyle/>
          <a:p>
            <a:pPr marL="285750" indent="-285750" algn="r" rtl="1">
              <a:buFont typeface="Arial" panose="020B0604020202020204" pitchFamily="34" charset="0"/>
              <a:buChar char="•"/>
            </a:pPr>
            <a:r>
              <a:rPr lang="ar-SA" sz="1600" b="1" dirty="0">
                <a:ln w="22225">
                  <a:noFill/>
                  <a:prstDash val="solid"/>
                </a:ln>
                <a:solidFill>
                  <a:srgbClr val="3B5642"/>
                </a:solidFill>
              </a:rPr>
              <a:t>المواقع المزدحمة في الأماكن العامة. </a:t>
            </a:r>
          </a:p>
          <a:p>
            <a:pPr marL="285750" indent="-285750" algn="r" rtl="1">
              <a:buFont typeface="Arial" panose="020B0604020202020204" pitchFamily="34" charset="0"/>
              <a:buChar char="•"/>
            </a:pPr>
            <a:r>
              <a:rPr lang="ar-SA" sz="1600" b="1" dirty="0">
                <a:ln w="22225">
                  <a:noFill/>
                  <a:prstDash val="solid"/>
                </a:ln>
                <a:solidFill>
                  <a:srgbClr val="3B5642"/>
                </a:solidFill>
              </a:rPr>
              <a:t>وسائط النقل العام والإشارات الضوئية. </a:t>
            </a:r>
          </a:p>
          <a:p>
            <a:pPr marL="285750" indent="-285750" algn="r" rtl="1">
              <a:buFont typeface="Arial" panose="020B0604020202020204" pitchFamily="34" charset="0"/>
              <a:buChar char="•"/>
            </a:pPr>
            <a:r>
              <a:rPr lang="ar-SA" sz="1600" b="1" dirty="0">
                <a:ln w="22225">
                  <a:noFill/>
                  <a:prstDash val="solid"/>
                </a:ln>
                <a:solidFill>
                  <a:srgbClr val="3B5642"/>
                </a:solidFill>
              </a:rPr>
              <a:t>التجمّعات التجارية والأسواق. </a:t>
            </a:r>
          </a:p>
          <a:p>
            <a:pPr marL="285750" indent="-285750" algn="r" rtl="1">
              <a:buFont typeface="Arial" panose="020B0604020202020204" pitchFamily="34" charset="0"/>
              <a:buChar char="•"/>
            </a:pPr>
            <a:r>
              <a:rPr lang="ar-SA" sz="1600" b="1" dirty="0">
                <a:ln w="22225">
                  <a:noFill/>
                  <a:prstDash val="solid"/>
                </a:ln>
                <a:solidFill>
                  <a:srgbClr val="3B5642"/>
                </a:solidFill>
              </a:rPr>
              <a:t>المساجد، والمقابر ، المستشفيات. </a:t>
            </a:r>
          </a:p>
          <a:p>
            <a:pPr marL="285750" indent="-285750" algn="r" rtl="1">
              <a:buFont typeface="Arial" panose="020B0604020202020204" pitchFamily="34" charset="0"/>
              <a:buChar char="•"/>
            </a:pPr>
            <a:r>
              <a:rPr lang="ar-SA" sz="1600" b="1" dirty="0">
                <a:ln w="22225">
                  <a:noFill/>
                  <a:prstDash val="solid"/>
                </a:ln>
                <a:solidFill>
                  <a:srgbClr val="3B5642"/>
                </a:solidFill>
              </a:rPr>
              <a:t>الأماكن السياحية.</a:t>
            </a:r>
          </a:p>
          <a:p>
            <a:pPr marL="285750" indent="-285750" algn="r" rtl="1">
              <a:buFont typeface="Arial" panose="020B0604020202020204" pitchFamily="34" charset="0"/>
              <a:buChar char="•"/>
            </a:pPr>
            <a:r>
              <a:rPr lang="ar-SA" sz="1600" b="1" dirty="0">
                <a:ln w="22225">
                  <a:noFill/>
                  <a:prstDash val="solid"/>
                </a:ln>
                <a:solidFill>
                  <a:srgbClr val="3B5642"/>
                </a:solidFill>
              </a:rPr>
              <a:t>مواقف السيارات، وتقاطعات الطرق، والساحات، والجسور العامة.</a:t>
            </a:r>
          </a:p>
        </p:txBody>
      </p:sp>
      <p:pic>
        <p:nvPicPr>
          <p:cNvPr id="57" name="صورة 56">
            <a:extLst>
              <a:ext uri="{FF2B5EF4-FFF2-40B4-BE49-F238E27FC236}">
                <a16:creationId xmlns:a16="http://schemas.microsoft.com/office/drawing/2014/main" id="{7008B77A-0BA0-6B69-68C4-D9A486A01807}"/>
              </a:ext>
            </a:extLst>
          </p:cNvPr>
          <p:cNvPicPr>
            <a:picLocks noChangeAspect="1"/>
          </p:cNvPicPr>
          <p:nvPr/>
        </p:nvPicPr>
        <p:blipFill>
          <a:blip r:embed="rId15"/>
          <a:stretch>
            <a:fillRect/>
          </a:stretch>
        </p:blipFill>
        <p:spPr>
          <a:xfrm>
            <a:off x="607582" y="262301"/>
            <a:ext cx="2167778" cy="3485491"/>
          </a:xfrm>
          <a:prstGeom prst="rect">
            <a:avLst/>
          </a:prstGeom>
        </p:spPr>
      </p:pic>
      <p:pic>
        <p:nvPicPr>
          <p:cNvPr id="124" name="صورة 123">
            <a:extLst>
              <a:ext uri="{FF2B5EF4-FFF2-40B4-BE49-F238E27FC236}">
                <a16:creationId xmlns:a16="http://schemas.microsoft.com/office/drawing/2014/main" id="{9B2A8913-4CBC-D1E9-0761-8753EBBD7107}"/>
              </a:ext>
            </a:extLst>
          </p:cNvPr>
          <p:cNvPicPr>
            <a:picLocks noChangeAspect="1"/>
          </p:cNvPicPr>
          <p:nvPr/>
        </p:nvPicPr>
        <p:blipFill rotWithShape="1">
          <a:blip r:embed="rId16"/>
          <a:srcRect r="60541"/>
          <a:stretch/>
        </p:blipFill>
        <p:spPr>
          <a:xfrm>
            <a:off x="8839435" y="1116713"/>
            <a:ext cx="1832912" cy="2590871"/>
          </a:xfrm>
          <a:prstGeom prst="rect">
            <a:avLst/>
          </a:prstGeom>
        </p:spPr>
      </p:pic>
      <p:grpSp>
        <p:nvGrpSpPr>
          <p:cNvPr id="118" name="مجموعة 117">
            <a:extLst>
              <a:ext uri="{FF2B5EF4-FFF2-40B4-BE49-F238E27FC236}">
                <a16:creationId xmlns:a16="http://schemas.microsoft.com/office/drawing/2014/main" id="{13D819BA-C41A-4BF0-DF1F-950B9833A20A}"/>
              </a:ext>
            </a:extLst>
          </p:cNvPr>
          <p:cNvGrpSpPr/>
          <p:nvPr/>
        </p:nvGrpSpPr>
        <p:grpSpPr>
          <a:xfrm>
            <a:off x="7279801" y="183042"/>
            <a:ext cx="2717338" cy="3745806"/>
            <a:chOff x="7501692" y="194227"/>
            <a:chExt cx="2717338" cy="3745806"/>
          </a:xfrm>
        </p:grpSpPr>
        <p:grpSp>
          <p:nvGrpSpPr>
            <p:cNvPr id="27" name="مجموعة 26">
              <a:extLst>
                <a:ext uri="{FF2B5EF4-FFF2-40B4-BE49-F238E27FC236}">
                  <a16:creationId xmlns:a16="http://schemas.microsoft.com/office/drawing/2014/main" id="{76C43D04-1A18-782E-1B16-F4B3A5BD55D8}"/>
                </a:ext>
              </a:extLst>
            </p:cNvPr>
            <p:cNvGrpSpPr/>
            <p:nvPr/>
          </p:nvGrpSpPr>
          <p:grpSpPr>
            <a:xfrm>
              <a:off x="7501692" y="194227"/>
              <a:ext cx="2717338" cy="3745806"/>
              <a:chOff x="7283521" y="2653799"/>
              <a:chExt cx="3132166" cy="4317640"/>
            </a:xfrm>
          </p:grpSpPr>
          <p:pic>
            <p:nvPicPr>
              <p:cNvPr id="38" name="صورة 37">
                <a:extLst>
                  <a:ext uri="{FF2B5EF4-FFF2-40B4-BE49-F238E27FC236}">
                    <a16:creationId xmlns:a16="http://schemas.microsoft.com/office/drawing/2014/main" id="{22BDF74B-E543-11BE-273E-5B1EF39F4548}"/>
                  </a:ext>
                </a:extLst>
              </p:cNvPr>
              <p:cNvPicPr>
                <a:picLocks noChangeAspect="1"/>
              </p:cNvPicPr>
              <p:nvPr/>
            </p:nvPicPr>
            <p:blipFill rotWithShape="1">
              <a:blip r:embed="rId17"/>
              <a:srcRect l="25565" t="50336" r="57549" b="8295"/>
              <a:stretch/>
            </p:blipFill>
            <p:spPr>
              <a:xfrm>
                <a:off x="7283521" y="2653799"/>
                <a:ext cx="3132166" cy="4317640"/>
              </a:xfrm>
              <a:prstGeom prst="rect">
                <a:avLst/>
              </a:prstGeom>
            </p:spPr>
          </p:pic>
          <p:grpSp>
            <p:nvGrpSpPr>
              <p:cNvPr id="29" name="مجموعة 28">
                <a:extLst>
                  <a:ext uri="{FF2B5EF4-FFF2-40B4-BE49-F238E27FC236}">
                    <a16:creationId xmlns:a16="http://schemas.microsoft.com/office/drawing/2014/main" id="{03BD2DA4-9CBC-906A-A826-5D2EC72A612F}"/>
                  </a:ext>
                </a:extLst>
              </p:cNvPr>
              <p:cNvGrpSpPr/>
              <p:nvPr/>
            </p:nvGrpSpPr>
            <p:grpSpPr>
              <a:xfrm rot="20062537">
                <a:off x="8649456" y="6148574"/>
                <a:ext cx="421459" cy="395101"/>
                <a:chOff x="8649456" y="6148574"/>
                <a:chExt cx="421459" cy="395101"/>
              </a:xfrm>
            </p:grpSpPr>
            <p:sp>
              <p:nvSpPr>
                <p:cNvPr id="30" name="مستطيل 29">
                  <a:extLst>
                    <a:ext uri="{FF2B5EF4-FFF2-40B4-BE49-F238E27FC236}">
                      <a16:creationId xmlns:a16="http://schemas.microsoft.com/office/drawing/2014/main" id="{6F68F373-122A-1995-A438-6AC85A6446F4}"/>
                    </a:ext>
                  </a:extLst>
                </p:cNvPr>
                <p:cNvSpPr/>
                <p:nvPr/>
              </p:nvSpPr>
              <p:spPr>
                <a:xfrm>
                  <a:off x="8649456" y="6233529"/>
                  <a:ext cx="421459" cy="225189"/>
                </a:xfrm>
                <a:prstGeom prst="rect">
                  <a:avLst/>
                </a:prstGeom>
                <a:solidFill>
                  <a:srgbClr val="9C7743"/>
                </a:solidFill>
                <a:ln w="38100">
                  <a:solidFill>
                    <a:srgbClr val="9C7743"/>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32" name="رابط مستقيم 31">
                  <a:extLst>
                    <a:ext uri="{FF2B5EF4-FFF2-40B4-BE49-F238E27FC236}">
                      <a16:creationId xmlns:a16="http://schemas.microsoft.com/office/drawing/2014/main" id="{46E47DD2-7ABB-A47F-AB00-5C1168B938E3}"/>
                    </a:ext>
                  </a:extLst>
                </p:cNvPr>
                <p:cNvCxnSpPr>
                  <a:cxnSpLocks/>
                </p:cNvCxnSpPr>
                <p:nvPr/>
              </p:nvCxnSpPr>
              <p:spPr>
                <a:xfrm>
                  <a:off x="8995410" y="6148574"/>
                  <a:ext cx="0" cy="370336"/>
                </a:xfrm>
                <a:prstGeom prst="line">
                  <a:avLst/>
                </a:prstGeom>
                <a:ln w="38100">
                  <a:solidFill>
                    <a:srgbClr val="9C7743"/>
                  </a:solidFill>
                </a:ln>
              </p:spPr>
              <p:style>
                <a:lnRef idx="1">
                  <a:schemeClr val="accent1"/>
                </a:lnRef>
                <a:fillRef idx="0">
                  <a:schemeClr val="accent1"/>
                </a:fillRef>
                <a:effectRef idx="0">
                  <a:schemeClr val="accent1"/>
                </a:effectRef>
                <a:fontRef idx="minor">
                  <a:schemeClr val="tx1"/>
                </a:fontRef>
              </p:style>
            </p:cxnSp>
            <p:cxnSp>
              <p:nvCxnSpPr>
                <p:cNvPr id="33" name="رابط مستقيم 32">
                  <a:extLst>
                    <a:ext uri="{FF2B5EF4-FFF2-40B4-BE49-F238E27FC236}">
                      <a16:creationId xmlns:a16="http://schemas.microsoft.com/office/drawing/2014/main" id="{67D2B8FC-3E57-FE45-A87C-B4A89F50EF70}"/>
                    </a:ext>
                  </a:extLst>
                </p:cNvPr>
                <p:cNvCxnSpPr>
                  <a:cxnSpLocks/>
                </p:cNvCxnSpPr>
                <p:nvPr/>
              </p:nvCxnSpPr>
              <p:spPr>
                <a:xfrm>
                  <a:off x="8903970" y="6148574"/>
                  <a:ext cx="0" cy="395101"/>
                </a:xfrm>
                <a:prstGeom prst="line">
                  <a:avLst/>
                </a:prstGeom>
                <a:ln w="38100">
                  <a:solidFill>
                    <a:srgbClr val="9C7743"/>
                  </a:solidFill>
                </a:ln>
              </p:spPr>
              <p:style>
                <a:lnRef idx="1">
                  <a:schemeClr val="accent1"/>
                </a:lnRef>
                <a:fillRef idx="0">
                  <a:schemeClr val="accent1"/>
                </a:fillRef>
                <a:effectRef idx="0">
                  <a:schemeClr val="accent1"/>
                </a:effectRef>
                <a:fontRef idx="minor">
                  <a:schemeClr val="tx1"/>
                </a:fontRef>
              </p:style>
            </p:cxnSp>
            <p:cxnSp>
              <p:nvCxnSpPr>
                <p:cNvPr id="34" name="رابط مستقيم 33">
                  <a:extLst>
                    <a:ext uri="{FF2B5EF4-FFF2-40B4-BE49-F238E27FC236}">
                      <a16:creationId xmlns:a16="http://schemas.microsoft.com/office/drawing/2014/main" id="{FE9773C0-F38D-C0D4-B557-5355642C423C}"/>
                    </a:ext>
                  </a:extLst>
                </p:cNvPr>
                <p:cNvCxnSpPr>
                  <a:cxnSpLocks/>
                </p:cNvCxnSpPr>
                <p:nvPr/>
              </p:nvCxnSpPr>
              <p:spPr>
                <a:xfrm>
                  <a:off x="8808720" y="6148574"/>
                  <a:ext cx="0" cy="370336"/>
                </a:xfrm>
                <a:prstGeom prst="line">
                  <a:avLst/>
                </a:prstGeom>
                <a:ln w="38100">
                  <a:solidFill>
                    <a:srgbClr val="9C7743"/>
                  </a:solidFill>
                </a:ln>
              </p:spPr>
              <p:style>
                <a:lnRef idx="1">
                  <a:schemeClr val="accent1"/>
                </a:lnRef>
                <a:fillRef idx="0">
                  <a:schemeClr val="accent1"/>
                </a:fillRef>
                <a:effectRef idx="0">
                  <a:schemeClr val="accent1"/>
                </a:effectRef>
                <a:fontRef idx="minor">
                  <a:schemeClr val="tx1"/>
                </a:fontRef>
              </p:style>
            </p:cxnSp>
            <p:cxnSp>
              <p:nvCxnSpPr>
                <p:cNvPr id="36" name="رابط مستقيم 35">
                  <a:extLst>
                    <a:ext uri="{FF2B5EF4-FFF2-40B4-BE49-F238E27FC236}">
                      <a16:creationId xmlns:a16="http://schemas.microsoft.com/office/drawing/2014/main" id="{72B613A5-A1EB-7133-A440-A5516FD75567}"/>
                    </a:ext>
                  </a:extLst>
                </p:cNvPr>
                <p:cNvCxnSpPr>
                  <a:cxnSpLocks/>
                </p:cNvCxnSpPr>
                <p:nvPr/>
              </p:nvCxnSpPr>
              <p:spPr>
                <a:xfrm>
                  <a:off x="8724900" y="6148574"/>
                  <a:ext cx="0" cy="370336"/>
                </a:xfrm>
                <a:prstGeom prst="line">
                  <a:avLst/>
                </a:prstGeom>
                <a:ln w="38100">
                  <a:solidFill>
                    <a:srgbClr val="9C7743"/>
                  </a:solidFill>
                </a:ln>
              </p:spPr>
              <p:style>
                <a:lnRef idx="1">
                  <a:schemeClr val="accent1"/>
                </a:lnRef>
                <a:fillRef idx="0">
                  <a:schemeClr val="accent1"/>
                </a:fillRef>
                <a:effectRef idx="0">
                  <a:schemeClr val="accent1"/>
                </a:effectRef>
                <a:fontRef idx="minor">
                  <a:schemeClr val="tx1"/>
                </a:fontRef>
              </p:style>
            </p:cxnSp>
          </p:grpSp>
        </p:grpSp>
        <p:grpSp>
          <p:nvGrpSpPr>
            <p:cNvPr id="184" name="مجموعة 183">
              <a:extLst>
                <a:ext uri="{FF2B5EF4-FFF2-40B4-BE49-F238E27FC236}">
                  <a16:creationId xmlns:a16="http://schemas.microsoft.com/office/drawing/2014/main" id="{B6A40BA4-4A28-7D1F-7380-B71FE2E172D0}"/>
                </a:ext>
              </a:extLst>
            </p:cNvPr>
            <p:cNvGrpSpPr/>
            <p:nvPr/>
          </p:nvGrpSpPr>
          <p:grpSpPr>
            <a:xfrm rot="3888874">
              <a:off x="7763066" y="2194606"/>
              <a:ext cx="301691" cy="282823"/>
              <a:chOff x="8649456" y="6148574"/>
              <a:chExt cx="421459" cy="395101"/>
            </a:xfrm>
            <a:solidFill>
              <a:srgbClr val="31544F"/>
            </a:solidFill>
          </p:grpSpPr>
          <p:sp>
            <p:nvSpPr>
              <p:cNvPr id="185" name="مستطيل 184">
                <a:extLst>
                  <a:ext uri="{FF2B5EF4-FFF2-40B4-BE49-F238E27FC236}">
                    <a16:creationId xmlns:a16="http://schemas.microsoft.com/office/drawing/2014/main" id="{34787CD7-C4DE-BCEC-5E18-55B0AF92DD07}"/>
                  </a:ext>
                </a:extLst>
              </p:cNvPr>
              <p:cNvSpPr/>
              <p:nvPr/>
            </p:nvSpPr>
            <p:spPr>
              <a:xfrm>
                <a:off x="8649456" y="6233529"/>
                <a:ext cx="421459" cy="225189"/>
              </a:xfrm>
              <a:prstGeom prst="rect">
                <a:avLst/>
              </a:prstGeom>
              <a:grpFill/>
              <a:ln w="38100">
                <a:solidFill>
                  <a:srgbClr val="31544F"/>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186" name="رابط مستقيم 185">
                <a:extLst>
                  <a:ext uri="{FF2B5EF4-FFF2-40B4-BE49-F238E27FC236}">
                    <a16:creationId xmlns:a16="http://schemas.microsoft.com/office/drawing/2014/main" id="{A2F17E64-52F1-204B-9020-ABBB65D3B8F3}"/>
                  </a:ext>
                </a:extLst>
              </p:cNvPr>
              <p:cNvCxnSpPr>
                <a:cxnSpLocks/>
              </p:cNvCxnSpPr>
              <p:nvPr/>
            </p:nvCxnSpPr>
            <p:spPr>
              <a:xfrm>
                <a:off x="8995410" y="6148574"/>
                <a:ext cx="0" cy="370336"/>
              </a:xfrm>
              <a:prstGeom prst="line">
                <a:avLst/>
              </a:prstGeom>
              <a:grpFill/>
              <a:ln w="38100">
                <a:solidFill>
                  <a:srgbClr val="31544F"/>
                </a:solidFill>
              </a:ln>
            </p:spPr>
            <p:style>
              <a:lnRef idx="1">
                <a:schemeClr val="accent1"/>
              </a:lnRef>
              <a:fillRef idx="0">
                <a:schemeClr val="accent1"/>
              </a:fillRef>
              <a:effectRef idx="0">
                <a:schemeClr val="accent1"/>
              </a:effectRef>
              <a:fontRef idx="minor">
                <a:schemeClr val="tx1"/>
              </a:fontRef>
            </p:style>
          </p:cxnSp>
          <p:cxnSp>
            <p:nvCxnSpPr>
              <p:cNvPr id="187" name="رابط مستقيم 186">
                <a:extLst>
                  <a:ext uri="{FF2B5EF4-FFF2-40B4-BE49-F238E27FC236}">
                    <a16:creationId xmlns:a16="http://schemas.microsoft.com/office/drawing/2014/main" id="{9CD3A126-2EE5-F928-CD99-757EF4AD263B}"/>
                  </a:ext>
                </a:extLst>
              </p:cNvPr>
              <p:cNvCxnSpPr>
                <a:cxnSpLocks/>
              </p:cNvCxnSpPr>
              <p:nvPr/>
            </p:nvCxnSpPr>
            <p:spPr>
              <a:xfrm>
                <a:off x="8903970" y="6148574"/>
                <a:ext cx="0" cy="395101"/>
              </a:xfrm>
              <a:prstGeom prst="line">
                <a:avLst/>
              </a:prstGeom>
              <a:grpFill/>
              <a:ln w="38100">
                <a:solidFill>
                  <a:srgbClr val="31544F"/>
                </a:solidFill>
              </a:ln>
            </p:spPr>
            <p:style>
              <a:lnRef idx="1">
                <a:schemeClr val="accent1"/>
              </a:lnRef>
              <a:fillRef idx="0">
                <a:schemeClr val="accent1"/>
              </a:fillRef>
              <a:effectRef idx="0">
                <a:schemeClr val="accent1"/>
              </a:effectRef>
              <a:fontRef idx="minor">
                <a:schemeClr val="tx1"/>
              </a:fontRef>
            </p:style>
          </p:cxnSp>
          <p:cxnSp>
            <p:nvCxnSpPr>
              <p:cNvPr id="188" name="رابط مستقيم 187">
                <a:extLst>
                  <a:ext uri="{FF2B5EF4-FFF2-40B4-BE49-F238E27FC236}">
                    <a16:creationId xmlns:a16="http://schemas.microsoft.com/office/drawing/2014/main" id="{5F8A227D-3B6B-35BA-9233-FF1875EE4EAE}"/>
                  </a:ext>
                </a:extLst>
              </p:cNvPr>
              <p:cNvCxnSpPr>
                <a:cxnSpLocks/>
              </p:cNvCxnSpPr>
              <p:nvPr/>
            </p:nvCxnSpPr>
            <p:spPr>
              <a:xfrm>
                <a:off x="8808720" y="6148574"/>
                <a:ext cx="0" cy="370336"/>
              </a:xfrm>
              <a:prstGeom prst="line">
                <a:avLst/>
              </a:prstGeom>
              <a:grpFill/>
              <a:ln w="38100">
                <a:solidFill>
                  <a:srgbClr val="31544F"/>
                </a:solidFill>
              </a:ln>
            </p:spPr>
            <p:style>
              <a:lnRef idx="1">
                <a:schemeClr val="accent1"/>
              </a:lnRef>
              <a:fillRef idx="0">
                <a:schemeClr val="accent1"/>
              </a:fillRef>
              <a:effectRef idx="0">
                <a:schemeClr val="accent1"/>
              </a:effectRef>
              <a:fontRef idx="minor">
                <a:schemeClr val="tx1"/>
              </a:fontRef>
            </p:style>
          </p:cxnSp>
          <p:cxnSp>
            <p:nvCxnSpPr>
              <p:cNvPr id="189" name="رابط مستقيم 188">
                <a:extLst>
                  <a:ext uri="{FF2B5EF4-FFF2-40B4-BE49-F238E27FC236}">
                    <a16:creationId xmlns:a16="http://schemas.microsoft.com/office/drawing/2014/main" id="{2DA1E21A-2AC7-1057-A29A-8DD46AFA68FE}"/>
                  </a:ext>
                </a:extLst>
              </p:cNvPr>
              <p:cNvCxnSpPr>
                <a:cxnSpLocks/>
              </p:cNvCxnSpPr>
              <p:nvPr/>
            </p:nvCxnSpPr>
            <p:spPr>
              <a:xfrm>
                <a:off x="8724900" y="6148574"/>
                <a:ext cx="0" cy="370336"/>
              </a:xfrm>
              <a:prstGeom prst="line">
                <a:avLst/>
              </a:prstGeom>
              <a:grpFill/>
              <a:ln w="38100">
                <a:solidFill>
                  <a:srgbClr val="31544F"/>
                </a:solidFill>
              </a:ln>
            </p:spPr>
            <p:style>
              <a:lnRef idx="1">
                <a:schemeClr val="accent1"/>
              </a:lnRef>
              <a:fillRef idx="0">
                <a:schemeClr val="accent1"/>
              </a:fillRef>
              <a:effectRef idx="0">
                <a:schemeClr val="accent1"/>
              </a:effectRef>
              <a:fontRef idx="minor">
                <a:schemeClr val="tx1"/>
              </a:fontRef>
            </p:style>
          </p:cxnSp>
        </p:grpSp>
      </p:grpSp>
      <p:grpSp>
        <p:nvGrpSpPr>
          <p:cNvPr id="81" name="مجموعة 80">
            <a:extLst>
              <a:ext uri="{FF2B5EF4-FFF2-40B4-BE49-F238E27FC236}">
                <a16:creationId xmlns:a16="http://schemas.microsoft.com/office/drawing/2014/main" id="{40053F11-669F-C7CC-9A06-06E79CDF23A9}"/>
              </a:ext>
            </a:extLst>
          </p:cNvPr>
          <p:cNvGrpSpPr/>
          <p:nvPr/>
        </p:nvGrpSpPr>
        <p:grpSpPr>
          <a:xfrm rot="13940458" flipH="1">
            <a:off x="3763670" y="4575854"/>
            <a:ext cx="650159" cy="842043"/>
            <a:chOff x="486137" y="4919247"/>
            <a:chExt cx="819423" cy="1061262"/>
          </a:xfrm>
          <a:solidFill>
            <a:srgbClr val="D3BD95"/>
          </a:solidFill>
        </p:grpSpPr>
        <p:sp>
          <p:nvSpPr>
            <p:cNvPr id="82" name="شكل بيضاوي 81">
              <a:extLst>
                <a:ext uri="{FF2B5EF4-FFF2-40B4-BE49-F238E27FC236}">
                  <a16:creationId xmlns:a16="http://schemas.microsoft.com/office/drawing/2014/main" id="{211FC35F-2E74-6B69-E511-25053CF6BFD4}"/>
                </a:ext>
              </a:extLst>
            </p:cNvPr>
            <p:cNvSpPr/>
            <p:nvPr/>
          </p:nvSpPr>
          <p:spPr>
            <a:xfrm>
              <a:off x="486137" y="5371860"/>
              <a:ext cx="352716" cy="352716"/>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ar-SA"/>
            </a:p>
          </p:txBody>
        </p:sp>
        <p:sp>
          <p:nvSpPr>
            <p:cNvPr id="83" name="شكل بيضاوي 82">
              <a:extLst>
                <a:ext uri="{FF2B5EF4-FFF2-40B4-BE49-F238E27FC236}">
                  <a16:creationId xmlns:a16="http://schemas.microsoft.com/office/drawing/2014/main" id="{6855CCCF-3B3B-1C0E-722A-819FCE81D290}"/>
                </a:ext>
              </a:extLst>
            </p:cNvPr>
            <p:cNvSpPr/>
            <p:nvPr/>
          </p:nvSpPr>
          <p:spPr>
            <a:xfrm>
              <a:off x="1050535" y="5302635"/>
              <a:ext cx="117731" cy="117731"/>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ar-SA"/>
            </a:p>
          </p:txBody>
        </p:sp>
        <p:sp>
          <p:nvSpPr>
            <p:cNvPr id="84" name="شكل بيضاوي 83">
              <a:extLst>
                <a:ext uri="{FF2B5EF4-FFF2-40B4-BE49-F238E27FC236}">
                  <a16:creationId xmlns:a16="http://schemas.microsoft.com/office/drawing/2014/main" id="{98E1AC9C-EC88-F379-B865-F4B995846354}"/>
                </a:ext>
              </a:extLst>
            </p:cNvPr>
            <p:cNvSpPr/>
            <p:nvPr/>
          </p:nvSpPr>
          <p:spPr>
            <a:xfrm>
              <a:off x="1220134" y="4919247"/>
              <a:ext cx="85426" cy="85426"/>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ar-SA" dirty="0"/>
            </a:p>
          </p:txBody>
        </p:sp>
        <p:sp>
          <p:nvSpPr>
            <p:cNvPr id="85" name="شكل بيضاوي 84">
              <a:extLst>
                <a:ext uri="{FF2B5EF4-FFF2-40B4-BE49-F238E27FC236}">
                  <a16:creationId xmlns:a16="http://schemas.microsoft.com/office/drawing/2014/main" id="{016407BC-1D03-07F1-58E8-4CFE1C035D60}"/>
                </a:ext>
              </a:extLst>
            </p:cNvPr>
            <p:cNvSpPr/>
            <p:nvPr/>
          </p:nvSpPr>
          <p:spPr>
            <a:xfrm>
              <a:off x="852861" y="5862778"/>
              <a:ext cx="117731" cy="117731"/>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ar-SA"/>
            </a:p>
          </p:txBody>
        </p:sp>
      </p:grpSp>
      <p:pic>
        <p:nvPicPr>
          <p:cNvPr id="59" name="رسم 58" descr="ساق دجاجة مع تعبئة خالصة">
            <a:extLst>
              <a:ext uri="{FF2B5EF4-FFF2-40B4-BE49-F238E27FC236}">
                <a16:creationId xmlns:a16="http://schemas.microsoft.com/office/drawing/2014/main" id="{F96625E5-C273-2B42-17F7-7439146E10D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4922210">
            <a:off x="4734625" y="3468881"/>
            <a:ext cx="513877" cy="513877"/>
          </a:xfrm>
          <a:prstGeom prst="rect">
            <a:avLst/>
          </a:prstGeom>
        </p:spPr>
      </p:pic>
      <p:pic>
        <p:nvPicPr>
          <p:cNvPr id="117" name="رسم 116" descr="موز مع تعبئة خالصة">
            <a:extLst>
              <a:ext uri="{FF2B5EF4-FFF2-40B4-BE49-F238E27FC236}">
                <a16:creationId xmlns:a16="http://schemas.microsoft.com/office/drawing/2014/main" id="{4ECC455C-D533-1186-66EB-D05AD900448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587823">
            <a:off x="5702680" y="3213807"/>
            <a:ext cx="554191" cy="554191"/>
          </a:xfrm>
          <a:prstGeom prst="rect">
            <a:avLst/>
          </a:prstGeom>
        </p:spPr>
      </p:pic>
      <p:pic>
        <p:nvPicPr>
          <p:cNvPr id="67" name="رسم 66" descr="وجه متحير بتعبئة مصمتة مع تعبئة خالصة">
            <a:extLst>
              <a:ext uri="{FF2B5EF4-FFF2-40B4-BE49-F238E27FC236}">
                <a16:creationId xmlns:a16="http://schemas.microsoft.com/office/drawing/2014/main" id="{4ADAFF7C-475A-563E-2B1D-8AAF95AF0DF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9385696">
            <a:off x="6399032" y="3747674"/>
            <a:ext cx="578488" cy="578488"/>
          </a:xfrm>
          <a:prstGeom prst="rect">
            <a:avLst/>
          </a:prstGeom>
        </p:spPr>
      </p:pic>
      <p:grpSp>
        <p:nvGrpSpPr>
          <p:cNvPr id="76" name="مجموعة 75">
            <a:extLst>
              <a:ext uri="{FF2B5EF4-FFF2-40B4-BE49-F238E27FC236}">
                <a16:creationId xmlns:a16="http://schemas.microsoft.com/office/drawing/2014/main" id="{EF615F68-2F53-2540-B6E4-AE23B1E499AD}"/>
              </a:ext>
            </a:extLst>
          </p:cNvPr>
          <p:cNvGrpSpPr/>
          <p:nvPr/>
        </p:nvGrpSpPr>
        <p:grpSpPr>
          <a:xfrm flipH="1">
            <a:off x="6386682" y="6429464"/>
            <a:ext cx="606571" cy="785590"/>
            <a:chOff x="486137" y="4919247"/>
            <a:chExt cx="819423" cy="1061262"/>
          </a:xfrm>
          <a:solidFill>
            <a:srgbClr val="D3BD95"/>
          </a:solidFill>
        </p:grpSpPr>
        <p:sp>
          <p:nvSpPr>
            <p:cNvPr id="77" name="شكل بيضاوي 76">
              <a:extLst>
                <a:ext uri="{FF2B5EF4-FFF2-40B4-BE49-F238E27FC236}">
                  <a16:creationId xmlns:a16="http://schemas.microsoft.com/office/drawing/2014/main" id="{D1C03AD0-7C14-CAC8-8961-F8BEA0AF5C64}"/>
                </a:ext>
              </a:extLst>
            </p:cNvPr>
            <p:cNvSpPr/>
            <p:nvPr/>
          </p:nvSpPr>
          <p:spPr>
            <a:xfrm>
              <a:off x="486137" y="5371860"/>
              <a:ext cx="352716" cy="352716"/>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ar-SA"/>
            </a:p>
          </p:txBody>
        </p:sp>
        <p:sp>
          <p:nvSpPr>
            <p:cNvPr id="78" name="شكل بيضاوي 77">
              <a:extLst>
                <a:ext uri="{FF2B5EF4-FFF2-40B4-BE49-F238E27FC236}">
                  <a16:creationId xmlns:a16="http://schemas.microsoft.com/office/drawing/2014/main" id="{C30E7E3B-F2EF-3066-AFB2-ADC5C2525B69}"/>
                </a:ext>
              </a:extLst>
            </p:cNvPr>
            <p:cNvSpPr/>
            <p:nvPr/>
          </p:nvSpPr>
          <p:spPr>
            <a:xfrm>
              <a:off x="1050535" y="5302635"/>
              <a:ext cx="117731" cy="117731"/>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ar-SA"/>
            </a:p>
          </p:txBody>
        </p:sp>
        <p:sp>
          <p:nvSpPr>
            <p:cNvPr id="79" name="شكل بيضاوي 78">
              <a:extLst>
                <a:ext uri="{FF2B5EF4-FFF2-40B4-BE49-F238E27FC236}">
                  <a16:creationId xmlns:a16="http://schemas.microsoft.com/office/drawing/2014/main" id="{A20CE5B9-C58F-CF47-AEF7-60909557A8AB}"/>
                </a:ext>
              </a:extLst>
            </p:cNvPr>
            <p:cNvSpPr/>
            <p:nvPr/>
          </p:nvSpPr>
          <p:spPr>
            <a:xfrm>
              <a:off x="1220134" y="4919247"/>
              <a:ext cx="85426" cy="85426"/>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ar-SA" dirty="0"/>
            </a:p>
          </p:txBody>
        </p:sp>
        <p:sp>
          <p:nvSpPr>
            <p:cNvPr id="80" name="شكل بيضاوي 79">
              <a:extLst>
                <a:ext uri="{FF2B5EF4-FFF2-40B4-BE49-F238E27FC236}">
                  <a16:creationId xmlns:a16="http://schemas.microsoft.com/office/drawing/2014/main" id="{A2612C0E-37CB-4D7B-FBAB-8D92F2CCCA33}"/>
                </a:ext>
              </a:extLst>
            </p:cNvPr>
            <p:cNvSpPr/>
            <p:nvPr/>
          </p:nvSpPr>
          <p:spPr>
            <a:xfrm>
              <a:off x="852861" y="5862778"/>
              <a:ext cx="117731" cy="117731"/>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ar-SA"/>
            </a:p>
          </p:txBody>
        </p:sp>
      </p:grpSp>
      <p:grpSp>
        <p:nvGrpSpPr>
          <p:cNvPr id="198" name="مجموعة 197">
            <a:extLst>
              <a:ext uri="{FF2B5EF4-FFF2-40B4-BE49-F238E27FC236}">
                <a16:creationId xmlns:a16="http://schemas.microsoft.com/office/drawing/2014/main" id="{A62C6F55-CDC1-948A-E706-DC8422F934C3}"/>
              </a:ext>
            </a:extLst>
          </p:cNvPr>
          <p:cNvGrpSpPr/>
          <p:nvPr/>
        </p:nvGrpSpPr>
        <p:grpSpPr>
          <a:xfrm>
            <a:off x="3761680" y="3572268"/>
            <a:ext cx="3239246" cy="2349742"/>
            <a:chOff x="3761680" y="3456635"/>
            <a:chExt cx="3239246" cy="2349742"/>
          </a:xfrm>
        </p:grpSpPr>
        <p:pic>
          <p:nvPicPr>
            <p:cNvPr id="168" name="صورة 167">
              <a:extLst>
                <a:ext uri="{FF2B5EF4-FFF2-40B4-BE49-F238E27FC236}">
                  <a16:creationId xmlns:a16="http://schemas.microsoft.com/office/drawing/2014/main" id="{EEDE7B72-304B-039D-8C48-80273AD6A1D8}"/>
                </a:ext>
              </a:extLst>
            </p:cNvPr>
            <p:cNvPicPr>
              <a:picLocks noChangeAspect="1"/>
            </p:cNvPicPr>
            <p:nvPr/>
          </p:nvPicPr>
          <p:blipFill>
            <a:blip r:embed="rId18"/>
            <a:stretch>
              <a:fillRect/>
            </a:stretch>
          </p:blipFill>
          <p:spPr>
            <a:xfrm rot="1441514">
              <a:off x="5969853" y="4244598"/>
              <a:ext cx="1031073" cy="1080931"/>
            </a:xfrm>
            <a:prstGeom prst="rect">
              <a:avLst/>
            </a:prstGeom>
          </p:spPr>
        </p:pic>
        <p:pic>
          <p:nvPicPr>
            <p:cNvPr id="169" name="صورة 168">
              <a:extLst>
                <a:ext uri="{FF2B5EF4-FFF2-40B4-BE49-F238E27FC236}">
                  <a16:creationId xmlns:a16="http://schemas.microsoft.com/office/drawing/2014/main" id="{F811538D-29C2-F32D-DE40-6443EE8498FE}"/>
                </a:ext>
              </a:extLst>
            </p:cNvPr>
            <p:cNvPicPr>
              <a:picLocks noChangeAspect="1"/>
            </p:cNvPicPr>
            <p:nvPr/>
          </p:nvPicPr>
          <p:blipFill>
            <a:blip r:embed="rId18"/>
            <a:stretch>
              <a:fillRect/>
            </a:stretch>
          </p:blipFill>
          <p:spPr>
            <a:xfrm rot="20333624">
              <a:off x="3761680" y="4294680"/>
              <a:ext cx="1009756" cy="1058584"/>
            </a:xfrm>
            <a:prstGeom prst="rect">
              <a:avLst/>
            </a:prstGeom>
          </p:spPr>
        </p:pic>
        <p:pic>
          <p:nvPicPr>
            <p:cNvPr id="172" name="صورة 171">
              <a:extLst>
                <a:ext uri="{FF2B5EF4-FFF2-40B4-BE49-F238E27FC236}">
                  <a16:creationId xmlns:a16="http://schemas.microsoft.com/office/drawing/2014/main" id="{81E2B26E-5807-C73B-BE52-39EE93691B00}"/>
                </a:ext>
              </a:extLst>
            </p:cNvPr>
            <p:cNvPicPr>
              <a:picLocks noChangeAspect="1"/>
            </p:cNvPicPr>
            <p:nvPr/>
          </p:nvPicPr>
          <p:blipFill>
            <a:blip r:embed="rId19"/>
            <a:stretch>
              <a:fillRect/>
            </a:stretch>
          </p:blipFill>
          <p:spPr>
            <a:xfrm rot="19968280">
              <a:off x="6569812" y="5551570"/>
              <a:ext cx="286541" cy="254807"/>
            </a:xfrm>
            <a:prstGeom prst="rect">
              <a:avLst/>
            </a:prstGeom>
          </p:spPr>
        </p:pic>
        <p:pic>
          <p:nvPicPr>
            <p:cNvPr id="170" name="صورة 169">
              <a:extLst>
                <a:ext uri="{FF2B5EF4-FFF2-40B4-BE49-F238E27FC236}">
                  <a16:creationId xmlns:a16="http://schemas.microsoft.com/office/drawing/2014/main" id="{E72957B5-8AAF-4AE4-069A-970B8696F355}"/>
                </a:ext>
              </a:extLst>
            </p:cNvPr>
            <p:cNvPicPr>
              <a:picLocks noChangeAspect="1"/>
            </p:cNvPicPr>
            <p:nvPr/>
          </p:nvPicPr>
          <p:blipFill>
            <a:blip r:embed="rId18"/>
            <a:stretch>
              <a:fillRect/>
            </a:stretch>
          </p:blipFill>
          <p:spPr>
            <a:xfrm>
              <a:off x="4781172" y="3456635"/>
              <a:ext cx="1009756" cy="1058584"/>
            </a:xfrm>
            <a:prstGeom prst="rect">
              <a:avLst/>
            </a:prstGeom>
          </p:spPr>
        </p:pic>
        <p:pic>
          <p:nvPicPr>
            <p:cNvPr id="173" name="صورة 172">
              <a:extLst>
                <a:ext uri="{FF2B5EF4-FFF2-40B4-BE49-F238E27FC236}">
                  <a16:creationId xmlns:a16="http://schemas.microsoft.com/office/drawing/2014/main" id="{5C04D129-FAE3-734A-323A-B9497306D1B7}"/>
                </a:ext>
              </a:extLst>
            </p:cNvPr>
            <p:cNvPicPr>
              <a:picLocks noChangeAspect="1"/>
            </p:cNvPicPr>
            <p:nvPr/>
          </p:nvPicPr>
          <p:blipFill>
            <a:blip r:embed="rId19"/>
            <a:stretch>
              <a:fillRect/>
            </a:stretch>
          </p:blipFill>
          <p:spPr>
            <a:xfrm rot="3509208">
              <a:off x="4250014" y="3611548"/>
              <a:ext cx="286541" cy="254807"/>
            </a:xfrm>
            <a:prstGeom prst="rect">
              <a:avLst/>
            </a:prstGeom>
          </p:spPr>
        </p:pic>
      </p:grpSp>
      <p:grpSp>
        <p:nvGrpSpPr>
          <p:cNvPr id="26" name="مجموعة 25">
            <a:extLst>
              <a:ext uri="{FF2B5EF4-FFF2-40B4-BE49-F238E27FC236}">
                <a16:creationId xmlns:a16="http://schemas.microsoft.com/office/drawing/2014/main" id="{518C0A8C-B212-5A85-798B-EB74332A4FE0}"/>
              </a:ext>
            </a:extLst>
          </p:cNvPr>
          <p:cNvGrpSpPr/>
          <p:nvPr/>
        </p:nvGrpSpPr>
        <p:grpSpPr>
          <a:xfrm>
            <a:off x="3373692" y="3881824"/>
            <a:ext cx="3795710" cy="4315290"/>
            <a:chOff x="3562646" y="3974451"/>
            <a:chExt cx="3417801" cy="3885650"/>
          </a:xfrm>
        </p:grpSpPr>
        <p:pic>
          <p:nvPicPr>
            <p:cNvPr id="25" name="صورة 24">
              <a:extLst>
                <a:ext uri="{FF2B5EF4-FFF2-40B4-BE49-F238E27FC236}">
                  <a16:creationId xmlns:a16="http://schemas.microsoft.com/office/drawing/2014/main" id="{835F2F51-7E8D-6233-4009-808F3241902C}"/>
                </a:ext>
              </a:extLst>
            </p:cNvPr>
            <p:cNvPicPr>
              <a:picLocks noChangeAspect="1"/>
            </p:cNvPicPr>
            <p:nvPr/>
          </p:nvPicPr>
          <p:blipFill rotWithShape="1">
            <a:blip r:embed="rId17"/>
            <a:srcRect l="55211" t="5751" r="24316" b="52880"/>
            <a:stretch/>
          </p:blipFill>
          <p:spPr>
            <a:xfrm>
              <a:off x="3562646" y="3974451"/>
              <a:ext cx="3417801" cy="3885650"/>
            </a:xfrm>
            <a:prstGeom prst="rect">
              <a:avLst/>
            </a:prstGeom>
          </p:spPr>
        </p:pic>
        <p:grpSp>
          <p:nvGrpSpPr>
            <p:cNvPr id="9" name="مجموعة 8">
              <a:extLst>
                <a:ext uri="{FF2B5EF4-FFF2-40B4-BE49-F238E27FC236}">
                  <a16:creationId xmlns:a16="http://schemas.microsoft.com/office/drawing/2014/main" id="{94115EEC-46B0-DBE5-96B6-1AE3FAC755C8}"/>
                </a:ext>
              </a:extLst>
            </p:cNvPr>
            <p:cNvGrpSpPr/>
            <p:nvPr/>
          </p:nvGrpSpPr>
          <p:grpSpPr>
            <a:xfrm rot="17386638">
              <a:off x="4376697" y="5658937"/>
              <a:ext cx="466613" cy="437429"/>
              <a:chOff x="8649456" y="6148574"/>
              <a:chExt cx="421459" cy="395101"/>
            </a:xfrm>
            <a:solidFill>
              <a:srgbClr val="503018"/>
            </a:solidFill>
          </p:grpSpPr>
          <p:sp>
            <p:nvSpPr>
              <p:cNvPr id="19" name="مستطيل 18">
                <a:extLst>
                  <a:ext uri="{FF2B5EF4-FFF2-40B4-BE49-F238E27FC236}">
                    <a16:creationId xmlns:a16="http://schemas.microsoft.com/office/drawing/2014/main" id="{83C3D139-A1D5-A07F-ADA6-6CE739F5ADFF}"/>
                  </a:ext>
                </a:extLst>
              </p:cNvPr>
              <p:cNvSpPr/>
              <p:nvPr/>
            </p:nvSpPr>
            <p:spPr>
              <a:xfrm>
                <a:off x="8649456" y="6233529"/>
                <a:ext cx="421459" cy="225189"/>
              </a:xfrm>
              <a:prstGeom prst="rect">
                <a:avLst/>
              </a:prstGeom>
              <a:grpFill/>
              <a:ln w="38100">
                <a:solidFill>
                  <a:srgbClr val="503018"/>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20" name="رابط مستقيم 19">
                <a:extLst>
                  <a:ext uri="{FF2B5EF4-FFF2-40B4-BE49-F238E27FC236}">
                    <a16:creationId xmlns:a16="http://schemas.microsoft.com/office/drawing/2014/main" id="{83D20EA1-5548-820A-0A1B-C2E7FF7F3251}"/>
                  </a:ext>
                </a:extLst>
              </p:cNvPr>
              <p:cNvCxnSpPr>
                <a:cxnSpLocks/>
              </p:cNvCxnSpPr>
              <p:nvPr/>
            </p:nvCxnSpPr>
            <p:spPr>
              <a:xfrm>
                <a:off x="8995410" y="6148574"/>
                <a:ext cx="0" cy="370336"/>
              </a:xfrm>
              <a:prstGeom prst="line">
                <a:avLst/>
              </a:prstGeom>
              <a:grpFill/>
              <a:ln w="38100">
                <a:solidFill>
                  <a:srgbClr val="503018"/>
                </a:solidFill>
              </a:ln>
            </p:spPr>
            <p:style>
              <a:lnRef idx="1">
                <a:schemeClr val="accent1"/>
              </a:lnRef>
              <a:fillRef idx="0">
                <a:schemeClr val="accent1"/>
              </a:fillRef>
              <a:effectRef idx="0">
                <a:schemeClr val="accent1"/>
              </a:effectRef>
              <a:fontRef idx="minor">
                <a:schemeClr val="tx1"/>
              </a:fontRef>
            </p:style>
          </p:cxnSp>
          <p:cxnSp>
            <p:nvCxnSpPr>
              <p:cNvPr id="21" name="رابط مستقيم 20">
                <a:extLst>
                  <a:ext uri="{FF2B5EF4-FFF2-40B4-BE49-F238E27FC236}">
                    <a16:creationId xmlns:a16="http://schemas.microsoft.com/office/drawing/2014/main" id="{5BA1B64D-096C-54D6-2E27-49D612057BA6}"/>
                  </a:ext>
                </a:extLst>
              </p:cNvPr>
              <p:cNvCxnSpPr>
                <a:cxnSpLocks/>
              </p:cNvCxnSpPr>
              <p:nvPr/>
            </p:nvCxnSpPr>
            <p:spPr>
              <a:xfrm>
                <a:off x="8903970" y="6148574"/>
                <a:ext cx="0" cy="395101"/>
              </a:xfrm>
              <a:prstGeom prst="line">
                <a:avLst/>
              </a:prstGeom>
              <a:grpFill/>
              <a:ln w="38100">
                <a:solidFill>
                  <a:srgbClr val="503018"/>
                </a:solidFill>
              </a:ln>
            </p:spPr>
            <p:style>
              <a:lnRef idx="1">
                <a:schemeClr val="accent1"/>
              </a:lnRef>
              <a:fillRef idx="0">
                <a:schemeClr val="accent1"/>
              </a:fillRef>
              <a:effectRef idx="0">
                <a:schemeClr val="accent1"/>
              </a:effectRef>
              <a:fontRef idx="minor">
                <a:schemeClr val="tx1"/>
              </a:fontRef>
            </p:style>
          </p:cxnSp>
          <p:cxnSp>
            <p:nvCxnSpPr>
              <p:cNvPr id="22" name="رابط مستقيم 21">
                <a:extLst>
                  <a:ext uri="{FF2B5EF4-FFF2-40B4-BE49-F238E27FC236}">
                    <a16:creationId xmlns:a16="http://schemas.microsoft.com/office/drawing/2014/main" id="{AFA11FCB-833E-E588-D45F-CFBB5310F768}"/>
                  </a:ext>
                </a:extLst>
              </p:cNvPr>
              <p:cNvCxnSpPr>
                <a:cxnSpLocks/>
              </p:cNvCxnSpPr>
              <p:nvPr/>
            </p:nvCxnSpPr>
            <p:spPr>
              <a:xfrm>
                <a:off x="8808720" y="6148574"/>
                <a:ext cx="0" cy="370336"/>
              </a:xfrm>
              <a:prstGeom prst="line">
                <a:avLst/>
              </a:prstGeom>
              <a:grpFill/>
              <a:ln w="38100">
                <a:solidFill>
                  <a:srgbClr val="503018"/>
                </a:solidFill>
              </a:ln>
            </p:spPr>
            <p:style>
              <a:lnRef idx="1">
                <a:schemeClr val="accent1"/>
              </a:lnRef>
              <a:fillRef idx="0">
                <a:schemeClr val="accent1"/>
              </a:fillRef>
              <a:effectRef idx="0">
                <a:schemeClr val="accent1"/>
              </a:effectRef>
              <a:fontRef idx="minor">
                <a:schemeClr val="tx1"/>
              </a:fontRef>
            </p:style>
          </p:cxnSp>
          <p:cxnSp>
            <p:nvCxnSpPr>
              <p:cNvPr id="23" name="رابط مستقيم 22">
                <a:extLst>
                  <a:ext uri="{FF2B5EF4-FFF2-40B4-BE49-F238E27FC236}">
                    <a16:creationId xmlns:a16="http://schemas.microsoft.com/office/drawing/2014/main" id="{CF0DF31F-E403-25AD-2121-1E273D157971}"/>
                  </a:ext>
                </a:extLst>
              </p:cNvPr>
              <p:cNvCxnSpPr>
                <a:cxnSpLocks/>
              </p:cNvCxnSpPr>
              <p:nvPr/>
            </p:nvCxnSpPr>
            <p:spPr>
              <a:xfrm>
                <a:off x="8724900" y="6148574"/>
                <a:ext cx="0" cy="370336"/>
              </a:xfrm>
              <a:prstGeom prst="line">
                <a:avLst/>
              </a:prstGeom>
              <a:grpFill/>
              <a:ln w="38100">
                <a:solidFill>
                  <a:srgbClr val="503018"/>
                </a:solidFill>
              </a:ln>
            </p:spPr>
            <p:style>
              <a:lnRef idx="1">
                <a:schemeClr val="accent1"/>
              </a:lnRef>
              <a:fillRef idx="0">
                <a:schemeClr val="accent1"/>
              </a:fillRef>
              <a:effectRef idx="0">
                <a:schemeClr val="accent1"/>
              </a:effectRef>
              <a:fontRef idx="minor">
                <a:schemeClr val="tx1"/>
              </a:fontRef>
            </p:style>
          </p:cxnSp>
        </p:grpSp>
        <p:grpSp>
          <p:nvGrpSpPr>
            <p:cNvPr id="10" name="مجموعة 9">
              <a:extLst>
                <a:ext uri="{FF2B5EF4-FFF2-40B4-BE49-F238E27FC236}">
                  <a16:creationId xmlns:a16="http://schemas.microsoft.com/office/drawing/2014/main" id="{FB7D4537-7B79-B73D-7E5E-765AB21D0328}"/>
                </a:ext>
              </a:extLst>
            </p:cNvPr>
            <p:cNvGrpSpPr/>
            <p:nvPr/>
          </p:nvGrpSpPr>
          <p:grpSpPr>
            <a:xfrm rot="14024798">
              <a:off x="5889948" y="5814488"/>
              <a:ext cx="388293" cy="364008"/>
              <a:chOff x="8649456" y="6148574"/>
              <a:chExt cx="421459" cy="395101"/>
            </a:xfrm>
            <a:solidFill>
              <a:srgbClr val="4B5436"/>
            </a:solidFill>
          </p:grpSpPr>
          <p:sp>
            <p:nvSpPr>
              <p:cNvPr id="12" name="مستطيل 11">
                <a:extLst>
                  <a:ext uri="{FF2B5EF4-FFF2-40B4-BE49-F238E27FC236}">
                    <a16:creationId xmlns:a16="http://schemas.microsoft.com/office/drawing/2014/main" id="{33078BF3-B5D0-DEF1-16C4-384586E227C9}"/>
                  </a:ext>
                </a:extLst>
              </p:cNvPr>
              <p:cNvSpPr/>
              <p:nvPr/>
            </p:nvSpPr>
            <p:spPr>
              <a:xfrm>
                <a:off x="8649456" y="6233529"/>
                <a:ext cx="421459" cy="225189"/>
              </a:xfrm>
              <a:prstGeom prst="rect">
                <a:avLst/>
              </a:prstGeom>
              <a:grpFill/>
              <a:ln w="38100">
                <a:solidFill>
                  <a:srgbClr val="4B5436"/>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13" name="رابط مستقيم 12">
                <a:extLst>
                  <a:ext uri="{FF2B5EF4-FFF2-40B4-BE49-F238E27FC236}">
                    <a16:creationId xmlns:a16="http://schemas.microsoft.com/office/drawing/2014/main" id="{07E31B44-879D-10F1-906F-594BC85AE549}"/>
                  </a:ext>
                </a:extLst>
              </p:cNvPr>
              <p:cNvCxnSpPr>
                <a:cxnSpLocks/>
              </p:cNvCxnSpPr>
              <p:nvPr/>
            </p:nvCxnSpPr>
            <p:spPr>
              <a:xfrm>
                <a:off x="8995410" y="6148574"/>
                <a:ext cx="0" cy="370336"/>
              </a:xfrm>
              <a:prstGeom prst="line">
                <a:avLst/>
              </a:prstGeom>
              <a:grpFill/>
              <a:ln w="38100">
                <a:solidFill>
                  <a:srgbClr val="4B5436"/>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a:extLst>
                  <a:ext uri="{FF2B5EF4-FFF2-40B4-BE49-F238E27FC236}">
                    <a16:creationId xmlns:a16="http://schemas.microsoft.com/office/drawing/2014/main" id="{27725872-A21B-0B85-4BA1-3732E594F814}"/>
                  </a:ext>
                </a:extLst>
              </p:cNvPr>
              <p:cNvCxnSpPr>
                <a:cxnSpLocks/>
              </p:cNvCxnSpPr>
              <p:nvPr/>
            </p:nvCxnSpPr>
            <p:spPr>
              <a:xfrm>
                <a:off x="8903970" y="6148574"/>
                <a:ext cx="0" cy="395101"/>
              </a:xfrm>
              <a:prstGeom prst="line">
                <a:avLst/>
              </a:prstGeom>
              <a:grpFill/>
              <a:ln w="38100">
                <a:solidFill>
                  <a:srgbClr val="4B5436"/>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a:extLst>
                  <a:ext uri="{FF2B5EF4-FFF2-40B4-BE49-F238E27FC236}">
                    <a16:creationId xmlns:a16="http://schemas.microsoft.com/office/drawing/2014/main" id="{E57B19A2-00A7-7575-9CE1-DCABF2EC8170}"/>
                  </a:ext>
                </a:extLst>
              </p:cNvPr>
              <p:cNvCxnSpPr>
                <a:cxnSpLocks/>
              </p:cNvCxnSpPr>
              <p:nvPr/>
            </p:nvCxnSpPr>
            <p:spPr>
              <a:xfrm>
                <a:off x="8808720" y="6148574"/>
                <a:ext cx="0" cy="370336"/>
              </a:xfrm>
              <a:prstGeom prst="line">
                <a:avLst/>
              </a:prstGeom>
              <a:grpFill/>
              <a:ln w="38100">
                <a:solidFill>
                  <a:srgbClr val="4B5436"/>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a:extLst>
                  <a:ext uri="{FF2B5EF4-FFF2-40B4-BE49-F238E27FC236}">
                    <a16:creationId xmlns:a16="http://schemas.microsoft.com/office/drawing/2014/main" id="{ED0F4F73-EB12-6AF6-C892-71C5165F90A5}"/>
                  </a:ext>
                </a:extLst>
              </p:cNvPr>
              <p:cNvCxnSpPr>
                <a:cxnSpLocks/>
              </p:cNvCxnSpPr>
              <p:nvPr/>
            </p:nvCxnSpPr>
            <p:spPr>
              <a:xfrm>
                <a:off x="8724900" y="6148574"/>
                <a:ext cx="0" cy="370336"/>
              </a:xfrm>
              <a:prstGeom prst="line">
                <a:avLst/>
              </a:prstGeom>
              <a:grpFill/>
              <a:ln w="38100">
                <a:solidFill>
                  <a:srgbClr val="4B5436"/>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234419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pic>
        <p:nvPicPr>
          <p:cNvPr id="3" name="رسم 2">
            <a:extLst>
              <a:ext uri="{FF2B5EF4-FFF2-40B4-BE49-F238E27FC236}">
                <a16:creationId xmlns:a16="http://schemas.microsoft.com/office/drawing/2014/main" id="{28D7161D-6F21-71FF-73AB-F9E0863AAB5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98218" y="3670665"/>
            <a:ext cx="4095375" cy="3315303"/>
          </a:xfrm>
          <a:prstGeom prst="rect">
            <a:avLst/>
          </a:prstGeom>
        </p:spPr>
      </p:pic>
      <p:sp>
        <p:nvSpPr>
          <p:cNvPr id="2" name="مربع نص 1">
            <a:extLst>
              <a:ext uri="{FF2B5EF4-FFF2-40B4-BE49-F238E27FC236}">
                <a16:creationId xmlns:a16="http://schemas.microsoft.com/office/drawing/2014/main" id="{81043D1C-CBF4-FD02-EB40-E9A1811439A8}"/>
              </a:ext>
            </a:extLst>
          </p:cNvPr>
          <p:cNvSpPr txBox="1"/>
          <p:nvPr/>
        </p:nvSpPr>
        <p:spPr>
          <a:xfrm>
            <a:off x="609599" y="492684"/>
            <a:ext cx="6119143" cy="2282163"/>
          </a:xfrm>
          <a:prstGeom prst="rect">
            <a:avLst/>
          </a:prstGeom>
          <a:noFill/>
        </p:spPr>
        <p:txBody>
          <a:bodyPr wrap="square">
            <a:spAutoFit/>
          </a:bodyPr>
          <a:lstStyle/>
          <a:p>
            <a:pPr algn="r" rtl="1"/>
            <a:r>
              <a:rPr lang="ar-SA" sz="2105" b="1" dirty="0">
                <a:solidFill>
                  <a:schemeClr val="bg1"/>
                </a:solidFill>
                <a:latin typeface="Arial" panose="020B0604020202020204" pitchFamily="34" charset="0"/>
                <a:cs typeface="Arial" panose="020B0604020202020204" pitchFamily="34" charset="0"/>
              </a:rPr>
              <a:t>تعليمات الطباعة</a:t>
            </a:r>
          </a:p>
          <a:p>
            <a:pPr marL="800054" lvl="1" indent="-342900" algn="r" rtl="1">
              <a:buFont typeface="Arial" panose="020B0604020202020204" pitchFamily="34" charset="0"/>
              <a:buChar char="•"/>
            </a:pPr>
            <a:r>
              <a:rPr lang="ar-SA" sz="2105" b="1" dirty="0">
                <a:solidFill>
                  <a:schemeClr val="bg1"/>
                </a:solidFill>
                <a:latin typeface="Arial" panose="020B0604020202020204" pitchFamily="34" charset="0"/>
                <a:cs typeface="Arial" panose="020B0604020202020204" pitchFamily="34" charset="0"/>
              </a:rPr>
              <a:t>تجهيز ورقة بمقاس </a:t>
            </a:r>
            <a:r>
              <a:rPr lang="en-US" sz="2105" b="1" dirty="0">
                <a:solidFill>
                  <a:srgbClr val="DC5223"/>
                </a:solidFill>
                <a:latin typeface="Arial" panose="020B0604020202020204" pitchFamily="34" charset="0"/>
                <a:cs typeface="Arial" panose="020B0604020202020204" pitchFamily="34" charset="0"/>
              </a:rPr>
              <a:t>A4</a:t>
            </a:r>
            <a:endParaRPr lang="ar-SA" sz="2105" b="1" dirty="0">
              <a:solidFill>
                <a:srgbClr val="DC5223"/>
              </a:solidFill>
              <a:latin typeface="Arial" panose="020B0604020202020204" pitchFamily="34" charset="0"/>
              <a:cs typeface="Arial" panose="020B0604020202020204" pitchFamily="34" charset="0"/>
            </a:endParaRPr>
          </a:p>
          <a:p>
            <a:pPr marL="800054" lvl="1" indent="-342900" algn="r" rtl="1">
              <a:buFont typeface="Arial" panose="020B0604020202020204" pitchFamily="34" charset="0"/>
              <a:buChar char="•"/>
            </a:pPr>
            <a:r>
              <a:rPr lang="ar-SA" sz="2105" b="1" dirty="0">
                <a:solidFill>
                  <a:schemeClr val="bg1"/>
                </a:solidFill>
                <a:latin typeface="Arial" panose="020B0604020202020204" pitchFamily="34" charset="0"/>
                <a:cs typeface="Arial" panose="020B0604020202020204" pitchFamily="34" charset="0"/>
              </a:rPr>
              <a:t>الضغط على امر الطباعة </a:t>
            </a:r>
            <a:r>
              <a:rPr lang="en-US" sz="2105" b="1" dirty="0">
                <a:solidFill>
                  <a:schemeClr val="bg1"/>
                </a:solidFill>
                <a:latin typeface="Arial" panose="020B0604020202020204" pitchFamily="34" charset="0"/>
                <a:cs typeface="Arial" panose="020B0604020202020204" pitchFamily="34" charset="0"/>
              </a:rPr>
              <a:t> </a:t>
            </a:r>
            <a:r>
              <a:rPr lang="en-US" sz="2105" b="1" dirty="0" err="1">
                <a:solidFill>
                  <a:schemeClr val="bg1"/>
                </a:solidFill>
                <a:latin typeface="Arial" panose="020B0604020202020204" pitchFamily="34" charset="0"/>
                <a:cs typeface="Arial" panose="020B0604020202020204" pitchFamily="34" charset="0"/>
              </a:rPr>
              <a:t>ctrl+P</a:t>
            </a:r>
            <a:r>
              <a:rPr lang="en-US" sz="2105" b="1" dirty="0">
                <a:solidFill>
                  <a:schemeClr val="bg1"/>
                </a:solidFill>
                <a:latin typeface="Arial" panose="020B0604020202020204" pitchFamily="34" charset="0"/>
                <a:cs typeface="Arial" panose="020B0604020202020204" pitchFamily="34" charset="0"/>
              </a:rPr>
              <a:t> </a:t>
            </a:r>
            <a:r>
              <a:rPr lang="ar-SA" sz="2105" b="1" dirty="0">
                <a:solidFill>
                  <a:schemeClr val="bg1"/>
                </a:solidFill>
                <a:latin typeface="Arial" panose="020B0604020202020204" pitchFamily="34" charset="0"/>
                <a:cs typeface="Arial" panose="020B0604020202020204" pitchFamily="34" charset="0"/>
              </a:rPr>
              <a:t>لطباعة </a:t>
            </a:r>
            <a:r>
              <a:rPr lang="ar-SA" sz="2105" b="1" dirty="0">
                <a:solidFill>
                  <a:srgbClr val="DC5223"/>
                </a:solidFill>
                <a:latin typeface="Arial" panose="020B0604020202020204" pitchFamily="34" charset="0"/>
                <a:cs typeface="Arial" panose="020B0604020202020204" pitchFamily="34" charset="0"/>
              </a:rPr>
              <a:t>الوجه الأول</a:t>
            </a:r>
          </a:p>
          <a:p>
            <a:pPr marL="800054" lvl="1" indent="-342900" algn="r" rtl="1">
              <a:buFont typeface="Arial" panose="020B0604020202020204" pitchFamily="34" charset="0"/>
              <a:buChar char="•"/>
            </a:pPr>
            <a:r>
              <a:rPr lang="ar-SA" sz="2105" b="1" dirty="0">
                <a:solidFill>
                  <a:schemeClr val="bg1"/>
                </a:solidFill>
                <a:latin typeface="Arial" panose="020B0604020202020204" pitchFamily="34" charset="0"/>
                <a:cs typeface="Arial" panose="020B0604020202020204" pitchFamily="34" charset="0"/>
              </a:rPr>
              <a:t>بعد طباعة الوجه الأول عكس وجه الورقة في الطابعة</a:t>
            </a:r>
          </a:p>
          <a:p>
            <a:pPr marL="800054" lvl="1" indent="-342900" algn="r" rtl="1">
              <a:buFont typeface="Arial" panose="020B0604020202020204" pitchFamily="34" charset="0"/>
              <a:buChar char="•"/>
            </a:pPr>
            <a:r>
              <a:rPr lang="ar-SA" sz="2105" b="1" dirty="0">
                <a:solidFill>
                  <a:schemeClr val="bg1"/>
                </a:solidFill>
                <a:latin typeface="Arial" panose="020B0604020202020204" pitchFamily="34" charset="0"/>
                <a:cs typeface="Arial" panose="020B0604020202020204" pitchFamily="34" charset="0"/>
              </a:rPr>
              <a:t>الضغط على امر الطباعة </a:t>
            </a:r>
            <a:r>
              <a:rPr lang="en-US" sz="2105" b="1" dirty="0">
                <a:solidFill>
                  <a:schemeClr val="bg1"/>
                </a:solidFill>
                <a:latin typeface="Arial" panose="020B0604020202020204" pitchFamily="34" charset="0"/>
                <a:cs typeface="Arial" panose="020B0604020202020204" pitchFamily="34" charset="0"/>
              </a:rPr>
              <a:t> </a:t>
            </a:r>
            <a:r>
              <a:rPr lang="en-US" sz="2105" b="1" dirty="0" err="1">
                <a:solidFill>
                  <a:schemeClr val="bg1"/>
                </a:solidFill>
                <a:latin typeface="Arial" panose="020B0604020202020204" pitchFamily="34" charset="0"/>
                <a:cs typeface="Arial" panose="020B0604020202020204" pitchFamily="34" charset="0"/>
              </a:rPr>
              <a:t>ctrl+P</a:t>
            </a:r>
            <a:r>
              <a:rPr lang="ar-SA" sz="2105" b="1" dirty="0">
                <a:solidFill>
                  <a:schemeClr val="bg1"/>
                </a:solidFill>
                <a:latin typeface="Arial" panose="020B0604020202020204" pitchFamily="34" charset="0"/>
                <a:cs typeface="Arial" panose="020B0604020202020204" pitchFamily="34" charset="0"/>
              </a:rPr>
              <a:t>لطباعة </a:t>
            </a:r>
            <a:r>
              <a:rPr lang="ar-SA" sz="2105" b="1" dirty="0">
                <a:solidFill>
                  <a:srgbClr val="DC5223"/>
                </a:solidFill>
                <a:latin typeface="Arial" panose="020B0604020202020204" pitchFamily="34" charset="0"/>
                <a:cs typeface="Arial" panose="020B0604020202020204" pitchFamily="34" charset="0"/>
              </a:rPr>
              <a:t>الوجه الثاني</a:t>
            </a:r>
          </a:p>
          <a:p>
            <a:pPr marL="800054" lvl="1" indent="-342900" algn="r" rtl="1">
              <a:buFont typeface="Arial" panose="020B0604020202020204" pitchFamily="34" charset="0"/>
              <a:buChar char="•"/>
            </a:pPr>
            <a:r>
              <a:rPr lang="ar-SA" sz="2105" b="1" dirty="0">
                <a:solidFill>
                  <a:schemeClr val="bg1"/>
                </a:solidFill>
                <a:latin typeface="Arial" panose="020B0604020202020204" pitchFamily="34" charset="0"/>
                <a:cs typeface="Arial" panose="020B0604020202020204" pitchFamily="34" charset="0"/>
              </a:rPr>
              <a:t>طي </a:t>
            </a:r>
            <a:r>
              <a:rPr lang="ar-SA" sz="2105" b="1" dirty="0">
                <a:solidFill>
                  <a:srgbClr val="DC5223"/>
                </a:solidFill>
                <a:latin typeface="Arial" panose="020B0604020202020204" pitchFamily="34" charset="0"/>
                <a:cs typeface="Arial" panose="020B0604020202020204" pitchFamily="34" charset="0"/>
              </a:rPr>
              <a:t>الورقة</a:t>
            </a:r>
            <a:r>
              <a:rPr lang="ar-SA" sz="2105" b="1" dirty="0">
                <a:solidFill>
                  <a:schemeClr val="bg1"/>
                </a:solidFill>
                <a:latin typeface="Arial" panose="020B0604020202020204" pitchFamily="34" charset="0"/>
                <a:cs typeface="Arial" panose="020B0604020202020204" pitchFamily="34" charset="0"/>
              </a:rPr>
              <a:t> كما بالشكل</a:t>
            </a:r>
          </a:p>
          <a:p>
            <a:pPr marL="800054" lvl="1" indent="-342900" algn="r" rtl="1">
              <a:buFont typeface="Arial" panose="020B0604020202020204" pitchFamily="34" charset="0"/>
              <a:buChar char="•"/>
            </a:pPr>
            <a:endParaRPr lang="ar-SA" sz="1600" dirty="0">
              <a:solidFill>
                <a:schemeClr val="bg1"/>
              </a:solidFill>
              <a:latin typeface="Arial" panose="020B0604020202020204" pitchFamily="34" charset="0"/>
              <a:cs typeface="Arial" panose="020B0604020202020204" pitchFamily="34" charset="0"/>
            </a:endParaRPr>
          </a:p>
        </p:txBody>
      </p:sp>
      <p:pic>
        <p:nvPicPr>
          <p:cNvPr id="4" name="رسم 3" descr="آلة كاتبة مع تعبئة خالصة">
            <a:extLst>
              <a:ext uri="{FF2B5EF4-FFF2-40B4-BE49-F238E27FC236}">
                <a16:creationId xmlns:a16="http://schemas.microsoft.com/office/drawing/2014/main" id="{D0FE83C5-862A-0A37-53F3-22C9126DAA1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85593" y="872427"/>
            <a:ext cx="1522676" cy="1522676"/>
          </a:xfrm>
          <a:prstGeom prst="rect">
            <a:avLst/>
          </a:prstGeom>
        </p:spPr>
      </p:pic>
    </p:spTree>
    <p:extLst>
      <p:ext uri="{BB962C8B-B14F-4D97-AF65-F5344CB8AC3E}">
        <p14:creationId xmlns:p14="http://schemas.microsoft.com/office/powerpoint/2010/main" val="1894565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07170610-9711-6F7E-0910-279C5CB6CEE9}"/>
              </a:ext>
            </a:extLst>
          </p:cNvPr>
          <p:cNvPicPr>
            <a:picLocks noChangeAspect="1"/>
          </p:cNvPicPr>
          <p:nvPr/>
        </p:nvPicPr>
        <p:blipFill>
          <a:blip r:embed="rId2"/>
          <a:stretch>
            <a:fillRect/>
          </a:stretch>
        </p:blipFill>
        <p:spPr>
          <a:xfrm>
            <a:off x="330797" y="26619"/>
            <a:ext cx="2167778" cy="3485491"/>
          </a:xfrm>
          <a:prstGeom prst="rect">
            <a:avLst/>
          </a:prstGeom>
        </p:spPr>
      </p:pic>
      <p:grpSp>
        <p:nvGrpSpPr>
          <p:cNvPr id="3" name="مجموعة 2">
            <a:extLst>
              <a:ext uri="{FF2B5EF4-FFF2-40B4-BE49-F238E27FC236}">
                <a16:creationId xmlns:a16="http://schemas.microsoft.com/office/drawing/2014/main" id="{2C278458-A6E3-80E4-0EDE-D8A7F9C626AA}"/>
              </a:ext>
            </a:extLst>
          </p:cNvPr>
          <p:cNvGrpSpPr/>
          <p:nvPr/>
        </p:nvGrpSpPr>
        <p:grpSpPr>
          <a:xfrm>
            <a:off x="4387579" y="3533223"/>
            <a:ext cx="3795710" cy="4315290"/>
            <a:chOff x="3562646" y="3974451"/>
            <a:chExt cx="3417801" cy="3885650"/>
          </a:xfrm>
        </p:grpSpPr>
        <p:pic>
          <p:nvPicPr>
            <p:cNvPr id="4" name="صورة 3">
              <a:extLst>
                <a:ext uri="{FF2B5EF4-FFF2-40B4-BE49-F238E27FC236}">
                  <a16:creationId xmlns:a16="http://schemas.microsoft.com/office/drawing/2014/main" id="{BF5A41F1-BCC4-F200-30A8-8FDB6F2BC33B}"/>
                </a:ext>
              </a:extLst>
            </p:cNvPr>
            <p:cNvPicPr>
              <a:picLocks noChangeAspect="1"/>
            </p:cNvPicPr>
            <p:nvPr/>
          </p:nvPicPr>
          <p:blipFill rotWithShape="1">
            <a:blip r:embed="rId3"/>
            <a:srcRect l="55211" t="5751" r="24316" b="52880"/>
            <a:stretch/>
          </p:blipFill>
          <p:spPr>
            <a:xfrm>
              <a:off x="3562646" y="3974451"/>
              <a:ext cx="3417801" cy="3885650"/>
            </a:xfrm>
            <a:prstGeom prst="rect">
              <a:avLst/>
            </a:prstGeom>
          </p:spPr>
        </p:pic>
        <p:grpSp>
          <p:nvGrpSpPr>
            <p:cNvPr id="5" name="مجموعة 4">
              <a:extLst>
                <a:ext uri="{FF2B5EF4-FFF2-40B4-BE49-F238E27FC236}">
                  <a16:creationId xmlns:a16="http://schemas.microsoft.com/office/drawing/2014/main" id="{35B7E234-D2C9-ECA3-C408-91439DCEF71E}"/>
                </a:ext>
              </a:extLst>
            </p:cNvPr>
            <p:cNvGrpSpPr/>
            <p:nvPr/>
          </p:nvGrpSpPr>
          <p:grpSpPr>
            <a:xfrm rot="17386638">
              <a:off x="4376697" y="5658937"/>
              <a:ext cx="466613" cy="437429"/>
              <a:chOff x="8649456" y="6148574"/>
              <a:chExt cx="421459" cy="395101"/>
            </a:xfrm>
            <a:solidFill>
              <a:srgbClr val="503018"/>
            </a:solidFill>
          </p:grpSpPr>
          <p:sp>
            <p:nvSpPr>
              <p:cNvPr id="12" name="مستطيل 11">
                <a:extLst>
                  <a:ext uri="{FF2B5EF4-FFF2-40B4-BE49-F238E27FC236}">
                    <a16:creationId xmlns:a16="http://schemas.microsoft.com/office/drawing/2014/main" id="{BC8714AB-BA0F-572E-C2EB-D402D23E640A}"/>
                  </a:ext>
                </a:extLst>
              </p:cNvPr>
              <p:cNvSpPr/>
              <p:nvPr/>
            </p:nvSpPr>
            <p:spPr>
              <a:xfrm>
                <a:off x="8649456" y="6233529"/>
                <a:ext cx="421459" cy="225189"/>
              </a:xfrm>
              <a:prstGeom prst="rect">
                <a:avLst/>
              </a:prstGeom>
              <a:grpFill/>
              <a:ln w="38100">
                <a:solidFill>
                  <a:srgbClr val="503018"/>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13" name="رابط مستقيم 12">
                <a:extLst>
                  <a:ext uri="{FF2B5EF4-FFF2-40B4-BE49-F238E27FC236}">
                    <a16:creationId xmlns:a16="http://schemas.microsoft.com/office/drawing/2014/main" id="{17C9777F-BC7A-EA3F-852F-E06FD2CAFE75}"/>
                  </a:ext>
                </a:extLst>
              </p:cNvPr>
              <p:cNvCxnSpPr>
                <a:cxnSpLocks/>
              </p:cNvCxnSpPr>
              <p:nvPr/>
            </p:nvCxnSpPr>
            <p:spPr>
              <a:xfrm>
                <a:off x="8995410" y="6148574"/>
                <a:ext cx="0" cy="370336"/>
              </a:xfrm>
              <a:prstGeom prst="line">
                <a:avLst/>
              </a:prstGeom>
              <a:grpFill/>
              <a:ln w="38100">
                <a:solidFill>
                  <a:srgbClr val="503018"/>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a:extLst>
                  <a:ext uri="{FF2B5EF4-FFF2-40B4-BE49-F238E27FC236}">
                    <a16:creationId xmlns:a16="http://schemas.microsoft.com/office/drawing/2014/main" id="{BA0333FA-4AE4-2BA1-D2CA-648C413C69F9}"/>
                  </a:ext>
                </a:extLst>
              </p:cNvPr>
              <p:cNvCxnSpPr>
                <a:cxnSpLocks/>
              </p:cNvCxnSpPr>
              <p:nvPr/>
            </p:nvCxnSpPr>
            <p:spPr>
              <a:xfrm>
                <a:off x="8903970" y="6148574"/>
                <a:ext cx="0" cy="395101"/>
              </a:xfrm>
              <a:prstGeom prst="line">
                <a:avLst/>
              </a:prstGeom>
              <a:grpFill/>
              <a:ln w="38100">
                <a:solidFill>
                  <a:srgbClr val="503018"/>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a:extLst>
                  <a:ext uri="{FF2B5EF4-FFF2-40B4-BE49-F238E27FC236}">
                    <a16:creationId xmlns:a16="http://schemas.microsoft.com/office/drawing/2014/main" id="{AFA3BD8D-ABB8-203D-6B45-459E70E380DB}"/>
                  </a:ext>
                </a:extLst>
              </p:cNvPr>
              <p:cNvCxnSpPr>
                <a:cxnSpLocks/>
              </p:cNvCxnSpPr>
              <p:nvPr/>
            </p:nvCxnSpPr>
            <p:spPr>
              <a:xfrm>
                <a:off x="8808720" y="6148574"/>
                <a:ext cx="0" cy="370336"/>
              </a:xfrm>
              <a:prstGeom prst="line">
                <a:avLst/>
              </a:prstGeom>
              <a:grpFill/>
              <a:ln w="38100">
                <a:solidFill>
                  <a:srgbClr val="503018"/>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a:extLst>
                  <a:ext uri="{FF2B5EF4-FFF2-40B4-BE49-F238E27FC236}">
                    <a16:creationId xmlns:a16="http://schemas.microsoft.com/office/drawing/2014/main" id="{3DA97BCF-0515-28C5-7021-8FC7F378B70B}"/>
                  </a:ext>
                </a:extLst>
              </p:cNvPr>
              <p:cNvCxnSpPr>
                <a:cxnSpLocks/>
              </p:cNvCxnSpPr>
              <p:nvPr/>
            </p:nvCxnSpPr>
            <p:spPr>
              <a:xfrm>
                <a:off x="8724900" y="6148574"/>
                <a:ext cx="0" cy="370336"/>
              </a:xfrm>
              <a:prstGeom prst="line">
                <a:avLst/>
              </a:prstGeom>
              <a:grpFill/>
              <a:ln w="38100">
                <a:solidFill>
                  <a:srgbClr val="503018"/>
                </a:solidFill>
              </a:ln>
            </p:spPr>
            <p:style>
              <a:lnRef idx="1">
                <a:schemeClr val="accent1"/>
              </a:lnRef>
              <a:fillRef idx="0">
                <a:schemeClr val="accent1"/>
              </a:fillRef>
              <a:effectRef idx="0">
                <a:schemeClr val="accent1"/>
              </a:effectRef>
              <a:fontRef idx="minor">
                <a:schemeClr val="tx1"/>
              </a:fontRef>
            </p:style>
          </p:cxnSp>
        </p:grpSp>
        <p:grpSp>
          <p:nvGrpSpPr>
            <p:cNvPr id="6" name="مجموعة 5">
              <a:extLst>
                <a:ext uri="{FF2B5EF4-FFF2-40B4-BE49-F238E27FC236}">
                  <a16:creationId xmlns:a16="http://schemas.microsoft.com/office/drawing/2014/main" id="{B062E109-B170-E2CC-A639-2DFC7D1A7AA1}"/>
                </a:ext>
              </a:extLst>
            </p:cNvPr>
            <p:cNvGrpSpPr/>
            <p:nvPr/>
          </p:nvGrpSpPr>
          <p:grpSpPr>
            <a:xfrm rot="14024798">
              <a:off x="5889948" y="5814488"/>
              <a:ext cx="388293" cy="364008"/>
              <a:chOff x="8649456" y="6148574"/>
              <a:chExt cx="421459" cy="395101"/>
            </a:xfrm>
            <a:solidFill>
              <a:srgbClr val="4B5436"/>
            </a:solidFill>
          </p:grpSpPr>
          <p:sp>
            <p:nvSpPr>
              <p:cNvPr id="7" name="مستطيل 6">
                <a:extLst>
                  <a:ext uri="{FF2B5EF4-FFF2-40B4-BE49-F238E27FC236}">
                    <a16:creationId xmlns:a16="http://schemas.microsoft.com/office/drawing/2014/main" id="{B220AC69-4599-390E-6E95-24F4C4F7B2C1}"/>
                  </a:ext>
                </a:extLst>
              </p:cNvPr>
              <p:cNvSpPr/>
              <p:nvPr/>
            </p:nvSpPr>
            <p:spPr>
              <a:xfrm>
                <a:off x="8649456" y="6233529"/>
                <a:ext cx="421459" cy="225189"/>
              </a:xfrm>
              <a:prstGeom prst="rect">
                <a:avLst/>
              </a:prstGeom>
              <a:grpFill/>
              <a:ln w="38100">
                <a:solidFill>
                  <a:srgbClr val="4B5436"/>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8" name="رابط مستقيم 7">
                <a:extLst>
                  <a:ext uri="{FF2B5EF4-FFF2-40B4-BE49-F238E27FC236}">
                    <a16:creationId xmlns:a16="http://schemas.microsoft.com/office/drawing/2014/main" id="{6680F1DD-EB1A-E430-9147-DA0E673C1E11}"/>
                  </a:ext>
                </a:extLst>
              </p:cNvPr>
              <p:cNvCxnSpPr>
                <a:cxnSpLocks/>
              </p:cNvCxnSpPr>
              <p:nvPr/>
            </p:nvCxnSpPr>
            <p:spPr>
              <a:xfrm>
                <a:off x="8995410" y="6148574"/>
                <a:ext cx="0" cy="370336"/>
              </a:xfrm>
              <a:prstGeom prst="line">
                <a:avLst/>
              </a:prstGeom>
              <a:grpFill/>
              <a:ln w="38100">
                <a:solidFill>
                  <a:srgbClr val="4B5436"/>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a:extLst>
                  <a:ext uri="{FF2B5EF4-FFF2-40B4-BE49-F238E27FC236}">
                    <a16:creationId xmlns:a16="http://schemas.microsoft.com/office/drawing/2014/main" id="{A9D418CD-B877-724C-1E67-162FBA8679FF}"/>
                  </a:ext>
                </a:extLst>
              </p:cNvPr>
              <p:cNvCxnSpPr>
                <a:cxnSpLocks/>
              </p:cNvCxnSpPr>
              <p:nvPr/>
            </p:nvCxnSpPr>
            <p:spPr>
              <a:xfrm>
                <a:off x="8903970" y="6148574"/>
                <a:ext cx="0" cy="395101"/>
              </a:xfrm>
              <a:prstGeom prst="line">
                <a:avLst/>
              </a:prstGeom>
              <a:grpFill/>
              <a:ln w="38100">
                <a:solidFill>
                  <a:srgbClr val="4B5436"/>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a:extLst>
                  <a:ext uri="{FF2B5EF4-FFF2-40B4-BE49-F238E27FC236}">
                    <a16:creationId xmlns:a16="http://schemas.microsoft.com/office/drawing/2014/main" id="{ADB29CF5-C288-9272-56E6-036873CB2B36}"/>
                  </a:ext>
                </a:extLst>
              </p:cNvPr>
              <p:cNvCxnSpPr>
                <a:cxnSpLocks/>
              </p:cNvCxnSpPr>
              <p:nvPr/>
            </p:nvCxnSpPr>
            <p:spPr>
              <a:xfrm>
                <a:off x="8808720" y="6148574"/>
                <a:ext cx="0" cy="370336"/>
              </a:xfrm>
              <a:prstGeom prst="line">
                <a:avLst/>
              </a:prstGeom>
              <a:grpFill/>
              <a:ln w="38100">
                <a:solidFill>
                  <a:srgbClr val="4B5436"/>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a:extLst>
                  <a:ext uri="{FF2B5EF4-FFF2-40B4-BE49-F238E27FC236}">
                    <a16:creationId xmlns:a16="http://schemas.microsoft.com/office/drawing/2014/main" id="{2C08616F-A690-DE53-CB57-EA0CE547DAC3}"/>
                  </a:ext>
                </a:extLst>
              </p:cNvPr>
              <p:cNvCxnSpPr>
                <a:cxnSpLocks/>
              </p:cNvCxnSpPr>
              <p:nvPr/>
            </p:nvCxnSpPr>
            <p:spPr>
              <a:xfrm>
                <a:off x="8724900" y="6148574"/>
                <a:ext cx="0" cy="370336"/>
              </a:xfrm>
              <a:prstGeom prst="line">
                <a:avLst/>
              </a:prstGeom>
              <a:grpFill/>
              <a:ln w="38100">
                <a:solidFill>
                  <a:srgbClr val="4B5436"/>
                </a:solidFill>
              </a:ln>
            </p:spPr>
            <p:style>
              <a:lnRef idx="1">
                <a:schemeClr val="accent1"/>
              </a:lnRef>
              <a:fillRef idx="0">
                <a:schemeClr val="accent1"/>
              </a:fillRef>
              <a:effectRef idx="0">
                <a:schemeClr val="accent1"/>
              </a:effectRef>
              <a:fontRef idx="minor">
                <a:schemeClr val="tx1"/>
              </a:fontRef>
            </p:style>
          </p:cxnSp>
        </p:grpSp>
      </p:grpSp>
      <p:grpSp>
        <p:nvGrpSpPr>
          <p:cNvPr id="17" name="مجموعة 16">
            <a:extLst>
              <a:ext uri="{FF2B5EF4-FFF2-40B4-BE49-F238E27FC236}">
                <a16:creationId xmlns:a16="http://schemas.microsoft.com/office/drawing/2014/main" id="{63496A10-D8D6-970F-9465-F8403E7DCB46}"/>
              </a:ext>
            </a:extLst>
          </p:cNvPr>
          <p:cNvGrpSpPr/>
          <p:nvPr/>
        </p:nvGrpSpPr>
        <p:grpSpPr>
          <a:xfrm>
            <a:off x="6143617" y="-50575"/>
            <a:ext cx="2717338" cy="3745806"/>
            <a:chOff x="7501692" y="194227"/>
            <a:chExt cx="2717338" cy="3745806"/>
          </a:xfrm>
        </p:grpSpPr>
        <p:grpSp>
          <p:nvGrpSpPr>
            <p:cNvPr id="18" name="مجموعة 17">
              <a:extLst>
                <a:ext uri="{FF2B5EF4-FFF2-40B4-BE49-F238E27FC236}">
                  <a16:creationId xmlns:a16="http://schemas.microsoft.com/office/drawing/2014/main" id="{4F2353FD-1BDD-C1E9-AE08-D7ACE6E83084}"/>
                </a:ext>
              </a:extLst>
            </p:cNvPr>
            <p:cNvGrpSpPr/>
            <p:nvPr/>
          </p:nvGrpSpPr>
          <p:grpSpPr>
            <a:xfrm>
              <a:off x="7501692" y="194227"/>
              <a:ext cx="2717338" cy="3745806"/>
              <a:chOff x="7283521" y="2653799"/>
              <a:chExt cx="3132166" cy="4317640"/>
            </a:xfrm>
          </p:grpSpPr>
          <p:pic>
            <p:nvPicPr>
              <p:cNvPr id="25" name="صورة 24">
                <a:extLst>
                  <a:ext uri="{FF2B5EF4-FFF2-40B4-BE49-F238E27FC236}">
                    <a16:creationId xmlns:a16="http://schemas.microsoft.com/office/drawing/2014/main" id="{A66F26B4-C859-6832-AACE-9364DBFA8505}"/>
                  </a:ext>
                </a:extLst>
              </p:cNvPr>
              <p:cNvPicPr>
                <a:picLocks noChangeAspect="1"/>
              </p:cNvPicPr>
              <p:nvPr/>
            </p:nvPicPr>
            <p:blipFill rotWithShape="1">
              <a:blip r:embed="rId3"/>
              <a:srcRect l="25565" t="50336" r="57549" b="8295"/>
              <a:stretch/>
            </p:blipFill>
            <p:spPr>
              <a:xfrm>
                <a:off x="7283521" y="2653799"/>
                <a:ext cx="3132166" cy="4317640"/>
              </a:xfrm>
              <a:prstGeom prst="rect">
                <a:avLst/>
              </a:prstGeom>
            </p:spPr>
          </p:pic>
          <p:grpSp>
            <p:nvGrpSpPr>
              <p:cNvPr id="26" name="مجموعة 25">
                <a:extLst>
                  <a:ext uri="{FF2B5EF4-FFF2-40B4-BE49-F238E27FC236}">
                    <a16:creationId xmlns:a16="http://schemas.microsoft.com/office/drawing/2014/main" id="{F5C803A2-B71B-6807-1724-63D803333711}"/>
                  </a:ext>
                </a:extLst>
              </p:cNvPr>
              <p:cNvGrpSpPr/>
              <p:nvPr/>
            </p:nvGrpSpPr>
            <p:grpSpPr>
              <a:xfrm rot="20062537">
                <a:off x="8649456" y="6148574"/>
                <a:ext cx="421459" cy="395101"/>
                <a:chOff x="8649456" y="6148574"/>
                <a:chExt cx="421459" cy="395101"/>
              </a:xfrm>
            </p:grpSpPr>
            <p:sp>
              <p:nvSpPr>
                <p:cNvPr id="27" name="مستطيل 26">
                  <a:extLst>
                    <a:ext uri="{FF2B5EF4-FFF2-40B4-BE49-F238E27FC236}">
                      <a16:creationId xmlns:a16="http://schemas.microsoft.com/office/drawing/2014/main" id="{1025D616-CAE9-88C2-3F33-EB5E04F43FE2}"/>
                    </a:ext>
                  </a:extLst>
                </p:cNvPr>
                <p:cNvSpPr/>
                <p:nvPr/>
              </p:nvSpPr>
              <p:spPr>
                <a:xfrm>
                  <a:off x="8649456" y="6233529"/>
                  <a:ext cx="421459" cy="225189"/>
                </a:xfrm>
                <a:prstGeom prst="rect">
                  <a:avLst/>
                </a:prstGeom>
                <a:solidFill>
                  <a:srgbClr val="9C7743"/>
                </a:solidFill>
                <a:ln w="38100">
                  <a:solidFill>
                    <a:srgbClr val="9C7743"/>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28" name="رابط مستقيم 27">
                  <a:extLst>
                    <a:ext uri="{FF2B5EF4-FFF2-40B4-BE49-F238E27FC236}">
                      <a16:creationId xmlns:a16="http://schemas.microsoft.com/office/drawing/2014/main" id="{C56EE1F0-8339-9A2C-6C9C-875330A92D84}"/>
                    </a:ext>
                  </a:extLst>
                </p:cNvPr>
                <p:cNvCxnSpPr>
                  <a:cxnSpLocks/>
                </p:cNvCxnSpPr>
                <p:nvPr/>
              </p:nvCxnSpPr>
              <p:spPr>
                <a:xfrm>
                  <a:off x="8995410" y="6148574"/>
                  <a:ext cx="0" cy="370336"/>
                </a:xfrm>
                <a:prstGeom prst="line">
                  <a:avLst/>
                </a:prstGeom>
                <a:ln w="38100">
                  <a:solidFill>
                    <a:srgbClr val="9C7743"/>
                  </a:solidFill>
                </a:ln>
              </p:spPr>
              <p:style>
                <a:lnRef idx="1">
                  <a:schemeClr val="accent1"/>
                </a:lnRef>
                <a:fillRef idx="0">
                  <a:schemeClr val="accent1"/>
                </a:fillRef>
                <a:effectRef idx="0">
                  <a:schemeClr val="accent1"/>
                </a:effectRef>
                <a:fontRef idx="minor">
                  <a:schemeClr val="tx1"/>
                </a:fontRef>
              </p:style>
            </p:cxnSp>
            <p:cxnSp>
              <p:nvCxnSpPr>
                <p:cNvPr id="29" name="رابط مستقيم 28">
                  <a:extLst>
                    <a:ext uri="{FF2B5EF4-FFF2-40B4-BE49-F238E27FC236}">
                      <a16:creationId xmlns:a16="http://schemas.microsoft.com/office/drawing/2014/main" id="{E66A09FE-D385-446D-F1FA-D74D67EBFF05}"/>
                    </a:ext>
                  </a:extLst>
                </p:cNvPr>
                <p:cNvCxnSpPr>
                  <a:cxnSpLocks/>
                </p:cNvCxnSpPr>
                <p:nvPr/>
              </p:nvCxnSpPr>
              <p:spPr>
                <a:xfrm>
                  <a:off x="8903970" y="6148574"/>
                  <a:ext cx="0" cy="395101"/>
                </a:xfrm>
                <a:prstGeom prst="line">
                  <a:avLst/>
                </a:prstGeom>
                <a:ln w="38100">
                  <a:solidFill>
                    <a:srgbClr val="9C7743"/>
                  </a:solidFill>
                </a:ln>
              </p:spPr>
              <p:style>
                <a:lnRef idx="1">
                  <a:schemeClr val="accent1"/>
                </a:lnRef>
                <a:fillRef idx="0">
                  <a:schemeClr val="accent1"/>
                </a:fillRef>
                <a:effectRef idx="0">
                  <a:schemeClr val="accent1"/>
                </a:effectRef>
                <a:fontRef idx="minor">
                  <a:schemeClr val="tx1"/>
                </a:fontRef>
              </p:style>
            </p:cxnSp>
            <p:cxnSp>
              <p:nvCxnSpPr>
                <p:cNvPr id="30" name="رابط مستقيم 29">
                  <a:extLst>
                    <a:ext uri="{FF2B5EF4-FFF2-40B4-BE49-F238E27FC236}">
                      <a16:creationId xmlns:a16="http://schemas.microsoft.com/office/drawing/2014/main" id="{1D15BD80-ED23-DDEC-D191-335907C1FF8C}"/>
                    </a:ext>
                  </a:extLst>
                </p:cNvPr>
                <p:cNvCxnSpPr>
                  <a:cxnSpLocks/>
                </p:cNvCxnSpPr>
                <p:nvPr/>
              </p:nvCxnSpPr>
              <p:spPr>
                <a:xfrm>
                  <a:off x="8808720" y="6148574"/>
                  <a:ext cx="0" cy="370336"/>
                </a:xfrm>
                <a:prstGeom prst="line">
                  <a:avLst/>
                </a:prstGeom>
                <a:ln w="38100">
                  <a:solidFill>
                    <a:srgbClr val="9C7743"/>
                  </a:solidFill>
                </a:ln>
              </p:spPr>
              <p:style>
                <a:lnRef idx="1">
                  <a:schemeClr val="accent1"/>
                </a:lnRef>
                <a:fillRef idx="0">
                  <a:schemeClr val="accent1"/>
                </a:fillRef>
                <a:effectRef idx="0">
                  <a:schemeClr val="accent1"/>
                </a:effectRef>
                <a:fontRef idx="minor">
                  <a:schemeClr val="tx1"/>
                </a:fontRef>
              </p:style>
            </p:cxnSp>
            <p:cxnSp>
              <p:nvCxnSpPr>
                <p:cNvPr id="31" name="رابط مستقيم 30">
                  <a:extLst>
                    <a:ext uri="{FF2B5EF4-FFF2-40B4-BE49-F238E27FC236}">
                      <a16:creationId xmlns:a16="http://schemas.microsoft.com/office/drawing/2014/main" id="{03DB8630-D57B-7956-888B-B3DCC0F544B2}"/>
                    </a:ext>
                  </a:extLst>
                </p:cNvPr>
                <p:cNvCxnSpPr>
                  <a:cxnSpLocks/>
                </p:cNvCxnSpPr>
                <p:nvPr/>
              </p:nvCxnSpPr>
              <p:spPr>
                <a:xfrm>
                  <a:off x="8724900" y="6148574"/>
                  <a:ext cx="0" cy="370336"/>
                </a:xfrm>
                <a:prstGeom prst="line">
                  <a:avLst/>
                </a:prstGeom>
                <a:ln w="38100">
                  <a:solidFill>
                    <a:srgbClr val="9C7743"/>
                  </a:solidFill>
                </a:ln>
              </p:spPr>
              <p:style>
                <a:lnRef idx="1">
                  <a:schemeClr val="accent1"/>
                </a:lnRef>
                <a:fillRef idx="0">
                  <a:schemeClr val="accent1"/>
                </a:fillRef>
                <a:effectRef idx="0">
                  <a:schemeClr val="accent1"/>
                </a:effectRef>
                <a:fontRef idx="minor">
                  <a:schemeClr val="tx1"/>
                </a:fontRef>
              </p:style>
            </p:cxnSp>
          </p:grpSp>
        </p:grpSp>
        <p:grpSp>
          <p:nvGrpSpPr>
            <p:cNvPr id="19" name="مجموعة 18">
              <a:extLst>
                <a:ext uri="{FF2B5EF4-FFF2-40B4-BE49-F238E27FC236}">
                  <a16:creationId xmlns:a16="http://schemas.microsoft.com/office/drawing/2014/main" id="{79ADD4D7-7730-B862-A3E7-72BF326F03F5}"/>
                </a:ext>
              </a:extLst>
            </p:cNvPr>
            <p:cNvGrpSpPr/>
            <p:nvPr/>
          </p:nvGrpSpPr>
          <p:grpSpPr>
            <a:xfrm rot="3888874">
              <a:off x="7763066" y="2194606"/>
              <a:ext cx="301691" cy="282823"/>
              <a:chOff x="8649456" y="6148574"/>
              <a:chExt cx="421459" cy="395101"/>
            </a:xfrm>
            <a:solidFill>
              <a:srgbClr val="31544F"/>
            </a:solidFill>
          </p:grpSpPr>
          <p:sp>
            <p:nvSpPr>
              <p:cNvPr id="20" name="مستطيل 19">
                <a:extLst>
                  <a:ext uri="{FF2B5EF4-FFF2-40B4-BE49-F238E27FC236}">
                    <a16:creationId xmlns:a16="http://schemas.microsoft.com/office/drawing/2014/main" id="{B8275B15-718F-99C8-642B-18102EE5F5EA}"/>
                  </a:ext>
                </a:extLst>
              </p:cNvPr>
              <p:cNvSpPr/>
              <p:nvPr/>
            </p:nvSpPr>
            <p:spPr>
              <a:xfrm>
                <a:off x="8649456" y="6233529"/>
                <a:ext cx="421459" cy="225189"/>
              </a:xfrm>
              <a:prstGeom prst="rect">
                <a:avLst/>
              </a:prstGeom>
              <a:grpFill/>
              <a:ln w="38100">
                <a:solidFill>
                  <a:srgbClr val="31544F"/>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21" name="رابط مستقيم 20">
                <a:extLst>
                  <a:ext uri="{FF2B5EF4-FFF2-40B4-BE49-F238E27FC236}">
                    <a16:creationId xmlns:a16="http://schemas.microsoft.com/office/drawing/2014/main" id="{8B945446-D1EC-2DBD-E2AD-CFA474E06F42}"/>
                  </a:ext>
                </a:extLst>
              </p:cNvPr>
              <p:cNvCxnSpPr>
                <a:cxnSpLocks/>
              </p:cNvCxnSpPr>
              <p:nvPr/>
            </p:nvCxnSpPr>
            <p:spPr>
              <a:xfrm>
                <a:off x="8995410" y="6148574"/>
                <a:ext cx="0" cy="370336"/>
              </a:xfrm>
              <a:prstGeom prst="line">
                <a:avLst/>
              </a:prstGeom>
              <a:grpFill/>
              <a:ln w="38100">
                <a:solidFill>
                  <a:srgbClr val="31544F"/>
                </a:solidFill>
              </a:ln>
            </p:spPr>
            <p:style>
              <a:lnRef idx="1">
                <a:schemeClr val="accent1"/>
              </a:lnRef>
              <a:fillRef idx="0">
                <a:schemeClr val="accent1"/>
              </a:fillRef>
              <a:effectRef idx="0">
                <a:schemeClr val="accent1"/>
              </a:effectRef>
              <a:fontRef idx="minor">
                <a:schemeClr val="tx1"/>
              </a:fontRef>
            </p:style>
          </p:cxnSp>
          <p:cxnSp>
            <p:nvCxnSpPr>
              <p:cNvPr id="22" name="رابط مستقيم 21">
                <a:extLst>
                  <a:ext uri="{FF2B5EF4-FFF2-40B4-BE49-F238E27FC236}">
                    <a16:creationId xmlns:a16="http://schemas.microsoft.com/office/drawing/2014/main" id="{93231DAE-5B0C-DE5B-A182-11E21573426C}"/>
                  </a:ext>
                </a:extLst>
              </p:cNvPr>
              <p:cNvCxnSpPr>
                <a:cxnSpLocks/>
              </p:cNvCxnSpPr>
              <p:nvPr/>
            </p:nvCxnSpPr>
            <p:spPr>
              <a:xfrm>
                <a:off x="8903970" y="6148574"/>
                <a:ext cx="0" cy="395101"/>
              </a:xfrm>
              <a:prstGeom prst="line">
                <a:avLst/>
              </a:prstGeom>
              <a:grpFill/>
              <a:ln w="38100">
                <a:solidFill>
                  <a:srgbClr val="31544F"/>
                </a:solidFill>
              </a:ln>
            </p:spPr>
            <p:style>
              <a:lnRef idx="1">
                <a:schemeClr val="accent1"/>
              </a:lnRef>
              <a:fillRef idx="0">
                <a:schemeClr val="accent1"/>
              </a:fillRef>
              <a:effectRef idx="0">
                <a:schemeClr val="accent1"/>
              </a:effectRef>
              <a:fontRef idx="minor">
                <a:schemeClr val="tx1"/>
              </a:fontRef>
            </p:style>
          </p:cxnSp>
          <p:cxnSp>
            <p:nvCxnSpPr>
              <p:cNvPr id="23" name="رابط مستقيم 22">
                <a:extLst>
                  <a:ext uri="{FF2B5EF4-FFF2-40B4-BE49-F238E27FC236}">
                    <a16:creationId xmlns:a16="http://schemas.microsoft.com/office/drawing/2014/main" id="{A19A1429-9ADD-6AC4-C4DA-EDFD3A618E62}"/>
                  </a:ext>
                </a:extLst>
              </p:cNvPr>
              <p:cNvCxnSpPr>
                <a:cxnSpLocks/>
              </p:cNvCxnSpPr>
              <p:nvPr/>
            </p:nvCxnSpPr>
            <p:spPr>
              <a:xfrm>
                <a:off x="8808720" y="6148574"/>
                <a:ext cx="0" cy="370336"/>
              </a:xfrm>
              <a:prstGeom prst="line">
                <a:avLst/>
              </a:prstGeom>
              <a:grpFill/>
              <a:ln w="38100">
                <a:solidFill>
                  <a:srgbClr val="31544F"/>
                </a:solidFill>
              </a:ln>
            </p:spPr>
            <p:style>
              <a:lnRef idx="1">
                <a:schemeClr val="accent1"/>
              </a:lnRef>
              <a:fillRef idx="0">
                <a:schemeClr val="accent1"/>
              </a:fillRef>
              <a:effectRef idx="0">
                <a:schemeClr val="accent1"/>
              </a:effectRef>
              <a:fontRef idx="minor">
                <a:schemeClr val="tx1"/>
              </a:fontRef>
            </p:style>
          </p:cxnSp>
          <p:cxnSp>
            <p:nvCxnSpPr>
              <p:cNvPr id="24" name="رابط مستقيم 23">
                <a:extLst>
                  <a:ext uri="{FF2B5EF4-FFF2-40B4-BE49-F238E27FC236}">
                    <a16:creationId xmlns:a16="http://schemas.microsoft.com/office/drawing/2014/main" id="{5547FC48-49D0-5160-7409-104414C316CE}"/>
                  </a:ext>
                </a:extLst>
              </p:cNvPr>
              <p:cNvCxnSpPr>
                <a:cxnSpLocks/>
              </p:cNvCxnSpPr>
              <p:nvPr/>
            </p:nvCxnSpPr>
            <p:spPr>
              <a:xfrm>
                <a:off x="8724900" y="6148574"/>
                <a:ext cx="0" cy="370336"/>
              </a:xfrm>
              <a:prstGeom prst="line">
                <a:avLst/>
              </a:prstGeom>
              <a:grpFill/>
              <a:ln w="38100">
                <a:solidFill>
                  <a:srgbClr val="31544F"/>
                </a:solidFill>
              </a:ln>
            </p:spPr>
            <p:style>
              <a:lnRef idx="1">
                <a:schemeClr val="accent1"/>
              </a:lnRef>
              <a:fillRef idx="0">
                <a:schemeClr val="accent1"/>
              </a:fillRef>
              <a:effectRef idx="0">
                <a:schemeClr val="accent1"/>
              </a:effectRef>
              <a:fontRef idx="minor">
                <a:schemeClr val="tx1"/>
              </a:fontRef>
            </p:style>
          </p:cxnSp>
        </p:grpSp>
      </p:grpSp>
      <p:grpSp>
        <p:nvGrpSpPr>
          <p:cNvPr id="32" name="مجموعة 31">
            <a:extLst>
              <a:ext uri="{FF2B5EF4-FFF2-40B4-BE49-F238E27FC236}">
                <a16:creationId xmlns:a16="http://schemas.microsoft.com/office/drawing/2014/main" id="{C56ABC66-BBD9-96E4-4AAE-D1F0B09C53D4}"/>
              </a:ext>
            </a:extLst>
          </p:cNvPr>
          <p:cNvGrpSpPr/>
          <p:nvPr/>
        </p:nvGrpSpPr>
        <p:grpSpPr>
          <a:xfrm>
            <a:off x="7777255" y="3189305"/>
            <a:ext cx="2890666" cy="4317640"/>
            <a:chOff x="7463399" y="3143815"/>
            <a:chExt cx="2890666" cy="4317640"/>
          </a:xfrm>
        </p:grpSpPr>
        <p:grpSp>
          <p:nvGrpSpPr>
            <p:cNvPr id="33" name="مجموعة 32">
              <a:extLst>
                <a:ext uri="{FF2B5EF4-FFF2-40B4-BE49-F238E27FC236}">
                  <a16:creationId xmlns:a16="http://schemas.microsoft.com/office/drawing/2014/main" id="{1497C3BA-B711-EBC8-760C-DFDE6AC80A6B}"/>
                </a:ext>
              </a:extLst>
            </p:cNvPr>
            <p:cNvGrpSpPr/>
            <p:nvPr/>
          </p:nvGrpSpPr>
          <p:grpSpPr>
            <a:xfrm>
              <a:off x="7463399" y="3143815"/>
              <a:ext cx="2890666" cy="4317640"/>
              <a:chOff x="7430517" y="3143815"/>
              <a:chExt cx="2890666" cy="4317640"/>
            </a:xfrm>
          </p:grpSpPr>
          <p:sp>
            <p:nvSpPr>
              <p:cNvPr id="40" name="شكل بيضاوي 39">
                <a:extLst>
                  <a:ext uri="{FF2B5EF4-FFF2-40B4-BE49-F238E27FC236}">
                    <a16:creationId xmlns:a16="http://schemas.microsoft.com/office/drawing/2014/main" id="{DA3A0A27-04D1-82EC-1EDF-C558007BAC67}"/>
                  </a:ext>
                </a:extLst>
              </p:cNvPr>
              <p:cNvSpPr/>
              <p:nvPr/>
            </p:nvSpPr>
            <p:spPr>
              <a:xfrm>
                <a:off x="7489613" y="6943232"/>
                <a:ext cx="2831570" cy="484124"/>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ar-SA"/>
              </a:p>
            </p:txBody>
          </p:sp>
          <p:pic>
            <p:nvPicPr>
              <p:cNvPr id="41" name="صورة 40">
                <a:extLst>
                  <a:ext uri="{FF2B5EF4-FFF2-40B4-BE49-F238E27FC236}">
                    <a16:creationId xmlns:a16="http://schemas.microsoft.com/office/drawing/2014/main" id="{EC7E2079-70F9-B7E1-C43D-3A84CA0F796C}"/>
                  </a:ext>
                </a:extLst>
              </p:cNvPr>
              <p:cNvPicPr>
                <a:picLocks noChangeAspect="1"/>
              </p:cNvPicPr>
              <p:nvPr/>
            </p:nvPicPr>
            <p:blipFill rotWithShape="1">
              <a:blip r:embed="rId3"/>
              <a:srcRect l="2977" t="6316" r="81758" b="52315"/>
              <a:stretch/>
            </p:blipFill>
            <p:spPr>
              <a:xfrm>
                <a:off x="7430517" y="3143815"/>
                <a:ext cx="2831570" cy="4317640"/>
              </a:xfrm>
              <a:prstGeom prst="rect">
                <a:avLst/>
              </a:prstGeom>
            </p:spPr>
          </p:pic>
        </p:grpSp>
        <p:grpSp>
          <p:nvGrpSpPr>
            <p:cNvPr id="34" name="مجموعة 33">
              <a:extLst>
                <a:ext uri="{FF2B5EF4-FFF2-40B4-BE49-F238E27FC236}">
                  <a16:creationId xmlns:a16="http://schemas.microsoft.com/office/drawing/2014/main" id="{472FBFCA-07AB-1702-C3B0-B3A8F3B888EF}"/>
                </a:ext>
              </a:extLst>
            </p:cNvPr>
            <p:cNvGrpSpPr/>
            <p:nvPr/>
          </p:nvGrpSpPr>
          <p:grpSpPr>
            <a:xfrm rot="20062537">
              <a:off x="8649456" y="6148574"/>
              <a:ext cx="421459" cy="395101"/>
              <a:chOff x="8649456" y="6148574"/>
              <a:chExt cx="421459" cy="395101"/>
            </a:xfrm>
          </p:grpSpPr>
          <p:sp>
            <p:nvSpPr>
              <p:cNvPr id="35" name="مستطيل 34">
                <a:extLst>
                  <a:ext uri="{FF2B5EF4-FFF2-40B4-BE49-F238E27FC236}">
                    <a16:creationId xmlns:a16="http://schemas.microsoft.com/office/drawing/2014/main" id="{F4269F61-103A-EE41-E28B-CC6EE8D967AA}"/>
                  </a:ext>
                </a:extLst>
              </p:cNvPr>
              <p:cNvSpPr/>
              <p:nvPr/>
            </p:nvSpPr>
            <p:spPr>
              <a:xfrm>
                <a:off x="8649456" y="6233529"/>
                <a:ext cx="421459" cy="225189"/>
              </a:xfrm>
              <a:prstGeom prst="rect">
                <a:avLst/>
              </a:prstGeom>
              <a:solidFill>
                <a:srgbClr val="9C7743"/>
              </a:solidFill>
              <a:ln w="38100">
                <a:solidFill>
                  <a:srgbClr val="9C7743"/>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ar-SA"/>
              </a:p>
            </p:txBody>
          </p:sp>
          <p:cxnSp>
            <p:nvCxnSpPr>
              <p:cNvPr id="36" name="رابط مستقيم 35">
                <a:extLst>
                  <a:ext uri="{FF2B5EF4-FFF2-40B4-BE49-F238E27FC236}">
                    <a16:creationId xmlns:a16="http://schemas.microsoft.com/office/drawing/2014/main" id="{9A0E5581-3E8B-6988-454C-970BAA715804}"/>
                  </a:ext>
                </a:extLst>
              </p:cNvPr>
              <p:cNvCxnSpPr>
                <a:cxnSpLocks/>
              </p:cNvCxnSpPr>
              <p:nvPr/>
            </p:nvCxnSpPr>
            <p:spPr>
              <a:xfrm>
                <a:off x="8995410" y="6148574"/>
                <a:ext cx="0" cy="370336"/>
              </a:xfrm>
              <a:prstGeom prst="line">
                <a:avLst/>
              </a:prstGeom>
              <a:ln w="38100">
                <a:solidFill>
                  <a:srgbClr val="9C7743"/>
                </a:solidFill>
              </a:ln>
            </p:spPr>
            <p:style>
              <a:lnRef idx="1">
                <a:schemeClr val="accent1"/>
              </a:lnRef>
              <a:fillRef idx="0">
                <a:schemeClr val="accent1"/>
              </a:fillRef>
              <a:effectRef idx="0">
                <a:schemeClr val="accent1"/>
              </a:effectRef>
              <a:fontRef idx="minor">
                <a:schemeClr val="tx1"/>
              </a:fontRef>
            </p:style>
          </p:cxnSp>
          <p:cxnSp>
            <p:nvCxnSpPr>
              <p:cNvPr id="37" name="رابط مستقيم 36">
                <a:extLst>
                  <a:ext uri="{FF2B5EF4-FFF2-40B4-BE49-F238E27FC236}">
                    <a16:creationId xmlns:a16="http://schemas.microsoft.com/office/drawing/2014/main" id="{94325FFA-2C96-79B2-33EB-1A52A052122B}"/>
                  </a:ext>
                </a:extLst>
              </p:cNvPr>
              <p:cNvCxnSpPr>
                <a:cxnSpLocks/>
              </p:cNvCxnSpPr>
              <p:nvPr/>
            </p:nvCxnSpPr>
            <p:spPr>
              <a:xfrm>
                <a:off x="8903970" y="6148574"/>
                <a:ext cx="0" cy="395101"/>
              </a:xfrm>
              <a:prstGeom prst="line">
                <a:avLst/>
              </a:prstGeom>
              <a:ln w="38100">
                <a:solidFill>
                  <a:srgbClr val="9C7743"/>
                </a:solidFill>
              </a:ln>
            </p:spPr>
            <p:style>
              <a:lnRef idx="1">
                <a:schemeClr val="accent1"/>
              </a:lnRef>
              <a:fillRef idx="0">
                <a:schemeClr val="accent1"/>
              </a:fillRef>
              <a:effectRef idx="0">
                <a:schemeClr val="accent1"/>
              </a:effectRef>
              <a:fontRef idx="minor">
                <a:schemeClr val="tx1"/>
              </a:fontRef>
            </p:style>
          </p:cxnSp>
          <p:cxnSp>
            <p:nvCxnSpPr>
              <p:cNvPr id="38" name="رابط مستقيم 37">
                <a:extLst>
                  <a:ext uri="{FF2B5EF4-FFF2-40B4-BE49-F238E27FC236}">
                    <a16:creationId xmlns:a16="http://schemas.microsoft.com/office/drawing/2014/main" id="{7E403CE4-9234-A1D7-3B12-AAD89AEF4831}"/>
                  </a:ext>
                </a:extLst>
              </p:cNvPr>
              <p:cNvCxnSpPr>
                <a:cxnSpLocks/>
              </p:cNvCxnSpPr>
              <p:nvPr/>
            </p:nvCxnSpPr>
            <p:spPr>
              <a:xfrm>
                <a:off x="8808720" y="6148574"/>
                <a:ext cx="0" cy="370336"/>
              </a:xfrm>
              <a:prstGeom prst="line">
                <a:avLst/>
              </a:prstGeom>
              <a:ln w="38100">
                <a:solidFill>
                  <a:srgbClr val="9C7743"/>
                </a:solidFill>
              </a:ln>
            </p:spPr>
            <p:style>
              <a:lnRef idx="1">
                <a:schemeClr val="accent1"/>
              </a:lnRef>
              <a:fillRef idx="0">
                <a:schemeClr val="accent1"/>
              </a:fillRef>
              <a:effectRef idx="0">
                <a:schemeClr val="accent1"/>
              </a:effectRef>
              <a:fontRef idx="minor">
                <a:schemeClr val="tx1"/>
              </a:fontRef>
            </p:style>
          </p:cxnSp>
          <p:cxnSp>
            <p:nvCxnSpPr>
              <p:cNvPr id="39" name="رابط مستقيم 38">
                <a:extLst>
                  <a:ext uri="{FF2B5EF4-FFF2-40B4-BE49-F238E27FC236}">
                    <a16:creationId xmlns:a16="http://schemas.microsoft.com/office/drawing/2014/main" id="{8A549D16-228C-CE25-350D-DF73EE0DCFD2}"/>
                  </a:ext>
                </a:extLst>
              </p:cNvPr>
              <p:cNvCxnSpPr>
                <a:cxnSpLocks/>
              </p:cNvCxnSpPr>
              <p:nvPr/>
            </p:nvCxnSpPr>
            <p:spPr>
              <a:xfrm>
                <a:off x="8724900" y="6148574"/>
                <a:ext cx="0" cy="370336"/>
              </a:xfrm>
              <a:prstGeom prst="line">
                <a:avLst/>
              </a:prstGeom>
              <a:ln w="38100">
                <a:solidFill>
                  <a:srgbClr val="9C7743"/>
                </a:solidFill>
              </a:ln>
            </p:spPr>
            <p:style>
              <a:lnRef idx="1">
                <a:schemeClr val="accent1"/>
              </a:lnRef>
              <a:fillRef idx="0">
                <a:schemeClr val="accent1"/>
              </a:fillRef>
              <a:effectRef idx="0">
                <a:schemeClr val="accent1"/>
              </a:effectRef>
              <a:fontRef idx="minor">
                <a:schemeClr val="tx1"/>
              </a:fontRef>
            </p:style>
          </p:cxnSp>
        </p:grpSp>
      </p:grpSp>
      <p:grpSp>
        <p:nvGrpSpPr>
          <p:cNvPr id="42" name="مجموعة 41">
            <a:extLst>
              <a:ext uri="{FF2B5EF4-FFF2-40B4-BE49-F238E27FC236}">
                <a16:creationId xmlns:a16="http://schemas.microsoft.com/office/drawing/2014/main" id="{7D174D17-0313-A4F3-998B-70B5710E4BEB}"/>
              </a:ext>
            </a:extLst>
          </p:cNvPr>
          <p:cNvGrpSpPr/>
          <p:nvPr/>
        </p:nvGrpSpPr>
        <p:grpSpPr>
          <a:xfrm>
            <a:off x="1971733" y="3709437"/>
            <a:ext cx="3195553" cy="3618894"/>
            <a:chOff x="3854471" y="4074966"/>
            <a:chExt cx="2971883" cy="3365593"/>
          </a:xfrm>
        </p:grpSpPr>
        <p:grpSp>
          <p:nvGrpSpPr>
            <p:cNvPr id="43" name="مجموعة 42">
              <a:extLst>
                <a:ext uri="{FF2B5EF4-FFF2-40B4-BE49-F238E27FC236}">
                  <a16:creationId xmlns:a16="http://schemas.microsoft.com/office/drawing/2014/main" id="{698BD8B7-157C-4CDA-8127-7077ACB87217}"/>
                </a:ext>
              </a:extLst>
            </p:cNvPr>
            <p:cNvGrpSpPr/>
            <p:nvPr/>
          </p:nvGrpSpPr>
          <p:grpSpPr>
            <a:xfrm>
              <a:off x="3854471" y="4074966"/>
              <a:ext cx="2971883" cy="3365593"/>
              <a:chOff x="7430516" y="2208884"/>
              <a:chExt cx="3899853" cy="4416500"/>
            </a:xfrm>
          </p:grpSpPr>
          <p:sp>
            <p:nvSpPr>
              <p:cNvPr id="56" name="شكل بيضاوي 55">
                <a:extLst>
                  <a:ext uri="{FF2B5EF4-FFF2-40B4-BE49-F238E27FC236}">
                    <a16:creationId xmlns:a16="http://schemas.microsoft.com/office/drawing/2014/main" id="{874BAE0B-EE9C-969E-327B-A6EA34248189}"/>
                  </a:ext>
                </a:extLst>
              </p:cNvPr>
              <p:cNvSpPr/>
              <p:nvPr/>
            </p:nvSpPr>
            <p:spPr>
              <a:xfrm>
                <a:off x="7456548" y="6141260"/>
                <a:ext cx="3873821" cy="484124"/>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ar-SA"/>
              </a:p>
            </p:txBody>
          </p:sp>
          <p:pic>
            <p:nvPicPr>
              <p:cNvPr id="57" name="صورة 56">
                <a:extLst>
                  <a:ext uri="{FF2B5EF4-FFF2-40B4-BE49-F238E27FC236}">
                    <a16:creationId xmlns:a16="http://schemas.microsoft.com/office/drawing/2014/main" id="{EEED97A8-2661-E799-5D01-EB73FF4F04D4}"/>
                  </a:ext>
                </a:extLst>
              </p:cNvPr>
              <p:cNvPicPr>
                <a:picLocks noChangeAspect="1"/>
              </p:cNvPicPr>
              <p:nvPr/>
            </p:nvPicPr>
            <p:blipFill rotWithShape="1">
              <a:blip r:embed="rId3"/>
              <a:srcRect l="4180" t="48302" r="75347" b="10329"/>
              <a:stretch/>
            </p:blipFill>
            <p:spPr>
              <a:xfrm>
                <a:off x="7430516" y="2208884"/>
                <a:ext cx="3797773" cy="4317641"/>
              </a:xfrm>
              <a:prstGeom prst="rect">
                <a:avLst/>
              </a:prstGeom>
            </p:spPr>
          </p:pic>
        </p:grpSp>
        <p:grpSp>
          <p:nvGrpSpPr>
            <p:cNvPr id="44" name="مجموعة 43">
              <a:extLst>
                <a:ext uri="{FF2B5EF4-FFF2-40B4-BE49-F238E27FC236}">
                  <a16:creationId xmlns:a16="http://schemas.microsoft.com/office/drawing/2014/main" id="{BFC2DB10-DD27-3CB3-D402-71F9EEA7E0C8}"/>
                </a:ext>
              </a:extLst>
            </p:cNvPr>
            <p:cNvGrpSpPr/>
            <p:nvPr/>
          </p:nvGrpSpPr>
          <p:grpSpPr>
            <a:xfrm rot="17386638">
              <a:off x="4045555" y="6032979"/>
              <a:ext cx="285237" cy="267398"/>
              <a:chOff x="8649456" y="6148574"/>
              <a:chExt cx="421459" cy="395101"/>
            </a:xfrm>
            <a:solidFill>
              <a:srgbClr val="7B6E4B"/>
            </a:solidFill>
          </p:grpSpPr>
          <p:sp>
            <p:nvSpPr>
              <p:cNvPr id="51" name="مستطيل 50">
                <a:extLst>
                  <a:ext uri="{FF2B5EF4-FFF2-40B4-BE49-F238E27FC236}">
                    <a16:creationId xmlns:a16="http://schemas.microsoft.com/office/drawing/2014/main" id="{0E333F00-FA9F-F8D5-E8A4-9D229077D72A}"/>
                  </a:ext>
                </a:extLst>
              </p:cNvPr>
              <p:cNvSpPr/>
              <p:nvPr/>
            </p:nvSpPr>
            <p:spPr>
              <a:xfrm>
                <a:off x="8649456" y="6233529"/>
                <a:ext cx="421459" cy="225189"/>
              </a:xfrm>
              <a:prstGeom prst="rect">
                <a:avLst/>
              </a:prstGeom>
              <a:grpFill/>
              <a:ln w="38100">
                <a:solidFill>
                  <a:srgbClr val="7B6E4B"/>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ar-SA"/>
              </a:p>
            </p:txBody>
          </p:sp>
          <p:cxnSp>
            <p:nvCxnSpPr>
              <p:cNvPr id="52" name="رابط مستقيم 51">
                <a:extLst>
                  <a:ext uri="{FF2B5EF4-FFF2-40B4-BE49-F238E27FC236}">
                    <a16:creationId xmlns:a16="http://schemas.microsoft.com/office/drawing/2014/main" id="{685FDEFC-937D-9C72-6EEB-37695BF4BEBB}"/>
                  </a:ext>
                </a:extLst>
              </p:cNvPr>
              <p:cNvCxnSpPr>
                <a:cxnSpLocks/>
              </p:cNvCxnSpPr>
              <p:nvPr/>
            </p:nvCxnSpPr>
            <p:spPr>
              <a:xfrm>
                <a:off x="8995410" y="6148574"/>
                <a:ext cx="0" cy="370336"/>
              </a:xfrm>
              <a:prstGeom prst="line">
                <a:avLst/>
              </a:prstGeom>
              <a:grpFill/>
              <a:ln w="38100">
                <a:solidFill>
                  <a:srgbClr val="7B6E4B"/>
                </a:solidFill>
              </a:ln>
            </p:spPr>
            <p:style>
              <a:lnRef idx="1">
                <a:schemeClr val="accent1"/>
              </a:lnRef>
              <a:fillRef idx="0">
                <a:schemeClr val="accent1"/>
              </a:fillRef>
              <a:effectRef idx="0">
                <a:schemeClr val="accent1"/>
              </a:effectRef>
              <a:fontRef idx="minor">
                <a:schemeClr val="tx1"/>
              </a:fontRef>
            </p:style>
          </p:cxnSp>
          <p:cxnSp>
            <p:nvCxnSpPr>
              <p:cNvPr id="53" name="رابط مستقيم 52">
                <a:extLst>
                  <a:ext uri="{FF2B5EF4-FFF2-40B4-BE49-F238E27FC236}">
                    <a16:creationId xmlns:a16="http://schemas.microsoft.com/office/drawing/2014/main" id="{C748CEF5-76B4-4036-1909-5E5598015B40}"/>
                  </a:ext>
                </a:extLst>
              </p:cNvPr>
              <p:cNvCxnSpPr>
                <a:cxnSpLocks/>
              </p:cNvCxnSpPr>
              <p:nvPr/>
            </p:nvCxnSpPr>
            <p:spPr>
              <a:xfrm>
                <a:off x="8903970" y="6148574"/>
                <a:ext cx="0" cy="395101"/>
              </a:xfrm>
              <a:prstGeom prst="line">
                <a:avLst/>
              </a:prstGeom>
              <a:grpFill/>
              <a:ln w="38100">
                <a:solidFill>
                  <a:srgbClr val="7B6E4B"/>
                </a:solidFill>
              </a:ln>
            </p:spPr>
            <p:style>
              <a:lnRef idx="1">
                <a:schemeClr val="accent1"/>
              </a:lnRef>
              <a:fillRef idx="0">
                <a:schemeClr val="accent1"/>
              </a:fillRef>
              <a:effectRef idx="0">
                <a:schemeClr val="accent1"/>
              </a:effectRef>
              <a:fontRef idx="minor">
                <a:schemeClr val="tx1"/>
              </a:fontRef>
            </p:style>
          </p:cxnSp>
          <p:cxnSp>
            <p:nvCxnSpPr>
              <p:cNvPr id="54" name="رابط مستقيم 53">
                <a:extLst>
                  <a:ext uri="{FF2B5EF4-FFF2-40B4-BE49-F238E27FC236}">
                    <a16:creationId xmlns:a16="http://schemas.microsoft.com/office/drawing/2014/main" id="{1AD98BD6-E60B-23FD-7534-91EBF1E1C56F}"/>
                  </a:ext>
                </a:extLst>
              </p:cNvPr>
              <p:cNvCxnSpPr>
                <a:cxnSpLocks/>
              </p:cNvCxnSpPr>
              <p:nvPr/>
            </p:nvCxnSpPr>
            <p:spPr>
              <a:xfrm>
                <a:off x="8808720" y="6148574"/>
                <a:ext cx="0" cy="370336"/>
              </a:xfrm>
              <a:prstGeom prst="line">
                <a:avLst/>
              </a:prstGeom>
              <a:grpFill/>
              <a:ln w="38100">
                <a:solidFill>
                  <a:srgbClr val="7B6E4B"/>
                </a:solidFill>
              </a:ln>
            </p:spPr>
            <p:style>
              <a:lnRef idx="1">
                <a:schemeClr val="accent1"/>
              </a:lnRef>
              <a:fillRef idx="0">
                <a:schemeClr val="accent1"/>
              </a:fillRef>
              <a:effectRef idx="0">
                <a:schemeClr val="accent1"/>
              </a:effectRef>
              <a:fontRef idx="minor">
                <a:schemeClr val="tx1"/>
              </a:fontRef>
            </p:style>
          </p:cxnSp>
          <p:cxnSp>
            <p:nvCxnSpPr>
              <p:cNvPr id="55" name="رابط مستقيم 54">
                <a:extLst>
                  <a:ext uri="{FF2B5EF4-FFF2-40B4-BE49-F238E27FC236}">
                    <a16:creationId xmlns:a16="http://schemas.microsoft.com/office/drawing/2014/main" id="{5C51E8BB-44BB-A273-B0BB-6A4B0A6D287C}"/>
                  </a:ext>
                </a:extLst>
              </p:cNvPr>
              <p:cNvCxnSpPr>
                <a:cxnSpLocks/>
              </p:cNvCxnSpPr>
              <p:nvPr/>
            </p:nvCxnSpPr>
            <p:spPr>
              <a:xfrm>
                <a:off x="8724900" y="6148574"/>
                <a:ext cx="0" cy="370336"/>
              </a:xfrm>
              <a:prstGeom prst="line">
                <a:avLst/>
              </a:prstGeom>
              <a:grpFill/>
              <a:ln w="38100">
                <a:solidFill>
                  <a:srgbClr val="7B6E4B"/>
                </a:solidFill>
              </a:ln>
            </p:spPr>
            <p:style>
              <a:lnRef idx="1">
                <a:schemeClr val="accent1"/>
              </a:lnRef>
              <a:fillRef idx="0">
                <a:schemeClr val="accent1"/>
              </a:fillRef>
              <a:effectRef idx="0">
                <a:schemeClr val="accent1"/>
              </a:effectRef>
              <a:fontRef idx="minor">
                <a:schemeClr val="tx1"/>
              </a:fontRef>
            </p:style>
          </p:cxnSp>
        </p:grpSp>
        <p:grpSp>
          <p:nvGrpSpPr>
            <p:cNvPr id="45" name="مجموعة 44">
              <a:extLst>
                <a:ext uri="{FF2B5EF4-FFF2-40B4-BE49-F238E27FC236}">
                  <a16:creationId xmlns:a16="http://schemas.microsoft.com/office/drawing/2014/main" id="{9D53CBFF-5F66-3D1C-AEFB-7782CEAB93BC}"/>
                </a:ext>
              </a:extLst>
            </p:cNvPr>
            <p:cNvGrpSpPr/>
            <p:nvPr/>
          </p:nvGrpSpPr>
          <p:grpSpPr>
            <a:xfrm rot="14024798">
              <a:off x="5049856" y="6357162"/>
              <a:ext cx="237361" cy="222516"/>
              <a:chOff x="8649456" y="6148574"/>
              <a:chExt cx="421459" cy="395101"/>
            </a:xfrm>
            <a:solidFill>
              <a:srgbClr val="387F7B"/>
            </a:solidFill>
          </p:grpSpPr>
          <p:sp>
            <p:nvSpPr>
              <p:cNvPr id="46" name="مستطيل 45">
                <a:extLst>
                  <a:ext uri="{FF2B5EF4-FFF2-40B4-BE49-F238E27FC236}">
                    <a16:creationId xmlns:a16="http://schemas.microsoft.com/office/drawing/2014/main" id="{5D662453-5456-78F1-344D-9712B360EB75}"/>
                  </a:ext>
                </a:extLst>
              </p:cNvPr>
              <p:cNvSpPr/>
              <p:nvPr/>
            </p:nvSpPr>
            <p:spPr>
              <a:xfrm>
                <a:off x="8649456" y="6233529"/>
                <a:ext cx="421459" cy="225189"/>
              </a:xfrm>
              <a:prstGeom prst="rect">
                <a:avLst/>
              </a:prstGeom>
              <a:grpFill/>
              <a:ln w="38100">
                <a:solidFill>
                  <a:srgbClr val="387F7B"/>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ar-SA"/>
              </a:p>
            </p:txBody>
          </p:sp>
          <p:cxnSp>
            <p:nvCxnSpPr>
              <p:cNvPr id="47" name="رابط مستقيم 46">
                <a:extLst>
                  <a:ext uri="{FF2B5EF4-FFF2-40B4-BE49-F238E27FC236}">
                    <a16:creationId xmlns:a16="http://schemas.microsoft.com/office/drawing/2014/main" id="{9E0B4838-36B0-4F7C-7A00-2E291C47FFE8}"/>
                  </a:ext>
                </a:extLst>
              </p:cNvPr>
              <p:cNvCxnSpPr>
                <a:cxnSpLocks/>
              </p:cNvCxnSpPr>
              <p:nvPr/>
            </p:nvCxnSpPr>
            <p:spPr>
              <a:xfrm>
                <a:off x="8995410" y="6148574"/>
                <a:ext cx="0" cy="370336"/>
              </a:xfrm>
              <a:prstGeom prst="line">
                <a:avLst/>
              </a:prstGeom>
              <a:grpFill/>
              <a:ln w="38100">
                <a:solidFill>
                  <a:srgbClr val="387F7B"/>
                </a:solidFill>
              </a:ln>
            </p:spPr>
            <p:style>
              <a:lnRef idx="1">
                <a:schemeClr val="accent1"/>
              </a:lnRef>
              <a:fillRef idx="0">
                <a:schemeClr val="accent1"/>
              </a:fillRef>
              <a:effectRef idx="0">
                <a:schemeClr val="accent1"/>
              </a:effectRef>
              <a:fontRef idx="minor">
                <a:schemeClr val="tx1"/>
              </a:fontRef>
            </p:style>
          </p:cxnSp>
          <p:cxnSp>
            <p:nvCxnSpPr>
              <p:cNvPr id="48" name="رابط مستقيم 47">
                <a:extLst>
                  <a:ext uri="{FF2B5EF4-FFF2-40B4-BE49-F238E27FC236}">
                    <a16:creationId xmlns:a16="http://schemas.microsoft.com/office/drawing/2014/main" id="{CEBD125E-EFE6-18D1-0D8E-B4F4270EADDA}"/>
                  </a:ext>
                </a:extLst>
              </p:cNvPr>
              <p:cNvCxnSpPr>
                <a:cxnSpLocks/>
              </p:cNvCxnSpPr>
              <p:nvPr/>
            </p:nvCxnSpPr>
            <p:spPr>
              <a:xfrm>
                <a:off x="8903970" y="6148574"/>
                <a:ext cx="0" cy="395101"/>
              </a:xfrm>
              <a:prstGeom prst="line">
                <a:avLst/>
              </a:prstGeom>
              <a:grpFill/>
              <a:ln w="38100">
                <a:solidFill>
                  <a:srgbClr val="387F7B"/>
                </a:solidFill>
              </a:ln>
            </p:spPr>
            <p:style>
              <a:lnRef idx="1">
                <a:schemeClr val="accent1"/>
              </a:lnRef>
              <a:fillRef idx="0">
                <a:schemeClr val="accent1"/>
              </a:fillRef>
              <a:effectRef idx="0">
                <a:schemeClr val="accent1"/>
              </a:effectRef>
              <a:fontRef idx="minor">
                <a:schemeClr val="tx1"/>
              </a:fontRef>
            </p:style>
          </p:cxnSp>
          <p:cxnSp>
            <p:nvCxnSpPr>
              <p:cNvPr id="49" name="رابط مستقيم 48">
                <a:extLst>
                  <a:ext uri="{FF2B5EF4-FFF2-40B4-BE49-F238E27FC236}">
                    <a16:creationId xmlns:a16="http://schemas.microsoft.com/office/drawing/2014/main" id="{0A9F755F-8048-47BA-783F-CC8F0FE43E6F}"/>
                  </a:ext>
                </a:extLst>
              </p:cNvPr>
              <p:cNvCxnSpPr>
                <a:cxnSpLocks/>
              </p:cNvCxnSpPr>
              <p:nvPr/>
            </p:nvCxnSpPr>
            <p:spPr>
              <a:xfrm>
                <a:off x="8808720" y="6148574"/>
                <a:ext cx="0" cy="370336"/>
              </a:xfrm>
              <a:prstGeom prst="line">
                <a:avLst/>
              </a:prstGeom>
              <a:grpFill/>
              <a:ln w="38100">
                <a:solidFill>
                  <a:srgbClr val="387F7B"/>
                </a:solidFill>
              </a:ln>
            </p:spPr>
            <p:style>
              <a:lnRef idx="1">
                <a:schemeClr val="accent1"/>
              </a:lnRef>
              <a:fillRef idx="0">
                <a:schemeClr val="accent1"/>
              </a:fillRef>
              <a:effectRef idx="0">
                <a:schemeClr val="accent1"/>
              </a:effectRef>
              <a:fontRef idx="minor">
                <a:schemeClr val="tx1"/>
              </a:fontRef>
            </p:style>
          </p:cxnSp>
          <p:cxnSp>
            <p:nvCxnSpPr>
              <p:cNvPr id="50" name="رابط مستقيم 49">
                <a:extLst>
                  <a:ext uri="{FF2B5EF4-FFF2-40B4-BE49-F238E27FC236}">
                    <a16:creationId xmlns:a16="http://schemas.microsoft.com/office/drawing/2014/main" id="{6020C4DF-957E-9F7A-AD28-A1608B10B3F4}"/>
                  </a:ext>
                </a:extLst>
              </p:cNvPr>
              <p:cNvCxnSpPr>
                <a:cxnSpLocks/>
              </p:cNvCxnSpPr>
              <p:nvPr/>
            </p:nvCxnSpPr>
            <p:spPr>
              <a:xfrm>
                <a:off x="8724900" y="6148574"/>
                <a:ext cx="0" cy="370336"/>
              </a:xfrm>
              <a:prstGeom prst="line">
                <a:avLst/>
              </a:prstGeom>
              <a:grpFill/>
              <a:ln w="38100">
                <a:solidFill>
                  <a:srgbClr val="387F7B"/>
                </a:solidFill>
              </a:ln>
            </p:spPr>
            <p:style>
              <a:lnRef idx="1">
                <a:schemeClr val="accent1"/>
              </a:lnRef>
              <a:fillRef idx="0">
                <a:schemeClr val="accent1"/>
              </a:fillRef>
              <a:effectRef idx="0">
                <a:schemeClr val="accent1"/>
              </a:effectRef>
              <a:fontRef idx="minor">
                <a:schemeClr val="tx1"/>
              </a:fontRef>
            </p:style>
          </p:cxnSp>
        </p:grpSp>
      </p:grpSp>
      <p:grpSp>
        <p:nvGrpSpPr>
          <p:cNvPr id="58" name="مجموعة 57">
            <a:extLst>
              <a:ext uri="{FF2B5EF4-FFF2-40B4-BE49-F238E27FC236}">
                <a16:creationId xmlns:a16="http://schemas.microsoft.com/office/drawing/2014/main" id="{EFE9315D-10A8-1037-6732-CA24900D8737}"/>
              </a:ext>
            </a:extLst>
          </p:cNvPr>
          <p:cNvGrpSpPr/>
          <p:nvPr/>
        </p:nvGrpSpPr>
        <p:grpSpPr>
          <a:xfrm>
            <a:off x="2757657" y="320910"/>
            <a:ext cx="3020953" cy="3344583"/>
            <a:chOff x="3796063" y="2726223"/>
            <a:chExt cx="3020953" cy="3344583"/>
          </a:xfrm>
        </p:grpSpPr>
        <p:grpSp>
          <p:nvGrpSpPr>
            <p:cNvPr id="59" name="مجموعة 58">
              <a:extLst>
                <a:ext uri="{FF2B5EF4-FFF2-40B4-BE49-F238E27FC236}">
                  <a16:creationId xmlns:a16="http://schemas.microsoft.com/office/drawing/2014/main" id="{57690ED3-2455-E9A3-F5FE-F54C6DADA8A4}"/>
                </a:ext>
              </a:extLst>
            </p:cNvPr>
            <p:cNvGrpSpPr/>
            <p:nvPr/>
          </p:nvGrpSpPr>
          <p:grpSpPr>
            <a:xfrm>
              <a:off x="3796063" y="2726223"/>
              <a:ext cx="3020953" cy="3344583"/>
              <a:chOff x="7430516" y="2549281"/>
              <a:chExt cx="3899853" cy="4317642"/>
            </a:xfrm>
          </p:grpSpPr>
          <p:sp>
            <p:nvSpPr>
              <p:cNvPr id="72" name="شكل بيضاوي 71">
                <a:extLst>
                  <a:ext uri="{FF2B5EF4-FFF2-40B4-BE49-F238E27FC236}">
                    <a16:creationId xmlns:a16="http://schemas.microsoft.com/office/drawing/2014/main" id="{3C1C7D94-6A45-1472-09DC-E4C3711C0A8A}"/>
                  </a:ext>
                </a:extLst>
              </p:cNvPr>
              <p:cNvSpPr/>
              <p:nvPr/>
            </p:nvSpPr>
            <p:spPr>
              <a:xfrm>
                <a:off x="7456548" y="6141260"/>
                <a:ext cx="3873821" cy="484124"/>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73" name="صورة 72">
                <a:extLst>
                  <a:ext uri="{FF2B5EF4-FFF2-40B4-BE49-F238E27FC236}">
                    <a16:creationId xmlns:a16="http://schemas.microsoft.com/office/drawing/2014/main" id="{A9997B86-EFC7-FF50-6775-A888F6A5362A}"/>
                  </a:ext>
                </a:extLst>
              </p:cNvPr>
              <p:cNvPicPr>
                <a:picLocks noChangeAspect="1"/>
              </p:cNvPicPr>
              <p:nvPr/>
            </p:nvPicPr>
            <p:blipFill rotWithShape="1">
              <a:blip r:embed="rId3"/>
              <a:srcRect l="76995" t="7809" r="2532" b="50822"/>
              <a:stretch/>
            </p:blipFill>
            <p:spPr>
              <a:xfrm>
                <a:off x="7430516" y="2549281"/>
                <a:ext cx="3797773" cy="4317642"/>
              </a:xfrm>
              <a:prstGeom prst="rect">
                <a:avLst/>
              </a:prstGeom>
            </p:spPr>
          </p:pic>
        </p:grpSp>
        <p:grpSp>
          <p:nvGrpSpPr>
            <p:cNvPr id="60" name="مجموعة 59">
              <a:extLst>
                <a:ext uri="{FF2B5EF4-FFF2-40B4-BE49-F238E27FC236}">
                  <a16:creationId xmlns:a16="http://schemas.microsoft.com/office/drawing/2014/main" id="{C3B24E14-059D-94B2-01A1-F30602304577}"/>
                </a:ext>
              </a:extLst>
            </p:cNvPr>
            <p:cNvGrpSpPr/>
            <p:nvPr/>
          </p:nvGrpSpPr>
          <p:grpSpPr>
            <a:xfrm rot="17386638">
              <a:off x="4595634" y="5024122"/>
              <a:ext cx="289947" cy="271813"/>
              <a:chOff x="8649456" y="6148574"/>
              <a:chExt cx="421459" cy="395101"/>
            </a:xfrm>
            <a:solidFill>
              <a:srgbClr val="503018"/>
            </a:solidFill>
          </p:grpSpPr>
          <p:sp>
            <p:nvSpPr>
              <p:cNvPr id="67" name="مستطيل 66">
                <a:extLst>
                  <a:ext uri="{FF2B5EF4-FFF2-40B4-BE49-F238E27FC236}">
                    <a16:creationId xmlns:a16="http://schemas.microsoft.com/office/drawing/2014/main" id="{46C4A02C-1E64-E1B1-4C50-A3D29D2AC9E7}"/>
                  </a:ext>
                </a:extLst>
              </p:cNvPr>
              <p:cNvSpPr/>
              <p:nvPr/>
            </p:nvSpPr>
            <p:spPr>
              <a:xfrm>
                <a:off x="8649456" y="6233529"/>
                <a:ext cx="421459" cy="225189"/>
              </a:xfrm>
              <a:prstGeom prst="rect">
                <a:avLst/>
              </a:prstGeom>
              <a:grpFill/>
              <a:ln w="38100">
                <a:solidFill>
                  <a:srgbClr val="503018"/>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68" name="رابط مستقيم 67">
                <a:extLst>
                  <a:ext uri="{FF2B5EF4-FFF2-40B4-BE49-F238E27FC236}">
                    <a16:creationId xmlns:a16="http://schemas.microsoft.com/office/drawing/2014/main" id="{1FE16DDE-29AA-0C61-7485-3EEF20E6C291}"/>
                  </a:ext>
                </a:extLst>
              </p:cNvPr>
              <p:cNvCxnSpPr>
                <a:cxnSpLocks/>
              </p:cNvCxnSpPr>
              <p:nvPr/>
            </p:nvCxnSpPr>
            <p:spPr>
              <a:xfrm>
                <a:off x="8995410" y="6148574"/>
                <a:ext cx="0" cy="370336"/>
              </a:xfrm>
              <a:prstGeom prst="line">
                <a:avLst/>
              </a:prstGeom>
              <a:grpFill/>
              <a:ln w="38100">
                <a:solidFill>
                  <a:srgbClr val="503018"/>
                </a:solidFill>
              </a:ln>
            </p:spPr>
            <p:style>
              <a:lnRef idx="1">
                <a:schemeClr val="accent1"/>
              </a:lnRef>
              <a:fillRef idx="0">
                <a:schemeClr val="accent1"/>
              </a:fillRef>
              <a:effectRef idx="0">
                <a:schemeClr val="accent1"/>
              </a:effectRef>
              <a:fontRef idx="minor">
                <a:schemeClr val="tx1"/>
              </a:fontRef>
            </p:style>
          </p:cxnSp>
          <p:cxnSp>
            <p:nvCxnSpPr>
              <p:cNvPr id="69" name="رابط مستقيم 68">
                <a:extLst>
                  <a:ext uri="{FF2B5EF4-FFF2-40B4-BE49-F238E27FC236}">
                    <a16:creationId xmlns:a16="http://schemas.microsoft.com/office/drawing/2014/main" id="{405CDE92-FAC7-2A5E-B6A2-82D2E13F5BBD}"/>
                  </a:ext>
                </a:extLst>
              </p:cNvPr>
              <p:cNvCxnSpPr>
                <a:cxnSpLocks/>
              </p:cNvCxnSpPr>
              <p:nvPr/>
            </p:nvCxnSpPr>
            <p:spPr>
              <a:xfrm>
                <a:off x="8903970" y="6148574"/>
                <a:ext cx="0" cy="395101"/>
              </a:xfrm>
              <a:prstGeom prst="line">
                <a:avLst/>
              </a:prstGeom>
              <a:grpFill/>
              <a:ln w="38100">
                <a:solidFill>
                  <a:srgbClr val="503018"/>
                </a:solidFill>
              </a:ln>
            </p:spPr>
            <p:style>
              <a:lnRef idx="1">
                <a:schemeClr val="accent1"/>
              </a:lnRef>
              <a:fillRef idx="0">
                <a:schemeClr val="accent1"/>
              </a:fillRef>
              <a:effectRef idx="0">
                <a:schemeClr val="accent1"/>
              </a:effectRef>
              <a:fontRef idx="minor">
                <a:schemeClr val="tx1"/>
              </a:fontRef>
            </p:style>
          </p:cxnSp>
          <p:cxnSp>
            <p:nvCxnSpPr>
              <p:cNvPr id="70" name="رابط مستقيم 69">
                <a:extLst>
                  <a:ext uri="{FF2B5EF4-FFF2-40B4-BE49-F238E27FC236}">
                    <a16:creationId xmlns:a16="http://schemas.microsoft.com/office/drawing/2014/main" id="{09C15856-FC85-CA8E-7B12-B51C550A02A5}"/>
                  </a:ext>
                </a:extLst>
              </p:cNvPr>
              <p:cNvCxnSpPr>
                <a:cxnSpLocks/>
              </p:cNvCxnSpPr>
              <p:nvPr/>
            </p:nvCxnSpPr>
            <p:spPr>
              <a:xfrm>
                <a:off x="8808720" y="6148574"/>
                <a:ext cx="0" cy="370336"/>
              </a:xfrm>
              <a:prstGeom prst="line">
                <a:avLst/>
              </a:prstGeom>
              <a:grpFill/>
              <a:ln w="38100">
                <a:solidFill>
                  <a:srgbClr val="503018"/>
                </a:solidFill>
              </a:ln>
            </p:spPr>
            <p:style>
              <a:lnRef idx="1">
                <a:schemeClr val="accent1"/>
              </a:lnRef>
              <a:fillRef idx="0">
                <a:schemeClr val="accent1"/>
              </a:fillRef>
              <a:effectRef idx="0">
                <a:schemeClr val="accent1"/>
              </a:effectRef>
              <a:fontRef idx="minor">
                <a:schemeClr val="tx1"/>
              </a:fontRef>
            </p:style>
          </p:cxnSp>
          <p:cxnSp>
            <p:nvCxnSpPr>
              <p:cNvPr id="71" name="رابط مستقيم 70">
                <a:extLst>
                  <a:ext uri="{FF2B5EF4-FFF2-40B4-BE49-F238E27FC236}">
                    <a16:creationId xmlns:a16="http://schemas.microsoft.com/office/drawing/2014/main" id="{AA78D2A7-3332-90DF-E374-E63E82C4B0BF}"/>
                  </a:ext>
                </a:extLst>
              </p:cNvPr>
              <p:cNvCxnSpPr>
                <a:cxnSpLocks/>
              </p:cNvCxnSpPr>
              <p:nvPr/>
            </p:nvCxnSpPr>
            <p:spPr>
              <a:xfrm>
                <a:off x="8724900" y="6148574"/>
                <a:ext cx="0" cy="370336"/>
              </a:xfrm>
              <a:prstGeom prst="line">
                <a:avLst/>
              </a:prstGeom>
              <a:grpFill/>
              <a:ln w="38100">
                <a:solidFill>
                  <a:srgbClr val="503018"/>
                </a:solidFill>
              </a:ln>
            </p:spPr>
            <p:style>
              <a:lnRef idx="1">
                <a:schemeClr val="accent1"/>
              </a:lnRef>
              <a:fillRef idx="0">
                <a:schemeClr val="accent1"/>
              </a:fillRef>
              <a:effectRef idx="0">
                <a:schemeClr val="accent1"/>
              </a:effectRef>
              <a:fontRef idx="minor">
                <a:schemeClr val="tx1"/>
              </a:fontRef>
            </p:style>
          </p:cxnSp>
        </p:grpSp>
        <p:grpSp>
          <p:nvGrpSpPr>
            <p:cNvPr id="61" name="مجموعة 60">
              <a:extLst>
                <a:ext uri="{FF2B5EF4-FFF2-40B4-BE49-F238E27FC236}">
                  <a16:creationId xmlns:a16="http://schemas.microsoft.com/office/drawing/2014/main" id="{3767B93E-9AC1-E771-30BF-A6A3125A598E}"/>
                </a:ext>
              </a:extLst>
            </p:cNvPr>
            <p:cNvGrpSpPr/>
            <p:nvPr/>
          </p:nvGrpSpPr>
          <p:grpSpPr>
            <a:xfrm rot="14024798">
              <a:off x="5548066" y="4440425"/>
              <a:ext cx="241280" cy="226190"/>
              <a:chOff x="8649456" y="6148574"/>
              <a:chExt cx="421459" cy="395101"/>
            </a:xfrm>
            <a:solidFill>
              <a:srgbClr val="4B5436"/>
            </a:solidFill>
          </p:grpSpPr>
          <p:sp>
            <p:nvSpPr>
              <p:cNvPr id="62" name="مستطيل 61">
                <a:extLst>
                  <a:ext uri="{FF2B5EF4-FFF2-40B4-BE49-F238E27FC236}">
                    <a16:creationId xmlns:a16="http://schemas.microsoft.com/office/drawing/2014/main" id="{693DC5CA-B7FA-7C13-AE92-0D77092FF530}"/>
                  </a:ext>
                </a:extLst>
              </p:cNvPr>
              <p:cNvSpPr/>
              <p:nvPr/>
            </p:nvSpPr>
            <p:spPr>
              <a:xfrm>
                <a:off x="8649456" y="6233529"/>
                <a:ext cx="421459" cy="225189"/>
              </a:xfrm>
              <a:prstGeom prst="rect">
                <a:avLst/>
              </a:prstGeom>
              <a:grpFill/>
              <a:ln w="38100">
                <a:solidFill>
                  <a:srgbClr val="4B5436"/>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63" name="رابط مستقيم 62">
                <a:extLst>
                  <a:ext uri="{FF2B5EF4-FFF2-40B4-BE49-F238E27FC236}">
                    <a16:creationId xmlns:a16="http://schemas.microsoft.com/office/drawing/2014/main" id="{680817CD-8D27-2A2C-33F0-14D02C6363ED}"/>
                  </a:ext>
                </a:extLst>
              </p:cNvPr>
              <p:cNvCxnSpPr>
                <a:cxnSpLocks/>
              </p:cNvCxnSpPr>
              <p:nvPr/>
            </p:nvCxnSpPr>
            <p:spPr>
              <a:xfrm>
                <a:off x="8995410" y="6148574"/>
                <a:ext cx="0" cy="370336"/>
              </a:xfrm>
              <a:prstGeom prst="line">
                <a:avLst/>
              </a:prstGeom>
              <a:grpFill/>
              <a:ln w="38100">
                <a:solidFill>
                  <a:srgbClr val="4B5436"/>
                </a:solidFill>
              </a:ln>
            </p:spPr>
            <p:style>
              <a:lnRef idx="1">
                <a:schemeClr val="accent1"/>
              </a:lnRef>
              <a:fillRef idx="0">
                <a:schemeClr val="accent1"/>
              </a:fillRef>
              <a:effectRef idx="0">
                <a:schemeClr val="accent1"/>
              </a:effectRef>
              <a:fontRef idx="minor">
                <a:schemeClr val="tx1"/>
              </a:fontRef>
            </p:style>
          </p:cxnSp>
          <p:cxnSp>
            <p:nvCxnSpPr>
              <p:cNvPr id="64" name="رابط مستقيم 63">
                <a:extLst>
                  <a:ext uri="{FF2B5EF4-FFF2-40B4-BE49-F238E27FC236}">
                    <a16:creationId xmlns:a16="http://schemas.microsoft.com/office/drawing/2014/main" id="{D6BCC2B6-33D9-2C3D-C66D-C3A14922DBD0}"/>
                  </a:ext>
                </a:extLst>
              </p:cNvPr>
              <p:cNvCxnSpPr>
                <a:cxnSpLocks/>
              </p:cNvCxnSpPr>
              <p:nvPr/>
            </p:nvCxnSpPr>
            <p:spPr>
              <a:xfrm>
                <a:off x="8903970" y="6148574"/>
                <a:ext cx="0" cy="395101"/>
              </a:xfrm>
              <a:prstGeom prst="line">
                <a:avLst/>
              </a:prstGeom>
              <a:grpFill/>
              <a:ln w="38100">
                <a:solidFill>
                  <a:srgbClr val="4B5436"/>
                </a:solidFill>
              </a:ln>
            </p:spPr>
            <p:style>
              <a:lnRef idx="1">
                <a:schemeClr val="accent1"/>
              </a:lnRef>
              <a:fillRef idx="0">
                <a:schemeClr val="accent1"/>
              </a:fillRef>
              <a:effectRef idx="0">
                <a:schemeClr val="accent1"/>
              </a:effectRef>
              <a:fontRef idx="minor">
                <a:schemeClr val="tx1"/>
              </a:fontRef>
            </p:style>
          </p:cxnSp>
          <p:cxnSp>
            <p:nvCxnSpPr>
              <p:cNvPr id="65" name="رابط مستقيم 64">
                <a:extLst>
                  <a:ext uri="{FF2B5EF4-FFF2-40B4-BE49-F238E27FC236}">
                    <a16:creationId xmlns:a16="http://schemas.microsoft.com/office/drawing/2014/main" id="{6216B944-E0F2-3B44-D1DD-94B066FE8100}"/>
                  </a:ext>
                </a:extLst>
              </p:cNvPr>
              <p:cNvCxnSpPr>
                <a:cxnSpLocks/>
              </p:cNvCxnSpPr>
              <p:nvPr/>
            </p:nvCxnSpPr>
            <p:spPr>
              <a:xfrm>
                <a:off x="8808720" y="6148574"/>
                <a:ext cx="0" cy="370336"/>
              </a:xfrm>
              <a:prstGeom prst="line">
                <a:avLst/>
              </a:prstGeom>
              <a:grpFill/>
              <a:ln w="38100">
                <a:solidFill>
                  <a:srgbClr val="4B5436"/>
                </a:solidFill>
              </a:ln>
            </p:spPr>
            <p:style>
              <a:lnRef idx="1">
                <a:schemeClr val="accent1"/>
              </a:lnRef>
              <a:fillRef idx="0">
                <a:schemeClr val="accent1"/>
              </a:fillRef>
              <a:effectRef idx="0">
                <a:schemeClr val="accent1"/>
              </a:effectRef>
              <a:fontRef idx="minor">
                <a:schemeClr val="tx1"/>
              </a:fontRef>
            </p:style>
          </p:cxnSp>
          <p:cxnSp>
            <p:nvCxnSpPr>
              <p:cNvPr id="66" name="رابط مستقيم 65">
                <a:extLst>
                  <a:ext uri="{FF2B5EF4-FFF2-40B4-BE49-F238E27FC236}">
                    <a16:creationId xmlns:a16="http://schemas.microsoft.com/office/drawing/2014/main" id="{27DD817A-5DED-645D-C115-94A19F821B34}"/>
                  </a:ext>
                </a:extLst>
              </p:cNvPr>
              <p:cNvCxnSpPr>
                <a:cxnSpLocks/>
              </p:cNvCxnSpPr>
              <p:nvPr/>
            </p:nvCxnSpPr>
            <p:spPr>
              <a:xfrm>
                <a:off x="8724900" y="6148574"/>
                <a:ext cx="0" cy="370336"/>
              </a:xfrm>
              <a:prstGeom prst="line">
                <a:avLst/>
              </a:prstGeom>
              <a:grpFill/>
              <a:ln w="38100">
                <a:solidFill>
                  <a:srgbClr val="4B5436"/>
                </a:solidFill>
              </a:ln>
            </p:spPr>
            <p:style>
              <a:lnRef idx="1">
                <a:schemeClr val="accent1"/>
              </a:lnRef>
              <a:fillRef idx="0">
                <a:schemeClr val="accent1"/>
              </a:fillRef>
              <a:effectRef idx="0">
                <a:schemeClr val="accent1"/>
              </a:effectRef>
              <a:fontRef idx="minor">
                <a:schemeClr val="tx1"/>
              </a:fontRef>
            </p:style>
          </p:cxnSp>
        </p:grpSp>
      </p:grpSp>
      <p:pic>
        <p:nvPicPr>
          <p:cNvPr id="74" name="صورة 73">
            <a:extLst>
              <a:ext uri="{FF2B5EF4-FFF2-40B4-BE49-F238E27FC236}">
                <a16:creationId xmlns:a16="http://schemas.microsoft.com/office/drawing/2014/main" id="{A4717FDF-3109-4F59-B7F9-890D4E887185}"/>
              </a:ext>
            </a:extLst>
          </p:cNvPr>
          <p:cNvPicPr>
            <a:picLocks noChangeAspect="1"/>
          </p:cNvPicPr>
          <p:nvPr/>
        </p:nvPicPr>
        <p:blipFill rotWithShape="1">
          <a:blip r:embed="rId4"/>
          <a:srcRect l="39459"/>
          <a:stretch/>
        </p:blipFill>
        <p:spPr>
          <a:xfrm>
            <a:off x="330402" y="5316585"/>
            <a:ext cx="1995407" cy="1838329"/>
          </a:xfrm>
          <a:prstGeom prst="rect">
            <a:avLst/>
          </a:prstGeom>
        </p:spPr>
      </p:pic>
      <p:pic>
        <p:nvPicPr>
          <p:cNvPr id="75" name="صورة 74">
            <a:extLst>
              <a:ext uri="{FF2B5EF4-FFF2-40B4-BE49-F238E27FC236}">
                <a16:creationId xmlns:a16="http://schemas.microsoft.com/office/drawing/2014/main" id="{EC193A11-7B29-EC28-1730-63F9D8007D94}"/>
              </a:ext>
            </a:extLst>
          </p:cNvPr>
          <p:cNvPicPr>
            <a:picLocks noChangeAspect="1"/>
          </p:cNvPicPr>
          <p:nvPr/>
        </p:nvPicPr>
        <p:blipFill rotWithShape="1">
          <a:blip r:embed="rId4"/>
          <a:srcRect r="60541"/>
          <a:stretch/>
        </p:blipFill>
        <p:spPr>
          <a:xfrm>
            <a:off x="8750260" y="960044"/>
            <a:ext cx="1798906" cy="2542802"/>
          </a:xfrm>
          <a:prstGeom prst="rect">
            <a:avLst/>
          </a:prstGeom>
        </p:spPr>
      </p:pic>
    </p:spTree>
    <p:extLst>
      <p:ext uri="{BB962C8B-B14F-4D97-AF65-F5344CB8AC3E}">
        <p14:creationId xmlns:p14="http://schemas.microsoft.com/office/powerpoint/2010/main" val="2852566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مستطيل 2">
            <a:extLst>
              <a:ext uri="{FF2B5EF4-FFF2-40B4-BE49-F238E27FC236}">
                <a16:creationId xmlns:a16="http://schemas.microsoft.com/office/drawing/2014/main" id="{B4D62E6E-6847-0675-56F4-9DA0FD7D80D5}"/>
              </a:ext>
            </a:extLst>
          </p:cNvPr>
          <p:cNvSpPr/>
          <p:nvPr/>
        </p:nvSpPr>
        <p:spPr>
          <a:xfrm>
            <a:off x="2" y="2"/>
            <a:ext cx="10691813" cy="7559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5" name="صورة 4">
            <a:extLst>
              <a:ext uri="{FF2B5EF4-FFF2-40B4-BE49-F238E27FC236}">
                <a16:creationId xmlns:a16="http://schemas.microsoft.com/office/drawing/2014/main" id="{20840D0D-8AF2-2A3F-366D-B76454B5CB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 y="1097855"/>
            <a:ext cx="10691813" cy="6014144"/>
          </a:xfrm>
          <a:prstGeom prst="rect">
            <a:avLst/>
          </a:prstGeom>
        </p:spPr>
      </p:pic>
    </p:spTree>
    <p:extLst>
      <p:ext uri="{BB962C8B-B14F-4D97-AF65-F5344CB8AC3E}">
        <p14:creationId xmlns:p14="http://schemas.microsoft.com/office/powerpoint/2010/main" val="1719167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مستطيل 5">
            <a:extLst>
              <a:ext uri="{FF2B5EF4-FFF2-40B4-BE49-F238E27FC236}">
                <a16:creationId xmlns:a16="http://schemas.microsoft.com/office/drawing/2014/main" id="{3DE8571A-E21A-B10C-7095-0453ECEE5737}"/>
              </a:ext>
            </a:extLst>
          </p:cNvPr>
          <p:cNvSpPr/>
          <p:nvPr/>
        </p:nvSpPr>
        <p:spPr>
          <a:xfrm>
            <a:off x="2" y="2"/>
            <a:ext cx="10691813" cy="7559675"/>
          </a:xfrm>
          <a:prstGeom prst="rect">
            <a:avLst/>
          </a:prstGeom>
          <a:solidFill>
            <a:srgbClr val="DC5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مربع نص 2">
            <a:extLst>
              <a:ext uri="{FF2B5EF4-FFF2-40B4-BE49-F238E27FC236}">
                <a16:creationId xmlns:a16="http://schemas.microsoft.com/office/drawing/2014/main" id="{8197C538-F605-4470-B8E7-E81A57470B0C}"/>
              </a:ext>
            </a:extLst>
          </p:cNvPr>
          <p:cNvSpPr txBox="1"/>
          <p:nvPr/>
        </p:nvSpPr>
        <p:spPr>
          <a:xfrm>
            <a:off x="1948382" y="4271783"/>
            <a:ext cx="6795053" cy="578363"/>
          </a:xfrm>
          <a:prstGeom prst="rect">
            <a:avLst/>
          </a:prstGeom>
          <a:noFill/>
        </p:spPr>
        <p:txBody>
          <a:bodyPr wrap="square" rtlCol="0">
            <a:spAutoFit/>
          </a:bodyPr>
          <a:lstStyle/>
          <a:p>
            <a:pPr algn="ctr" rtl="1"/>
            <a:r>
              <a:rPr lang="ar-EG" sz="1579" b="1" dirty="0">
                <a:solidFill>
                  <a:srgbClr val="222222"/>
                </a:solidFill>
                <a:latin typeface="Arial" panose="020B0604020202020204" pitchFamily="34" charset="0"/>
                <a:cs typeface="Arial" panose="020B0604020202020204" pitchFamily="34" charset="0"/>
              </a:rPr>
              <a:t>الخط</a:t>
            </a:r>
            <a:r>
              <a:rPr lang="ar-SA" sz="1579" b="1" dirty="0" err="1">
                <a:solidFill>
                  <a:srgbClr val="222222"/>
                </a:solidFill>
                <a:latin typeface="Arial" panose="020B0604020202020204" pitchFamily="34" charset="0"/>
                <a:cs typeface="Arial" panose="020B0604020202020204" pitchFamily="34" charset="0"/>
              </a:rPr>
              <a:t>وط</a:t>
            </a:r>
            <a:r>
              <a:rPr lang="ar-EG" sz="1579" b="1" dirty="0">
                <a:solidFill>
                  <a:srgbClr val="222222"/>
                </a:solidFill>
                <a:latin typeface="Arial" panose="020B0604020202020204" pitchFamily="34" charset="0"/>
                <a:cs typeface="Arial" panose="020B0604020202020204" pitchFamily="34" charset="0"/>
              </a:rPr>
              <a:t>  المستخدم</a:t>
            </a:r>
            <a:r>
              <a:rPr lang="ar-SA" sz="1579" b="1" dirty="0">
                <a:solidFill>
                  <a:srgbClr val="222222"/>
                </a:solidFill>
                <a:latin typeface="Arial" panose="020B0604020202020204" pitchFamily="34" charset="0"/>
                <a:cs typeface="Arial" panose="020B0604020202020204" pitchFamily="34" charset="0"/>
              </a:rPr>
              <a:t>ة</a:t>
            </a:r>
            <a:r>
              <a:rPr lang="en-GB" sz="1579" b="1" dirty="0">
                <a:solidFill>
                  <a:srgbClr val="222222"/>
                </a:solidFill>
                <a:latin typeface="Arial" panose="020B0604020202020204" pitchFamily="34" charset="0"/>
                <a:cs typeface="Arial" panose="020B0604020202020204" pitchFamily="34" charset="0"/>
              </a:rPr>
              <a:t> </a:t>
            </a:r>
            <a:r>
              <a:rPr lang="en-US" sz="1579" b="1" dirty="0">
                <a:solidFill>
                  <a:srgbClr val="222222"/>
                </a:solidFill>
                <a:latin typeface="Arial" panose="020B0604020202020204" pitchFamily="34" charset="0"/>
                <a:cs typeface="Arial" panose="020B0604020202020204" pitchFamily="34" charset="0"/>
              </a:rPr>
              <a:t> </a:t>
            </a:r>
            <a:r>
              <a:rPr lang="ar-EG" sz="1579" b="1" dirty="0">
                <a:solidFill>
                  <a:srgbClr val="222222"/>
                </a:solidFill>
                <a:latin typeface="Arial" panose="020B0604020202020204" pitchFamily="34" charset="0"/>
                <a:cs typeface="Arial" panose="020B0604020202020204" pitchFamily="34" charset="0"/>
              </a:rPr>
              <a:t> في القالب </a:t>
            </a:r>
            <a:endParaRPr lang="ar-SA" sz="1579" b="1" dirty="0">
              <a:solidFill>
                <a:schemeClr val="accent1">
                  <a:lumMod val="50000"/>
                </a:schemeClr>
              </a:solidFill>
              <a:latin typeface="Arial" panose="020B0604020202020204" pitchFamily="34" charset="0"/>
              <a:cs typeface="Arial" panose="020B0604020202020204" pitchFamily="34" charset="0"/>
            </a:endParaRPr>
          </a:p>
          <a:p>
            <a:pPr algn="ctr" rtl="1"/>
            <a:r>
              <a:rPr lang="en-US" sz="1228" b="1" dirty="0">
                <a:solidFill>
                  <a:schemeClr val="bg1"/>
                </a:solidFill>
                <a:latin typeface="Arial" panose="020B0604020202020204" pitchFamily="34" charset="0"/>
                <a:cs typeface="Arial" panose="020B0604020202020204" pitchFamily="34" charset="0"/>
              </a:rPr>
              <a:t>Harmattan  </a:t>
            </a:r>
            <a:r>
              <a:rPr lang="ar-EG" sz="1579" b="1" dirty="0">
                <a:solidFill>
                  <a:srgbClr val="222222"/>
                </a:solidFill>
                <a:latin typeface="Arial" panose="020B0604020202020204" pitchFamily="34" charset="0"/>
                <a:cs typeface="Arial" panose="020B0604020202020204" pitchFamily="34" charset="0"/>
              </a:rPr>
              <a:t>   </a:t>
            </a:r>
            <a:r>
              <a:rPr lang="ar-EG" sz="1579" b="1" dirty="0">
                <a:solidFill>
                  <a:schemeClr val="accent1">
                    <a:lumMod val="50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الرابط</a:t>
            </a:r>
            <a:endParaRPr lang="ar-EG" sz="1579" b="1" dirty="0">
              <a:solidFill>
                <a:schemeClr val="accent1">
                  <a:lumMod val="50000"/>
                </a:schemeClr>
              </a:solidFill>
              <a:latin typeface="Arial" panose="020B0604020202020204" pitchFamily="34" charset="0"/>
              <a:cs typeface="Arial" panose="020B0604020202020204" pitchFamily="34" charset="0"/>
            </a:endParaRPr>
          </a:p>
        </p:txBody>
      </p:sp>
      <p:sp>
        <p:nvSpPr>
          <p:cNvPr id="9" name="مربع نص 8">
            <a:extLst>
              <a:ext uri="{FF2B5EF4-FFF2-40B4-BE49-F238E27FC236}">
                <a16:creationId xmlns:a16="http://schemas.microsoft.com/office/drawing/2014/main" id="{1C4F0F2F-DFC6-49FA-A149-8246FD7A06D5}"/>
              </a:ext>
            </a:extLst>
          </p:cNvPr>
          <p:cNvSpPr txBox="1"/>
          <p:nvPr/>
        </p:nvSpPr>
        <p:spPr>
          <a:xfrm>
            <a:off x="31" y="2171346"/>
            <a:ext cx="10691755" cy="1819857"/>
          </a:xfrm>
          <a:prstGeom prst="rect">
            <a:avLst/>
          </a:prstGeom>
          <a:noFill/>
        </p:spPr>
        <p:txBody>
          <a:bodyPr wrap="square" rtlCol="0">
            <a:spAutoFit/>
          </a:bodyPr>
          <a:lstStyle/>
          <a:p>
            <a:pPr algn="ctr"/>
            <a:r>
              <a:rPr lang="ar-EG" sz="4210" b="1" dirty="0">
                <a:solidFill>
                  <a:schemeClr val="bg1"/>
                </a:solidFill>
                <a:latin typeface="Arial" panose="020B0604020202020204" pitchFamily="34" charset="0"/>
                <a:cs typeface="Arial" panose="020B0604020202020204" pitchFamily="34" charset="0"/>
              </a:rPr>
              <a:t>تم تصميم هذا القالب بواسط</a:t>
            </a:r>
            <a:r>
              <a:rPr lang="ar-SA" sz="4210" b="1" dirty="0">
                <a:solidFill>
                  <a:schemeClr val="bg1"/>
                </a:solidFill>
                <a:latin typeface="Arial" panose="020B0604020202020204" pitchFamily="34" charset="0"/>
                <a:cs typeface="Arial" panose="020B0604020202020204" pitchFamily="34" charset="0"/>
              </a:rPr>
              <a:t>ة</a:t>
            </a:r>
          </a:p>
          <a:p>
            <a:pPr algn="ctr"/>
            <a:r>
              <a:rPr lang="en-GB" sz="4210" b="1" dirty="0">
                <a:solidFill>
                  <a:schemeClr val="bg1"/>
                </a:solidFill>
                <a:latin typeface="Arial" panose="020B0604020202020204" pitchFamily="34" charset="0"/>
                <a:cs typeface="Arial" panose="020B0604020202020204" pitchFamily="34" charset="0"/>
              </a:rPr>
              <a:t> </a:t>
            </a:r>
            <a:r>
              <a:rPr lang="ar-EG" sz="4210" b="1" dirty="0">
                <a:solidFill>
                  <a:schemeClr val="bg1"/>
                </a:solidFill>
                <a:latin typeface="Arial" panose="020B0604020202020204" pitchFamily="34" charset="0"/>
                <a:cs typeface="Arial" panose="020B0604020202020204" pitchFamily="34" charset="0"/>
              </a:rPr>
              <a:t> </a:t>
            </a:r>
            <a:r>
              <a:rPr lang="en-US" sz="7016" b="1" dirty="0">
                <a:solidFill>
                  <a:schemeClr val="bg1"/>
                </a:solidFill>
                <a:latin typeface="Arial" panose="020B0604020202020204" pitchFamily="34" charset="0"/>
                <a:cs typeface="Arial" panose="020B0604020202020204" pitchFamily="34" charset="0"/>
              </a:rPr>
              <a:t>ingez-ppt.com</a:t>
            </a:r>
            <a:endParaRPr lang="en-GB" sz="4210" b="1" dirty="0">
              <a:solidFill>
                <a:schemeClr val="bg1"/>
              </a:solidFill>
              <a:latin typeface="Arial" panose="020B0604020202020204" pitchFamily="34" charset="0"/>
              <a:cs typeface="Arial" panose="020B0604020202020204" pitchFamily="34" charset="0"/>
            </a:endParaRPr>
          </a:p>
        </p:txBody>
      </p:sp>
      <p:grpSp>
        <p:nvGrpSpPr>
          <p:cNvPr id="2" name="مجموعة 1">
            <a:extLst>
              <a:ext uri="{FF2B5EF4-FFF2-40B4-BE49-F238E27FC236}">
                <a16:creationId xmlns:a16="http://schemas.microsoft.com/office/drawing/2014/main" id="{24ECBBBA-6F20-B561-97FE-277B26437ACC}"/>
              </a:ext>
            </a:extLst>
          </p:cNvPr>
          <p:cNvGrpSpPr/>
          <p:nvPr/>
        </p:nvGrpSpPr>
        <p:grpSpPr>
          <a:xfrm>
            <a:off x="2266804" y="5260350"/>
            <a:ext cx="6158205" cy="1432007"/>
            <a:chOff x="2948473" y="5071430"/>
            <a:chExt cx="6158205" cy="1432007"/>
          </a:xfrm>
        </p:grpSpPr>
        <p:sp>
          <p:nvSpPr>
            <p:cNvPr id="4" name="مستطيل: زوايا مستديرة 3">
              <a:extLst>
                <a:ext uri="{FF2B5EF4-FFF2-40B4-BE49-F238E27FC236}">
                  <a16:creationId xmlns:a16="http://schemas.microsoft.com/office/drawing/2014/main" id="{C271014F-2CEE-97B9-A158-6F4A5DCEB1EE}"/>
                </a:ext>
              </a:extLst>
            </p:cNvPr>
            <p:cNvSpPr/>
            <p:nvPr/>
          </p:nvSpPr>
          <p:spPr>
            <a:xfrm>
              <a:off x="2948473" y="5146985"/>
              <a:ext cx="6158205" cy="1356452"/>
            </a:xfrm>
            <a:prstGeom prst="roundRect">
              <a:avLst/>
            </a:prstGeom>
            <a:noFill/>
            <a:ln>
              <a:solidFill>
                <a:srgbClr val="FBBC0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ربع نص 7">
              <a:extLst>
                <a:ext uri="{FF2B5EF4-FFF2-40B4-BE49-F238E27FC236}">
                  <a16:creationId xmlns:a16="http://schemas.microsoft.com/office/drawing/2014/main" id="{BABF9B4D-3A8C-0F47-58C8-48D769647876}"/>
                </a:ext>
              </a:extLst>
            </p:cNvPr>
            <p:cNvSpPr txBox="1"/>
            <p:nvPr/>
          </p:nvSpPr>
          <p:spPr>
            <a:xfrm>
              <a:off x="3327918" y="5071430"/>
              <a:ext cx="4528458" cy="1200329"/>
            </a:xfrm>
            <a:prstGeom prst="rect">
              <a:avLst/>
            </a:prstGeom>
            <a:noFill/>
          </p:spPr>
          <p:txBody>
            <a:bodyPr wrap="square">
              <a:spAutoFit/>
            </a:bodyPr>
            <a:lstStyle/>
            <a:p>
              <a:pPr algn="ctr" rtl="1"/>
              <a:br>
                <a:rPr lang="ar-SA" b="1" i="1" dirty="0">
                  <a:solidFill>
                    <a:srgbClr val="FFD778"/>
                  </a:solidFill>
                  <a:effectLst/>
                  <a:latin typeface="Arial" panose="020B0604020202020204" pitchFamily="34" charset="0"/>
                  <a:cs typeface="Arial" panose="020B0604020202020204" pitchFamily="34" charset="0"/>
                </a:rPr>
              </a:br>
              <a:r>
                <a:rPr lang="ar-SA" b="1" i="1" dirty="0">
                  <a:solidFill>
                    <a:srgbClr val="FFD778"/>
                  </a:solidFill>
                  <a:effectLst/>
                  <a:latin typeface="Arial" panose="020B0604020202020204" pitchFamily="34" charset="0"/>
                  <a:cs typeface="Arial" panose="020B0604020202020204" pitchFamily="34" charset="0"/>
                </a:rPr>
                <a:t>تم تصميم هذا القالب بواسطة موقع انجز </a:t>
              </a:r>
              <a:r>
                <a:rPr lang="en-US" b="1" i="1" dirty="0">
                  <a:solidFill>
                    <a:srgbClr val="FFD778"/>
                  </a:solidFill>
                  <a:effectLst/>
                  <a:latin typeface="Arial" panose="020B0604020202020204" pitchFamily="34" charset="0"/>
                  <a:cs typeface="Arial" panose="020B0604020202020204" pitchFamily="34" charset="0"/>
                </a:rPr>
                <a:t>ingez-ppt </a:t>
              </a:r>
              <a:r>
                <a:rPr lang="ar-SA" b="1" i="1" dirty="0">
                  <a:solidFill>
                    <a:srgbClr val="FFD778"/>
                  </a:solidFill>
                  <a:effectLst/>
                  <a:latin typeface="Arial" panose="020B0604020202020204" pitchFamily="34" charset="0"/>
                  <a:cs typeface="Arial" panose="020B0604020202020204" pitchFamily="34" charset="0"/>
                </a:rPr>
                <a:t> ولا يحق لأي شخص إعادة نشر أو توزيع ملفات القوالب أو إصدارات معدلة في مواقع أخرى بدون إذن خطي من انجز</a:t>
              </a:r>
              <a:endParaRPr lang="ar-SA" dirty="0">
                <a:solidFill>
                  <a:srgbClr val="FFD778"/>
                </a:solidFill>
                <a:latin typeface="Arial" panose="020B0604020202020204" pitchFamily="34" charset="0"/>
                <a:cs typeface="Arial" panose="020B0604020202020204" pitchFamily="34" charset="0"/>
              </a:endParaRPr>
            </a:p>
          </p:txBody>
        </p:sp>
        <p:pic>
          <p:nvPicPr>
            <p:cNvPr id="10" name="رسم 9" descr="تحذير مع تعبئة خالصة">
              <a:extLst>
                <a:ext uri="{FF2B5EF4-FFF2-40B4-BE49-F238E27FC236}">
                  <a16:creationId xmlns:a16="http://schemas.microsoft.com/office/drawing/2014/main" id="{2D3C8203-3A1E-F1AD-B63C-078DEDD301A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52318" y="5357235"/>
              <a:ext cx="914400" cy="914400"/>
            </a:xfrm>
            <a:prstGeom prst="rect">
              <a:avLst/>
            </a:prstGeom>
          </p:spPr>
        </p:pic>
      </p:grpSp>
    </p:spTree>
    <p:extLst>
      <p:ext uri="{BB962C8B-B14F-4D97-AF65-F5344CB8AC3E}">
        <p14:creationId xmlns:p14="http://schemas.microsoft.com/office/powerpoint/2010/main" val="4000033492"/>
      </p:ext>
    </p:extLst>
  </p:cSld>
  <p:clrMapOvr>
    <a:masterClrMapping/>
  </p:clrMapOvr>
</p:sld>
</file>

<file path=ppt/theme/theme1.xml><?xml version="1.0" encoding="utf-8"?>
<a:theme xmlns:a="http://schemas.openxmlformats.org/drawingml/2006/main" name="نسق Office">
  <a:themeElements>
    <a:clrScheme name="نسق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armattan">
      <a:majorFont>
        <a:latin typeface="Harmattan"/>
        <a:ea typeface=""/>
        <a:cs typeface="Harmattan"/>
      </a:majorFont>
      <a:minorFont>
        <a:latin typeface="Harmattan"/>
        <a:ea typeface=""/>
        <a:cs typeface="Harmatta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0</TotalTime>
  <Words>344</Words>
  <Application>Microsoft Office PowerPoint</Application>
  <PresentationFormat>مخصص</PresentationFormat>
  <Paragraphs>49</Paragraphs>
  <Slides>6</Slides>
  <Notes>2</Notes>
  <HiddenSlides>2</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6</vt:i4>
      </vt:variant>
    </vt:vector>
  </HeadingPairs>
  <TitlesOfParts>
    <vt:vector size="10" baseType="lpstr">
      <vt:lpstr>Harmattan</vt:lpstr>
      <vt:lpstr>Arial</vt:lpstr>
      <vt:lpstr>Calibri</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ingez-ppt.com</dc:creator>
  <cp:lastModifiedBy>ingez-ppt</cp:lastModifiedBy>
  <cp:revision>44</cp:revision>
  <cp:lastPrinted>2023-04-21T16:15:01Z</cp:lastPrinted>
  <dcterms:created xsi:type="dcterms:W3CDTF">2022-06-17T15:03:51Z</dcterms:created>
  <dcterms:modified xsi:type="dcterms:W3CDTF">2023-10-26T15:37:19Z</dcterms:modified>
</cp:coreProperties>
</file>